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Abel" panose="02000506030000020004" pitchFamily="2"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jhVmFfH4E0Yf4VySXdOT5oUFk97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76" d="100"/>
          <a:sy n="76" d="100"/>
        </p:scale>
        <p:origin x="114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b1ef6b0ba5_6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b1ef6b0ba5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a72e54cbd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a72e54cbd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b15a83ab3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b15a83ab3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b15a83ab3c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b15a83ab3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b2058e99e0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b2058e99e0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aad75263e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ad75263e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aad75263ee_5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aad75263ee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b13b117b35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b13b117b3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
        <p:cNvGrpSpPr/>
        <p:nvPr/>
      </p:nvGrpSpPr>
      <p:grpSpPr>
        <a:xfrm>
          <a:off x="0" y="0"/>
          <a:ext cx="0" cy="0"/>
          <a:chOff x="0" y="0"/>
          <a:chExt cx="0" cy="0"/>
        </a:xfrm>
      </p:grpSpPr>
      <p:grpSp>
        <p:nvGrpSpPr>
          <p:cNvPr id="12" name="Google Shape;12;p27"/>
          <p:cNvGrpSpPr/>
          <p:nvPr/>
        </p:nvGrpSpPr>
        <p:grpSpPr>
          <a:xfrm>
            <a:off x="10468404" y="0"/>
            <a:ext cx="1723596" cy="2377440"/>
            <a:chOff x="10340340" y="0"/>
            <a:chExt cx="1851660" cy="2554085"/>
          </a:xfrm>
        </p:grpSpPr>
        <p:sp>
          <p:nvSpPr>
            <p:cNvPr id="13" name="Google Shape;13;p27"/>
            <p:cNvSpPr/>
            <p:nvPr/>
          </p:nvSpPr>
          <p:spPr>
            <a:xfrm>
              <a:off x="11434127" y="0"/>
              <a:ext cx="757873" cy="2493578"/>
            </a:xfrm>
            <a:custGeom>
              <a:avLst/>
              <a:gdLst/>
              <a:ahLst/>
              <a:cxnLst/>
              <a:rect l="l" t="t" r="r" b="b"/>
              <a:pathLst>
                <a:path w="757873" h="2493578" extrusionOk="0">
                  <a:moveTo>
                    <a:pt x="233452" y="0"/>
                  </a:moveTo>
                  <a:cubicBezTo>
                    <a:pt x="233452" y="0"/>
                    <a:pt x="233212" y="719"/>
                    <a:pt x="233132" y="1119"/>
                  </a:cubicBezTo>
                  <a:cubicBezTo>
                    <a:pt x="232493" y="3597"/>
                    <a:pt x="231853" y="5995"/>
                    <a:pt x="231134" y="8473"/>
                  </a:cubicBezTo>
                  <a:cubicBezTo>
                    <a:pt x="199242" y="122773"/>
                    <a:pt x="146728" y="229879"/>
                    <a:pt x="106283" y="341221"/>
                  </a:cubicBezTo>
                  <a:cubicBezTo>
                    <a:pt x="103485" y="348975"/>
                    <a:pt x="100688" y="356808"/>
                    <a:pt x="97970" y="364641"/>
                  </a:cubicBezTo>
                  <a:cubicBezTo>
                    <a:pt x="54728" y="488533"/>
                    <a:pt x="24355" y="617620"/>
                    <a:pt x="9807" y="748305"/>
                  </a:cubicBezTo>
                  <a:cubicBezTo>
                    <a:pt x="1654" y="821361"/>
                    <a:pt x="-1542" y="894897"/>
                    <a:pt x="695" y="968273"/>
                  </a:cubicBezTo>
                  <a:cubicBezTo>
                    <a:pt x="5331" y="1117422"/>
                    <a:pt x="33467" y="1265773"/>
                    <a:pt x="88299" y="1404132"/>
                  </a:cubicBezTo>
                  <a:lnTo>
                    <a:pt x="88379" y="1404132"/>
                  </a:lnTo>
                  <a:cubicBezTo>
                    <a:pt x="110280" y="1459763"/>
                    <a:pt x="136656" y="1513556"/>
                    <a:pt x="167429" y="1565271"/>
                  </a:cubicBezTo>
                  <a:cubicBezTo>
                    <a:pt x="222342" y="1657430"/>
                    <a:pt x="287804" y="1743115"/>
                    <a:pt x="351029" y="1829759"/>
                  </a:cubicBezTo>
                  <a:cubicBezTo>
                    <a:pt x="356624" y="1837353"/>
                    <a:pt x="362139" y="1844946"/>
                    <a:pt x="367655" y="1852619"/>
                  </a:cubicBezTo>
                  <a:cubicBezTo>
                    <a:pt x="432797" y="1942780"/>
                    <a:pt x="497061" y="2033661"/>
                    <a:pt x="557328" y="2127099"/>
                  </a:cubicBezTo>
                  <a:cubicBezTo>
                    <a:pt x="632942" y="2244197"/>
                    <a:pt x="702402" y="2366010"/>
                    <a:pt x="757873" y="2493579"/>
                  </a:cubicBezTo>
                  <a:lnTo>
                    <a:pt x="757873" y="0"/>
                  </a:lnTo>
                  <a:lnTo>
                    <a:pt x="233452" y="0"/>
                  </a:ln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27"/>
            <p:cNvSpPr/>
            <p:nvPr/>
          </p:nvSpPr>
          <p:spPr>
            <a:xfrm>
              <a:off x="10340340" y="0"/>
              <a:ext cx="1851660" cy="1657350"/>
            </a:xfrm>
            <a:custGeom>
              <a:avLst/>
              <a:gdLst/>
              <a:ahLst/>
              <a:cxnLst/>
              <a:rect l="l" t="t" r="r" b="b"/>
              <a:pathLst>
                <a:path w="1851660" h="1657350" extrusionOk="0">
                  <a:moveTo>
                    <a:pt x="1701152" y="291425"/>
                  </a:moveTo>
                  <a:cubicBezTo>
                    <a:pt x="1693318" y="281354"/>
                    <a:pt x="1685325" y="271363"/>
                    <a:pt x="1677173" y="261451"/>
                  </a:cubicBezTo>
                  <a:cubicBezTo>
                    <a:pt x="1603637" y="170651"/>
                    <a:pt x="1521949" y="86804"/>
                    <a:pt x="1443777" y="0"/>
                  </a:cubicBezTo>
                  <a:lnTo>
                    <a:pt x="0" y="0"/>
                  </a:lnTo>
                  <a:cubicBezTo>
                    <a:pt x="42043" y="42683"/>
                    <a:pt x="85925" y="83527"/>
                    <a:pt x="131325" y="122613"/>
                  </a:cubicBezTo>
                  <a:cubicBezTo>
                    <a:pt x="317083" y="282633"/>
                    <a:pt x="524901" y="415397"/>
                    <a:pt x="737195" y="537610"/>
                  </a:cubicBezTo>
                  <a:cubicBezTo>
                    <a:pt x="853893" y="604751"/>
                    <a:pt x="973868" y="666857"/>
                    <a:pt x="1088008" y="738394"/>
                  </a:cubicBezTo>
                  <a:cubicBezTo>
                    <a:pt x="1093204" y="741671"/>
                    <a:pt x="1098399" y="744948"/>
                    <a:pt x="1103595" y="748305"/>
                  </a:cubicBezTo>
                  <a:cubicBezTo>
                    <a:pt x="1217255" y="821361"/>
                    <a:pt x="1319486" y="907366"/>
                    <a:pt x="1411645" y="1006160"/>
                  </a:cubicBezTo>
                  <a:cubicBezTo>
                    <a:pt x="1421796" y="1017110"/>
                    <a:pt x="1431867" y="1028061"/>
                    <a:pt x="1441859" y="1039171"/>
                  </a:cubicBezTo>
                  <a:cubicBezTo>
                    <a:pt x="1525146" y="1131730"/>
                    <a:pt x="1601958" y="1230763"/>
                    <a:pt x="1672297" y="1333154"/>
                  </a:cubicBezTo>
                  <a:cubicBezTo>
                    <a:pt x="1742636" y="1435384"/>
                    <a:pt x="1803862" y="1543130"/>
                    <a:pt x="1851660" y="1657350"/>
                  </a:cubicBezTo>
                  <a:lnTo>
                    <a:pt x="1851660" y="515949"/>
                  </a:lnTo>
                  <a:cubicBezTo>
                    <a:pt x="1806899" y="437777"/>
                    <a:pt x="1756543" y="362723"/>
                    <a:pt x="1701152" y="291425"/>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27"/>
            <p:cNvSpPr/>
            <p:nvPr/>
          </p:nvSpPr>
          <p:spPr>
            <a:xfrm>
              <a:off x="11434127" y="0"/>
              <a:ext cx="722064" cy="1829759"/>
            </a:xfrm>
            <a:custGeom>
              <a:avLst/>
              <a:gdLst/>
              <a:ahLst/>
              <a:cxnLst/>
              <a:rect l="l" t="t" r="r" b="b"/>
              <a:pathLst>
                <a:path w="722064" h="1829759" extrusionOk="0">
                  <a:moveTo>
                    <a:pt x="233452" y="0"/>
                  </a:moveTo>
                  <a:cubicBezTo>
                    <a:pt x="233452" y="0"/>
                    <a:pt x="233212" y="719"/>
                    <a:pt x="233132" y="1119"/>
                  </a:cubicBezTo>
                  <a:cubicBezTo>
                    <a:pt x="232493" y="3597"/>
                    <a:pt x="231853" y="5995"/>
                    <a:pt x="231134" y="8473"/>
                  </a:cubicBezTo>
                  <a:cubicBezTo>
                    <a:pt x="199242" y="122773"/>
                    <a:pt x="146728" y="229879"/>
                    <a:pt x="106283" y="341221"/>
                  </a:cubicBezTo>
                  <a:cubicBezTo>
                    <a:pt x="103485" y="348975"/>
                    <a:pt x="100688" y="356808"/>
                    <a:pt x="97970" y="364641"/>
                  </a:cubicBezTo>
                  <a:cubicBezTo>
                    <a:pt x="54728" y="488533"/>
                    <a:pt x="24355" y="617620"/>
                    <a:pt x="9807" y="748305"/>
                  </a:cubicBezTo>
                  <a:cubicBezTo>
                    <a:pt x="1654" y="821361"/>
                    <a:pt x="-1542" y="894897"/>
                    <a:pt x="695" y="968273"/>
                  </a:cubicBezTo>
                  <a:cubicBezTo>
                    <a:pt x="5331" y="1117422"/>
                    <a:pt x="33467" y="1265773"/>
                    <a:pt x="88299" y="1404132"/>
                  </a:cubicBezTo>
                  <a:lnTo>
                    <a:pt x="88379" y="1404132"/>
                  </a:lnTo>
                  <a:cubicBezTo>
                    <a:pt x="110280" y="1459763"/>
                    <a:pt x="136656" y="1513556"/>
                    <a:pt x="167429" y="1565271"/>
                  </a:cubicBezTo>
                  <a:cubicBezTo>
                    <a:pt x="222342" y="1657430"/>
                    <a:pt x="287804" y="1743115"/>
                    <a:pt x="351029" y="1829759"/>
                  </a:cubicBezTo>
                  <a:cubicBezTo>
                    <a:pt x="347272" y="1807459"/>
                    <a:pt x="343755" y="1785158"/>
                    <a:pt x="340638" y="1762778"/>
                  </a:cubicBezTo>
                  <a:cubicBezTo>
                    <a:pt x="324652" y="1649517"/>
                    <a:pt x="316579" y="1535137"/>
                    <a:pt x="316659" y="1420677"/>
                  </a:cubicBezTo>
                  <a:cubicBezTo>
                    <a:pt x="316739" y="1292309"/>
                    <a:pt x="328729" y="1165300"/>
                    <a:pt x="348072" y="1039171"/>
                  </a:cubicBezTo>
                  <a:cubicBezTo>
                    <a:pt x="362139" y="946532"/>
                    <a:pt x="380283" y="854373"/>
                    <a:pt x="400506" y="762533"/>
                  </a:cubicBezTo>
                  <a:cubicBezTo>
                    <a:pt x="406181" y="736795"/>
                    <a:pt x="412096" y="711058"/>
                    <a:pt x="418490" y="685480"/>
                  </a:cubicBezTo>
                  <a:cubicBezTo>
                    <a:pt x="438872" y="602913"/>
                    <a:pt x="463331" y="521464"/>
                    <a:pt x="496182" y="442733"/>
                  </a:cubicBezTo>
                  <a:cubicBezTo>
                    <a:pt x="512647" y="403247"/>
                    <a:pt x="530792" y="364561"/>
                    <a:pt x="549895" y="326355"/>
                  </a:cubicBezTo>
                  <a:cubicBezTo>
                    <a:pt x="560765" y="304534"/>
                    <a:pt x="571956" y="282952"/>
                    <a:pt x="583386" y="261451"/>
                  </a:cubicBezTo>
                  <a:cubicBezTo>
                    <a:pt x="601210" y="227481"/>
                    <a:pt x="619594" y="193830"/>
                    <a:pt x="637818" y="160180"/>
                  </a:cubicBezTo>
                  <a:cubicBezTo>
                    <a:pt x="640136" y="155944"/>
                    <a:pt x="642374" y="151787"/>
                    <a:pt x="644692" y="147551"/>
                  </a:cubicBezTo>
                  <a:cubicBezTo>
                    <a:pt x="670909" y="99113"/>
                    <a:pt x="697206" y="50036"/>
                    <a:pt x="722064" y="0"/>
                  </a:cubicBezTo>
                  <a:lnTo>
                    <a:pt x="233452" y="0"/>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27"/>
            <p:cNvSpPr/>
            <p:nvPr/>
          </p:nvSpPr>
          <p:spPr>
            <a:xfrm>
              <a:off x="10340340" y="0"/>
              <a:ext cx="1851660" cy="1657350"/>
            </a:xfrm>
            <a:custGeom>
              <a:avLst/>
              <a:gdLst/>
              <a:ahLst/>
              <a:cxnLst/>
              <a:rect l="l" t="t" r="r" b="b"/>
              <a:pathLst>
                <a:path w="1851660" h="1657350" extrusionOk="0">
                  <a:moveTo>
                    <a:pt x="1851660" y="1191518"/>
                  </a:moveTo>
                  <a:lnTo>
                    <a:pt x="1851660" y="1657350"/>
                  </a:lnTo>
                  <a:cubicBezTo>
                    <a:pt x="1803862" y="1543130"/>
                    <a:pt x="1742636" y="1435384"/>
                    <a:pt x="1672297" y="1333154"/>
                  </a:cubicBezTo>
                  <a:cubicBezTo>
                    <a:pt x="1601958" y="1230763"/>
                    <a:pt x="1525146" y="1131730"/>
                    <a:pt x="1441859" y="1039171"/>
                  </a:cubicBezTo>
                  <a:cubicBezTo>
                    <a:pt x="1431867" y="1028061"/>
                    <a:pt x="1421796" y="1017110"/>
                    <a:pt x="1411645" y="1006160"/>
                  </a:cubicBezTo>
                  <a:cubicBezTo>
                    <a:pt x="1319486" y="907366"/>
                    <a:pt x="1217255" y="821361"/>
                    <a:pt x="1103595" y="748305"/>
                  </a:cubicBezTo>
                  <a:cubicBezTo>
                    <a:pt x="1098399" y="744948"/>
                    <a:pt x="1093204" y="741671"/>
                    <a:pt x="1088008" y="738394"/>
                  </a:cubicBezTo>
                  <a:cubicBezTo>
                    <a:pt x="973868" y="666857"/>
                    <a:pt x="853893" y="604751"/>
                    <a:pt x="737195" y="537610"/>
                  </a:cubicBezTo>
                  <a:cubicBezTo>
                    <a:pt x="524901" y="415397"/>
                    <a:pt x="317083" y="282633"/>
                    <a:pt x="131325" y="122613"/>
                  </a:cubicBezTo>
                  <a:cubicBezTo>
                    <a:pt x="85925" y="83527"/>
                    <a:pt x="42043" y="42683"/>
                    <a:pt x="0" y="0"/>
                  </a:cubicBezTo>
                  <a:lnTo>
                    <a:pt x="818084" y="0"/>
                  </a:lnTo>
                  <a:cubicBezTo>
                    <a:pt x="923033" y="114460"/>
                    <a:pt x="1046764" y="237232"/>
                    <a:pt x="1191757" y="364641"/>
                  </a:cubicBezTo>
                  <a:lnTo>
                    <a:pt x="1193436" y="366080"/>
                  </a:lnTo>
                  <a:cubicBezTo>
                    <a:pt x="1314690" y="472467"/>
                    <a:pt x="1420437" y="578934"/>
                    <a:pt x="1512277" y="685480"/>
                  </a:cubicBezTo>
                  <a:cubicBezTo>
                    <a:pt x="1658069" y="854452"/>
                    <a:pt x="1769012" y="1023345"/>
                    <a:pt x="1851660" y="119151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27"/>
            <p:cNvSpPr/>
            <p:nvPr/>
          </p:nvSpPr>
          <p:spPr>
            <a:xfrm>
              <a:off x="11666060" y="0"/>
              <a:ext cx="525940" cy="597717"/>
            </a:xfrm>
            <a:custGeom>
              <a:avLst/>
              <a:gdLst/>
              <a:ahLst/>
              <a:cxnLst/>
              <a:rect l="l" t="t" r="r" b="b"/>
              <a:pathLst>
                <a:path w="525940" h="597717" extrusionOk="0">
                  <a:moveTo>
                    <a:pt x="525940" y="347936"/>
                  </a:moveTo>
                  <a:lnTo>
                    <a:pt x="525940" y="597717"/>
                  </a:lnTo>
                  <a:cubicBezTo>
                    <a:pt x="466312" y="509155"/>
                    <a:pt x="401409" y="424429"/>
                    <a:pt x="332589" y="343220"/>
                  </a:cubicBezTo>
                  <a:cubicBezTo>
                    <a:pt x="327793" y="337545"/>
                    <a:pt x="322918" y="331950"/>
                    <a:pt x="317962" y="326355"/>
                  </a:cubicBezTo>
                  <a:cubicBezTo>
                    <a:pt x="238672" y="234675"/>
                    <a:pt x="153865" y="147151"/>
                    <a:pt x="66182" y="62585"/>
                  </a:cubicBezTo>
                  <a:cubicBezTo>
                    <a:pt x="44681" y="41963"/>
                    <a:pt x="23020" y="21501"/>
                    <a:pt x="1199" y="1119"/>
                  </a:cubicBezTo>
                  <a:cubicBezTo>
                    <a:pt x="800" y="799"/>
                    <a:pt x="400" y="400"/>
                    <a:pt x="0" y="0"/>
                  </a:cubicBezTo>
                  <a:lnTo>
                    <a:pt x="289666" y="0"/>
                  </a:lnTo>
                  <a:cubicBezTo>
                    <a:pt x="329632" y="52434"/>
                    <a:pt x="368478" y="105747"/>
                    <a:pt x="405885" y="160180"/>
                  </a:cubicBezTo>
                  <a:cubicBezTo>
                    <a:pt x="425708" y="188955"/>
                    <a:pt x="445211" y="218049"/>
                    <a:pt x="464154" y="247463"/>
                  </a:cubicBezTo>
                  <a:cubicBezTo>
                    <a:pt x="485416" y="280634"/>
                    <a:pt x="506037" y="314125"/>
                    <a:pt x="525940" y="34793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27"/>
            <p:cNvSpPr/>
            <p:nvPr/>
          </p:nvSpPr>
          <p:spPr>
            <a:xfrm>
              <a:off x="11284474" y="759655"/>
              <a:ext cx="907526" cy="1794430"/>
            </a:xfrm>
            <a:custGeom>
              <a:avLst/>
              <a:gdLst/>
              <a:ahLst/>
              <a:cxnLst/>
              <a:rect l="l" t="t" r="r" b="b"/>
              <a:pathLst>
                <a:path w="907526" h="1794430" extrusionOk="0">
                  <a:moveTo>
                    <a:pt x="907526" y="1430668"/>
                  </a:moveTo>
                  <a:lnTo>
                    <a:pt x="907526" y="1794430"/>
                  </a:lnTo>
                  <a:cubicBezTo>
                    <a:pt x="898414" y="1784119"/>
                    <a:pt x="889222" y="1773888"/>
                    <a:pt x="880110" y="1763577"/>
                  </a:cubicBezTo>
                  <a:cubicBezTo>
                    <a:pt x="791548" y="1663505"/>
                    <a:pt x="703864" y="1561594"/>
                    <a:pt x="620018" y="1456086"/>
                  </a:cubicBezTo>
                  <a:cubicBezTo>
                    <a:pt x="536331" y="1350339"/>
                    <a:pt x="456161" y="1241474"/>
                    <a:pt x="382785" y="1127733"/>
                  </a:cubicBezTo>
                  <a:cubicBezTo>
                    <a:pt x="309809" y="1013753"/>
                    <a:pt x="243787" y="895537"/>
                    <a:pt x="187356" y="773244"/>
                  </a:cubicBezTo>
                  <a:cubicBezTo>
                    <a:pt x="131565" y="650551"/>
                    <a:pt x="85605" y="523782"/>
                    <a:pt x="52594" y="394295"/>
                  </a:cubicBezTo>
                  <a:cubicBezTo>
                    <a:pt x="20622" y="264489"/>
                    <a:pt x="2238" y="132044"/>
                    <a:pt x="0" y="320"/>
                  </a:cubicBezTo>
                  <a:lnTo>
                    <a:pt x="3917" y="0"/>
                  </a:lnTo>
                  <a:cubicBezTo>
                    <a:pt x="23739" y="130046"/>
                    <a:pt x="59308" y="256336"/>
                    <a:pt x="106946" y="377030"/>
                  </a:cubicBezTo>
                  <a:cubicBezTo>
                    <a:pt x="144194" y="469509"/>
                    <a:pt x="188395" y="558631"/>
                    <a:pt x="237952" y="644476"/>
                  </a:cubicBezTo>
                  <a:lnTo>
                    <a:pt x="238032" y="644476"/>
                  </a:lnTo>
                  <a:cubicBezTo>
                    <a:pt x="252979" y="670533"/>
                    <a:pt x="268405" y="696271"/>
                    <a:pt x="284391" y="721689"/>
                  </a:cubicBezTo>
                  <a:cubicBezTo>
                    <a:pt x="346897" y="819923"/>
                    <a:pt x="416116" y="913601"/>
                    <a:pt x="490291" y="1003122"/>
                  </a:cubicBezTo>
                  <a:cubicBezTo>
                    <a:pt x="498204" y="1012794"/>
                    <a:pt x="506197" y="1022386"/>
                    <a:pt x="514350" y="1031977"/>
                  </a:cubicBezTo>
                  <a:cubicBezTo>
                    <a:pt x="597877" y="1129812"/>
                    <a:pt x="687719" y="1222850"/>
                    <a:pt x="780757" y="1312692"/>
                  </a:cubicBezTo>
                  <a:cubicBezTo>
                    <a:pt x="822321" y="1352657"/>
                    <a:pt x="864603" y="1391902"/>
                    <a:pt x="907526" y="143066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 name="Google Shape;19;p27"/>
          <p:cNvGrpSpPr/>
          <p:nvPr/>
        </p:nvGrpSpPr>
        <p:grpSpPr>
          <a:xfrm>
            <a:off x="0" y="4480560"/>
            <a:ext cx="1719538" cy="2377440"/>
            <a:chOff x="0" y="4490991"/>
            <a:chExt cx="1713727" cy="2369406"/>
          </a:xfrm>
        </p:grpSpPr>
        <p:sp>
          <p:nvSpPr>
            <p:cNvPr id="20" name="Google Shape;20;p27"/>
            <p:cNvSpPr/>
            <p:nvPr/>
          </p:nvSpPr>
          <p:spPr>
            <a:xfrm>
              <a:off x="0" y="4546982"/>
              <a:ext cx="703392" cy="2313415"/>
            </a:xfrm>
            <a:custGeom>
              <a:avLst/>
              <a:gdLst/>
              <a:ahLst/>
              <a:cxnLst/>
              <a:rect l="l" t="t" r="r" b="b"/>
              <a:pathLst>
                <a:path w="749081" h="2463684" extrusionOk="0">
                  <a:moveTo>
                    <a:pt x="748385" y="1507721"/>
                  </a:moveTo>
                  <a:cubicBezTo>
                    <a:pt x="743909" y="1360090"/>
                    <a:pt x="716014" y="1213338"/>
                    <a:pt x="661581" y="1076418"/>
                  </a:cubicBezTo>
                  <a:cubicBezTo>
                    <a:pt x="639840" y="1021666"/>
                    <a:pt x="613943" y="968593"/>
                    <a:pt x="583569" y="917597"/>
                  </a:cubicBezTo>
                  <a:cubicBezTo>
                    <a:pt x="529377" y="826477"/>
                    <a:pt x="464633" y="741831"/>
                    <a:pt x="402128" y="656146"/>
                  </a:cubicBezTo>
                  <a:cubicBezTo>
                    <a:pt x="396613" y="648632"/>
                    <a:pt x="391098" y="641119"/>
                    <a:pt x="385663" y="633606"/>
                  </a:cubicBezTo>
                  <a:cubicBezTo>
                    <a:pt x="321319" y="544484"/>
                    <a:pt x="257774" y="454642"/>
                    <a:pt x="198227" y="362323"/>
                  </a:cubicBezTo>
                  <a:cubicBezTo>
                    <a:pt x="123492" y="246504"/>
                    <a:pt x="54832" y="126050"/>
                    <a:pt x="0" y="0"/>
                  </a:cubicBezTo>
                  <a:lnTo>
                    <a:pt x="0" y="2459608"/>
                  </a:lnTo>
                  <a:lnTo>
                    <a:pt x="514350" y="2459608"/>
                  </a:lnTo>
                  <a:cubicBezTo>
                    <a:pt x="515789" y="2461047"/>
                    <a:pt x="517227" y="2462406"/>
                    <a:pt x="518666" y="2463685"/>
                  </a:cubicBezTo>
                  <a:cubicBezTo>
                    <a:pt x="518986" y="2462326"/>
                    <a:pt x="519386" y="2460967"/>
                    <a:pt x="519785" y="2459608"/>
                  </a:cubicBezTo>
                  <a:cubicBezTo>
                    <a:pt x="520025" y="2458569"/>
                    <a:pt x="520265" y="2457530"/>
                    <a:pt x="520585" y="2456491"/>
                  </a:cubicBezTo>
                  <a:cubicBezTo>
                    <a:pt x="552157" y="2343470"/>
                    <a:pt x="604032" y="2237563"/>
                    <a:pt x="644077" y="2127499"/>
                  </a:cubicBezTo>
                  <a:cubicBezTo>
                    <a:pt x="646874" y="2119826"/>
                    <a:pt x="649592" y="2112152"/>
                    <a:pt x="652229" y="2104399"/>
                  </a:cubicBezTo>
                  <a:cubicBezTo>
                    <a:pt x="694992" y="1981866"/>
                    <a:pt x="725046" y="1854218"/>
                    <a:pt x="739353" y="1725131"/>
                  </a:cubicBezTo>
                  <a:cubicBezTo>
                    <a:pt x="747426" y="1652954"/>
                    <a:pt x="750623" y="1580218"/>
                    <a:pt x="748385" y="1507721"/>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27"/>
            <p:cNvSpPr/>
            <p:nvPr/>
          </p:nvSpPr>
          <p:spPr>
            <a:xfrm>
              <a:off x="35575" y="5163107"/>
              <a:ext cx="667816" cy="1697290"/>
            </a:xfrm>
            <a:custGeom>
              <a:avLst/>
              <a:gdLst/>
              <a:ahLst/>
              <a:cxnLst/>
              <a:rect l="l" t="t" r="r" b="b"/>
              <a:pathLst>
                <a:path w="711194" h="1807538" extrusionOk="0">
                  <a:moveTo>
                    <a:pt x="710498" y="851575"/>
                  </a:moveTo>
                  <a:cubicBezTo>
                    <a:pt x="706022" y="703944"/>
                    <a:pt x="678127" y="557193"/>
                    <a:pt x="623694" y="420272"/>
                  </a:cubicBezTo>
                  <a:cubicBezTo>
                    <a:pt x="601953" y="365521"/>
                    <a:pt x="576056" y="312447"/>
                    <a:pt x="545683" y="261451"/>
                  </a:cubicBezTo>
                  <a:cubicBezTo>
                    <a:pt x="491490" y="170331"/>
                    <a:pt x="426747" y="85685"/>
                    <a:pt x="364241" y="0"/>
                  </a:cubicBezTo>
                  <a:cubicBezTo>
                    <a:pt x="367918" y="21981"/>
                    <a:pt x="371355" y="44042"/>
                    <a:pt x="374472" y="66102"/>
                  </a:cubicBezTo>
                  <a:cubicBezTo>
                    <a:pt x="390299" y="178084"/>
                    <a:pt x="398292" y="291186"/>
                    <a:pt x="398212" y="404446"/>
                  </a:cubicBezTo>
                  <a:cubicBezTo>
                    <a:pt x="398132" y="531295"/>
                    <a:pt x="386302" y="656786"/>
                    <a:pt x="367119" y="781476"/>
                  </a:cubicBezTo>
                  <a:cubicBezTo>
                    <a:pt x="353211" y="872997"/>
                    <a:pt x="335307" y="964117"/>
                    <a:pt x="315324" y="1054917"/>
                  </a:cubicBezTo>
                  <a:cubicBezTo>
                    <a:pt x="309729" y="1080415"/>
                    <a:pt x="303814" y="1105833"/>
                    <a:pt x="297580" y="1131091"/>
                  </a:cubicBezTo>
                  <a:cubicBezTo>
                    <a:pt x="277437" y="1212699"/>
                    <a:pt x="253218" y="1293269"/>
                    <a:pt x="220687" y="1371041"/>
                  </a:cubicBezTo>
                  <a:cubicBezTo>
                    <a:pt x="204461" y="1410047"/>
                    <a:pt x="186477" y="1448333"/>
                    <a:pt x="167613" y="1486140"/>
                  </a:cubicBezTo>
                  <a:cubicBezTo>
                    <a:pt x="156823" y="1507641"/>
                    <a:pt x="145792" y="1529063"/>
                    <a:pt x="134522" y="1550324"/>
                  </a:cubicBezTo>
                  <a:cubicBezTo>
                    <a:pt x="116938" y="1583895"/>
                    <a:pt x="98794" y="1617145"/>
                    <a:pt x="80729" y="1650396"/>
                  </a:cubicBezTo>
                  <a:cubicBezTo>
                    <a:pt x="78411" y="1654553"/>
                    <a:pt x="76173" y="1658709"/>
                    <a:pt x="73935" y="1662866"/>
                  </a:cubicBezTo>
                  <a:cubicBezTo>
                    <a:pt x="48917" y="1708985"/>
                    <a:pt x="23819" y="1755824"/>
                    <a:pt x="0" y="1803462"/>
                  </a:cubicBezTo>
                  <a:lnTo>
                    <a:pt x="476463" y="1803462"/>
                  </a:lnTo>
                  <a:cubicBezTo>
                    <a:pt x="477902" y="1804901"/>
                    <a:pt x="479341" y="1806260"/>
                    <a:pt x="480779" y="1807539"/>
                  </a:cubicBezTo>
                  <a:cubicBezTo>
                    <a:pt x="481099" y="1806180"/>
                    <a:pt x="481499" y="1804821"/>
                    <a:pt x="481898" y="1803462"/>
                  </a:cubicBezTo>
                  <a:cubicBezTo>
                    <a:pt x="482138" y="1802423"/>
                    <a:pt x="482378" y="1801384"/>
                    <a:pt x="482698" y="1800345"/>
                  </a:cubicBezTo>
                  <a:cubicBezTo>
                    <a:pt x="514270" y="1687324"/>
                    <a:pt x="566145" y="1581417"/>
                    <a:pt x="606190" y="1471353"/>
                  </a:cubicBezTo>
                  <a:cubicBezTo>
                    <a:pt x="608987" y="1463680"/>
                    <a:pt x="611705" y="1456006"/>
                    <a:pt x="614343" y="1448253"/>
                  </a:cubicBezTo>
                  <a:cubicBezTo>
                    <a:pt x="657105" y="1325721"/>
                    <a:pt x="687159" y="1198072"/>
                    <a:pt x="701466" y="1068985"/>
                  </a:cubicBezTo>
                  <a:cubicBezTo>
                    <a:pt x="709539" y="996808"/>
                    <a:pt x="712736" y="924072"/>
                    <a:pt x="710498" y="85157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27"/>
            <p:cNvSpPr/>
            <p:nvPr/>
          </p:nvSpPr>
          <p:spPr>
            <a:xfrm>
              <a:off x="0" y="5323124"/>
              <a:ext cx="1713727" cy="1537273"/>
            </a:xfrm>
            <a:custGeom>
              <a:avLst/>
              <a:gdLst/>
              <a:ahLst/>
              <a:cxnLst/>
              <a:rect l="l" t="t" r="r" b="b"/>
              <a:pathLst>
                <a:path w="1825043" h="1637127" extrusionOk="0">
                  <a:moveTo>
                    <a:pt x="1700432" y="1517073"/>
                  </a:moveTo>
                  <a:cubicBezTo>
                    <a:pt x="1516833" y="1358891"/>
                    <a:pt x="1311493" y="1227646"/>
                    <a:pt x="1101596" y="1106872"/>
                  </a:cubicBezTo>
                  <a:cubicBezTo>
                    <a:pt x="986177" y="1040450"/>
                    <a:pt x="867641" y="979143"/>
                    <a:pt x="754780" y="908405"/>
                  </a:cubicBezTo>
                  <a:cubicBezTo>
                    <a:pt x="749584" y="905128"/>
                    <a:pt x="744469" y="901851"/>
                    <a:pt x="739353" y="898574"/>
                  </a:cubicBezTo>
                  <a:cubicBezTo>
                    <a:pt x="626971" y="826317"/>
                    <a:pt x="525940" y="741351"/>
                    <a:pt x="434900" y="643677"/>
                  </a:cubicBezTo>
                  <a:cubicBezTo>
                    <a:pt x="424828" y="632886"/>
                    <a:pt x="414917" y="622016"/>
                    <a:pt x="405006" y="611066"/>
                  </a:cubicBezTo>
                  <a:cubicBezTo>
                    <a:pt x="322678" y="519625"/>
                    <a:pt x="246824" y="421631"/>
                    <a:pt x="177285" y="320520"/>
                  </a:cubicBezTo>
                  <a:cubicBezTo>
                    <a:pt x="107746" y="219408"/>
                    <a:pt x="47159" y="112861"/>
                    <a:pt x="0" y="0"/>
                  </a:cubicBezTo>
                  <a:lnTo>
                    <a:pt x="0" y="1128293"/>
                  </a:lnTo>
                  <a:cubicBezTo>
                    <a:pt x="44201" y="1205585"/>
                    <a:pt x="93918" y="1279761"/>
                    <a:pt x="148750" y="1350259"/>
                  </a:cubicBezTo>
                  <a:cubicBezTo>
                    <a:pt x="156503" y="1360250"/>
                    <a:pt x="164416" y="1370162"/>
                    <a:pt x="172409" y="1379913"/>
                  </a:cubicBezTo>
                  <a:cubicBezTo>
                    <a:pt x="243707" y="1467756"/>
                    <a:pt x="322518" y="1549045"/>
                    <a:pt x="398371" y="1633051"/>
                  </a:cubicBezTo>
                  <a:lnTo>
                    <a:pt x="514350" y="1633051"/>
                  </a:lnTo>
                  <a:cubicBezTo>
                    <a:pt x="515789" y="1634490"/>
                    <a:pt x="517227" y="1635849"/>
                    <a:pt x="518666" y="1637128"/>
                  </a:cubicBezTo>
                  <a:cubicBezTo>
                    <a:pt x="518986" y="1635769"/>
                    <a:pt x="519386" y="1634410"/>
                    <a:pt x="519785" y="1633051"/>
                  </a:cubicBezTo>
                  <a:lnTo>
                    <a:pt x="1825043" y="1633051"/>
                  </a:lnTo>
                  <a:cubicBezTo>
                    <a:pt x="1785078" y="1592767"/>
                    <a:pt x="1743435" y="1554160"/>
                    <a:pt x="1700432" y="1517073"/>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27"/>
            <p:cNvSpPr/>
            <p:nvPr/>
          </p:nvSpPr>
          <p:spPr>
            <a:xfrm>
              <a:off x="0" y="5323124"/>
              <a:ext cx="1713727" cy="1533445"/>
            </a:xfrm>
            <a:custGeom>
              <a:avLst/>
              <a:gdLst/>
              <a:ahLst/>
              <a:cxnLst/>
              <a:rect l="l" t="t" r="r" b="b"/>
              <a:pathLst>
                <a:path w="1825043" h="1633051" extrusionOk="0">
                  <a:moveTo>
                    <a:pt x="1825043" y="1633051"/>
                  </a:moveTo>
                  <a:lnTo>
                    <a:pt x="1016870" y="1633051"/>
                  </a:lnTo>
                  <a:cubicBezTo>
                    <a:pt x="914160" y="1521389"/>
                    <a:pt x="793386" y="1401734"/>
                    <a:pt x="652229" y="1277842"/>
                  </a:cubicBezTo>
                  <a:cubicBezTo>
                    <a:pt x="651670" y="1277362"/>
                    <a:pt x="651190" y="1276883"/>
                    <a:pt x="650631" y="1276403"/>
                  </a:cubicBezTo>
                  <a:cubicBezTo>
                    <a:pt x="530736" y="1171216"/>
                    <a:pt x="426267" y="1065948"/>
                    <a:pt x="335467" y="960680"/>
                  </a:cubicBezTo>
                  <a:cubicBezTo>
                    <a:pt x="191353" y="793706"/>
                    <a:pt x="81689" y="626732"/>
                    <a:pt x="0" y="460557"/>
                  </a:cubicBezTo>
                  <a:lnTo>
                    <a:pt x="0" y="0"/>
                  </a:lnTo>
                  <a:cubicBezTo>
                    <a:pt x="47159" y="112861"/>
                    <a:pt x="107746" y="219408"/>
                    <a:pt x="177285" y="320520"/>
                  </a:cubicBezTo>
                  <a:cubicBezTo>
                    <a:pt x="246824" y="421631"/>
                    <a:pt x="322678" y="519625"/>
                    <a:pt x="405006" y="611066"/>
                  </a:cubicBezTo>
                  <a:cubicBezTo>
                    <a:pt x="414917" y="622016"/>
                    <a:pt x="424828" y="632886"/>
                    <a:pt x="434900" y="643677"/>
                  </a:cubicBezTo>
                  <a:cubicBezTo>
                    <a:pt x="525940" y="741351"/>
                    <a:pt x="626971" y="826317"/>
                    <a:pt x="739353" y="898574"/>
                  </a:cubicBezTo>
                  <a:cubicBezTo>
                    <a:pt x="744469" y="901851"/>
                    <a:pt x="749584" y="905128"/>
                    <a:pt x="754780" y="908405"/>
                  </a:cubicBezTo>
                  <a:cubicBezTo>
                    <a:pt x="867641" y="979143"/>
                    <a:pt x="986177" y="1040450"/>
                    <a:pt x="1101596" y="1106872"/>
                  </a:cubicBezTo>
                  <a:cubicBezTo>
                    <a:pt x="1311493" y="1227646"/>
                    <a:pt x="1516833" y="1358891"/>
                    <a:pt x="1700432" y="1517073"/>
                  </a:cubicBezTo>
                  <a:cubicBezTo>
                    <a:pt x="1743435" y="1554160"/>
                    <a:pt x="1785078" y="1592767"/>
                    <a:pt x="1825043" y="1633051"/>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27"/>
            <p:cNvSpPr/>
            <p:nvPr/>
          </p:nvSpPr>
          <p:spPr>
            <a:xfrm>
              <a:off x="0" y="6306868"/>
              <a:ext cx="482977" cy="549701"/>
            </a:xfrm>
            <a:custGeom>
              <a:avLst/>
              <a:gdLst/>
              <a:ahLst/>
              <a:cxnLst/>
              <a:rect l="l" t="t" r="r" b="b"/>
              <a:pathLst>
                <a:path w="514349" h="585407" extrusionOk="0">
                  <a:moveTo>
                    <a:pt x="514350" y="585408"/>
                  </a:moveTo>
                  <a:lnTo>
                    <a:pt x="229479" y="585408"/>
                  </a:lnTo>
                  <a:cubicBezTo>
                    <a:pt x="191433" y="535212"/>
                    <a:pt x="154345" y="484297"/>
                    <a:pt x="118616" y="432342"/>
                  </a:cubicBezTo>
                  <a:cubicBezTo>
                    <a:pt x="98953" y="403887"/>
                    <a:pt x="79770" y="375112"/>
                    <a:pt x="60987" y="346018"/>
                  </a:cubicBezTo>
                  <a:cubicBezTo>
                    <a:pt x="40045" y="313326"/>
                    <a:pt x="19663" y="280235"/>
                    <a:pt x="0" y="246824"/>
                  </a:cubicBezTo>
                  <a:lnTo>
                    <a:pt x="0" y="0"/>
                  </a:lnTo>
                  <a:cubicBezTo>
                    <a:pt x="58829" y="87444"/>
                    <a:pt x="123012" y="171131"/>
                    <a:pt x="191033" y="251380"/>
                  </a:cubicBezTo>
                  <a:cubicBezTo>
                    <a:pt x="195829" y="256975"/>
                    <a:pt x="200624" y="262571"/>
                    <a:pt x="205500" y="268086"/>
                  </a:cubicBezTo>
                  <a:cubicBezTo>
                    <a:pt x="283912" y="358726"/>
                    <a:pt x="367678" y="445131"/>
                    <a:pt x="454402" y="528818"/>
                  </a:cubicBezTo>
                  <a:cubicBezTo>
                    <a:pt x="474225" y="547841"/>
                    <a:pt x="494208" y="566704"/>
                    <a:pt x="514350" y="58540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27"/>
            <p:cNvSpPr/>
            <p:nvPr/>
          </p:nvSpPr>
          <p:spPr>
            <a:xfrm>
              <a:off x="0" y="4490991"/>
              <a:ext cx="842340" cy="1665392"/>
            </a:xfrm>
            <a:custGeom>
              <a:avLst/>
              <a:gdLst/>
              <a:ahLst/>
              <a:cxnLst/>
              <a:rect l="l" t="t" r="r" b="b"/>
              <a:pathLst>
                <a:path w="897055" h="1773568" extrusionOk="0">
                  <a:moveTo>
                    <a:pt x="897055" y="1773249"/>
                  </a:moveTo>
                  <a:lnTo>
                    <a:pt x="893139" y="1773569"/>
                  </a:lnTo>
                  <a:cubicBezTo>
                    <a:pt x="873556" y="1645041"/>
                    <a:pt x="838386" y="1520190"/>
                    <a:pt x="791308" y="1400855"/>
                  </a:cubicBezTo>
                  <a:cubicBezTo>
                    <a:pt x="754380" y="1309255"/>
                    <a:pt x="710658" y="1221012"/>
                    <a:pt x="661581" y="1136046"/>
                  </a:cubicBezTo>
                  <a:cubicBezTo>
                    <a:pt x="646874" y="1110468"/>
                    <a:pt x="631607" y="1085211"/>
                    <a:pt x="615941" y="1060273"/>
                  </a:cubicBezTo>
                  <a:cubicBezTo>
                    <a:pt x="554075" y="963077"/>
                    <a:pt x="485655" y="870359"/>
                    <a:pt x="412359" y="781876"/>
                  </a:cubicBezTo>
                  <a:cubicBezTo>
                    <a:pt x="404526" y="772364"/>
                    <a:pt x="396613" y="762933"/>
                    <a:pt x="388620" y="753501"/>
                  </a:cubicBezTo>
                  <a:cubicBezTo>
                    <a:pt x="306052" y="656786"/>
                    <a:pt x="217250" y="564866"/>
                    <a:pt x="125250" y="476063"/>
                  </a:cubicBezTo>
                  <a:cubicBezTo>
                    <a:pt x="84166" y="436578"/>
                    <a:pt x="42363" y="397812"/>
                    <a:pt x="0" y="359446"/>
                  </a:cubicBezTo>
                  <a:lnTo>
                    <a:pt x="0" y="0"/>
                  </a:lnTo>
                  <a:cubicBezTo>
                    <a:pt x="9032" y="10071"/>
                    <a:pt x="18064" y="20223"/>
                    <a:pt x="27096" y="30373"/>
                  </a:cubicBezTo>
                  <a:cubicBezTo>
                    <a:pt x="114620" y="129247"/>
                    <a:pt x="201264" y="229959"/>
                    <a:pt x="284151" y="334268"/>
                  </a:cubicBezTo>
                  <a:cubicBezTo>
                    <a:pt x="366879" y="438816"/>
                    <a:pt x="446090" y="546402"/>
                    <a:pt x="518666" y="658864"/>
                  </a:cubicBezTo>
                  <a:cubicBezTo>
                    <a:pt x="590763" y="771485"/>
                    <a:pt x="656066" y="888343"/>
                    <a:pt x="711857" y="1009277"/>
                  </a:cubicBezTo>
                  <a:cubicBezTo>
                    <a:pt x="766929" y="1130531"/>
                    <a:pt x="812409" y="1255861"/>
                    <a:pt x="845021" y="1383829"/>
                  </a:cubicBezTo>
                  <a:cubicBezTo>
                    <a:pt x="876593" y="1512117"/>
                    <a:pt x="894817" y="1643043"/>
                    <a:pt x="897055" y="177324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bg>
      <p:bgPr>
        <a:gradFill>
          <a:gsLst>
            <a:gs pos="0">
              <a:srgbClr val="FDEAD3"/>
            </a:gs>
            <a:gs pos="50000">
              <a:schemeClr val="lt1"/>
            </a:gs>
            <a:gs pos="100000">
              <a:srgbClr val="DFFFC1"/>
            </a:gs>
          </a:gsLst>
          <a:lin ang="0" scaled="0"/>
        </a:gradFill>
        <a:effectLst/>
      </p:bgPr>
    </p:bg>
    <p:spTree>
      <p:nvGrpSpPr>
        <p:cNvPr id="1" name="Shape 26"/>
        <p:cNvGrpSpPr/>
        <p:nvPr/>
      </p:nvGrpSpPr>
      <p:grpSpPr>
        <a:xfrm>
          <a:off x="0" y="0"/>
          <a:ext cx="0" cy="0"/>
          <a:chOff x="0" y="0"/>
          <a:chExt cx="0" cy="0"/>
        </a:xfrm>
      </p:grpSpPr>
      <p:sp>
        <p:nvSpPr>
          <p:cNvPr id="27" name="Google Shape;27;p28"/>
          <p:cNvSpPr txBox="1">
            <a:spLocks noGrp="1"/>
          </p:cNvSpPr>
          <p:nvPr>
            <p:ph type="title"/>
          </p:nvPr>
        </p:nvSpPr>
        <p:spPr>
          <a:xfrm>
            <a:off x="768350" y="158744"/>
            <a:ext cx="11271717" cy="439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F362F"/>
              </a:buClr>
              <a:buSzPts val="3200"/>
              <a:buFont typeface="Abel"/>
              <a:buNone/>
              <a:defRPr sz="3200" b="0">
                <a:solidFill>
                  <a:srgbClr val="1F36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8"/>
          <p:cNvSpPr/>
          <p:nvPr/>
        </p:nvSpPr>
        <p:spPr>
          <a:xfrm>
            <a:off x="2977923" y="454622"/>
            <a:ext cx="6236155" cy="6234514"/>
          </a:xfrm>
          <a:custGeom>
            <a:avLst/>
            <a:gdLst/>
            <a:ahLst/>
            <a:cxnLst/>
            <a:rect l="l" t="t" r="r" b="b"/>
            <a:pathLst>
              <a:path w="6859770" h="6857965" extrusionOk="0">
                <a:moveTo>
                  <a:pt x="0" y="3763239"/>
                </a:moveTo>
                <a:lnTo>
                  <a:pt x="0" y="3077638"/>
                </a:lnTo>
                <a:cubicBezTo>
                  <a:pt x="7581" y="3091905"/>
                  <a:pt x="2273" y="3109208"/>
                  <a:pt x="10169" y="3128136"/>
                </a:cubicBezTo>
                <a:cubicBezTo>
                  <a:pt x="63885" y="2542104"/>
                  <a:pt x="251692" y="2008029"/>
                  <a:pt x="576311" y="1523324"/>
                </a:cubicBezTo>
                <a:cubicBezTo>
                  <a:pt x="901427" y="1037906"/>
                  <a:pt x="1323541" y="658443"/>
                  <a:pt x="1841640" y="388204"/>
                </a:cubicBezTo>
                <a:cubicBezTo>
                  <a:pt x="2359009" y="118346"/>
                  <a:pt x="2910917" y="-9474"/>
                  <a:pt x="3494262" y="546"/>
                </a:cubicBezTo>
                <a:cubicBezTo>
                  <a:pt x="5090995" y="27952"/>
                  <a:pt x="6524523" y="1186064"/>
                  <a:pt x="6806026" y="2846616"/>
                </a:cubicBezTo>
                <a:cubicBezTo>
                  <a:pt x="6972914" y="3831056"/>
                  <a:pt x="6750900" y="4730543"/>
                  <a:pt x="6143302" y="5521601"/>
                </a:cubicBezTo>
                <a:cubicBezTo>
                  <a:pt x="5535687" y="6312677"/>
                  <a:pt x="4719578" y="6743998"/>
                  <a:pt x="3729000" y="6850268"/>
                </a:cubicBezTo>
                <a:cubicBezTo>
                  <a:pt x="3744578" y="6853337"/>
                  <a:pt x="3761150" y="6849986"/>
                  <a:pt x="3775583" y="6857966"/>
                </a:cubicBezTo>
                <a:lnTo>
                  <a:pt x="3085221" y="6857966"/>
                </a:lnTo>
                <a:cubicBezTo>
                  <a:pt x="3095622" y="6854980"/>
                  <a:pt x="3106024" y="6851993"/>
                  <a:pt x="3115778" y="6849190"/>
                </a:cubicBezTo>
                <a:cubicBezTo>
                  <a:pt x="2290064" y="6763423"/>
                  <a:pt x="1577589" y="6434210"/>
                  <a:pt x="992038" y="5843897"/>
                </a:cubicBezTo>
                <a:cubicBezTo>
                  <a:pt x="405989" y="5253104"/>
                  <a:pt x="82681" y="4537709"/>
                  <a:pt x="8261" y="3702340"/>
                </a:cubicBezTo>
                <a:cubicBezTo>
                  <a:pt x="4711" y="3727390"/>
                  <a:pt x="8411" y="3746169"/>
                  <a:pt x="0" y="3763223"/>
                </a:cubicBezTo>
                <a:close/>
                <a:moveTo>
                  <a:pt x="3237726" y="426525"/>
                </a:moveTo>
                <a:cubicBezTo>
                  <a:pt x="3187195" y="431220"/>
                  <a:pt x="3136730" y="436711"/>
                  <a:pt x="3086117" y="440244"/>
                </a:cubicBezTo>
                <a:cubicBezTo>
                  <a:pt x="3064036" y="441787"/>
                  <a:pt x="3057965" y="449004"/>
                  <a:pt x="3062212" y="471615"/>
                </a:cubicBezTo>
                <a:cubicBezTo>
                  <a:pt x="3099471" y="670371"/>
                  <a:pt x="3144046" y="867600"/>
                  <a:pt x="3184557" y="1065676"/>
                </a:cubicBezTo>
                <a:cubicBezTo>
                  <a:pt x="3241923" y="1346101"/>
                  <a:pt x="3301114" y="1626161"/>
                  <a:pt x="3358944" y="1906503"/>
                </a:cubicBezTo>
                <a:cubicBezTo>
                  <a:pt x="3369179" y="1956121"/>
                  <a:pt x="3384259" y="2005076"/>
                  <a:pt x="3385851" y="2056138"/>
                </a:cubicBezTo>
                <a:cubicBezTo>
                  <a:pt x="3389866" y="2183759"/>
                  <a:pt x="3392902" y="2311397"/>
                  <a:pt x="3396585" y="2439018"/>
                </a:cubicBezTo>
                <a:cubicBezTo>
                  <a:pt x="3398393" y="2501643"/>
                  <a:pt x="3401014" y="2564234"/>
                  <a:pt x="3402806" y="2626858"/>
                </a:cubicBezTo>
                <a:cubicBezTo>
                  <a:pt x="3406140" y="2743348"/>
                  <a:pt x="3409259" y="2859855"/>
                  <a:pt x="3412063" y="2976361"/>
                </a:cubicBezTo>
                <a:cubicBezTo>
                  <a:pt x="3412344" y="2988322"/>
                  <a:pt x="3412311" y="3000631"/>
                  <a:pt x="3426760" y="3001659"/>
                </a:cubicBezTo>
                <a:cubicBezTo>
                  <a:pt x="3443051" y="3002821"/>
                  <a:pt x="3444959" y="2989417"/>
                  <a:pt x="3445208" y="2976875"/>
                </a:cubicBezTo>
                <a:cubicBezTo>
                  <a:pt x="3445755" y="2949121"/>
                  <a:pt x="3445357" y="2921318"/>
                  <a:pt x="3446469" y="2893597"/>
                </a:cubicBezTo>
                <a:cubicBezTo>
                  <a:pt x="3452192" y="2750996"/>
                  <a:pt x="3458844" y="2608428"/>
                  <a:pt x="3464070" y="2465810"/>
                </a:cubicBezTo>
                <a:cubicBezTo>
                  <a:pt x="3468449" y="2346168"/>
                  <a:pt x="3471236" y="2226460"/>
                  <a:pt x="3474869" y="2106785"/>
                </a:cubicBezTo>
                <a:cubicBezTo>
                  <a:pt x="3475848" y="2074303"/>
                  <a:pt x="3475915" y="2041639"/>
                  <a:pt x="3482650" y="2009688"/>
                </a:cubicBezTo>
                <a:cubicBezTo>
                  <a:pt x="3500168" y="1926675"/>
                  <a:pt x="3518466" y="1843812"/>
                  <a:pt x="3536200" y="1760849"/>
                </a:cubicBezTo>
                <a:cubicBezTo>
                  <a:pt x="3598045" y="1471665"/>
                  <a:pt x="3659740" y="1182465"/>
                  <a:pt x="3721585" y="893280"/>
                </a:cubicBezTo>
                <a:cubicBezTo>
                  <a:pt x="3751097" y="755274"/>
                  <a:pt x="3780958" y="617335"/>
                  <a:pt x="3810338" y="479312"/>
                </a:cubicBezTo>
                <a:cubicBezTo>
                  <a:pt x="3816990" y="448041"/>
                  <a:pt x="3814302" y="445022"/>
                  <a:pt x="3783330" y="441737"/>
                </a:cubicBezTo>
                <a:cubicBezTo>
                  <a:pt x="3732866" y="436396"/>
                  <a:pt x="3682335" y="432149"/>
                  <a:pt x="3631638" y="429279"/>
                </a:cubicBezTo>
                <a:cubicBezTo>
                  <a:pt x="3610653" y="428084"/>
                  <a:pt x="3601429" y="432597"/>
                  <a:pt x="3596004" y="454777"/>
                </a:cubicBezTo>
                <a:cubicBezTo>
                  <a:pt x="3577325" y="531270"/>
                  <a:pt x="3511565" y="581452"/>
                  <a:pt x="3434723" y="581369"/>
                </a:cubicBezTo>
                <a:cubicBezTo>
                  <a:pt x="3360686" y="581286"/>
                  <a:pt x="3293433" y="529860"/>
                  <a:pt x="3277524" y="456701"/>
                </a:cubicBezTo>
                <a:cubicBezTo>
                  <a:pt x="3271983" y="431253"/>
                  <a:pt x="3261714" y="422710"/>
                  <a:pt x="3237676" y="426509"/>
                </a:cubicBezTo>
                <a:close/>
                <a:moveTo>
                  <a:pt x="6335654" y="4056852"/>
                </a:moveTo>
                <a:cubicBezTo>
                  <a:pt x="6373428" y="4057002"/>
                  <a:pt x="6372881" y="4056919"/>
                  <a:pt x="6378969" y="4018050"/>
                </a:cubicBezTo>
                <a:cubicBezTo>
                  <a:pt x="6386451" y="3970290"/>
                  <a:pt x="6393949" y="3922479"/>
                  <a:pt x="6403455" y="3875100"/>
                </a:cubicBezTo>
                <a:cubicBezTo>
                  <a:pt x="6407917" y="3852821"/>
                  <a:pt x="6400950" y="3844178"/>
                  <a:pt x="6379284" y="3843067"/>
                </a:cubicBezTo>
                <a:cubicBezTo>
                  <a:pt x="6327824" y="3840412"/>
                  <a:pt x="6276397" y="3837012"/>
                  <a:pt x="6224937" y="3834009"/>
                </a:cubicBezTo>
                <a:cubicBezTo>
                  <a:pt x="6071437" y="3825084"/>
                  <a:pt x="5917937" y="3816093"/>
                  <a:pt x="5764420" y="3807350"/>
                </a:cubicBezTo>
                <a:cubicBezTo>
                  <a:pt x="5669446" y="3801942"/>
                  <a:pt x="5574456" y="3797065"/>
                  <a:pt x="5479483" y="3791706"/>
                </a:cubicBezTo>
                <a:cubicBezTo>
                  <a:pt x="5318832" y="3782648"/>
                  <a:pt x="5158165" y="3773475"/>
                  <a:pt x="4997531" y="3764152"/>
                </a:cubicBezTo>
                <a:cubicBezTo>
                  <a:pt x="4931075" y="3760303"/>
                  <a:pt x="4864038" y="3760236"/>
                  <a:pt x="4798361" y="3750797"/>
                </a:cubicBezTo>
                <a:cubicBezTo>
                  <a:pt x="4696320" y="3736132"/>
                  <a:pt x="4597332" y="3705691"/>
                  <a:pt x="4496917" y="3682533"/>
                </a:cubicBezTo>
                <a:cubicBezTo>
                  <a:pt x="4288357" y="3634440"/>
                  <a:pt x="4080178" y="3584606"/>
                  <a:pt x="3871850" y="3535518"/>
                </a:cubicBezTo>
                <a:cubicBezTo>
                  <a:pt x="3860354" y="3532814"/>
                  <a:pt x="3846071" y="3527274"/>
                  <a:pt x="3841691" y="3543315"/>
                </a:cubicBezTo>
                <a:cubicBezTo>
                  <a:pt x="3837577" y="3558345"/>
                  <a:pt x="3852806" y="3560352"/>
                  <a:pt x="3862809" y="3563521"/>
                </a:cubicBezTo>
                <a:cubicBezTo>
                  <a:pt x="3927823" y="3584092"/>
                  <a:pt x="3992935" y="3604364"/>
                  <a:pt x="4058098" y="3624437"/>
                </a:cubicBezTo>
                <a:cubicBezTo>
                  <a:pt x="4239966" y="3680426"/>
                  <a:pt x="4422034" y="3735817"/>
                  <a:pt x="4603719" y="3792387"/>
                </a:cubicBezTo>
                <a:cubicBezTo>
                  <a:pt x="4665730" y="3811696"/>
                  <a:pt x="4730245" y="3824387"/>
                  <a:pt x="4788755" y="3853352"/>
                </a:cubicBezTo>
                <a:cubicBezTo>
                  <a:pt x="4883961" y="3900482"/>
                  <a:pt x="4977774" y="3950449"/>
                  <a:pt x="5072432" y="3998690"/>
                </a:cubicBezTo>
                <a:cubicBezTo>
                  <a:pt x="5228570" y="4078286"/>
                  <a:pt x="5385438" y="4156438"/>
                  <a:pt x="5541029" y="4237062"/>
                </a:cubicBezTo>
                <a:cubicBezTo>
                  <a:pt x="5752973" y="4346883"/>
                  <a:pt x="5965000" y="4456521"/>
                  <a:pt x="6178172" y="4563920"/>
                </a:cubicBezTo>
                <a:cubicBezTo>
                  <a:pt x="6206407" y="4578153"/>
                  <a:pt x="6210223" y="4577075"/>
                  <a:pt x="6221404" y="4547613"/>
                </a:cubicBezTo>
                <a:cubicBezTo>
                  <a:pt x="6238292" y="4503137"/>
                  <a:pt x="6253786" y="4458130"/>
                  <a:pt x="6270956" y="4413771"/>
                </a:cubicBezTo>
                <a:cubicBezTo>
                  <a:pt x="6284560" y="4378651"/>
                  <a:pt x="6285289" y="4378933"/>
                  <a:pt x="6252426" y="4358910"/>
                </a:cubicBezTo>
                <a:cubicBezTo>
                  <a:pt x="6190001" y="4320871"/>
                  <a:pt x="6158050" y="4245024"/>
                  <a:pt x="6176497" y="4178667"/>
                </a:cubicBezTo>
                <a:cubicBezTo>
                  <a:pt x="6197565" y="4102921"/>
                  <a:pt x="6258116" y="4056554"/>
                  <a:pt x="6335605" y="4056852"/>
                </a:cubicBezTo>
                <a:close/>
                <a:moveTo>
                  <a:pt x="3610055" y="6434608"/>
                </a:moveTo>
                <a:cubicBezTo>
                  <a:pt x="3670092" y="6429000"/>
                  <a:pt x="3720556" y="6423443"/>
                  <a:pt x="3771170" y="6419976"/>
                </a:cubicBezTo>
                <a:cubicBezTo>
                  <a:pt x="3792952" y="6418483"/>
                  <a:pt x="3797547" y="6410636"/>
                  <a:pt x="3793201" y="6389833"/>
                </a:cubicBezTo>
                <a:cubicBezTo>
                  <a:pt x="3749372" y="6179482"/>
                  <a:pt x="3706638" y="5968914"/>
                  <a:pt x="3662975" y="5758529"/>
                </a:cubicBezTo>
                <a:cubicBezTo>
                  <a:pt x="3606588" y="5486814"/>
                  <a:pt x="3549272" y="5215297"/>
                  <a:pt x="3493250" y="4943499"/>
                </a:cubicBezTo>
                <a:cubicBezTo>
                  <a:pt x="3484143" y="4899355"/>
                  <a:pt x="3470822" y="4855808"/>
                  <a:pt x="3469362" y="4810221"/>
                </a:cubicBezTo>
                <a:cubicBezTo>
                  <a:pt x="3466492" y="4719892"/>
                  <a:pt x="3463191" y="4629564"/>
                  <a:pt x="3460669" y="4539218"/>
                </a:cubicBezTo>
                <a:cubicBezTo>
                  <a:pt x="3455360" y="4348160"/>
                  <a:pt x="3450533" y="4157068"/>
                  <a:pt x="3445258" y="3966010"/>
                </a:cubicBezTo>
                <a:cubicBezTo>
                  <a:pt x="3444478" y="3937493"/>
                  <a:pt x="3442404" y="3909009"/>
                  <a:pt x="3440861" y="3880509"/>
                </a:cubicBezTo>
                <a:cubicBezTo>
                  <a:pt x="3440314" y="3870505"/>
                  <a:pt x="3438688" y="3860137"/>
                  <a:pt x="3425765" y="3860585"/>
                </a:cubicBezTo>
                <a:cubicBezTo>
                  <a:pt x="3413638" y="3861000"/>
                  <a:pt x="3411133" y="3870887"/>
                  <a:pt x="3410387" y="3881006"/>
                </a:cubicBezTo>
                <a:cubicBezTo>
                  <a:pt x="3410204" y="3883378"/>
                  <a:pt x="3410122" y="3885768"/>
                  <a:pt x="3410039" y="3888140"/>
                </a:cubicBezTo>
                <a:cubicBezTo>
                  <a:pt x="3403818" y="4056156"/>
                  <a:pt x="3397315" y="4224155"/>
                  <a:pt x="3391492" y="4392188"/>
                </a:cubicBezTo>
                <a:cubicBezTo>
                  <a:pt x="3387311" y="4512659"/>
                  <a:pt x="3384690" y="4633196"/>
                  <a:pt x="3380012" y="4753651"/>
                </a:cubicBezTo>
                <a:cubicBezTo>
                  <a:pt x="3378420" y="4794710"/>
                  <a:pt x="3377192" y="4835967"/>
                  <a:pt x="3367189" y="4876445"/>
                </a:cubicBezTo>
                <a:cubicBezTo>
                  <a:pt x="3356555" y="4919544"/>
                  <a:pt x="3347995" y="4963157"/>
                  <a:pt x="3338705" y="5006571"/>
                </a:cubicBezTo>
                <a:cubicBezTo>
                  <a:pt x="3259840" y="5374853"/>
                  <a:pt x="3180924" y="5743134"/>
                  <a:pt x="3102242" y="6111449"/>
                </a:cubicBezTo>
                <a:cubicBezTo>
                  <a:pt x="3082202" y="6205278"/>
                  <a:pt x="3062991" y="6299289"/>
                  <a:pt x="3043366" y="6393201"/>
                </a:cubicBezTo>
                <a:cubicBezTo>
                  <a:pt x="3040745" y="6405759"/>
                  <a:pt x="3038837" y="6416957"/>
                  <a:pt x="3057484" y="6418433"/>
                </a:cubicBezTo>
                <a:cubicBezTo>
                  <a:pt x="3111996" y="6422763"/>
                  <a:pt x="3166492" y="6427607"/>
                  <a:pt x="3220938" y="6432799"/>
                </a:cubicBezTo>
                <a:cubicBezTo>
                  <a:pt x="3242072" y="6434807"/>
                  <a:pt x="3253419" y="6429482"/>
                  <a:pt x="3258910" y="6405676"/>
                </a:cubicBezTo>
                <a:cubicBezTo>
                  <a:pt x="3275865" y="6332186"/>
                  <a:pt x="3340696" y="6281273"/>
                  <a:pt x="3413373" y="6280493"/>
                </a:cubicBezTo>
                <a:cubicBezTo>
                  <a:pt x="3491359" y="6279664"/>
                  <a:pt x="3557965" y="6327159"/>
                  <a:pt x="3576147" y="6400948"/>
                </a:cubicBezTo>
                <a:cubicBezTo>
                  <a:pt x="3582617" y="6427226"/>
                  <a:pt x="3592471" y="6439170"/>
                  <a:pt x="3610022" y="6434575"/>
                </a:cubicBezTo>
                <a:close/>
                <a:moveTo>
                  <a:pt x="6432784" y="3252091"/>
                </a:moveTo>
                <a:cubicBezTo>
                  <a:pt x="6426945" y="3192817"/>
                  <a:pt x="6422383" y="3144675"/>
                  <a:pt x="6417389" y="3096583"/>
                </a:cubicBezTo>
                <a:cubicBezTo>
                  <a:pt x="6413541" y="3059456"/>
                  <a:pt x="6412545" y="3058859"/>
                  <a:pt x="6377243" y="3066241"/>
                </a:cubicBezTo>
                <a:cubicBezTo>
                  <a:pt x="6243003" y="3094327"/>
                  <a:pt x="6108829" y="3122711"/>
                  <a:pt x="5974523" y="3150515"/>
                </a:cubicBezTo>
                <a:cubicBezTo>
                  <a:pt x="5743965" y="3198259"/>
                  <a:pt x="5513308" y="3245472"/>
                  <a:pt x="5282767" y="3293249"/>
                </a:cubicBezTo>
                <a:cubicBezTo>
                  <a:pt x="5142256" y="3322363"/>
                  <a:pt x="5002392" y="3354928"/>
                  <a:pt x="4861284" y="3380707"/>
                </a:cubicBezTo>
                <a:cubicBezTo>
                  <a:pt x="4757385" y="3399686"/>
                  <a:pt x="4651015" y="3392519"/>
                  <a:pt x="4545789" y="3397064"/>
                </a:cubicBezTo>
                <a:cubicBezTo>
                  <a:pt x="4398460" y="3403435"/>
                  <a:pt x="4250898" y="3404264"/>
                  <a:pt x="4103453" y="3408246"/>
                </a:cubicBezTo>
                <a:cubicBezTo>
                  <a:pt x="4028171" y="3410286"/>
                  <a:pt x="3952939" y="3414002"/>
                  <a:pt x="3877690" y="3417088"/>
                </a:cubicBezTo>
                <a:cubicBezTo>
                  <a:pt x="3868234" y="3417469"/>
                  <a:pt x="3856406" y="3417005"/>
                  <a:pt x="3855875" y="3429878"/>
                </a:cubicBezTo>
                <a:cubicBezTo>
                  <a:pt x="3855344" y="3442884"/>
                  <a:pt x="3866277" y="3446202"/>
                  <a:pt x="3877209" y="3447363"/>
                </a:cubicBezTo>
                <a:cubicBezTo>
                  <a:pt x="3881937" y="3447861"/>
                  <a:pt x="3886714" y="3447811"/>
                  <a:pt x="3891476" y="3447977"/>
                </a:cubicBezTo>
                <a:cubicBezTo>
                  <a:pt x="3971486" y="3450863"/>
                  <a:pt x="4051496" y="3454331"/>
                  <a:pt x="4131522" y="3456537"/>
                </a:cubicBezTo>
                <a:cubicBezTo>
                  <a:pt x="4342355" y="3462343"/>
                  <a:pt x="4552972" y="3474619"/>
                  <a:pt x="4763905" y="3477970"/>
                </a:cubicBezTo>
                <a:cubicBezTo>
                  <a:pt x="4799605" y="3478534"/>
                  <a:pt x="4834973" y="3481985"/>
                  <a:pt x="4870059" y="3489881"/>
                </a:cubicBezTo>
                <a:cubicBezTo>
                  <a:pt x="4963656" y="3510950"/>
                  <a:pt x="5057419" y="3531238"/>
                  <a:pt x="5151231" y="3551328"/>
                </a:cubicBezTo>
                <a:cubicBezTo>
                  <a:pt x="5419446" y="3608810"/>
                  <a:pt x="5687694" y="3666142"/>
                  <a:pt x="5955959" y="3723325"/>
                </a:cubicBezTo>
                <a:cubicBezTo>
                  <a:pt x="6098644" y="3753734"/>
                  <a:pt x="6241461" y="3783478"/>
                  <a:pt x="6384095" y="3814052"/>
                </a:cubicBezTo>
                <a:cubicBezTo>
                  <a:pt x="6403007" y="3818100"/>
                  <a:pt x="6414702" y="3816640"/>
                  <a:pt x="6416344" y="3793598"/>
                </a:cubicBezTo>
                <a:cubicBezTo>
                  <a:pt x="6420177" y="3739832"/>
                  <a:pt x="6424987" y="3686149"/>
                  <a:pt x="6429865" y="3632466"/>
                </a:cubicBezTo>
                <a:cubicBezTo>
                  <a:pt x="6431424" y="3615346"/>
                  <a:pt x="6428505" y="3605243"/>
                  <a:pt x="6408183" y="3600731"/>
                </a:cubicBezTo>
                <a:cubicBezTo>
                  <a:pt x="6330976" y="3583561"/>
                  <a:pt x="6275386" y="3515794"/>
                  <a:pt x="6274855" y="3441557"/>
                </a:cubicBezTo>
                <a:cubicBezTo>
                  <a:pt x="6274340" y="3367718"/>
                  <a:pt x="6326596" y="3300250"/>
                  <a:pt x="6402625" y="3280442"/>
                </a:cubicBezTo>
                <a:cubicBezTo>
                  <a:pt x="6425717" y="3274437"/>
                  <a:pt x="6436152" y="3264765"/>
                  <a:pt x="6432784" y="3252074"/>
                </a:cubicBezTo>
                <a:close/>
                <a:moveTo>
                  <a:pt x="424403" y="3635734"/>
                </a:moveTo>
                <a:cubicBezTo>
                  <a:pt x="428584" y="3679198"/>
                  <a:pt x="433229" y="3728120"/>
                  <a:pt x="437990" y="3777025"/>
                </a:cubicBezTo>
                <a:cubicBezTo>
                  <a:pt x="439599" y="3793531"/>
                  <a:pt x="446351" y="3799586"/>
                  <a:pt x="464831" y="3796186"/>
                </a:cubicBezTo>
                <a:cubicBezTo>
                  <a:pt x="679314" y="3756720"/>
                  <a:pt x="891789" y="3707615"/>
                  <a:pt x="1105492" y="3664367"/>
                </a:cubicBezTo>
                <a:cubicBezTo>
                  <a:pt x="1320787" y="3620804"/>
                  <a:pt x="1535519" y="3574520"/>
                  <a:pt x="1750615" y="3529928"/>
                </a:cubicBezTo>
                <a:cubicBezTo>
                  <a:pt x="1891740" y="3500664"/>
                  <a:pt x="2031736" y="3467668"/>
                  <a:pt x="2177805" y="3467005"/>
                </a:cubicBezTo>
                <a:cubicBezTo>
                  <a:pt x="2376047" y="3466109"/>
                  <a:pt x="2574288" y="3458213"/>
                  <a:pt x="2772464" y="3451594"/>
                </a:cubicBezTo>
                <a:cubicBezTo>
                  <a:pt x="2839866" y="3449337"/>
                  <a:pt x="2907251" y="3447612"/>
                  <a:pt x="2974670" y="3447197"/>
                </a:cubicBezTo>
                <a:cubicBezTo>
                  <a:pt x="2986531" y="3447131"/>
                  <a:pt x="2997829" y="3445588"/>
                  <a:pt x="2998094" y="3430193"/>
                </a:cubicBezTo>
                <a:cubicBezTo>
                  <a:pt x="2998360" y="3414848"/>
                  <a:pt x="2987510" y="3412957"/>
                  <a:pt x="2975367" y="3412542"/>
                </a:cubicBezTo>
                <a:cubicBezTo>
                  <a:pt x="2839053" y="3407914"/>
                  <a:pt x="2702739" y="3403103"/>
                  <a:pt x="2566408" y="3398475"/>
                </a:cubicBezTo>
                <a:cubicBezTo>
                  <a:pt x="2407898" y="3393083"/>
                  <a:pt x="2249371" y="3388189"/>
                  <a:pt x="2090877" y="3382300"/>
                </a:cubicBezTo>
                <a:cubicBezTo>
                  <a:pt x="2050549" y="3380807"/>
                  <a:pt x="2010453" y="3377025"/>
                  <a:pt x="1970688" y="3367867"/>
                </a:cubicBezTo>
                <a:cubicBezTo>
                  <a:pt x="1881073" y="3347214"/>
                  <a:pt x="1790960" y="3328684"/>
                  <a:pt x="1701013" y="3309390"/>
                </a:cubicBezTo>
                <a:cubicBezTo>
                  <a:pt x="1355226" y="3235253"/>
                  <a:pt x="1009457" y="3161049"/>
                  <a:pt x="663620" y="3087127"/>
                </a:cubicBezTo>
                <a:cubicBezTo>
                  <a:pt x="599270" y="3073375"/>
                  <a:pt x="534655" y="3060784"/>
                  <a:pt x="470156" y="3047728"/>
                </a:cubicBezTo>
                <a:cubicBezTo>
                  <a:pt x="455757" y="3044808"/>
                  <a:pt x="441805" y="3044427"/>
                  <a:pt x="439964" y="3063786"/>
                </a:cubicBezTo>
                <a:cubicBezTo>
                  <a:pt x="434622" y="3119808"/>
                  <a:pt x="430077" y="3175897"/>
                  <a:pt x="424934" y="3231951"/>
                </a:cubicBezTo>
                <a:cubicBezTo>
                  <a:pt x="423457" y="3248076"/>
                  <a:pt x="429562" y="3256023"/>
                  <a:pt x="445953" y="3260319"/>
                </a:cubicBezTo>
                <a:cubicBezTo>
                  <a:pt x="477605" y="3268614"/>
                  <a:pt x="507532" y="3281553"/>
                  <a:pt x="530558" y="3306255"/>
                </a:cubicBezTo>
                <a:cubicBezTo>
                  <a:pt x="573408" y="3352240"/>
                  <a:pt x="588952" y="3406255"/>
                  <a:pt x="571450" y="3466673"/>
                </a:cubicBezTo>
                <a:cubicBezTo>
                  <a:pt x="553119" y="3529911"/>
                  <a:pt x="509373" y="3568713"/>
                  <a:pt x="445024" y="3582665"/>
                </a:cubicBezTo>
                <a:cubicBezTo>
                  <a:pt x="429114" y="3586116"/>
                  <a:pt x="423673" y="3593962"/>
                  <a:pt x="424353" y="3608793"/>
                </a:cubicBezTo>
                <a:cubicBezTo>
                  <a:pt x="424685" y="3615910"/>
                  <a:pt x="424403" y="3623060"/>
                  <a:pt x="424403" y="3635767"/>
                </a:cubicBezTo>
                <a:close/>
                <a:moveTo>
                  <a:pt x="3329183" y="2999071"/>
                </a:moveTo>
                <a:cubicBezTo>
                  <a:pt x="3325185" y="2982134"/>
                  <a:pt x="3321087" y="2965196"/>
                  <a:pt x="3317189" y="2948225"/>
                </a:cubicBezTo>
                <a:cubicBezTo>
                  <a:pt x="3261498" y="2705591"/>
                  <a:pt x="3206024" y="2462907"/>
                  <a:pt x="3150068" y="2220322"/>
                </a:cubicBezTo>
                <a:cubicBezTo>
                  <a:pt x="3131903" y="2141556"/>
                  <a:pt x="3110636" y="2063520"/>
                  <a:pt x="3108993" y="1981818"/>
                </a:cubicBezTo>
                <a:cubicBezTo>
                  <a:pt x="3107766" y="1920803"/>
                  <a:pt x="3105194" y="1859787"/>
                  <a:pt x="3102026" y="1798838"/>
                </a:cubicBezTo>
                <a:cubicBezTo>
                  <a:pt x="3094677" y="1657166"/>
                  <a:pt x="3086415" y="1515560"/>
                  <a:pt x="3078934" y="1373888"/>
                </a:cubicBezTo>
                <a:cubicBezTo>
                  <a:pt x="3075085" y="1301045"/>
                  <a:pt x="3073708" y="1228035"/>
                  <a:pt x="3068350" y="1155325"/>
                </a:cubicBezTo>
                <a:cubicBezTo>
                  <a:pt x="3057152" y="1003500"/>
                  <a:pt x="3053552" y="851326"/>
                  <a:pt x="3045374" y="699385"/>
                </a:cubicBezTo>
                <a:cubicBezTo>
                  <a:pt x="3041375" y="624999"/>
                  <a:pt x="3036017" y="550679"/>
                  <a:pt x="3031853" y="476293"/>
                </a:cubicBezTo>
                <a:cubicBezTo>
                  <a:pt x="3030792" y="457431"/>
                  <a:pt x="3023326" y="447909"/>
                  <a:pt x="3003685" y="451227"/>
                </a:cubicBezTo>
                <a:cubicBezTo>
                  <a:pt x="2948194" y="460550"/>
                  <a:pt x="2892736" y="470088"/>
                  <a:pt x="2837228" y="479296"/>
                </a:cubicBezTo>
                <a:cubicBezTo>
                  <a:pt x="2824819" y="481353"/>
                  <a:pt x="2819461" y="488320"/>
                  <a:pt x="2819660" y="500497"/>
                </a:cubicBezTo>
                <a:cubicBezTo>
                  <a:pt x="2819809" y="509223"/>
                  <a:pt x="2819959" y="517965"/>
                  <a:pt x="2819594" y="526675"/>
                </a:cubicBezTo>
                <a:cubicBezTo>
                  <a:pt x="2815446" y="626160"/>
                  <a:pt x="2718980" y="699352"/>
                  <a:pt x="2621982" y="677786"/>
                </a:cubicBezTo>
                <a:cubicBezTo>
                  <a:pt x="2571136" y="666472"/>
                  <a:pt x="2535022" y="637657"/>
                  <a:pt x="2511150" y="592185"/>
                </a:cubicBezTo>
                <a:cubicBezTo>
                  <a:pt x="2505111" y="580706"/>
                  <a:pt x="2499189" y="568297"/>
                  <a:pt x="2482616" y="574087"/>
                </a:cubicBezTo>
                <a:cubicBezTo>
                  <a:pt x="2425731" y="593927"/>
                  <a:pt x="2367935" y="611213"/>
                  <a:pt x="2312427" y="634903"/>
                </a:cubicBezTo>
                <a:cubicBezTo>
                  <a:pt x="2300831" y="639846"/>
                  <a:pt x="2297347" y="647162"/>
                  <a:pt x="2303601" y="659405"/>
                </a:cubicBezTo>
                <a:cubicBezTo>
                  <a:pt x="2319842" y="691157"/>
                  <a:pt x="2335005" y="723440"/>
                  <a:pt x="2351096" y="755258"/>
                </a:cubicBezTo>
                <a:cubicBezTo>
                  <a:pt x="2475582" y="1001559"/>
                  <a:pt x="2600234" y="1247793"/>
                  <a:pt x="2724753" y="1494077"/>
                </a:cubicBezTo>
                <a:cubicBezTo>
                  <a:pt x="2798824" y="1640577"/>
                  <a:pt x="2873559" y="1786745"/>
                  <a:pt x="2946402" y="1933842"/>
                </a:cubicBezTo>
                <a:cubicBezTo>
                  <a:pt x="2977656" y="1996964"/>
                  <a:pt x="3014551" y="2057581"/>
                  <a:pt x="3035005" y="2125829"/>
                </a:cubicBezTo>
                <a:cubicBezTo>
                  <a:pt x="3117404" y="2400796"/>
                  <a:pt x="3200052" y="2675681"/>
                  <a:pt x="3282633" y="2950598"/>
                </a:cubicBezTo>
                <a:cubicBezTo>
                  <a:pt x="3287875" y="2968050"/>
                  <a:pt x="3292885" y="2985584"/>
                  <a:pt x="3298841" y="3002804"/>
                </a:cubicBezTo>
                <a:cubicBezTo>
                  <a:pt x="3301810" y="3011414"/>
                  <a:pt x="3307550" y="3018647"/>
                  <a:pt x="3318366" y="3016075"/>
                </a:cubicBezTo>
                <a:cubicBezTo>
                  <a:pt x="3326844" y="3014052"/>
                  <a:pt x="3328801" y="3007233"/>
                  <a:pt x="3329199" y="2999088"/>
                </a:cubicBezTo>
                <a:close/>
                <a:moveTo>
                  <a:pt x="3860636" y="3332317"/>
                </a:moveTo>
                <a:cubicBezTo>
                  <a:pt x="3862859" y="3331686"/>
                  <a:pt x="3865878" y="3330691"/>
                  <a:pt x="3868964" y="3329978"/>
                </a:cubicBezTo>
                <a:cubicBezTo>
                  <a:pt x="3923012" y="3317320"/>
                  <a:pt x="3977010" y="3304513"/>
                  <a:pt x="4031124" y="3292104"/>
                </a:cubicBezTo>
                <a:cubicBezTo>
                  <a:pt x="4232850" y="3245820"/>
                  <a:pt x="4434459" y="3198989"/>
                  <a:pt x="4636450" y="3153849"/>
                </a:cubicBezTo>
                <a:cubicBezTo>
                  <a:pt x="4708215" y="3137807"/>
                  <a:pt x="4778553" y="3114682"/>
                  <a:pt x="4853520" y="3113637"/>
                </a:cubicBezTo>
                <a:cubicBezTo>
                  <a:pt x="4927226" y="3112592"/>
                  <a:pt x="5000882" y="3107665"/>
                  <a:pt x="5074522" y="3103849"/>
                </a:cubicBezTo>
                <a:cubicBezTo>
                  <a:pt x="5219429" y="3096334"/>
                  <a:pt x="5364304" y="3088106"/>
                  <a:pt x="5509210" y="3080774"/>
                </a:cubicBezTo>
                <a:cubicBezTo>
                  <a:pt x="5616128" y="3075365"/>
                  <a:pt x="5723096" y="3071301"/>
                  <a:pt x="5830014" y="3065943"/>
                </a:cubicBezTo>
                <a:cubicBezTo>
                  <a:pt x="6009742" y="3056935"/>
                  <a:pt x="6189453" y="3047164"/>
                  <a:pt x="6369181" y="3038189"/>
                </a:cubicBezTo>
                <a:cubicBezTo>
                  <a:pt x="6406806" y="3036314"/>
                  <a:pt x="6411583" y="3031404"/>
                  <a:pt x="6404848" y="2993481"/>
                </a:cubicBezTo>
                <a:cubicBezTo>
                  <a:pt x="6396802" y="2948209"/>
                  <a:pt x="6387280" y="2903152"/>
                  <a:pt x="6380993" y="2857648"/>
                </a:cubicBezTo>
                <a:cubicBezTo>
                  <a:pt x="6375916" y="2820886"/>
                  <a:pt x="6373212" y="2821848"/>
                  <a:pt x="6337048" y="2821898"/>
                </a:cubicBezTo>
                <a:cubicBezTo>
                  <a:pt x="6289237" y="2821964"/>
                  <a:pt x="6248528" y="2804280"/>
                  <a:pt x="6217257" y="2768049"/>
                </a:cubicBezTo>
                <a:cubicBezTo>
                  <a:pt x="6145923" y="2685435"/>
                  <a:pt x="6169231" y="2564400"/>
                  <a:pt x="6266543" y="2513421"/>
                </a:cubicBezTo>
                <a:cubicBezTo>
                  <a:pt x="6284377" y="2504081"/>
                  <a:pt x="6288474" y="2494360"/>
                  <a:pt x="6281374" y="2475763"/>
                </a:cubicBezTo>
                <a:cubicBezTo>
                  <a:pt x="6263309" y="2428335"/>
                  <a:pt x="6247200" y="2380176"/>
                  <a:pt x="6229467" y="2332631"/>
                </a:cubicBezTo>
                <a:cubicBezTo>
                  <a:pt x="6218435" y="2303069"/>
                  <a:pt x="6210206" y="2300747"/>
                  <a:pt x="6181125" y="2315411"/>
                </a:cubicBezTo>
                <a:cubicBezTo>
                  <a:pt x="6044463" y="2384423"/>
                  <a:pt x="5907801" y="2453384"/>
                  <a:pt x="5771105" y="2522329"/>
                </a:cubicBezTo>
                <a:cubicBezTo>
                  <a:pt x="5476447" y="2670919"/>
                  <a:pt x="5181937" y="2819825"/>
                  <a:pt x="4886914" y="2967718"/>
                </a:cubicBezTo>
                <a:cubicBezTo>
                  <a:pt x="4840232" y="2991125"/>
                  <a:pt x="4795707" y="3019592"/>
                  <a:pt x="4745159" y="3034755"/>
                </a:cubicBezTo>
                <a:cubicBezTo>
                  <a:pt x="4654764" y="3061878"/>
                  <a:pt x="4564120" y="3088156"/>
                  <a:pt x="4473726" y="3115279"/>
                </a:cubicBezTo>
                <a:cubicBezTo>
                  <a:pt x="4302027" y="3166805"/>
                  <a:pt x="4130427" y="3218647"/>
                  <a:pt x="3958795" y="3270389"/>
                </a:cubicBezTo>
                <a:cubicBezTo>
                  <a:pt x="3926180" y="3280226"/>
                  <a:pt x="3894512" y="3293099"/>
                  <a:pt x="3860852" y="3299586"/>
                </a:cubicBezTo>
                <a:cubicBezTo>
                  <a:pt x="3850334" y="3301610"/>
                  <a:pt x="3840679" y="3307018"/>
                  <a:pt x="3842404" y="3320289"/>
                </a:cubicBezTo>
                <a:cubicBezTo>
                  <a:pt x="3843632" y="3329762"/>
                  <a:pt x="3850599" y="3333196"/>
                  <a:pt x="3860636" y="3332350"/>
                </a:cubicBezTo>
                <a:close/>
                <a:moveTo>
                  <a:pt x="682482" y="2642469"/>
                </a:moveTo>
                <a:cubicBezTo>
                  <a:pt x="683743" y="2733743"/>
                  <a:pt x="605608" y="2812774"/>
                  <a:pt x="507167" y="2804032"/>
                </a:cubicBezTo>
                <a:cubicBezTo>
                  <a:pt x="490677" y="2802572"/>
                  <a:pt x="484307" y="2809257"/>
                  <a:pt x="480923" y="2823922"/>
                </a:cubicBezTo>
                <a:cubicBezTo>
                  <a:pt x="468033" y="2879596"/>
                  <a:pt x="458693" y="2935900"/>
                  <a:pt x="449702" y="2992270"/>
                </a:cubicBezTo>
                <a:cubicBezTo>
                  <a:pt x="446998" y="3009191"/>
                  <a:pt x="454131" y="3017187"/>
                  <a:pt x="471599" y="3018166"/>
                </a:cubicBezTo>
                <a:cubicBezTo>
                  <a:pt x="613288" y="3026178"/>
                  <a:pt x="754944" y="3034788"/>
                  <a:pt x="896633" y="3042817"/>
                </a:cubicBezTo>
                <a:cubicBezTo>
                  <a:pt x="1049403" y="3051477"/>
                  <a:pt x="1202207" y="3059606"/>
                  <a:pt x="1354978" y="3068166"/>
                </a:cubicBezTo>
                <a:cubicBezTo>
                  <a:pt x="1546550" y="3078899"/>
                  <a:pt x="1738140" y="3089616"/>
                  <a:pt x="1929679" y="3100747"/>
                </a:cubicBezTo>
                <a:cubicBezTo>
                  <a:pt x="2002374" y="3104977"/>
                  <a:pt x="2074587" y="3109539"/>
                  <a:pt x="2146269" y="3127074"/>
                </a:cubicBezTo>
                <a:cubicBezTo>
                  <a:pt x="2418150" y="3193597"/>
                  <a:pt x="2690795" y="3256968"/>
                  <a:pt x="2963174" y="3321451"/>
                </a:cubicBezTo>
                <a:cubicBezTo>
                  <a:pt x="2974737" y="3324188"/>
                  <a:pt x="2986415" y="3326560"/>
                  <a:pt x="2998144" y="3328335"/>
                </a:cubicBezTo>
                <a:cubicBezTo>
                  <a:pt x="3005924" y="3329513"/>
                  <a:pt x="3012427" y="3326460"/>
                  <a:pt x="3014965" y="3318381"/>
                </a:cubicBezTo>
                <a:cubicBezTo>
                  <a:pt x="3017670" y="3309805"/>
                  <a:pt x="3012510" y="3304463"/>
                  <a:pt x="3005642" y="3301444"/>
                </a:cubicBezTo>
                <a:cubicBezTo>
                  <a:pt x="2996236" y="3297297"/>
                  <a:pt x="2986465" y="3293846"/>
                  <a:pt x="2976628" y="3290843"/>
                </a:cubicBezTo>
                <a:cubicBezTo>
                  <a:pt x="2739268" y="3218232"/>
                  <a:pt x="2501760" y="3146085"/>
                  <a:pt x="2264550" y="3072977"/>
                </a:cubicBezTo>
                <a:cubicBezTo>
                  <a:pt x="2199454" y="3052904"/>
                  <a:pt x="2131388" y="3040064"/>
                  <a:pt x="2070472" y="3009125"/>
                </a:cubicBezTo>
                <a:cubicBezTo>
                  <a:pt x="1717602" y="2829878"/>
                  <a:pt x="1365495" y="2649104"/>
                  <a:pt x="1013172" y="2468779"/>
                </a:cubicBezTo>
                <a:cubicBezTo>
                  <a:pt x="898806" y="2410236"/>
                  <a:pt x="784490" y="2351609"/>
                  <a:pt x="670372" y="2292585"/>
                </a:cubicBezTo>
                <a:cubicBezTo>
                  <a:pt x="653932" y="2284074"/>
                  <a:pt x="643730" y="2286413"/>
                  <a:pt x="637194" y="2304230"/>
                </a:cubicBezTo>
                <a:cubicBezTo>
                  <a:pt x="618597" y="2354844"/>
                  <a:pt x="600515" y="2405674"/>
                  <a:pt x="580425" y="2455690"/>
                </a:cubicBezTo>
                <a:cubicBezTo>
                  <a:pt x="572313" y="2475879"/>
                  <a:pt x="575365" y="2485883"/>
                  <a:pt x="595189" y="2497014"/>
                </a:cubicBezTo>
                <a:cubicBezTo>
                  <a:pt x="651261" y="2528484"/>
                  <a:pt x="680923" y="2577522"/>
                  <a:pt x="682466" y="2642485"/>
                </a:cubicBezTo>
                <a:close/>
                <a:moveTo>
                  <a:pt x="3525401" y="3863306"/>
                </a:moveTo>
                <a:cubicBezTo>
                  <a:pt x="3525964" y="3865744"/>
                  <a:pt x="3526893" y="3869593"/>
                  <a:pt x="3527773" y="3873441"/>
                </a:cubicBezTo>
                <a:cubicBezTo>
                  <a:pt x="3592006" y="4151594"/>
                  <a:pt x="3656223" y="4429729"/>
                  <a:pt x="3720440" y="4707881"/>
                </a:cubicBezTo>
                <a:cubicBezTo>
                  <a:pt x="3730079" y="4749587"/>
                  <a:pt x="3740878" y="4791110"/>
                  <a:pt x="3743118" y="4834142"/>
                </a:cubicBezTo>
                <a:cubicBezTo>
                  <a:pt x="3750832" y="4982185"/>
                  <a:pt x="3758612" y="5130244"/>
                  <a:pt x="3766177" y="5278303"/>
                </a:cubicBezTo>
                <a:cubicBezTo>
                  <a:pt x="3775964" y="5469893"/>
                  <a:pt x="3785785" y="5661499"/>
                  <a:pt x="3795158" y="5853121"/>
                </a:cubicBezTo>
                <a:cubicBezTo>
                  <a:pt x="3802292" y="5998841"/>
                  <a:pt x="3808662" y="6144594"/>
                  <a:pt x="3815613" y="6290314"/>
                </a:cubicBezTo>
                <a:cubicBezTo>
                  <a:pt x="3817205" y="6323559"/>
                  <a:pt x="3819760" y="6356771"/>
                  <a:pt x="3822016" y="6389982"/>
                </a:cubicBezTo>
                <a:cubicBezTo>
                  <a:pt x="3823161" y="6406887"/>
                  <a:pt x="3831223" y="6413324"/>
                  <a:pt x="3848808" y="6410105"/>
                </a:cubicBezTo>
                <a:cubicBezTo>
                  <a:pt x="3897945" y="6401147"/>
                  <a:pt x="3947298" y="6393350"/>
                  <a:pt x="3996536" y="6385006"/>
                </a:cubicBezTo>
                <a:cubicBezTo>
                  <a:pt x="4022498" y="6380610"/>
                  <a:pt x="4035586" y="6365364"/>
                  <a:pt x="4035802" y="6339286"/>
                </a:cubicBezTo>
                <a:cubicBezTo>
                  <a:pt x="4036399" y="6271552"/>
                  <a:pt x="4080212" y="6210802"/>
                  <a:pt x="4144030" y="6189220"/>
                </a:cubicBezTo>
                <a:cubicBezTo>
                  <a:pt x="4223742" y="6162262"/>
                  <a:pt x="4297962" y="6192189"/>
                  <a:pt x="4345740" y="6271486"/>
                </a:cubicBezTo>
                <a:cubicBezTo>
                  <a:pt x="4353669" y="6284641"/>
                  <a:pt x="4360504" y="6292488"/>
                  <a:pt x="4377475" y="6286084"/>
                </a:cubicBezTo>
                <a:cubicBezTo>
                  <a:pt x="4430146" y="6266194"/>
                  <a:pt x="4483148" y="6247199"/>
                  <a:pt x="4536201" y="6228337"/>
                </a:cubicBezTo>
                <a:cubicBezTo>
                  <a:pt x="4554283" y="6221917"/>
                  <a:pt x="4556373" y="6212560"/>
                  <a:pt x="4547813" y="6195772"/>
                </a:cubicBezTo>
                <a:cubicBezTo>
                  <a:pt x="4472929" y="6048808"/>
                  <a:pt x="4398410" y="5901645"/>
                  <a:pt x="4324306" y="5754282"/>
                </a:cubicBezTo>
                <a:cubicBezTo>
                  <a:pt x="4184624" y="5476528"/>
                  <a:pt x="4045192" y="5198642"/>
                  <a:pt x="3905875" y="4920705"/>
                </a:cubicBezTo>
                <a:cubicBezTo>
                  <a:pt x="3876064" y="4861249"/>
                  <a:pt x="3840281" y="4804530"/>
                  <a:pt x="3820822" y="4740247"/>
                </a:cubicBezTo>
                <a:cubicBezTo>
                  <a:pt x="3771883" y="4578585"/>
                  <a:pt x="3723095" y="4416873"/>
                  <a:pt x="3674654" y="4255061"/>
                </a:cubicBezTo>
                <a:cubicBezTo>
                  <a:pt x="3646004" y="4159358"/>
                  <a:pt x="3618168" y="4063405"/>
                  <a:pt x="3589833" y="3967602"/>
                </a:cubicBezTo>
                <a:cubicBezTo>
                  <a:pt x="3579266" y="3931869"/>
                  <a:pt x="3568516" y="3896169"/>
                  <a:pt x="3557401" y="3860601"/>
                </a:cubicBezTo>
                <a:cubicBezTo>
                  <a:pt x="3554531" y="3851444"/>
                  <a:pt x="3550317" y="3841740"/>
                  <a:pt x="3537842" y="3844079"/>
                </a:cubicBezTo>
                <a:cubicBezTo>
                  <a:pt x="3528735" y="3845787"/>
                  <a:pt x="3525268" y="3852888"/>
                  <a:pt x="3525417" y="3863322"/>
                </a:cubicBezTo>
                <a:close/>
                <a:moveTo>
                  <a:pt x="525067" y="4038040"/>
                </a:moveTo>
                <a:cubicBezTo>
                  <a:pt x="556603" y="4039915"/>
                  <a:pt x="596135" y="4052141"/>
                  <a:pt x="627721" y="4083163"/>
                </a:cubicBezTo>
                <a:cubicBezTo>
                  <a:pt x="709440" y="4163438"/>
                  <a:pt x="690213" y="4292802"/>
                  <a:pt x="587724" y="4348409"/>
                </a:cubicBezTo>
                <a:cubicBezTo>
                  <a:pt x="570704" y="4357649"/>
                  <a:pt x="566656" y="4367022"/>
                  <a:pt x="573275" y="4384209"/>
                </a:cubicBezTo>
                <a:cubicBezTo>
                  <a:pt x="591772" y="4432301"/>
                  <a:pt x="605624" y="4482069"/>
                  <a:pt x="625780" y="4529613"/>
                </a:cubicBezTo>
                <a:cubicBezTo>
                  <a:pt x="638604" y="4559855"/>
                  <a:pt x="641308" y="4561382"/>
                  <a:pt x="670903" y="4546452"/>
                </a:cubicBezTo>
                <a:cubicBezTo>
                  <a:pt x="804015" y="4479282"/>
                  <a:pt x="937160" y="4412194"/>
                  <a:pt x="1070289" y="4345074"/>
                </a:cubicBezTo>
                <a:cubicBezTo>
                  <a:pt x="1363488" y="4197281"/>
                  <a:pt x="1656521" y="4049188"/>
                  <a:pt x="1950034" y="3902008"/>
                </a:cubicBezTo>
                <a:cubicBezTo>
                  <a:pt x="2003103" y="3875399"/>
                  <a:pt x="2053767" y="3842917"/>
                  <a:pt x="2111066" y="3825714"/>
                </a:cubicBezTo>
                <a:cubicBezTo>
                  <a:pt x="2404232" y="3737692"/>
                  <a:pt x="2697646" y="3650465"/>
                  <a:pt x="2990944" y="3562891"/>
                </a:cubicBezTo>
                <a:cubicBezTo>
                  <a:pt x="2996203" y="3561315"/>
                  <a:pt x="3001628" y="3559623"/>
                  <a:pt x="3006289" y="3556836"/>
                </a:cubicBezTo>
                <a:cubicBezTo>
                  <a:pt x="3013141" y="3552755"/>
                  <a:pt x="3015579" y="3546268"/>
                  <a:pt x="3012975" y="3538388"/>
                </a:cubicBezTo>
                <a:cubicBezTo>
                  <a:pt x="3010304" y="3530293"/>
                  <a:pt x="3004581" y="3527207"/>
                  <a:pt x="2996369" y="3528700"/>
                </a:cubicBezTo>
                <a:cubicBezTo>
                  <a:pt x="2990911" y="3529695"/>
                  <a:pt x="2985503" y="3530956"/>
                  <a:pt x="2980078" y="3532200"/>
                </a:cubicBezTo>
                <a:cubicBezTo>
                  <a:pt x="2729713" y="3589848"/>
                  <a:pt x="2479431" y="3647894"/>
                  <a:pt x="2228916" y="3704911"/>
                </a:cubicBezTo>
                <a:cubicBezTo>
                  <a:pt x="2164832" y="3719493"/>
                  <a:pt x="2101843" y="3741275"/>
                  <a:pt x="2035884" y="3745140"/>
                </a:cubicBezTo>
                <a:cubicBezTo>
                  <a:pt x="1857815" y="3755608"/>
                  <a:pt x="1679629" y="3764118"/>
                  <a:pt x="1501494" y="3773243"/>
                </a:cubicBezTo>
                <a:cubicBezTo>
                  <a:pt x="1340777" y="3781471"/>
                  <a:pt x="1180044" y="3789749"/>
                  <a:pt x="1019294" y="3797496"/>
                </a:cubicBezTo>
                <a:cubicBezTo>
                  <a:pt x="836364" y="3806305"/>
                  <a:pt x="653368" y="3813571"/>
                  <a:pt x="470621" y="3825947"/>
                </a:cubicBezTo>
                <a:cubicBezTo>
                  <a:pt x="450548" y="3827307"/>
                  <a:pt x="444244" y="3833727"/>
                  <a:pt x="447976" y="3853916"/>
                </a:cubicBezTo>
                <a:cubicBezTo>
                  <a:pt x="457051" y="3903004"/>
                  <a:pt x="464947" y="3952323"/>
                  <a:pt x="472396" y="4001677"/>
                </a:cubicBezTo>
                <a:cubicBezTo>
                  <a:pt x="477787" y="4037410"/>
                  <a:pt x="477887" y="4038173"/>
                  <a:pt x="525067" y="4038040"/>
                </a:cubicBezTo>
                <a:close/>
                <a:moveTo>
                  <a:pt x="2092802" y="815792"/>
                </a:moveTo>
                <a:cubicBezTo>
                  <a:pt x="2091275" y="828350"/>
                  <a:pt x="2090894" y="841174"/>
                  <a:pt x="2088007" y="853400"/>
                </a:cubicBezTo>
                <a:cubicBezTo>
                  <a:pt x="2073674" y="914034"/>
                  <a:pt x="2036879" y="955075"/>
                  <a:pt x="1976959" y="972494"/>
                </a:cubicBezTo>
                <a:cubicBezTo>
                  <a:pt x="1913969" y="990809"/>
                  <a:pt x="1856886" y="977952"/>
                  <a:pt x="1811166" y="929827"/>
                </a:cubicBezTo>
                <a:cubicBezTo>
                  <a:pt x="1793531" y="911263"/>
                  <a:pt x="1779762" y="910981"/>
                  <a:pt x="1760452" y="925182"/>
                </a:cubicBezTo>
                <a:cubicBezTo>
                  <a:pt x="1718282" y="956187"/>
                  <a:pt x="1675432" y="986247"/>
                  <a:pt x="1632483" y="1016157"/>
                </a:cubicBezTo>
                <a:cubicBezTo>
                  <a:pt x="1616524" y="1027272"/>
                  <a:pt x="1617503" y="1037308"/>
                  <a:pt x="1629746" y="1050995"/>
                </a:cubicBezTo>
                <a:cubicBezTo>
                  <a:pt x="1722861" y="1155009"/>
                  <a:pt x="1815379" y="1259555"/>
                  <a:pt x="1908379" y="1363686"/>
                </a:cubicBezTo>
                <a:cubicBezTo>
                  <a:pt x="2139252" y="1622196"/>
                  <a:pt x="2370473" y="1880408"/>
                  <a:pt x="2601047" y="2139167"/>
                </a:cubicBezTo>
                <a:cubicBezTo>
                  <a:pt x="2638970" y="2181719"/>
                  <a:pt x="2680725" y="2221168"/>
                  <a:pt x="2710934" y="2270305"/>
                </a:cubicBezTo>
                <a:cubicBezTo>
                  <a:pt x="2825566" y="2456818"/>
                  <a:pt x="2940231" y="2643298"/>
                  <a:pt x="3055078" y="2829679"/>
                </a:cubicBezTo>
                <a:cubicBezTo>
                  <a:pt x="3097514" y="2898541"/>
                  <a:pt x="3140148" y="2967287"/>
                  <a:pt x="3183512" y="3035551"/>
                </a:cubicBezTo>
                <a:cubicBezTo>
                  <a:pt x="3190297" y="3046235"/>
                  <a:pt x="3196137" y="3067170"/>
                  <a:pt x="3214219" y="3056537"/>
                </a:cubicBezTo>
                <a:cubicBezTo>
                  <a:pt x="3230709" y="3046832"/>
                  <a:pt x="3216044" y="3032399"/>
                  <a:pt x="3210851" y="3021185"/>
                </a:cubicBezTo>
                <a:cubicBezTo>
                  <a:pt x="3203204" y="3004662"/>
                  <a:pt x="3193764" y="2988969"/>
                  <a:pt x="3185221" y="2972861"/>
                </a:cubicBezTo>
                <a:cubicBezTo>
                  <a:pt x="3071468" y="2758461"/>
                  <a:pt x="2957351" y="2544244"/>
                  <a:pt x="2844262" y="2329496"/>
                </a:cubicBezTo>
                <a:cubicBezTo>
                  <a:pt x="2815496" y="2274867"/>
                  <a:pt x="2780343" y="2223242"/>
                  <a:pt x="2761183" y="2163852"/>
                </a:cubicBezTo>
                <a:cubicBezTo>
                  <a:pt x="2686929" y="1933643"/>
                  <a:pt x="2613273" y="1703235"/>
                  <a:pt x="2538870" y="1473075"/>
                </a:cubicBezTo>
                <a:cubicBezTo>
                  <a:pt x="2454000" y="1210451"/>
                  <a:pt x="2368548" y="948009"/>
                  <a:pt x="2283429" y="685467"/>
                </a:cubicBezTo>
                <a:cubicBezTo>
                  <a:pt x="2272662" y="652272"/>
                  <a:pt x="2268930" y="650696"/>
                  <a:pt x="2236697" y="665858"/>
                </a:cubicBezTo>
                <a:cubicBezTo>
                  <a:pt x="2190065" y="687806"/>
                  <a:pt x="2143598" y="710185"/>
                  <a:pt x="2096368" y="730789"/>
                </a:cubicBezTo>
                <a:cubicBezTo>
                  <a:pt x="2079978" y="737939"/>
                  <a:pt x="2076710" y="746714"/>
                  <a:pt x="2082881" y="762076"/>
                </a:cubicBezTo>
                <a:cubicBezTo>
                  <a:pt x="2089766" y="779196"/>
                  <a:pt x="2092918" y="797129"/>
                  <a:pt x="2092802" y="815792"/>
                </a:cubicBezTo>
                <a:close/>
                <a:moveTo>
                  <a:pt x="1467104" y="1293463"/>
                </a:moveTo>
                <a:cubicBezTo>
                  <a:pt x="1465114" y="1355789"/>
                  <a:pt x="1439782" y="1403417"/>
                  <a:pt x="1387675" y="1433477"/>
                </a:cubicBezTo>
                <a:cubicBezTo>
                  <a:pt x="1330144" y="1466672"/>
                  <a:pt x="1271169" y="1467319"/>
                  <a:pt x="1214616" y="1429827"/>
                </a:cubicBezTo>
                <a:cubicBezTo>
                  <a:pt x="1200051" y="1420172"/>
                  <a:pt x="1190844" y="1419160"/>
                  <a:pt x="1178534" y="1433477"/>
                </a:cubicBezTo>
                <a:cubicBezTo>
                  <a:pt x="1145422" y="1471964"/>
                  <a:pt x="1111613" y="1509820"/>
                  <a:pt x="1080658" y="1550116"/>
                </a:cubicBezTo>
                <a:cubicBezTo>
                  <a:pt x="1055674" y="1582614"/>
                  <a:pt x="1055359" y="1582697"/>
                  <a:pt x="1089035" y="1604860"/>
                </a:cubicBezTo>
                <a:cubicBezTo>
                  <a:pt x="1275200" y="1727422"/>
                  <a:pt x="1461381" y="1849967"/>
                  <a:pt x="1647678" y="1972312"/>
                </a:cubicBezTo>
                <a:cubicBezTo>
                  <a:pt x="1881073" y="2125597"/>
                  <a:pt x="2114550" y="2278749"/>
                  <a:pt x="2348094" y="2431818"/>
                </a:cubicBezTo>
                <a:cubicBezTo>
                  <a:pt x="2381936" y="2453998"/>
                  <a:pt x="2415463" y="2476145"/>
                  <a:pt x="2444826" y="2504612"/>
                </a:cubicBezTo>
                <a:cubicBezTo>
                  <a:pt x="2518300" y="2575830"/>
                  <a:pt x="2592769" y="2646002"/>
                  <a:pt x="2667221" y="2716191"/>
                </a:cubicBezTo>
                <a:cubicBezTo>
                  <a:pt x="2780360" y="2822844"/>
                  <a:pt x="2893831" y="2929131"/>
                  <a:pt x="3007135" y="3035584"/>
                </a:cubicBezTo>
                <a:cubicBezTo>
                  <a:pt x="3037776" y="3064367"/>
                  <a:pt x="3068250" y="3093315"/>
                  <a:pt x="3099007" y="3121981"/>
                </a:cubicBezTo>
                <a:cubicBezTo>
                  <a:pt x="3106588" y="3129048"/>
                  <a:pt x="3115281" y="3137260"/>
                  <a:pt x="3125599" y="3126842"/>
                </a:cubicBezTo>
                <a:cubicBezTo>
                  <a:pt x="3135818" y="3116523"/>
                  <a:pt x="3126694" y="3108096"/>
                  <a:pt x="3120904" y="3099818"/>
                </a:cubicBezTo>
                <a:cubicBezTo>
                  <a:pt x="3119544" y="3097877"/>
                  <a:pt x="3117836" y="3096168"/>
                  <a:pt x="3116226" y="3094443"/>
                </a:cubicBezTo>
                <a:cubicBezTo>
                  <a:pt x="3063754" y="3038189"/>
                  <a:pt x="3011332" y="2981885"/>
                  <a:pt x="2958778" y="2925714"/>
                </a:cubicBezTo>
                <a:cubicBezTo>
                  <a:pt x="2813008" y="2769907"/>
                  <a:pt x="2667172" y="2614151"/>
                  <a:pt x="2521352" y="2458394"/>
                </a:cubicBezTo>
                <a:cubicBezTo>
                  <a:pt x="2497480" y="2432897"/>
                  <a:pt x="2474122" y="2406984"/>
                  <a:pt x="2455144" y="2377472"/>
                </a:cubicBezTo>
                <a:cubicBezTo>
                  <a:pt x="2392503" y="2280060"/>
                  <a:pt x="2330045" y="2182532"/>
                  <a:pt x="2267155" y="2085302"/>
                </a:cubicBezTo>
                <a:cubicBezTo>
                  <a:pt x="2074553" y="1787558"/>
                  <a:pt x="1881803" y="1489930"/>
                  <a:pt x="1689052" y="1192269"/>
                </a:cubicBezTo>
                <a:cubicBezTo>
                  <a:pt x="1661464" y="1149668"/>
                  <a:pt x="1633694" y="1107166"/>
                  <a:pt x="1605840" y="1064731"/>
                </a:cubicBezTo>
                <a:cubicBezTo>
                  <a:pt x="1599271" y="1054711"/>
                  <a:pt x="1591590" y="1046781"/>
                  <a:pt x="1578817" y="1056701"/>
                </a:cubicBezTo>
                <a:cubicBezTo>
                  <a:pt x="1530575" y="1094210"/>
                  <a:pt x="1483793" y="1133460"/>
                  <a:pt x="1438770" y="1174784"/>
                </a:cubicBezTo>
                <a:cubicBezTo>
                  <a:pt x="1429513" y="1183277"/>
                  <a:pt x="1429828" y="1191837"/>
                  <a:pt x="1437708" y="1201808"/>
                </a:cubicBezTo>
                <a:cubicBezTo>
                  <a:pt x="1459357" y="1229246"/>
                  <a:pt x="1463919" y="1262292"/>
                  <a:pt x="1467154" y="1293480"/>
                </a:cubicBezTo>
                <a:close/>
                <a:moveTo>
                  <a:pt x="2615795" y="6175600"/>
                </a:moveTo>
                <a:cubicBezTo>
                  <a:pt x="2730924" y="6174389"/>
                  <a:pt x="2805874" y="6251114"/>
                  <a:pt x="2800765" y="6343334"/>
                </a:cubicBezTo>
                <a:cubicBezTo>
                  <a:pt x="2799405" y="6367969"/>
                  <a:pt x="2808097" y="6377607"/>
                  <a:pt x="2831322" y="6381107"/>
                </a:cubicBezTo>
                <a:cubicBezTo>
                  <a:pt x="2881488" y="6388672"/>
                  <a:pt x="2931372" y="6398062"/>
                  <a:pt x="2981405" y="6406489"/>
                </a:cubicBezTo>
                <a:cubicBezTo>
                  <a:pt x="3009259" y="6411184"/>
                  <a:pt x="3012527" y="6409409"/>
                  <a:pt x="3014368" y="6381920"/>
                </a:cubicBezTo>
                <a:cubicBezTo>
                  <a:pt x="3020407" y="6291758"/>
                  <a:pt x="3025948" y="6201545"/>
                  <a:pt x="3031123" y="6111316"/>
                </a:cubicBezTo>
                <a:cubicBezTo>
                  <a:pt x="3038340" y="5985454"/>
                  <a:pt x="3044776" y="5859558"/>
                  <a:pt x="3052042" y="5733695"/>
                </a:cubicBezTo>
                <a:cubicBezTo>
                  <a:pt x="3062278" y="5556405"/>
                  <a:pt x="3073227" y="5379166"/>
                  <a:pt x="3083363" y="5201893"/>
                </a:cubicBezTo>
                <a:cubicBezTo>
                  <a:pt x="3089070" y="5102142"/>
                  <a:pt x="3092570" y="5002258"/>
                  <a:pt x="3099454" y="4902606"/>
                </a:cubicBezTo>
                <a:cubicBezTo>
                  <a:pt x="3102341" y="4860785"/>
                  <a:pt x="3100350" y="4818399"/>
                  <a:pt x="3110138" y="4777125"/>
                </a:cubicBezTo>
                <a:cubicBezTo>
                  <a:pt x="3158048" y="4574935"/>
                  <a:pt x="3206040" y="4372778"/>
                  <a:pt x="3253751" y="4170539"/>
                </a:cubicBezTo>
                <a:cubicBezTo>
                  <a:pt x="3277242" y="4070970"/>
                  <a:pt x="3300218" y="3971268"/>
                  <a:pt x="3323327" y="3871600"/>
                </a:cubicBezTo>
                <a:cubicBezTo>
                  <a:pt x="3325848" y="3860718"/>
                  <a:pt x="3329531" y="3847529"/>
                  <a:pt x="3314717" y="3843697"/>
                </a:cubicBezTo>
                <a:cubicBezTo>
                  <a:pt x="3299770" y="3839832"/>
                  <a:pt x="3296966" y="3853501"/>
                  <a:pt x="3293698" y="3864002"/>
                </a:cubicBezTo>
                <a:cubicBezTo>
                  <a:pt x="3287344" y="3884457"/>
                  <a:pt x="3281605" y="3905094"/>
                  <a:pt x="3275317" y="3925565"/>
                </a:cubicBezTo>
                <a:cubicBezTo>
                  <a:pt x="3206339" y="4149985"/>
                  <a:pt x="3137461" y="4374437"/>
                  <a:pt x="3068200" y="4598757"/>
                </a:cubicBezTo>
                <a:cubicBezTo>
                  <a:pt x="3048559" y="4662361"/>
                  <a:pt x="3034143" y="4727855"/>
                  <a:pt x="3006156" y="4788505"/>
                </a:cubicBezTo>
                <a:cubicBezTo>
                  <a:pt x="2982915" y="4838870"/>
                  <a:pt x="2955858" y="4887477"/>
                  <a:pt x="2930593" y="4936913"/>
                </a:cubicBezTo>
                <a:cubicBezTo>
                  <a:pt x="2818300" y="5156538"/>
                  <a:pt x="2706057" y="5376196"/>
                  <a:pt x="2593748" y="5595821"/>
                </a:cubicBezTo>
                <a:cubicBezTo>
                  <a:pt x="2493001" y="5792852"/>
                  <a:pt x="2392437" y="5989966"/>
                  <a:pt x="2291093" y="6186698"/>
                </a:cubicBezTo>
                <a:cubicBezTo>
                  <a:pt x="2281289" y="6205726"/>
                  <a:pt x="2284026" y="6215082"/>
                  <a:pt x="2303917" y="6222249"/>
                </a:cubicBezTo>
                <a:cubicBezTo>
                  <a:pt x="2353900" y="6240248"/>
                  <a:pt x="2403834" y="6258463"/>
                  <a:pt x="2453137" y="6278221"/>
                </a:cubicBezTo>
                <a:cubicBezTo>
                  <a:pt x="2473243" y="6286283"/>
                  <a:pt x="2484391" y="6283596"/>
                  <a:pt x="2494677" y="6263224"/>
                </a:cubicBezTo>
                <a:cubicBezTo>
                  <a:pt x="2524238" y="6204681"/>
                  <a:pt x="2573641" y="6176562"/>
                  <a:pt x="2615828" y="6175583"/>
                </a:cubicBezTo>
                <a:close/>
                <a:moveTo>
                  <a:pt x="5868965" y="4953054"/>
                </a:moveTo>
                <a:cubicBezTo>
                  <a:pt x="5867671" y="4833512"/>
                  <a:pt x="5972615" y="4756754"/>
                  <a:pt x="6082635" y="4789783"/>
                </a:cubicBezTo>
                <a:cubicBezTo>
                  <a:pt x="6101530" y="4795456"/>
                  <a:pt x="6111351" y="4792785"/>
                  <a:pt x="6119513" y="4774023"/>
                </a:cubicBezTo>
                <a:cubicBezTo>
                  <a:pt x="6137495" y="4732583"/>
                  <a:pt x="6158166" y="4692304"/>
                  <a:pt x="6176613" y="4651047"/>
                </a:cubicBezTo>
                <a:cubicBezTo>
                  <a:pt x="6199125" y="4600715"/>
                  <a:pt x="6198561" y="4600665"/>
                  <a:pt x="6145740" y="4583296"/>
                </a:cubicBezTo>
                <a:cubicBezTo>
                  <a:pt x="5946122" y="4517669"/>
                  <a:pt x="5746537" y="4451942"/>
                  <a:pt x="5546934" y="4386232"/>
                </a:cubicBezTo>
                <a:cubicBezTo>
                  <a:pt x="5355627" y="4323243"/>
                  <a:pt x="5163656" y="4262211"/>
                  <a:pt x="4973245" y="4196617"/>
                </a:cubicBezTo>
                <a:cubicBezTo>
                  <a:pt x="4824555" y="4145406"/>
                  <a:pt x="4671951" y="4106537"/>
                  <a:pt x="4532816" y="4026743"/>
                </a:cubicBezTo>
                <a:cubicBezTo>
                  <a:pt x="4316907" y="3902921"/>
                  <a:pt x="4095175" y="3789218"/>
                  <a:pt x="3875898" y="3671268"/>
                </a:cubicBezTo>
                <a:cubicBezTo>
                  <a:pt x="3857750" y="3661497"/>
                  <a:pt x="3839667" y="3651560"/>
                  <a:pt x="3821121" y="3642602"/>
                </a:cubicBezTo>
                <a:cubicBezTo>
                  <a:pt x="3812842" y="3638604"/>
                  <a:pt x="3803370" y="3638455"/>
                  <a:pt x="3798393" y="3648309"/>
                </a:cubicBezTo>
                <a:cubicBezTo>
                  <a:pt x="3793997" y="3657001"/>
                  <a:pt x="3799206" y="3663488"/>
                  <a:pt x="3806024" y="3668531"/>
                </a:cubicBezTo>
                <a:cubicBezTo>
                  <a:pt x="3809840" y="3671351"/>
                  <a:pt x="3814037" y="3673657"/>
                  <a:pt x="3818068" y="3676179"/>
                </a:cubicBezTo>
                <a:cubicBezTo>
                  <a:pt x="3896684" y="3725482"/>
                  <a:pt x="3975235" y="3774868"/>
                  <a:pt x="4053918" y="3824055"/>
                </a:cubicBezTo>
                <a:cubicBezTo>
                  <a:pt x="4201181" y="3916126"/>
                  <a:pt x="4348842" y="4007566"/>
                  <a:pt x="4495607" y="4100416"/>
                </a:cubicBezTo>
                <a:cubicBezTo>
                  <a:pt x="4537080" y="4126660"/>
                  <a:pt x="4582219" y="4147728"/>
                  <a:pt x="4619147" y="4180625"/>
                </a:cubicBezTo>
                <a:cubicBezTo>
                  <a:pt x="4719811" y="4270323"/>
                  <a:pt x="4819728" y="4360834"/>
                  <a:pt x="4919894" y="4451080"/>
                </a:cubicBezTo>
                <a:cubicBezTo>
                  <a:pt x="5062478" y="4579530"/>
                  <a:pt x="5205129" y="4707915"/>
                  <a:pt x="5347548" y="4836548"/>
                </a:cubicBezTo>
                <a:cubicBezTo>
                  <a:pt x="5497631" y="4972099"/>
                  <a:pt x="5647615" y="5107766"/>
                  <a:pt x="5797217" y="5243847"/>
                </a:cubicBezTo>
                <a:cubicBezTo>
                  <a:pt x="5811649" y="5256986"/>
                  <a:pt x="5820342" y="5255791"/>
                  <a:pt x="5831042" y="5240165"/>
                </a:cubicBezTo>
                <a:cubicBezTo>
                  <a:pt x="5862429" y="5194378"/>
                  <a:pt x="5894396" y="5148973"/>
                  <a:pt x="5926779" y="5103884"/>
                </a:cubicBezTo>
                <a:cubicBezTo>
                  <a:pt x="5937811" y="5088539"/>
                  <a:pt x="5936251" y="5077341"/>
                  <a:pt x="5921620" y="5065380"/>
                </a:cubicBezTo>
                <a:cubicBezTo>
                  <a:pt x="5883779" y="5034441"/>
                  <a:pt x="5871139" y="4991939"/>
                  <a:pt x="5868965" y="4953054"/>
                </a:cubicBezTo>
                <a:close/>
                <a:moveTo>
                  <a:pt x="4760935" y="6049007"/>
                </a:moveTo>
                <a:cubicBezTo>
                  <a:pt x="4761781" y="5971071"/>
                  <a:pt x="4810571" y="5906422"/>
                  <a:pt x="4881688" y="5887792"/>
                </a:cubicBezTo>
                <a:cubicBezTo>
                  <a:pt x="4946453" y="5870822"/>
                  <a:pt x="5002392" y="5885835"/>
                  <a:pt x="5047830" y="5936134"/>
                </a:cubicBezTo>
                <a:cubicBezTo>
                  <a:pt x="5056390" y="5945606"/>
                  <a:pt x="5063971" y="5956456"/>
                  <a:pt x="5079383" y="5945722"/>
                </a:cubicBezTo>
                <a:cubicBezTo>
                  <a:pt x="5128155" y="5911698"/>
                  <a:pt x="5178305" y="5879647"/>
                  <a:pt x="5224904" y="5842521"/>
                </a:cubicBezTo>
                <a:cubicBezTo>
                  <a:pt x="5236151" y="5833562"/>
                  <a:pt x="5236831" y="5825284"/>
                  <a:pt x="5227259" y="5814734"/>
                </a:cubicBezTo>
                <a:cubicBezTo>
                  <a:pt x="5216078" y="5802408"/>
                  <a:pt x="5205959" y="5789136"/>
                  <a:pt x="5194861" y="5776727"/>
                </a:cubicBezTo>
                <a:cubicBezTo>
                  <a:pt x="5078487" y="5646751"/>
                  <a:pt x="4961815" y="5517039"/>
                  <a:pt x="4845590" y="5386930"/>
                </a:cubicBezTo>
                <a:cubicBezTo>
                  <a:pt x="4666509" y="5186448"/>
                  <a:pt x="4486798" y="4986498"/>
                  <a:pt x="4309243" y="4784673"/>
                </a:cubicBezTo>
                <a:cubicBezTo>
                  <a:pt x="4242952" y="4709325"/>
                  <a:pt x="4171884" y="4638356"/>
                  <a:pt x="4119064" y="4550864"/>
                </a:cubicBezTo>
                <a:cubicBezTo>
                  <a:pt x="3972348" y="4307832"/>
                  <a:pt x="3821535" y="4067271"/>
                  <a:pt x="3671850" y="3826046"/>
                </a:cubicBezTo>
                <a:cubicBezTo>
                  <a:pt x="3664949" y="3814931"/>
                  <a:pt x="3660719" y="3791176"/>
                  <a:pt x="3641028" y="3802423"/>
                </a:cubicBezTo>
                <a:cubicBezTo>
                  <a:pt x="3622000" y="3813289"/>
                  <a:pt x="3638639" y="3829646"/>
                  <a:pt x="3644942" y="3841590"/>
                </a:cubicBezTo>
                <a:cubicBezTo>
                  <a:pt x="3755327" y="4050548"/>
                  <a:pt x="3866907" y="4258860"/>
                  <a:pt x="3976728" y="4468101"/>
                </a:cubicBezTo>
                <a:cubicBezTo>
                  <a:pt x="4028171" y="4566143"/>
                  <a:pt x="4084475" y="4661266"/>
                  <a:pt x="4116957" y="4769262"/>
                </a:cubicBezTo>
                <a:cubicBezTo>
                  <a:pt x="4175169" y="4962859"/>
                  <a:pt x="4241426" y="5154017"/>
                  <a:pt x="4303603" y="5346435"/>
                </a:cubicBezTo>
                <a:cubicBezTo>
                  <a:pt x="4394047" y="5626363"/>
                  <a:pt x="4484011" y="5906439"/>
                  <a:pt x="4573493" y="6186681"/>
                </a:cubicBezTo>
                <a:cubicBezTo>
                  <a:pt x="4579615" y="6205858"/>
                  <a:pt x="4588092" y="6208214"/>
                  <a:pt x="4604432" y="6200633"/>
                </a:cubicBezTo>
                <a:cubicBezTo>
                  <a:pt x="4656937" y="6176263"/>
                  <a:pt x="4709558" y="6152126"/>
                  <a:pt x="4762329" y="6128337"/>
                </a:cubicBezTo>
                <a:cubicBezTo>
                  <a:pt x="4775269" y="6122497"/>
                  <a:pt x="4778371" y="6114535"/>
                  <a:pt x="4772365" y="6101910"/>
                </a:cubicBezTo>
                <a:cubicBezTo>
                  <a:pt x="4764021" y="6084375"/>
                  <a:pt x="4762179" y="6065397"/>
                  <a:pt x="4760952" y="6049024"/>
                </a:cubicBezTo>
                <a:close/>
                <a:moveTo>
                  <a:pt x="6038491" y="2096101"/>
                </a:moveTo>
                <a:cubicBezTo>
                  <a:pt x="5974523" y="2095836"/>
                  <a:pt x="5911517" y="2051095"/>
                  <a:pt x="5888109" y="1990577"/>
                </a:cubicBezTo>
                <a:cubicBezTo>
                  <a:pt x="5864072" y="1928417"/>
                  <a:pt x="5881142" y="1854860"/>
                  <a:pt x="5932668" y="1810401"/>
                </a:cubicBezTo>
                <a:cubicBezTo>
                  <a:pt x="5948809" y="1796466"/>
                  <a:pt x="5948444" y="1786596"/>
                  <a:pt x="5937147" y="1771002"/>
                </a:cubicBezTo>
                <a:cubicBezTo>
                  <a:pt x="5905064" y="1726659"/>
                  <a:pt x="5873179" y="1682116"/>
                  <a:pt x="5842904" y="1636546"/>
                </a:cubicBezTo>
                <a:cubicBezTo>
                  <a:pt x="5830329" y="1617634"/>
                  <a:pt x="5820940" y="1619293"/>
                  <a:pt x="5805777" y="1632913"/>
                </a:cubicBezTo>
                <a:cubicBezTo>
                  <a:pt x="5667157" y="1757564"/>
                  <a:pt x="5528139" y="1881785"/>
                  <a:pt x="5389154" y="2006038"/>
                </a:cubicBezTo>
                <a:cubicBezTo>
                  <a:pt x="5175070" y="2197429"/>
                  <a:pt x="4961251" y="2389101"/>
                  <a:pt x="4746586" y="2579811"/>
                </a:cubicBezTo>
                <a:cubicBezTo>
                  <a:pt x="4691559" y="2628700"/>
                  <a:pt x="4640348" y="2682167"/>
                  <a:pt x="4576562" y="2720936"/>
                </a:cubicBezTo>
                <a:cubicBezTo>
                  <a:pt x="4443019" y="2802091"/>
                  <a:pt x="4310139" y="2884324"/>
                  <a:pt x="4177159" y="2966407"/>
                </a:cubicBezTo>
                <a:cubicBezTo>
                  <a:pt x="4059740" y="3038902"/>
                  <a:pt x="3942504" y="3111679"/>
                  <a:pt x="3825434" y="3184722"/>
                </a:cubicBezTo>
                <a:cubicBezTo>
                  <a:pt x="3813888" y="3191922"/>
                  <a:pt x="3790248" y="3195256"/>
                  <a:pt x="3799886" y="3214699"/>
                </a:cubicBezTo>
                <a:cubicBezTo>
                  <a:pt x="3810437" y="3235966"/>
                  <a:pt x="3827922" y="3219078"/>
                  <a:pt x="3840563" y="3212426"/>
                </a:cubicBezTo>
                <a:cubicBezTo>
                  <a:pt x="3926893" y="3166971"/>
                  <a:pt x="4012727" y="3120588"/>
                  <a:pt x="4098825" y="3074702"/>
                </a:cubicBezTo>
                <a:cubicBezTo>
                  <a:pt x="4238125" y="3000481"/>
                  <a:pt x="4377243" y="2925896"/>
                  <a:pt x="4517024" y="2852555"/>
                </a:cubicBezTo>
                <a:cubicBezTo>
                  <a:pt x="4572448" y="2823474"/>
                  <a:pt x="4625451" y="2788819"/>
                  <a:pt x="4685023" y="2768680"/>
                </a:cubicBezTo>
                <a:cubicBezTo>
                  <a:pt x="4804499" y="2728302"/>
                  <a:pt x="4924622" y="2689897"/>
                  <a:pt x="5044661" y="2651178"/>
                </a:cubicBezTo>
                <a:cubicBezTo>
                  <a:pt x="5422133" y="2529430"/>
                  <a:pt x="5799672" y="2407930"/>
                  <a:pt x="6177194" y="2286314"/>
                </a:cubicBezTo>
                <a:cubicBezTo>
                  <a:pt x="6204599" y="2277488"/>
                  <a:pt x="6207071" y="2273839"/>
                  <a:pt x="6195226" y="2247329"/>
                </a:cubicBezTo>
                <a:cubicBezTo>
                  <a:pt x="6172582" y="2196649"/>
                  <a:pt x="6148610" y="2146549"/>
                  <a:pt x="6125452" y="2096101"/>
                </a:cubicBezTo>
                <a:cubicBezTo>
                  <a:pt x="6119347" y="2082813"/>
                  <a:pt x="6109244" y="2082316"/>
                  <a:pt x="6097681" y="2086297"/>
                </a:cubicBezTo>
                <a:cubicBezTo>
                  <a:pt x="6077907" y="2093099"/>
                  <a:pt x="6057237" y="2093912"/>
                  <a:pt x="6038507" y="2096101"/>
                </a:cubicBezTo>
                <a:close/>
                <a:moveTo>
                  <a:pt x="4217588" y="685467"/>
                </a:moveTo>
                <a:cubicBezTo>
                  <a:pt x="4119744" y="685832"/>
                  <a:pt x="4044296" y="605606"/>
                  <a:pt x="4053470" y="510002"/>
                </a:cubicBezTo>
                <a:cubicBezTo>
                  <a:pt x="4054979" y="494193"/>
                  <a:pt x="4050600" y="486943"/>
                  <a:pt x="4034740" y="483476"/>
                </a:cubicBezTo>
                <a:cubicBezTo>
                  <a:pt x="3978171" y="471117"/>
                  <a:pt x="3921137" y="461446"/>
                  <a:pt x="3864020" y="452156"/>
                </a:cubicBezTo>
                <a:cubicBezTo>
                  <a:pt x="3846005" y="449219"/>
                  <a:pt x="3840065" y="456966"/>
                  <a:pt x="3839136" y="474120"/>
                </a:cubicBezTo>
                <a:cubicBezTo>
                  <a:pt x="3834923" y="550895"/>
                  <a:pt x="3829001" y="627570"/>
                  <a:pt x="3825334" y="704362"/>
                </a:cubicBezTo>
                <a:cubicBezTo>
                  <a:pt x="3814534" y="930872"/>
                  <a:pt x="3800583" y="1157182"/>
                  <a:pt x="3787129" y="1383526"/>
                </a:cubicBezTo>
                <a:cubicBezTo>
                  <a:pt x="3775948" y="1571897"/>
                  <a:pt x="3767637" y="1760451"/>
                  <a:pt x="3756373" y="1948822"/>
                </a:cubicBezTo>
                <a:cubicBezTo>
                  <a:pt x="3753353" y="1999303"/>
                  <a:pt x="3753055" y="2050199"/>
                  <a:pt x="3741260" y="2100083"/>
                </a:cubicBezTo>
                <a:cubicBezTo>
                  <a:pt x="3671568" y="2394891"/>
                  <a:pt x="3602474" y="2689848"/>
                  <a:pt x="3533247" y="2984772"/>
                </a:cubicBezTo>
                <a:cubicBezTo>
                  <a:pt x="3530377" y="2996965"/>
                  <a:pt x="3524455" y="3013371"/>
                  <a:pt x="3539916" y="3018066"/>
                </a:cubicBezTo>
                <a:cubicBezTo>
                  <a:pt x="3557053" y="3023275"/>
                  <a:pt x="3558230" y="3004612"/>
                  <a:pt x="3561664" y="2993448"/>
                </a:cubicBezTo>
                <a:cubicBezTo>
                  <a:pt x="3595075" y="2885070"/>
                  <a:pt x="3627938" y="2776510"/>
                  <a:pt x="3661167" y="2668066"/>
                </a:cubicBezTo>
                <a:cubicBezTo>
                  <a:pt x="3702275" y="2533859"/>
                  <a:pt x="3742885" y="2399469"/>
                  <a:pt x="3785105" y="2265610"/>
                </a:cubicBezTo>
                <a:cubicBezTo>
                  <a:pt x="3807020" y="2196151"/>
                  <a:pt x="3822249" y="2124336"/>
                  <a:pt x="3855626" y="2058776"/>
                </a:cubicBezTo>
                <a:cubicBezTo>
                  <a:pt x="3890165" y="1990926"/>
                  <a:pt x="3925616" y="1923540"/>
                  <a:pt x="3959292" y="1855275"/>
                </a:cubicBezTo>
                <a:cubicBezTo>
                  <a:pt x="4043832" y="1683858"/>
                  <a:pt x="4134177" y="1515411"/>
                  <a:pt x="4219312" y="1344276"/>
                </a:cubicBezTo>
                <a:cubicBezTo>
                  <a:pt x="4269429" y="1243546"/>
                  <a:pt x="4322100" y="1143894"/>
                  <a:pt x="4374290" y="1044094"/>
                </a:cubicBezTo>
                <a:cubicBezTo>
                  <a:pt x="4438606" y="921101"/>
                  <a:pt x="4500849" y="797030"/>
                  <a:pt x="4564685" y="673788"/>
                </a:cubicBezTo>
                <a:cubicBezTo>
                  <a:pt x="4574124" y="655556"/>
                  <a:pt x="4570308" y="646499"/>
                  <a:pt x="4551778" y="639763"/>
                </a:cubicBezTo>
                <a:cubicBezTo>
                  <a:pt x="4500351" y="621084"/>
                  <a:pt x="4448974" y="602222"/>
                  <a:pt x="4398062" y="582166"/>
                </a:cubicBezTo>
                <a:cubicBezTo>
                  <a:pt x="4379482" y="574850"/>
                  <a:pt x="4370507" y="578665"/>
                  <a:pt x="4361134" y="596897"/>
                </a:cubicBezTo>
                <a:cubicBezTo>
                  <a:pt x="4331406" y="654661"/>
                  <a:pt x="4283297" y="684986"/>
                  <a:pt x="4217554" y="685483"/>
                </a:cubicBezTo>
                <a:close/>
                <a:moveTo>
                  <a:pt x="806653" y="4765944"/>
                </a:moveTo>
                <a:cubicBezTo>
                  <a:pt x="878418" y="4763953"/>
                  <a:pt x="938537" y="4803917"/>
                  <a:pt x="965661" y="4868482"/>
                </a:cubicBezTo>
                <a:cubicBezTo>
                  <a:pt x="990777" y="4928270"/>
                  <a:pt x="975648" y="5003751"/>
                  <a:pt x="926112" y="5047414"/>
                </a:cubicBezTo>
                <a:cubicBezTo>
                  <a:pt x="907151" y="5064119"/>
                  <a:pt x="907217" y="5075831"/>
                  <a:pt x="920853" y="5094544"/>
                </a:cubicBezTo>
                <a:cubicBezTo>
                  <a:pt x="951195" y="5136183"/>
                  <a:pt x="979812" y="5179083"/>
                  <a:pt x="1009490" y="5221220"/>
                </a:cubicBezTo>
                <a:cubicBezTo>
                  <a:pt x="1026825" y="5245838"/>
                  <a:pt x="1027904" y="5245871"/>
                  <a:pt x="1050880" y="5225350"/>
                </a:cubicBezTo>
                <a:cubicBezTo>
                  <a:pt x="1237758" y="5058512"/>
                  <a:pt x="1424553" y="4891591"/>
                  <a:pt x="1611381" y="4724686"/>
                </a:cubicBezTo>
                <a:cubicBezTo>
                  <a:pt x="1777523" y="4576262"/>
                  <a:pt x="1943084" y="4427158"/>
                  <a:pt x="2110171" y="4279812"/>
                </a:cubicBezTo>
                <a:cubicBezTo>
                  <a:pt x="2162941" y="4233279"/>
                  <a:pt x="2210619" y="4180807"/>
                  <a:pt x="2271568" y="4143448"/>
                </a:cubicBezTo>
                <a:cubicBezTo>
                  <a:pt x="2525748" y="3987576"/>
                  <a:pt x="2779381" y="3830807"/>
                  <a:pt x="3033180" y="3674321"/>
                </a:cubicBezTo>
                <a:cubicBezTo>
                  <a:pt x="3038572" y="3671003"/>
                  <a:pt x="3043980" y="3667586"/>
                  <a:pt x="3048791" y="3663505"/>
                </a:cubicBezTo>
                <a:cubicBezTo>
                  <a:pt x="3055062" y="3658196"/>
                  <a:pt x="3060669" y="3651826"/>
                  <a:pt x="3054713" y="3643133"/>
                </a:cubicBezTo>
                <a:cubicBezTo>
                  <a:pt x="3049952" y="3636182"/>
                  <a:pt x="3042819" y="3635917"/>
                  <a:pt x="3035569" y="3639002"/>
                </a:cubicBezTo>
                <a:cubicBezTo>
                  <a:pt x="3029730" y="3641474"/>
                  <a:pt x="3023957" y="3644145"/>
                  <a:pt x="3018350" y="3647098"/>
                </a:cubicBezTo>
                <a:cubicBezTo>
                  <a:pt x="2970705" y="3672330"/>
                  <a:pt x="2923127" y="3697678"/>
                  <a:pt x="2875483" y="3722911"/>
                </a:cubicBezTo>
                <a:cubicBezTo>
                  <a:pt x="2699587" y="3816043"/>
                  <a:pt x="2523807" y="3909407"/>
                  <a:pt x="2347696" y="4002141"/>
                </a:cubicBezTo>
                <a:cubicBezTo>
                  <a:pt x="2285353" y="4034971"/>
                  <a:pt x="2226345" y="4074835"/>
                  <a:pt x="2158843" y="4097065"/>
                </a:cubicBezTo>
                <a:cubicBezTo>
                  <a:pt x="2042121" y="4135469"/>
                  <a:pt x="1924985" y="4172579"/>
                  <a:pt x="1808014" y="4210237"/>
                </a:cubicBezTo>
                <a:cubicBezTo>
                  <a:pt x="1556686" y="4291126"/>
                  <a:pt x="1305309" y="4371883"/>
                  <a:pt x="1054048" y="4452954"/>
                </a:cubicBezTo>
                <a:cubicBezTo>
                  <a:pt x="926543" y="4494096"/>
                  <a:pt x="799320" y="4536117"/>
                  <a:pt x="671699" y="4576926"/>
                </a:cubicBezTo>
                <a:cubicBezTo>
                  <a:pt x="651908" y="4583246"/>
                  <a:pt x="651510" y="4594129"/>
                  <a:pt x="658411" y="4609375"/>
                </a:cubicBezTo>
                <a:cubicBezTo>
                  <a:pt x="682267" y="4662095"/>
                  <a:pt x="706470" y="4714667"/>
                  <a:pt x="730143" y="4767470"/>
                </a:cubicBezTo>
                <a:cubicBezTo>
                  <a:pt x="735833" y="4780177"/>
                  <a:pt x="744692" y="4780675"/>
                  <a:pt x="755442" y="4776196"/>
                </a:cubicBezTo>
                <a:cubicBezTo>
                  <a:pt x="773342" y="4768748"/>
                  <a:pt x="792021" y="4765977"/>
                  <a:pt x="806636" y="4765944"/>
                </a:cubicBezTo>
                <a:close/>
                <a:moveTo>
                  <a:pt x="986762" y="1907382"/>
                </a:moveTo>
                <a:cubicBezTo>
                  <a:pt x="986978" y="1941257"/>
                  <a:pt x="976427" y="1979695"/>
                  <a:pt x="963156" y="2000514"/>
                </a:cubicBezTo>
                <a:cubicBezTo>
                  <a:pt x="919725" y="2068696"/>
                  <a:pt x="851079" y="2093862"/>
                  <a:pt x="771135" y="2071151"/>
                </a:cubicBezTo>
                <a:cubicBezTo>
                  <a:pt x="761148" y="2068314"/>
                  <a:pt x="750017" y="2060368"/>
                  <a:pt x="742253" y="2075382"/>
                </a:cubicBezTo>
                <a:cubicBezTo>
                  <a:pt x="713803" y="2130342"/>
                  <a:pt x="687658" y="2186364"/>
                  <a:pt x="663073" y="2243149"/>
                </a:cubicBezTo>
                <a:cubicBezTo>
                  <a:pt x="657051" y="2257051"/>
                  <a:pt x="662807" y="2262923"/>
                  <a:pt x="676079" y="2267236"/>
                </a:cubicBezTo>
                <a:cubicBezTo>
                  <a:pt x="760551" y="2294675"/>
                  <a:pt x="844758" y="2322910"/>
                  <a:pt x="929164" y="2350548"/>
                </a:cubicBezTo>
                <a:cubicBezTo>
                  <a:pt x="1064068" y="2394725"/>
                  <a:pt x="1199171" y="2438305"/>
                  <a:pt x="1333976" y="2482747"/>
                </a:cubicBezTo>
                <a:cubicBezTo>
                  <a:pt x="1587061" y="2566191"/>
                  <a:pt x="1840031" y="2649967"/>
                  <a:pt x="2092984" y="2733842"/>
                </a:cubicBezTo>
                <a:cubicBezTo>
                  <a:pt x="2135071" y="2747794"/>
                  <a:pt x="2178568" y="2757913"/>
                  <a:pt x="2218017" y="2779181"/>
                </a:cubicBezTo>
                <a:cubicBezTo>
                  <a:pt x="2282234" y="2813803"/>
                  <a:pt x="2346518" y="2848292"/>
                  <a:pt x="2410668" y="2883030"/>
                </a:cubicBezTo>
                <a:cubicBezTo>
                  <a:pt x="2589915" y="2980093"/>
                  <a:pt x="2769096" y="3077290"/>
                  <a:pt x="2948343" y="3174354"/>
                </a:cubicBezTo>
                <a:cubicBezTo>
                  <a:pt x="2976246" y="3189466"/>
                  <a:pt x="3004315" y="3204231"/>
                  <a:pt x="3032401" y="3218979"/>
                </a:cubicBezTo>
                <a:cubicBezTo>
                  <a:pt x="3039766" y="3222844"/>
                  <a:pt x="3047530" y="3224719"/>
                  <a:pt x="3054382" y="3217917"/>
                </a:cubicBezTo>
                <a:cubicBezTo>
                  <a:pt x="3059541" y="3212791"/>
                  <a:pt x="3060503" y="3206072"/>
                  <a:pt x="3056074" y="3200648"/>
                </a:cubicBezTo>
                <a:cubicBezTo>
                  <a:pt x="3051694" y="3195289"/>
                  <a:pt x="3045888" y="3190744"/>
                  <a:pt x="3039949" y="3187028"/>
                </a:cubicBezTo>
                <a:cubicBezTo>
                  <a:pt x="2826843" y="3053567"/>
                  <a:pt x="2613389" y="2920671"/>
                  <a:pt x="2400649" y="2786629"/>
                </a:cubicBezTo>
                <a:cubicBezTo>
                  <a:pt x="2336979" y="2746517"/>
                  <a:pt x="2269262" y="2712127"/>
                  <a:pt x="2212543" y="2661729"/>
                </a:cubicBezTo>
                <a:cubicBezTo>
                  <a:pt x="2120622" y="2580077"/>
                  <a:pt x="2029298" y="2497761"/>
                  <a:pt x="1938156" y="2415229"/>
                </a:cubicBezTo>
                <a:cubicBezTo>
                  <a:pt x="1844659" y="2330574"/>
                  <a:pt x="1751909" y="2245106"/>
                  <a:pt x="1658428" y="2160435"/>
                </a:cubicBezTo>
                <a:cubicBezTo>
                  <a:pt x="1532599" y="2046466"/>
                  <a:pt x="1406404" y="1932896"/>
                  <a:pt x="1280309" y="1819227"/>
                </a:cubicBezTo>
                <a:cubicBezTo>
                  <a:pt x="1206670" y="1752853"/>
                  <a:pt x="1132698" y="1686828"/>
                  <a:pt x="1059374" y="1620122"/>
                </a:cubicBezTo>
                <a:cubicBezTo>
                  <a:pt x="1044709" y="1606785"/>
                  <a:pt x="1035203" y="1607448"/>
                  <a:pt x="1023242" y="1623689"/>
                </a:cubicBezTo>
                <a:cubicBezTo>
                  <a:pt x="991242" y="1667120"/>
                  <a:pt x="959971" y="1710998"/>
                  <a:pt x="929480" y="1755507"/>
                </a:cubicBezTo>
                <a:cubicBezTo>
                  <a:pt x="918050" y="1772180"/>
                  <a:pt x="918962" y="1782880"/>
                  <a:pt x="933726" y="1796035"/>
                </a:cubicBezTo>
                <a:cubicBezTo>
                  <a:pt x="968829" y="1827322"/>
                  <a:pt x="984009" y="1868182"/>
                  <a:pt x="986746" y="1907349"/>
                </a:cubicBezTo>
                <a:close/>
                <a:moveTo>
                  <a:pt x="5387479" y="5567935"/>
                </a:moveTo>
                <a:cubicBezTo>
                  <a:pt x="5389934" y="5506190"/>
                  <a:pt x="5414901" y="5456654"/>
                  <a:pt x="5469131" y="5426180"/>
                </a:cubicBezTo>
                <a:cubicBezTo>
                  <a:pt x="5525352" y="5394577"/>
                  <a:pt x="5583331" y="5395009"/>
                  <a:pt x="5638358" y="5430095"/>
                </a:cubicBezTo>
                <a:cubicBezTo>
                  <a:pt x="5656125" y="5441426"/>
                  <a:pt x="5665415" y="5440364"/>
                  <a:pt x="5679665" y="5424305"/>
                </a:cubicBezTo>
                <a:cubicBezTo>
                  <a:pt x="5717074" y="5382152"/>
                  <a:pt x="5750700" y="5336946"/>
                  <a:pt x="5787728" y="5294577"/>
                </a:cubicBezTo>
                <a:cubicBezTo>
                  <a:pt x="5799572" y="5281024"/>
                  <a:pt x="5793335" y="5274056"/>
                  <a:pt x="5781772" y="5266508"/>
                </a:cubicBezTo>
                <a:cubicBezTo>
                  <a:pt x="5749921" y="5245689"/>
                  <a:pt x="5718268" y="5224538"/>
                  <a:pt x="5686434" y="5203685"/>
                </a:cubicBezTo>
                <a:cubicBezTo>
                  <a:pt x="5356125" y="4987195"/>
                  <a:pt x="5025318" y="4771485"/>
                  <a:pt x="4695740" y="4553900"/>
                </a:cubicBezTo>
                <a:cubicBezTo>
                  <a:pt x="4573643" y="4473293"/>
                  <a:pt x="4448610" y="4397762"/>
                  <a:pt x="4342256" y="4293764"/>
                </a:cubicBezTo>
                <a:cubicBezTo>
                  <a:pt x="4151214" y="4106969"/>
                  <a:pt x="3953719" y="3926809"/>
                  <a:pt x="3758695" y="3744095"/>
                </a:cubicBezTo>
                <a:cubicBezTo>
                  <a:pt x="3751031" y="3736912"/>
                  <a:pt x="3743533" y="3720638"/>
                  <a:pt x="3730062" y="3734058"/>
                </a:cubicBezTo>
                <a:cubicBezTo>
                  <a:pt x="3717968" y="3746102"/>
                  <a:pt x="3731373" y="3755293"/>
                  <a:pt x="3738075" y="3764400"/>
                </a:cubicBezTo>
                <a:cubicBezTo>
                  <a:pt x="3740397" y="3767569"/>
                  <a:pt x="3743533" y="3770140"/>
                  <a:pt x="3746237" y="3773043"/>
                </a:cubicBezTo>
                <a:cubicBezTo>
                  <a:pt x="3801777" y="3832931"/>
                  <a:pt x="3857252" y="3892901"/>
                  <a:pt x="3912859" y="3952722"/>
                </a:cubicBezTo>
                <a:cubicBezTo>
                  <a:pt x="4026778" y="4075267"/>
                  <a:pt x="4141094" y="4197447"/>
                  <a:pt x="4254614" y="4320373"/>
                </a:cubicBezTo>
                <a:cubicBezTo>
                  <a:pt x="4301894" y="4371584"/>
                  <a:pt x="4354930" y="4418316"/>
                  <a:pt x="4393500" y="4476594"/>
                </a:cubicBezTo>
                <a:cubicBezTo>
                  <a:pt x="4489767" y="4622082"/>
                  <a:pt x="4583331" y="4769328"/>
                  <a:pt x="4678138" y="4915778"/>
                </a:cubicBezTo>
                <a:cubicBezTo>
                  <a:pt x="4825086" y="5142752"/>
                  <a:pt x="4972200" y="5369644"/>
                  <a:pt x="5119197" y="5596585"/>
                </a:cubicBezTo>
                <a:cubicBezTo>
                  <a:pt x="5161019" y="5661150"/>
                  <a:pt x="5202657" y="5725832"/>
                  <a:pt x="5244430" y="5790430"/>
                </a:cubicBezTo>
                <a:cubicBezTo>
                  <a:pt x="5253238" y="5804050"/>
                  <a:pt x="5262130" y="5815464"/>
                  <a:pt x="5280130" y="5801031"/>
                </a:cubicBezTo>
                <a:cubicBezTo>
                  <a:pt x="5325302" y="5764800"/>
                  <a:pt x="5370524" y="5728685"/>
                  <a:pt x="5413109" y="5689352"/>
                </a:cubicBezTo>
                <a:cubicBezTo>
                  <a:pt x="5423510" y="5679747"/>
                  <a:pt x="5426530" y="5671668"/>
                  <a:pt x="5416526" y="5659209"/>
                </a:cubicBezTo>
                <a:cubicBezTo>
                  <a:pt x="5395259" y="5632716"/>
                  <a:pt x="5389718" y="5600699"/>
                  <a:pt x="5387479" y="5567935"/>
                </a:cubicBezTo>
                <a:close/>
                <a:moveTo>
                  <a:pt x="4926529" y="988735"/>
                </a:moveTo>
                <a:cubicBezTo>
                  <a:pt x="4894678" y="987375"/>
                  <a:pt x="4853769" y="971549"/>
                  <a:pt x="4821818" y="935484"/>
                </a:cubicBezTo>
                <a:cubicBezTo>
                  <a:pt x="4779183" y="887375"/>
                  <a:pt x="4768815" y="832315"/>
                  <a:pt x="4786765" y="771366"/>
                </a:cubicBezTo>
                <a:cubicBezTo>
                  <a:pt x="4790049" y="760185"/>
                  <a:pt x="4793732" y="750530"/>
                  <a:pt x="4779648" y="743330"/>
                </a:cubicBezTo>
                <a:cubicBezTo>
                  <a:pt x="4726662" y="716223"/>
                  <a:pt x="4672631" y="691373"/>
                  <a:pt x="4617720" y="668446"/>
                </a:cubicBezTo>
                <a:cubicBezTo>
                  <a:pt x="4604515" y="662939"/>
                  <a:pt x="4595026" y="665294"/>
                  <a:pt x="4590514" y="680905"/>
                </a:cubicBezTo>
                <a:cubicBezTo>
                  <a:pt x="4585006" y="699916"/>
                  <a:pt x="4577939" y="718480"/>
                  <a:pt x="4571752" y="737308"/>
                </a:cubicBezTo>
                <a:cubicBezTo>
                  <a:pt x="4510139" y="924883"/>
                  <a:pt x="4448676" y="1112508"/>
                  <a:pt x="4386947" y="1300033"/>
                </a:cubicBezTo>
                <a:cubicBezTo>
                  <a:pt x="4302873" y="1555391"/>
                  <a:pt x="4218964" y="1810783"/>
                  <a:pt x="4134094" y="2065876"/>
                </a:cubicBezTo>
                <a:cubicBezTo>
                  <a:pt x="4116840" y="2117717"/>
                  <a:pt x="4104565" y="2171599"/>
                  <a:pt x="4079084" y="2220339"/>
                </a:cubicBezTo>
                <a:cubicBezTo>
                  <a:pt x="4034624" y="2305342"/>
                  <a:pt x="3988921" y="2389715"/>
                  <a:pt x="3943217" y="2474055"/>
                </a:cubicBezTo>
                <a:cubicBezTo>
                  <a:pt x="3858231" y="2630906"/>
                  <a:pt x="3772846" y="2787558"/>
                  <a:pt x="3687693" y="2944327"/>
                </a:cubicBezTo>
                <a:cubicBezTo>
                  <a:pt x="3671801" y="2973590"/>
                  <a:pt x="3656256" y="3003036"/>
                  <a:pt x="3640364" y="3032300"/>
                </a:cubicBezTo>
                <a:cubicBezTo>
                  <a:pt x="3634524" y="3043066"/>
                  <a:pt x="3631356" y="3054364"/>
                  <a:pt x="3644063" y="3061198"/>
                </a:cubicBezTo>
                <a:cubicBezTo>
                  <a:pt x="3656472" y="3067884"/>
                  <a:pt x="3662361" y="3056918"/>
                  <a:pt x="3668018" y="3048159"/>
                </a:cubicBezTo>
                <a:cubicBezTo>
                  <a:pt x="3669312" y="3046168"/>
                  <a:pt x="3670440" y="3044062"/>
                  <a:pt x="3671701" y="3042038"/>
                </a:cubicBezTo>
                <a:cubicBezTo>
                  <a:pt x="3722415" y="2960584"/>
                  <a:pt x="3773012" y="2879065"/>
                  <a:pt x="3823874" y="2797694"/>
                </a:cubicBezTo>
                <a:cubicBezTo>
                  <a:pt x="3894080" y="2685418"/>
                  <a:pt x="3965016" y="2573623"/>
                  <a:pt x="4034658" y="2460999"/>
                </a:cubicBezTo>
                <a:cubicBezTo>
                  <a:pt x="4111383" y="2336911"/>
                  <a:pt x="4188639" y="2213885"/>
                  <a:pt x="4290514" y="2107432"/>
                </a:cubicBezTo>
                <a:cubicBezTo>
                  <a:pt x="4400700" y="1992302"/>
                  <a:pt x="4506224" y="1872710"/>
                  <a:pt x="4613225" y="1754562"/>
                </a:cubicBezTo>
                <a:cubicBezTo>
                  <a:pt x="4820839" y="1525348"/>
                  <a:pt x="5028055" y="1295769"/>
                  <a:pt x="5235521" y="1066406"/>
                </a:cubicBezTo>
                <a:cubicBezTo>
                  <a:pt x="5254400" y="1045537"/>
                  <a:pt x="5254084" y="1041638"/>
                  <a:pt x="5230743" y="1023705"/>
                </a:cubicBezTo>
                <a:cubicBezTo>
                  <a:pt x="5188573" y="991323"/>
                  <a:pt x="5144612" y="961496"/>
                  <a:pt x="5100567" y="931751"/>
                </a:cubicBezTo>
                <a:cubicBezTo>
                  <a:pt x="5085189" y="921366"/>
                  <a:pt x="5075103" y="921300"/>
                  <a:pt x="5062213" y="935965"/>
                </a:cubicBezTo>
                <a:cubicBezTo>
                  <a:pt x="5030644" y="971880"/>
                  <a:pt x="4989850" y="988967"/>
                  <a:pt x="4926529" y="988735"/>
                </a:cubicBezTo>
                <a:close/>
                <a:moveTo>
                  <a:pt x="5554001" y="1469873"/>
                </a:moveTo>
                <a:cubicBezTo>
                  <a:pt x="5527061" y="1470487"/>
                  <a:pt x="5495375" y="1459837"/>
                  <a:pt x="5467240" y="1438387"/>
                </a:cubicBezTo>
                <a:cubicBezTo>
                  <a:pt x="5394346" y="1382813"/>
                  <a:pt x="5378719" y="1290544"/>
                  <a:pt x="5429516" y="1214316"/>
                </a:cubicBezTo>
                <a:cubicBezTo>
                  <a:pt x="5436019" y="1204561"/>
                  <a:pt x="5442024" y="1196200"/>
                  <a:pt x="5430312" y="1185467"/>
                </a:cubicBezTo>
                <a:cubicBezTo>
                  <a:pt x="5385189" y="1144193"/>
                  <a:pt x="5336251" y="1107564"/>
                  <a:pt x="5289336" y="1068480"/>
                </a:cubicBezTo>
                <a:cubicBezTo>
                  <a:pt x="5279930" y="1060633"/>
                  <a:pt x="5272349" y="1061927"/>
                  <a:pt x="5265597" y="1071963"/>
                </a:cubicBezTo>
                <a:cubicBezTo>
                  <a:pt x="5256291" y="1085766"/>
                  <a:pt x="5246437" y="1099203"/>
                  <a:pt x="5237329" y="1113138"/>
                </a:cubicBezTo>
                <a:cubicBezTo>
                  <a:pt x="5131954" y="1274485"/>
                  <a:pt x="5026861" y="1436015"/>
                  <a:pt x="4921304" y="1597229"/>
                </a:cubicBezTo>
                <a:cubicBezTo>
                  <a:pt x="4784459" y="1806254"/>
                  <a:pt x="4647681" y="2015312"/>
                  <a:pt x="4509973" y="2223756"/>
                </a:cubicBezTo>
                <a:cubicBezTo>
                  <a:pt x="4465846" y="2290561"/>
                  <a:pt x="4429283" y="2363554"/>
                  <a:pt x="4375318" y="2422495"/>
                </a:cubicBezTo>
                <a:cubicBezTo>
                  <a:pt x="4222182" y="2589748"/>
                  <a:pt x="4065215" y="2753484"/>
                  <a:pt x="3909624" y="2918497"/>
                </a:cubicBezTo>
                <a:cubicBezTo>
                  <a:pt x="3851960" y="2979662"/>
                  <a:pt x="3793931" y="3040478"/>
                  <a:pt x="3736117" y="3101494"/>
                </a:cubicBezTo>
                <a:cubicBezTo>
                  <a:pt x="3728818" y="3109191"/>
                  <a:pt x="3721087" y="3117336"/>
                  <a:pt x="3732119" y="3127705"/>
                </a:cubicBezTo>
                <a:cubicBezTo>
                  <a:pt x="3742421" y="3137393"/>
                  <a:pt x="3751130" y="3131139"/>
                  <a:pt x="3759060" y="3123806"/>
                </a:cubicBezTo>
                <a:cubicBezTo>
                  <a:pt x="3766625" y="3116822"/>
                  <a:pt x="3773493" y="3109092"/>
                  <a:pt x="3781024" y="3102058"/>
                </a:cubicBezTo>
                <a:cubicBezTo>
                  <a:pt x="3971270" y="2924702"/>
                  <a:pt x="4161300" y="2747097"/>
                  <a:pt x="4352060" y="2570289"/>
                </a:cubicBezTo>
                <a:cubicBezTo>
                  <a:pt x="4392140" y="2533146"/>
                  <a:pt x="4428918" y="2491540"/>
                  <a:pt x="4474804" y="2461546"/>
                </a:cubicBezTo>
                <a:cubicBezTo>
                  <a:pt x="4630759" y="2359555"/>
                  <a:pt x="4787909" y="2259423"/>
                  <a:pt x="4944479" y="2158377"/>
                </a:cubicBezTo>
                <a:cubicBezTo>
                  <a:pt x="5158364" y="2020338"/>
                  <a:pt x="5372117" y="1882067"/>
                  <a:pt x="5585969" y="1743961"/>
                </a:cubicBezTo>
                <a:cubicBezTo>
                  <a:pt x="5654582" y="1699651"/>
                  <a:pt x="5723295" y="1655524"/>
                  <a:pt x="5791974" y="1611330"/>
                </a:cubicBezTo>
                <a:cubicBezTo>
                  <a:pt x="5803736" y="1603765"/>
                  <a:pt x="5813092" y="1595139"/>
                  <a:pt x="5801198" y="1580872"/>
                </a:cubicBezTo>
                <a:cubicBezTo>
                  <a:pt x="5762578" y="1534588"/>
                  <a:pt x="5723726" y="1488503"/>
                  <a:pt x="5684891" y="1442418"/>
                </a:cubicBezTo>
                <a:cubicBezTo>
                  <a:pt x="5676065" y="1431934"/>
                  <a:pt x="5666808" y="1432116"/>
                  <a:pt x="5655976" y="1440477"/>
                </a:cubicBezTo>
                <a:cubicBezTo>
                  <a:pt x="5628537" y="1461645"/>
                  <a:pt x="5596852" y="1470106"/>
                  <a:pt x="5554018" y="1469857"/>
                </a:cubicBezTo>
                <a:close/>
                <a:moveTo>
                  <a:pt x="1905442" y="5871303"/>
                </a:moveTo>
                <a:cubicBezTo>
                  <a:pt x="2020589" y="5869893"/>
                  <a:pt x="2100798" y="5976777"/>
                  <a:pt x="2069278" y="6082069"/>
                </a:cubicBezTo>
                <a:cubicBezTo>
                  <a:pt x="2062360" y="6105178"/>
                  <a:pt x="2068216" y="6115679"/>
                  <a:pt x="2087609" y="6124621"/>
                </a:cubicBezTo>
                <a:cubicBezTo>
                  <a:pt x="2135138" y="6146519"/>
                  <a:pt x="2182815" y="6168168"/>
                  <a:pt x="2229646" y="6191509"/>
                </a:cubicBezTo>
                <a:cubicBezTo>
                  <a:pt x="2249189" y="6201247"/>
                  <a:pt x="2258528" y="6196585"/>
                  <a:pt x="2264799" y="6176927"/>
                </a:cubicBezTo>
                <a:cubicBezTo>
                  <a:pt x="2281189" y="6125533"/>
                  <a:pt x="2298160" y="6074339"/>
                  <a:pt x="2315114" y="6023128"/>
                </a:cubicBezTo>
                <a:cubicBezTo>
                  <a:pt x="2379149" y="5829614"/>
                  <a:pt x="2443515" y="5636183"/>
                  <a:pt x="2507301" y="5442587"/>
                </a:cubicBezTo>
                <a:cubicBezTo>
                  <a:pt x="2588472" y="5196286"/>
                  <a:pt x="2669212" y="4949836"/>
                  <a:pt x="2750118" y="4703452"/>
                </a:cubicBezTo>
                <a:cubicBezTo>
                  <a:pt x="2759557" y="4674719"/>
                  <a:pt x="2772032" y="4647397"/>
                  <a:pt x="2786714" y="4620937"/>
                </a:cubicBezTo>
                <a:cubicBezTo>
                  <a:pt x="2812875" y="4573774"/>
                  <a:pt x="2838489" y="4526312"/>
                  <a:pt x="2864053" y="4478817"/>
                </a:cubicBezTo>
                <a:cubicBezTo>
                  <a:pt x="2978718" y="4265778"/>
                  <a:pt x="3093267" y="4052705"/>
                  <a:pt x="3207898" y="3839649"/>
                </a:cubicBezTo>
                <a:cubicBezTo>
                  <a:pt x="3212394" y="3831288"/>
                  <a:pt x="3218648" y="3823359"/>
                  <a:pt x="3217305" y="3813256"/>
                </a:cubicBezTo>
                <a:cubicBezTo>
                  <a:pt x="3215463" y="3799387"/>
                  <a:pt x="3207517" y="3795157"/>
                  <a:pt x="3195821" y="3803186"/>
                </a:cubicBezTo>
                <a:cubicBezTo>
                  <a:pt x="3190911" y="3806554"/>
                  <a:pt x="3187726" y="3812775"/>
                  <a:pt x="3184392" y="3818100"/>
                </a:cubicBezTo>
                <a:cubicBezTo>
                  <a:pt x="3154050" y="3866474"/>
                  <a:pt x="3123924" y="3914998"/>
                  <a:pt x="3093615" y="3963388"/>
                </a:cubicBezTo>
                <a:cubicBezTo>
                  <a:pt x="2982467" y="4140827"/>
                  <a:pt x="2871817" y="4318581"/>
                  <a:pt x="2759707" y="4495406"/>
                </a:cubicBezTo>
                <a:cubicBezTo>
                  <a:pt x="2731306" y="4540214"/>
                  <a:pt x="2709109" y="4589285"/>
                  <a:pt x="2673442" y="4629215"/>
                </a:cubicBezTo>
                <a:cubicBezTo>
                  <a:pt x="2596302" y="4715562"/>
                  <a:pt x="2518366" y="4801213"/>
                  <a:pt x="2440745" y="4887128"/>
                </a:cubicBezTo>
                <a:cubicBezTo>
                  <a:pt x="2294527" y="5048973"/>
                  <a:pt x="2148409" y="5210901"/>
                  <a:pt x="2002042" y="5372630"/>
                </a:cubicBezTo>
                <a:cubicBezTo>
                  <a:pt x="1872712" y="5515546"/>
                  <a:pt x="1743249" y="5658347"/>
                  <a:pt x="1613438" y="5800798"/>
                </a:cubicBezTo>
                <a:cubicBezTo>
                  <a:pt x="1601477" y="5813920"/>
                  <a:pt x="1600847" y="5821518"/>
                  <a:pt x="1616010" y="5832666"/>
                </a:cubicBezTo>
                <a:cubicBezTo>
                  <a:pt x="1660767" y="5865546"/>
                  <a:pt x="1706040" y="5897647"/>
                  <a:pt x="1752241" y="5928486"/>
                </a:cubicBezTo>
                <a:cubicBezTo>
                  <a:pt x="1768133" y="5939087"/>
                  <a:pt x="1779580" y="5940364"/>
                  <a:pt x="1792934" y="5924488"/>
                </a:cubicBezTo>
                <a:cubicBezTo>
                  <a:pt x="1824072" y="5887444"/>
                  <a:pt x="1865927" y="5872895"/>
                  <a:pt x="1905442" y="5871336"/>
                </a:cubicBezTo>
                <a:close/>
                <a:moveTo>
                  <a:pt x="1289798" y="5390364"/>
                </a:moveTo>
                <a:cubicBezTo>
                  <a:pt x="1354347" y="5393482"/>
                  <a:pt x="1402406" y="5420987"/>
                  <a:pt x="1432649" y="5474836"/>
                </a:cubicBezTo>
                <a:cubicBezTo>
                  <a:pt x="1463388" y="5529614"/>
                  <a:pt x="1462990" y="5586382"/>
                  <a:pt x="1429082" y="5639733"/>
                </a:cubicBezTo>
                <a:cubicBezTo>
                  <a:pt x="1416258" y="5659889"/>
                  <a:pt x="1418631" y="5671203"/>
                  <a:pt x="1435834" y="5685288"/>
                </a:cubicBezTo>
                <a:cubicBezTo>
                  <a:pt x="1478153" y="5719959"/>
                  <a:pt x="1519643" y="5755643"/>
                  <a:pt x="1561215" y="5791243"/>
                </a:cubicBezTo>
                <a:cubicBezTo>
                  <a:pt x="1574188" y="5802341"/>
                  <a:pt x="1583627" y="5799720"/>
                  <a:pt x="1592187" y="5786051"/>
                </a:cubicBezTo>
                <a:cubicBezTo>
                  <a:pt x="1601013" y="5771950"/>
                  <a:pt x="1610402" y="5758214"/>
                  <a:pt x="1619477" y="5744279"/>
                </a:cubicBezTo>
                <a:cubicBezTo>
                  <a:pt x="1721683" y="5587477"/>
                  <a:pt x="1823641" y="5430510"/>
                  <a:pt x="1926129" y="5273907"/>
                </a:cubicBezTo>
                <a:cubicBezTo>
                  <a:pt x="2069892" y="5054232"/>
                  <a:pt x="2213555" y="4834491"/>
                  <a:pt x="2358362" y="4615529"/>
                </a:cubicBezTo>
                <a:cubicBezTo>
                  <a:pt x="2399454" y="4553402"/>
                  <a:pt x="2434557" y="4486431"/>
                  <a:pt x="2485021" y="4431471"/>
                </a:cubicBezTo>
                <a:cubicBezTo>
                  <a:pt x="2604630" y="4301212"/>
                  <a:pt x="2727158" y="4173641"/>
                  <a:pt x="2848426" y="4044925"/>
                </a:cubicBezTo>
                <a:cubicBezTo>
                  <a:pt x="2933827" y="3954298"/>
                  <a:pt x="3019129" y="3863588"/>
                  <a:pt x="3104398" y="3772828"/>
                </a:cubicBezTo>
                <a:cubicBezTo>
                  <a:pt x="3110901" y="3765910"/>
                  <a:pt x="3116940" y="3758495"/>
                  <a:pt x="3122663" y="3750897"/>
                </a:cubicBezTo>
                <a:cubicBezTo>
                  <a:pt x="3126761" y="3745472"/>
                  <a:pt x="3128187" y="3739052"/>
                  <a:pt x="3123044" y="3733461"/>
                </a:cubicBezTo>
                <a:cubicBezTo>
                  <a:pt x="3117022" y="3726909"/>
                  <a:pt x="3110221" y="3728485"/>
                  <a:pt x="3103867" y="3733246"/>
                </a:cubicBezTo>
                <a:cubicBezTo>
                  <a:pt x="3099421" y="3736563"/>
                  <a:pt x="3095075" y="3740047"/>
                  <a:pt x="3091011" y="3743830"/>
                </a:cubicBezTo>
                <a:cubicBezTo>
                  <a:pt x="2896452" y="3924802"/>
                  <a:pt x="2702142" y="4106040"/>
                  <a:pt x="2507251" y="4286664"/>
                </a:cubicBezTo>
                <a:cubicBezTo>
                  <a:pt x="2467719" y="4323293"/>
                  <a:pt x="2431621" y="4364318"/>
                  <a:pt x="2386996" y="4394709"/>
                </a:cubicBezTo>
                <a:cubicBezTo>
                  <a:pt x="2316226" y="4442918"/>
                  <a:pt x="2243316" y="4487958"/>
                  <a:pt x="2171352" y="4534408"/>
                </a:cubicBezTo>
                <a:cubicBezTo>
                  <a:pt x="2006073" y="4641076"/>
                  <a:pt x="1840827" y="4747779"/>
                  <a:pt x="1675582" y="4854464"/>
                </a:cubicBezTo>
                <a:cubicBezTo>
                  <a:pt x="1537659" y="4943499"/>
                  <a:pt x="1399686" y="5032484"/>
                  <a:pt x="1261796" y="5121568"/>
                </a:cubicBezTo>
                <a:cubicBezTo>
                  <a:pt x="1196500" y="5163754"/>
                  <a:pt x="1131305" y="5206057"/>
                  <a:pt x="1066109" y="5248409"/>
                </a:cubicBezTo>
                <a:cubicBezTo>
                  <a:pt x="1054397" y="5256007"/>
                  <a:pt x="1042270" y="5263556"/>
                  <a:pt x="1054861" y="5280194"/>
                </a:cubicBezTo>
                <a:cubicBezTo>
                  <a:pt x="1090313" y="5327026"/>
                  <a:pt x="1128053" y="5371933"/>
                  <a:pt x="1167967" y="5415032"/>
                </a:cubicBezTo>
                <a:cubicBezTo>
                  <a:pt x="1178236" y="5426130"/>
                  <a:pt x="1187857" y="5429199"/>
                  <a:pt x="1200598" y="5418615"/>
                </a:cubicBezTo>
                <a:cubicBezTo>
                  <a:pt x="1227174" y="5396552"/>
                  <a:pt x="1260270" y="5395075"/>
                  <a:pt x="1289815" y="5390397"/>
                </a:cubicBezTo>
                <a:close/>
              </a:path>
            </a:pathLst>
          </a:custGeom>
          <a:solidFill>
            <a:srgbClr val="000000">
              <a:alpha val="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bel"/>
              <a:ea typeface="Abel"/>
              <a:cs typeface="Abel"/>
              <a:sym typeface="Abel"/>
            </a:endParaRPr>
          </a:p>
        </p:txBody>
      </p:sp>
      <p:sp>
        <p:nvSpPr>
          <p:cNvPr id="29" name="Google Shape;29;p28"/>
          <p:cNvSpPr/>
          <p:nvPr/>
        </p:nvSpPr>
        <p:spPr>
          <a:xfrm rot="5400000">
            <a:off x="179809" y="-4592"/>
            <a:ext cx="355840" cy="765872"/>
          </a:xfrm>
          <a:custGeom>
            <a:avLst/>
            <a:gdLst/>
            <a:ahLst/>
            <a:cxnLst/>
            <a:rect l="l" t="t" r="r" b="b"/>
            <a:pathLst>
              <a:path w="3186295" h="6857838" extrusionOk="0">
                <a:moveTo>
                  <a:pt x="1350692" y="1309796"/>
                </a:moveTo>
                <a:cubicBezTo>
                  <a:pt x="1410057" y="1268534"/>
                  <a:pt x="1466568" y="1242113"/>
                  <a:pt x="1530370" y="1230550"/>
                </a:cubicBezTo>
                <a:cubicBezTo>
                  <a:pt x="1725036" y="1195289"/>
                  <a:pt x="1915772" y="1322109"/>
                  <a:pt x="1954082" y="1515650"/>
                </a:cubicBezTo>
                <a:cubicBezTo>
                  <a:pt x="1960295" y="1547029"/>
                  <a:pt x="1966102" y="1552036"/>
                  <a:pt x="1995670" y="1533150"/>
                </a:cubicBezTo>
                <a:cubicBezTo>
                  <a:pt x="2119505" y="1454116"/>
                  <a:pt x="2251186" y="1446548"/>
                  <a:pt x="2380468" y="1514052"/>
                </a:cubicBezTo>
                <a:cubicBezTo>
                  <a:pt x="2509881" y="1581621"/>
                  <a:pt x="2572770" y="1694839"/>
                  <a:pt x="2573650" y="1841458"/>
                </a:cubicBezTo>
                <a:cubicBezTo>
                  <a:pt x="2573797" y="1865335"/>
                  <a:pt x="2573667" y="1889195"/>
                  <a:pt x="2573667" y="1912387"/>
                </a:cubicBezTo>
                <a:cubicBezTo>
                  <a:pt x="2589340" y="1916676"/>
                  <a:pt x="2595488" y="1906548"/>
                  <a:pt x="2603578" y="1901443"/>
                </a:cubicBezTo>
                <a:cubicBezTo>
                  <a:pt x="2727902" y="1822898"/>
                  <a:pt x="2858783" y="1813031"/>
                  <a:pt x="2988702" y="1879230"/>
                </a:cubicBezTo>
                <a:cubicBezTo>
                  <a:pt x="3120284" y="1946277"/>
                  <a:pt x="3184771" y="2060311"/>
                  <a:pt x="3184999" y="2208496"/>
                </a:cubicBezTo>
                <a:cubicBezTo>
                  <a:pt x="3185488" y="2512939"/>
                  <a:pt x="3181966" y="2817414"/>
                  <a:pt x="3186092" y="3121808"/>
                </a:cubicBezTo>
                <a:cubicBezTo>
                  <a:pt x="3189843" y="3397792"/>
                  <a:pt x="3141829" y="3663582"/>
                  <a:pt x="3051460" y="3923175"/>
                </a:cubicBezTo>
                <a:cubicBezTo>
                  <a:pt x="2988686" y="4103522"/>
                  <a:pt x="2928766" y="4284847"/>
                  <a:pt x="2865927" y="4465178"/>
                </a:cubicBezTo>
                <a:cubicBezTo>
                  <a:pt x="2820179" y="4596434"/>
                  <a:pt x="2816787" y="4732077"/>
                  <a:pt x="2818108" y="4868650"/>
                </a:cubicBezTo>
                <a:cubicBezTo>
                  <a:pt x="2818336" y="4891450"/>
                  <a:pt x="2830112" y="4896277"/>
                  <a:pt x="2849601" y="4896065"/>
                </a:cubicBezTo>
                <a:cubicBezTo>
                  <a:pt x="2896718" y="4895543"/>
                  <a:pt x="2943868" y="4895445"/>
                  <a:pt x="2990985" y="4896147"/>
                </a:cubicBezTo>
                <a:cubicBezTo>
                  <a:pt x="3042473" y="4896913"/>
                  <a:pt x="3062697" y="4917104"/>
                  <a:pt x="3062697" y="4968348"/>
                </a:cubicBezTo>
                <a:cubicBezTo>
                  <a:pt x="3062860" y="5573401"/>
                  <a:pt x="3062843" y="6178471"/>
                  <a:pt x="3062697" y="6783524"/>
                </a:cubicBezTo>
                <a:cubicBezTo>
                  <a:pt x="3062697" y="6831521"/>
                  <a:pt x="3040418" y="6857241"/>
                  <a:pt x="3000167" y="6857829"/>
                </a:cubicBezTo>
                <a:cubicBezTo>
                  <a:pt x="2958628" y="6858431"/>
                  <a:pt x="2935322" y="6831799"/>
                  <a:pt x="2935273" y="6781714"/>
                </a:cubicBezTo>
                <a:cubicBezTo>
                  <a:pt x="2935045" y="6537142"/>
                  <a:pt x="2934392" y="6292569"/>
                  <a:pt x="2935958" y="6047997"/>
                </a:cubicBezTo>
                <a:cubicBezTo>
                  <a:pt x="2936203" y="6010421"/>
                  <a:pt x="2924183" y="6001255"/>
                  <a:pt x="2888107" y="6001288"/>
                </a:cubicBezTo>
                <a:cubicBezTo>
                  <a:pt x="2106002" y="6002201"/>
                  <a:pt x="1323880" y="6002299"/>
                  <a:pt x="541758" y="6001092"/>
                </a:cubicBezTo>
                <a:cubicBezTo>
                  <a:pt x="501278" y="6001027"/>
                  <a:pt x="493515" y="6014564"/>
                  <a:pt x="493744" y="6051602"/>
                </a:cubicBezTo>
                <a:cubicBezTo>
                  <a:pt x="495244" y="6289797"/>
                  <a:pt x="494510" y="6528008"/>
                  <a:pt x="494478" y="6766204"/>
                </a:cubicBezTo>
                <a:cubicBezTo>
                  <a:pt x="494478" y="6778941"/>
                  <a:pt x="495505" y="6791890"/>
                  <a:pt x="493613" y="6804367"/>
                </a:cubicBezTo>
                <a:cubicBezTo>
                  <a:pt x="488492" y="6838127"/>
                  <a:pt x="467258" y="6855577"/>
                  <a:pt x="433873" y="6857665"/>
                </a:cubicBezTo>
                <a:cubicBezTo>
                  <a:pt x="400455" y="6859753"/>
                  <a:pt x="373023" y="6838518"/>
                  <a:pt x="368179" y="6806585"/>
                </a:cubicBezTo>
                <a:cubicBezTo>
                  <a:pt x="366092" y="6792852"/>
                  <a:pt x="366891" y="6778631"/>
                  <a:pt x="366891" y="6764638"/>
                </a:cubicBezTo>
                <a:cubicBezTo>
                  <a:pt x="366842" y="6172322"/>
                  <a:pt x="366842" y="5579990"/>
                  <a:pt x="366875" y="4987674"/>
                </a:cubicBezTo>
                <a:cubicBezTo>
                  <a:pt x="366875" y="4909830"/>
                  <a:pt x="380574" y="4896049"/>
                  <a:pt x="457488" y="4895951"/>
                </a:cubicBezTo>
                <a:cubicBezTo>
                  <a:pt x="495701" y="4895902"/>
                  <a:pt x="533995" y="4894451"/>
                  <a:pt x="572109" y="4896424"/>
                </a:cubicBezTo>
                <a:cubicBezTo>
                  <a:pt x="601678" y="4897957"/>
                  <a:pt x="609734" y="4887813"/>
                  <a:pt x="612474" y="4857641"/>
                </a:cubicBezTo>
                <a:cubicBezTo>
                  <a:pt x="629289" y="4671407"/>
                  <a:pt x="551592" y="4526712"/>
                  <a:pt x="427643" y="4395113"/>
                </a:cubicBezTo>
                <a:cubicBezTo>
                  <a:pt x="316072" y="4276660"/>
                  <a:pt x="210127" y="4152466"/>
                  <a:pt x="136948" y="4004003"/>
                </a:cubicBezTo>
                <a:cubicBezTo>
                  <a:pt x="47623" y="3822662"/>
                  <a:pt x="-114" y="3632301"/>
                  <a:pt x="0" y="3430002"/>
                </a:cubicBezTo>
                <a:cubicBezTo>
                  <a:pt x="147" y="3163772"/>
                  <a:pt x="-81" y="2897541"/>
                  <a:pt x="82" y="2631327"/>
                </a:cubicBezTo>
                <a:cubicBezTo>
                  <a:pt x="277" y="2307313"/>
                  <a:pt x="247263" y="2018233"/>
                  <a:pt x="567298" y="1969404"/>
                </a:cubicBezTo>
                <a:cubicBezTo>
                  <a:pt x="603015" y="1963956"/>
                  <a:pt x="612279" y="1949262"/>
                  <a:pt x="612213" y="1914817"/>
                </a:cubicBezTo>
                <a:cubicBezTo>
                  <a:pt x="611235" y="1404014"/>
                  <a:pt x="612018" y="893211"/>
                  <a:pt x="611235" y="382425"/>
                </a:cubicBezTo>
                <a:cubicBezTo>
                  <a:pt x="611006" y="234256"/>
                  <a:pt x="670535" y="118983"/>
                  <a:pt x="800584" y="48805"/>
                </a:cubicBezTo>
                <a:cubicBezTo>
                  <a:pt x="929068" y="-20526"/>
                  <a:pt x="1062036" y="-16041"/>
                  <a:pt x="1185676" y="62586"/>
                </a:cubicBezTo>
                <a:cubicBezTo>
                  <a:pt x="1292631" y="130595"/>
                  <a:pt x="1349420" y="232902"/>
                  <a:pt x="1350105" y="360636"/>
                </a:cubicBezTo>
                <a:cubicBezTo>
                  <a:pt x="1351719" y="659974"/>
                  <a:pt x="1350659" y="959328"/>
                  <a:pt x="1350676" y="1258667"/>
                </a:cubicBezTo>
                <a:cubicBezTo>
                  <a:pt x="1350676" y="1272578"/>
                  <a:pt x="1350676" y="1286506"/>
                  <a:pt x="1350676" y="1309812"/>
                </a:cubicBezTo>
                <a:close/>
                <a:moveTo>
                  <a:pt x="739196" y="1840871"/>
                </a:moveTo>
                <a:cubicBezTo>
                  <a:pt x="739196" y="2319855"/>
                  <a:pt x="739196" y="2798838"/>
                  <a:pt x="739164" y="3277806"/>
                </a:cubicBezTo>
                <a:cubicBezTo>
                  <a:pt x="739164" y="3291815"/>
                  <a:pt x="740403" y="3306086"/>
                  <a:pt x="738153" y="3319769"/>
                </a:cubicBezTo>
                <a:cubicBezTo>
                  <a:pt x="732624" y="3353382"/>
                  <a:pt x="711079" y="3370898"/>
                  <a:pt x="677613" y="3372073"/>
                </a:cubicBezTo>
                <a:cubicBezTo>
                  <a:pt x="643951" y="3373263"/>
                  <a:pt x="621444" y="3356301"/>
                  <a:pt x="613502" y="3323797"/>
                </a:cubicBezTo>
                <a:cubicBezTo>
                  <a:pt x="609963" y="3309282"/>
                  <a:pt x="611594" y="3293397"/>
                  <a:pt x="611594" y="3278132"/>
                </a:cubicBezTo>
                <a:cubicBezTo>
                  <a:pt x="611512" y="2899792"/>
                  <a:pt x="611561" y="2521452"/>
                  <a:pt x="611512" y="2143096"/>
                </a:cubicBezTo>
                <a:cubicBezTo>
                  <a:pt x="611512" y="2092619"/>
                  <a:pt x="608250" y="2090124"/>
                  <a:pt x="559388" y="2101165"/>
                </a:cubicBezTo>
                <a:cubicBezTo>
                  <a:pt x="317083" y="2155931"/>
                  <a:pt x="131713" y="2376349"/>
                  <a:pt x="129316" y="2630185"/>
                </a:cubicBezTo>
                <a:cubicBezTo>
                  <a:pt x="126559" y="2921695"/>
                  <a:pt x="118796" y="3213482"/>
                  <a:pt x="134518" y="3504911"/>
                </a:cubicBezTo>
                <a:cubicBezTo>
                  <a:pt x="144385" y="3687720"/>
                  <a:pt x="202299" y="3856406"/>
                  <a:pt x="293859" y="4014017"/>
                </a:cubicBezTo>
                <a:cubicBezTo>
                  <a:pt x="375192" y="4153999"/>
                  <a:pt x="489634" y="4267869"/>
                  <a:pt x="593653" y="4389731"/>
                </a:cubicBezTo>
                <a:cubicBezTo>
                  <a:pt x="659575" y="4466955"/>
                  <a:pt x="709204" y="4550588"/>
                  <a:pt x="729003" y="4650971"/>
                </a:cubicBezTo>
                <a:cubicBezTo>
                  <a:pt x="741692" y="4715327"/>
                  <a:pt x="738887" y="4780270"/>
                  <a:pt x="739164" y="4845148"/>
                </a:cubicBezTo>
                <a:cubicBezTo>
                  <a:pt x="739315" y="4878924"/>
                  <a:pt x="755962" y="4895837"/>
                  <a:pt x="789102" y="4895918"/>
                </a:cubicBezTo>
                <a:cubicBezTo>
                  <a:pt x="1405654" y="4895951"/>
                  <a:pt x="2022221" y="4895951"/>
                  <a:pt x="2638773" y="4895918"/>
                </a:cubicBezTo>
                <a:cubicBezTo>
                  <a:pt x="2690538" y="4895918"/>
                  <a:pt x="2691435" y="4895821"/>
                  <a:pt x="2690440" y="4843289"/>
                </a:cubicBezTo>
                <a:cubicBezTo>
                  <a:pt x="2687765" y="4701530"/>
                  <a:pt x="2690652" y="4560504"/>
                  <a:pt x="2737003" y="4424209"/>
                </a:cubicBezTo>
                <a:cubicBezTo>
                  <a:pt x="2801359" y="4234974"/>
                  <a:pt x="2863872" y="4045086"/>
                  <a:pt x="2930283" y="3856552"/>
                </a:cubicBezTo>
                <a:cubicBezTo>
                  <a:pt x="3013117" y="3621423"/>
                  <a:pt x="3057771" y="3380162"/>
                  <a:pt x="3057576" y="3130697"/>
                </a:cubicBezTo>
                <a:cubicBezTo>
                  <a:pt x="3057331" y="2832614"/>
                  <a:pt x="3057396" y="2534516"/>
                  <a:pt x="3057739" y="2236433"/>
                </a:cubicBezTo>
                <a:cubicBezTo>
                  <a:pt x="3057771" y="2209491"/>
                  <a:pt x="3055227" y="2183086"/>
                  <a:pt x="3049747" y="2156845"/>
                </a:cubicBezTo>
                <a:cubicBezTo>
                  <a:pt x="3026996" y="2047753"/>
                  <a:pt x="2922275" y="1963760"/>
                  <a:pt x="2812367" y="1966402"/>
                </a:cubicBezTo>
                <a:cubicBezTo>
                  <a:pt x="2697339" y="1969159"/>
                  <a:pt x="2598930" y="2054488"/>
                  <a:pt x="2580060" y="2166891"/>
                </a:cubicBezTo>
                <a:cubicBezTo>
                  <a:pt x="2575607" y="2193410"/>
                  <a:pt x="2573520" y="2219814"/>
                  <a:pt x="2573536" y="2246643"/>
                </a:cubicBezTo>
                <a:cubicBezTo>
                  <a:pt x="2573715" y="2517978"/>
                  <a:pt x="2573781" y="2789314"/>
                  <a:pt x="2573438" y="3060649"/>
                </a:cubicBezTo>
                <a:cubicBezTo>
                  <a:pt x="2573373" y="3105842"/>
                  <a:pt x="2550948" y="3128087"/>
                  <a:pt x="2508903" y="3127745"/>
                </a:cubicBezTo>
                <a:cubicBezTo>
                  <a:pt x="2468880" y="3127419"/>
                  <a:pt x="2447564" y="3105385"/>
                  <a:pt x="2446129" y="3062492"/>
                </a:cubicBezTo>
                <a:cubicBezTo>
                  <a:pt x="2445705" y="3049771"/>
                  <a:pt x="2445982" y="3037017"/>
                  <a:pt x="2445982" y="3024280"/>
                </a:cubicBezTo>
                <a:cubicBezTo>
                  <a:pt x="2445982" y="2634475"/>
                  <a:pt x="2446194" y="2244669"/>
                  <a:pt x="2445819" y="1854848"/>
                </a:cubicBezTo>
                <a:cubicBezTo>
                  <a:pt x="2445705" y="1744321"/>
                  <a:pt x="2383763" y="1650625"/>
                  <a:pt x="2290996" y="1617419"/>
                </a:cubicBezTo>
                <a:cubicBezTo>
                  <a:pt x="2187433" y="1580349"/>
                  <a:pt x="2089382" y="1606198"/>
                  <a:pt x="2018503" y="1689408"/>
                </a:cubicBezTo>
                <a:cubicBezTo>
                  <a:pt x="1974697" y="1740847"/>
                  <a:pt x="1962318" y="1802495"/>
                  <a:pt x="1962269" y="1867553"/>
                </a:cubicBezTo>
                <a:cubicBezTo>
                  <a:pt x="1962008" y="2180933"/>
                  <a:pt x="1962220" y="2494297"/>
                  <a:pt x="1962041" y="2807678"/>
                </a:cubicBezTo>
                <a:cubicBezTo>
                  <a:pt x="1962008" y="2857780"/>
                  <a:pt x="1938784" y="2883972"/>
                  <a:pt x="1896739" y="2883042"/>
                </a:cubicBezTo>
                <a:cubicBezTo>
                  <a:pt x="1857059" y="2882178"/>
                  <a:pt x="1835237" y="2855904"/>
                  <a:pt x="1834552" y="2807955"/>
                </a:cubicBezTo>
                <a:cubicBezTo>
                  <a:pt x="1834340" y="2792673"/>
                  <a:pt x="1834487" y="2777375"/>
                  <a:pt x="1834487" y="2762094"/>
                </a:cubicBezTo>
                <a:cubicBezTo>
                  <a:pt x="1834487" y="2378665"/>
                  <a:pt x="1834797" y="1995237"/>
                  <a:pt x="1834242" y="1611809"/>
                </a:cubicBezTo>
                <a:cubicBezTo>
                  <a:pt x="1834079" y="1499781"/>
                  <a:pt x="1773230" y="1407015"/>
                  <a:pt x="1680903" y="1373336"/>
                </a:cubicBezTo>
                <a:cubicBezTo>
                  <a:pt x="1578514" y="1335988"/>
                  <a:pt x="1478735" y="1361708"/>
                  <a:pt x="1407937" y="1443710"/>
                </a:cubicBezTo>
                <a:cubicBezTo>
                  <a:pt x="1363739" y="1494889"/>
                  <a:pt x="1350855" y="1556423"/>
                  <a:pt x="1350790" y="1621513"/>
                </a:cubicBezTo>
                <a:cubicBezTo>
                  <a:pt x="1350464" y="1929789"/>
                  <a:pt x="1350643" y="2238064"/>
                  <a:pt x="1350610" y="2546356"/>
                </a:cubicBezTo>
                <a:cubicBezTo>
                  <a:pt x="1350610" y="2559094"/>
                  <a:pt x="1351622" y="2572027"/>
                  <a:pt x="1349811" y="2584520"/>
                </a:cubicBezTo>
                <a:cubicBezTo>
                  <a:pt x="1344918" y="2618296"/>
                  <a:pt x="1323863" y="2635975"/>
                  <a:pt x="1290479" y="2638258"/>
                </a:cubicBezTo>
                <a:cubicBezTo>
                  <a:pt x="1257061" y="2640558"/>
                  <a:pt x="1229270" y="2619454"/>
                  <a:pt x="1224410" y="2587618"/>
                </a:cubicBezTo>
                <a:cubicBezTo>
                  <a:pt x="1222127" y="2572646"/>
                  <a:pt x="1223040" y="2557120"/>
                  <a:pt x="1223040" y="2541855"/>
                </a:cubicBezTo>
                <a:cubicBezTo>
                  <a:pt x="1222991" y="1836125"/>
                  <a:pt x="1222991" y="1130395"/>
                  <a:pt x="1222991" y="424665"/>
                </a:cubicBezTo>
                <a:cubicBezTo>
                  <a:pt x="1222991" y="409384"/>
                  <a:pt x="1223480" y="394069"/>
                  <a:pt x="1222747" y="378804"/>
                </a:cubicBezTo>
                <a:cubicBezTo>
                  <a:pt x="1218229" y="284146"/>
                  <a:pt x="1177913" y="210167"/>
                  <a:pt x="1094899" y="162023"/>
                </a:cubicBezTo>
                <a:cubicBezTo>
                  <a:pt x="1053180" y="137820"/>
                  <a:pt x="1045009" y="142827"/>
                  <a:pt x="1044928" y="189928"/>
                </a:cubicBezTo>
                <a:cubicBezTo>
                  <a:pt x="1044781" y="288011"/>
                  <a:pt x="1045238" y="386111"/>
                  <a:pt x="1044667" y="484194"/>
                </a:cubicBezTo>
                <a:cubicBezTo>
                  <a:pt x="1044390" y="530871"/>
                  <a:pt x="1016909" y="560276"/>
                  <a:pt x="976804" y="559200"/>
                </a:cubicBezTo>
                <a:cubicBezTo>
                  <a:pt x="940044" y="558221"/>
                  <a:pt x="917570" y="531066"/>
                  <a:pt x="917390" y="485401"/>
                </a:cubicBezTo>
                <a:cubicBezTo>
                  <a:pt x="916999" y="387317"/>
                  <a:pt x="917325" y="289218"/>
                  <a:pt x="917211" y="191135"/>
                </a:cubicBezTo>
                <a:cubicBezTo>
                  <a:pt x="917162" y="141881"/>
                  <a:pt x="908779" y="137151"/>
                  <a:pt x="865348" y="163050"/>
                </a:cubicBezTo>
                <a:cubicBezTo>
                  <a:pt x="775680" y="216544"/>
                  <a:pt x="738887" y="297943"/>
                  <a:pt x="738968" y="400039"/>
                </a:cubicBezTo>
                <a:cubicBezTo>
                  <a:pt x="739359" y="880294"/>
                  <a:pt x="739147" y="1360550"/>
                  <a:pt x="739131" y="1840806"/>
                </a:cubicBezTo>
                <a:close/>
                <a:moveTo>
                  <a:pt x="1711956" y="5874354"/>
                </a:moveTo>
                <a:cubicBezTo>
                  <a:pt x="2104322" y="5874354"/>
                  <a:pt x="2496704" y="5873881"/>
                  <a:pt x="2889069" y="5875137"/>
                </a:cubicBezTo>
                <a:cubicBezTo>
                  <a:pt x="2926434" y="5875251"/>
                  <a:pt x="2936170" y="5863688"/>
                  <a:pt x="2935974" y="5827400"/>
                </a:cubicBezTo>
                <a:cubicBezTo>
                  <a:pt x="2934556" y="5575162"/>
                  <a:pt x="2934572" y="5322925"/>
                  <a:pt x="2935974" y="5070688"/>
                </a:cubicBezTo>
                <a:cubicBezTo>
                  <a:pt x="2936170" y="5034563"/>
                  <a:pt x="2926744" y="5022836"/>
                  <a:pt x="2889216" y="5022885"/>
                </a:cubicBezTo>
                <a:cubicBezTo>
                  <a:pt x="2105741" y="5023896"/>
                  <a:pt x="1322281" y="5023880"/>
                  <a:pt x="538806" y="5022902"/>
                </a:cubicBezTo>
                <a:cubicBezTo>
                  <a:pt x="502909" y="5022853"/>
                  <a:pt x="493744" y="5034057"/>
                  <a:pt x="493923" y="5068649"/>
                </a:cubicBezTo>
                <a:cubicBezTo>
                  <a:pt x="495211" y="5319614"/>
                  <a:pt x="494592" y="5570579"/>
                  <a:pt x="494624" y="5821545"/>
                </a:cubicBezTo>
                <a:cubicBezTo>
                  <a:pt x="494624" y="5856691"/>
                  <a:pt x="511858" y="5874305"/>
                  <a:pt x="546324" y="5874354"/>
                </a:cubicBezTo>
                <a:cubicBezTo>
                  <a:pt x="934874" y="5874370"/>
                  <a:pt x="1323423" y="5874354"/>
                  <a:pt x="1711972" y="5874370"/>
                </a:cubicBezTo>
                <a:close/>
              </a:path>
            </a:pathLst>
          </a:custGeom>
          <a:solidFill>
            <a:srgbClr val="1F362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bel"/>
              <a:ea typeface="Abel"/>
              <a:cs typeface="Abel"/>
              <a:sym typeface="Abel"/>
            </a:endParaRPr>
          </a:p>
        </p:txBody>
      </p:sp>
      <p:grpSp>
        <p:nvGrpSpPr>
          <p:cNvPr id="30" name="Google Shape;30;p28"/>
          <p:cNvGrpSpPr/>
          <p:nvPr/>
        </p:nvGrpSpPr>
        <p:grpSpPr>
          <a:xfrm>
            <a:off x="0" y="5513696"/>
            <a:ext cx="972299" cy="1344304"/>
            <a:chOff x="0" y="4490991"/>
            <a:chExt cx="1713727" cy="2369406"/>
          </a:xfrm>
        </p:grpSpPr>
        <p:sp>
          <p:nvSpPr>
            <p:cNvPr id="31" name="Google Shape;31;p28"/>
            <p:cNvSpPr/>
            <p:nvPr/>
          </p:nvSpPr>
          <p:spPr>
            <a:xfrm>
              <a:off x="0" y="4546982"/>
              <a:ext cx="703392" cy="2313415"/>
            </a:xfrm>
            <a:custGeom>
              <a:avLst/>
              <a:gdLst/>
              <a:ahLst/>
              <a:cxnLst/>
              <a:rect l="l" t="t" r="r" b="b"/>
              <a:pathLst>
                <a:path w="749081" h="2463684" extrusionOk="0">
                  <a:moveTo>
                    <a:pt x="748385" y="1507721"/>
                  </a:moveTo>
                  <a:cubicBezTo>
                    <a:pt x="743909" y="1360090"/>
                    <a:pt x="716014" y="1213338"/>
                    <a:pt x="661581" y="1076418"/>
                  </a:cubicBezTo>
                  <a:cubicBezTo>
                    <a:pt x="639840" y="1021666"/>
                    <a:pt x="613943" y="968593"/>
                    <a:pt x="583569" y="917597"/>
                  </a:cubicBezTo>
                  <a:cubicBezTo>
                    <a:pt x="529377" y="826477"/>
                    <a:pt x="464633" y="741831"/>
                    <a:pt x="402128" y="656146"/>
                  </a:cubicBezTo>
                  <a:cubicBezTo>
                    <a:pt x="396613" y="648632"/>
                    <a:pt x="391098" y="641119"/>
                    <a:pt x="385663" y="633606"/>
                  </a:cubicBezTo>
                  <a:cubicBezTo>
                    <a:pt x="321319" y="544484"/>
                    <a:pt x="257774" y="454642"/>
                    <a:pt x="198227" y="362323"/>
                  </a:cubicBezTo>
                  <a:cubicBezTo>
                    <a:pt x="123492" y="246504"/>
                    <a:pt x="54832" y="126050"/>
                    <a:pt x="0" y="0"/>
                  </a:cubicBezTo>
                  <a:lnTo>
                    <a:pt x="0" y="2459608"/>
                  </a:lnTo>
                  <a:lnTo>
                    <a:pt x="514350" y="2459608"/>
                  </a:lnTo>
                  <a:cubicBezTo>
                    <a:pt x="515789" y="2461047"/>
                    <a:pt x="517227" y="2462406"/>
                    <a:pt x="518666" y="2463685"/>
                  </a:cubicBezTo>
                  <a:cubicBezTo>
                    <a:pt x="518986" y="2462326"/>
                    <a:pt x="519386" y="2460967"/>
                    <a:pt x="519785" y="2459608"/>
                  </a:cubicBezTo>
                  <a:cubicBezTo>
                    <a:pt x="520025" y="2458569"/>
                    <a:pt x="520265" y="2457530"/>
                    <a:pt x="520585" y="2456491"/>
                  </a:cubicBezTo>
                  <a:cubicBezTo>
                    <a:pt x="552157" y="2343470"/>
                    <a:pt x="604032" y="2237563"/>
                    <a:pt x="644077" y="2127499"/>
                  </a:cubicBezTo>
                  <a:cubicBezTo>
                    <a:pt x="646874" y="2119826"/>
                    <a:pt x="649592" y="2112152"/>
                    <a:pt x="652229" y="2104399"/>
                  </a:cubicBezTo>
                  <a:cubicBezTo>
                    <a:pt x="694992" y="1981866"/>
                    <a:pt x="725046" y="1854218"/>
                    <a:pt x="739353" y="1725131"/>
                  </a:cubicBezTo>
                  <a:cubicBezTo>
                    <a:pt x="747426" y="1652954"/>
                    <a:pt x="750623" y="1580218"/>
                    <a:pt x="748385" y="1507721"/>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28"/>
            <p:cNvSpPr/>
            <p:nvPr/>
          </p:nvSpPr>
          <p:spPr>
            <a:xfrm>
              <a:off x="35575" y="5163107"/>
              <a:ext cx="667816" cy="1697290"/>
            </a:xfrm>
            <a:custGeom>
              <a:avLst/>
              <a:gdLst/>
              <a:ahLst/>
              <a:cxnLst/>
              <a:rect l="l" t="t" r="r" b="b"/>
              <a:pathLst>
                <a:path w="711194" h="1807538" extrusionOk="0">
                  <a:moveTo>
                    <a:pt x="710498" y="851575"/>
                  </a:moveTo>
                  <a:cubicBezTo>
                    <a:pt x="706022" y="703944"/>
                    <a:pt x="678127" y="557193"/>
                    <a:pt x="623694" y="420272"/>
                  </a:cubicBezTo>
                  <a:cubicBezTo>
                    <a:pt x="601953" y="365521"/>
                    <a:pt x="576056" y="312447"/>
                    <a:pt x="545683" y="261451"/>
                  </a:cubicBezTo>
                  <a:cubicBezTo>
                    <a:pt x="491490" y="170331"/>
                    <a:pt x="426747" y="85685"/>
                    <a:pt x="364241" y="0"/>
                  </a:cubicBezTo>
                  <a:cubicBezTo>
                    <a:pt x="367918" y="21981"/>
                    <a:pt x="371355" y="44042"/>
                    <a:pt x="374472" y="66102"/>
                  </a:cubicBezTo>
                  <a:cubicBezTo>
                    <a:pt x="390299" y="178084"/>
                    <a:pt x="398292" y="291186"/>
                    <a:pt x="398212" y="404446"/>
                  </a:cubicBezTo>
                  <a:cubicBezTo>
                    <a:pt x="398132" y="531295"/>
                    <a:pt x="386302" y="656786"/>
                    <a:pt x="367119" y="781476"/>
                  </a:cubicBezTo>
                  <a:cubicBezTo>
                    <a:pt x="353211" y="872997"/>
                    <a:pt x="335307" y="964117"/>
                    <a:pt x="315324" y="1054917"/>
                  </a:cubicBezTo>
                  <a:cubicBezTo>
                    <a:pt x="309729" y="1080415"/>
                    <a:pt x="303814" y="1105833"/>
                    <a:pt x="297580" y="1131091"/>
                  </a:cubicBezTo>
                  <a:cubicBezTo>
                    <a:pt x="277437" y="1212699"/>
                    <a:pt x="253218" y="1293269"/>
                    <a:pt x="220687" y="1371041"/>
                  </a:cubicBezTo>
                  <a:cubicBezTo>
                    <a:pt x="204461" y="1410047"/>
                    <a:pt x="186477" y="1448333"/>
                    <a:pt x="167613" y="1486140"/>
                  </a:cubicBezTo>
                  <a:cubicBezTo>
                    <a:pt x="156823" y="1507641"/>
                    <a:pt x="145792" y="1529063"/>
                    <a:pt x="134522" y="1550324"/>
                  </a:cubicBezTo>
                  <a:cubicBezTo>
                    <a:pt x="116938" y="1583895"/>
                    <a:pt x="98794" y="1617145"/>
                    <a:pt x="80729" y="1650396"/>
                  </a:cubicBezTo>
                  <a:cubicBezTo>
                    <a:pt x="78411" y="1654553"/>
                    <a:pt x="76173" y="1658709"/>
                    <a:pt x="73935" y="1662866"/>
                  </a:cubicBezTo>
                  <a:cubicBezTo>
                    <a:pt x="48917" y="1708985"/>
                    <a:pt x="23819" y="1755824"/>
                    <a:pt x="0" y="1803462"/>
                  </a:cubicBezTo>
                  <a:lnTo>
                    <a:pt x="476463" y="1803462"/>
                  </a:lnTo>
                  <a:cubicBezTo>
                    <a:pt x="477902" y="1804901"/>
                    <a:pt x="479341" y="1806260"/>
                    <a:pt x="480779" y="1807539"/>
                  </a:cubicBezTo>
                  <a:cubicBezTo>
                    <a:pt x="481099" y="1806180"/>
                    <a:pt x="481499" y="1804821"/>
                    <a:pt x="481898" y="1803462"/>
                  </a:cubicBezTo>
                  <a:cubicBezTo>
                    <a:pt x="482138" y="1802423"/>
                    <a:pt x="482378" y="1801384"/>
                    <a:pt x="482698" y="1800345"/>
                  </a:cubicBezTo>
                  <a:cubicBezTo>
                    <a:pt x="514270" y="1687324"/>
                    <a:pt x="566145" y="1581417"/>
                    <a:pt x="606190" y="1471353"/>
                  </a:cubicBezTo>
                  <a:cubicBezTo>
                    <a:pt x="608987" y="1463680"/>
                    <a:pt x="611705" y="1456006"/>
                    <a:pt x="614343" y="1448253"/>
                  </a:cubicBezTo>
                  <a:cubicBezTo>
                    <a:pt x="657105" y="1325721"/>
                    <a:pt x="687159" y="1198072"/>
                    <a:pt x="701466" y="1068985"/>
                  </a:cubicBezTo>
                  <a:cubicBezTo>
                    <a:pt x="709539" y="996808"/>
                    <a:pt x="712736" y="924072"/>
                    <a:pt x="710498" y="85157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28"/>
            <p:cNvSpPr/>
            <p:nvPr/>
          </p:nvSpPr>
          <p:spPr>
            <a:xfrm>
              <a:off x="0" y="5323124"/>
              <a:ext cx="1713727" cy="1537273"/>
            </a:xfrm>
            <a:custGeom>
              <a:avLst/>
              <a:gdLst/>
              <a:ahLst/>
              <a:cxnLst/>
              <a:rect l="l" t="t" r="r" b="b"/>
              <a:pathLst>
                <a:path w="1825043" h="1637127" extrusionOk="0">
                  <a:moveTo>
                    <a:pt x="1700432" y="1517073"/>
                  </a:moveTo>
                  <a:cubicBezTo>
                    <a:pt x="1516833" y="1358891"/>
                    <a:pt x="1311493" y="1227646"/>
                    <a:pt x="1101596" y="1106872"/>
                  </a:cubicBezTo>
                  <a:cubicBezTo>
                    <a:pt x="986177" y="1040450"/>
                    <a:pt x="867641" y="979143"/>
                    <a:pt x="754780" y="908405"/>
                  </a:cubicBezTo>
                  <a:cubicBezTo>
                    <a:pt x="749584" y="905128"/>
                    <a:pt x="744469" y="901851"/>
                    <a:pt x="739353" y="898574"/>
                  </a:cubicBezTo>
                  <a:cubicBezTo>
                    <a:pt x="626971" y="826317"/>
                    <a:pt x="525940" y="741351"/>
                    <a:pt x="434900" y="643677"/>
                  </a:cubicBezTo>
                  <a:cubicBezTo>
                    <a:pt x="424828" y="632886"/>
                    <a:pt x="414917" y="622016"/>
                    <a:pt x="405006" y="611066"/>
                  </a:cubicBezTo>
                  <a:cubicBezTo>
                    <a:pt x="322678" y="519625"/>
                    <a:pt x="246824" y="421631"/>
                    <a:pt x="177285" y="320520"/>
                  </a:cubicBezTo>
                  <a:cubicBezTo>
                    <a:pt x="107746" y="219408"/>
                    <a:pt x="47159" y="112861"/>
                    <a:pt x="0" y="0"/>
                  </a:cubicBezTo>
                  <a:lnTo>
                    <a:pt x="0" y="1128293"/>
                  </a:lnTo>
                  <a:cubicBezTo>
                    <a:pt x="44201" y="1205585"/>
                    <a:pt x="93918" y="1279761"/>
                    <a:pt x="148750" y="1350259"/>
                  </a:cubicBezTo>
                  <a:cubicBezTo>
                    <a:pt x="156503" y="1360250"/>
                    <a:pt x="164416" y="1370162"/>
                    <a:pt x="172409" y="1379913"/>
                  </a:cubicBezTo>
                  <a:cubicBezTo>
                    <a:pt x="243707" y="1467756"/>
                    <a:pt x="322518" y="1549045"/>
                    <a:pt x="398371" y="1633051"/>
                  </a:cubicBezTo>
                  <a:lnTo>
                    <a:pt x="514350" y="1633051"/>
                  </a:lnTo>
                  <a:cubicBezTo>
                    <a:pt x="515789" y="1634490"/>
                    <a:pt x="517227" y="1635849"/>
                    <a:pt x="518666" y="1637128"/>
                  </a:cubicBezTo>
                  <a:cubicBezTo>
                    <a:pt x="518986" y="1635769"/>
                    <a:pt x="519386" y="1634410"/>
                    <a:pt x="519785" y="1633051"/>
                  </a:cubicBezTo>
                  <a:lnTo>
                    <a:pt x="1825043" y="1633051"/>
                  </a:lnTo>
                  <a:cubicBezTo>
                    <a:pt x="1785078" y="1592767"/>
                    <a:pt x="1743435" y="1554160"/>
                    <a:pt x="1700432" y="1517073"/>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28"/>
            <p:cNvSpPr/>
            <p:nvPr/>
          </p:nvSpPr>
          <p:spPr>
            <a:xfrm>
              <a:off x="0" y="5323124"/>
              <a:ext cx="1713727" cy="1533445"/>
            </a:xfrm>
            <a:custGeom>
              <a:avLst/>
              <a:gdLst/>
              <a:ahLst/>
              <a:cxnLst/>
              <a:rect l="l" t="t" r="r" b="b"/>
              <a:pathLst>
                <a:path w="1825043" h="1633051" extrusionOk="0">
                  <a:moveTo>
                    <a:pt x="1825043" y="1633051"/>
                  </a:moveTo>
                  <a:lnTo>
                    <a:pt x="1016870" y="1633051"/>
                  </a:lnTo>
                  <a:cubicBezTo>
                    <a:pt x="914160" y="1521389"/>
                    <a:pt x="793386" y="1401734"/>
                    <a:pt x="652229" y="1277842"/>
                  </a:cubicBezTo>
                  <a:cubicBezTo>
                    <a:pt x="651670" y="1277362"/>
                    <a:pt x="651190" y="1276883"/>
                    <a:pt x="650631" y="1276403"/>
                  </a:cubicBezTo>
                  <a:cubicBezTo>
                    <a:pt x="530736" y="1171216"/>
                    <a:pt x="426267" y="1065948"/>
                    <a:pt x="335467" y="960680"/>
                  </a:cubicBezTo>
                  <a:cubicBezTo>
                    <a:pt x="191353" y="793706"/>
                    <a:pt x="81689" y="626732"/>
                    <a:pt x="0" y="460557"/>
                  </a:cubicBezTo>
                  <a:lnTo>
                    <a:pt x="0" y="0"/>
                  </a:lnTo>
                  <a:cubicBezTo>
                    <a:pt x="47159" y="112861"/>
                    <a:pt x="107746" y="219408"/>
                    <a:pt x="177285" y="320520"/>
                  </a:cubicBezTo>
                  <a:cubicBezTo>
                    <a:pt x="246824" y="421631"/>
                    <a:pt x="322678" y="519625"/>
                    <a:pt x="405006" y="611066"/>
                  </a:cubicBezTo>
                  <a:cubicBezTo>
                    <a:pt x="414917" y="622016"/>
                    <a:pt x="424828" y="632886"/>
                    <a:pt x="434900" y="643677"/>
                  </a:cubicBezTo>
                  <a:cubicBezTo>
                    <a:pt x="525940" y="741351"/>
                    <a:pt x="626971" y="826317"/>
                    <a:pt x="739353" y="898574"/>
                  </a:cubicBezTo>
                  <a:cubicBezTo>
                    <a:pt x="744469" y="901851"/>
                    <a:pt x="749584" y="905128"/>
                    <a:pt x="754780" y="908405"/>
                  </a:cubicBezTo>
                  <a:cubicBezTo>
                    <a:pt x="867641" y="979143"/>
                    <a:pt x="986177" y="1040450"/>
                    <a:pt x="1101596" y="1106872"/>
                  </a:cubicBezTo>
                  <a:cubicBezTo>
                    <a:pt x="1311493" y="1227646"/>
                    <a:pt x="1516833" y="1358891"/>
                    <a:pt x="1700432" y="1517073"/>
                  </a:cubicBezTo>
                  <a:cubicBezTo>
                    <a:pt x="1743435" y="1554160"/>
                    <a:pt x="1785078" y="1592767"/>
                    <a:pt x="1825043" y="1633051"/>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28"/>
            <p:cNvSpPr/>
            <p:nvPr/>
          </p:nvSpPr>
          <p:spPr>
            <a:xfrm>
              <a:off x="0" y="6306868"/>
              <a:ext cx="482977" cy="549701"/>
            </a:xfrm>
            <a:custGeom>
              <a:avLst/>
              <a:gdLst/>
              <a:ahLst/>
              <a:cxnLst/>
              <a:rect l="l" t="t" r="r" b="b"/>
              <a:pathLst>
                <a:path w="514349" h="585407" extrusionOk="0">
                  <a:moveTo>
                    <a:pt x="514350" y="585408"/>
                  </a:moveTo>
                  <a:lnTo>
                    <a:pt x="229479" y="585408"/>
                  </a:lnTo>
                  <a:cubicBezTo>
                    <a:pt x="191433" y="535212"/>
                    <a:pt x="154345" y="484297"/>
                    <a:pt x="118616" y="432342"/>
                  </a:cubicBezTo>
                  <a:cubicBezTo>
                    <a:pt x="98953" y="403887"/>
                    <a:pt x="79770" y="375112"/>
                    <a:pt x="60987" y="346018"/>
                  </a:cubicBezTo>
                  <a:cubicBezTo>
                    <a:pt x="40045" y="313326"/>
                    <a:pt x="19663" y="280235"/>
                    <a:pt x="0" y="246824"/>
                  </a:cubicBezTo>
                  <a:lnTo>
                    <a:pt x="0" y="0"/>
                  </a:lnTo>
                  <a:cubicBezTo>
                    <a:pt x="58829" y="87444"/>
                    <a:pt x="123012" y="171131"/>
                    <a:pt x="191033" y="251380"/>
                  </a:cubicBezTo>
                  <a:cubicBezTo>
                    <a:pt x="195829" y="256975"/>
                    <a:pt x="200624" y="262571"/>
                    <a:pt x="205500" y="268086"/>
                  </a:cubicBezTo>
                  <a:cubicBezTo>
                    <a:pt x="283912" y="358726"/>
                    <a:pt x="367678" y="445131"/>
                    <a:pt x="454402" y="528818"/>
                  </a:cubicBezTo>
                  <a:cubicBezTo>
                    <a:pt x="474225" y="547841"/>
                    <a:pt x="494208" y="566704"/>
                    <a:pt x="514350" y="58540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28"/>
            <p:cNvSpPr/>
            <p:nvPr/>
          </p:nvSpPr>
          <p:spPr>
            <a:xfrm>
              <a:off x="0" y="4490991"/>
              <a:ext cx="842340" cy="1665392"/>
            </a:xfrm>
            <a:custGeom>
              <a:avLst/>
              <a:gdLst/>
              <a:ahLst/>
              <a:cxnLst/>
              <a:rect l="l" t="t" r="r" b="b"/>
              <a:pathLst>
                <a:path w="897055" h="1773568" extrusionOk="0">
                  <a:moveTo>
                    <a:pt x="897055" y="1773249"/>
                  </a:moveTo>
                  <a:lnTo>
                    <a:pt x="893139" y="1773569"/>
                  </a:lnTo>
                  <a:cubicBezTo>
                    <a:pt x="873556" y="1645041"/>
                    <a:pt x="838386" y="1520190"/>
                    <a:pt x="791308" y="1400855"/>
                  </a:cubicBezTo>
                  <a:cubicBezTo>
                    <a:pt x="754380" y="1309255"/>
                    <a:pt x="710658" y="1221012"/>
                    <a:pt x="661581" y="1136046"/>
                  </a:cubicBezTo>
                  <a:cubicBezTo>
                    <a:pt x="646874" y="1110468"/>
                    <a:pt x="631607" y="1085211"/>
                    <a:pt x="615941" y="1060273"/>
                  </a:cubicBezTo>
                  <a:cubicBezTo>
                    <a:pt x="554075" y="963077"/>
                    <a:pt x="485655" y="870359"/>
                    <a:pt x="412359" y="781876"/>
                  </a:cubicBezTo>
                  <a:cubicBezTo>
                    <a:pt x="404526" y="772364"/>
                    <a:pt x="396613" y="762933"/>
                    <a:pt x="388620" y="753501"/>
                  </a:cubicBezTo>
                  <a:cubicBezTo>
                    <a:pt x="306052" y="656786"/>
                    <a:pt x="217250" y="564866"/>
                    <a:pt x="125250" y="476063"/>
                  </a:cubicBezTo>
                  <a:cubicBezTo>
                    <a:pt x="84166" y="436578"/>
                    <a:pt x="42363" y="397812"/>
                    <a:pt x="0" y="359446"/>
                  </a:cubicBezTo>
                  <a:lnTo>
                    <a:pt x="0" y="0"/>
                  </a:lnTo>
                  <a:cubicBezTo>
                    <a:pt x="9032" y="10071"/>
                    <a:pt x="18064" y="20223"/>
                    <a:pt x="27096" y="30373"/>
                  </a:cubicBezTo>
                  <a:cubicBezTo>
                    <a:pt x="114620" y="129247"/>
                    <a:pt x="201264" y="229959"/>
                    <a:pt x="284151" y="334268"/>
                  </a:cubicBezTo>
                  <a:cubicBezTo>
                    <a:pt x="366879" y="438816"/>
                    <a:pt x="446090" y="546402"/>
                    <a:pt x="518666" y="658864"/>
                  </a:cubicBezTo>
                  <a:cubicBezTo>
                    <a:pt x="590763" y="771485"/>
                    <a:pt x="656066" y="888343"/>
                    <a:pt x="711857" y="1009277"/>
                  </a:cubicBezTo>
                  <a:cubicBezTo>
                    <a:pt x="766929" y="1130531"/>
                    <a:pt x="812409" y="1255861"/>
                    <a:pt x="845021" y="1383829"/>
                  </a:cubicBezTo>
                  <a:cubicBezTo>
                    <a:pt x="876593" y="1512117"/>
                    <a:pt x="894817" y="1643043"/>
                    <a:pt x="897055" y="177324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7"/>
        <p:cNvGrpSpPr/>
        <p:nvPr/>
      </p:nvGrpSpPr>
      <p:grpSpPr>
        <a:xfrm>
          <a:off x="0" y="0"/>
          <a:ext cx="0" cy="0"/>
          <a:chOff x="0" y="0"/>
          <a:chExt cx="0" cy="0"/>
        </a:xfrm>
      </p:grpSpPr>
      <p:sp>
        <p:nvSpPr>
          <p:cNvPr id="38" name="Google Shape;38;p29"/>
          <p:cNvSpPr txBox="1">
            <a:spLocks noGrp="1"/>
          </p:cNvSpPr>
          <p:nvPr>
            <p:ph type="title"/>
          </p:nvPr>
        </p:nvSpPr>
        <p:spPr>
          <a:xfrm>
            <a:off x="153600" y="158744"/>
            <a:ext cx="11886467" cy="439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2600"/>
              <a:buFont typeface="Abel"/>
              <a:buNone/>
              <a:defRPr sz="2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9"/>
          <p:cNvSpPr txBox="1">
            <a:spLocks noGrp="1"/>
          </p:cNvSpPr>
          <p:nvPr>
            <p:ph type="body" idx="1"/>
          </p:nvPr>
        </p:nvSpPr>
        <p:spPr>
          <a:xfrm>
            <a:off x="151936" y="583128"/>
            <a:ext cx="11886467" cy="5832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el"/>
              <a:buNone/>
              <a:defRPr sz="4400" b="0" i="0" u="none" strike="noStrike" cap="none">
                <a:solidFill>
                  <a:schemeClr val="dk1"/>
                </a:solidFill>
                <a:latin typeface="Abel"/>
                <a:ea typeface="Abel"/>
                <a:cs typeface="Abel"/>
                <a:sym typeface="A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bel"/>
                <a:ea typeface="Abel"/>
                <a:cs typeface="Abel"/>
                <a:sym typeface="Abe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bel"/>
                <a:ea typeface="Abel"/>
                <a:cs typeface="Abel"/>
                <a:sym typeface="Abe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bel"/>
                <a:ea typeface="Abel"/>
                <a:cs typeface="Abel"/>
                <a:sym typeface="Abe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bel"/>
                <a:ea typeface="Abel"/>
                <a:cs typeface="Abel"/>
                <a:sym typeface="Abe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bel"/>
                <a:ea typeface="Abel"/>
                <a:cs typeface="Abel"/>
                <a:sym typeface="Abe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6"/>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bel"/>
                <a:ea typeface="Abel"/>
                <a:cs typeface="Abel"/>
                <a:sym typeface="Abe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6"/>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bel"/>
                <a:ea typeface="Abel"/>
                <a:cs typeface="Abel"/>
                <a:sym typeface="Abe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6"/>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bel"/>
                <a:ea typeface="Abel"/>
                <a:cs typeface="Abel"/>
                <a:sym typeface="Abel"/>
              </a:defRPr>
            </a:lvl1pPr>
            <a:lvl2pPr marL="0" marR="0" lvl="1" indent="0" algn="r" rtl="0">
              <a:spcBef>
                <a:spcPts val="0"/>
              </a:spcBef>
              <a:buNone/>
              <a:defRPr sz="1200" b="0" i="0" u="none" strike="noStrike" cap="none">
                <a:solidFill>
                  <a:srgbClr val="888888"/>
                </a:solidFill>
                <a:latin typeface="Abel"/>
                <a:ea typeface="Abel"/>
                <a:cs typeface="Abel"/>
                <a:sym typeface="Abel"/>
              </a:defRPr>
            </a:lvl2pPr>
            <a:lvl3pPr marL="0" marR="0" lvl="2" indent="0" algn="r" rtl="0">
              <a:spcBef>
                <a:spcPts val="0"/>
              </a:spcBef>
              <a:buNone/>
              <a:defRPr sz="1200" b="0" i="0" u="none" strike="noStrike" cap="none">
                <a:solidFill>
                  <a:srgbClr val="888888"/>
                </a:solidFill>
                <a:latin typeface="Abel"/>
                <a:ea typeface="Abel"/>
                <a:cs typeface="Abel"/>
                <a:sym typeface="Abel"/>
              </a:defRPr>
            </a:lvl3pPr>
            <a:lvl4pPr marL="0" marR="0" lvl="3" indent="0" algn="r" rtl="0">
              <a:spcBef>
                <a:spcPts val="0"/>
              </a:spcBef>
              <a:buNone/>
              <a:defRPr sz="1200" b="0" i="0" u="none" strike="noStrike" cap="none">
                <a:solidFill>
                  <a:srgbClr val="888888"/>
                </a:solidFill>
                <a:latin typeface="Abel"/>
                <a:ea typeface="Abel"/>
                <a:cs typeface="Abel"/>
                <a:sym typeface="Abel"/>
              </a:defRPr>
            </a:lvl4pPr>
            <a:lvl5pPr marL="0" marR="0" lvl="4" indent="0" algn="r" rtl="0">
              <a:spcBef>
                <a:spcPts val="0"/>
              </a:spcBef>
              <a:buNone/>
              <a:defRPr sz="1200" b="0" i="0" u="none" strike="noStrike" cap="none">
                <a:solidFill>
                  <a:srgbClr val="888888"/>
                </a:solidFill>
                <a:latin typeface="Abel"/>
                <a:ea typeface="Abel"/>
                <a:cs typeface="Abel"/>
                <a:sym typeface="Abel"/>
              </a:defRPr>
            </a:lvl5pPr>
            <a:lvl6pPr marL="0" marR="0" lvl="5" indent="0" algn="r" rtl="0">
              <a:spcBef>
                <a:spcPts val="0"/>
              </a:spcBef>
              <a:buNone/>
              <a:defRPr sz="1200" b="0" i="0" u="none" strike="noStrike" cap="none">
                <a:solidFill>
                  <a:srgbClr val="888888"/>
                </a:solidFill>
                <a:latin typeface="Abel"/>
                <a:ea typeface="Abel"/>
                <a:cs typeface="Abel"/>
                <a:sym typeface="Abel"/>
              </a:defRPr>
            </a:lvl6pPr>
            <a:lvl7pPr marL="0" marR="0" lvl="6" indent="0" algn="r" rtl="0">
              <a:spcBef>
                <a:spcPts val="0"/>
              </a:spcBef>
              <a:buNone/>
              <a:defRPr sz="1200" b="0" i="0" u="none" strike="noStrike" cap="none">
                <a:solidFill>
                  <a:srgbClr val="888888"/>
                </a:solidFill>
                <a:latin typeface="Abel"/>
                <a:ea typeface="Abel"/>
                <a:cs typeface="Abel"/>
                <a:sym typeface="Abel"/>
              </a:defRPr>
            </a:lvl7pPr>
            <a:lvl8pPr marL="0" marR="0" lvl="7" indent="0" algn="r" rtl="0">
              <a:spcBef>
                <a:spcPts val="0"/>
              </a:spcBef>
              <a:buNone/>
              <a:defRPr sz="1200" b="0" i="0" u="none" strike="noStrike" cap="none">
                <a:solidFill>
                  <a:srgbClr val="888888"/>
                </a:solidFill>
                <a:latin typeface="Abel"/>
                <a:ea typeface="Abel"/>
                <a:cs typeface="Abel"/>
                <a:sym typeface="Abel"/>
              </a:defRPr>
            </a:lvl8pPr>
            <a:lvl9pPr marL="0" marR="0" lvl="8" indent="0" algn="r" rtl="0">
              <a:spcBef>
                <a:spcPts val="0"/>
              </a:spcBef>
              <a:buNone/>
              <a:defRPr sz="1200" b="0" i="0" u="none" strike="noStrike" cap="none">
                <a:solidFill>
                  <a:srgbClr val="888888"/>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p:nvPr/>
        </p:nvSpPr>
        <p:spPr>
          <a:xfrm>
            <a:off x="3" y="122497"/>
            <a:ext cx="5625731" cy="6361656"/>
          </a:xfrm>
          <a:custGeom>
            <a:avLst/>
            <a:gdLst/>
            <a:ahLst/>
            <a:cxnLst/>
            <a:rect l="l" t="t" r="r" b="b"/>
            <a:pathLst>
              <a:path w="5625731" h="6361656" extrusionOk="0">
                <a:moveTo>
                  <a:pt x="5625682" y="1358805"/>
                </a:moveTo>
                <a:lnTo>
                  <a:pt x="5625731" y="1358854"/>
                </a:lnTo>
                <a:cubicBezTo>
                  <a:pt x="5625715" y="1358840"/>
                  <a:pt x="5625698" y="1358827"/>
                  <a:pt x="5625682" y="1358813"/>
                </a:cubicBezTo>
                <a:lnTo>
                  <a:pt x="5625682" y="1358805"/>
                </a:lnTo>
                <a:close/>
                <a:moveTo>
                  <a:pt x="1187338" y="0"/>
                </a:moveTo>
                <a:lnTo>
                  <a:pt x="1320679" y="0"/>
                </a:lnTo>
                <a:cubicBezTo>
                  <a:pt x="1346482" y="8307"/>
                  <a:pt x="1375174" y="7834"/>
                  <a:pt x="1396963" y="28202"/>
                </a:cubicBezTo>
                <a:cubicBezTo>
                  <a:pt x="1485144" y="110655"/>
                  <a:pt x="1582138" y="182646"/>
                  <a:pt x="1674220" y="260464"/>
                </a:cubicBezTo>
                <a:cubicBezTo>
                  <a:pt x="1753752" y="327673"/>
                  <a:pt x="1753719" y="328766"/>
                  <a:pt x="1836270" y="265425"/>
                </a:cubicBezTo>
                <a:cubicBezTo>
                  <a:pt x="1895400" y="220053"/>
                  <a:pt x="1960471" y="189844"/>
                  <a:pt x="2034355" y="178060"/>
                </a:cubicBezTo>
                <a:cubicBezTo>
                  <a:pt x="2103033" y="167092"/>
                  <a:pt x="2159927" y="184898"/>
                  <a:pt x="2202427" y="241858"/>
                </a:cubicBezTo>
                <a:cubicBezTo>
                  <a:pt x="2208759" y="250328"/>
                  <a:pt x="2215222" y="258701"/>
                  <a:pt x="2221702" y="267074"/>
                </a:cubicBezTo>
                <a:cubicBezTo>
                  <a:pt x="2272410" y="332536"/>
                  <a:pt x="2276278" y="379883"/>
                  <a:pt x="2231674" y="450030"/>
                </a:cubicBezTo>
                <a:cubicBezTo>
                  <a:pt x="2206768" y="489200"/>
                  <a:pt x="2177701" y="525807"/>
                  <a:pt x="2149417" y="562725"/>
                </a:cubicBezTo>
                <a:cubicBezTo>
                  <a:pt x="2090466" y="639677"/>
                  <a:pt x="2096293" y="729948"/>
                  <a:pt x="2165672" y="789812"/>
                </a:cubicBezTo>
                <a:cubicBezTo>
                  <a:pt x="2205430" y="824102"/>
                  <a:pt x="2208906" y="861428"/>
                  <a:pt x="2181585" y="906669"/>
                </a:cubicBezTo>
                <a:cubicBezTo>
                  <a:pt x="2163077" y="937336"/>
                  <a:pt x="2140375" y="965506"/>
                  <a:pt x="2119028" y="994410"/>
                </a:cubicBezTo>
                <a:cubicBezTo>
                  <a:pt x="2102592" y="1016688"/>
                  <a:pt x="2081881" y="1032323"/>
                  <a:pt x="2052406" y="1030724"/>
                </a:cubicBezTo>
                <a:cubicBezTo>
                  <a:pt x="2034127" y="1029728"/>
                  <a:pt x="2030814" y="1039358"/>
                  <a:pt x="2033425" y="1054666"/>
                </a:cubicBezTo>
                <a:cubicBezTo>
                  <a:pt x="2037783" y="1080388"/>
                  <a:pt x="2048620" y="1103596"/>
                  <a:pt x="2065250" y="1122969"/>
                </a:cubicBezTo>
                <a:cubicBezTo>
                  <a:pt x="2137095" y="1206646"/>
                  <a:pt x="2221604" y="1271129"/>
                  <a:pt x="2332308" y="1294745"/>
                </a:cubicBezTo>
                <a:cubicBezTo>
                  <a:pt x="2367430" y="1302237"/>
                  <a:pt x="2402911" y="1308683"/>
                  <a:pt x="2437381" y="1318574"/>
                </a:cubicBezTo>
                <a:cubicBezTo>
                  <a:pt x="2476192" y="1329705"/>
                  <a:pt x="2500510" y="1355116"/>
                  <a:pt x="2504835" y="1397501"/>
                </a:cubicBezTo>
                <a:cubicBezTo>
                  <a:pt x="2507299" y="1421623"/>
                  <a:pt x="2512261" y="1445354"/>
                  <a:pt x="2519295" y="1468856"/>
                </a:cubicBezTo>
                <a:cubicBezTo>
                  <a:pt x="2530246" y="1505463"/>
                  <a:pt x="2521613" y="1538154"/>
                  <a:pt x="2492170" y="1563647"/>
                </a:cubicBezTo>
                <a:cubicBezTo>
                  <a:pt x="2475392" y="1578172"/>
                  <a:pt x="2457619" y="1591523"/>
                  <a:pt x="2440188" y="1605265"/>
                </a:cubicBezTo>
                <a:cubicBezTo>
                  <a:pt x="2420179" y="1621031"/>
                  <a:pt x="2400659" y="1637286"/>
                  <a:pt x="2387815" y="1659874"/>
                </a:cubicBezTo>
                <a:cubicBezTo>
                  <a:pt x="2366549" y="1697249"/>
                  <a:pt x="2373126" y="1728650"/>
                  <a:pt x="2407694" y="1753784"/>
                </a:cubicBezTo>
                <a:cubicBezTo>
                  <a:pt x="2428552" y="1768946"/>
                  <a:pt x="2452739" y="1776764"/>
                  <a:pt x="2477106" y="1784125"/>
                </a:cubicBezTo>
                <a:cubicBezTo>
                  <a:pt x="2509682" y="1793966"/>
                  <a:pt x="2541818" y="1805162"/>
                  <a:pt x="2566462" y="1830068"/>
                </a:cubicBezTo>
                <a:cubicBezTo>
                  <a:pt x="2593702" y="1857601"/>
                  <a:pt x="2626898" y="1871865"/>
                  <a:pt x="2664550" y="1877643"/>
                </a:cubicBezTo>
                <a:cubicBezTo>
                  <a:pt x="2760859" y="1892413"/>
                  <a:pt x="2855961" y="1912243"/>
                  <a:pt x="2948141" y="1944656"/>
                </a:cubicBezTo>
                <a:cubicBezTo>
                  <a:pt x="2981892" y="1956521"/>
                  <a:pt x="3016688" y="1955509"/>
                  <a:pt x="3051680" y="1951054"/>
                </a:cubicBezTo>
                <a:cubicBezTo>
                  <a:pt x="3097003" y="1945260"/>
                  <a:pt x="3142505" y="1945080"/>
                  <a:pt x="3187812" y="1950254"/>
                </a:cubicBezTo>
                <a:cubicBezTo>
                  <a:pt x="3258366" y="1958300"/>
                  <a:pt x="3319014" y="1988739"/>
                  <a:pt x="3372644" y="2034535"/>
                </a:cubicBezTo>
                <a:cubicBezTo>
                  <a:pt x="3448797" y="2099557"/>
                  <a:pt x="3531005" y="2130615"/>
                  <a:pt x="3629436" y="2083611"/>
                </a:cubicBezTo>
                <a:cubicBezTo>
                  <a:pt x="3662437" y="2067845"/>
                  <a:pt x="3698718" y="2070147"/>
                  <a:pt x="3730772" y="2087904"/>
                </a:cubicBezTo>
                <a:cubicBezTo>
                  <a:pt x="3789625" y="2120480"/>
                  <a:pt x="3823768" y="2103849"/>
                  <a:pt x="3863541" y="2057612"/>
                </a:cubicBezTo>
                <a:cubicBezTo>
                  <a:pt x="3874558" y="2044817"/>
                  <a:pt x="3883551" y="2030259"/>
                  <a:pt x="3894682" y="2017577"/>
                </a:cubicBezTo>
                <a:cubicBezTo>
                  <a:pt x="3918265" y="1990713"/>
                  <a:pt x="3917596" y="1966656"/>
                  <a:pt x="3892593" y="1939988"/>
                </a:cubicBezTo>
                <a:cubicBezTo>
                  <a:pt x="3865778" y="1911411"/>
                  <a:pt x="3843010" y="1879258"/>
                  <a:pt x="3831014" y="1841052"/>
                </a:cubicBezTo>
                <a:cubicBezTo>
                  <a:pt x="3821320" y="1810173"/>
                  <a:pt x="3819981" y="1779538"/>
                  <a:pt x="3845230" y="1755237"/>
                </a:cubicBezTo>
                <a:cubicBezTo>
                  <a:pt x="3878084" y="1723607"/>
                  <a:pt x="3915148" y="1696759"/>
                  <a:pt x="3955395" y="1675559"/>
                </a:cubicBezTo>
                <a:cubicBezTo>
                  <a:pt x="3989114" y="1657802"/>
                  <a:pt x="4020319" y="1670059"/>
                  <a:pt x="4037880" y="1703908"/>
                </a:cubicBezTo>
                <a:cubicBezTo>
                  <a:pt x="4046742" y="1720996"/>
                  <a:pt x="4051541" y="1739471"/>
                  <a:pt x="4052912" y="1758632"/>
                </a:cubicBezTo>
                <a:cubicBezTo>
                  <a:pt x="4055181" y="1790245"/>
                  <a:pt x="4057221" y="1821891"/>
                  <a:pt x="4058869" y="1853553"/>
                </a:cubicBezTo>
                <a:cubicBezTo>
                  <a:pt x="4061382" y="1901781"/>
                  <a:pt x="4074847" y="1919799"/>
                  <a:pt x="4121394" y="1932350"/>
                </a:cubicBezTo>
                <a:cubicBezTo>
                  <a:pt x="4142774" y="1938111"/>
                  <a:pt x="4164791" y="1941767"/>
                  <a:pt x="4186677" y="1945407"/>
                </a:cubicBezTo>
                <a:cubicBezTo>
                  <a:pt x="4273471" y="1959818"/>
                  <a:pt x="4358650" y="1962201"/>
                  <a:pt x="4441396" y="1922802"/>
                </a:cubicBezTo>
                <a:cubicBezTo>
                  <a:pt x="4481692" y="1903609"/>
                  <a:pt x="4527080" y="1900541"/>
                  <a:pt x="4571440" y="1896575"/>
                </a:cubicBezTo>
                <a:cubicBezTo>
                  <a:pt x="4615702" y="1892625"/>
                  <a:pt x="4652767" y="1877104"/>
                  <a:pt x="4677379" y="1836759"/>
                </a:cubicBezTo>
                <a:cubicBezTo>
                  <a:pt x="4687742" y="1819769"/>
                  <a:pt x="4686126" y="1810662"/>
                  <a:pt x="4669234" y="1801686"/>
                </a:cubicBezTo>
                <a:cubicBezTo>
                  <a:pt x="4639074" y="1785675"/>
                  <a:pt x="4611655" y="1765845"/>
                  <a:pt x="4590813" y="1738361"/>
                </a:cubicBezTo>
                <a:cubicBezTo>
                  <a:pt x="4560880" y="1698881"/>
                  <a:pt x="4572713" y="1662665"/>
                  <a:pt x="4619831" y="1648009"/>
                </a:cubicBezTo>
                <a:cubicBezTo>
                  <a:pt x="4625886" y="1646132"/>
                  <a:pt x="4631941" y="1644011"/>
                  <a:pt x="4638176" y="1642950"/>
                </a:cubicBezTo>
                <a:cubicBezTo>
                  <a:pt x="4736362" y="1626041"/>
                  <a:pt x="4800503" y="1566421"/>
                  <a:pt x="4842986" y="1479742"/>
                </a:cubicBezTo>
                <a:cubicBezTo>
                  <a:pt x="4850036" y="1465363"/>
                  <a:pt x="4856385" y="1448243"/>
                  <a:pt x="4870862" y="1442236"/>
                </a:cubicBezTo>
                <a:cubicBezTo>
                  <a:pt x="4900157" y="1430094"/>
                  <a:pt x="4915646" y="1404780"/>
                  <a:pt x="4935377" y="1383318"/>
                </a:cubicBezTo>
                <a:cubicBezTo>
                  <a:pt x="4957003" y="1359800"/>
                  <a:pt x="4981288" y="1339611"/>
                  <a:pt x="5008495" y="1322834"/>
                </a:cubicBezTo>
                <a:cubicBezTo>
                  <a:pt x="5064573" y="1288282"/>
                  <a:pt x="5120945" y="1261696"/>
                  <a:pt x="5190717" y="1283419"/>
                </a:cubicBezTo>
                <a:cubicBezTo>
                  <a:pt x="5221987" y="1293146"/>
                  <a:pt x="5253160" y="1282325"/>
                  <a:pt x="5273251" y="1251055"/>
                </a:cubicBezTo>
                <a:cubicBezTo>
                  <a:pt x="5285736" y="1231633"/>
                  <a:pt x="5304456" y="1213549"/>
                  <a:pt x="5328170" y="1221596"/>
                </a:cubicBezTo>
                <a:cubicBezTo>
                  <a:pt x="5376415" y="1237965"/>
                  <a:pt x="5431562" y="1248215"/>
                  <a:pt x="5456795" y="1299837"/>
                </a:cubicBezTo>
                <a:cubicBezTo>
                  <a:pt x="5475433" y="1337963"/>
                  <a:pt x="5501661" y="1344654"/>
                  <a:pt x="5538627" y="1335825"/>
                </a:cubicBezTo>
                <a:cubicBezTo>
                  <a:pt x="5563121" y="1329986"/>
                  <a:pt x="5586458" y="1330510"/>
                  <a:pt x="5606654" y="1342649"/>
                </a:cubicBezTo>
                <a:lnTo>
                  <a:pt x="5625682" y="1358813"/>
                </a:lnTo>
                <a:lnTo>
                  <a:pt x="5625682" y="1644533"/>
                </a:lnTo>
                <a:cubicBezTo>
                  <a:pt x="5614355" y="1658487"/>
                  <a:pt x="5600613" y="1666827"/>
                  <a:pt x="5581747" y="1664722"/>
                </a:cubicBezTo>
                <a:cubicBezTo>
                  <a:pt x="5512579" y="1657002"/>
                  <a:pt x="5461838" y="1688942"/>
                  <a:pt x="5419404" y="1739667"/>
                </a:cubicBezTo>
                <a:cubicBezTo>
                  <a:pt x="5387480" y="1777825"/>
                  <a:pt x="5355002" y="1815754"/>
                  <a:pt x="5313090" y="1843598"/>
                </a:cubicBezTo>
                <a:cubicBezTo>
                  <a:pt x="5290584" y="1858547"/>
                  <a:pt x="5288625" y="1876223"/>
                  <a:pt x="5302155" y="1897538"/>
                </a:cubicBezTo>
                <a:cubicBezTo>
                  <a:pt x="5346629" y="1967619"/>
                  <a:pt x="5353353" y="2037293"/>
                  <a:pt x="5301518" y="2107277"/>
                </a:cubicBezTo>
                <a:cubicBezTo>
                  <a:pt x="5294092" y="2117298"/>
                  <a:pt x="5287352" y="2130550"/>
                  <a:pt x="5296883" y="2142611"/>
                </a:cubicBezTo>
                <a:cubicBezTo>
                  <a:pt x="5330570" y="2185241"/>
                  <a:pt x="5320157" y="2232571"/>
                  <a:pt x="5312812" y="2279608"/>
                </a:cubicBezTo>
                <a:cubicBezTo>
                  <a:pt x="5295464" y="2390850"/>
                  <a:pt x="5243939" y="2481594"/>
                  <a:pt x="5116751" y="2472422"/>
                </a:cubicBezTo>
                <a:cubicBezTo>
                  <a:pt x="5094881" y="2470839"/>
                  <a:pt x="5097786" y="2486800"/>
                  <a:pt x="5100789" y="2501081"/>
                </a:cubicBezTo>
                <a:cubicBezTo>
                  <a:pt x="5111658" y="2552524"/>
                  <a:pt x="5110157" y="2604212"/>
                  <a:pt x="5102095" y="2655672"/>
                </a:cubicBezTo>
                <a:cubicBezTo>
                  <a:pt x="5092694" y="2715651"/>
                  <a:pt x="5091519" y="2775613"/>
                  <a:pt x="5096758" y="2835968"/>
                </a:cubicBezTo>
                <a:cubicBezTo>
                  <a:pt x="5097933" y="2849530"/>
                  <a:pt x="5096611" y="2863403"/>
                  <a:pt x="5095550" y="2877047"/>
                </a:cubicBezTo>
                <a:cubicBezTo>
                  <a:pt x="5093069" y="2908579"/>
                  <a:pt x="5081628" y="2935084"/>
                  <a:pt x="5049966" y="2947259"/>
                </a:cubicBezTo>
                <a:cubicBezTo>
                  <a:pt x="5017259" y="2959842"/>
                  <a:pt x="4989889" y="2946655"/>
                  <a:pt x="4965326" y="2925993"/>
                </a:cubicBezTo>
                <a:cubicBezTo>
                  <a:pt x="4926385" y="2893237"/>
                  <a:pt x="4907322" y="2848796"/>
                  <a:pt x="4893808" y="2801302"/>
                </a:cubicBezTo>
                <a:cubicBezTo>
                  <a:pt x="4879822" y="2752177"/>
                  <a:pt x="4877357" y="2701239"/>
                  <a:pt x="4869801" y="2651086"/>
                </a:cubicBezTo>
                <a:cubicBezTo>
                  <a:pt x="4867679" y="2637033"/>
                  <a:pt x="4871792" y="2618020"/>
                  <a:pt x="4854704" y="2612226"/>
                </a:cubicBezTo>
                <a:cubicBezTo>
                  <a:pt x="4835201" y="2605599"/>
                  <a:pt x="4824298" y="2623177"/>
                  <a:pt x="4813200" y="2635303"/>
                </a:cubicBezTo>
                <a:cubicBezTo>
                  <a:pt x="4803277" y="2646157"/>
                  <a:pt x="4794219" y="2658136"/>
                  <a:pt x="4786597" y="2670719"/>
                </a:cubicBezTo>
                <a:cubicBezTo>
                  <a:pt x="4772153" y="2694597"/>
                  <a:pt x="4753792" y="2714753"/>
                  <a:pt x="4732820" y="2732804"/>
                </a:cubicBezTo>
                <a:cubicBezTo>
                  <a:pt x="4711064" y="2751524"/>
                  <a:pt x="4688721" y="2775319"/>
                  <a:pt x="4657565" y="2761284"/>
                </a:cubicBezTo>
                <a:cubicBezTo>
                  <a:pt x="4626866" y="2747460"/>
                  <a:pt x="4627698" y="2714769"/>
                  <a:pt x="4627633" y="2686322"/>
                </a:cubicBezTo>
                <a:cubicBezTo>
                  <a:pt x="4627518" y="2635336"/>
                  <a:pt x="4623650" y="2585296"/>
                  <a:pt x="4610741" y="2535518"/>
                </a:cubicBezTo>
                <a:cubicBezTo>
                  <a:pt x="4597896" y="2486050"/>
                  <a:pt x="4613629" y="2452135"/>
                  <a:pt x="4661090" y="2427964"/>
                </a:cubicBezTo>
                <a:cubicBezTo>
                  <a:pt x="4696343" y="2410011"/>
                  <a:pt x="4718833" y="2382772"/>
                  <a:pt x="4735676" y="2348922"/>
                </a:cubicBezTo>
                <a:cubicBezTo>
                  <a:pt x="4759423" y="2301184"/>
                  <a:pt x="4744163" y="2274222"/>
                  <a:pt x="4690729" y="2268803"/>
                </a:cubicBezTo>
                <a:cubicBezTo>
                  <a:pt x="4675387" y="2267237"/>
                  <a:pt x="4661302" y="2270321"/>
                  <a:pt x="4648083" y="2277976"/>
                </a:cubicBezTo>
                <a:cubicBezTo>
                  <a:pt x="4580025" y="2317358"/>
                  <a:pt x="4503839" y="2331949"/>
                  <a:pt x="4428617" y="2349102"/>
                </a:cubicBezTo>
                <a:cubicBezTo>
                  <a:pt x="4404543" y="2354585"/>
                  <a:pt x="4379198" y="2355402"/>
                  <a:pt x="4359384" y="2336959"/>
                </a:cubicBezTo>
                <a:cubicBezTo>
                  <a:pt x="4335833" y="2315040"/>
                  <a:pt x="4308300" y="2299666"/>
                  <a:pt x="4280995" y="2283476"/>
                </a:cubicBezTo>
                <a:cubicBezTo>
                  <a:pt x="4249382" y="2264756"/>
                  <a:pt x="4229242" y="2238594"/>
                  <a:pt x="4225651" y="2199864"/>
                </a:cubicBezTo>
                <a:cubicBezTo>
                  <a:pt x="4220853" y="2148209"/>
                  <a:pt x="4175399" y="2124805"/>
                  <a:pt x="4127661" y="2146854"/>
                </a:cubicBezTo>
                <a:cubicBezTo>
                  <a:pt x="4087071" y="2165607"/>
                  <a:pt x="4046987" y="2186628"/>
                  <a:pt x="4003427" y="2150951"/>
                </a:cubicBezTo>
                <a:cubicBezTo>
                  <a:pt x="3990028" y="2139967"/>
                  <a:pt x="3980138" y="2155847"/>
                  <a:pt x="3973593" y="2165770"/>
                </a:cubicBezTo>
                <a:cubicBezTo>
                  <a:pt x="3965449" y="2178076"/>
                  <a:pt x="3977542" y="2182923"/>
                  <a:pt x="3985784" y="2186269"/>
                </a:cubicBezTo>
                <a:cubicBezTo>
                  <a:pt x="4006348" y="2194609"/>
                  <a:pt x="4027516" y="2201415"/>
                  <a:pt x="4048342" y="2209151"/>
                </a:cubicBezTo>
                <a:cubicBezTo>
                  <a:pt x="4106216" y="2230629"/>
                  <a:pt x="4126013" y="2282464"/>
                  <a:pt x="4097370" y="2337318"/>
                </a:cubicBezTo>
                <a:cubicBezTo>
                  <a:pt x="4085423" y="2360200"/>
                  <a:pt x="4067764" y="2378495"/>
                  <a:pt x="4048946" y="2395649"/>
                </a:cubicBezTo>
                <a:cubicBezTo>
                  <a:pt x="4027713" y="2414989"/>
                  <a:pt x="4022653" y="2438556"/>
                  <a:pt x="4030879" y="2464963"/>
                </a:cubicBezTo>
                <a:cubicBezTo>
                  <a:pt x="4038533" y="2489510"/>
                  <a:pt x="4055605" y="2502974"/>
                  <a:pt x="4081816" y="2506026"/>
                </a:cubicBezTo>
                <a:cubicBezTo>
                  <a:pt x="4113364" y="2509715"/>
                  <a:pt x="4133047" y="2529039"/>
                  <a:pt x="4144096" y="2557975"/>
                </a:cubicBezTo>
                <a:cubicBezTo>
                  <a:pt x="4153611" y="2582881"/>
                  <a:pt x="4157740" y="2608945"/>
                  <a:pt x="4160955" y="2635271"/>
                </a:cubicBezTo>
                <a:cubicBezTo>
                  <a:pt x="4169426" y="2704814"/>
                  <a:pt x="4184898" y="2771207"/>
                  <a:pt x="4217442" y="2835217"/>
                </a:cubicBezTo>
                <a:cubicBezTo>
                  <a:pt x="4251520" y="2902246"/>
                  <a:pt x="4257999" y="2977126"/>
                  <a:pt x="4243376" y="3051957"/>
                </a:cubicBezTo>
                <a:cubicBezTo>
                  <a:pt x="4234759" y="3096056"/>
                  <a:pt x="4208466" y="3113699"/>
                  <a:pt x="4162865" y="3107660"/>
                </a:cubicBezTo>
                <a:cubicBezTo>
                  <a:pt x="4135658" y="3104069"/>
                  <a:pt x="4108810" y="3097949"/>
                  <a:pt x="4081637" y="3094016"/>
                </a:cubicBezTo>
                <a:cubicBezTo>
                  <a:pt x="4064761" y="3091584"/>
                  <a:pt x="4048848" y="3095256"/>
                  <a:pt x="4042679" y="3113552"/>
                </a:cubicBezTo>
                <a:cubicBezTo>
                  <a:pt x="4022115" y="3174575"/>
                  <a:pt x="3975731" y="3195776"/>
                  <a:pt x="3915980" y="3200933"/>
                </a:cubicBezTo>
                <a:cubicBezTo>
                  <a:pt x="3877627" y="3204246"/>
                  <a:pt x="3870217" y="3215606"/>
                  <a:pt x="3878018" y="3252899"/>
                </a:cubicBezTo>
                <a:cubicBezTo>
                  <a:pt x="3886668" y="3294272"/>
                  <a:pt x="3897995" y="3335090"/>
                  <a:pt x="3907902" y="3376202"/>
                </a:cubicBezTo>
                <a:cubicBezTo>
                  <a:pt x="3920811" y="3429702"/>
                  <a:pt x="3911525" y="3454118"/>
                  <a:pt x="3866251" y="3483968"/>
                </a:cubicBezTo>
                <a:cubicBezTo>
                  <a:pt x="3838865" y="3502019"/>
                  <a:pt x="3809194" y="3517442"/>
                  <a:pt x="3786426" y="3541173"/>
                </a:cubicBezTo>
                <a:cubicBezTo>
                  <a:pt x="3723101" y="3607141"/>
                  <a:pt x="3655843" y="3665032"/>
                  <a:pt x="3559142" y="3673812"/>
                </a:cubicBezTo>
                <a:cubicBezTo>
                  <a:pt x="3546739" y="3674938"/>
                  <a:pt x="3536783" y="3681874"/>
                  <a:pt x="3532327" y="3696906"/>
                </a:cubicBezTo>
                <a:cubicBezTo>
                  <a:pt x="3496421" y="3817745"/>
                  <a:pt x="3430241" y="3920338"/>
                  <a:pt x="3332300" y="3998645"/>
                </a:cubicBezTo>
                <a:cubicBezTo>
                  <a:pt x="3272810" y="4046220"/>
                  <a:pt x="3221106" y="4098985"/>
                  <a:pt x="3176534" y="4159927"/>
                </a:cubicBezTo>
                <a:cubicBezTo>
                  <a:pt x="3148821" y="4197824"/>
                  <a:pt x="3117371" y="4232441"/>
                  <a:pt x="3074398" y="4253266"/>
                </a:cubicBezTo>
                <a:cubicBezTo>
                  <a:pt x="3035636" y="4272051"/>
                  <a:pt x="3018646" y="4299911"/>
                  <a:pt x="3028912" y="4342851"/>
                </a:cubicBezTo>
                <a:cubicBezTo>
                  <a:pt x="3030610" y="4349950"/>
                  <a:pt x="3030316" y="4357572"/>
                  <a:pt x="3030495" y="4364982"/>
                </a:cubicBezTo>
                <a:cubicBezTo>
                  <a:pt x="3032405" y="4440645"/>
                  <a:pt x="2994100" y="4483846"/>
                  <a:pt x="2919693" y="4477661"/>
                </a:cubicBezTo>
                <a:cubicBezTo>
                  <a:pt x="2860841" y="4472764"/>
                  <a:pt x="2822993" y="4491501"/>
                  <a:pt x="2796634" y="4543401"/>
                </a:cubicBezTo>
                <a:cubicBezTo>
                  <a:pt x="2768677" y="4598451"/>
                  <a:pt x="2718082" y="4611899"/>
                  <a:pt x="2660372" y="4612226"/>
                </a:cubicBezTo>
                <a:cubicBezTo>
                  <a:pt x="2602205" y="4612552"/>
                  <a:pt x="2584872" y="4636641"/>
                  <a:pt x="2597096" y="4693291"/>
                </a:cubicBezTo>
                <a:cubicBezTo>
                  <a:pt x="2607003" y="4739201"/>
                  <a:pt x="2628383" y="4780819"/>
                  <a:pt x="2645210" y="4824151"/>
                </a:cubicBezTo>
                <a:cubicBezTo>
                  <a:pt x="2650988" y="4839036"/>
                  <a:pt x="2658626" y="4855046"/>
                  <a:pt x="2645928" y="4868984"/>
                </a:cubicBezTo>
                <a:cubicBezTo>
                  <a:pt x="2633655" y="4882482"/>
                  <a:pt x="2636593" y="4895424"/>
                  <a:pt x="2641114" y="4910096"/>
                </a:cubicBezTo>
                <a:cubicBezTo>
                  <a:pt x="2658251" y="4965685"/>
                  <a:pt x="2674898" y="5021404"/>
                  <a:pt x="2691839" y="5077058"/>
                </a:cubicBezTo>
                <a:cubicBezTo>
                  <a:pt x="2715487" y="5154713"/>
                  <a:pt x="2708502" y="5229674"/>
                  <a:pt x="2672025" y="5301959"/>
                </a:cubicBezTo>
                <a:cubicBezTo>
                  <a:pt x="2657255" y="5331238"/>
                  <a:pt x="2641097" y="5359833"/>
                  <a:pt x="2627062" y="5389455"/>
                </a:cubicBezTo>
                <a:cubicBezTo>
                  <a:pt x="2580123" y="5488457"/>
                  <a:pt x="2594224" y="5592567"/>
                  <a:pt x="2602645" y="5696106"/>
                </a:cubicBezTo>
                <a:cubicBezTo>
                  <a:pt x="2602727" y="5697118"/>
                  <a:pt x="2603298" y="5698114"/>
                  <a:pt x="2603690" y="5699093"/>
                </a:cubicBezTo>
                <a:cubicBezTo>
                  <a:pt x="2638404" y="5786687"/>
                  <a:pt x="2608456" y="5811249"/>
                  <a:pt x="2535845" y="5862301"/>
                </a:cubicBezTo>
                <a:cubicBezTo>
                  <a:pt x="2503709" y="5884905"/>
                  <a:pt x="2495222" y="5895220"/>
                  <a:pt x="2508213" y="5933868"/>
                </a:cubicBezTo>
                <a:cubicBezTo>
                  <a:pt x="2520421" y="5970132"/>
                  <a:pt x="2544756" y="5997682"/>
                  <a:pt x="2572697" y="6022718"/>
                </a:cubicBezTo>
                <a:cubicBezTo>
                  <a:pt x="2587549" y="6036036"/>
                  <a:pt x="2599675" y="6052226"/>
                  <a:pt x="2588920" y="6072758"/>
                </a:cubicBezTo>
                <a:cubicBezTo>
                  <a:pt x="2577479" y="6094595"/>
                  <a:pt x="2556588" y="6093126"/>
                  <a:pt x="2535893" y="6088671"/>
                </a:cubicBezTo>
                <a:cubicBezTo>
                  <a:pt x="2513159" y="6083774"/>
                  <a:pt x="2490554" y="6077997"/>
                  <a:pt x="2467624" y="6074292"/>
                </a:cubicBezTo>
                <a:cubicBezTo>
                  <a:pt x="2372294" y="6058901"/>
                  <a:pt x="2279902" y="6115877"/>
                  <a:pt x="2263516" y="6205756"/>
                </a:cubicBezTo>
                <a:cubicBezTo>
                  <a:pt x="2252140" y="6268118"/>
                  <a:pt x="2227838" y="6317308"/>
                  <a:pt x="2169247" y="6347143"/>
                </a:cubicBezTo>
                <a:cubicBezTo>
                  <a:pt x="2137538" y="6361435"/>
                  <a:pt x="2101066" y="6370967"/>
                  <a:pt x="2059832" y="6347159"/>
                </a:cubicBezTo>
                <a:cubicBezTo>
                  <a:pt x="2056535" y="6337954"/>
                  <a:pt x="2048946" y="6339309"/>
                  <a:pt x="2043593" y="6336877"/>
                </a:cubicBezTo>
                <a:cubicBezTo>
                  <a:pt x="1945864" y="6292746"/>
                  <a:pt x="1857764" y="6238822"/>
                  <a:pt x="1823703" y="6127546"/>
                </a:cubicBezTo>
                <a:cubicBezTo>
                  <a:pt x="1810287" y="6083725"/>
                  <a:pt x="1799744" y="6039071"/>
                  <a:pt x="1802485" y="5993471"/>
                </a:cubicBezTo>
                <a:cubicBezTo>
                  <a:pt x="1806256" y="5930424"/>
                  <a:pt x="1789576" y="5875390"/>
                  <a:pt x="1754600" y="5823131"/>
                </a:cubicBezTo>
                <a:cubicBezTo>
                  <a:pt x="1730592" y="5787258"/>
                  <a:pt x="1711660" y="5747778"/>
                  <a:pt x="1692728" y="5708804"/>
                </a:cubicBezTo>
                <a:cubicBezTo>
                  <a:pt x="1670826" y="5663693"/>
                  <a:pt x="1645447" y="5620720"/>
                  <a:pt x="1610635" y="5584978"/>
                </a:cubicBezTo>
                <a:cubicBezTo>
                  <a:pt x="1513705" y="5485454"/>
                  <a:pt x="1454249" y="5364973"/>
                  <a:pt x="1411096" y="5235239"/>
                </a:cubicBezTo>
                <a:cubicBezTo>
                  <a:pt x="1377051" y="5132892"/>
                  <a:pt x="1344981" y="5029891"/>
                  <a:pt x="1311605" y="4927315"/>
                </a:cubicBezTo>
                <a:cubicBezTo>
                  <a:pt x="1307459" y="4914552"/>
                  <a:pt x="1305305" y="4896812"/>
                  <a:pt x="1290877" y="4893466"/>
                </a:cubicBezTo>
                <a:cubicBezTo>
                  <a:pt x="1250614" y="4884130"/>
                  <a:pt x="1236513" y="4852092"/>
                  <a:pt x="1223081" y="4819908"/>
                </a:cubicBezTo>
                <a:cubicBezTo>
                  <a:pt x="1202353" y="4770309"/>
                  <a:pt x="1174575" y="4725867"/>
                  <a:pt x="1134132" y="4690206"/>
                </a:cubicBezTo>
                <a:cubicBezTo>
                  <a:pt x="1088695" y="4650122"/>
                  <a:pt x="1072636" y="4602400"/>
                  <a:pt x="1086198" y="4542209"/>
                </a:cubicBezTo>
                <a:cubicBezTo>
                  <a:pt x="1098276" y="4488595"/>
                  <a:pt x="1092057" y="4435129"/>
                  <a:pt x="1072391" y="4383196"/>
                </a:cubicBezTo>
                <a:cubicBezTo>
                  <a:pt x="1054356" y="4335572"/>
                  <a:pt x="1031018" y="4290494"/>
                  <a:pt x="1008870" y="4244844"/>
                </a:cubicBezTo>
                <a:cubicBezTo>
                  <a:pt x="990150" y="4206246"/>
                  <a:pt x="977257" y="4166227"/>
                  <a:pt x="975315" y="4123385"/>
                </a:cubicBezTo>
                <a:cubicBezTo>
                  <a:pt x="970239" y="4010625"/>
                  <a:pt x="970565" y="3898321"/>
                  <a:pt x="929078" y="3789233"/>
                </a:cubicBezTo>
                <a:cubicBezTo>
                  <a:pt x="908840" y="3735995"/>
                  <a:pt x="917001" y="3673959"/>
                  <a:pt x="958455" y="3627592"/>
                </a:cubicBezTo>
                <a:cubicBezTo>
                  <a:pt x="977290" y="3606521"/>
                  <a:pt x="979134" y="3589254"/>
                  <a:pt x="971430" y="3565344"/>
                </a:cubicBezTo>
                <a:cubicBezTo>
                  <a:pt x="944175" y="3480721"/>
                  <a:pt x="917653" y="3395869"/>
                  <a:pt x="917719" y="3305550"/>
                </a:cubicBezTo>
                <a:cubicBezTo>
                  <a:pt x="917719" y="3304375"/>
                  <a:pt x="914765" y="3303199"/>
                  <a:pt x="912904" y="3301828"/>
                </a:cubicBezTo>
                <a:cubicBezTo>
                  <a:pt x="903797" y="3310837"/>
                  <a:pt x="904450" y="3323045"/>
                  <a:pt x="902524" y="3334241"/>
                </a:cubicBezTo>
                <a:cubicBezTo>
                  <a:pt x="893417" y="3387317"/>
                  <a:pt x="893776" y="3441975"/>
                  <a:pt x="877635" y="3493843"/>
                </a:cubicBezTo>
                <a:cubicBezTo>
                  <a:pt x="858229" y="3556172"/>
                  <a:pt x="822536" y="3602702"/>
                  <a:pt x="754641" y="3617783"/>
                </a:cubicBezTo>
                <a:cubicBezTo>
                  <a:pt x="736182" y="3621879"/>
                  <a:pt x="717626" y="3627918"/>
                  <a:pt x="700717" y="3636307"/>
                </a:cubicBezTo>
                <a:cubicBezTo>
                  <a:pt x="610529" y="3681075"/>
                  <a:pt x="528941" y="3654684"/>
                  <a:pt x="458778" y="3597284"/>
                </a:cubicBezTo>
                <a:cubicBezTo>
                  <a:pt x="407922" y="3555666"/>
                  <a:pt x="354455" y="3518242"/>
                  <a:pt x="302163" y="3478958"/>
                </a:cubicBezTo>
                <a:cubicBezTo>
                  <a:pt x="264071" y="3450332"/>
                  <a:pt x="226859" y="3420611"/>
                  <a:pt x="193189" y="3386827"/>
                </a:cubicBezTo>
                <a:cubicBezTo>
                  <a:pt x="147132" y="3340639"/>
                  <a:pt x="155064" y="3299168"/>
                  <a:pt x="216463" y="3275601"/>
                </a:cubicBezTo>
                <a:cubicBezTo>
                  <a:pt x="256824" y="3260113"/>
                  <a:pt x="299356" y="3250320"/>
                  <a:pt x="340419" y="3236529"/>
                </a:cubicBezTo>
                <a:cubicBezTo>
                  <a:pt x="368899" y="3226965"/>
                  <a:pt x="398244" y="3217727"/>
                  <a:pt x="419232" y="3190570"/>
                </a:cubicBezTo>
                <a:cubicBezTo>
                  <a:pt x="414173" y="3189101"/>
                  <a:pt x="411235" y="3187240"/>
                  <a:pt x="408722" y="3187681"/>
                </a:cubicBezTo>
                <a:cubicBezTo>
                  <a:pt x="328897" y="3201521"/>
                  <a:pt x="253707" y="3173955"/>
                  <a:pt x="176885" y="3161486"/>
                </a:cubicBezTo>
                <a:cubicBezTo>
                  <a:pt x="161135" y="3158940"/>
                  <a:pt x="145957" y="3151824"/>
                  <a:pt x="135463" y="3139420"/>
                </a:cubicBezTo>
                <a:cubicBezTo>
                  <a:pt x="91135" y="3086981"/>
                  <a:pt x="38076" y="3042148"/>
                  <a:pt x="0" y="2984291"/>
                </a:cubicBezTo>
                <a:lnTo>
                  <a:pt x="0" y="2933501"/>
                </a:lnTo>
                <a:cubicBezTo>
                  <a:pt x="22865" y="2896926"/>
                  <a:pt x="62166" y="2880507"/>
                  <a:pt x="94399" y="2855242"/>
                </a:cubicBezTo>
                <a:cubicBezTo>
                  <a:pt x="149694" y="2811911"/>
                  <a:pt x="207780" y="2799409"/>
                  <a:pt x="275577" y="2821589"/>
                </a:cubicBezTo>
                <a:cubicBezTo>
                  <a:pt x="322140" y="2836833"/>
                  <a:pt x="370972" y="2842953"/>
                  <a:pt x="417910" y="2819255"/>
                </a:cubicBezTo>
                <a:cubicBezTo>
                  <a:pt x="457341" y="2799344"/>
                  <a:pt x="498225" y="2787136"/>
                  <a:pt x="543091" y="2791347"/>
                </a:cubicBezTo>
                <a:cubicBezTo>
                  <a:pt x="559493" y="2792881"/>
                  <a:pt x="572664" y="2784851"/>
                  <a:pt x="568078" y="2767649"/>
                </a:cubicBezTo>
                <a:cubicBezTo>
                  <a:pt x="554075" y="2715161"/>
                  <a:pt x="550550" y="2658887"/>
                  <a:pt x="510988" y="2615294"/>
                </a:cubicBezTo>
                <a:cubicBezTo>
                  <a:pt x="466432" y="2566185"/>
                  <a:pt x="417715" y="2520046"/>
                  <a:pt x="396791" y="2453506"/>
                </a:cubicBezTo>
                <a:cubicBezTo>
                  <a:pt x="383147" y="2410125"/>
                  <a:pt x="364998" y="2368507"/>
                  <a:pt x="332895" y="2334282"/>
                </a:cubicBezTo>
                <a:cubicBezTo>
                  <a:pt x="320606" y="2321193"/>
                  <a:pt x="314910" y="2303257"/>
                  <a:pt x="309883" y="2285908"/>
                </a:cubicBezTo>
                <a:cubicBezTo>
                  <a:pt x="284765" y="2199244"/>
                  <a:pt x="338151" y="2067470"/>
                  <a:pt x="416572" y="2022392"/>
                </a:cubicBezTo>
                <a:cubicBezTo>
                  <a:pt x="438475" y="2009809"/>
                  <a:pt x="462434" y="2005124"/>
                  <a:pt x="486996" y="2009172"/>
                </a:cubicBezTo>
                <a:cubicBezTo>
                  <a:pt x="531813" y="2016565"/>
                  <a:pt x="576336" y="2025738"/>
                  <a:pt x="621006" y="2034061"/>
                </a:cubicBezTo>
                <a:cubicBezTo>
                  <a:pt x="649992" y="2039463"/>
                  <a:pt x="675600" y="2035742"/>
                  <a:pt x="693895" y="2008992"/>
                </a:cubicBezTo>
                <a:cubicBezTo>
                  <a:pt x="768906" y="1899398"/>
                  <a:pt x="861804" y="1805064"/>
                  <a:pt x="951437" y="1707955"/>
                </a:cubicBezTo>
                <a:cubicBezTo>
                  <a:pt x="996075" y="1659597"/>
                  <a:pt x="1031997" y="1604694"/>
                  <a:pt x="1042475" y="1539917"/>
                </a:cubicBezTo>
                <a:cubicBezTo>
                  <a:pt x="1053198" y="1473703"/>
                  <a:pt x="1084077" y="1421199"/>
                  <a:pt x="1127261" y="1373167"/>
                </a:cubicBezTo>
                <a:cubicBezTo>
                  <a:pt x="1149180" y="1348784"/>
                  <a:pt x="1169402" y="1322768"/>
                  <a:pt x="1192463" y="1299544"/>
                </a:cubicBezTo>
                <a:cubicBezTo>
                  <a:pt x="1225594" y="1266184"/>
                  <a:pt x="1232400" y="1229446"/>
                  <a:pt x="1214610" y="1186457"/>
                </a:cubicBezTo>
                <a:cubicBezTo>
                  <a:pt x="1195890" y="1141216"/>
                  <a:pt x="1207592" y="1103874"/>
                  <a:pt x="1246273" y="1074431"/>
                </a:cubicBezTo>
                <a:cubicBezTo>
                  <a:pt x="1252997" y="1069306"/>
                  <a:pt x="1258921" y="1063023"/>
                  <a:pt x="1266021" y="1058518"/>
                </a:cubicBezTo>
                <a:cubicBezTo>
                  <a:pt x="1288625" y="1044156"/>
                  <a:pt x="1289392" y="1031001"/>
                  <a:pt x="1265809" y="1016574"/>
                </a:cubicBezTo>
                <a:cubicBezTo>
                  <a:pt x="1250500" y="1007206"/>
                  <a:pt x="1236137" y="996271"/>
                  <a:pt x="1221579" y="985711"/>
                </a:cubicBezTo>
                <a:cubicBezTo>
                  <a:pt x="1212619" y="979215"/>
                  <a:pt x="1203773" y="976604"/>
                  <a:pt x="1192104" y="978465"/>
                </a:cubicBezTo>
                <a:cubicBezTo>
                  <a:pt x="1132696" y="987931"/>
                  <a:pt x="1076618" y="961001"/>
                  <a:pt x="1047551" y="910635"/>
                </a:cubicBezTo>
                <a:cubicBezTo>
                  <a:pt x="1031997" y="883690"/>
                  <a:pt x="1028374" y="855879"/>
                  <a:pt x="1046979" y="829945"/>
                </a:cubicBezTo>
                <a:cubicBezTo>
                  <a:pt x="1063774" y="806541"/>
                  <a:pt x="1056935" y="788947"/>
                  <a:pt x="1039472" y="771272"/>
                </a:cubicBezTo>
                <a:cubicBezTo>
                  <a:pt x="1020899" y="752454"/>
                  <a:pt x="1002032" y="733914"/>
                  <a:pt x="984014" y="714574"/>
                </a:cubicBezTo>
                <a:cubicBezTo>
                  <a:pt x="935247" y="662184"/>
                  <a:pt x="932636" y="615947"/>
                  <a:pt x="975021" y="557959"/>
                </a:cubicBezTo>
                <a:cubicBezTo>
                  <a:pt x="993937" y="532091"/>
                  <a:pt x="1016264" y="508850"/>
                  <a:pt x="1044384" y="493737"/>
                </a:cubicBezTo>
                <a:cubicBezTo>
                  <a:pt x="1071314" y="479260"/>
                  <a:pt x="1074480" y="463201"/>
                  <a:pt x="1054618" y="441951"/>
                </a:cubicBezTo>
                <a:cubicBezTo>
                  <a:pt x="991603" y="374530"/>
                  <a:pt x="923953" y="315693"/>
                  <a:pt x="825637" y="306700"/>
                </a:cubicBezTo>
                <a:cubicBezTo>
                  <a:pt x="759342" y="300645"/>
                  <a:pt x="742188" y="261688"/>
                  <a:pt x="782566" y="207290"/>
                </a:cubicBezTo>
                <a:cubicBezTo>
                  <a:pt x="832687" y="139788"/>
                  <a:pt x="895359" y="86745"/>
                  <a:pt x="977436" y="61480"/>
                </a:cubicBezTo>
                <a:cubicBezTo>
                  <a:pt x="1047077" y="40051"/>
                  <a:pt x="1117338" y="20434"/>
                  <a:pt x="1187338" y="0"/>
                </a:cubicBezTo>
                <a:close/>
              </a:path>
            </a:pathLst>
          </a:custGeom>
          <a:solidFill>
            <a:schemeClr val="dk1">
              <a:alpha val="3921"/>
            </a:schemeClr>
          </a:solidFill>
          <a:ln w="9525" cap="flat" cmpd="sng">
            <a:solidFill>
              <a:srgbClr val="3F3F3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45;p1"/>
          <p:cNvSpPr txBox="1"/>
          <p:nvPr/>
        </p:nvSpPr>
        <p:spPr>
          <a:xfrm>
            <a:off x="5925338" y="1152566"/>
            <a:ext cx="5483100" cy="144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8800" b="1" i="0" u="none" strike="noStrike">
                <a:solidFill>
                  <a:srgbClr val="005FC6"/>
                </a:solidFill>
                <a:latin typeface="Times New Roman"/>
                <a:ea typeface="Times New Roman"/>
                <a:cs typeface="Times New Roman"/>
                <a:sym typeface="Times New Roman"/>
              </a:rPr>
              <a:t>ElectViz</a:t>
            </a:r>
            <a:endParaRPr sz="8800" b="1">
              <a:solidFill>
                <a:srgbClr val="262626"/>
              </a:solidFill>
              <a:latin typeface="Times New Roman"/>
              <a:ea typeface="Times New Roman"/>
              <a:cs typeface="Times New Roman"/>
              <a:sym typeface="Times New Roman"/>
            </a:endParaRPr>
          </a:p>
        </p:txBody>
      </p:sp>
      <p:sp>
        <p:nvSpPr>
          <p:cNvPr id="46" name="Google Shape;46;p1"/>
          <p:cNvSpPr txBox="1"/>
          <p:nvPr/>
        </p:nvSpPr>
        <p:spPr>
          <a:xfrm>
            <a:off x="4998375" y="2443000"/>
            <a:ext cx="7565100" cy="1477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500" b="1">
                <a:solidFill>
                  <a:srgbClr val="005FC6"/>
                </a:solidFill>
                <a:latin typeface="Times New Roman"/>
                <a:ea typeface="Times New Roman"/>
                <a:cs typeface="Times New Roman"/>
                <a:sym typeface="Times New Roman"/>
              </a:rPr>
              <a:t>Election </a:t>
            </a:r>
            <a:r>
              <a:rPr lang="en-IN" sz="4500" b="1" i="0" u="none" strike="noStrike">
                <a:solidFill>
                  <a:srgbClr val="005FC6"/>
                </a:solidFill>
                <a:latin typeface="Times New Roman"/>
                <a:ea typeface="Times New Roman"/>
                <a:cs typeface="Times New Roman"/>
                <a:sym typeface="Times New Roman"/>
              </a:rPr>
              <a:t>Data Visualization for Media</a:t>
            </a:r>
            <a:endParaRPr sz="4500" b="1">
              <a:solidFill>
                <a:srgbClr val="005FC6"/>
              </a:solidFill>
              <a:latin typeface="Times New Roman"/>
              <a:ea typeface="Times New Roman"/>
              <a:cs typeface="Times New Roman"/>
              <a:sym typeface="Times New Roman"/>
            </a:endParaRPr>
          </a:p>
        </p:txBody>
      </p:sp>
      <p:grpSp>
        <p:nvGrpSpPr>
          <p:cNvPr id="47" name="Google Shape;47;p1"/>
          <p:cNvGrpSpPr/>
          <p:nvPr/>
        </p:nvGrpSpPr>
        <p:grpSpPr>
          <a:xfrm>
            <a:off x="-497614" y="1267785"/>
            <a:ext cx="5700928" cy="3827930"/>
            <a:chOff x="765311" y="1515035"/>
            <a:chExt cx="5700928" cy="3827930"/>
          </a:xfrm>
        </p:grpSpPr>
        <p:sp>
          <p:nvSpPr>
            <p:cNvPr id="48" name="Google Shape;48;p1"/>
            <p:cNvSpPr/>
            <p:nvPr/>
          </p:nvSpPr>
          <p:spPr>
            <a:xfrm>
              <a:off x="948474" y="1515035"/>
              <a:ext cx="4671422" cy="3827930"/>
            </a:xfrm>
            <a:custGeom>
              <a:avLst/>
              <a:gdLst/>
              <a:ahLst/>
              <a:cxnLst/>
              <a:rect l="l" t="t" r="r" b="b"/>
              <a:pathLst>
                <a:path w="5610965" h="4597826" extrusionOk="0">
                  <a:moveTo>
                    <a:pt x="2160783" y="9925"/>
                  </a:moveTo>
                  <a:cubicBezTo>
                    <a:pt x="2163640" y="22308"/>
                    <a:pt x="2183643" y="16593"/>
                    <a:pt x="2177451" y="3258"/>
                  </a:cubicBezTo>
                  <a:cubicBezTo>
                    <a:pt x="2171736" y="-2933"/>
                    <a:pt x="2160783" y="-76"/>
                    <a:pt x="2160783" y="9925"/>
                  </a:cubicBezTo>
                  <a:close/>
                  <a:moveTo>
                    <a:pt x="2225076" y="9925"/>
                  </a:moveTo>
                  <a:cubicBezTo>
                    <a:pt x="2226029" y="18022"/>
                    <a:pt x="2241745" y="19450"/>
                    <a:pt x="2240316" y="7544"/>
                  </a:cubicBezTo>
                  <a:cubicBezTo>
                    <a:pt x="2238888" y="3734"/>
                    <a:pt x="2236982" y="877"/>
                    <a:pt x="2231268" y="877"/>
                  </a:cubicBezTo>
                  <a:cubicBezTo>
                    <a:pt x="2230315" y="877"/>
                    <a:pt x="2229839" y="877"/>
                    <a:pt x="2229839" y="2305"/>
                  </a:cubicBezTo>
                  <a:cubicBezTo>
                    <a:pt x="2224600" y="2782"/>
                    <a:pt x="2224600" y="8020"/>
                    <a:pt x="2224600" y="9925"/>
                  </a:cubicBezTo>
                  <a:close/>
                  <a:moveTo>
                    <a:pt x="2151734" y="72790"/>
                  </a:moveTo>
                  <a:cubicBezTo>
                    <a:pt x="2150781" y="96127"/>
                    <a:pt x="2189834" y="95650"/>
                    <a:pt x="2187452" y="71362"/>
                  </a:cubicBezTo>
                  <a:cubicBezTo>
                    <a:pt x="2186024" y="60884"/>
                    <a:pt x="2176975" y="51835"/>
                    <a:pt x="2165545" y="56122"/>
                  </a:cubicBezTo>
                  <a:cubicBezTo>
                    <a:pt x="2156496" y="57074"/>
                    <a:pt x="2152686" y="63742"/>
                    <a:pt x="2151258" y="72790"/>
                  </a:cubicBezTo>
                  <a:close/>
                  <a:moveTo>
                    <a:pt x="2090297" y="74219"/>
                  </a:moveTo>
                  <a:cubicBezTo>
                    <a:pt x="2092202" y="82315"/>
                    <a:pt x="2097441" y="88030"/>
                    <a:pt x="2106966" y="88507"/>
                  </a:cubicBezTo>
                  <a:cubicBezTo>
                    <a:pt x="2115062" y="86602"/>
                    <a:pt x="2120778" y="81363"/>
                    <a:pt x="2121254" y="71838"/>
                  </a:cubicBezTo>
                  <a:cubicBezTo>
                    <a:pt x="2119349" y="63742"/>
                    <a:pt x="2114110" y="58027"/>
                    <a:pt x="2104585" y="57550"/>
                  </a:cubicBezTo>
                  <a:cubicBezTo>
                    <a:pt x="2096489" y="59455"/>
                    <a:pt x="2090774" y="64694"/>
                    <a:pt x="2090297" y="74219"/>
                  </a:cubicBezTo>
                  <a:close/>
                  <a:moveTo>
                    <a:pt x="2246984" y="71838"/>
                  </a:moveTo>
                  <a:cubicBezTo>
                    <a:pt x="2245079" y="55645"/>
                    <a:pt x="2219361" y="55645"/>
                    <a:pt x="2218885" y="73267"/>
                  </a:cubicBezTo>
                  <a:cubicBezTo>
                    <a:pt x="2218885" y="91364"/>
                    <a:pt x="2247936" y="90888"/>
                    <a:pt x="2246984" y="71838"/>
                  </a:cubicBezTo>
                  <a:close/>
                  <a:moveTo>
                    <a:pt x="2146971" y="134703"/>
                  </a:moveTo>
                  <a:cubicBezTo>
                    <a:pt x="2146971" y="149467"/>
                    <a:pt x="2155067" y="157087"/>
                    <a:pt x="2168879" y="158992"/>
                  </a:cubicBezTo>
                  <a:cubicBezTo>
                    <a:pt x="2184595" y="158039"/>
                    <a:pt x="2193168" y="149943"/>
                    <a:pt x="2193168" y="133274"/>
                  </a:cubicBezTo>
                  <a:cubicBezTo>
                    <a:pt x="2191263" y="120415"/>
                    <a:pt x="2179832" y="109938"/>
                    <a:pt x="2165069" y="114224"/>
                  </a:cubicBezTo>
                  <a:cubicBezTo>
                    <a:pt x="2153639" y="115653"/>
                    <a:pt x="2148876" y="123749"/>
                    <a:pt x="2146971" y="134703"/>
                  </a:cubicBezTo>
                  <a:close/>
                  <a:moveTo>
                    <a:pt x="2084106" y="129464"/>
                  </a:moveTo>
                  <a:cubicBezTo>
                    <a:pt x="2082201" y="146133"/>
                    <a:pt x="2089821" y="153277"/>
                    <a:pt x="2099346" y="157563"/>
                  </a:cubicBezTo>
                  <a:cubicBezTo>
                    <a:pt x="2116015" y="159468"/>
                    <a:pt x="2123159" y="151848"/>
                    <a:pt x="2127445" y="142323"/>
                  </a:cubicBezTo>
                  <a:cubicBezTo>
                    <a:pt x="2129350" y="125654"/>
                    <a:pt x="2121730" y="118510"/>
                    <a:pt x="2112205" y="114224"/>
                  </a:cubicBezTo>
                  <a:cubicBezTo>
                    <a:pt x="2108395" y="115177"/>
                    <a:pt x="2101251" y="112795"/>
                    <a:pt x="2099346" y="115653"/>
                  </a:cubicBezTo>
                  <a:cubicBezTo>
                    <a:pt x="2090297" y="116605"/>
                    <a:pt x="2087440" y="123749"/>
                    <a:pt x="2084106" y="129940"/>
                  </a:cubicBezTo>
                  <a:close/>
                  <a:moveTo>
                    <a:pt x="2213646" y="128035"/>
                  </a:moveTo>
                  <a:cubicBezTo>
                    <a:pt x="2213646" y="133274"/>
                    <a:pt x="2212217" y="138989"/>
                    <a:pt x="2213646" y="143275"/>
                  </a:cubicBezTo>
                  <a:cubicBezTo>
                    <a:pt x="2215075" y="147085"/>
                    <a:pt x="2222219" y="153753"/>
                    <a:pt x="2225076" y="154705"/>
                  </a:cubicBezTo>
                  <a:cubicBezTo>
                    <a:pt x="2240316" y="159944"/>
                    <a:pt x="2256985" y="147085"/>
                    <a:pt x="2252222" y="127559"/>
                  </a:cubicBezTo>
                  <a:cubicBezTo>
                    <a:pt x="2247936" y="121844"/>
                    <a:pt x="2240316" y="113272"/>
                    <a:pt x="2231744" y="116129"/>
                  </a:cubicBezTo>
                  <a:cubicBezTo>
                    <a:pt x="2220790" y="115177"/>
                    <a:pt x="2218885" y="122797"/>
                    <a:pt x="2213646" y="127559"/>
                  </a:cubicBezTo>
                  <a:close/>
                  <a:moveTo>
                    <a:pt x="2027432" y="133274"/>
                  </a:moveTo>
                  <a:cubicBezTo>
                    <a:pt x="2025051" y="152324"/>
                    <a:pt x="2046959" y="154705"/>
                    <a:pt x="2054579" y="147562"/>
                  </a:cubicBezTo>
                  <a:cubicBezTo>
                    <a:pt x="2061722" y="140418"/>
                    <a:pt x="2057913" y="128988"/>
                    <a:pt x="2054579" y="124225"/>
                  </a:cubicBezTo>
                  <a:cubicBezTo>
                    <a:pt x="2051245" y="122320"/>
                    <a:pt x="2043149" y="118034"/>
                    <a:pt x="2037910" y="121844"/>
                  </a:cubicBezTo>
                  <a:cubicBezTo>
                    <a:pt x="2031243" y="122797"/>
                    <a:pt x="2029337" y="127559"/>
                    <a:pt x="2027432" y="133274"/>
                  </a:cubicBezTo>
                  <a:close/>
                  <a:moveTo>
                    <a:pt x="2296990" y="151372"/>
                  </a:moveTo>
                  <a:cubicBezTo>
                    <a:pt x="2306515" y="149943"/>
                    <a:pt x="2311754" y="144704"/>
                    <a:pt x="2312230" y="134703"/>
                  </a:cubicBezTo>
                  <a:cubicBezTo>
                    <a:pt x="2310325" y="126130"/>
                    <a:pt x="2305086" y="121368"/>
                    <a:pt x="2295561" y="120415"/>
                  </a:cubicBezTo>
                  <a:cubicBezTo>
                    <a:pt x="2277464" y="121844"/>
                    <a:pt x="2277940" y="150895"/>
                    <a:pt x="2296990" y="151372"/>
                  </a:cubicBezTo>
                  <a:close/>
                  <a:moveTo>
                    <a:pt x="2346996" y="137084"/>
                  </a:moveTo>
                  <a:cubicBezTo>
                    <a:pt x="2348901" y="143752"/>
                    <a:pt x="2352711" y="148514"/>
                    <a:pt x="2361284" y="148514"/>
                  </a:cubicBezTo>
                  <a:cubicBezTo>
                    <a:pt x="2367951" y="146609"/>
                    <a:pt x="2372714" y="142799"/>
                    <a:pt x="2372714" y="134227"/>
                  </a:cubicBezTo>
                  <a:cubicBezTo>
                    <a:pt x="2371761" y="118987"/>
                    <a:pt x="2345567" y="119463"/>
                    <a:pt x="2346996" y="136608"/>
                  </a:cubicBezTo>
                  <a:close/>
                  <a:moveTo>
                    <a:pt x="2474155" y="133274"/>
                  </a:moveTo>
                  <a:lnTo>
                    <a:pt x="2474155" y="140894"/>
                  </a:lnTo>
                  <a:cubicBezTo>
                    <a:pt x="2479394" y="153753"/>
                    <a:pt x="2505111" y="150419"/>
                    <a:pt x="2499872" y="130417"/>
                  </a:cubicBezTo>
                  <a:cubicBezTo>
                    <a:pt x="2497491" y="127559"/>
                    <a:pt x="2495110" y="124702"/>
                    <a:pt x="2492252" y="122797"/>
                  </a:cubicBezTo>
                  <a:cubicBezTo>
                    <a:pt x="2489395" y="123749"/>
                    <a:pt x="2482727" y="121368"/>
                    <a:pt x="2481775" y="124225"/>
                  </a:cubicBezTo>
                  <a:cubicBezTo>
                    <a:pt x="2477012" y="125178"/>
                    <a:pt x="2475107" y="128512"/>
                    <a:pt x="2474155" y="133274"/>
                  </a:cubicBezTo>
                  <a:close/>
                  <a:moveTo>
                    <a:pt x="2412719" y="137084"/>
                  </a:moveTo>
                  <a:cubicBezTo>
                    <a:pt x="2414147" y="143275"/>
                    <a:pt x="2417481" y="147562"/>
                    <a:pt x="2425577" y="147562"/>
                  </a:cubicBezTo>
                  <a:cubicBezTo>
                    <a:pt x="2431769" y="146133"/>
                    <a:pt x="2436055" y="142799"/>
                    <a:pt x="2436055" y="134703"/>
                  </a:cubicBezTo>
                  <a:cubicBezTo>
                    <a:pt x="2435579" y="120892"/>
                    <a:pt x="2410814" y="121368"/>
                    <a:pt x="2412719" y="137084"/>
                  </a:cubicBezTo>
                  <a:close/>
                  <a:moveTo>
                    <a:pt x="1971235" y="143275"/>
                  </a:moveTo>
                  <a:cubicBezTo>
                    <a:pt x="1976474" y="146133"/>
                    <a:pt x="1981236" y="146133"/>
                    <a:pt x="1986475" y="143275"/>
                  </a:cubicBezTo>
                  <a:cubicBezTo>
                    <a:pt x="1986475" y="138989"/>
                    <a:pt x="1989809" y="138989"/>
                    <a:pt x="1988856" y="134227"/>
                  </a:cubicBezTo>
                  <a:cubicBezTo>
                    <a:pt x="1987427" y="122320"/>
                    <a:pt x="1967425" y="122797"/>
                    <a:pt x="1968378" y="136608"/>
                  </a:cubicBezTo>
                  <a:cubicBezTo>
                    <a:pt x="1968854" y="138989"/>
                    <a:pt x="1971235" y="139942"/>
                    <a:pt x="1970759" y="142799"/>
                  </a:cubicBezTo>
                  <a:close/>
                  <a:moveTo>
                    <a:pt x="1588806" y="137084"/>
                  </a:moveTo>
                  <a:cubicBezTo>
                    <a:pt x="1590235" y="140894"/>
                    <a:pt x="1592617" y="144228"/>
                    <a:pt x="1597855" y="144704"/>
                  </a:cubicBezTo>
                  <a:cubicBezTo>
                    <a:pt x="1603094" y="143752"/>
                    <a:pt x="1606904" y="140894"/>
                    <a:pt x="1606904" y="134227"/>
                  </a:cubicBezTo>
                  <a:cubicBezTo>
                    <a:pt x="1605475" y="123749"/>
                    <a:pt x="1587854" y="124702"/>
                    <a:pt x="1588806" y="136608"/>
                  </a:cubicBezTo>
                  <a:close/>
                  <a:moveTo>
                    <a:pt x="1653100" y="137084"/>
                  </a:moveTo>
                  <a:cubicBezTo>
                    <a:pt x="1654529" y="140894"/>
                    <a:pt x="1656910" y="144228"/>
                    <a:pt x="1662149" y="144704"/>
                  </a:cubicBezTo>
                  <a:cubicBezTo>
                    <a:pt x="1667388" y="143752"/>
                    <a:pt x="1671198" y="140894"/>
                    <a:pt x="1671198" y="134227"/>
                  </a:cubicBezTo>
                  <a:cubicBezTo>
                    <a:pt x="1669769" y="123749"/>
                    <a:pt x="1652148" y="124702"/>
                    <a:pt x="1653100" y="136608"/>
                  </a:cubicBezTo>
                  <a:close/>
                  <a:moveTo>
                    <a:pt x="1715965" y="137084"/>
                  </a:moveTo>
                  <a:cubicBezTo>
                    <a:pt x="1717394" y="140894"/>
                    <a:pt x="1719775" y="144228"/>
                    <a:pt x="1725014" y="144704"/>
                  </a:cubicBezTo>
                  <a:cubicBezTo>
                    <a:pt x="1730253" y="143752"/>
                    <a:pt x="1734063" y="140894"/>
                    <a:pt x="1734063" y="134227"/>
                  </a:cubicBezTo>
                  <a:cubicBezTo>
                    <a:pt x="1732634" y="123749"/>
                    <a:pt x="1715013" y="124702"/>
                    <a:pt x="1715965" y="136608"/>
                  </a:cubicBezTo>
                  <a:close/>
                  <a:moveTo>
                    <a:pt x="1908370" y="142323"/>
                  </a:moveTo>
                  <a:cubicBezTo>
                    <a:pt x="1916943" y="149943"/>
                    <a:pt x="1930278" y="140894"/>
                    <a:pt x="1923610" y="129464"/>
                  </a:cubicBezTo>
                  <a:cubicBezTo>
                    <a:pt x="1915038" y="121844"/>
                    <a:pt x="1901703" y="130893"/>
                    <a:pt x="1908370" y="142323"/>
                  </a:cubicBezTo>
                  <a:close/>
                  <a:moveTo>
                    <a:pt x="2543687" y="137084"/>
                  </a:moveTo>
                  <a:cubicBezTo>
                    <a:pt x="2544640" y="145180"/>
                    <a:pt x="2560356" y="146609"/>
                    <a:pt x="2558927" y="134703"/>
                  </a:cubicBezTo>
                  <a:cubicBezTo>
                    <a:pt x="2557499" y="130893"/>
                    <a:pt x="2555594" y="128035"/>
                    <a:pt x="2549879" y="128512"/>
                  </a:cubicBezTo>
                  <a:cubicBezTo>
                    <a:pt x="2548926" y="128512"/>
                    <a:pt x="2548450" y="128512"/>
                    <a:pt x="2548450" y="129940"/>
                  </a:cubicBezTo>
                  <a:cubicBezTo>
                    <a:pt x="2543211" y="130893"/>
                    <a:pt x="2543211" y="135655"/>
                    <a:pt x="2543211" y="137560"/>
                  </a:cubicBezTo>
                  <a:close/>
                  <a:moveTo>
                    <a:pt x="2143161" y="187090"/>
                  </a:moveTo>
                  <a:cubicBezTo>
                    <a:pt x="2140780" y="195187"/>
                    <a:pt x="2140304" y="209474"/>
                    <a:pt x="2144590" y="214237"/>
                  </a:cubicBezTo>
                  <a:cubicBezTo>
                    <a:pt x="2148876" y="218999"/>
                    <a:pt x="2153163" y="223762"/>
                    <a:pt x="2157449" y="227095"/>
                  </a:cubicBezTo>
                  <a:cubicBezTo>
                    <a:pt x="2166498" y="229476"/>
                    <a:pt x="2174118" y="229476"/>
                    <a:pt x="2183166" y="227095"/>
                  </a:cubicBezTo>
                  <a:cubicBezTo>
                    <a:pt x="2188405" y="222809"/>
                    <a:pt x="2192691" y="218047"/>
                    <a:pt x="2197454" y="212808"/>
                  </a:cubicBezTo>
                  <a:cubicBezTo>
                    <a:pt x="2199835" y="203759"/>
                    <a:pt x="2199835" y="196139"/>
                    <a:pt x="2197454" y="187090"/>
                  </a:cubicBezTo>
                  <a:cubicBezTo>
                    <a:pt x="2191263" y="179470"/>
                    <a:pt x="2181261" y="168517"/>
                    <a:pt x="2167926" y="171850"/>
                  </a:cubicBezTo>
                  <a:cubicBezTo>
                    <a:pt x="2154115" y="171850"/>
                    <a:pt x="2150305" y="180899"/>
                    <a:pt x="2143638" y="187090"/>
                  </a:cubicBezTo>
                  <a:close/>
                  <a:moveTo>
                    <a:pt x="2077915" y="201378"/>
                  </a:moveTo>
                  <a:cubicBezTo>
                    <a:pt x="2080773" y="217570"/>
                    <a:pt x="2089821" y="227095"/>
                    <a:pt x="2107442" y="228524"/>
                  </a:cubicBezTo>
                  <a:cubicBezTo>
                    <a:pt x="2123159" y="225667"/>
                    <a:pt x="2132684" y="216618"/>
                    <a:pt x="2134589" y="200425"/>
                  </a:cubicBezTo>
                  <a:cubicBezTo>
                    <a:pt x="2132207" y="183280"/>
                    <a:pt x="2122682" y="173755"/>
                    <a:pt x="2105061" y="172327"/>
                  </a:cubicBezTo>
                  <a:cubicBezTo>
                    <a:pt x="2104109" y="172327"/>
                    <a:pt x="2103633" y="172327"/>
                    <a:pt x="2103633" y="173755"/>
                  </a:cubicBezTo>
                  <a:cubicBezTo>
                    <a:pt x="2086964" y="174708"/>
                    <a:pt x="2079820" y="186138"/>
                    <a:pt x="2077915" y="201854"/>
                  </a:cubicBezTo>
                  <a:close/>
                  <a:moveTo>
                    <a:pt x="2206026" y="192329"/>
                  </a:moveTo>
                  <a:lnTo>
                    <a:pt x="2206026" y="207569"/>
                  </a:lnTo>
                  <a:cubicBezTo>
                    <a:pt x="2209836" y="216618"/>
                    <a:pt x="2216504" y="222809"/>
                    <a:pt x="2225076" y="226619"/>
                  </a:cubicBezTo>
                  <a:cubicBezTo>
                    <a:pt x="2232220" y="226619"/>
                    <a:pt x="2238888" y="226619"/>
                    <a:pt x="2244126" y="225190"/>
                  </a:cubicBezTo>
                  <a:cubicBezTo>
                    <a:pt x="2250794" y="220904"/>
                    <a:pt x="2256033" y="214713"/>
                    <a:pt x="2259366" y="207093"/>
                  </a:cubicBezTo>
                  <a:lnTo>
                    <a:pt x="2259366" y="191853"/>
                  </a:lnTo>
                  <a:cubicBezTo>
                    <a:pt x="2253651" y="179947"/>
                    <a:pt x="2246031" y="170422"/>
                    <a:pt x="2226029" y="172803"/>
                  </a:cubicBezTo>
                  <a:cubicBezTo>
                    <a:pt x="2225076" y="172803"/>
                    <a:pt x="2224600" y="172803"/>
                    <a:pt x="2224600" y="174232"/>
                  </a:cubicBezTo>
                  <a:cubicBezTo>
                    <a:pt x="2214122" y="176137"/>
                    <a:pt x="2209836" y="184233"/>
                    <a:pt x="2205550" y="192329"/>
                  </a:cubicBezTo>
                  <a:close/>
                  <a:moveTo>
                    <a:pt x="2462725" y="192329"/>
                  </a:moveTo>
                  <a:cubicBezTo>
                    <a:pt x="2460820" y="215665"/>
                    <a:pt x="2471297" y="226619"/>
                    <a:pt x="2494634" y="224238"/>
                  </a:cubicBezTo>
                  <a:cubicBezTo>
                    <a:pt x="2502254" y="220428"/>
                    <a:pt x="2507492" y="215189"/>
                    <a:pt x="2511302" y="207569"/>
                  </a:cubicBezTo>
                  <a:cubicBezTo>
                    <a:pt x="2513683" y="188995"/>
                    <a:pt x="2505587" y="180899"/>
                    <a:pt x="2494634" y="175660"/>
                  </a:cubicBezTo>
                  <a:cubicBezTo>
                    <a:pt x="2489871" y="176613"/>
                    <a:pt x="2481775" y="173755"/>
                    <a:pt x="2479394" y="177089"/>
                  </a:cubicBezTo>
                  <a:cubicBezTo>
                    <a:pt x="2470345" y="178518"/>
                    <a:pt x="2467011" y="186138"/>
                    <a:pt x="2462725" y="192329"/>
                  </a:cubicBezTo>
                  <a:close/>
                  <a:moveTo>
                    <a:pt x="2021241" y="192329"/>
                  </a:moveTo>
                  <a:cubicBezTo>
                    <a:pt x="2013621" y="214237"/>
                    <a:pt x="2035529" y="229000"/>
                    <a:pt x="2053150" y="221857"/>
                  </a:cubicBezTo>
                  <a:cubicBezTo>
                    <a:pt x="2058389" y="219952"/>
                    <a:pt x="2060294" y="213760"/>
                    <a:pt x="2064580" y="210427"/>
                  </a:cubicBezTo>
                  <a:cubicBezTo>
                    <a:pt x="2066485" y="204235"/>
                    <a:pt x="2066485" y="196139"/>
                    <a:pt x="2064580" y="189948"/>
                  </a:cubicBezTo>
                  <a:cubicBezTo>
                    <a:pt x="2061246" y="185662"/>
                    <a:pt x="2057436" y="181852"/>
                    <a:pt x="2053150" y="178518"/>
                  </a:cubicBezTo>
                  <a:cubicBezTo>
                    <a:pt x="2048864" y="178518"/>
                    <a:pt x="2040291" y="175184"/>
                    <a:pt x="2036481" y="178518"/>
                  </a:cubicBezTo>
                  <a:cubicBezTo>
                    <a:pt x="2027909" y="179947"/>
                    <a:pt x="2023623" y="185185"/>
                    <a:pt x="2021241" y="192805"/>
                  </a:cubicBezTo>
                  <a:close/>
                  <a:moveTo>
                    <a:pt x="2274130" y="192329"/>
                  </a:moveTo>
                  <a:cubicBezTo>
                    <a:pt x="2271749" y="209950"/>
                    <a:pt x="2279369" y="218047"/>
                    <a:pt x="2289370" y="223285"/>
                  </a:cubicBezTo>
                  <a:cubicBezTo>
                    <a:pt x="2306991" y="225667"/>
                    <a:pt x="2315087" y="218047"/>
                    <a:pt x="2320326" y="208045"/>
                  </a:cubicBezTo>
                  <a:cubicBezTo>
                    <a:pt x="2322231" y="186138"/>
                    <a:pt x="2312706" y="175660"/>
                    <a:pt x="2290799" y="177089"/>
                  </a:cubicBezTo>
                  <a:cubicBezTo>
                    <a:pt x="2289846" y="177089"/>
                    <a:pt x="2289370" y="177089"/>
                    <a:pt x="2289370" y="178518"/>
                  </a:cubicBezTo>
                  <a:cubicBezTo>
                    <a:pt x="2280797" y="179947"/>
                    <a:pt x="2277940" y="187090"/>
                    <a:pt x="2274130" y="192805"/>
                  </a:cubicBezTo>
                  <a:close/>
                  <a:moveTo>
                    <a:pt x="2401289" y="198520"/>
                  </a:moveTo>
                  <a:cubicBezTo>
                    <a:pt x="2401289" y="213284"/>
                    <a:pt x="2409385" y="220904"/>
                    <a:pt x="2423196" y="222809"/>
                  </a:cubicBezTo>
                  <a:cubicBezTo>
                    <a:pt x="2438912" y="221857"/>
                    <a:pt x="2447485" y="213760"/>
                    <a:pt x="2447485" y="197092"/>
                  </a:cubicBezTo>
                  <a:cubicBezTo>
                    <a:pt x="2445580" y="184233"/>
                    <a:pt x="2434150" y="173755"/>
                    <a:pt x="2419386" y="178042"/>
                  </a:cubicBezTo>
                  <a:cubicBezTo>
                    <a:pt x="2407956" y="179470"/>
                    <a:pt x="2403194" y="187567"/>
                    <a:pt x="2401289" y="198520"/>
                  </a:cubicBezTo>
                  <a:close/>
                  <a:moveTo>
                    <a:pt x="1907418" y="179470"/>
                  </a:moveTo>
                  <a:cubicBezTo>
                    <a:pt x="1903131" y="182804"/>
                    <a:pt x="1899321" y="186614"/>
                    <a:pt x="1895988" y="190900"/>
                  </a:cubicBezTo>
                  <a:cubicBezTo>
                    <a:pt x="1889796" y="212808"/>
                    <a:pt x="1908846" y="226619"/>
                    <a:pt x="1925515" y="220428"/>
                  </a:cubicBezTo>
                  <a:cubicBezTo>
                    <a:pt x="1928849" y="219475"/>
                    <a:pt x="1935516" y="212808"/>
                    <a:pt x="1936945" y="208998"/>
                  </a:cubicBezTo>
                  <a:cubicBezTo>
                    <a:pt x="1938850" y="204235"/>
                    <a:pt x="1937898" y="197568"/>
                    <a:pt x="1936945" y="190900"/>
                  </a:cubicBezTo>
                  <a:cubicBezTo>
                    <a:pt x="1932182" y="184233"/>
                    <a:pt x="1923610" y="175184"/>
                    <a:pt x="1912656" y="179470"/>
                  </a:cubicBezTo>
                  <a:lnTo>
                    <a:pt x="1907418" y="179470"/>
                  </a:lnTo>
                  <a:close/>
                  <a:moveTo>
                    <a:pt x="2338424" y="192329"/>
                  </a:moveTo>
                  <a:cubicBezTo>
                    <a:pt x="2336043" y="208998"/>
                    <a:pt x="2343186" y="216618"/>
                    <a:pt x="2352711" y="221857"/>
                  </a:cubicBezTo>
                  <a:cubicBezTo>
                    <a:pt x="2369380" y="224238"/>
                    <a:pt x="2377000" y="217094"/>
                    <a:pt x="2382239" y="207569"/>
                  </a:cubicBezTo>
                  <a:cubicBezTo>
                    <a:pt x="2384620" y="190900"/>
                    <a:pt x="2377476" y="183280"/>
                    <a:pt x="2367951" y="178042"/>
                  </a:cubicBezTo>
                  <a:cubicBezTo>
                    <a:pt x="2363189" y="178994"/>
                    <a:pt x="2355092" y="176613"/>
                    <a:pt x="2352711" y="179470"/>
                  </a:cubicBezTo>
                  <a:cubicBezTo>
                    <a:pt x="2345091" y="180899"/>
                    <a:pt x="2342710" y="187090"/>
                    <a:pt x="2338424" y="192329"/>
                  </a:cubicBezTo>
                  <a:close/>
                  <a:moveTo>
                    <a:pt x="2533686" y="187090"/>
                  </a:moveTo>
                  <a:cubicBezTo>
                    <a:pt x="2532734" y="191377"/>
                    <a:pt x="2530352" y="195187"/>
                    <a:pt x="2529876" y="199949"/>
                  </a:cubicBezTo>
                  <a:cubicBezTo>
                    <a:pt x="2531781" y="212808"/>
                    <a:pt x="2538925" y="219952"/>
                    <a:pt x="2551784" y="221857"/>
                  </a:cubicBezTo>
                  <a:cubicBezTo>
                    <a:pt x="2573215" y="221857"/>
                    <a:pt x="2579406" y="193282"/>
                    <a:pt x="2564642" y="181852"/>
                  </a:cubicBezTo>
                  <a:cubicBezTo>
                    <a:pt x="2559880" y="181375"/>
                    <a:pt x="2553689" y="175660"/>
                    <a:pt x="2549402" y="179470"/>
                  </a:cubicBezTo>
                  <a:cubicBezTo>
                    <a:pt x="2541306" y="179470"/>
                    <a:pt x="2538925" y="184233"/>
                    <a:pt x="2534162" y="187090"/>
                  </a:cubicBezTo>
                  <a:close/>
                  <a:moveTo>
                    <a:pt x="1958853" y="196139"/>
                  </a:moveTo>
                  <a:cubicBezTo>
                    <a:pt x="1958376" y="213284"/>
                    <a:pt x="1966949" y="221380"/>
                    <a:pt x="1984570" y="220428"/>
                  </a:cubicBezTo>
                  <a:cubicBezTo>
                    <a:pt x="1992190" y="217094"/>
                    <a:pt x="1997905" y="212332"/>
                    <a:pt x="1999810" y="203759"/>
                  </a:cubicBezTo>
                  <a:cubicBezTo>
                    <a:pt x="2001715" y="188995"/>
                    <a:pt x="1993143" y="184709"/>
                    <a:pt x="1985523" y="179470"/>
                  </a:cubicBezTo>
                  <a:cubicBezTo>
                    <a:pt x="1981713" y="180423"/>
                    <a:pt x="1974569" y="178042"/>
                    <a:pt x="1972664" y="180899"/>
                  </a:cubicBezTo>
                  <a:cubicBezTo>
                    <a:pt x="1965044" y="182804"/>
                    <a:pt x="1960758" y="188519"/>
                    <a:pt x="1958376" y="196139"/>
                  </a:cubicBezTo>
                  <a:close/>
                  <a:moveTo>
                    <a:pt x="1839314" y="214237"/>
                  </a:moveTo>
                  <a:cubicBezTo>
                    <a:pt x="1842171" y="214237"/>
                    <a:pt x="1844076" y="217570"/>
                    <a:pt x="1846934" y="218047"/>
                  </a:cubicBezTo>
                  <a:cubicBezTo>
                    <a:pt x="1854078" y="219475"/>
                    <a:pt x="1860269" y="216142"/>
                    <a:pt x="1865031" y="214237"/>
                  </a:cubicBezTo>
                  <a:cubicBezTo>
                    <a:pt x="1867889" y="208998"/>
                    <a:pt x="1871223" y="204235"/>
                    <a:pt x="1870270" y="195187"/>
                  </a:cubicBezTo>
                  <a:cubicBezTo>
                    <a:pt x="1868841" y="192805"/>
                    <a:pt x="1866936" y="190900"/>
                    <a:pt x="1866460" y="187567"/>
                  </a:cubicBezTo>
                  <a:cubicBezTo>
                    <a:pt x="1862174" y="185185"/>
                    <a:pt x="1854078" y="179470"/>
                    <a:pt x="1847410" y="183757"/>
                  </a:cubicBezTo>
                  <a:cubicBezTo>
                    <a:pt x="1833123" y="183757"/>
                    <a:pt x="1831694" y="206140"/>
                    <a:pt x="1839790" y="214713"/>
                  </a:cubicBezTo>
                  <a:close/>
                  <a:moveTo>
                    <a:pt x="2596551" y="193758"/>
                  </a:moveTo>
                  <a:cubicBezTo>
                    <a:pt x="2588455" y="226143"/>
                    <a:pt x="2640842" y="226143"/>
                    <a:pt x="2632270" y="193758"/>
                  </a:cubicBezTo>
                  <a:cubicBezTo>
                    <a:pt x="2629412" y="188995"/>
                    <a:pt x="2625602" y="184709"/>
                    <a:pt x="2620840" y="182328"/>
                  </a:cubicBezTo>
                  <a:cubicBezTo>
                    <a:pt x="2617030" y="183280"/>
                    <a:pt x="2609886" y="180899"/>
                    <a:pt x="2607981" y="183757"/>
                  </a:cubicBezTo>
                  <a:cubicBezTo>
                    <a:pt x="2601314" y="184233"/>
                    <a:pt x="2599885" y="189948"/>
                    <a:pt x="2596551" y="194234"/>
                  </a:cubicBezTo>
                  <a:close/>
                  <a:moveTo>
                    <a:pt x="1645480" y="199949"/>
                  </a:moveTo>
                  <a:cubicBezTo>
                    <a:pt x="1647385" y="209950"/>
                    <a:pt x="1652624" y="215665"/>
                    <a:pt x="1663578" y="216618"/>
                  </a:cubicBezTo>
                  <a:cubicBezTo>
                    <a:pt x="1672150" y="214237"/>
                    <a:pt x="1678341" y="208998"/>
                    <a:pt x="1678818" y="198520"/>
                  </a:cubicBezTo>
                  <a:cubicBezTo>
                    <a:pt x="1676913" y="178994"/>
                    <a:pt x="1645956" y="179470"/>
                    <a:pt x="1645480" y="199949"/>
                  </a:cubicBezTo>
                  <a:close/>
                  <a:moveTo>
                    <a:pt x="1709774" y="197568"/>
                  </a:moveTo>
                  <a:cubicBezTo>
                    <a:pt x="1707393" y="216618"/>
                    <a:pt x="1729300" y="218999"/>
                    <a:pt x="1736920" y="211855"/>
                  </a:cubicBezTo>
                  <a:cubicBezTo>
                    <a:pt x="1744064" y="204712"/>
                    <a:pt x="1740254" y="193282"/>
                    <a:pt x="1736920" y="188519"/>
                  </a:cubicBezTo>
                  <a:cubicBezTo>
                    <a:pt x="1733586" y="186614"/>
                    <a:pt x="1725490" y="182328"/>
                    <a:pt x="1720251" y="186138"/>
                  </a:cubicBezTo>
                  <a:cubicBezTo>
                    <a:pt x="1713584" y="187090"/>
                    <a:pt x="1711679" y="191853"/>
                    <a:pt x="1709774" y="197568"/>
                  </a:cubicBezTo>
                  <a:close/>
                  <a:moveTo>
                    <a:pt x="1774068" y="197568"/>
                  </a:moveTo>
                  <a:cubicBezTo>
                    <a:pt x="1771686" y="216618"/>
                    <a:pt x="1793594" y="218999"/>
                    <a:pt x="1801214" y="211855"/>
                  </a:cubicBezTo>
                  <a:cubicBezTo>
                    <a:pt x="1808358" y="204712"/>
                    <a:pt x="1804548" y="193282"/>
                    <a:pt x="1801214" y="188519"/>
                  </a:cubicBezTo>
                  <a:cubicBezTo>
                    <a:pt x="1797880" y="186614"/>
                    <a:pt x="1789784" y="182328"/>
                    <a:pt x="1784545" y="186138"/>
                  </a:cubicBezTo>
                  <a:cubicBezTo>
                    <a:pt x="1777878" y="187090"/>
                    <a:pt x="1775973" y="191853"/>
                    <a:pt x="1774068" y="197568"/>
                  </a:cubicBezTo>
                  <a:close/>
                  <a:moveTo>
                    <a:pt x="2663226" y="201378"/>
                  </a:moveTo>
                  <a:cubicBezTo>
                    <a:pt x="2665131" y="209474"/>
                    <a:pt x="2670370" y="215189"/>
                    <a:pt x="2679895" y="215665"/>
                  </a:cubicBezTo>
                  <a:cubicBezTo>
                    <a:pt x="2687991" y="213760"/>
                    <a:pt x="2693706" y="208522"/>
                    <a:pt x="2694182" y="198997"/>
                  </a:cubicBezTo>
                  <a:cubicBezTo>
                    <a:pt x="2692277" y="190900"/>
                    <a:pt x="2687038" y="185185"/>
                    <a:pt x="2677513" y="184709"/>
                  </a:cubicBezTo>
                  <a:cubicBezTo>
                    <a:pt x="2669417" y="186614"/>
                    <a:pt x="2663702" y="191853"/>
                    <a:pt x="2663226" y="201378"/>
                  </a:cubicBezTo>
                  <a:close/>
                  <a:moveTo>
                    <a:pt x="1584044" y="201378"/>
                  </a:moveTo>
                  <a:cubicBezTo>
                    <a:pt x="1584997" y="218523"/>
                    <a:pt x="1614048" y="217570"/>
                    <a:pt x="1612143" y="198997"/>
                  </a:cubicBezTo>
                  <a:cubicBezTo>
                    <a:pt x="1611190" y="190900"/>
                    <a:pt x="1603094" y="183280"/>
                    <a:pt x="1594045" y="187567"/>
                  </a:cubicBezTo>
                  <a:cubicBezTo>
                    <a:pt x="1586901" y="188995"/>
                    <a:pt x="1584044" y="193758"/>
                    <a:pt x="1583568" y="201854"/>
                  </a:cubicBezTo>
                  <a:close/>
                  <a:moveTo>
                    <a:pt x="3616678" y="199949"/>
                  </a:moveTo>
                  <a:cubicBezTo>
                    <a:pt x="3617154" y="203759"/>
                    <a:pt x="3619059" y="207093"/>
                    <a:pt x="3620488" y="210427"/>
                  </a:cubicBezTo>
                  <a:cubicBezTo>
                    <a:pt x="3626203" y="214713"/>
                    <a:pt x="3635252" y="214713"/>
                    <a:pt x="3640967" y="210427"/>
                  </a:cubicBezTo>
                  <a:cubicBezTo>
                    <a:pt x="3644777" y="205188"/>
                    <a:pt x="3645253" y="197568"/>
                    <a:pt x="3642396" y="191377"/>
                  </a:cubicBezTo>
                  <a:cubicBezTo>
                    <a:pt x="3634299" y="182804"/>
                    <a:pt x="3616678" y="186614"/>
                    <a:pt x="3616678" y="200425"/>
                  </a:cubicBezTo>
                  <a:close/>
                  <a:moveTo>
                    <a:pt x="1522608" y="199949"/>
                  </a:moveTo>
                  <a:cubicBezTo>
                    <a:pt x="1524036" y="207569"/>
                    <a:pt x="1528323" y="212332"/>
                    <a:pt x="1536895" y="212808"/>
                  </a:cubicBezTo>
                  <a:cubicBezTo>
                    <a:pt x="1543563" y="210903"/>
                    <a:pt x="1548325" y="207093"/>
                    <a:pt x="1548325" y="198520"/>
                  </a:cubicBezTo>
                  <a:cubicBezTo>
                    <a:pt x="1546896" y="183757"/>
                    <a:pt x="1523084" y="184233"/>
                    <a:pt x="1522608" y="199949"/>
                  </a:cubicBezTo>
                  <a:close/>
                  <a:moveTo>
                    <a:pt x="3555242" y="197568"/>
                  </a:moveTo>
                  <a:lnTo>
                    <a:pt x="3555242" y="205188"/>
                  </a:lnTo>
                  <a:cubicBezTo>
                    <a:pt x="3560481" y="218047"/>
                    <a:pt x="3586198" y="214713"/>
                    <a:pt x="3580959" y="194710"/>
                  </a:cubicBezTo>
                  <a:cubicBezTo>
                    <a:pt x="3578578" y="191853"/>
                    <a:pt x="3576197" y="188995"/>
                    <a:pt x="3573339" y="187090"/>
                  </a:cubicBezTo>
                  <a:cubicBezTo>
                    <a:pt x="3570482" y="188043"/>
                    <a:pt x="3563814" y="185662"/>
                    <a:pt x="3562862" y="188519"/>
                  </a:cubicBezTo>
                  <a:cubicBezTo>
                    <a:pt x="3558099" y="189472"/>
                    <a:pt x="3556194" y="192805"/>
                    <a:pt x="3555242" y="197568"/>
                  </a:cubicBezTo>
                  <a:close/>
                  <a:moveTo>
                    <a:pt x="1462124" y="201378"/>
                  </a:moveTo>
                  <a:cubicBezTo>
                    <a:pt x="1463553" y="205188"/>
                    <a:pt x="1465934" y="208522"/>
                    <a:pt x="1471173" y="208998"/>
                  </a:cubicBezTo>
                  <a:cubicBezTo>
                    <a:pt x="1476411" y="208045"/>
                    <a:pt x="1480222" y="205188"/>
                    <a:pt x="1480222" y="198520"/>
                  </a:cubicBezTo>
                  <a:cubicBezTo>
                    <a:pt x="1478793" y="188043"/>
                    <a:pt x="1461172" y="188995"/>
                    <a:pt x="1462124" y="200902"/>
                  </a:cubicBezTo>
                  <a:close/>
                  <a:moveTo>
                    <a:pt x="4449163" y="201378"/>
                  </a:moveTo>
                  <a:cubicBezTo>
                    <a:pt x="4450115" y="209474"/>
                    <a:pt x="4465832" y="210903"/>
                    <a:pt x="4464403" y="198997"/>
                  </a:cubicBezTo>
                  <a:cubicBezTo>
                    <a:pt x="4462974" y="195187"/>
                    <a:pt x="4461069" y="192329"/>
                    <a:pt x="4455354" y="192805"/>
                  </a:cubicBezTo>
                  <a:cubicBezTo>
                    <a:pt x="4454401" y="192805"/>
                    <a:pt x="4453925" y="192805"/>
                    <a:pt x="4453925" y="194234"/>
                  </a:cubicBezTo>
                  <a:cubicBezTo>
                    <a:pt x="4448687" y="194710"/>
                    <a:pt x="4448687" y="199949"/>
                    <a:pt x="4448687" y="201854"/>
                  </a:cubicBezTo>
                  <a:close/>
                  <a:moveTo>
                    <a:pt x="1887891" y="254242"/>
                  </a:moveTo>
                  <a:cubicBezTo>
                    <a:pt x="1883605" y="279007"/>
                    <a:pt x="1900274" y="295675"/>
                    <a:pt x="1925039" y="291389"/>
                  </a:cubicBezTo>
                  <a:cubicBezTo>
                    <a:pt x="1937898" y="285198"/>
                    <a:pt x="1947899" y="272815"/>
                    <a:pt x="1944089" y="254242"/>
                  </a:cubicBezTo>
                  <a:cubicBezTo>
                    <a:pt x="1939326" y="243764"/>
                    <a:pt x="1927896" y="232810"/>
                    <a:pt x="1914561" y="235192"/>
                  </a:cubicBezTo>
                  <a:cubicBezTo>
                    <a:pt x="1898845" y="235192"/>
                    <a:pt x="1893606" y="245193"/>
                    <a:pt x="1887415" y="254242"/>
                  </a:cubicBezTo>
                  <a:close/>
                  <a:moveTo>
                    <a:pt x="1956947" y="243764"/>
                  </a:moveTo>
                  <a:cubicBezTo>
                    <a:pt x="1952185" y="248527"/>
                    <a:pt x="1949804" y="255670"/>
                    <a:pt x="1949328" y="264243"/>
                  </a:cubicBezTo>
                  <a:cubicBezTo>
                    <a:pt x="1951709" y="301867"/>
                    <a:pt x="2009335" y="299961"/>
                    <a:pt x="2008383" y="261862"/>
                  </a:cubicBezTo>
                  <a:cubicBezTo>
                    <a:pt x="2005525" y="244716"/>
                    <a:pt x="1996000" y="234715"/>
                    <a:pt x="1977426" y="233763"/>
                  </a:cubicBezTo>
                  <a:cubicBezTo>
                    <a:pt x="1976474" y="233763"/>
                    <a:pt x="1975045" y="233763"/>
                    <a:pt x="1975045" y="235192"/>
                  </a:cubicBezTo>
                  <a:cubicBezTo>
                    <a:pt x="1965996" y="235192"/>
                    <a:pt x="1961710" y="239478"/>
                    <a:pt x="1956947" y="244240"/>
                  </a:cubicBezTo>
                  <a:close/>
                  <a:moveTo>
                    <a:pt x="2269844" y="251384"/>
                  </a:moveTo>
                  <a:cubicBezTo>
                    <a:pt x="2261271" y="279007"/>
                    <a:pt x="2285084" y="298057"/>
                    <a:pt x="2308420" y="289960"/>
                  </a:cubicBezTo>
                  <a:cubicBezTo>
                    <a:pt x="2315087" y="287579"/>
                    <a:pt x="2319374" y="280435"/>
                    <a:pt x="2323660" y="274720"/>
                  </a:cubicBezTo>
                  <a:cubicBezTo>
                    <a:pt x="2323660" y="273292"/>
                    <a:pt x="2323660" y="270910"/>
                    <a:pt x="2325089" y="270910"/>
                  </a:cubicBezTo>
                  <a:cubicBezTo>
                    <a:pt x="2326994" y="252813"/>
                    <a:pt x="2320326" y="244240"/>
                    <a:pt x="2310801" y="237573"/>
                  </a:cubicBezTo>
                  <a:cubicBezTo>
                    <a:pt x="2305562" y="235668"/>
                    <a:pt x="2295085" y="232810"/>
                    <a:pt x="2288894" y="236144"/>
                  </a:cubicBezTo>
                  <a:cubicBezTo>
                    <a:pt x="2278416" y="237096"/>
                    <a:pt x="2274606" y="244716"/>
                    <a:pt x="2269844" y="251384"/>
                  </a:cubicBezTo>
                  <a:close/>
                  <a:moveTo>
                    <a:pt x="2331280" y="259004"/>
                  </a:moveTo>
                  <a:cubicBezTo>
                    <a:pt x="2329375" y="280912"/>
                    <a:pt x="2346044" y="293294"/>
                    <a:pt x="2364617" y="290913"/>
                  </a:cubicBezTo>
                  <a:cubicBezTo>
                    <a:pt x="2379381" y="289008"/>
                    <a:pt x="2390335" y="273292"/>
                    <a:pt x="2387954" y="254718"/>
                  </a:cubicBezTo>
                  <a:cubicBezTo>
                    <a:pt x="2383191" y="242335"/>
                    <a:pt x="2371285" y="230429"/>
                    <a:pt x="2353187" y="235668"/>
                  </a:cubicBezTo>
                  <a:cubicBezTo>
                    <a:pt x="2339852" y="237573"/>
                    <a:pt x="2334137" y="246622"/>
                    <a:pt x="2331280" y="259004"/>
                  </a:cubicBezTo>
                  <a:close/>
                  <a:moveTo>
                    <a:pt x="1830741" y="246145"/>
                  </a:moveTo>
                  <a:cubicBezTo>
                    <a:pt x="1829313" y="251384"/>
                    <a:pt x="1825979" y="255194"/>
                    <a:pt x="1825503" y="261385"/>
                  </a:cubicBezTo>
                  <a:cubicBezTo>
                    <a:pt x="1826455" y="278530"/>
                    <a:pt x="1835504" y="287579"/>
                    <a:pt x="1852649" y="288532"/>
                  </a:cubicBezTo>
                  <a:cubicBezTo>
                    <a:pt x="1875985" y="288532"/>
                    <a:pt x="1884081" y="258052"/>
                    <a:pt x="1869318" y="243764"/>
                  </a:cubicBezTo>
                  <a:cubicBezTo>
                    <a:pt x="1863603" y="240907"/>
                    <a:pt x="1854554" y="234715"/>
                    <a:pt x="1846458" y="238525"/>
                  </a:cubicBezTo>
                  <a:cubicBezTo>
                    <a:pt x="1838838" y="238525"/>
                    <a:pt x="1835504" y="243288"/>
                    <a:pt x="1831218" y="246145"/>
                  </a:cubicBezTo>
                  <a:close/>
                  <a:moveTo>
                    <a:pt x="1706440" y="247574"/>
                  </a:moveTo>
                  <a:cubicBezTo>
                    <a:pt x="1704535" y="252336"/>
                    <a:pt x="1701201" y="256147"/>
                    <a:pt x="1701201" y="262814"/>
                  </a:cubicBezTo>
                  <a:cubicBezTo>
                    <a:pt x="1702630" y="277102"/>
                    <a:pt x="1710726" y="285198"/>
                    <a:pt x="1725490" y="286150"/>
                  </a:cubicBezTo>
                  <a:cubicBezTo>
                    <a:pt x="1738349" y="284245"/>
                    <a:pt x="1745969" y="276625"/>
                    <a:pt x="1747398" y="262814"/>
                  </a:cubicBezTo>
                  <a:cubicBezTo>
                    <a:pt x="1747398" y="255194"/>
                    <a:pt x="1743588" y="250908"/>
                    <a:pt x="1741206" y="246145"/>
                  </a:cubicBezTo>
                  <a:cubicBezTo>
                    <a:pt x="1735968" y="243288"/>
                    <a:pt x="1727871" y="237096"/>
                    <a:pt x="1720728" y="240907"/>
                  </a:cubicBezTo>
                  <a:cubicBezTo>
                    <a:pt x="1713108" y="240430"/>
                    <a:pt x="1711203" y="245193"/>
                    <a:pt x="1706440" y="247574"/>
                  </a:cubicBezTo>
                  <a:close/>
                  <a:moveTo>
                    <a:pt x="1766924" y="255194"/>
                  </a:moveTo>
                  <a:cubicBezTo>
                    <a:pt x="1764543" y="271863"/>
                    <a:pt x="1771686" y="279483"/>
                    <a:pt x="1781211" y="284721"/>
                  </a:cubicBezTo>
                  <a:cubicBezTo>
                    <a:pt x="1797880" y="287103"/>
                    <a:pt x="1805500" y="279959"/>
                    <a:pt x="1810739" y="270434"/>
                  </a:cubicBezTo>
                  <a:cubicBezTo>
                    <a:pt x="1813120" y="253765"/>
                    <a:pt x="1805976" y="246145"/>
                    <a:pt x="1796451" y="240907"/>
                  </a:cubicBezTo>
                  <a:cubicBezTo>
                    <a:pt x="1791689" y="241859"/>
                    <a:pt x="1783593" y="239478"/>
                    <a:pt x="1781211" y="242335"/>
                  </a:cubicBezTo>
                  <a:cubicBezTo>
                    <a:pt x="1773591" y="243764"/>
                    <a:pt x="1771210" y="249955"/>
                    <a:pt x="1766924" y="255194"/>
                  </a:cubicBezTo>
                  <a:close/>
                  <a:moveTo>
                    <a:pt x="2718947" y="255194"/>
                  </a:moveTo>
                  <a:cubicBezTo>
                    <a:pt x="2716566" y="271863"/>
                    <a:pt x="2723710" y="279483"/>
                    <a:pt x="2733235" y="284721"/>
                  </a:cubicBezTo>
                  <a:cubicBezTo>
                    <a:pt x="2749903" y="287103"/>
                    <a:pt x="2757523" y="279959"/>
                    <a:pt x="2762762" y="270434"/>
                  </a:cubicBezTo>
                  <a:cubicBezTo>
                    <a:pt x="2765143" y="253765"/>
                    <a:pt x="2758000" y="246145"/>
                    <a:pt x="2748475" y="240907"/>
                  </a:cubicBezTo>
                  <a:cubicBezTo>
                    <a:pt x="2743712" y="241859"/>
                    <a:pt x="2735616" y="239478"/>
                    <a:pt x="2733235" y="242335"/>
                  </a:cubicBezTo>
                  <a:cubicBezTo>
                    <a:pt x="2725615" y="243764"/>
                    <a:pt x="2723233" y="249955"/>
                    <a:pt x="2718947" y="255194"/>
                  </a:cubicBezTo>
                  <a:close/>
                  <a:moveTo>
                    <a:pt x="1642146" y="259004"/>
                  </a:moveTo>
                  <a:cubicBezTo>
                    <a:pt x="1640718" y="272815"/>
                    <a:pt x="1647862" y="277578"/>
                    <a:pt x="1655005" y="282340"/>
                  </a:cubicBezTo>
                  <a:cubicBezTo>
                    <a:pt x="1673579" y="283769"/>
                    <a:pt x="1682151" y="275197"/>
                    <a:pt x="1680723" y="256623"/>
                  </a:cubicBezTo>
                  <a:cubicBezTo>
                    <a:pt x="1677865" y="250908"/>
                    <a:pt x="1673579" y="246622"/>
                    <a:pt x="1667864" y="243764"/>
                  </a:cubicBezTo>
                  <a:cubicBezTo>
                    <a:pt x="1664054" y="244716"/>
                    <a:pt x="1656910" y="242335"/>
                    <a:pt x="1655005" y="245193"/>
                  </a:cubicBezTo>
                  <a:cubicBezTo>
                    <a:pt x="1647862" y="246622"/>
                    <a:pt x="1644051" y="252336"/>
                    <a:pt x="1642146" y="259480"/>
                  </a:cubicBezTo>
                  <a:close/>
                  <a:moveTo>
                    <a:pt x="3547622" y="262814"/>
                  </a:moveTo>
                  <a:cubicBezTo>
                    <a:pt x="3549051" y="274720"/>
                    <a:pt x="3555718" y="281388"/>
                    <a:pt x="3568100" y="282340"/>
                  </a:cubicBezTo>
                  <a:cubicBezTo>
                    <a:pt x="3578578" y="279959"/>
                    <a:pt x="3585245" y="274244"/>
                    <a:pt x="3586198" y="261862"/>
                  </a:cubicBezTo>
                  <a:cubicBezTo>
                    <a:pt x="3584293" y="251384"/>
                    <a:pt x="3575244" y="241383"/>
                    <a:pt x="3563338" y="245193"/>
                  </a:cubicBezTo>
                  <a:cubicBezTo>
                    <a:pt x="3553813" y="246622"/>
                    <a:pt x="3549527" y="253289"/>
                    <a:pt x="3548098" y="263290"/>
                  </a:cubicBezTo>
                  <a:close/>
                  <a:moveTo>
                    <a:pt x="3610487" y="259004"/>
                  </a:moveTo>
                  <a:cubicBezTo>
                    <a:pt x="3609058" y="272815"/>
                    <a:pt x="3616202" y="277578"/>
                    <a:pt x="3623346" y="282340"/>
                  </a:cubicBezTo>
                  <a:cubicBezTo>
                    <a:pt x="3641919" y="283769"/>
                    <a:pt x="3650492" y="275197"/>
                    <a:pt x="3649063" y="256623"/>
                  </a:cubicBezTo>
                  <a:cubicBezTo>
                    <a:pt x="3646205" y="250908"/>
                    <a:pt x="3641919" y="246622"/>
                    <a:pt x="3636204" y="243764"/>
                  </a:cubicBezTo>
                  <a:cubicBezTo>
                    <a:pt x="3632394" y="244716"/>
                    <a:pt x="3625251" y="242335"/>
                    <a:pt x="3623346" y="245193"/>
                  </a:cubicBezTo>
                  <a:cubicBezTo>
                    <a:pt x="3616202" y="246622"/>
                    <a:pt x="3612392" y="252336"/>
                    <a:pt x="3610487" y="259480"/>
                  </a:cubicBezTo>
                  <a:close/>
                  <a:moveTo>
                    <a:pt x="1581663" y="262814"/>
                  </a:moveTo>
                  <a:cubicBezTo>
                    <a:pt x="1580710" y="282817"/>
                    <a:pt x="1613095" y="282817"/>
                    <a:pt x="1612619" y="262814"/>
                  </a:cubicBezTo>
                  <a:cubicBezTo>
                    <a:pt x="1611666" y="253289"/>
                    <a:pt x="1606428" y="248527"/>
                    <a:pt x="1597379" y="247574"/>
                  </a:cubicBezTo>
                  <a:cubicBezTo>
                    <a:pt x="1595950" y="247574"/>
                    <a:pt x="1593569" y="247574"/>
                    <a:pt x="1593569" y="249003"/>
                  </a:cubicBezTo>
                  <a:cubicBezTo>
                    <a:pt x="1585949" y="249955"/>
                    <a:pt x="1583092" y="255194"/>
                    <a:pt x="1582139" y="263290"/>
                  </a:cubicBezTo>
                  <a:close/>
                  <a:moveTo>
                    <a:pt x="1521179" y="260433"/>
                  </a:moveTo>
                  <a:lnTo>
                    <a:pt x="1521179" y="268053"/>
                  </a:lnTo>
                  <a:cubicBezTo>
                    <a:pt x="1526418" y="280912"/>
                    <a:pt x="1552135" y="277578"/>
                    <a:pt x="1546896" y="257575"/>
                  </a:cubicBezTo>
                  <a:cubicBezTo>
                    <a:pt x="1544515" y="254718"/>
                    <a:pt x="1542134" y="251860"/>
                    <a:pt x="1539276" y="249955"/>
                  </a:cubicBezTo>
                  <a:cubicBezTo>
                    <a:pt x="1536419" y="250908"/>
                    <a:pt x="1529752" y="248527"/>
                    <a:pt x="1528799" y="251384"/>
                  </a:cubicBezTo>
                  <a:cubicBezTo>
                    <a:pt x="1524036" y="252336"/>
                    <a:pt x="1522132" y="255670"/>
                    <a:pt x="1521179" y="260433"/>
                  </a:cubicBezTo>
                  <a:close/>
                  <a:moveTo>
                    <a:pt x="3680972" y="260433"/>
                  </a:moveTo>
                  <a:lnTo>
                    <a:pt x="3680972" y="268053"/>
                  </a:lnTo>
                  <a:cubicBezTo>
                    <a:pt x="3686210" y="280912"/>
                    <a:pt x="3711928" y="277578"/>
                    <a:pt x="3706689" y="257575"/>
                  </a:cubicBezTo>
                  <a:cubicBezTo>
                    <a:pt x="3704308" y="254718"/>
                    <a:pt x="3701927" y="251860"/>
                    <a:pt x="3699069" y="249955"/>
                  </a:cubicBezTo>
                  <a:cubicBezTo>
                    <a:pt x="3696212" y="250908"/>
                    <a:pt x="3689544" y="248527"/>
                    <a:pt x="3688592" y="251384"/>
                  </a:cubicBezTo>
                  <a:cubicBezTo>
                    <a:pt x="3683829" y="252336"/>
                    <a:pt x="3681924" y="255670"/>
                    <a:pt x="3680972" y="260433"/>
                  </a:cubicBezTo>
                  <a:close/>
                  <a:moveTo>
                    <a:pt x="2858489" y="270910"/>
                  </a:moveTo>
                  <a:cubicBezTo>
                    <a:pt x="2863727" y="274720"/>
                    <a:pt x="2868966" y="275197"/>
                    <a:pt x="2875157" y="272339"/>
                  </a:cubicBezTo>
                  <a:cubicBezTo>
                    <a:pt x="2878967" y="267100"/>
                    <a:pt x="2879443" y="261862"/>
                    <a:pt x="2876586" y="255670"/>
                  </a:cubicBezTo>
                  <a:cubicBezTo>
                    <a:pt x="2866108" y="246145"/>
                    <a:pt x="2850392" y="258528"/>
                    <a:pt x="2858489" y="270910"/>
                  </a:cubicBezTo>
                  <a:close/>
                  <a:moveTo>
                    <a:pt x="2794195" y="267100"/>
                  </a:moveTo>
                  <a:cubicBezTo>
                    <a:pt x="2798005" y="277578"/>
                    <a:pt x="2818483" y="275197"/>
                    <a:pt x="2814673" y="259480"/>
                  </a:cubicBezTo>
                  <a:cubicBezTo>
                    <a:pt x="2812768" y="257099"/>
                    <a:pt x="2810864" y="254718"/>
                    <a:pt x="2808482" y="253289"/>
                  </a:cubicBezTo>
                  <a:cubicBezTo>
                    <a:pt x="2806101" y="254242"/>
                    <a:pt x="2800862" y="251860"/>
                    <a:pt x="2800862" y="254718"/>
                  </a:cubicBezTo>
                  <a:cubicBezTo>
                    <a:pt x="2795147" y="255670"/>
                    <a:pt x="2794195" y="260909"/>
                    <a:pt x="2794671" y="267577"/>
                  </a:cubicBezTo>
                  <a:close/>
                  <a:moveTo>
                    <a:pt x="4317242" y="265672"/>
                  </a:moveTo>
                  <a:cubicBezTo>
                    <a:pt x="4318670" y="271863"/>
                    <a:pt x="4322004" y="276149"/>
                    <a:pt x="4330100" y="276149"/>
                  </a:cubicBezTo>
                  <a:cubicBezTo>
                    <a:pt x="4336292" y="274720"/>
                    <a:pt x="4340578" y="271387"/>
                    <a:pt x="4340578" y="263290"/>
                  </a:cubicBezTo>
                  <a:cubicBezTo>
                    <a:pt x="4340102" y="249479"/>
                    <a:pt x="4315336" y="249955"/>
                    <a:pt x="4317718" y="265672"/>
                  </a:cubicBezTo>
                  <a:close/>
                  <a:moveTo>
                    <a:pt x="4444400" y="265672"/>
                  </a:moveTo>
                  <a:cubicBezTo>
                    <a:pt x="4445829" y="271863"/>
                    <a:pt x="4449163" y="276149"/>
                    <a:pt x="4457259" y="276149"/>
                  </a:cubicBezTo>
                  <a:cubicBezTo>
                    <a:pt x="4463450" y="274720"/>
                    <a:pt x="4467736" y="271387"/>
                    <a:pt x="4467736" y="263290"/>
                  </a:cubicBezTo>
                  <a:cubicBezTo>
                    <a:pt x="4467260" y="249479"/>
                    <a:pt x="4442495" y="249955"/>
                    <a:pt x="4444876" y="265672"/>
                  </a:cubicBezTo>
                  <a:close/>
                  <a:moveTo>
                    <a:pt x="1462124" y="269482"/>
                  </a:moveTo>
                  <a:cubicBezTo>
                    <a:pt x="1470697" y="277102"/>
                    <a:pt x="1484031" y="268053"/>
                    <a:pt x="1477364" y="256623"/>
                  </a:cubicBezTo>
                  <a:cubicBezTo>
                    <a:pt x="1468792" y="249003"/>
                    <a:pt x="1455457" y="258052"/>
                    <a:pt x="1462124" y="269482"/>
                  </a:cubicBezTo>
                  <a:close/>
                  <a:moveTo>
                    <a:pt x="2923735" y="269482"/>
                  </a:moveTo>
                  <a:cubicBezTo>
                    <a:pt x="2932307" y="277102"/>
                    <a:pt x="2945642" y="268053"/>
                    <a:pt x="2938974" y="256623"/>
                  </a:cubicBezTo>
                  <a:cubicBezTo>
                    <a:pt x="2930402" y="249003"/>
                    <a:pt x="2917067" y="258052"/>
                    <a:pt x="2923735" y="269482"/>
                  </a:cubicBezTo>
                  <a:close/>
                  <a:moveTo>
                    <a:pt x="4381535" y="268053"/>
                  </a:moveTo>
                  <a:cubicBezTo>
                    <a:pt x="4385345" y="278530"/>
                    <a:pt x="4405824" y="276149"/>
                    <a:pt x="4402014" y="260433"/>
                  </a:cubicBezTo>
                  <a:cubicBezTo>
                    <a:pt x="4400109" y="258052"/>
                    <a:pt x="4398204" y="255670"/>
                    <a:pt x="4395823" y="254242"/>
                  </a:cubicBezTo>
                  <a:cubicBezTo>
                    <a:pt x="4393441" y="255194"/>
                    <a:pt x="4388203" y="252813"/>
                    <a:pt x="4388203" y="255670"/>
                  </a:cubicBezTo>
                  <a:cubicBezTo>
                    <a:pt x="4382488" y="256147"/>
                    <a:pt x="4381535" y="261862"/>
                    <a:pt x="4382012" y="268529"/>
                  </a:cubicBezTo>
                  <a:close/>
                  <a:moveTo>
                    <a:pt x="4255805" y="269482"/>
                  </a:moveTo>
                  <a:cubicBezTo>
                    <a:pt x="4261520" y="277102"/>
                    <a:pt x="4278665" y="273768"/>
                    <a:pt x="4273903" y="259004"/>
                  </a:cubicBezTo>
                  <a:cubicBezTo>
                    <a:pt x="4271998" y="256147"/>
                    <a:pt x="4263901" y="252813"/>
                    <a:pt x="4259615" y="256623"/>
                  </a:cubicBezTo>
                  <a:cubicBezTo>
                    <a:pt x="4254853" y="257575"/>
                    <a:pt x="4255805" y="263767"/>
                    <a:pt x="4255805" y="269482"/>
                  </a:cubicBezTo>
                  <a:close/>
                  <a:moveTo>
                    <a:pt x="4828258" y="265672"/>
                  </a:moveTo>
                  <a:cubicBezTo>
                    <a:pt x="4831115" y="278054"/>
                    <a:pt x="4851117" y="272339"/>
                    <a:pt x="4844926" y="259004"/>
                  </a:cubicBezTo>
                  <a:cubicBezTo>
                    <a:pt x="4839211" y="252813"/>
                    <a:pt x="4828258" y="255670"/>
                    <a:pt x="4828258" y="265672"/>
                  </a:cubicBezTo>
                  <a:close/>
                  <a:moveTo>
                    <a:pt x="4511075" y="265672"/>
                  </a:moveTo>
                  <a:cubicBezTo>
                    <a:pt x="4512027" y="273768"/>
                    <a:pt x="4527744" y="275197"/>
                    <a:pt x="4526315" y="263290"/>
                  </a:cubicBezTo>
                  <a:cubicBezTo>
                    <a:pt x="4524886" y="259480"/>
                    <a:pt x="4522981" y="256623"/>
                    <a:pt x="4517266" y="257099"/>
                  </a:cubicBezTo>
                  <a:cubicBezTo>
                    <a:pt x="4516314" y="257099"/>
                    <a:pt x="4515838" y="257099"/>
                    <a:pt x="4515838" y="258528"/>
                  </a:cubicBezTo>
                  <a:cubicBezTo>
                    <a:pt x="4510599" y="259004"/>
                    <a:pt x="4510599" y="264243"/>
                    <a:pt x="4510599" y="266148"/>
                  </a:cubicBezTo>
                  <a:close/>
                  <a:moveTo>
                    <a:pt x="4892075" y="265672"/>
                  </a:moveTo>
                  <a:cubicBezTo>
                    <a:pt x="4893027" y="273768"/>
                    <a:pt x="4908744" y="275197"/>
                    <a:pt x="4907315" y="263290"/>
                  </a:cubicBezTo>
                  <a:cubicBezTo>
                    <a:pt x="4905886" y="259480"/>
                    <a:pt x="4903981" y="256623"/>
                    <a:pt x="4898266" y="257099"/>
                  </a:cubicBezTo>
                  <a:cubicBezTo>
                    <a:pt x="4897314" y="257099"/>
                    <a:pt x="4896837" y="257099"/>
                    <a:pt x="4896837" y="258528"/>
                  </a:cubicBezTo>
                  <a:cubicBezTo>
                    <a:pt x="4891599" y="259004"/>
                    <a:pt x="4891599" y="264243"/>
                    <a:pt x="4891599" y="266148"/>
                  </a:cubicBezTo>
                  <a:close/>
                  <a:moveTo>
                    <a:pt x="5083051" y="265672"/>
                  </a:moveTo>
                  <a:cubicBezTo>
                    <a:pt x="5084004" y="273768"/>
                    <a:pt x="5099720" y="275197"/>
                    <a:pt x="5098291" y="263290"/>
                  </a:cubicBezTo>
                  <a:cubicBezTo>
                    <a:pt x="5096863" y="259480"/>
                    <a:pt x="5094957" y="256623"/>
                    <a:pt x="5089242" y="257099"/>
                  </a:cubicBezTo>
                  <a:cubicBezTo>
                    <a:pt x="5088290" y="257099"/>
                    <a:pt x="5087814" y="257099"/>
                    <a:pt x="5087814" y="258528"/>
                  </a:cubicBezTo>
                  <a:cubicBezTo>
                    <a:pt x="5082575" y="259004"/>
                    <a:pt x="5082575" y="264243"/>
                    <a:pt x="5082575" y="266148"/>
                  </a:cubicBezTo>
                  <a:close/>
                  <a:moveTo>
                    <a:pt x="1759780" y="323298"/>
                  </a:moveTo>
                  <a:cubicBezTo>
                    <a:pt x="1759780" y="345205"/>
                    <a:pt x="1770734" y="355683"/>
                    <a:pt x="1793118" y="355207"/>
                  </a:cubicBezTo>
                  <a:cubicBezTo>
                    <a:pt x="1807405" y="350444"/>
                    <a:pt x="1817406" y="341872"/>
                    <a:pt x="1815978" y="321869"/>
                  </a:cubicBezTo>
                  <a:cubicBezTo>
                    <a:pt x="1814073" y="316154"/>
                    <a:pt x="1811215" y="311392"/>
                    <a:pt x="1808358" y="306629"/>
                  </a:cubicBezTo>
                  <a:cubicBezTo>
                    <a:pt x="1801690" y="302819"/>
                    <a:pt x="1792165" y="295675"/>
                    <a:pt x="1781211" y="300438"/>
                  </a:cubicBezTo>
                  <a:cubicBezTo>
                    <a:pt x="1768353" y="302819"/>
                    <a:pt x="1762161" y="311392"/>
                    <a:pt x="1759304" y="323774"/>
                  </a:cubicBezTo>
                  <a:close/>
                  <a:moveTo>
                    <a:pt x="1822645" y="318059"/>
                  </a:moveTo>
                  <a:cubicBezTo>
                    <a:pt x="1819788" y="339966"/>
                    <a:pt x="1829313" y="349015"/>
                    <a:pt x="1841695" y="355207"/>
                  </a:cubicBezTo>
                  <a:cubicBezTo>
                    <a:pt x="1863126" y="357588"/>
                    <a:pt x="1872651" y="348539"/>
                    <a:pt x="1878843" y="335680"/>
                  </a:cubicBezTo>
                  <a:cubicBezTo>
                    <a:pt x="1881700" y="314249"/>
                    <a:pt x="1872175" y="304724"/>
                    <a:pt x="1859793" y="298533"/>
                  </a:cubicBezTo>
                  <a:cubicBezTo>
                    <a:pt x="1854078" y="299485"/>
                    <a:pt x="1845505" y="296628"/>
                    <a:pt x="1841695" y="299961"/>
                  </a:cubicBezTo>
                  <a:cubicBezTo>
                    <a:pt x="1831694" y="302343"/>
                    <a:pt x="1827408" y="310439"/>
                    <a:pt x="1822645" y="318059"/>
                  </a:cubicBezTo>
                  <a:close/>
                  <a:moveTo>
                    <a:pt x="1703106" y="309010"/>
                  </a:moveTo>
                  <a:cubicBezTo>
                    <a:pt x="1695010" y="318535"/>
                    <a:pt x="1695486" y="337585"/>
                    <a:pt x="1704535" y="346158"/>
                  </a:cubicBezTo>
                  <a:cubicBezTo>
                    <a:pt x="1713584" y="355683"/>
                    <a:pt x="1734063" y="355683"/>
                    <a:pt x="1743111" y="346158"/>
                  </a:cubicBezTo>
                  <a:cubicBezTo>
                    <a:pt x="1753113" y="336633"/>
                    <a:pt x="1752160" y="314725"/>
                    <a:pt x="1741683" y="306153"/>
                  </a:cubicBezTo>
                  <a:cubicBezTo>
                    <a:pt x="1735968" y="303772"/>
                    <a:pt x="1727395" y="297104"/>
                    <a:pt x="1719775" y="300914"/>
                  </a:cubicBezTo>
                  <a:cubicBezTo>
                    <a:pt x="1711679" y="300914"/>
                    <a:pt x="1707869" y="305200"/>
                    <a:pt x="1703106" y="308534"/>
                  </a:cubicBezTo>
                  <a:close/>
                  <a:moveTo>
                    <a:pt x="2784670" y="307582"/>
                  </a:moveTo>
                  <a:cubicBezTo>
                    <a:pt x="2781336" y="313297"/>
                    <a:pt x="2777526" y="318059"/>
                    <a:pt x="2777050" y="326632"/>
                  </a:cubicBezTo>
                  <a:cubicBezTo>
                    <a:pt x="2778955" y="342824"/>
                    <a:pt x="2788003" y="352349"/>
                    <a:pt x="2805148" y="353778"/>
                  </a:cubicBezTo>
                  <a:cubicBezTo>
                    <a:pt x="2819912" y="351397"/>
                    <a:pt x="2828961" y="342824"/>
                    <a:pt x="2830866" y="326632"/>
                  </a:cubicBezTo>
                  <a:cubicBezTo>
                    <a:pt x="2830866" y="318059"/>
                    <a:pt x="2826104" y="313297"/>
                    <a:pt x="2823246" y="307582"/>
                  </a:cubicBezTo>
                  <a:cubicBezTo>
                    <a:pt x="2817531" y="304724"/>
                    <a:pt x="2808959" y="297104"/>
                    <a:pt x="2799910" y="301390"/>
                  </a:cubicBezTo>
                  <a:cubicBezTo>
                    <a:pt x="2792290" y="300914"/>
                    <a:pt x="2789908" y="306153"/>
                    <a:pt x="2784670" y="307582"/>
                  </a:cubicBezTo>
                  <a:close/>
                  <a:moveTo>
                    <a:pt x="3541907" y="318059"/>
                  </a:moveTo>
                  <a:cubicBezTo>
                    <a:pt x="3542859" y="322345"/>
                    <a:pt x="3540002" y="322822"/>
                    <a:pt x="3540478" y="327108"/>
                  </a:cubicBezTo>
                  <a:cubicBezTo>
                    <a:pt x="3542383" y="342824"/>
                    <a:pt x="3550955" y="351397"/>
                    <a:pt x="3567624" y="352825"/>
                  </a:cubicBezTo>
                  <a:cubicBezTo>
                    <a:pt x="3581912" y="350444"/>
                    <a:pt x="3590961" y="341872"/>
                    <a:pt x="3591913" y="325679"/>
                  </a:cubicBezTo>
                  <a:cubicBezTo>
                    <a:pt x="3590008" y="310915"/>
                    <a:pt x="3578102" y="299009"/>
                    <a:pt x="3562386" y="302343"/>
                  </a:cubicBezTo>
                  <a:cubicBezTo>
                    <a:pt x="3550955" y="302343"/>
                    <a:pt x="3547146" y="310915"/>
                    <a:pt x="3541907" y="317583"/>
                  </a:cubicBezTo>
                  <a:close/>
                  <a:moveTo>
                    <a:pt x="3607153" y="319488"/>
                  </a:moveTo>
                  <a:cubicBezTo>
                    <a:pt x="3599533" y="341395"/>
                    <a:pt x="3621440" y="356159"/>
                    <a:pt x="3639062" y="349015"/>
                  </a:cubicBezTo>
                  <a:cubicBezTo>
                    <a:pt x="3644301" y="347110"/>
                    <a:pt x="3646205" y="340919"/>
                    <a:pt x="3650492" y="337585"/>
                  </a:cubicBezTo>
                  <a:cubicBezTo>
                    <a:pt x="3652397" y="331394"/>
                    <a:pt x="3652397" y="323298"/>
                    <a:pt x="3650492" y="317107"/>
                  </a:cubicBezTo>
                  <a:cubicBezTo>
                    <a:pt x="3647158" y="312820"/>
                    <a:pt x="3643348" y="309010"/>
                    <a:pt x="3639062" y="305677"/>
                  </a:cubicBezTo>
                  <a:cubicBezTo>
                    <a:pt x="3634775" y="305677"/>
                    <a:pt x="3626203" y="302343"/>
                    <a:pt x="3622393" y="305677"/>
                  </a:cubicBezTo>
                  <a:cubicBezTo>
                    <a:pt x="3613821" y="307105"/>
                    <a:pt x="3609534" y="312344"/>
                    <a:pt x="3607153" y="319964"/>
                  </a:cubicBezTo>
                  <a:close/>
                  <a:moveTo>
                    <a:pt x="1638813" y="319488"/>
                  </a:moveTo>
                  <a:cubicBezTo>
                    <a:pt x="1636431" y="336157"/>
                    <a:pt x="1643575" y="343777"/>
                    <a:pt x="1653100" y="349015"/>
                  </a:cubicBezTo>
                  <a:cubicBezTo>
                    <a:pt x="1669769" y="351397"/>
                    <a:pt x="1677389" y="344253"/>
                    <a:pt x="1682628" y="334728"/>
                  </a:cubicBezTo>
                  <a:cubicBezTo>
                    <a:pt x="1685009" y="318059"/>
                    <a:pt x="1677865" y="310439"/>
                    <a:pt x="1668340" y="305200"/>
                  </a:cubicBezTo>
                  <a:cubicBezTo>
                    <a:pt x="1663578" y="306153"/>
                    <a:pt x="1655481" y="303772"/>
                    <a:pt x="1653100" y="306629"/>
                  </a:cubicBezTo>
                  <a:cubicBezTo>
                    <a:pt x="1645480" y="308058"/>
                    <a:pt x="1643099" y="314249"/>
                    <a:pt x="1638813" y="319488"/>
                  </a:cubicBezTo>
                  <a:close/>
                  <a:moveTo>
                    <a:pt x="2845153" y="324727"/>
                  </a:moveTo>
                  <a:cubicBezTo>
                    <a:pt x="2845153" y="340919"/>
                    <a:pt x="2853726" y="349492"/>
                    <a:pt x="2870871" y="349015"/>
                  </a:cubicBezTo>
                  <a:cubicBezTo>
                    <a:pt x="2880396" y="346158"/>
                    <a:pt x="2887063" y="339966"/>
                    <a:pt x="2888968" y="329965"/>
                  </a:cubicBezTo>
                  <a:cubicBezTo>
                    <a:pt x="2888968" y="313773"/>
                    <a:pt x="2877538" y="302819"/>
                    <a:pt x="2861822" y="306629"/>
                  </a:cubicBezTo>
                  <a:cubicBezTo>
                    <a:pt x="2851821" y="308534"/>
                    <a:pt x="2847535" y="315202"/>
                    <a:pt x="2845153" y="324727"/>
                  </a:cubicBezTo>
                  <a:close/>
                  <a:moveTo>
                    <a:pt x="1578805" y="326155"/>
                  </a:moveTo>
                  <a:cubicBezTo>
                    <a:pt x="1578805" y="330918"/>
                    <a:pt x="1582139" y="335680"/>
                    <a:pt x="1584044" y="340443"/>
                  </a:cubicBezTo>
                  <a:cubicBezTo>
                    <a:pt x="1591664" y="346158"/>
                    <a:pt x="1602141" y="346158"/>
                    <a:pt x="1609762" y="340443"/>
                  </a:cubicBezTo>
                  <a:cubicBezTo>
                    <a:pt x="1615477" y="332823"/>
                    <a:pt x="1615477" y="322345"/>
                    <a:pt x="1609762" y="314725"/>
                  </a:cubicBezTo>
                  <a:cubicBezTo>
                    <a:pt x="1598331" y="304724"/>
                    <a:pt x="1579758" y="312820"/>
                    <a:pt x="1578805" y="326155"/>
                  </a:cubicBezTo>
                  <a:close/>
                  <a:moveTo>
                    <a:pt x="2914686" y="327584"/>
                  </a:moveTo>
                  <a:cubicBezTo>
                    <a:pt x="2916591" y="337585"/>
                    <a:pt x="2921829" y="343300"/>
                    <a:pt x="2932783" y="344253"/>
                  </a:cubicBezTo>
                  <a:cubicBezTo>
                    <a:pt x="2941356" y="341872"/>
                    <a:pt x="2947547" y="336633"/>
                    <a:pt x="2948023" y="326155"/>
                  </a:cubicBezTo>
                  <a:cubicBezTo>
                    <a:pt x="2946118" y="306629"/>
                    <a:pt x="2915162" y="307105"/>
                    <a:pt x="2914686" y="327584"/>
                  </a:cubicBezTo>
                  <a:close/>
                  <a:moveTo>
                    <a:pt x="3676686" y="326155"/>
                  </a:moveTo>
                  <a:cubicBezTo>
                    <a:pt x="3673828" y="350444"/>
                    <a:pt x="3715262" y="349492"/>
                    <a:pt x="3710023" y="323774"/>
                  </a:cubicBezTo>
                  <a:cubicBezTo>
                    <a:pt x="3708118" y="317583"/>
                    <a:pt x="3703355" y="313773"/>
                    <a:pt x="3698593" y="310915"/>
                  </a:cubicBezTo>
                  <a:cubicBezTo>
                    <a:pt x="3695735" y="311868"/>
                    <a:pt x="3689068" y="309487"/>
                    <a:pt x="3688116" y="312344"/>
                  </a:cubicBezTo>
                  <a:cubicBezTo>
                    <a:pt x="3680972" y="313773"/>
                    <a:pt x="3677638" y="319012"/>
                    <a:pt x="3676686" y="326632"/>
                  </a:cubicBezTo>
                  <a:close/>
                  <a:moveTo>
                    <a:pt x="4312003" y="327584"/>
                  </a:moveTo>
                  <a:cubicBezTo>
                    <a:pt x="4313908" y="337585"/>
                    <a:pt x="4319147" y="343300"/>
                    <a:pt x="4330100" y="344253"/>
                  </a:cubicBezTo>
                  <a:cubicBezTo>
                    <a:pt x="4338673" y="341872"/>
                    <a:pt x="4344864" y="336633"/>
                    <a:pt x="4345340" y="326155"/>
                  </a:cubicBezTo>
                  <a:cubicBezTo>
                    <a:pt x="4343435" y="306629"/>
                    <a:pt x="4312479" y="307105"/>
                    <a:pt x="4312003" y="327584"/>
                  </a:cubicBezTo>
                  <a:close/>
                  <a:moveTo>
                    <a:pt x="4374868" y="327584"/>
                  </a:moveTo>
                  <a:cubicBezTo>
                    <a:pt x="4376296" y="351873"/>
                    <a:pt x="4409158" y="347110"/>
                    <a:pt x="4408205" y="326155"/>
                  </a:cubicBezTo>
                  <a:cubicBezTo>
                    <a:pt x="4408205" y="322822"/>
                    <a:pt x="4406300" y="321869"/>
                    <a:pt x="4405824" y="317107"/>
                  </a:cubicBezTo>
                  <a:cubicBezTo>
                    <a:pt x="4397251" y="306153"/>
                    <a:pt x="4373915" y="310439"/>
                    <a:pt x="4374868" y="327584"/>
                  </a:cubicBezTo>
                  <a:close/>
                  <a:moveTo>
                    <a:pt x="4439161" y="327584"/>
                  </a:moveTo>
                  <a:cubicBezTo>
                    <a:pt x="4438685" y="349492"/>
                    <a:pt x="4474404" y="349015"/>
                    <a:pt x="4472499" y="326155"/>
                  </a:cubicBezTo>
                  <a:cubicBezTo>
                    <a:pt x="4470594" y="317107"/>
                    <a:pt x="4465355" y="310915"/>
                    <a:pt x="4454401" y="310915"/>
                  </a:cubicBezTo>
                  <a:cubicBezTo>
                    <a:pt x="4453449" y="310915"/>
                    <a:pt x="4452020" y="310915"/>
                    <a:pt x="4452020" y="312344"/>
                  </a:cubicBezTo>
                  <a:cubicBezTo>
                    <a:pt x="4443448" y="313297"/>
                    <a:pt x="4440114" y="319488"/>
                    <a:pt x="4439161" y="327584"/>
                  </a:cubicBezTo>
                  <a:close/>
                  <a:moveTo>
                    <a:pt x="1519750" y="321393"/>
                  </a:moveTo>
                  <a:lnTo>
                    <a:pt x="1519750" y="334252"/>
                  </a:lnTo>
                  <a:cubicBezTo>
                    <a:pt x="1523560" y="339966"/>
                    <a:pt x="1529275" y="343777"/>
                    <a:pt x="1540229" y="341872"/>
                  </a:cubicBezTo>
                  <a:cubicBezTo>
                    <a:pt x="1542610" y="339490"/>
                    <a:pt x="1545468" y="336633"/>
                    <a:pt x="1547849" y="334252"/>
                  </a:cubicBezTo>
                  <a:lnTo>
                    <a:pt x="1547849" y="321393"/>
                  </a:lnTo>
                  <a:cubicBezTo>
                    <a:pt x="1545468" y="319012"/>
                    <a:pt x="1542610" y="316154"/>
                    <a:pt x="1540229" y="313773"/>
                  </a:cubicBezTo>
                  <a:cubicBezTo>
                    <a:pt x="1536419" y="314725"/>
                    <a:pt x="1529275" y="312344"/>
                    <a:pt x="1527370" y="315202"/>
                  </a:cubicBezTo>
                  <a:cubicBezTo>
                    <a:pt x="1523084" y="315202"/>
                    <a:pt x="1522608" y="319964"/>
                    <a:pt x="1519750" y="321393"/>
                  </a:cubicBezTo>
                  <a:close/>
                  <a:moveTo>
                    <a:pt x="4250566" y="321393"/>
                  </a:moveTo>
                  <a:lnTo>
                    <a:pt x="4250566" y="334252"/>
                  </a:lnTo>
                  <a:cubicBezTo>
                    <a:pt x="4254377" y="339966"/>
                    <a:pt x="4260092" y="343777"/>
                    <a:pt x="4271045" y="341872"/>
                  </a:cubicBezTo>
                  <a:cubicBezTo>
                    <a:pt x="4273427" y="339490"/>
                    <a:pt x="4276284" y="336633"/>
                    <a:pt x="4278665" y="334252"/>
                  </a:cubicBezTo>
                  <a:lnTo>
                    <a:pt x="4278665" y="321393"/>
                  </a:lnTo>
                  <a:cubicBezTo>
                    <a:pt x="4276284" y="319012"/>
                    <a:pt x="4273427" y="316154"/>
                    <a:pt x="4271045" y="313773"/>
                  </a:cubicBezTo>
                  <a:cubicBezTo>
                    <a:pt x="4267235" y="314725"/>
                    <a:pt x="4260092" y="312344"/>
                    <a:pt x="4258187" y="315202"/>
                  </a:cubicBezTo>
                  <a:cubicBezTo>
                    <a:pt x="4253900" y="315202"/>
                    <a:pt x="4253424" y="319964"/>
                    <a:pt x="4250566" y="321393"/>
                  </a:cubicBezTo>
                  <a:close/>
                  <a:moveTo>
                    <a:pt x="4504408" y="331870"/>
                  </a:moveTo>
                  <a:cubicBezTo>
                    <a:pt x="4507741" y="347110"/>
                    <a:pt x="4537269" y="344729"/>
                    <a:pt x="4532506" y="324250"/>
                  </a:cubicBezTo>
                  <a:cubicBezTo>
                    <a:pt x="4530602" y="317583"/>
                    <a:pt x="4522029" y="310915"/>
                    <a:pt x="4513457" y="315202"/>
                  </a:cubicBezTo>
                  <a:cubicBezTo>
                    <a:pt x="4506789" y="317107"/>
                    <a:pt x="4503455" y="322345"/>
                    <a:pt x="4504408" y="331870"/>
                  </a:cubicBezTo>
                  <a:close/>
                  <a:moveTo>
                    <a:pt x="4759678" y="326632"/>
                  </a:moveTo>
                  <a:cubicBezTo>
                    <a:pt x="4760154" y="346158"/>
                    <a:pt x="4786347" y="342348"/>
                    <a:pt x="4785395" y="326632"/>
                  </a:cubicBezTo>
                  <a:cubicBezTo>
                    <a:pt x="4785395" y="324727"/>
                    <a:pt x="4782537" y="323298"/>
                    <a:pt x="4783014" y="320440"/>
                  </a:cubicBezTo>
                  <a:cubicBezTo>
                    <a:pt x="4780156" y="319012"/>
                    <a:pt x="4774441" y="313773"/>
                    <a:pt x="4771584" y="316630"/>
                  </a:cubicBezTo>
                  <a:cubicBezTo>
                    <a:pt x="4763964" y="316154"/>
                    <a:pt x="4762535" y="322345"/>
                    <a:pt x="4760154" y="327108"/>
                  </a:cubicBezTo>
                  <a:close/>
                  <a:moveTo>
                    <a:pt x="4823971" y="326632"/>
                  </a:moveTo>
                  <a:cubicBezTo>
                    <a:pt x="4824448" y="346158"/>
                    <a:pt x="4850641" y="342348"/>
                    <a:pt x="4849689" y="326632"/>
                  </a:cubicBezTo>
                  <a:cubicBezTo>
                    <a:pt x="4849689" y="324727"/>
                    <a:pt x="4846831" y="323298"/>
                    <a:pt x="4847307" y="320440"/>
                  </a:cubicBezTo>
                  <a:cubicBezTo>
                    <a:pt x="4844450" y="319012"/>
                    <a:pt x="4838735" y="313773"/>
                    <a:pt x="4835877" y="316630"/>
                  </a:cubicBezTo>
                  <a:cubicBezTo>
                    <a:pt x="4828258" y="316154"/>
                    <a:pt x="4827305" y="322345"/>
                    <a:pt x="4824448" y="327108"/>
                  </a:cubicBezTo>
                  <a:close/>
                  <a:moveTo>
                    <a:pt x="3490948" y="329013"/>
                  </a:moveTo>
                  <a:cubicBezTo>
                    <a:pt x="3492377" y="335204"/>
                    <a:pt x="3495711" y="339490"/>
                    <a:pt x="3503807" y="339490"/>
                  </a:cubicBezTo>
                  <a:cubicBezTo>
                    <a:pt x="3509998" y="338062"/>
                    <a:pt x="3514284" y="334728"/>
                    <a:pt x="3514284" y="326632"/>
                  </a:cubicBezTo>
                  <a:cubicBezTo>
                    <a:pt x="3513808" y="312820"/>
                    <a:pt x="3489043" y="313297"/>
                    <a:pt x="3491424" y="329013"/>
                  </a:cubicBezTo>
                  <a:close/>
                  <a:moveTo>
                    <a:pt x="4634424" y="329013"/>
                  </a:moveTo>
                  <a:cubicBezTo>
                    <a:pt x="4635853" y="335204"/>
                    <a:pt x="4639186" y="339490"/>
                    <a:pt x="4647283" y="339490"/>
                  </a:cubicBezTo>
                  <a:cubicBezTo>
                    <a:pt x="4653474" y="338062"/>
                    <a:pt x="4657760" y="334728"/>
                    <a:pt x="4657760" y="326632"/>
                  </a:cubicBezTo>
                  <a:cubicBezTo>
                    <a:pt x="4657284" y="312820"/>
                    <a:pt x="4632519" y="313297"/>
                    <a:pt x="4634900" y="329013"/>
                  </a:cubicBezTo>
                  <a:close/>
                  <a:moveTo>
                    <a:pt x="4698718" y="329013"/>
                  </a:moveTo>
                  <a:cubicBezTo>
                    <a:pt x="4700146" y="335204"/>
                    <a:pt x="4703480" y="339490"/>
                    <a:pt x="4711576" y="339490"/>
                  </a:cubicBezTo>
                  <a:cubicBezTo>
                    <a:pt x="4717767" y="338062"/>
                    <a:pt x="4722054" y="334728"/>
                    <a:pt x="4722054" y="326632"/>
                  </a:cubicBezTo>
                  <a:cubicBezTo>
                    <a:pt x="4721577" y="312820"/>
                    <a:pt x="4696813" y="313297"/>
                    <a:pt x="4698718" y="329013"/>
                  </a:cubicBezTo>
                  <a:close/>
                  <a:moveTo>
                    <a:pt x="4572988" y="332823"/>
                  </a:moveTo>
                  <a:cubicBezTo>
                    <a:pt x="4578703" y="341872"/>
                    <a:pt x="4598229" y="339014"/>
                    <a:pt x="4593467" y="322345"/>
                  </a:cubicBezTo>
                  <a:cubicBezTo>
                    <a:pt x="4591085" y="321393"/>
                    <a:pt x="4589656" y="319488"/>
                    <a:pt x="4588228" y="317107"/>
                  </a:cubicBezTo>
                  <a:cubicBezTo>
                    <a:pt x="4585370" y="318059"/>
                    <a:pt x="4578703" y="315678"/>
                    <a:pt x="4577750" y="318535"/>
                  </a:cubicBezTo>
                  <a:cubicBezTo>
                    <a:pt x="4572988" y="319964"/>
                    <a:pt x="4572035" y="325679"/>
                    <a:pt x="4572511" y="332823"/>
                  </a:cubicBezTo>
                  <a:close/>
                  <a:moveTo>
                    <a:pt x="3748123" y="329013"/>
                  </a:moveTo>
                  <a:cubicBezTo>
                    <a:pt x="3749552" y="332823"/>
                    <a:pt x="3751933" y="336157"/>
                    <a:pt x="3757172" y="336633"/>
                  </a:cubicBezTo>
                  <a:cubicBezTo>
                    <a:pt x="3762887" y="335680"/>
                    <a:pt x="3766220" y="332823"/>
                    <a:pt x="3766220" y="326155"/>
                  </a:cubicBezTo>
                  <a:cubicBezTo>
                    <a:pt x="3764792" y="315678"/>
                    <a:pt x="3747170" y="316630"/>
                    <a:pt x="3748123" y="328537"/>
                  </a:cubicBezTo>
                  <a:close/>
                  <a:moveTo>
                    <a:pt x="4891599" y="332823"/>
                  </a:moveTo>
                  <a:cubicBezTo>
                    <a:pt x="4897314" y="340443"/>
                    <a:pt x="4914459" y="337109"/>
                    <a:pt x="4909696" y="322345"/>
                  </a:cubicBezTo>
                  <a:cubicBezTo>
                    <a:pt x="4907791" y="319488"/>
                    <a:pt x="4899695" y="316154"/>
                    <a:pt x="4895409" y="319964"/>
                  </a:cubicBezTo>
                  <a:cubicBezTo>
                    <a:pt x="4890646" y="320917"/>
                    <a:pt x="4891599" y="327108"/>
                    <a:pt x="4891599" y="332823"/>
                  </a:cubicBezTo>
                  <a:close/>
                  <a:moveTo>
                    <a:pt x="5019710" y="334252"/>
                  </a:moveTo>
                  <a:cubicBezTo>
                    <a:pt x="5028282" y="341872"/>
                    <a:pt x="5041617" y="332823"/>
                    <a:pt x="5034950" y="321393"/>
                  </a:cubicBezTo>
                  <a:cubicBezTo>
                    <a:pt x="5026377" y="313773"/>
                    <a:pt x="5013042" y="322822"/>
                    <a:pt x="5019710" y="334252"/>
                  </a:cubicBezTo>
                  <a:close/>
                  <a:moveTo>
                    <a:pt x="5082575" y="329013"/>
                  </a:moveTo>
                  <a:cubicBezTo>
                    <a:pt x="5084004" y="332823"/>
                    <a:pt x="5086385" y="336157"/>
                    <a:pt x="5091624" y="336633"/>
                  </a:cubicBezTo>
                  <a:cubicBezTo>
                    <a:pt x="5096863" y="335680"/>
                    <a:pt x="5100672" y="332823"/>
                    <a:pt x="5100672" y="326155"/>
                  </a:cubicBezTo>
                  <a:cubicBezTo>
                    <a:pt x="5099244" y="315678"/>
                    <a:pt x="5081623" y="316630"/>
                    <a:pt x="5082575" y="328537"/>
                  </a:cubicBezTo>
                  <a:close/>
                  <a:moveTo>
                    <a:pt x="1697391" y="379019"/>
                  </a:moveTo>
                  <a:cubicBezTo>
                    <a:pt x="1688819" y="406642"/>
                    <a:pt x="1712632" y="425692"/>
                    <a:pt x="1735968" y="417595"/>
                  </a:cubicBezTo>
                  <a:cubicBezTo>
                    <a:pt x="1742635" y="415214"/>
                    <a:pt x="1746921" y="408070"/>
                    <a:pt x="1751208" y="402355"/>
                  </a:cubicBezTo>
                  <a:cubicBezTo>
                    <a:pt x="1751208" y="400927"/>
                    <a:pt x="1751208" y="398545"/>
                    <a:pt x="1752636" y="398545"/>
                  </a:cubicBezTo>
                  <a:cubicBezTo>
                    <a:pt x="1754541" y="380448"/>
                    <a:pt x="1747874" y="371875"/>
                    <a:pt x="1738349" y="365208"/>
                  </a:cubicBezTo>
                  <a:cubicBezTo>
                    <a:pt x="1733110" y="363303"/>
                    <a:pt x="1722633" y="360445"/>
                    <a:pt x="1716441" y="363779"/>
                  </a:cubicBezTo>
                  <a:cubicBezTo>
                    <a:pt x="1705964" y="364732"/>
                    <a:pt x="1702154" y="372352"/>
                    <a:pt x="1697391" y="379019"/>
                  </a:cubicBezTo>
                  <a:close/>
                  <a:moveTo>
                    <a:pt x="3538573" y="386639"/>
                  </a:moveTo>
                  <a:cubicBezTo>
                    <a:pt x="3538573" y="408547"/>
                    <a:pt x="3549527" y="419024"/>
                    <a:pt x="3571910" y="418548"/>
                  </a:cubicBezTo>
                  <a:cubicBezTo>
                    <a:pt x="3586198" y="413785"/>
                    <a:pt x="3596199" y="405213"/>
                    <a:pt x="3594771" y="385210"/>
                  </a:cubicBezTo>
                  <a:cubicBezTo>
                    <a:pt x="3592866" y="379495"/>
                    <a:pt x="3590008" y="374733"/>
                    <a:pt x="3587150" y="369970"/>
                  </a:cubicBezTo>
                  <a:cubicBezTo>
                    <a:pt x="3580483" y="366160"/>
                    <a:pt x="3570958" y="359017"/>
                    <a:pt x="3560004" y="363779"/>
                  </a:cubicBezTo>
                  <a:cubicBezTo>
                    <a:pt x="3547146" y="366160"/>
                    <a:pt x="3540954" y="374733"/>
                    <a:pt x="3538097" y="387115"/>
                  </a:cubicBezTo>
                  <a:close/>
                  <a:moveTo>
                    <a:pt x="1635479" y="379019"/>
                  </a:moveTo>
                  <a:cubicBezTo>
                    <a:pt x="1628811" y="405213"/>
                    <a:pt x="1646433" y="423310"/>
                    <a:pt x="1672627" y="416167"/>
                  </a:cubicBezTo>
                  <a:cubicBezTo>
                    <a:pt x="1679294" y="411880"/>
                    <a:pt x="1684533" y="405689"/>
                    <a:pt x="1687866" y="398069"/>
                  </a:cubicBezTo>
                  <a:lnTo>
                    <a:pt x="1687866" y="382829"/>
                  </a:lnTo>
                  <a:cubicBezTo>
                    <a:pt x="1682151" y="370923"/>
                    <a:pt x="1674531" y="361398"/>
                    <a:pt x="1654529" y="363779"/>
                  </a:cubicBezTo>
                  <a:cubicBezTo>
                    <a:pt x="1653576" y="363779"/>
                    <a:pt x="1653100" y="363779"/>
                    <a:pt x="1653100" y="365208"/>
                  </a:cubicBezTo>
                  <a:cubicBezTo>
                    <a:pt x="1643575" y="366160"/>
                    <a:pt x="1640242" y="373780"/>
                    <a:pt x="1635003" y="379495"/>
                  </a:cubicBezTo>
                  <a:close/>
                  <a:moveTo>
                    <a:pt x="3605248" y="382829"/>
                  </a:moveTo>
                  <a:cubicBezTo>
                    <a:pt x="3603343" y="406165"/>
                    <a:pt x="3613821" y="417119"/>
                    <a:pt x="3637157" y="414738"/>
                  </a:cubicBezTo>
                  <a:cubicBezTo>
                    <a:pt x="3644777" y="410928"/>
                    <a:pt x="3650015" y="405689"/>
                    <a:pt x="3653825" y="398069"/>
                  </a:cubicBezTo>
                  <a:cubicBezTo>
                    <a:pt x="3656207" y="379495"/>
                    <a:pt x="3648110" y="371399"/>
                    <a:pt x="3637157" y="366160"/>
                  </a:cubicBezTo>
                  <a:cubicBezTo>
                    <a:pt x="3632394" y="367113"/>
                    <a:pt x="3624298" y="364732"/>
                    <a:pt x="3621917" y="367589"/>
                  </a:cubicBezTo>
                  <a:cubicBezTo>
                    <a:pt x="3612868" y="369018"/>
                    <a:pt x="3609534" y="376638"/>
                    <a:pt x="3605248" y="382829"/>
                  </a:cubicBezTo>
                  <a:close/>
                  <a:moveTo>
                    <a:pt x="1575472" y="384258"/>
                  </a:moveTo>
                  <a:cubicBezTo>
                    <a:pt x="1573566" y="400927"/>
                    <a:pt x="1580710" y="408070"/>
                    <a:pt x="1590712" y="412357"/>
                  </a:cubicBezTo>
                  <a:cubicBezTo>
                    <a:pt x="1607380" y="414262"/>
                    <a:pt x="1614524" y="406642"/>
                    <a:pt x="1618810" y="397117"/>
                  </a:cubicBezTo>
                  <a:cubicBezTo>
                    <a:pt x="1620715" y="380448"/>
                    <a:pt x="1613571" y="373304"/>
                    <a:pt x="1603570" y="369018"/>
                  </a:cubicBezTo>
                  <a:cubicBezTo>
                    <a:pt x="1599760" y="369970"/>
                    <a:pt x="1592617" y="367589"/>
                    <a:pt x="1590712" y="370447"/>
                  </a:cubicBezTo>
                  <a:cubicBezTo>
                    <a:pt x="1581663" y="371399"/>
                    <a:pt x="1578805" y="378543"/>
                    <a:pt x="1575472" y="384734"/>
                  </a:cubicBezTo>
                  <a:close/>
                  <a:moveTo>
                    <a:pt x="3480947" y="384258"/>
                  </a:moveTo>
                  <a:cubicBezTo>
                    <a:pt x="3479042" y="400927"/>
                    <a:pt x="3486186" y="408070"/>
                    <a:pt x="3496187" y="412357"/>
                  </a:cubicBezTo>
                  <a:cubicBezTo>
                    <a:pt x="3512856" y="414262"/>
                    <a:pt x="3519999" y="406642"/>
                    <a:pt x="3524285" y="397117"/>
                  </a:cubicBezTo>
                  <a:cubicBezTo>
                    <a:pt x="3526191" y="380448"/>
                    <a:pt x="3519047" y="373304"/>
                    <a:pt x="3509046" y="369018"/>
                  </a:cubicBezTo>
                  <a:cubicBezTo>
                    <a:pt x="3505235" y="369970"/>
                    <a:pt x="3498092" y="367589"/>
                    <a:pt x="3496187" y="370447"/>
                  </a:cubicBezTo>
                  <a:cubicBezTo>
                    <a:pt x="3487138" y="371399"/>
                    <a:pt x="3484281" y="378543"/>
                    <a:pt x="3480947" y="384734"/>
                  </a:cubicBezTo>
                  <a:close/>
                  <a:moveTo>
                    <a:pt x="4305812" y="390449"/>
                  </a:moveTo>
                  <a:cubicBezTo>
                    <a:pt x="4305812" y="405213"/>
                    <a:pt x="4313908" y="412833"/>
                    <a:pt x="4327719" y="414738"/>
                  </a:cubicBezTo>
                  <a:cubicBezTo>
                    <a:pt x="4343435" y="413785"/>
                    <a:pt x="4352008" y="405689"/>
                    <a:pt x="4352008" y="389020"/>
                  </a:cubicBezTo>
                  <a:cubicBezTo>
                    <a:pt x="4350103" y="376162"/>
                    <a:pt x="4338673" y="365684"/>
                    <a:pt x="4323909" y="369970"/>
                  </a:cubicBezTo>
                  <a:cubicBezTo>
                    <a:pt x="4312479" y="371399"/>
                    <a:pt x="4307717" y="379495"/>
                    <a:pt x="4305812" y="390449"/>
                  </a:cubicBezTo>
                  <a:close/>
                  <a:moveTo>
                    <a:pt x="2910876" y="388068"/>
                  </a:moveTo>
                  <a:cubicBezTo>
                    <a:pt x="2909923" y="399974"/>
                    <a:pt x="2916115" y="404737"/>
                    <a:pt x="2922306" y="409975"/>
                  </a:cubicBezTo>
                  <a:cubicBezTo>
                    <a:pt x="2928021" y="411404"/>
                    <a:pt x="2934688" y="411404"/>
                    <a:pt x="2940403" y="409975"/>
                  </a:cubicBezTo>
                  <a:cubicBezTo>
                    <a:pt x="2943737" y="406165"/>
                    <a:pt x="2948500" y="404737"/>
                    <a:pt x="2950881" y="399498"/>
                  </a:cubicBezTo>
                  <a:cubicBezTo>
                    <a:pt x="2956596" y="384734"/>
                    <a:pt x="2944690" y="365208"/>
                    <a:pt x="2926592" y="371399"/>
                  </a:cubicBezTo>
                  <a:cubicBezTo>
                    <a:pt x="2917067" y="372828"/>
                    <a:pt x="2913257" y="379495"/>
                    <a:pt x="2911352" y="388068"/>
                  </a:cubicBezTo>
                  <a:close/>
                  <a:moveTo>
                    <a:pt x="3674304" y="390449"/>
                  </a:moveTo>
                  <a:cubicBezTo>
                    <a:pt x="3675733" y="402355"/>
                    <a:pt x="3682400" y="409023"/>
                    <a:pt x="3694783" y="409975"/>
                  </a:cubicBezTo>
                  <a:cubicBezTo>
                    <a:pt x="3705261" y="407594"/>
                    <a:pt x="3712404" y="401879"/>
                    <a:pt x="3712880" y="389497"/>
                  </a:cubicBezTo>
                  <a:cubicBezTo>
                    <a:pt x="3710975" y="379019"/>
                    <a:pt x="3701927" y="369018"/>
                    <a:pt x="3690021" y="372828"/>
                  </a:cubicBezTo>
                  <a:cubicBezTo>
                    <a:pt x="3680495" y="374257"/>
                    <a:pt x="3676209" y="380924"/>
                    <a:pt x="3674781" y="390925"/>
                  </a:cubicBezTo>
                  <a:close/>
                  <a:moveTo>
                    <a:pt x="4243899" y="389020"/>
                  </a:moveTo>
                  <a:cubicBezTo>
                    <a:pt x="4242947" y="400927"/>
                    <a:pt x="4249138" y="405689"/>
                    <a:pt x="4255329" y="410928"/>
                  </a:cubicBezTo>
                  <a:cubicBezTo>
                    <a:pt x="4261044" y="412357"/>
                    <a:pt x="4267712" y="412357"/>
                    <a:pt x="4273427" y="410928"/>
                  </a:cubicBezTo>
                  <a:cubicBezTo>
                    <a:pt x="4276760" y="407118"/>
                    <a:pt x="4281523" y="405689"/>
                    <a:pt x="4283904" y="400450"/>
                  </a:cubicBezTo>
                  <a:cubicBezTo>
                    <a:pt x="4289619" y="385687"/>
                    <a:pt x="4277713" y="366160"/>
                    <a:pt x="4259615" y="372352"/>
                  </a:cubicBezTo>
                  <a:cubicBezTo>
                    <a:pt x="4250090" y="373780"/>
                    <a:pt x="4246280" y="380448"/>
                    <a:pt x="4244375" y="389020"/>
                  </a:cubicBezTo>
                  <a:close/>
                  <a:moveTo>
                    <a:pt x="4374868" y="378543"/>
                  </a:moveTo>
                  <a:cubicBezTo>
                    <a:pt x="4374391" y="383305"/>
                    <a:pt x="4371058" y="385687"/>
                    <a:pt x="4371058" y="391402"/>
                  </a:cubicBezTo>
                  <a:cubicBezTo>
                    <a:pt x="4370582" y="418072"/>
                    <a:pt x="4413920" y="417595"/>
                    <a:pt x="4412015" y="389973"/>
                  </a:cubicBezTo>
                  <a:cubicBezTo>
                    <a:pt x="4411063" y="384734"/>
                    <a:pt x="4408681" y="381400"/>
                    <a:pt x="4406776" y="377114"/>
                  </a:cubicBezTo>
                  <a:cubicBezTo>
                    <a:pt x="4402490" y="374257"/>
                    <a:pt x="4394394" y="368065"/>
                    <a:pt x="4387727" y="371875"/>
                  </a:cubicBezTo>
                  <a:cubicBezTo>
                    <a:pt x="4381535" y="371875"/>
                    <a:pt x="4378678" y="375685"/>
                    <a:pt x="4374868" y="378543"/>
                  </a:cubicBezTo>
                  <a:close/>
                  <a:moveTo>
                    <a:pt x="4436304" y="383782"/>
                  </a:moveTo>
                  <a:cubicBezTo>
                    <a:pt x="4436304" y="389020"/>
                    <a:pt x="4434875" y="394735"/>
                    <a:pt x="4436304" y="399022"/>
                  </a:cubicBezTo>
                  <a:cubicBezTo>
                    <a:pt x="4437733" y="402832"/>
                    <a:pt x="4444876" y="409499"/>
                    <a:pt x="4447734" y="410452"/>
                  </a:cubicBezTo>
                  <a:cubicBezTo>
                    <a:pt x="4462974" y="415690"/>
                    <a:pt x="4479643" y="402832"/>
                    <a:pt x="4474880" y="383305"/>
                  </a:cubicBezTo>
                  <a:cubicBezTo>
                    <a:pt x="4470594" y="377590"/>
                    <a:pt x="4462974" y="369018"/>
                    <a:pt x="4454401" y="371875"/>
                  </a:cubicBezTo>
                  <a:cubicBezTo>
                    <a:pt x="4443448" y="370923"/>
                    <a:pt x="4441543" y="378543"/>
                    <a:pt x="4436304" y="383305"/>
                  </a:cubicBezTo>
                  <a:close/>
                  <a:moveTo>
                    <a:pt x="4497740" y="387591"/>
                  </a:moveTo>
                  <a:cubicBezTo>
                    <a:pt x="4497264" y="404737"/>
                    <a:pt x="4505836" y="412833"/>
                    <a:pt x="4523458" y="411880"/>
                  </a:cubicBezTo>
                  <a:cubicBezTo>
                    <a:pt x="4531078" y="408547"/>
                    <a:pt x="4536793" y="403784"/>
                    <a:pt x="4538698" y="395211"/>
                  </a:cubicBezTo>
                  <a:cubicBezTo>
                    <a:pt x="4540603" y="380448"/>
                    <a:pt x="4532030" y="376162"/>
                    <a:pt x="4524410" y="370923"/>
                  </a:cubicBezTo>
                  <a:cubicBezTo>
                    <a:pt x="4520600" y="371875"/>
                    <a:pt x="4513457" y="369494"/>
                    <a:pt x="4511552" y="372352"/>
                  </a:cubicBezTo>
                  <a:cubicBezTo>
                    <a:pt x="4503931" y="374257"/>
                    <a:pt x="4499645" y="379971"/>
                    <a:pt x="4497264" y="387591"/>
                  </a:cubicBezTo>
                  <a:close/>
                  <a:moveTo>
                    <a:pt x="4564415" y="385210"/>
                  </a:moveTo>
                  <a:cubicBezTo>
                    <a:pt x="4556319" y="417595"/>
                    <a:pt x="4608707" y="417595"/>
                    <a:pt x="4600134" y="385210"/>
                  </a:cubicBezTo>
                  <a:cubicBezTo>
                    <a:pt x="4597276" y="380448"/>
                    <a:pt x="4593467" y="376162"/>
                    <a:pt x="4588704" y="373780"/>
                  </a:cubicBezTo>
                  <a:cubicBezTo>
                    <a:pt x="4584894" y="374733"/>
                    <a:pt x="4577750" y="372352"/>
                    <a:pt x="4575845" y="375209"/>
                  </a:cubicBezTo>
                  <a:cubicBezTo>
                    <a:pt x="4569178" y="375685"/>
                    <a:pt x="4567749" y="381400"/>
                    <a:pt x="4564415" y="385687"/>
                  </a:cubicBezTo>
                  <a:close/>
                  <a:moveTo>
                    <a:pt x="4628709" y="390449"/>
                  </a:moveTo>
                  <a:cubicBezTo>
                    <a:pt x="4626328" y="414738"/>
                    <a:pt x="4667285" y="413785"/>
                    <a:pt x="4662046" y="388068"/>
                  </a:cubicBezTo>
                  <a:cubicBezTo>
                    <a:pt x="4660141" y="381877"/>
                    <a:pt x="4655379" y="378067"/>
                    <a:pt x="4650616" y="375209"/>
                  </a:cubicBezTo>
                  <a:cubicBezTo>
                    <a:pt x="4647759" y="376162"/>
                    <a:pt x="4641092" y="373780"/>
                    <a:pt x="4640139" y="376638"/>
                  </a:cubicBezTo>
                  <a:cubicBezTo>
                    <a:pt x="4632995" y="378067"/>
                    <a:pt x="4629661" y="383305"/>
                    <a:pt x="4628709" y="390925"/>
                  </a:cubicBezTo>
                  <a:close/>
                  <a:moveTo>
                    <a:pt x="4693003" y="390449"/>
                  </a:moveTo>
                  <a:cubicBezTo>
                    <a:pt x="4690621" y="414738"/>
                    <a:pt x="4731579" y="413785"/>
                    <a:pt x="4726340" y="388068"/>
                  </a:cubicBezTo>
                  <a:cubicBezTo>
                    <a:pt x="4724435" y="381877"/>
                    <a:pt x="4719672" y="378067"/>
                    <a:pt x="4714910" y="375209"/>
                  </a:cubicBezTo>
                  <a:cubicBezTo>
                    <a:pt x="4712053" y="376162"/>
                    <a:pt x="4705385" y="373780"/>
                    <a:pt x="4704432" y="376638"/>
                  </a:cubicBezTo>
                  <a:cubicBezTo>
                    <a:pt x="4697289" y="378067"/>
                    <a:pt x="4693955" y="383305"/>
                    <a:pt x="4693003" y="390925"/>
                  </a:cubicBezTo>
                  <a:close/>
                  <a:moveTo>
                    <a:pt x="4755868" y="390449"/>
                  </a:moveTo>
                  <a:cubicBezTo>
                    <a:pt x="4753486" y="414738"/>
                    <a:pt x="4794444" y="413785"/>
                    <a:pt x="4789205" y="388068"/>
                  </a:cubicBezTo>
                  <a:cubicBezTo>
                    <a:pt x="4787300" y="381877"/>
                    <a:pt x="4782537" y="378067"/>
                    <a:pt x="4777775" y="375209"/>
                  </a:cubicBezTo>
                  <a:cubicBezTo>
                    <a:pt x="4774918" y="376162"/>
                    <a:pt x="4768250" y="373780"/>
                    <a:pt x="4767297" y="376638"/>
                  </a:cubicBezTo>
                  <a:cubicBezTo>
                    <a:pt x="4760154" y="378067"/>
                    <a:pt x="4756820" y="383305"/>
                    <a:pt x="4755868" y="390925"/>
                  </a:cubicBezTo>
                  <a:close/>
                  <a:moveTo>
                    <a:pt x="4820161" y="391878"/>
                  </a:moveTo>
                  <a:cubicBezTo>
                    <a:pt x="4822066" y="401879"/>
                    <a:pt x="4827305" y="407594"/>
                    <a:pt x="4838259" y="408547"/>
                  </a:cubicBezTo>
                  <a:cubicBezTo>
                    <a:pt x="4846831" y="406165"/>
                    <a:pt x="4853022" y="400927"/>
                    <a:pt x="4853499" y="390449"/>
                  </a:cubicBezTo>
                  <a:cubicBezTo>
                    <a:pt x="4851594" y="370923"/>
                    <a:pt x="4820637" y="371399"/>
                    <a:pt x="4820161" y="391878"/>
                  </a:cubicBezTo>
                  <a:close/>
                  <a:moveTo>
                    <a:pt x="1547849" y="389497"/>
                  </a:moveTo>
                  <a:cubicBezTo>
                    <a:pt x="1545944" y="373304"/>
                    <a:pt x="1520227" y="373304"/>
                    <a:pt x="1519750" y="390925"/>
                  </a:cubicBezTo>
                  <a:cubicBezTo>
                    <a:pt x="1519750" y="409023"/>
                    <a:pt x="1548801" y="408547"/>
                    <a:pt x="1547849" y="389497"/>
                  </a:cubicBezTo>
                  <a:close/>
                  <a:moveTo>
                    <a:pt x="3743360" y="388068"/>
                  </a:moveTo>
                  <a:lnTo>
                    <a:pt x="3743360" y="395688"/>
                  </a:lnTo>
                  <a:cubicBezTo>
                    <a:pt x="3748599" y="408547"/>
                    <a:pt x="3774317" y="405213"/>
                    <a:pt x="3769078" y="385210"/>
                  </a:cubicBezTo>
                  <a:cubicBezTo>
                    <a:pt x="3766697" y="382353"/>
                    <a:pt x="3764315" y="379495"/>
                    <a:pt x="3761458" y="377590"/>
                  </a:cubicBezTo>
                  <a:cubicBezTo>
                    <a:pt x="3758600" y="378543"/>
                    <a:pt x="3751933" y="376162"/>
                    <a:pt x="3750980" y="379019"/>
                  </a:cubicBezTo>
                  <a:cubicBezTo>
                    <a:pt x="3746218" y="379971"/>
                    <a:pt x="3744313" y="383305"/>
                    <a:pt x="3743360" y="388068"/>
                  </a:cubicBezTo>
                  <a:close/>
                  <a:moveTo>
                    <a:pt x="3427607" y="391878"/>
                  </a:moveTo>
                  <a:cubicBezTo>
                    <a:pt x="3429036" y="398069"/>
                    <a:pt x="3432369" y="402355"/>
                    <a:pt x="3440465" y="402355"/>
                  </a:cubicBezTo>
                  <a:cubicBezTo>
                    <a:pt x="3446657" y="400927"/>
                    <a:pt x="3450943" y="397593"/>
                    <a:pt x="3450943" y="389497"/>
                  </a:cubicBezTo>
                  <a:cubicBezTo>
                    <a:pt x="3450467" y="375685"/>
                    <a:pt x="3425702" y="376162"/>
                    <a:pt x="3428083" y="391878"/>
                  </a:cubicBezTo>
                  <a:close/>
                  <a:moveTo>
                    <a:pt x="5013519" y="390449"/>
                  </a:moveTo>
                  <a:cubicBezTo>
                    <a:pt x="5013995" y="409975"/>
                    <a:pt x="5040189" y="406165"/>
                    <a:pt x="5039236" y="390449"/>
                  </a:cubicBezTo>
                  <a:cubicBezTo>
                    <a:pt x="5039236" y="388544"/>
                    <a:pt x="5036379" y="387115"/>
                    <a:pt x="5036855" y="384258"/>
                  </a:cubicBezTo>
                  <a:cubicBezTo>
                    <a:pt x="5033998" y="382829"/>
                    <a:pt x="5028282" y="377590"/>
                    <a:pt x="5025425" y="380448"/>
                  </a:cubicBezTo>
                  <a:cubicBezTo>
                    <a:pt x="5017805" y="379971"/>
                    <a:pt x="5016376" y="386163"/>
                    <a:pt x="5013995" y="390925"/>
                  </a:cubicBezTo>
                  <a:close/>
                  <a:moveTo>
                    <a:pt x="4887789" y="392830"/>
                  </a:moveTo>
                  <a:cubicBezTo>
                    <a:pt x="4889218" y="399022"/>
                    <a:pt x="4892551" y="403308"/>
                    <a:pt x="4900647" y="403308"/>
                  </a:cubicBezTo>
                  <a:cubicBezTo>
                    <a:pt x="4906839" y="401879"/>
                    <a:pt x="4911125" y="398545"/>
                    <a:pt x="4911125" y="390449"/>
                  </a:cubicBezTo>
                  <a:cubicBezTo>
                    <a:pt x="4910649" y="376638"/>
                    <a:pt x="4885884" y="377114"/>
                    <a:pt x="4887789" y="392830"/>
                  </a:cubicBezTo>
                  <a:close/>
                  <a:moveTo>
                    <a:pt x="5078765" y="392830"/>
                  </a:moveTo>
                  <a:cubicBezTo>
                    <a:pt x="5080193" y="399022"/>
                    <a:pt x="5083527" y="403308"/>
                    <a:pt x="5091624" y="403308"/>
                  </a:cubicBezTo>
                  <a:cubicBezTo>
                    <a:pt x="5097815" y="401879"/>
                    <a:pt x="5102101" y="398545"/>
                    <a:pt x="5102101" y="390449"/>
                  </a:cubicBezTo>
                  <a:cubicBezTo>
                    <a:pt x="5101625" y="376638"/>
                    <a:pt x="5076860" y="377114"/>
                    <a:pt x="5079241" y="392830"/>
                  </a:cubicBezTo>
                  <a:close/>
                  <a:moveTo>
                    <a:pt x="1460219" y="392830"/>
                  </a:moveTo>
                  <a:cubicBezTo>
                    <a:pt x="1462600" y="395688"/>
                    <a:pt x="1463553" y="399498"/>
                    <a:pt x="1469268" y="399022"/>
                  </a:cubicBezTo>
                  <a:cubicBezTo>
                    <a:pt x="1474983" y="398545"/>
                    <a:pt x="1478317" y="395211"/>
                    <a:pt x="1478317" y="388544"/>
                  </a:cubicBezTo>
                  <a:cubicBezTo>
                    <a:pt x="1477364" y="377590"/>
                    <a:pt x="1457362" y="379019"/>
                    <a:pt x="1460219" y="392354"/>
                  </a:cubicBezTo>
                  <a:close/>
                  <a:moveTo>
                    <a:pt x="3812417" y="396640"/>
                  </a:moveTo>
                  <a:cubicBezTo>
                    <a:pt x="3820989" y="404260"/>
                    <a:pt x="3834324" y="395211"/>
                    <a:pt x="3827657" y="383782"/>
                  </a:cubicBezTo>
                  <a:cubicBezTo>
                    <a:pt x="3819084" y="376162"/>
                    <a:pt x="3805749" y="385210"/>
                    <a:pt x="3812417" y="396640"/>
                  </a:cubicBezTo>
                  <a:close/>
                  <a:moveTo>
                    <a:pt x="3875282" y="396640"/>
                  </a:moveTo>
                  <a:cubicBezTo>
                    <a:pt x="3883854" y="404260"/>
                    <a:pt x="3897189" y="395211"/>
                    <a:pt x="3890522" y="383782"/>
                  </a:cubicBezTo>
                  <a:cubicBezTo>
                    <a:pt x="3881949" y="376162"/>
                    <a:pt x="3868614" y="385210"/>
                    <a:pt x="3875282" y="396640"/>
                  </a:cubicBezTo>
                  <a:close/>
                  <a:moveTo>
                    <a:pt x="3938147" y="391402"/>
                  </a:moveTo>
                  <a:cubicBezTo>
                    <a:pt x="3939575" y="395211"/>
                    <a:pt x="3941957" y="398545"/>
                    <a:pt x="3947196" y="399022"/>
                  </a:cubicBezTo>
                  <a:cubicBezTo>
                    <a:pt x="3952434" y="398069"/>
                    <a:pt x="3956244" y="395211"/>
                    <a:pt x="3956244" y="388544"/>
                  </a:cubicBezTo>
                  <a:cubicBezTo>
                    <a:pt x="3954815" y="378067"/>
                    <a:pt x="3937194" y="379019"/>
                    <a:pt x="3938147" y="390925"/>
                  </a:cubicBezTo>
                  <a:close/>
                  <a:moveTo>
                    <a:pt x="4954464" y="392830"/>
                  </a:moveTo>
                  <a:cubicBezTo>
                    <a:pt x="4957321" y="405213"/>
                    <a:pt x="4977324" y="399498"/>
                    <a:pt x="4971133" y="386639"/>
                  </a:cubicBezTo>
                  <a:cubicBezTo>
                    <a:pt x="4965417" y="380448"/>
                    <a:pt x="4954464" y="383305"/>
                    <a:pt x="4954464" y="392830"/>
                  </a:cubicBezTo>
                  <a:close/>
                  <a:moveTo>
                    <a:pt x="4193417" y="392830"/>
                  </a:moveTo>
                  <a:cubicBezTo>
                    <a:pt x="4194369" y="400927"/>
                    <a:pt x="4210085" y="402355"/>
                    <a:pt x="4208657" y="390449"/>
                  </a:cubicBezTo>
                  <a:cubicBezTo>
                    <a:pt x="4207228" y="386639"/>
                    <a:pt x="4205323" y="383782"/>
                    <a:pt x="4199608" y="384258"/>
                  </a:cubicBezTo>
                  <a:cubicBezTo>
                    <a:pt x="4198655" y="384258"/>
                    <a:pt x="4198179" y="384258"/>
                    <a:pt x="4198179" y="385687"/>
                  </a:cubicBezTo>
                  <a:cubicBezTo>
                    <a:pt x="4192940" y="386639"/>
                    <a:pt x="4192940" y="391402"/>
                    <a:pt x="4192940" y="393307"/>
                  </a:cubicBezTo>
                  <a:close/>
                  <a:moveTo>
                    <a:pt x="1693581" y="445694"/>
                  </a:moveTo>
                  <a:cubicBezTo>
                    <a:pt x="1690724" y="468078"/>
                    <a:pt x="1700725" y="477603"/>
                    <a:pt x="1714060" y="484270"/>
                  </a:cubicBezTo>
                  <a:cubicBezTo>
                    <a:pt x="1736444" y="487128"/>
                    <a:pt x="1745969" y="477127"/>
                    <a:pt x="1752636" y="463792"/>
                  </a:cubicBezTo>
                  <a:cubicBezTo>
                    <a:pt x="1755494" y="441408"/>
                    <a:pt x="1745493" y="431883"/>
                    <a:pt x="1732158" y="425215"/>
                  </a:cubicBezTo>
                  <a:cubicBezTo>
                    <a:pt x="1726443" y="426168"/>
                    <a:pt x="1717870" y="423310"/>
                    <a:pt x="1714060" y="426644"/>
                  </a:cubicBezTo>
                  <a:cubicBezTo>
                    <a:pt x="1703106" y="429025"/>
                    <a:pt x="1698344" y="437598"/>
                    <a:pt x="1693581" y="445694"/>
                  </a:cubicBezTo>
                  <a:close/>
                  <a:moveTo>
                    <a:pt x="3536192" y="454743"/>
                  </a:moveTo>
                  <a:cubicBezTo>
                    <a:pt x="3538097" y="472840"/>
                    <a:pt x="3547622" y="482841"/>
                    <a:pt x="3565719" y="484270"/>
                  </a:cubicBezTo>
                  <a:cubicBezTo>
                    <a:pt x="3583817" y="482365"/>
                    <a:pt x="3593342" y="472840"/>
                    <a:pt x="3595247" y="454743"/>
                  </a:cubicBezTo>
                  <a:cubicBezTo>
                    <a:pt x="3593342" y="436645"/>
                    <a:pt x="3583817" y="426644"/>
                    <a:pt x="3565719" y="425215"/>
                  </a:cubicBezTo>
                  <a:cubicBezTo>
                    <a:pt x="3563814" y="425215"/>
                    <a:pt x="3560957" y="425215"/>
                    <a:pt x="3560481" y="426644"/>
                  </a:cubicBezTo>
                  <a:cubicBezTo>
                    <a:pt x="3545241" y="429025"/>
                    <a:pt x="3537620" y="439027"/>
                    <a:pt x="3536192" y="454743"/>
                  </a:cubicBezTo>
                  <a:close/>
                  <a:moveTo>
                    <a:pt x="1632145" y="456172"/>
                  </a:moveTo>
                  <a:cubicBezTo>
                    <a:pt x="1635003" y="472364"/>
                    <a:pt x="1644051" y="481889"/>
                    <a:pt x="1661673" y="483318"/>
                  </a:cubicBezTo>
                  <a:cubicBezTo>
                    <a:pt x="1677389" y="480460"/>
                    <a:pt x="1686438" y="471412"/>
                    <a:pt x="1688819" y="455219"/>
                  </a:cubicBezTo>
                  <a:cubicBezTo>
                    <a:pt x="1686438" y="438074"/>
                    <a:pt x="1676913" y="428549"/>
                    <a:pt x="1659291" y="427120"/>
                  </a:cubicBezTo>
                  <a:cubicBezTo>
                    <a:pt x="1658339" y="427120"/>
                    <a:pt x="1657863" y="427120"/>
                    <a:pt x="1657863" y="428549"/>
                  </a:cubicBezTo>
                  <a:cubicBezTo>
                    <a:pt x="1641194" y="429502"/>
                    <a:pt x="1634050" y="440932"/>
                    <a:pt x="1632145" y="456648"/>
                  </a:cubicBezTo>
                  <a:close/>
                  <a:moveTo>
                    <a:pt x="3600485" y="450933"/>
                  </a:moveTo>
                  <a:cubicBezTo>
                    <a:pt x="3600485" y="472840"/>
                    <a:pt x="3611439" y="483318"/>
                    <a:pt x="3633823" y="482841"/>
                  </a:cubicBezTo>
                  <a:cubicBezTo>
                    <a:pt x="3648110" y="478079"/>
                    <a:pt x="3658112" y="469507"/>
                    <a:pt x="3656683" y="449504"/>
                  </a:cubicBezTo>
                  <a:cubicBezTo>
                    <a:pt x="3654778" y="443313"/>
                    <a:pt x="3651920" y="439027"/>
                    <a:pt x="3649063" y="434264"/>
                  </a:cubicBezTo>
                  <a:cubicBezTo>
                    <a:pt x="3642396" y="430454"/>
                    <a:pt x="3632870" y="423310"/>
                    <a:pt x="3621917" y="427596"/>
                  </a:cubicBezTo>
                  <a:cubicBezTo>
                    <a:pt x="3609058" y="429978"/>
                    <a:pt x="3602867" y="438550"/>
                    <a:pt x="3600009" y="450933"/>
                  </a:cubicBezTo>
                  <a:close/>
                  <a:moveTo>
                    <a:pt x="3491424" y="429025"/>
                  </a:moveTo>
                  <a:cubicBezTo>
                    <a:pt x="3483328" y="432359"/>
                    <a:pt x="3478089" y="439027"/>
                    <a:pt x="3474755" y="447123"/>
                  </a:cubicBezTo>
                  <a:cubicBezTo>
                    <a:pt x="3473327" y="460458"/>
                    <a:pt x="3477137" y="470459"/>
                    <a:pt x="3482376" y="475221"/>
                  </a:cubicBezTo>
                  <a:cubicBezTo>
                    <a:pt x="3483328" y="476174"/>
                    <a:pt x="3485233" y="477127"/>
                    <a:pt x="3486186" y="477603"/>
                  </a:cubicBezTo>
                  <a:cubicBezTo>
                    <a:pt x="3487138" y="478079"/>
                    <a:pt x="3489043" y="479984"/>
                    <a:pt x="3489995" y="479984"/>
                  </a:cubicBezTo>
                  <a:cubicBezTo>
                    <a:pt x="3505712" y="485699"/>
                    <a:pt x="3520952" y="478079"/>
                    <a:pt x="3527143" y="465697"/>
                  </a:cubicBezTo>
                  <a:cubicBezTo>
                    <a:pt x="3527143" y="464268"/>
                    <a:pt x="3527143" y="461887"/>
                    <a:pt x="3528572" y="461887"/>
                  </a:cubicBezTo>
                  <a:cubicBezTo>
                    <a:pt x="3530953" y="443313"/>
                    <a:pt x="3523333" y="434740"/>
                    <a:pt x="3513332" y="428549"/>
                  </a:cubicBezTo>
                  <a:cubicBezTo>
                    <a:pt x="3508093" y="427120"/>
                    <a:pt x="3501902" y="427120"/>
                    <a:pt x="3495234" y="427120"/>
                  </a:cubicBezTo>
                  <a:cubicBezTo>
                    <a:pt x="3494282" y="427120"/>
                    <a:pt x="3493806" y="427120"/>
                    <a:pt x="3493806" y="428549"/>
                  </a:cubicBezTo>
                  <a:lnTo>
                    <a:pt x="3491424" y="428549"/>
                  </a:lnTo>
                  <a:close/>
                  <a:moveTo>
                    <a:pt x="4317718" y="429025"/>
                  </a:moveTo>
                  <a:cubicBezTo>
                    <a:pt x="4309621" y="432359"/>
                    <a:pt x="4304383" y="439027"/>
                    <a:pt x="4301049" y="447123"/>
                  </a:cubicBezTo>
                  <a:cubicBezTo>
                    <a:pt x="4299620" y="460458"/>
                    <a:pt x="4303430" y="470459"/>
                    <a:pt x="4308669" y="475221"/>
                  </a:cubicBezTo>
                  <a:cubicBezTo>
                    <a:pt x="4309621" y="476174"/>
                    <a:pt x="4311526" y="477127"/>
                    <a:pt x="4312479" y="477603"/>
                  </a:cubicBezTo>
                  <a:cubicBezTo>
                    <a:pt x="4313431" y="478079"/>
                    <a:pt x="4315336" y="479984"/>
                    <a:pt x="4316289" y="479984"/>
                  </a:cubicBezTo>
                  <a:cubicBezTo>
                    <a:pt x="4332005" y="485699"/>
                    <a:pt x="4347245" y="478079"/>
                    <a:pt x="4353437" y="465697"/>
                  </a:cubicBezTo>
                  <a:cubicBezTo>
                    <a:pt x="4353437" y="464268"/>
                    <a:pt x="4353437" y="461887"/>
                    <a:pt x="4354865" y="461887"/>
                  </a:cubicBezTo>
                  <a:cubicBezTo>
                    <a:pt x="4357246" y="443313"/>
                    <a:pt x="4349627" y="434740"/>
                    <a:pt x="4339625" y="428549"/>
                  </a:cubicBezTo>
                  <a:cubicBezTo>
                    <a:pt x="4334387" y="427120"/>
                    <a:pt x="4328195" y="427120"/>
                    <a:pt x="4321528" y="427120"/>
                  </a:cubicBezTo>
                  <a:cubicBezTo>
                    <a:pt x="4320575" y="427120"/>
                    <a:pt x="4320099" y="427120"/>
                    <a:pt x="4320099" y="428549"/>
                  </a:cubicBezTo>
                  <a:lnTo>
                    <a:pt x="4317718" y="428549"/>
                  </a:lnTo>
                  <a:close/>
                  <a:moveTo>
                    <a:pt x="4556319" y="444265"/>
                  </a:moveTo>
                  <a:cubicBezTo>
                    <a:pt x="4554890" y="451409"/>
                    <a:pt x="4554414" y="458553"/>
                    <a:pt x="4556319" y="464744"/>
                  </a:cubicBezTo>
                  <a:cubicBezTo>
                    <a:pt x="4558224" y="470935"/>
                    <a:pt x="4566320" y="478555"/>
                    <a:pt x="4571559" y="479984"/>
                  </a:cubicBezTo>
                  <a:cubicBezTo>
                    <a:pt x="4586799" y="485223"/>
                    <a:pt x="4601086" y="477127"/>
                    <a:pt x="4607277" y="464744"/>
                  </a:cubicBezTo>
                  <a:cubicBezTo>
                    <a:pt x="4607277" y="463315"/>
                    <a:pt x="4607277" y="460934"/>
                    <a:pt x="4608707" y="460934"/>
                  </a:cubicBezTo>
                  <a:cubicBezTo>
                    <a:pt x="4610611" y="440932"/>
                    <a:pt x="4600610" y="432835"/>
                    <a:pt x="4588228" y="427596"/>
                  </a:cubicBezTo>
                  <a:lnTo>
                    <a:pt x="4576797" y="427596"/>
                  </a:lnTo>
                  <a:cubicBezTo>
                    <a:pt x="4576797" y="427596"/>
                    <a:pt x="4575369" y="427596"/>
                    <a:pt x="4575369" y="429025"/>
                  </a:cubicBezTo>
                  <a:cubicBezTo>
                    <a:pt x="4564891" y="429978"/>
                    <a:pt x="4561082" y="437598"/>
                    <a:pt x="4556319" y="444265"/>
                  </a:cubicBezTo>
                  <a:close/>
                  <a:moveTo>
                    <a:pt x="3667160" y="446647"/>
                  </a:moveTo>
                  <a:cubicBezTo>
                    <a:pt x="3665255" y="464744"/>
                    <a:pt x="3672399" y="474269"/>
                    <a:pt x="3683829" y="478555"/>
                  </a:cubicBezTo>
                  <a:cubicBezTo>
                    <a:pt x="3700022" y="483794"/>
                    <a:pt x="3713357" y="474745"/>
                    <a:pt x="3717167" y="463315"/>
                  </a:cubicBezTo>
                  <a:cubicBezTo>
                    <a:pt x="3722406" y="447123"/>
                    <a:pt x="3713357" y="433788"/>
                    <a:pt x="3701927" y="429978"/>
                  </a:cubicBezTo>
                  <a:cubicBezTo>
                    <a:pt x="3699069" y="428073"/>
                    <a:pt x="3688116" y="427596"/>
                    <a:pt x="3685258" y="429978"/>
                  </a:cubicBezTo>
                  <a:cubicBezTo>
                    <a:pt x="3675257" y="431883"/>
                    <a:pt x="3671447" y="439503"/>
                    <a:pt x="3667160" y="446647"/>
                  </a:cubicBezTo>
                  <a:close/>
                  <a:moveTo>
                    <a:pt x="4492025" y="446647"/>
                  </a:moveTo>
                  <a:cubicBezTo>
                    <a:pt x="4490120" y="470459"/>
                    <a:pt x="4501550" y="481889"/>
                    <a:pt x="4525363" y="479984"/>
                  </a:cubicBezTo>
                  <a:cubicBezTo>
                    <a:pt x="4533459" y="476174"/>
                    <a:pt x="4539174" y="469983"/>
                    <a:pt x="4543460" y="461887"/>
                  </a:cubicBezTo>
                  <a:cubicBezTo>
                    <a:pt x="4545842" y="442360"/>
                    <a:pt x="4536793" y="434264"/>
                    <a:pt x="4525363" y="428549"/>
                  </a:cubicBezTo>
                  <a:cubicBezTo>
                    <a:pt x="4520600" y="429502"/>
                    <a:pt x="4512504" y="427120"/>
                    <a:pt x="4510123" y="429978"/>
                  </a:cubicBezTo>
                  <a:cubicBezTo>
                    <a:pt x="4500598" y="431883"/>
                    <a:pt x="4496788" y="439503"/>
                    <a:pt x="4492025" y="446647"/>
                  </a:cubicBezTo>
                  <a:close/>
                  <a:moveTo>
                    <a:pt x="4239137" y="446647"/>
                  </a:moveTo>
                  <a:cubicBezTo>
                    <a:pt x="4237232" y="469983"/>
                    <a:pt x="4247709" y="480937"/>
                    <a:pt x="4271045" y="478555"/>
                  </a:cubicBezTo>
                  <a:cubicBezTo>
                    <a:pt x="4278665" y="474745"/>
                    <a:pt x="4283904" y="469507"/>
                    <a:pt x="4287714" y="461887"/>
                  </a:cubicBezTo>
                  <a:cubicBezTo>
                    <a:pt x="4290095" y="443313"/>
                    <a:pt x="4281999" y="435216"/>
                    <a:pt x="4271045" y="429978"/>
                  </a:cubicBezTo>
                  <a:cubicBezTo>
                    <a:pt x="4266283" y="430930"/>
                    <a:pt x="4258187" y="428549"/>
                    <a:pt x="4255805" y="431407"/>
                  </a:cubicBezTo>
                  <a:cubicBezTo>
                    <a:pt x="4246756" y="432835"/>
                    <a:pt x="4243423" y="440455"/>
                    <a:pt x="4239137" y="446647"/>
                  </a:cubicBezTo>
                  <a:close/>
                  <a:moveTo>
                    <a:pt x="4371534" y="439027"/>
                  </a:moveTo>
                  <a:cubicBezTo>
                    <a:pt x="4368677" y="446647"/>
                    <a:pt x="4365343" y="454267"/>
                    <a:pt x="4367724" y="462363"/>
                  </a:cubicBezTo>
                  <a:cubicBezTo>
                    <a:pt x="4368200" y="464268"/>
                    <a:pt x="4372010" y="468078"/>
                    <a:pt x="4372963" y="468554"/>
                  </a:cubicBezTo>
                  <a:cubicBezTo>
                    <a:pt x="4373915" y="469983"/>
                    <a:pt x="4372963" y="471412"/>
                    <a:pt x="4374391" y="472364"/>
                  </a:cubicBezTo>
                  <a:cubicBezTo>
                    <a:pt x="4374391" y="472364"/>
                    <a:pt x="4376296" y="472364"/>
                    <a:pt x="4376773" y="472364"/>
                  </a:cubicBezTo>
                  <a:cubicBezTo>
                    <a:pt x="4376773" y="472364"/>
                    <a:pt x="4377725" y="474745"/>
                    <a:pt x="4378201" y="474745"/>
                  </a:cubicBezTo>
                  <a:cubicBezTo>
                    <a:pt x="4380106" y="475698"/>
                    <a:pt x="4382964" y="474745"/>
                    <a:pt x="4383440" y="477127"/>
                  </a:cubicBezTo>
                  <a:cubicBezTo>
                    <a:pt x="4392965" y="479032"/>
                    <a:pt x="4399157" y="476174"/>
                    <a:pt x="4406300" y="473317"/>
                  </a:cubicBezTo>
                  <a:cubicBezTo>
                    <a:pt x="4411539" y="466173"/>
                    <a:pt x="4416778" y="458077"/>
                    <a:pt x="4413920" y="446170"/>
                  </a:cubicBezTo>
                  <a:cubicBezTo>
                    <a:pt x="4412015" y="443313"/>
                    <a:pt x="4409634" y="440932"/>
                    <a:pt x="4408681" y="437122"/>
                  </a:cubicBezTo>
                  <a:cubicBezTo>
                    <a:pt x="4403919" y="434264"/>
                    <a:pt x="4395346" y="428073"/>
                    <a:pt x="4389631" y="430930"/>
                  </a:cubicBezTo>
                  <a:cubicBezTo>
                    <a:pt x="4380583" y="429978"/>
                    <a:pt x="4377249" y="435693"/>
                    <a:pt x="4371534" y="438550"/>
                  </a:cubicBezTo>
                  <a:close/>
                  <a:moveTo>
                    <a:pt x="4620613" y="453314"/>
                  </a:moveTo>
                  <a:cubicBezTo>
                    <a:pt x="4621565" y="469030"/>
                    <a:pt x="4629661" y="477603"/>
                    <a:pt x="4644901" y="479032"/>
                  </a:cubicBezTo>
                  <a:cubicBezTo>
                    <a:pt x="4659665" y="477603"/>
                    <a:pt x="4667761" y="469507"/>
                    <a:pt x="4669190" y="454743"/>
                  </a:cubicBezTo>
                  <a:cubicBezTo>
                    <a:pt x="4668238" y="439027"/>
                    <a:pt x="4655855" y="427596"/>
                    <a:pt x="4639662" y="431407"/>
                  </a:cubicBezTo>
                  <a:cubicBezTo>
                    <a:pt x="4627756" y="433312"/>
                    <a:pt x="4622517" y="441408"/>
                    <a:pt x="4620613" y="453314"/>
                  </a:cubicBezTo>
                  <a:close/>
                  <a:moveTo>
                    <a:pt x="1574519" y="447123"/>
                  </a:moveTo>
                  <a:cubicBezTo>
                    <a:pt x="1572138" y="463792"/>
                    <a:pt x="1579281" y="471412"/>
                    <a:pt x="1588806" y="476650"/>
                  </a:cubicBezTo>
                  <a:cubicBezTo>
                    <a:pt x="1605475" y="479032"/>
                    <a:pt x="1613095" y="471888"/>
                    <a:pt x="1618334" y="462363"/>
                  </a:cubicBezTo>
                  <a:cubicBezTo>
                    <a:pt x="1620715" y="445694"/>
                    <a:pt x="1613571" y="438074"/>
                    <a:pt x="1604046" y="432835"/>
                  </a:cubicBezTo>
                  <a:cubicBezTo>
                    <a:pt x="1599284" y="433788"/>
                    <a:pt x="1591188" y="431407"/>
                    <a:pt x="1588806" y="434264"/>
                  </a:cubicBezTo>
                  <a:cubicBezTo>
                    <a:pt x="1581186" y="435693"/>
                    <a:pt x="1578805" y="441884"/>
                    <a:pt x="1574519" y="447123"/>
                  </a:cubicBezTo>
                  <a:close/>
                  <a:moveTo>
                    <a:pt x="2908971" y="452362"/>
                  </a:moveTo>
                  <a:cubicBezTo>
                    <a:pt x="2908971" y="468554"/>
                    <a:pt x="2917067" y="476650"/>
                    <a:pt x="2933260" y="476650"/>
                  </a:cubicBezTo>
                  <a:cubicBezTo>
                    <a:pt x="2945166" y="473793"/>
                    <a:pt x="2952786" y="467125"/>
                    <a:pt x="2952309" y="452362"/>
                  </a:cubicBezTo>
                  <a:cubicBezTo>
                    <a:pt x="2951833" y="446170"/>
                    <a:pt x="2948023" y="442836"/>
                    <a:pt x="2946118" y="438074"/>
                  </a:cubicBezTo>
                  <a:cubicBezTo>
                    <a:pt x="2940880" y="436169"/>
                    <a:pt x="2932783" y="429978"/>
                    <a:pt x="2925640" y="434264"/>
                  </a:cubicBezTo>
                  <a:cubicBezTo>
                    <a:pt x="2915638" y="435693"/>
                    <a:pt x="2911352" y="442836"/>
                    <a:pt x="2908971" y="452362"/>
                  </a:cubicBezTo>
                  <a:close/>
                  <a:moveTo>
                    <a:pt x="4687287" y="452362"/>
                  </a:moveTo>
                  <a:cubicBezTo>
                    <a:pt x="4687287" y="468554"/>
                    <a:pt x="4695384" y="476650"/>
                    <a:pt x="4711576" y="476650"/>
                  </a:cubicBezTo>
                  <a:cubicBezTo>
                    <a:pt x="4723483" y="473793"/>
                    <a:pt x="4731103" y="467125"/>
                    <a:pt x="4730626" y="452362"/>
                  </a:cubicBezTo>
                  <a:cubicBezTo>
                    <a:pt x="4730150" y="446170"/>
                    <a:pt x="4726340" y="442836"/>
                    <a:pt x="4724435" y="438074"/>
                  </a:cubicBezTo>
                  <a:cubicBezTo>
                    <a:pt x="4719196" y="436169"/>
                    <a:pt x="4711100" y="429978"/>
                    <a:pt x="4703956" y="434264"/>
                  </a:cubicBezTo>
                  <a:cubicBezTo>
                    <a:pt x="4693479" y="435693"/>
                    <a:pt x="4689669" y="442836"/>
                    <a:pt x="4687287" y="452362"/>
                  </a:cubicBezTo>
                  <a:close/>
                  <a:moveTo>
                    <a:pt x="4434399" y="448552"/>
                  </a:moveTo>
                  <a:cubicBezTo>
                    <a:pt x="4432494" y="468078"/>
                    <a:pt x="4441543" y="477127"/>
                    <a:pt x="4461545" y="475698"/>
                  </a:cubicBezTo>
                  <a:cubicBezTo>
                    <a:pt x="4468213" y="472840"/>
                    <a:pt x="4472975" y="468078"/>
                    <a:pt x="4475833" y="461410"/>
                  </a:cubicBezTo>
                  <a:lnTo>
                    <a:pt x="4475833" y="448552"/>
                  </a:lnTo>
                  <a:cubicBezTo>
                    <a:pt x="4473451" y="443313"/>
                    <a:pt x="4469641" y="439027"/>
                    <a:pt x="4465355" y="435693"/>
                  </a:cubicBezTo>
                  <a:cubicBezTo>
                    <a:pt x="4461069" y="435693"/>
                    <a:pt x="4452496" y="432359"/>
                    <a:pt x="4448687" y="435693"/>
                  </a:cubicBezTo>
                  <a:cubicBezTo>
                    <a:pt x="4440114" y="436169"/>
                    <a:pt x="4438209" y="442836"/>
                    <a:pt x="4434399" y="448552"/>
                  </a:cubicBezTo>
                  <a:close/>
                  <a:moveTo>
                    <a:pt x="4751581" y="452362"/>
                  </a:moveTo>
                  <a:cubicBezTo>
                    <a:pt x="4750629" y="464268"/>
                    <a:pt x="4756820" y="469030"/>
                    <a:pt x="4763011" y="474269"/>
                  </a:cubicBezTo>
                  <a:cubicBezTo>
                    <a:pt x="4768726" y="475698"/>
                    <a:pt x="4775394" y="475698"/>
                    <a:pt x="4781109" y="474269"/>
                  </a:cubicBezTo>
                  <a:cubicBezTo>
                    <a:pt x="4784442" y="470459"/>
                    <a:pt x="4789205" y="469030"/>
                    <a:pt x="4791586" y="463792"/>
                  </a:cubicBezTo>
                  <a:cubicBezTo>
                    <a:pt x="4797301" y="449028"/>
                    <a:pt x="4785395" y="429502"/>
                    <a:pt x="4767297" y="435693"/>
                  </a:cubicBezTo>
                  <a:cubicBezTo>
                    <a:pt x="4757773" y="437122"/>
                    <a:pt x="4753962" y="443789"/>
                    <a:pt x="4752057" y="452362"/>
                  </a:cubicBezTo>
                  <a:close/>
                  <a:moveTo>
                    <a:pt x="5069716" y="448552"/>
                  </a:moveTo>
                  <a:cubicBezTo>
                    <a:pt x="5067811" y="468078"/>
                    <a:pt x="5076860" y="477127"/>
                    <a:pt x="5096863" y="475698"/>
                  </a:cubicBezTo>
                  <a:cubicBezTo>
                    <a:pt x="5103530" y="472840"/>
                    <a:pt x="5108292" y="468078"/>
                    <a:pt x="5111150" y="461410"/>
                  </a:cubicBezTo>
                  <a:lnTo>
                    <a:pt x="5111150" y="448552"/>
                  </a:lnTo>
                  <a:cubicBezTo>
                    <a:pt x="5108769" y="443313"/>
                    <a:pt x="5104959" y="439027"/>
                    <a:pt x="5100672" y="435693"/>
                  </a:cubicBezTo>
                  <a:cubicBezTo>
                    <a:pt x="5096386" y="435693"/>
                    <a:pt x="5087814" y="432359"/>
                    <a:pt x="5084004" y="435693"/>
                  </a:cubicBezTo>
                  <a:cubicBezTo>
                    <a:pt x="5075431" y="436169"/>
                    <a:pt x="5073526" y="442836"/>
                    <a:pt x="5069716" y="448552"/>
                  </a:cubicBezTo>
                  <a:close/>
                  <a:moveTo>
                    <a:pt x="3736693" y="450933"/>
                  </a:moveTo>
                  <a:cubicBezTo>
                    <a:pt x="3735264" y="464744"/>
                    <a:pt x="3742408" y="469507"/>
                    <a:pt x="3749552" y="474269"/>
                  </a:cubicBezTo>
                  <a:cubicBezTo>
                    <a:pt x="3768125" y="475698"/>
                    <a:pt x="3777174" y="467602"/>
                    <a:pt x="3775269" y="448552"/>
                  </a:cubicBezTo>
                  <a:cubicBezTo>
                    <a:pt x="3771459" y="440455"/>
                    <a:pt x="3761934" y="431883"/>
                    <a:pt x="3749552" y="437122"/>
                  </a:cubicBezTo>
                  <a:cubicBezTo>
                    <a:pt x="3742408" y="438550"/>
                    <a:pt x="3738598" y="444265"/>
                    <a:pt x="3736693" y="451409"/>
                  </a:cubicBezTo>
                  <a:close/>
                  <a:moveTo>
                    <a:pt x="4817304" y="454743"/>
                  </a:moveTo>
                  <a:cubicBezTo>
                    <a:pt x="4818732" y="466649"/>
                    <a:pt x="4825400" y="473317"/>
                    <a:pt x="4837783" y="473793"/>
                  </a:cubicBezTo>
                  <a:cubicBezTo>
                    <a:pt x="4848260" y="471412"/>
                    <a:pt x="4854928" y="465697"/>
                    <a:pt x="4855880" y="453314"/>
                  </a:cubicBezTo>
                  <a:cubicBezTo>
                    <a:pt x="4853975" y="442836"/>
                    <a:pt x="4844926" y="432835"/>
                    <a:pt x="4833020" y="436645"/>
                  </a:cubicBezTo>
                  <a:cubicBezTo>
                    <a:pt x="4823495" y="438074"/>
                    <a:pt x="4819209" y="444742"/>
                    <a:pt x="4817780" y="454743"/>
                  </a:cubicBezTo>
                  <a:close/>
                  <a:moveTo>
                    <a:pt x="3865280" y="453314"/>
                  </a:moveTo>
                  <a:cubicBezTo>
                    <a:pt x="3862899" y="478555"/>
                    <a:pt x="3904809" y="478079"/>
                    <a:pt x="3900999" y="451885"/>
                  </a:cubicBezTo>
                  <a:cubicBezTo>
                    <a:pt x="3899571" y="443789"/>
                    <a:pt x="3893855" y="439979"/>
                    <a:pt x="3888140" y="436645"/>
                  </a:cubicBezTo>
                  <a:cubicBezTo>
                    <a:pt x="3885283" y="437598"/>
                    <a:pt x="3878615" y="435216"/>
                    <a:pt x="3877663" y="438074"/>
                  </a:cubicBezTo>
                  <a:cubicBezTo>
                    <a:pt x="3870043" y="439979"/>
                    <a:pt x="3866233" y="445218"/>
                    <a:pt x="3864804" y="453314"/>
                  </a:cubicBezTo>
                  <a:close/>
                  <a:moveTo>
                    <a:pt x="3422368" y="450933"/>
                  </a:moveTo>
                  <a:lnTo>
                    <a:pt x="3422368" y="461410"/>
                  </a:lnTo>
                  <a:cubicBezTo>
                    <a:pt x="3426178" y="468078"/>
                    <a:pt x="3435227" y="474745"/>
                    <a:pt x="3445704" y="471888"/>
                  </a:cubicBezTo>
                  <a:cubicBezTo>
                    <a:pt x="3450943" y="470459"/>
                    <a:pt x="3452372" y="463792"/>
                    <a:pt x="3456182" y="461410"/>
                  </a:cubicBezTo>
                  <a:cubicBezTo>
                    <a:pt x="3458087" y="448075"/>
                    <a:pt x="3452372" y="442836"/>
                    <a:pt x="3445704" y="438074"/>
                  </a:cubicBezTo>
                  <a:cubicBezTo>
                    <a:pt x="3441894" y="439027"/>
                    <a:pt x="3434751" y="436645"/>
                    <a:pt x="3432846" y="439503"/>
                  </a:cubicBezTo>
                  <a:cubicBezTo>
                    <a:pt x="3427607" y="441408"/>
                    <a:pt x="3423797" y="445218"/>
                    <a:pt x="3422368" y="450933"/>
                  </a:cubicBezTo>
                  <a:close/>
                  <a:moveTo>
                    <a:pt x="3803368" y="454743"/>
                  </a:moveTo>
                  <a:cubicBezTo>
                    <a:pt x="3802892" y="476650"/>
                    <a:pt x="3838610" y="476174"/>
                    <a:pt x="3836705" y="453314"/>
                  </a:cubicBezTo>
                  <a:cubicBezTo>
                    <a:pt x="3834801" y="444265"/>
                    <a:pt x="3829562" y="438074"/>
                    <a:pt x="3818608" y="438074"/>
                  </a:cubicBezTo>
                  <a:cubicBezTo>
                    <a:pt x="3817656" y="438074"/>
                    <a:pt x="3816227" y="438074"/>
                    <a:pt x="3816227" y="439503"/>
                  </a:cubicBezTo>
                  <a:cubicBezTo>
                    <a:pt x="3807654" y="440455"/>
                    <a:pt x="3804321" y="446647"/>
                    <a:pt x="3803368" y="454743"/>
                  </a:cubicBezTo>
                  <a:close/>
                  <a:moveTo>
                    <a:pt x="5009709" y="450933"/>
                  </a:moveTo>
                  <a:lnTo>
                    <a:pt x="5009709" y="461410"/>
                  </a:lnTo>
                  <a:cubicBezTo>
                    <a:pt x="5013519" y="468078"/>
                    <a:pt x="5022567" y="474745"/>
                    <a:pt x="5033045" y="471888"/>
                  </a:cubicBezTo>
                  <a:cubicBezTo>
                    <a:pt x="5038284" y="470459"/>
                    <a:pt x="5039712" y="463792"/>
                    <a:pt x="5043522" y="461410"/>
                  </a:cubicBezTo>
                  <a:cubicBezTo>
                    <a:pt x="5045427" y="448075"/>
                    <a:pt x="5039712" y="442836"/>
                    <a:pt x="5033045" y="438074"/>
                  </a:cubicBezTo>
                  <a:cubicBezTo>
                    <a:pt x="5029235" y="439027"/>
                    <a:pt x="5022091" y="436645"/>
                    <a:pt x="5020186" y="439503"/>
                  </a:cubicBezTo>
                  <a:cubicBezTo>
                    <a:pt x="5014947" y="441408"/>
                    <a:pt x="5011137" y="445218"/>
                    <a:pt x="5009709" y="450933"/>
                  </a:cubicBezTo>
                  <a:close/>
                  <a:moveTo>
                    <a:pt x="4883979" y="454743"/>
                  </a:moveTo>
                  <a:cubicBezTo>
                    <a:pt x="4883026" y="474745"/>
                    <a:pt x="4915411" y="474745"/>
                    <a:pt x="4914935" y="454743"/>
                  </a:cubicBezTo>
                  <a:cubicBezTo>
                    <a:pt x="4913982" y="445218"/>
                    <a:pt x="4908744" y="440455"/>
                    <a:pt x="4899695" y="439503"/>
                  </a:cubicBezTo>
                  <a:cubicBezTo>
                    <a:pt x="4898266" y="439503"/>
                    <a:pt x="4895885" y="439503"/>
                    <a:pt x="4895885" y="440932"/>
                  </a:cubicBezTo>
                  <a:cubicBezTo>
                    <a:pt x="4888265" y="441884"/>
                    <a:pt x="4885407" y="447123"/>
                    <a:pt x="4884455" y="455219"/>
                  </a:cubicBezTo>
                  <a:close/>
                  <a:moveTo>
                    <a:pt x="1519274" y="456172"/>
                  </a:moveTo>
                  <a:cubicBezTo>
                    <a:pt x="1520227" y="473317"/>
                    <a:pt x="1549278" y="472364"/>
                    <a:pt x="1547373" y="453790"/>
                  </a:cubicBezTo>
                  <a:cubicBezTo>
                    <a:pt x="1546420" y="445694"/>
                    <a:pt x="1538324" y="438074"/>
                    <a:pt x="1529275" y="442360"/>
                  </a:cubicBezTo>
                  <a:cubicBezTo>
                    <a:pt x="1522608" y="443789"/>
                    <a:pt x="1519274" y="448552"/>
                    <a:pt x="1518798" y="456648"/>
                  </a:cubicBezTo>
                  <a:close/>
                  <a:moveTo>
                    <a:pt x="4949225" y="456172"/>
                  </a:moveTo>
                  <a:cubicBezTo>
                    <a:pt x="4949225" y="473793"/>
                    <a:pt x="4981134" y="472840"/>
                    <a:pt x="4977324" y="452362"/>
                  </a:cubicBezTo>
                  <a:cubicBezTo>
                    <a:pt x="4975895" y="445218"/>
                    <a:pt x="4967798" y="438074"/>
                    <a:pt x="4959226" y="441884"/>
                  </a:cubicBezTo>
                  <a:cubicBezTo>
                    <a:pt x="4951606" y="442836"/>
                    <a:pt x="4949225" y="448075"/>
                    <a:pt x="4948749" y="456172"/>
                  </a:cubicBezTo>
                  <a:close/>
                  <a:moveTo>
                    <a:pt x="5139249" y="454743"/>
                  </a:moveTo>
                  <a:cubicBezTo>
                    <a:pt x="5139725" y="458553"/>
                    <a:pt x="5141630" y="461887"/>
                    <a:pt x="5143058" y="465220"/>
                  </a:cubicBezTo>
                  <a:cubicBezTo>
                    <a:pt x="5148774" y="469507"/>
                    <a:pt x="5157822" y="469507"/>
                    <a:pt x="5163537" y="465220"/>
                  </a:cubicBezTo>
                  <a:cubicBezTo>
                    <a:pt x="5167347" y="459982"/>
                    <a:pt x="5167824" y="452362"/>
                    <a:pt x="5164966" y="446170"/>
                  </a:cubicBezTo>
                  <a:cubicBezTo>
                    <a:pt x="5156870" y="437598"/>
                    <a:pt x="5139249" y="441408"/>
                    <a:pt x="5139249" y="455219"/>
                  </a:cubicBezTo>
                  <a:close/>
                  <a:moveTo>
                    <a:pt x="4188178" y="456172"/>
                  </a:moveTo>
                  <a:cubicBezTo>
                    <a:pt x="4190083" y="462839"/>
                    <a:pt x="4193893" y="467602"/>
                    <a:pt x="4202465" y="467602"/>
                  </a:cubicBezTo>
                  <a:cubicBezTo>
                    <a:pt x="4209133" y="465697"/>
                    <a:pt x="4213895" y="461887"/>
                    <a:pt x="4213895" y="453314"/>
                  </a:cubicBezTo>
                  <a:cubicBezTo>
                    <a:pt x="4212943" y="438074"/>
                    <a:pt x="4186749" y="438550"/>
                    <a:pt x="4188178" y="455695"/>
                  </a:cubicBezTo>
                  <a:close/>
                  <a:moveTo>
                    <a:pt x="1460219" y="456172"/>
                  </a:moveTo>
                  <a:cubicBezTo>
                    <a:pt x="1462600" y="459029"/>
                    <a:pt x="1463553" y="462839"/>
                    <a:pt x="1469268" y="462363"/>
                  </a:cubicBezTo>
                  <a:cubicBezTo>
                    <a:pt x="1474983" y="461887"/>
                    <a:pt x="1478317" y="458553"/>
                    <a:pt x="1478317" y="451885"/>
                  </a:cubicBezTo>
                  <a:cubicBezTo>
                    <a:pt x="1477364" y="440932"/>
                    <a:pt x="1457362" y="441884"/>
                    <a:pt x="1460219" y="455695"/>
                  </a:cubicBezTo>
                  <a:close/>
                  <a:moveTo>
                    <a:pt x="3936718" y="459982"/>
                  </a:moveTo>
                  <a:cubicBezTo>
                    <a:pt x="3942433" y="469030"/>
                    <a:pt x="3961959" y="466173"/>
                    <a:pt x="3957197" y="449504"/>
                  </a:cubicBezTo>
                  <a:cubicBezTo>
                    <a:pt x="3954815" y="448552"/>
                    <a:pt x="3953387" y="446647"/>
                    <a:pt x="3951958" y="444265"/>
                  </a:cubicBezTo>
                  <a:cubicBezTo>
                    <a:pt x="3949100" y="445218"/>
                    <a:pt x="3942433" y="442836"/>
                    <a:pt x="3941480" y="445694"/>
                  </a:cubicBezTo>
                  <a:cubicBezTo>
                    <a:pt x="3936718" y="447123"/>
                    <a:pt x="3935765" y="452838"/>
                    <a:pt x="3936242" y="459982"/>
                  </a:cubicBezTo>
                  <a:close/>
                  <a:moveTo>
                    <a:pt x="1692629" y="517608"/>
                  </a:moveTo>
                  <a:cubicBezTo>
                    <a:pt x="1694534" y="536182"/>
                    <a:pt x="1705012" y="546183"/>
                    <a:pt x="1723585" y="548564"/>
                  </a:cubicBezTo>
                  <a:cubicBezTo>
                    <a:pt x="1742159" y="546659"/>
                    <a:pt x="1752160" y="536182"/>
                    <a:pt x="1754541" y="517608"/>
                  </a:cubicBezTo>
                  <a:cubicBezTo>
                    <a:pt x="1753589" y="504749"/>
                    <a:pt x="1746921" y="496653"/>
                    <a:pt x="1739301" y="490461"/>
                  </a:cubicBezTo>
                  <a:cubicBezTo>
                    <a:pt x="1733586" y="489985"/>
                    <a:pt x="1725966" y="484270"/>
                    <a:pt x="1720251" y="488080"/>
                  </a:cubicBezTo>
                  <a:cubicBezTo>
                    <a:pt x="1703106" y="489985"/>
                    <a:pt x="1695486" y="500939"/>
                    <a:pt x="1693105" y="517608"/>
                  </a:cubicBezTo>
                  <a:close/>
                  <a:moveTo>
                    <a:pt x="3472374" y="517608"/>
                  </a:moveTo>
                  <a:cubicBezTo>
                    <a:pt x="3474279" y="535705"/>
                    <a:pt x="3483804" y="545707"/>
                    <a:pt x="3501902" y="547135"/>
                  </a:cubicBezTo>
                  <a:cubicBezTo>
                    <a:pt x="3519999" y="545230"/>
                    <a:pt x="3529524" y="535705"/>
                    <a:pt x="3531429" y="517608"/>
                  </a:cubicBezTo>
                  <a:cubicBezTo>
                    <a:pt x="3529524" y="499510"/>
                    <a:pt x="3519999" y="489985"/>
                    <a:pt x="3501902" y="488080"/>
                  </a:cubicBezTo>
                  <a:cubicBezTo>
                    <a:pt x="3499997" y="488080"/>
                    <a:pt x="3497139" y="488080"/>
                    <a:pt x="3496663" y="489509"/>
                  </a:cubicBezTo>
                  <a:cubicBezTo>
                    <a:pt x="3481423" y="491890"/>
                    <a:pt x="3473803" y="501892"/>
                    <a:pt x="3472374" y="517608"/>
                  </a:cubicBezTo>
                  <a:close/>
                  <a:moveTo>
                    <a:pt x="3663350" y="512369"/>
                  </a:moveTo>
                  <a:lnTo>
                    <a:pt x="3663350" y="523799"/>
                  </a:lnTo>
                  <a:cubicBezTo>
                    <a:pt x="3667160" y="534753"/>
                    <a:pt x="3674304" y="545230"/>
                    <a:pt x="3687639" y="547135"/>
                  </a:cubicBezTo>
                  <a:cubicBezTo>
                    <a:pt x="3704784" y="549517"/>
                    <a:pt x="3719072" y="538563"/>
                    <a:pt x="3722406" y="522846"/>
                  </a:cubicBezTo>
                  <a:lnTo>
                    <a:pt x="3722406" y="511417"/>
                  </a:lnTo>
                  <a:cubicBezTo>
                    <a:pt x="3718595" y="499510"/>
                    <a:pt x="3710975" y="490938"/>
                    <a:pt x="3698117" y="488080"/>
                  </a:cubicBezTo>
                  <a:lnTo>
                    <a:pt x="3686687" y="488080"/>
                  </a:lnTo>
                  <a:cubicBezTo>
                    <a:pt x="3686687" y="488080"/>
                    <a:pt x="3685258" y="488080"/>
                    <a:pt x="3685258" y="489509"/>
                  </a:cubicBezTo>
                  <a:cubicBezTo>
                    <a:pt x="3672876" y="491890"/>
                    <a:pt x="3666684" y="500939"/>
                    <a:pt x="3663350" y="512845"/>
                  </a:cubicBezTo>
                  <a:close/>
                  <a:moveTo>
                    <a:pt x="1632145" y="518560"/>
                  </a:moveTo>
                  <a:cubicBezTo>
                    <a:pt x="1635003" y="534753"/>
                    <a:pt x="1644051" y="544278"/>
                    <a:pt x="1661673" y="545707"/>
                  </a:cubicBezTo>
                  <a:cubicBezTo>
                    <a:pt x="1677389" y="542849"/>
                    <a:pt x="1686438" y="533800"/>
                    <a:pt x="1688819" y="517608"/>
                  </a:cubicBezTo>
                  <a:cubicBezTo>
                    <a:pt x="1686438" y="500463"/>
                    <a:pt x="1676913" y="490938"/>
                    <a:pt x="1659291" y="489509"/>
                  </a:cubicBezTo>
                  <a:cubicBezTo>
                    <a:pt x="1658339" y="489509"/>
                    <a:pt x="1657863" y="489509"/>
                    <a:pt x="1657863" y="490938"/>
                  </a:cubicBezTo>
                  <a:cubicBezTo>
                    <a:pt x="1641194" y="491890"/>
                    <a:pt x="1634050" y="503320"/>
                    <a:pt x="1632145" y="519037"/>
                  </a:cubicBezTo>
                  <a:close/>
                  <a:moveTo>
                    <a:pt x="3727644" y="518560"/>
                  </a:moveTo>
                  <a:cubicBezTo>
                    <a:pt x="3730502" y="534753"/>
                    <a:pt x="3739551" y="544278"/>
                    <a:pt x="3757172" y="545707"/>
                  </a:cubicBezTo>
                  <a:cubicBezTo>
                    <a:pt x="3772888" y="542849"/>
                    <a:pt x="3781937" y="533800"/>
                    <a:pt x="3784318" y="517608"/>
                  </a:cubicBezTo>
                  <a:cubicBezTo>
                    <a:pt x="3781937" y="500463"/>
                    <a:pt x="3772412" y="490938"/>
                    <a:pt x="3754791" y="489509"/>
                  </a:cubicBezTo>
                  <a:cubicBezTo>
                    <a:pt x="3753838" y="489509"/>
                    <a:pt x="3753362" y="489509"/>
                    <a:pt x="3753362" y="490938"/>
                  </a:cubicBezTo>
                  <a:cubicBezTo>
                    <a:pt x="3736693" y="491890"/>
                    <a:pt x="3729549" y="503320"/>
                    <a:pt x="3727644" y="519037"/>
                  </a:cubicBezTo>
                  <a:close/>
                  <a:moveTo>
                    <a:pt x="4616803" y="509512"/>
                  </a:moveTo>
                  <a:cubicBezTo>
                    <a:pt x="4612516" y="534277"/>
                    <a:pt x="4629661" y="550945"/>
                    <a:pt x="4653950" y="546659"/>
                  </a:cubicBezTo>
                  <a:cubicBezTo>
                    <a:pt x="4666809" y="540468"/>
                    <a:pt x="4676810" y="528085"/>
                    <a:pt x="4673000" y="509512"/>
                  </a:cubicBezTo>
                  <a:cubicBezTo>
                    <a:pt x="4668238" y="499034"/>
                    <a:pt x="4656807" y="488080"/>
                    <a:pt x="4643473" y="490461"/>
                  </a:cubicBezTo>
                  <a:cubicBezTo>
                    <a:pt x="4627756" y="490461"/>
                    <a:pt x="4622517" y="500463"/>
                    <a:pt x="4616326" y="509512"/>
                  </a:cubicBezTo>
                  <a:close/>
                  <a:moveTo>
                    <a:pt x="4235803" y="514750"/>
                  </a:moveTo>
                  <a:cubicBezTo>
                    <a:pt x="4235803" y="536658"/>
                    <a:pt x="4246756" y="547135"/>
                    <a:pt x="4269140" y="546659"/>
                  </a:cubicBezTo>
                  <a:cubicBezTo>
                    <a:pt x="4283428" y="541897"/>
                    <a:pt x="4293429" y="533324"/>
                    <a:pt x="4292000" y="513322"/>
                  </a:cubicBezTo>
                  <a:cubicBezTo>
                    <a:pt x="4290095" y="507130"/>
                    <a:pt x="4287238" y="502844"/>
                    <a:pt x="4284380" y="498082"/>
                  </a:cubicBezTo>
                  <a:cubicBezTo>
                    <a:pt x="4277713" y="494272"/>
                    <a:pt x="4268188" y="487128"/>
                    <a:pt x="4257234" y="491890"/>
                  </a:cubicBezTo>
                  <a:cubicBezTo>
                    <a:pt x="4244375" y="494272"/>
                    <a:pt x="4238184" y="502844"/>
                    <a:pt x="4235327" y="515227"/>
                  </a:cubicBezTo>
                  <a:close/>
                  <a:moveTo>
                    <a:pt x="4301049" y="507130"/>
                  </a:moveTo>
                  <a:cubicBezTo>
                    <a:pt x="4292477" y="534753"/>
                    <a:pt x="4316289" y="553803"/>
                    <a:pt x="4339625" y="545707"/>
                  </a:cubicBezTo>
                  <a:cubicBezTo>
                    <a:pt x="4346293" y="543325"/>
                    <a:pt x="4350579" y="536182"/>
                    <a:pt x="4354865" y="530467"/>
                  </a:cubicBezTo>
                  <a:cubicBezTo>
                    <a:pt x="4354865" y="529038"/>
                    <a:pt x="4354865" y="526657"/>
                    <a:pt x="4356294" y="526657"/>
                  </a:cubicBezTo>
                  <a:cubicBezTo>
                    <a:pt x="4358199" y="508559"/>
                    <a:pt x="4351532" y="499987"/>
                    <a:pt x="4342006" y="493319"/>
                  </a:cubicBezTo>
                  <a:cubicBezTo>
                    <a:pt x="4336768" y="491414"/>
                    <a:pt x="4326290" y="488557"/>
                    <a:pt x="4320099" y="491890"/>
                  </a:cubicBezTo>
                  <a:cubicBezTo>
                    <a:pt x="4309621" y="492843"/>
                    <a:pt x="4305812" y="500463"/>
                    <a:pt x="4301049" y="507130"/>
                  </a:cubicBezTo>
                  <a:close/>
                  <a:moveTo>
                    <a:pt x="4491073" y="507130"/>
                  </a:moveTo>
                  <a:cubicBezTo>
                    <a:pt x="4489168" y="513798"/>
                    <a:pt x="4489168" y="523799"/>
                    <a:pt x="4491073" y="530467"/>
                  </a:cubicBezTo>
                  <a:cubicBezTo>
                    <a:pt x="4495359" y="538086"/>
                    <a:pt x="4501550" y="542849"/>
                    <a:pt x="4509170" y="547135"/>
                  </a:cubicBezTo>
                  <a:lnTo>
                    <a:pt x="4527267" y="547135"/>
                  </a:lnTo>
                  <a:cubicBezTo>
                    <a:pt x="4535840" y="542849"/>
                    <a:pt x="4542031" y="536182"/>
                    <a:pt x="4546318" y="528085"/>
                  </a:cubicBezTo>
                  <a:cubicBezTo>
                    <a:pt x="4549651" y="501415"/>
                    <a:pt x="4533935" y="486652"/>
                    <a:pt x="4509170" y="491890"/>
                  </a:cubicBezTo>
                  <a:cubicBezTo>
                    <a:pt x="4500121" y="493795"/>
                    <a:pt x="4495835" y="500939"/>
                    <a:pt x="4491073" y="507130"/>
                  </a:cubicBezTo>
                  <a:close/>
                  <a:moveTo>
                    <a:pt x="3795748" y="508559"/>
                  </a:moveTo>
                  <a:cubicBezTo>
                    <a:pt x="3790509" y="524275"/>
                    <a:pt x="3799558" y="536182"/>
                    <a:pt x="3808607" y="541897"/>
                  </a:cubicBezTo>
                  <a:cubicBezTo>
                    <a:pt x="3815274" y="543802"/>
                    <a:pt x="3825275" y="543802"/>
                    <a:pt x="3831467" y="541897"/>
                  </a:cubicBezTo>
                  <a:cubicBezTo>
                    <a:pt x="3841468" y="536182"/>
                    <a:pt x="3849564" y="522846"/>
                    <a:pt x="3844325" y="505702"/>
                  </a:cubicBezTo>
                  <a:cubicBezTo>
                    <a:pt x="3840515" y="500939"/>
                    <a:pt x="3836229" y="496653"/>
                    <a:pt x="3831467" y="492843"/>
                  </a:cubicBezTo>
                  <a:cubicBezTo>
                    <a:pt x="3826704" y="492367"/>
                    <a:pt x="3816703" y="489985"/>
                    <a:pt x="3812417" y="492843"/>
                  </a:cubicBezTo>
                  <a:cubicBezTo>
                    <a:pt x="3803368" y="494748"/>
                    <a:pt x="3798605" y="500463"/>
                    <a:pt x="3795748" y="508083"/>
                  </a:cubicBezTo>
                  <a:close/>
                  <a:moveTo>
                    <a:pt x="4366772" y="506178"/>
                  </a:moveTo>
                  <a:cubicBezTo>
                    <a:pt x="4360104" y="521418"/>
                    <a:pt x="4367724" y="537610"/>
                    <a:pt x="4378201" y="543325"/>
                  </a:cubicBezTo>
                  <a:cubicBezTo>
                    <a:pt x="4396775" y="550945"/>
                    <a:pt x="4413920" y="539992"/>
                    <a:pt x="4418207" y="525228"/>
                  </a:cubicBezTo>
                  <a:cubicBezTo>
                    <a:pt x="4420111" y="508559"/>
                    <a:pt x="4412491" y="500939"/>
                    <a:pt x="4403919" y="494272"/>
                  </a:cubicBezTo>
                  <a:cubicBezTo>
                    <a:pt x="4398680" y="493319"/>
                    <a:pt x="4394394" y="490938"/>
                    <a:pt x="4387250" y="491890"/>
                  </a:cubicBezTo>
                  <a:cubicBezTo>
                    <a:pt x="4386298" y="491890"/>
                    <a:pt x="4385822" y="491890"/>
                    <a:pt x="4385822" y="493319"/>
                  </a:cubicBezTo>
                  <a:cubicBezTo>
                    <a:pt x="4375344" y="493319"/>
                    <a:pt x="4372010" y="500939"/>
                    <a:pt x="4366772" y="506178"/>
                  </a:cubicBezTo>
                  <a:close/>
                  <a:moveTo>
                    <a:pt x="5064953" y="508559"/>
                  </a:moveTo>
                  <a:cubicBezTo>
                    <a:pt x="5063525" y="515703"/>
                    <a:pt x="5063048" y="522846"/>
                    <a:pt x="5064953" y="529038"/>
                  </a:cubicBezTo>
                  <a:cubicBezTo>
                    <a:pt x="5066859" y="535229"/>
                    <a:pt x="5074955" y="542849"/>
                    <a:pt x="5080193" y="544278"/>
                  </a:cubicBezTo>
                  <a:cubicBezTo>
                    <a:pt x="5095433" y="549517"/>
                    <a:pt x="5109721" y="541420"/>
                    <a:pt x="5115912" y="529038"/>
                  </a:cubicBezTo>
                  <a:cubicBezTo>
                    <a:pt x="5115912" y="527609"/>
                    <a:pt x="5115912" y="525228"/>
                    <a:pt x="5117341" y="525228"/>
                  </a:cubicBezTo>
                  <a:cubicBezTo>
                    <a:pt x="5119246" y="505225"/>
                    <a:pt x="5109245" y="497129"/>
                    <a:pt x="5096863" y="491890"/>
                  </a:cubicBezTo>
                  <a:lnTo>
                    <a:pt x="5085432" y="491890"/>
                  </a:lnTo>
                  <a:cubicBezTo>
                    <a:pt x="5085432" y="491890"/>
                    <a:pt x="5084004" y="491890"/>
                    <a:pt x="5084004" y="493319"/>
                  </a:cubicBezTo>
                  <a:cubicBezTo>
                    <a:pt x="5073526" y="494272"/>
                    <a:pt x="5069716" y="501892"/>
                    <a:pt x="5064953" y="508559"/>
                  </a:cubicBezTo>
                  <a:close/>
                  <a:moveTo>
                    <a:pt x="4446305" y="494272"/>
                  </a:moveTo>
                  <a:cubicBezTo>
                    <a:pt x="4439638" y="498082"/>
                    <a:pt x="4434875" y="503320"/>
                    <a:pt x="4431065" y="509512"/>
                  </a:cubicBezTo>
                  <a:cubicBezTo>
                    <a:pt x="4427255" y="526180"/>
                    <a:pt x="4435828" y="537134"/>
                    <a:pt x="4446305" y="542849"/>
                  </a:cubicBezTo>
                  <a:cubicBezTo>
                    <a:pt x="4468689" y="547612"/>
                    <a:pt x="4484405" y="531895"/>
                    <a:pt x="4479643" y="509512"/>
                  </a:cubicBezTo>
                  <a:cubicBezTo>
                    <a:pt x="4474880" y="500939"/>
                    <a:pt x="4464879" y="490938"/>
                    <a:pt x="4452496" y="494272"/>
                  </a:cubicBezTo>
                  <a:lnTo>
                    <a:pt x="4446305" y="494272"/>
                  </a:lnTo>
                  <a:close/>
                  <a:moveTo>
                    <a:pt x="4684906" y="508559"/>
                  </a:moveTo>
                  <a:cubicBezTo>
                    <a:pt x="4684906" y="508559"/>
                    <a:pt x="4684906" y="512369"/>
                    <a:pt x="4683478" y="512369"/>
                  </a:cubicBezTo>
                  <a:cubicBezTo>
                    <a:pt x="4683954" y="517608"/>
                    <a:pt x="4682525" y="521418"/>
                    <a:pt x="4683478" y="525228"/>
                  </a:cubicBezTo>
                  <a:cubicBezTo>
                    <a:pt x="4685383" y="533800"/>
                    <a:pt x="4694431" y="542849"/>
                    <a:pt x="4702527" y="544278"/>
                  </a:cubicBezTo>
                  <a:cubicBezTo>
                    <a:pt x="4717291" y="547135"/>
                    <a:pt x="4730626" y="538563"/>
                    <a:pt x="4734436" y="525228"/>
                  </a:cubicBezTo>
                  <a:cubicBezTo>
                    <a:pt x="4736341" y="506178"/>
                    <a:pt x="4727293" y="498082"/>
                    <a:pt x="4715386" y="493319"/>
                  </a:cubicBezTo>
                  <a:lnTo>
                    <a:pt x="4703956" y="493319"/>
                  </a:lnTo>
                  <a:cubicBezTo>
                    <a:pt x="4703956" y="493319"/>
                    <a:pt x="4702527" y="493319"/>
                    <a:pt x="4702527" y="494748"/>
                  </a:cubicBezTo>
                  <a:cubicBezTo>
                    <a:pt x="4692526" y="495700"/>
                    <a:pt x="4689192" y="502844"/>
                    <a:pt x="4684430" y="509035"/>
                  </a:cubicBezTo>
                  <a:close/>
                  <a:moveTo>
                    <a:pt x="4747771" y="512369"/>
                  </a:moveTo>
                  <a:cubicBezTo>
                    <a:pt x="4745866" y="530467"/>
                    <a:pt x="4754439" y="538563"/>
                    <a:pt x="4765869" y="543325"/>
                  </a:cubicBezTo>
                  <a:cubicBezTo>
                    <a:pt x="4783966" y="545230"/>
                    <a:pt x="4792063" y="536658"/>
                    <a:pt x="4796825" y="525228"/>
                  </a:cubicBezTo>
                  <a:cubicBezTo>
                    <a:pt x="4798254" y="503797"/>
                    <a:pt x="4788253" y="493319"/>
                    <a:pt x="4767297" y="494272"/>
                  </a:cubicBezTo>
                  <a:cubicBezTo>
                    <a:pt x="4766345" y="494272"/>
                    <a:pt x="4765869" y="494272"/>
                    <a:pt x="4765869" y="495700"/>
                  </a:cubicBezTo>
                  <a:cubicBezTo>
                    <a:pt x="4755391" y="496653"/>
                    <a:pt x="4752057" y="504749"/>
                    <a:pt x="4747771" y="512369"/>
                  </a:cubicBezTo>
                  <a:close/>
                  <a:moveTo>
                    <a:pt x="5005899" y="504749"/>
                  </a:moveTo>
                  <a:cubicBezTo>
                    <a:pt x="5004946" y="509512"/>
                    <a:pt x="5002089" y="512845"/>
                    <a:pt x="5002089" y="519037"/>
                  </a:cubicBezTo>
                  <a:cubicBezTo>
                    <a:pt x="5003517" y="534277"/>
                    <a:pt x="5012090" y="542373"/>
                    <a:pt x="5027806" y="543325"/>
                  </a:cubicBezTo>
                  <a:cubicBezTo>
                    <a:pt x="5041617" y="541420"/>
                    <a:pt x="5049714" y="533324"/>
                    <a:pt x="5050666" y="519037"/>
                  </a:cubicBezTo>
                  <a:cubicBezTo>
                    <a:pt x="5049714" y="503797"/>
                    <a:pt x="5037807" y="492367"/>
                    <a:pt x="5022567" y="495700"/>
                  </a:cubicBezTo>
                  <a:cubicBezTo>
                    <a:pt x="5013519" y="495700"/>
                    <a:pt x="5011137" y="501415"/>
                    <a:pt x="5005899" y="504749"/>
                  </a:cubicBezTo>
                  <a:close/>
                  <a:moveTo>
                    <a:pt x="1574519" y="515227"/>
                  </a:moveTo>
                  <a:cubicBezTo>
                    <a:pt x="1574519" y="531419"/>
                    <a:pt x="1582615" y="539515"/>
                    <a:pt x="1598808" y="539515"/>
                  </a:cubicBezTo>
                  <a:cubicBezTo>
                    <a:pt x="1610714" y="536658"/>
                    <a:pt x="1618334" y="529990"/>
                    <a:pt x="1617858" y="515227"/>
                  </a:cubicBezTo>
                  <a:cubicBezTo>
                    <a:pt x="1617382" y="509035"/>
                    <a:pt x="1613571" y="505702"/>
                    <a:pt x="1611666" y="500939"/>
                  </a:cubicBezTo>
                  <a:cubicBezTo>
                    <a:pt x="1606428" y="499034"/>
                    <a:pt x="1598331" y="492843"/>
                    <a:pt x="1591188" y="497129"/>
                  </a:cubicBezTo>
                  <a:cubicBezTo>
                    <a:pt x="1581186" y="498558"/>
                    <a:pt x="1576900" y="505702"/>
                    <a:pt x="1574519" y="515227"/>
                  </a:cubicBezTo>
                  <a:close/>
                  <a:moveTo>
                    <a:pt x="3860994" y="515227"/>
                  </a:moveTo>
                  <a:cubicBezTo>
                    <a:pt x="3860994" y="531419"/>
                    <a:pt x="3869567" y="539992"/>
                    <a:pt x="3886712" y="539515"/>
                  </a:cubicBezTo>
                  <a:cubicBezTo>
                    <a:pt x="3896236" y="536658"/>
                    <a:pt x="3902904" y="530467"/>
                    <a:pt x="3904809" y="520465"/>
                  </a:cubicBezTo>
                  <a:cubicBezTo>
                    <a:pt x="3905285" y="504273"/>
                    <a:pt x="3893379" y="493319"/>
                    <a:pt x="3877663" y="497129"/>
                  </a:cubicBezTo>
                  <a:cubicBezTo>
                    <a:pt x="3867662" y="499034"/>
                    <a:pt x="3863375" y="505702"/>
                    <a:pt x="3860994" y="515227"/>
                  </a:cubicBezTo>
                  <a:close/>
                  <a:moveTo>
                    <a:pt x="3419511" y="509988"/>
                  </a:moveTo>
                  <a:cubicBezTo>
                    <a:pt x="3419511" y="515227"/>
                    <a:pt x="3418082" y="520942"/>
                    <a:pt x="3419511" y="525228"/>
                  </a:cubicBezTo>
                  <a:cubicBezTo>
                    <a:pt x="3420939" y="529038"/>
                    <a:pt x="3428083" y="535705"/>
                    <a:pt x="3430941" y="536658"/>
                  </a:cubicBezTo>
                  <a:cubicBezTo>
                    <a:pt x="3445704" y="541897"/>
                    <a:pt x="3462849" y="529038"/>
                    <a:pt x="3458087" y="509512"/>
                  </a:cubicBezTo>
                  <a:cubicBezTo>
                    <a:pt x="3453801" y="503797"/>
                    <a:pt x="3446181" y="495224"/>
                    <a:pt x="3437608" y="498082"/>
                  </a:cubicBezTo>
                  <a:cubicBezTo>
                    <a:pt x="3426655" y="497129"/>
                    <a:pt x="3424749" y="504749"/>
                    <a:pt x="3419511" y="509512"/>
                  </a:cubicBezTo>
                  <a:close/>
                  <a:moveTo>
                    <a:pt x="4814446" y="516655"/>
                  </a:moveTo>
                  <a:cubicBezTo>
                    <a:pt x="4814446" y="532848"/>
                    <a:pt x="4822543" y="540944"/>
                    <a:pt x="4838735" y="540944"/>
                  </a:cubicBezTo>
                  <a:cubicBezTo>
                    <a:pt x="4850641" y="538086"/>
                    <a:pt x="4858261" y="531419"/>
                    <a:pt x="4857785" y="516655"/>
                  </a:cubicBezTo>
                  <a:cubicBezTo>
                    <a:pt x="4857309" y="510464"/>
                    <a:pt x="4853499" y="507130"/>
                    <a:pt x="4851117" y="502368"/>
                  </a:cubicBezTo>
                  <a:cubicBezTo>
                    <a:pt x="4845879" y="500463"/>
                    <a:pt x="4837783" y="494272"/>
                    <a:pt x="4830639" y="498558"/>
                  </a:cubicBezTo>
                  <a:cubicBezTo>
                    <a:pt x="4820161" y="499987"/>
                    <a:pt x="4816351" y="507130"/>
                    <a:pt x="4813970" y="516655"/>
                  </a:cubicBezTo>
                  <a:close/>
                  <a:moveTo>
                    <a:pt x="4941605" y="511417"/>
                  </a:moveTo>
                  <a:cubicBezTo>
                    <a:pt x="4939224" y="528085"/>
                    <a:pt x="4946367" y="535705"/>
                    <a:pt x="4955892" y="540944"/>
                  </a:cubicBezTo>
                  <a:cubicBezTo>
                    <a:pt x="4972561" y="543325"/>
                    <a:pt x="4980181" y="536182"/>
                    <a:pt x="4985420" y="526657"/>
                  </a:cubicBezTo>
                  <a:cubicBezTo>
                    <a:pt x="4987801" y="509988"/>
                    <a:pt x="4980657" y="502368"/>
                    <a:pt x="4971133" y="497129"/>
                  </a:cubicBezTo>
                  <a:cubicBezTo>
                    <a:pt x="4966370" y="498082"/>
                    <a:pt x="4958274" y="495700"/>
                    <a:pt x="4955892" y="498558"/>
                  </a:cubicBezTo>
                  <a:cubicBezTo>
                    <a:pt x="4948272" y="499987"/>
                    <a:pt x="4945891" y="506178"/>
                    <a:pt x="4941605" y="511417"/>
                  </a:cubicBezTo>
                  <a:close/>
                  <a:moveTo>
                    <a:pt x="2911828" y="516655"/>
                  </a:moveTo>
                  <a:cubicBezTo>
                    <a:pt x="2909923" y="535705"/>
                    <a:pt x="2932783" y="542373"/>
                    <a:pt x="2945166" y="531895"/>
                  </a:cubicBezTo>
                  <a:cubicBezTo>
                    <a:pt x="2947071" y="526657"/>
                    <a:pt x="2951357" y="523799"/>
                    <a:pt x="2950405" y="515227"/>
                  </a:cubicBezTo>
                  <a:cubicBezTo>
                    <a:pt x="2949452" y="510464"/>
                    <a:pt x="2946595" y="507607"/>
                    <a:pt x="2945166" y="503797"/>
                  </a:cubicBezTo>
                  <a:cubicBezTo>
                    <a:pt x="2940403" y="501415"/>
                    <a:pt x="2932783" y="495700"/>
                    <a:pt x="2926116" y="499987"/>
                  </a:cubicBezTo>
                  <a:cubicBezTo>
                    <a:pt x="2917543" y="501415"/>
                    <a:pt x="2913257" y="508083"/>
                    <a:pt x="2911828" y="516655"/>
                  </a:cubicBezTo>
                  <a:close/>
                  <a:moveTo>
                    <a:pt x="4880169" y="511417"/>
                  </a:moveTo>
                  <a:cubicBezTo>
                    <a:pt x="4880169" y="516655"/>
                    <a:pt x="4878740" y="522370"/>
                    <a:pt x="4880169" y="526657"/>
                  </a:cubicBezTo>
                  <a:cubicBezTo>
                    <a:pt x="4881597" y="530467"/>
                    <a:pt x="4888741" y="537134"/>
                    <a:pt x="4891599" y="538086"/>
                  </a:cubicBezTo>
                  <a:cubicBezTo>
                    <a:pt x="4906839" y="543325"/>
                    <a:pt x="4923508" y="530467"/>
                    <a:pt x="4918745" y="510940"/>
                  </a:cubicBezTo>
                  <a:cubicBezTo>
                    <a:pt x="4914459" y="505225"/>
                    <a:pt x="4906839" y="496653"/>
                    <a:pt x="4898266" y="499510"/>
                  </a:cubicBezTo>
                  <a:cubicBezTo>
                    <a:pt x="4887313" y="498558"/>
                    <a:pt x="4885407" y="506178"/>
                    <a:pt x="4880169" y="510940"/>
                  </a:cubicBezTo>
                  <a:close/>
                  <a:moveTo>
                    <a:pt x="5133057" y="512845"/>
                  </a:moveTo>
                  <a:cubicBezTo>
                    <a:pt x="5131152" y="532372"/>
                    <a:pt x="5140201" y="541420"/>
                    <a:pt x="5160203" y="539992"/>
                  </a:cubicBezTo>
                  <a:cubicBezTo>
                    <a:pt x="5166871" y="537134"/>
                    <a:pt x="5171634" y="532372"/>
                    <a:pt x="5174491" y="525704"/>
                  </a:cubicBezTo>
                  <a:lnTo>
                    <a:pt x="5174491" y="512845"/>
                  </a:lnTo>
                  <a:cubicBezTo>
                    <a:pt x="5172110" y="507607"/>
                    <a:pt x="5168300" y="503320"/>
                    <a:pt x="5164014" y="499987"/>
                  </a:cubicBezTo>
                  <a:cubicBezTo>
                    <a:pt x="5159727" y="499987"/>
                    <a:pt x="5151155" y="496653"/>
                    <a:pt x="5147345" y="499987"/>
                  </a:cubicBezTo>
                  <a:cubicBezTo>
                    <a:pt x="5138772" y="500463"/>
                    <a:pt x="5136867" y="507130"/>
                    <a:pt x="5133057" y="512845"/>
                  </a:cubicBezTo>
                  <a:close/>
                  <a:moveTo>
                    <a:pt x="4181986" y="519037"/>
                  </a:moveTo>
                  <a:cubicBezTo>
                    <a:pt x="4183415" y="530943"/>
                    <a:pt x="4190083" y="537610"/>
                    <a:pt x="4202465" y="538563"/>
                  </a:cubicBezTo>
                  <a:cubicBezTo>
                    <a:pt x="4212943" y="536182"/>
                    <a:pt x="4220087" y="530467"/>
                    <a:pt x="4220563" y="518084"/>
                  </a:cubicBezTo>
                  <a:cubicBezTo>
                    <a:pt x="4218658" y="507607"/>
                    <a:pt x="4209609" y="497605"/>
                    <a:pt x="4197703" y="501415"/>
                  </a:cubicBezTo>
                  <a:cubicBezTo>
                    <a:pt x="4188178" y="502844"/>
                    <a:pt x="4183891" y="509512"/>
                    <a:pt x="4182463" y="519513"/>
                  </a:cubicBezTo>
                  <a:close/>
                  <a:moveTo>
                    <a:pt x="1520703" y="515227"/>
                  </a:moveTo>
                  <a:lnTo>
                    <a:pt x="1520703" y="522846"/>
                  </a:lnTo>
                  <a:cubicBezTo>
                    <a:pt x="1525942" y="535705"/>
                    <a:pt x="1551659" y="532372"/>
                    <a:pt x="1546420" y="512369"/>
                  </a:cubicBezTo>
                  <a:cubicBezTo>
                    <a:pt x="1544039" y="509512"/>
                    <a:pt x="1541658" y="506654"/>
                    <a:pt x="1538800" y="504749"/>
                  </a:cubicBezTo>
                  <a:cubicBezTo>
                    <a:pt x="1535943" y="505702"/>
                    <a:pt x="1529275" y="503320"/>
                    <a:pt x="1528323" y="506178"/>
                  </a:cubicBezTo>
                  <a:cubicBezTo>
                    <a:pt x="1523560" y="507130"/>
                    <a:pt x="1521655" y="510464"/>
                    <a:pt x="1520703" y="515227"/>
                  </a:cubicBezTo>
                  <a:close/>
                  <a:moveTo>
                    <a:pt x="3935765" y="519037"/>
                  </a:moveTo>
                  <a:cubicBezTo>
                    <a:pt x="3937194" y="525228"/>
                    <a:pt x="3940528" y="529514"/>
                    <a:pt x="3948624" y="529514"/>
                  </a:cubicBezTo>
                  <a:cubicBezTo>
                    <a:pt x="3954815" y="528085"/>
                    <a:pt x="3959102" y="524752"/>
                    <a:pt x="3959102" y="516655"/>
                  </a:cubicBezTo>
                  <a:cubicBezTo>
                    <a:pt x="3958625" y="502844"/>
                    <a:pt x="3933860" y="503320"/>
                    <a:pt x="3936242" y="519037"/>
                  </a:cubicBezTo>
                  <a:close/>
                  <a:moveTo>
                    <a:pt x="3366171" y="519037"/>
                  </a:moveTo>
                  <a:cubicBezTo>
                    <a:pt x="3369028" y="531419"/>
                    <a:pt x="3389031" y="525704"/>
                    <a:pt x="3382839" y="512845"/>
                  </a:cubicBezTo>
                  <a:cubicBezTo>
                    <a:pt x="3377124" y="506654"/>
                    <a:pt x="3366171" y="509512"/>
                    <a:pt x="3366171" y="519037"/>
                  </a:cubicBezTo>
                  <a:close/>
                  <a:moveTo>
                    <a:pt x="4065305" y="519037"/>
                  </a:moveTo>
                  <a:cubicBezTo>
                    <a:pt x="4068163" y="531419"/>
                    <a:pt x="4088165" y="525704"/>
                    <a:pt x="4081974" y="512845"/>
                  </a:cubicBezTo>
                  <a:cubicBezTo>
                    <a:pt x="4076259" y="506654"/>
                    <a:pt x="4065305" y="509512"/>
                    <a:pt x="4065305" y="519037"/>
                  </a:cubicBezTo>
                  <a:close/>
                  <a:moveTo>
                    <a:pt x="5227831" y="517608"/>
                  </a:moveTo>
                  <a:cubicBezTo>
                    <a:pt x="5225450" y="506654"/>
                    <a:pt x="5209733" y="506654"/>
                    <a:pt x="5207352" y="517608"/>
                  </a:cubicBezTo>
                  <a:cubicBezTo>
                    <a:pt x="5207352" y="531895"/>
                    <a:pt x="5227831" y="531895"/>
                    <a:pt x="5227831" y="517608"/>
                  </a:cubicBezTo>
                  <a:close/>
                  <a:moveTo>
                    <a:pt x="4239613" y="562375"/>
                  </a:moveTo>
                  <a:cubicBezTo>
                    <a:pt x="4236755" y="568090"/>
                    <a:pt x="4233898" y="574758"/>
                    <a:pt x="4233421" y="582854"/>
                  </a:cubicBezTo>
                  <a:cubicBezTo>
                    <a:pt x="4236279" y="600475"/>
                    <a:pt x="4246280" y="610953"/>
                    <a:pt x="4265330" y="612382"/>
                  </a:cubicBezTo>
                  <a:cubicBezTo>
                    <a:pt x="4282951" y="609524"/>
                    <a:pt x="4292953" y="599523"/>
                    <a:pt x="4294858" y="581425"/>
                  </a:cubicBezTo>
                  <a:cubicBezTo>
                    <a:pt x="4293429" y="568567"/>
                    <a:pt x="4287714" y="560470"/>
                    <a:pt x="4279618" y="554279"/>
                  </a:cubicBezTo>
                  <a:cubicBezTo>
                    <a:pt x="4274379" y="553803"/>
                    <a:pt x="4266283" y="548564"/>
                    <a:pt x="4261520" y="551898"/>
                  </a:cubicBezTo>
                  <a:cubicBezTo>
                    <a:pt x="4250566" y="551422"/>
                    <a:pt x="4245804" y="557613"/>
                    <a:pt x="4239613" y="562375"/>
                  </a:cubicBezTo>
                  <a:close/>
                  <a:moveTo>
                    <a:pt x="4489644" y="567614"/>
                  </a:moveTo>
                  <a:cubicBezTo>
                    <a:pt x="4489644" y="572377"/>
                    <a:pt x="4487263" y="573805"/>
                    <a:pt x="4487263" y="578092"/>
                  </a:cubicBezTo>
                  <a:cubicBezTo>
                    <a:pt x="4487263" y="599047"/>
                    <a:pt x="4497740" y="608572"/>
                    <a:pt x="4514409" y="612858"/>
                  </a:cubicBezTo>
                  <a:cubicBezTo>
                    <a:pt x="4535364" y="612858"/>
                    <a:pt x="4544889" y="602380"/>
                    <a:pt x="4549175" y="585711"/>
                  </a:cubicBezTo>
                  <a:cubicBezTo>
                    <a:pt x="4549175" y="562375"/>
                    <a:pt x="4536793" y="550945"/>
                    <a:pt x="4513457" y="550945"/>
                  </a:cubicBezTo>
                  <a:cubicBezTo>
                    <a:pt x="4512504" y="550945"/>
                    <a:pt x="4512027" y="550945"/>
                    <a:pt x="4512027" y="552374"/>
                  </a:cubicBezTo>
                  <a:cubicBezTo>
                    <a:pt x="4500598" y="553327"/>
                    <a:pt x="4496788" y="561899"/>
                    <a:pt x="4490120" y="567614"/>
                  </a:cubicBezTo>
                  <a:close/>
                  <a:moveTo>
                    <a:pt x="1699773" y="560947"/>
                  </a:moveTo>
                  <a:cubicBezTo>
                    <a:pt x="1697868" y="565709"/>
                    <a:pt x="1695486" y="569519"/>
                    <a:pt x="1693581" y="573805"/>
                  </a:cubicBezTo>
                  <a:cubicBezTo>
                    <a:pt x="1692153" y="587617"/>
                    <a:pt x="1696439" y="596189"/>
                    <a:pt x="1701201" y="603333"/>
                  </a:cubicBezTo>
                  <a:cubicBezTo>
                    <a:pt x="1705964" y="604762"/>
                    <a:pt x="1709298" y="610000"/>
                    <a:pt x="1715489" y="610953"/>
                  </a:cubicBezTo>
                  <a:cubicBezTo>
                    <a:pt x="1727395" y="613334"/>
                    <a:pt x="1737873" y="608095"/>
                    <a:pt x="1745016" y="603333"/>
                  </a:cubicBezTo>
                  <a:cubicBezTo>
                    <a:pt x="1747874" y="598570"/>
                    <a:pt x="1750255" y="593808"/>
                    <a:pt x="1752636" y="589045"/>
                  </a:cubicBezTo>
                  <a:cubicBezTo>
                    <a:pt x="1754065" y="575234"/>
                    <a:pt x="1749779" y="566662"/>
                    <a:pt x="1745016" y="559518"/>
                  </a:cubicBezTo>
                  <a:cubicBezTo>
                    <a:pt x="1738349" y="554755"/>
                    <a:pt x="1726919" y="548564"/>
                    <a:pt x="1715489" y="553327"/>
                  </a:cubicBezTo>
                  <a:cubicBezTo>
                    <a:pt x="1708345" y="553327"/>
                    <a:pt x="1705012" y="558565"/>
                    <a:pt x="1700249" y="560947"/>
                  </a:cubicBezTo>
                  <a:close/>
                  <a:moveTo>
                    <a:pt x="4304859" y="560947"/>
                  </a:moveTo>
                  <a:cubicBezTo>
                    <a:pt x="4302954" y="565709"/>
                    <a:pt x="4300573" y="569519"/>
                    <a:pt x="4298668" y="573805"/>
                  </a:cubicBezTo>
                  <a:cubicBezTo>
                    <a:pt x="4297239" y="587617"/>
                    <a:pt x="4301525" y="596189"/>
                    <a:pt x="4306288" y="603333"/>
                  </a:cubicBezTo>
                  <a:cubicBezTo>
                    <a:pt x="4311050" y="604762"/>
                    <a:pt x="4314384" y="610000"/>
                    <a:pt x="4320575" y="610953"/>
                  </a:cubicBezTo>
                  <a:cubicBezTo>
                    <a:pt x="4332482" y="613334"/>
                    <a:pt x="4342959" y="608095"/>
                    <a:pt x="4350103" y="603333"/>
                  </a:cubicBezTo>
                  <a:cubicBezTo>
                    <a:pt x="4352960" y="598570"/>
                    <a:pt x="4355342" y="593808"/>
                    <a:pt x="4357723" y="589045"/>
                  </a:cubicBezTo>
                  <a:cubicBezTo>
                    <a:pt x="4359151" y="575234"/>
                    <a:pt x="4354865" y="566662"/>
                    <a:pt x="4350103" y="559518"/>
                  </a:cubicBezTo>
                  <a:cubicBezTo>
                    <a:pt x="4343435" y="554755"/>
                    <a:pt x="4332005" y="548564"/>
                    <a:pt x="4320575" y="553327"/>
                  </a:cubicBezTo>
                  <a:cubicBezTo>
                    <a:pt x="4313431" y="553327"/>
                    <a:pt x="4310098" y="558565"/>
                    <a:pt x="4305335" y="560947"/>
                  </a:cubicBezTo>
                  <a:close/>
                  <a:moveTo>
                    <a:pt x="4361533" y="581425"/>
                  </a:moveTo>
                  <a:cubicBezTo>
                    <a:pt x="4363438" y="599523"/>
                    <a:pt x="4372963" y="609524"/>
                    <a:pt x="4391060" y="610953"/>
                  </a:cubicBezTo>
                  <a:cubicBezTo>
                    <a:pt x="4409158" y="609048"/>
                    <a:pt x="4418683" y="599523"/>
                    <a:pt x="4420588" y="581425"/>
                  </a:cubicBezTo>
                  <a:cubicBezTo>
                    <a:pt x="4418683" y="563328"/>
                    <a:pt x="4409158" y="553803"/>
                    <a:pt x="4391060" y="551898"/>
                  </a:cubicBezTo>
                  <a:cubicBezTo>
                    <a:pt x="4389155" y="551898"/>
                    <a:pt x="4386298" y="551898"/>
                    <a:pt x="4385822" y="553327"/>
                  </a:cubicBezTo>
                  <a:cubicBezTo>
                    <a:pt x="4370582" y="555708"/>
                    <a:pt x="4362961" y="565709"/>
                    <a:pt x="4361533" y="581425"/>
                  </a:cubicBezTo>
                  <a:close/>
                  <a:moveTo>
                    <a:pt x="4679668" y="576187"/>
                  </a:moveTo>
                  <a:lnTo>
                    <a:pt x="4679668" y="587617"/>
                  </a:lnTo>
                  <a:cubicBezTo>
                    <a:pt x="4683478" y="598570"/>
                    <a:pt x="4690621" y="609048"/>
                    <a:pt x="4703956" y="610953"/>
                  </a:cubicBezTo>
                  <a:cubicBezTo>
                    <a:pt x="4721101" y="613334"/>
                    <a:pt x="4735389" y="602380"/>
                    <a:pt x="4738722" y="586664"/>
                  </a:cubicBezTo>
                  <a:lnTo>
                    <a:pt x="4738722" y="575234"/>
                  </a:lnTo>
                  <a:cubicBezTo>
                    <a:pt x="4734912" y="563328"/>
                    <a:pt x="4727293" y="554755"/>
                    <a:pt x="4714434" y="551898"/>
                  </a:cubicBezTo>
                  <a:lnTo>
                    <a:pt x="4703004" y="551898"/>
                  </a:lnTo>
                  <a:cubicBezTo>
                    <a:pt x="4703004" y="551898"/>
                    <a:pt x="4701575" y="551898"/>
                    <a:pt x="4701575" y="553327"/>
                  </a:cubicBezTo>
                  <a:cubicBezTo>
                    <a:pt x="4689192" y="555708"/>
                    <a:pt x="4683001" y="564757"/>
                    <a:pt x="4679668" y="576663"/>
                  </a:cubicBezTo>
                  <a:close/>
                  <a:moveTo>
                    <a:pt x="4743961" y="572377"/>
                  </a:moveTo>
                  <a:cubicBezTo>
                    <a:pt x="4739675" y="597142"/>
                    <a:pt x="4756344" y="613810"/>
                    <a:pt x="4781109" y="609524"/>
                  </a:cubicBezTo>
                  <a:cubicBezTo>
                    <a:pt x="4793968" y="603333"/>
                    <a:pt x="4803969" y="590950"/>
                    <a:pt x="4800159" y="572377"/>
                  </a:cubicBezTo>
                  <a:cubicBezTo>
                    <a:pt x="4795396" y="561899"/>
                    <a:pt x="4783966" y="550945"/>
                    <a:pt x="4770631" y="553327"/>
                  </a:cubicBezTo>
                  <a:cubicBezTo>
                    <a:pt x="4754915" y="553327"/>
                    <a:pt x="4749676" y="563328"/>
                    <a:pt x="4743485" y="572377"/>
                  </a:cubicBezTo>
                  <a:close/>
                  <a:moveTo>
                    <a:pt x="5003041" y="561899"/>
                  </a:moveTo>
                  <a:cubicBezTo>
                    <a:pt x="5000183" y="567614"/>
                    <a:pt x="4995897" y="572853"/>
                    <a:pt x="4996850" y="582378"/>
                  </a:cubicBezTo>
                  <a:cubicBezTo>
                    <a:pt x="4998755" y="599523"/>
                    <a:pt x="5008280" y="609524"/>
                    <a:pt x="5026377" y="610477"/>
                  </a:cubicBezTo>
                  <a:cubicBezTo>
                    <a:pt x="5044951" y="609048"/>
                    <a:pt x="5054952" y="599047"/>
                    <a:pt x="5055905" y="579520"/>
                  </a:cubicBezTo>
                  <a:cubicBezTo>
                    <a:pt x="5055905" y="569995"/>
                    <a:pt x="5051142" y="564280"/>
                    <a:pt x="5046856" y="559042"/>
                  </a:cubicBezTo>
                  <a:cubicBezTo>
                    <a:pt x="5041141" y="555232"/>
                    <a:pt x="5035426" y="550945"/>
                    <a:pt x="5024949" y="551422"/>
                  </a:cubicBezTo>
                  <a:cubicBezTo>
                    <a:pt x="5023044" y="551422"/>
                    <a:pt x="5020186" y="551422"/>
                    <a:pt x="5019710" y="552850"/>
                  </a:cubicBezTo>
                  <a:cubicBezTo>
                    <a:pt x="5011137" y="552850"/>
                    <a:pt x="5008280" y="558565"/>
                    <a:pt x="5003041" y="561899"/>
                  </a:cubicBezTo>
                  <a:close/>
                  <a:moveTo>
                    <a:pt x="5060667" y="572377"/>
                  </a:moveTo>
                  <a:cubicBezTo>
                    <a:pt x="5057810" y="594760"/>
                    <a:pt x="5067811" y="604285"/>
                    <a:pt x="5081146" y="610953"/>
                  </a:cubicBezTo>
                  <a:cubicBezTo>
                    <a:pt x="5103530" y="613810"/>
                    <a:pt x="5113055" y="603809"/>
                    <a:pt x="5119722" y="590474"/>
                  </a:cubicBezTo>
                  <a:cubicBezTo>
                    <a:pt x="5122580" y="568090"/>
                    <a:pt x="5112578" y="558565"/>
                    <a:pt x="5099244" y="551898"/>
                  </a:cubicBezTo>
                  <a:cubicBezTo>
                    <a:pt x="5093529" y="552850"/>
                    <a:pt x="5084956" y="549993"/>
                    <a:pt x="5081146" y="553327"/>
                  </a:cubicBezTo>
                  <a:cubicBezTo>
                    <a:pt x="5070192" y="555708"/>
                    <a:pt x="5065430" y="564280"/>
                    <a:pt x="5060667" y="572377"/>
                  </a:cubicBezTo>
                  <a:close/>
                  <a:moveTo>
                    <a:pt x="1633098" y="570948"/>
                  </a:moveTo>
                  <a:cubicBezTo>
                    <a:pt x="1628335" y="589522"/>
                    <a:pt x="1638336" y="601904"/>
                    <a:pt x="1649766" y="608095"/>
                  </a:cubicBezTo>
                  <a:cubicBezTo>
                    <a:pt x="1668340" y="612858"/>
                    <a:pt x="1680723" y="602857"/>
                    <a:pt x="1686914" y="591427"/>
                  </a:cubicBezTo>
                  <a:cubicBezTo>
                    <a:pt x="1688343" y="584283"/>
                    <a:pt x="1688343" y="578092"/>
                    <a:pt x="1686914" y="570948"/>
                  </a:cubicBezTo>
                  <a:cubicBezTo>
                    <a:pt x="1681199" y="561423"/>
                    <a:pt x="1670721" y="549517"/>
                    <a:pt x="1655005" y="554279"/>
                  </a:cubicBezTo>
                  <a:cubicBezTo>
                    <a:pt x="1642623" y="554755"/>
                    <a:pt x="1638813" y="563804"/>
                    <a:pt x="1633098" y="570948"/>
                  </a:cubicBezTo>
                  <a:close/>
                  <a:moveTo>
                    <a:pt x="2839438" y="570948"/>
                  </a:moveTo>
                  <a:cubicBezTo>
                    <a:pt x="2834676" y="589522"/>
                    <a:pt x="2844677" y="601904"/>
                    <a:pt x="2856107" y="608095"/>
                  </a:cubicBezTo>
                  <a:cubicBezTo>
                    <a:pt x="2874681" y="612858"/>
                    <a:pt x="2887063" y="602857"/>
                    <a:pt x="2893255" y="591427"/>
                  </a:cubicBezTo>
                  <a:cubicBezTo>
                    <a:pt x="2894683" y="584283"/>
                    <a:pt x="2894683" y="578092"/>
                    <a:pt x="2893255" y="570948"/>
                  </a:cubicBezTo>
                  <a:cubicBezTo>
                    <a:pt x="2887540" y="561423"/>
                    <a:pt x="2877062" y="549517"/>
                    <a:pt x="2861346" y="554279"/>
                  </a:cubicBezTo>
                  <a:cubicBezTo>
                    <a:pt x="2848963" y="554755"/>
                    <a:pt x="2845153" y="563804"/>
                    <a:pt x="2839438" y="570948"/>
                  </a:cubicBezTo>
                  <a:close/>
                  <a:moveTo>
                    <a:pt x="4173890" y="570948"/>
                  </a:moveTo>
                  <a:cubicBezTo>
                    <a:pt x="4169128" y="589522"/>
                    <a:pt x="4179129" y="601904"/>
                    <a:pt x="4190559" y="608095"/>
                  </a:cubicBezTo>
                  <a:cubicBezTo>
                    <a:pt x="4209133" y="612858"/>
                    <a:pt x="4221515" y="602857"/>
                    <a:pt x="4227707" y="591427"/>
                  </a:cubicBezTo>
                  <a:cubicBezTo>
                    <a:pt x="4229135" y="584283"/>
                    <a:pt x="4229135" y="578092"/>
                    <a:pt x="4227707" y="570948"/>
                  </a:cubicBezTo>
                  <a:cubicBezTo>
                    <a:pt x="4221992" y="561423"/>
                    <a:pt x="4211514" y="549517"/>
                    <a:pt x="4195798" y="554279"/>
                  </a:cubicBezTo>
                  <a:cubicBezTo>
                    <a:pt x="4183415" y="554755"/>
                    <a:pt x="4179605" y="563804"/>
                    <a:pt x="4173890" y="570948"/>
                  </a:cubicBezTo>
                  <a:close/>
                  <a:moveTo>
                    <a:pt x="4872073" y="570948"/>
                  </a:moveTo>
                  <a:cubicBezTo>
                    <a:pt x="4867310" y="589522"/>
                    <a:pt x="4877311" y="601904"/>
                    <a:pt x="4888741" y="608095"/>
                  </a:cubicBezTo>
                  <a:cubicBezTo>
                    <a:pt x="4907315" y="612858"/>
                    <a:pt x="4919698" y="602857"/>
                    <a:pt x="4925889" y="591427"/>
                  </a:cubicBezTo>
                  <a:cubicBezTo>
                    <a:pt x="4927317" y="584283"/>
                    <a:pt x="4927317" y="578092"/>
                    <a:pt x="4925889" y="570948"/>
                  </a:cubicBezTo>
                  <a:cubicBezTo>
                    <a:pt x="4920174" y="561423"/>
                    <a:pt x="4909696" y="549517"/>
                    <a:pt x="4893980" y="554279"/>
                  </a:cubicBezTo>
                  <a:cubicBezTo>
                    <a:pt x="4881597" y="554755"/>
                    <a:pt x="4877787" y="563804"/>
                    <a:pt x="4872073" y="570948"/>
                  </a:cubicBezTo>
                  <a:close/>
                  <a:moveTo>
                    <a:pt x="4934938" y="572377"/>
                  </a:moveTo>
                  <a:lnTo>
                    <a:pt x="4934938" y="590474"/>
                  </a:lnTo>
                  <a:cubicBezTo>
                    <a:pt x="4941605" y="602857"/>
                    <a:pt x="4950654" y="612382"/>
                    <a:pt x="4972085" y="609524"/>
                  </a:cubicBezTo>
                  <a:cubicBezTo>
                    <a:pt x="4985420" y="603809"/>
                    <a:pt x="4995421" y="589998"/>
                    <a:pt x="4990182" y="569519"/>
                  </a:cubicBezTo>
                  <a:cubicBezTo>
                    <a:pt x="4985896" y="561899"/>
                    <a:pt x="4979705" y="557137"/>
                    <a:pt x="4972085" y="552850"/>
                  </a:cubicBezTo>
                  <a:cubicBezTo>
                    <a:pt x="4966370" y="553803"/>
                    <a:pt x="4957797" y="550945"/>
                    <a:pt x="4953988" y="554279"/>
                  </a:cubicBezTo>
                  <a:cubicBezTo>
                    <a:pt x="4943510" y="556660"/>
                    <a:pt x="4939700" y="564757"/>
                    <a:pt x="4934938" y="572377"/>
                  </a:cubicBezTo>
                  <a:close/>
                  <a:moveTo>
                    <a:pt x="5124961" y="577615"/>
                  </a:moveTo>
                  <a:cubicBezTo>
                    <a:pt x="5124961" y="599523"/>
                    <a:pt x="5135915" y="610000"/>
                    <a:pt x="5158298" y="609524"/>
                  </a:cubicBezTo>
                  <a:cubicBezTo>
                    <a:pt x="5172586" y="604762"/>
                    <a:pt x="5182587" y="596189"/>
                    <a:pt x="5181635" y="576187"/>
                  </a:cubicBezTo>
                  <a:cubicBezTo>
                    <a:pt x="5179730" y="570472"/>
                    <a:pt x="5176872" y="565709"/>
                    <a:pt x="5174015" y="560947"/>
                  </a:cubicBezTo>
                  <a:cubicBezTo>
                    <a:pt x="5167824" y="557137"/>
                    <a:pt x="5157822" y="549993"/>
                    <a:pt x="5146869" y="554755"/>
                  </a:cubicBezTo>
                  <a:cubicBezTo>
                    <a:pt x="5134010" y="557137"/>
                    <a:pt x="5127818" y="565709"/>
                    <a:pt x="5124961" y="578092"/>
                  </a:cubicBezTo>
                  <a:close/>
                  <a:moveTo>
                    <a:pt x="3809559" y="555708"/>
                  </a:moveTo>
                  <a:cubicBezTo>
                    <a:pt x="3801463" y="559042"/>
                    <a:pt x="3796224" y="565709"/>
                    <a:pt x="3792890" y="573805"/>
                  </a:cubicBezTo>
                  <a:cubicBezTo>
                    <a:pt x="3791462" y="587140"/>
                    <a:pt x="3795272" y="597142"/>
                    <a:pt x="3800510" y="601904"/>
                  </a:cubicBezTo>
                  <a:cubicBezTo>
                    <a:pt x="3801463" y="602857"/>
                    <a:pt x="3803368" y="603809"/>
                    <a:pt x="3804321" y="604285"/>
                  </a:cubicBezTo>
                  <a:cubicBezTo>
                    <a:pt x="3805273" y="604762"/>
                    <a:pt x="3807178" y="606667"/>
                    <a:pt x="3808130" y="606667"/>
                  </a:cubicBezTo>
                  <a:cubicBezTo>
                    <a:pt x="3823847" y="612382"/>
                    <a:pt x="3839087" y="604762"/>
                    <a:pt x="3845278" y="592379"/>
                  </a:cubicBezTo>
                  <a:cubicBezTo>
                    <a:pt x="3845278" y="590950"/>
                    <a:pt x="3845278" y="588569"/>
                    <a:pt x="3846707" y="588569"/>
                  </a:cubicBezTo>
                  <a:cubicBezTo>
                    <a:pt x="3849088" y="569995"/>
                    <a:pt x="3841468" y="561423"/>
                    <a:pt x="3831467" y="555232"/>
                  </a:cubicBezTo>
                  <a:cubicBezTo>
                    <a:pt x="3826228" y="553803"/>
                    <a:pt x="3820037" y="553803"/>
                    <a:pt x="3813369" y="553803"/>
                  </a:cubicBezTo>
                  <a:cubicBezTo>
                    <a:pt x="3812417" y="553803"/>
                    <a:pt x="3811940" y="553803"/>
                    <a:pt x="3811940" y="555232"/>
                  </a:cubicBezTo>
                  <a:lnTo>
                    <a:pt x="3809559" y="555232"/>
                  </a:lnTo>
                  <a:close/>
                  <a:moveTo>
                    <a:pt x="4429160" y="570948"/>
                  </a:moveTo>
                  <a:cubicBezTo>
                    <a:pt x="4427731" y="578092"/>
                    <a:pt x="4427255" y="585235"/>
                    <a:pt x="4429160" y="591427"/>
                  </a:cubicBezTo>
                  <a:cubicBezTo>
                    <a:pt x="4431065" y="597618"/>
                    <a:pt x="4439161" y="605238"/>
                    <a:pt x="4444400" y="606667"/>
                  </a:cubicBezTo>
                  <a:cubicBezTo>
                    <a:pt x="4459640" y="611905"/>
                    <a:pt x="4473928" y="603809"/>
                    <a:pt x="4480119" y="591427"/>
                  </a:cubicBezTo>
                  <a:cubicBezTo>
                    <a:pt x="4480119" y="589998"/>
                    <a:pt x="4480119" y="587617"/>
                    <a:pt x="4481548" y="587617"/>
                  </a:cubicBezTo>
                  <a:cubicBezTo>
                    <a:pt x="4483453" y="567614"/>
                    <a:pt x="4473451" y="559518"/>
                    <a:pt x="4461069" y="554279"/>
                  </a:cubicBezTo>
                  <a:lnTo>
                    <a:pt x="4449639" y="554279"/>
                  </a:lnTo>
                  <a:cubicBezTo>
                    <a:pt x="4449639" y="554279"/>
                    <a:pt x="4448210" y="554279"/>
                    <a:pt x="4448210" y="555708"/>
                  </a:cubicBezTo>
                  <a:cubicBezTo>
                    <a:pt x="4437733" y="556660"/>
                    <a:pt x="4433923" y="564280"/>
                    <a:pt x="4429160" y="570948"/>
                  </a:cubicBezTo>
                  <a:close/>
                  <a:moveTo>
                    <a:pt x="4816827" y="561899"/>
                  </a:moveTo>
                  <a:cubicBezTo>
                    <a:pt x="4813494" y="567614"/>
                    <a:pt x="4809684" y="572377"/>
                    <a:pt x="4809208" y="580949"/>
                  </a:cubicBezTo>
                  <a:cubicBezTo>
                    <a:pt x="4811113" y="597142"/>
                    <a:pt x="4820161" y="606667"/>
                    <a:pt x="4837306" y="608095"/>
                  </a:cubicBezTo>
                  <a:cubicBezTo>
                    <a:pt x="4852070" y="605714"/>
                    <a:pt x="4861119" y="597142"/>
                    <a:pt x="4863024" y="580949"/>
                  </a:cubicBezTo>
                  <a:cubicBezTo>
                    <a:pt x="4863024" y="572377"/>
                    <a:pt x="4858261" y="567614"/>
                    <a:pt x="4855404" y="561899"/>
                  </a:cubicBezTo>
                  <a:cubicBezTo>
                    <a:pt x="4849212" y="559042"/>
                    <a:pt x="4841116" y="551422"/>
                    <a:pt x="4832544" y="555708"/>
                  </a:cubicBezTo>
                  <a:cubicBezTo>
                    <a:pt x="4824924" y="555232"/>
                    <a:pt x="4822543" y="560470"/>
                    <a:pt x="4817304" y="561899"/>
                  </a:cubicBezTo>
                  <a:close/>
                  <a:moveTo>
                    <a:pt x="3412843" y="573329"/>
                  </a:moveTo>
                  <a:cubicBezTo>
                    <a:pt x="3410938" y="597142"/>
                    <a:pt x="3422368" y="608572"/>
                    <a:pt x="3446181" y="606667"/>
                  </a:cubicBezTo>
                  <a:cubicBezTo>
                    <a:pt x="3454277" y="602857"/>
                    <a:pt x="3459992" y="596665"/>
                    <a:pt x="3464278" y="588569"/>
                  </a:cubicBezTo>
                  <a:cubicBezTo>
                    <a:pt x="3466659" y="569043"/>
                    <a:pt x="3457610" y="560947"/>
                    <a:pt x="3446181" y="555232"/>
                  </a:cubicBezTo>
                  <a:cubicBezTo>
                    <a:pt x="3441418" y="556184"/>
                    <a:pt x="3433322" y="553803"/>
                    <a:pt x="3430941" y="556660"/>
                  </a:cubicBezTo>
                  <a:cubicBezTo>
                    <a:pt x="3421416" y="558565"/>
                    <a:pt x="3417606" y="566185"/>
                    <a:pt x="3412843" y="573329"/>
                  </a:cubicBezTo>
                  <a:close/>
                  <a:moveTo>
                    <a:pt x="1574043" y="573329"/>
                  </a:moveTo>
                  <a:cubicBezTo>
                    <a:pt x="1571661" y="589998"/>
                    <a:pt x="1578805" y="597618"/>
                    <a:pt x="1588330" y="602857"/>
                  </a:cubicBezTo>
                  <a:cubicBezTo>
                    <a:pt x="1604999" y="605238"/>
                    <a:pt x="1612619" y="598094"/>
                    <a:pt x="1617858" y="588569"/>
                  </a:cubicBezTo>
                  <a:cubicBezTo>
                    <a:pt x="1620239" y="571900"/>
                    <a:pt x="1613095" y="564280"/>
                    <a:pt x="1603570" y="559042"/>
                  </a:cubicBezTo>
                  <a:cubicBezTo>
                    <a:pt x="1598808" y="559994"/>
                    <a:pt x="1590712" y="557137"/>
                    <a:pt x="1588330" y="560470"/>
                  </a:cubicBezTo>
                  <a:cubicBezTo>
                    <a:pt x="1580710" y="561899"/>
                    <a:pt x="1578329" y="568090"/>
                    <a:pt x="1574043" y="573329"/>
                  </a:cubicBezTo>
                  <a:close/>
                  <a:moveTo>
                    <a:pt x="3860518" y="574758"/>
                  </a:moveTo>
                  <a:cubicBezTo>
                    <a:pt x="3858613" y="591427"/>
                    <a:pt x="3865756" y="598570"/>
                    <a:pt x="3875758" y="602857"/>
                  </a:cubicBezTo>
                  <a:cubicBezTo>
                    <a:pt x="3892427" y="604762"/>
                    <a:pt x="3899571" y="597142"/>
                    <a:pt x="3903857" y="587617"/>
                  </a:cubicBezTo>
                  <a:cubicBezTo>
                    <a:pt x="3905762" y="570948"/>
                    <a:pt x="3898618" y="563804"/>
                    <a:pt x="3888617" y="559518"/>
                  </a:cubicBezTo>
                  <a:cubicBezTo>
                    <a:pt x="3884807" y="560470"/>
                    <a:pt x="3877663" y="558089"/>
                    <a:pt x="3875758" y="560947"/>
                  </a:cubicBezTo>
                  <a:cubicBezTo>
                    <a:pt x="3866709" y="561899"/>
                    <a:pt x="3863852" y="569043"/>
                    <a:pt x="3860518" y="575234"/>
                  </a:cubicBezTo>
                  <a:close/>
                  <a:moveTo>
                    <a:pt x="4118645" y="592855"/>
                  </a:moveTo>
                  <a:cubicBezTo>
                    <a:pt x="4123884" y="600952"/>
                    <a:pt x="4138648" y="605238"/>
                    <a:pt x="4148173" y="599523"/>
                  </a:cubicBezTo>
                  <a:cubicBezTo>
                    <a:pt x="4152459" y="596665"/>
                    <a:pt x="4154364" y="592379"/>
                    <a:pt x="4157221" y="589045"/>
                  </a:cubicBezTo>
                  <a:cubicBezTo>
                    <a:pt x="4159603" y="572853"/>
                    <a:pt x="4152935" y="565709"/>
                    <a:pt x="4144363" y="560947"/>
                  </a:cubicBezTo>
                  <a:cubicBezTo>
                    <a:pt x="4128170" y="558565"/>
                    <a:pt x="4121026" y="565233"/>
                    <a:pt x="4116264" y="573805"/>
                  </a:cubicBezTo>
                  <a:cubicBezTo>
                    <a:pt x="4115788" y="583330"/>
                    <a:pt x="4116264" y="589522"/>
                    <a:pt x="4118645" y="592855"/>
                  </a:cubicBezTo>
                  <a:close/>
                  <a:moveTo>
                    <a:pt x="5196399" y="577615"/>
                  </a:moveTo>
                  <a:cubicBezTo>
                    <a:pt x="5195922" y="594760"/>
                    <a:pt x="5204495" y="602857"/>
                    <a:pt x="5222116" y="601904"/>
                  </a:cubicBezTo>
                  <a:cubicBezTo>
                    <a:pt x="5229736" y="598570"/>
                    <a:pt x="5235451" y="593808"/>
                    <a:pt x="5237356" y="585235"/>
                  </a:cubicBezTo>
                  <a:cubicBezTo>
                    <a:pt x="5239261" y="570472"/>
                    <a:pt x="5230689" y="566185"/>
                    <a:pt x="5223068" y="560947"/>
                  </a:cubicBezTo>
                  <a:cubicBezTo>
                    <a:pt x="5219259" y="561899"/>
                    <a:pt x="5212115" y="559518"/>
                    <a:pt x="5210210" y="562375"/>
                  </a:cubicBezTo>
                  <a:cubicBezTo>
                    <a:pt x="5202590" y="564280"/>
                    <a:pt x="5198304" y="569995"/>
                    <a:pt x="5195922" y="577615"/>
                  </a:cubicBezTo>
                  <a:close/>
                  <a:moveTo>
                    <a:pt x="3927193" y="581425"/>
                  </a:moveTo>
                  <a:cubicBezTo>
                    <a:pt x="3928621" y="593332"/>
                    <a:pt x="3935289" y="599999"/>
                    <a:pt x="3947671" y="600952"/>
                  </a:cubicBezTo>
                  <a:cubicBezTo>
                    <a:pt x="3958149" y="598570"/>
                    <a:pt x="3964817" y="592855"/>
                    <a:pt x="3965769" y="580473"/>
                  </a:cubicBezTo>
                  <a:cubicBezTo>
                    <a:pt x="3963864" y="569519"/>
                    <a:pt x="3954815" y="559994"/>
                    <a:pt x="3942909" y="563804"/>
                  </a:cubicBezTo>
                  <a:cubicBezTo>
                    <a:pt x="3933384" y="565233"/>
                    <a:pt x="3929098" y="571900"/>
                    <a:pt x="3927669" y="581902"/>
                  </a:cubicBezTo>
                  <a:close/>
                  <a:moveTo>
                    <a:pt x="1517369" y="581425"/>
                  </a:moveTo>
                  <a:cubicBezTo>
                    <a:pt x="1519274" y="589522"/>
                    <a:pt x="1524513" y="595237"/>
                    <a:pt x="1534038" y="595713"/>
                  </a:cubicBezTo>
                  <a:cubicBezTo>
                    <a:pt x="1542134" y="593808"/>
                    <a:pt x="1547849" y="588569"/>
                    <a:pt x="1548325" y="579044"/>
                  </a:cubicBezTo>
                  <a:cubicBezTo>
                    <a:pt x="1546420" y="570948"/>
                    <a:pt x="1541181" y="565233"/>
                    <a:pt x="1531656" y="564757"/>
                  </a:cubicBezTo>
                  <a:cubicBezTo>
                    <a:pt x="1523560" y="566662"/>
                    <a:pt x="1517845" y="571900"/>
                    <a:pt x="1517369" y="581425"/>
                  </a:cubicBezTo>
                  <a:close/>
                  <a:moveTo>
                    <a:pt x="3357598" y="581425"/>
                  </a:moveTo>
                  <a:cubicBezTo>
                    <a:pt x="3359503" y="591427"/>
                    <a:pt x="3364742" y="597142"/>
                    <a:pt x="3375696" y="598094"/>
                  </a:cubicBezTo>
                  <a:cubicBezTo>
                    <a:pt x="3384268" y="595713"/>
                    <a:pt x="3390459" y="590474"/>
                    <a:pt x="3390936" y="579997"/>
                  </a:cubicBezTo>
                  <a:cubicBezTo>
                    <a:pt x="3389031" y="560470"/>
                    <a:pt x="3358074" y="560947"/>
                    <a:pt x="3357598" y="581425"/>
                  </a:cubicBezTo>
                  <a:close/>
                  <a:moveTo>
                    <a:pt x="4056733" y="581425"/>
                  </a:moveTo>
                  <a:cubicBezTo>
                    <a:pt x="4058638" y="591427"/>
                    <a:pt x="4063877" y="597142"/>
                    <a:pt x="4074830" y="598094"/>
                  </a:cubicBezTo>
                  <a:cubicBezTo>
                    <a:pt x="4083403" y="595713"/>
                    <a:pt x="4089594" y="590474"/>
                    <a:pt x="4090070" y="579997"/>
                  </a:cubicBezTo>
                  <a:cubicBezTo>
                    <a:pt x="4088165" y="560470"/>
                    <a:pt x="4057209" y="560947"/>
                    <a:pt x="4056733" y="581425"/>
                  </a:cubicBezTo>
                  <a:close/>
                  <a:moveTo>
                    <a:pt x="3993868" y="579044"/>
                  </a:moveTo>
                  <a:cubicBezTo>
                    <a:pt x="3991486" y="598094"/>
                    <a:pt x="4013394" y="600475"/>
                    <a:pt x="4021014" y="593332"/>
                  </a:cubicBezTo>
                  <a:cubicBezTo>
                    <a:pt x="4028158" y="586188"/>
                    <a:pt x="4024348" y="574758"/>
                    <a:pt x="4021014" y="569995"/>
                  </a:cubicBezTo>
                  <a:cubicBezTo>
                    <a:pt x="4017680" y="568090"/>
                    <a:pt x="4009584" y="563804"/>
                    <a:pt x="4004345" y="567614"/>
                  </a:cubicBezTo>
                  <a:cubicBezTo>
                    <a:pt x="3997678" y="568567"/>
                    <a:pt x="3995773" y="573329"/>
                    <a:pt x="3993868" y="579044"/>
                  </a:cubicBezTo>
                  <a:close/>
                  <a:moveTo>
                    <a:pt x="124815" y="584283"/>
                  </a:moveTo>
                  <a:cubicBezTo>
                    <a:pt x="128625" y="594760"/>
                    <a:pt x="149103" y="592379"/>
                    <a:pt x="145293" y="576663"/>
                  </a:cubicBezTo>
                  <a:cubicBezTo>
                    <a:pt x="143388" y="574282"/>
                    <a:pt x="141483" y="571900"/>
                    <a:pt x="139102" y="570472"/>
                  </a:cubicBezTo>
                  <a:cubicBezTo>
                    <a:pt x="136721" y="571424"/>
                    <a:pt x="131482" y="569043"/>
                    <a:pt x="131482" y="571900"/>
                  </a:cubicBezTo>
                  <a:cubicBezTo>
                    <a:pt x="125767" y="572377"/>
                    <a:pt x="124815" y="578092"/>
                    <a:pt x="125291" y="584759"/>
                  </a:cubicBezTo>
                  <a:close/>
                  <a:moveTo>
                    <a:pt x="61950" y="581902"/>
                  </a:moveTo>
                  <a:cubicBezTo>
                    <a:pt x="64807" y="594284"/>
                    <a:pt x="84810" y="588569"/>
                    <a:pt x="78618" y="575710"/>
                  </a:cubicBezTo>
                  <a:cubicBezTo>
                    <a:pt x="72903" y="569519"/>
                    <a:pt x="61950" y="572377"/>
                    <a:pt x="61950" y="581902"/>
                  </a:cubicBezTo>
                  <a:close/>
                  <a:moveTo>
                    <a:pt x="189108" y="585711"/>
                  </a:moveTo>
                  <a:cubicBezTo>
                    <a:pt x="194823" y="593332"/>
                    <a:pt x="211968" y="589998"/>
                    <a:pt x="207206" y="575234"/>
                  </a:cubicBezTo>
                  <a:cubicBezTo>
                    <a:pt x="205301" y="572377"/>
                    <a:pt x="197205" y="569043"/>
                    <a:pt x="192918" y="572853"/>
                  </a:cubicBezTo>
                  <a:cubicBezTo>
                    <a:pt x="188156" y="573805"/>
                    <a:pt x="189108" y="579997"/>
                    <a:pt x="189108" y="585711"/>
                  </a:cubicBezTo>
                  <a:close/>
                  <a:moveTo>
                    <a:pt x="1459266" y="585711"/>
                  </a:moveTo>
                  <a:cubicBezTo>
                    <a:pt x="1464982" y="593332"/>
                    <a:pt x="1482127" y="589998"/>
                    <a:pt x="1477364" y="575234"/>
                  </a:cubicBezTo>
                  <a:cubicBezTo>
                    <a:pt x="1475459" y="572377"/>
                    <a:pt x="1467363" y="569043"/>
                    <a:pt x="1463077" y="572853"/>
                  </a:cubicBezTo>
                  <a:cubicBezTo>
                    <a:pt x="1458314" y="573805"/>
                    <a:pt x="1459266" y="579997"/>
                    <a:pt x="1459266" y="585711"/>
                  </a:cubicBezTo>
                  <a:close/>
                  <a:moveTo>
                    <a:pt x="3301877" y="584283"/>
                  </a:moveTo>
                  <a:cubicBezTo>
                    <a:pt x="3304258" y="587140"/>
                    <a:pt x="3305211" y="590950"/>
                    <a:pt x="3310926" y="590474"/>
                  </a:cubicBezTo>
                  <a:cubicBezTo>
                    <a:pt x="3316641" y="589998"/>
                    <a:pt x="3319974" y="586664"/>
                    <a:pt x="3319974" y="579997"/>
                  </a:cubicBezTo>
                  <a:cubicBezTo>
                    <a:pt x="3319022" y="569043"/>
                    <a:pt x="3299020" y="569995"/>
                    <a:pt x="3301877" y="583807"/>
                  </a:cubicBezTo>
                  <a:close/>
                  <a:moveTo>
                    <a:pt x="5271646" y="588093"/>
                  </a:moveTo>
                  <a:cubicBezTo>
                    <a:pt x="5280219" y="595713"/>
                    <a:pt x="5293554" y="586664"/>
                    <a:pt x="5286886" y="575234"/>
                  </a:cubicBezTo>
                  <a:cubicBezTo>
                    <a:pt x="5278314" y="567614"/>
                    <a:pt x="5264979" y="576663"/>
                    <a:pt x="5271646" y="588093"/>
                  </a:cubicBezTo>
                  <a:close/>
                  <a:moveTo>
                    <a:pt x="1699296" y="625240"/>
                  </a:moveTo>
                  <a:cubicBezTo>
                    <a:pt x="1696439" y="630955"/>
                    <a:pt x="1692153" y="636194"/>
                    <a:pt x="1693105" y="645719"/>
                  </a:cubicBezTo>
                  <a:cubicBezTo>
                    <a:pt x="1695010" y="662864"/>
                    <a:pt x="1704535" y="672865"/>
                    <a:pt x="1722633" y="673818"/>
                  </a:cubicBezTo>
                  <a:cubicBezTo>
                    <a:pt x="1741206" y="672389"/>
                    <a:pt x="1751208" y="662388"/>
                    <a:pt x="1752160" y="642862"/>
                  </a:cubicBezTo>
                  <a:cubicBezTo>
                    <a:pt x="1752160" y="633336"/>
                    <a:pt x="1747398" y="627622"/>
                    <a:pt x="1743111" y="622383"/>
                  </a:cubicBezTo>
                  <a:cubicBezTo>
                    <a:pt x="1737396" y="618573"/>
                    <a:pt x="1731681" y="614287"/>
                    <a:pt x="1721204" y="614763"/>
                  </a:cubicBezTo>
                  <a:cubicBezTo>
                    <a:pt x="1719299" y="614763"/>
                    <a:pt x="1716441" y="614763"/>
                    <a:pt x="1715965" y="616192"/>
                  </a:cubicBezTo>
                  <a:cubicBezTo>
                    <a:pt x="1707869" y="616192"/>
                    <a:pt x="1704535" y="621907"/>
                    <a:pt x="1699296" y="625240"/>
                  </a:cubicBezTo>
                  <a:close/>
                  <a:moveTo>
                    <a:pt x="4741580" y="635718"/>
                  </a:moveTo>
                  <a:cubicBezTo>
                    <a:pt x="4742533" y="640480"/>
                    <a:pt x="4739199" y="641433"/>
                    <a:pt x="4740151" y="646195"/>
                  </a:cubicBezTo>
                  <a:cubicBezTo>
                    <a:pt x="4742056" y="665245"/>
                    <a:pt x="4752534" y="675723"/>
                    <a:pt x="4772060" y="677152"/>
                  </a:cubicBezTo>
                  <a:cubicBezTo>
                    <a:pt x="4789681" y="674770"/>
                    <a:pt x="4799682" y="664769"/>
                    <a:pt x="4801587" y="646195"/>
                  </a:cubicBezTo>
                  <a:cubicBezTo>
                    <a:pt x="4800159" y="626669"/>
                    <a:pt x="4785871" y="612858"/>
                    <a:pt x="4765869" y="616668"/>
                  </a:cubicBezTo>
                  <a:cubicBezTo>
                    <a:pt x="4752534" y="617620"/>
                    <a:pt x="4746819" y="627145"/>
                    <a:pt x="4741580" y="635718"/>
                  </a:cubicBezTo>
                  <a:close/>
                  <a:moveTo>
                    <a:pt x="4931604" y="646195"/>
                  </a:moveTo>
                  <a:cubicBezTo>
                    <a:pt x="4933509" y="664769"/>
                    <a:pt x="4943986" y="674770"/>
                    <a:pt x="4962560" y="677152"/>
                  </a:cubicBezTo>
                  <a:cubicBezTo>
                    <a:pt x="4981134" y="675247"/>
                    <a:pt x="4991135" y="664769"/>
                    <a:pt x="4993516" y="646195"/>
                  </a:cubicBezTo>
                  <a:cubicBezTo>
                    <a:pt x="4992564" y="633336"/>
                    <a:pt x="4985896" y="625240"/>
                    <a:pt x="4978276" y="619049"/>
                  </a:cubicBezTo>
                  <a:cubicBezTo>
                    <a:pt x="4972561" y="618573"/>
                    <a:pt x="4964941" y="612858"/>
                    <a:pt x="4959226" y="616668"/>
                  </a:cubicBezTo>
                  <a:cubicBezTo>
                    <a:pt x="4942081" y="618573"/>
                    <a:pt x="4934461" y="629527"/>
                    <a:pt x="4932080" y="646195"/>
                  </a:cubicBezTo>
                  <a:close/>
                  <a:moveTo>
                    <a:pt x="4996850" y="633336"/>
                  </a:moveTo>
                  <a:cubicBezTo>
                    <a:pt x="4991135" y="651434"/>
                    <a:pt x="4999231" y="668103"/>
                    <a:pt x="5012090" y="674294"/>
                  </a:cubicBezTo>
                  <a:cubicBezTo>
                    <a:pt x="5030187" y="680009"/>
                    <a:pt x="5046856" y="671913"/>
                    <a:pt x="5053047" y="659054"/>
                  </a:cubicBezTo>
                  <a:cubicBezTo>
                    <a:pt x="5055429" y="649529"/>
                    <a:pt x="5055429" y="642862"/>
                    <a:pt x="5053047" y="633336"/>
                  </a:cubicBezTo>
                  <a:cubicBezTo>
                    <a:pt x="5049238" y="627145"/>
                    <a:pt x="5043999" y="621907"/>
                    <a:pt x="5037807" y="618097"/>
                  </a:cubicBezTo>
                  <a:cubicBezTo>
                    <a:pt x="5033521" y="618097"/>
                    <a:pt x="5025901" y="614763"/>
                    <a:pt x="5023520" y="616668"/>
                  </a:cubicBezTo>
                  <a:cubicBezTo>
                    <a:pt x="5008280" y="616192"/>
                    <a:pt x="5002565" y="625240"/>
                    <a:pt x="4996374" y="633336"/>
                  </a:cubicBezTo>
                  <a:close/>
                  <a:moveTo>
                    <a:pt x="5058286" y="646195"/>
                  </a:moveTo>
                  <a:cubicBezTo>
                    <a:pt x="5060191" y="664769"/>
                    <a:pt x="5070669" y="675247"/>
                    <a:pt x="5089242" y="677152"/>
                  </a:cubicBezTo>
                  <a:cubicBezTo>
                    <a:pt x="5107816" y="675247"/>
                    <a:pt x="5118294" y="664769"/>
                    <a:pt x="5120199" y="646195"/>
                  </a:cubicBezTo>
                  <a:cubicBezTo>
                    <a:pt x="5118770" y="627145"/>
                    <a:pt x="5104959" y="613334"/>
                    <a:pt x="5085432" y="616668"/>
                  </a:cubicBezTo>
                  <a:cubicBezTo>
                    <a:pt x="5068287" y="618097"/>
                    <a:pt x="5060667" y="629527"/>
                    <a:pt x="5058286" y="646195"/>
                  </a:cubicBezTo>
                  <a:close/>
                  <a:moveTo>
                    <a:pt x="5122580" y="635718"/>
                  </a:moveTo>
                  <a:cubicBezTo>
                    <a:pt x="5123532" y="640480"/>
                    <a:pt x="5120199" y="641433"/>
                    <a:pt x="5121151" y="646195"/>
                  </a:cubicBezTo>
                  <a:cubicBezTo>
                    <a:pt x="5123056" y="665245"/>
                    <a:pt x="5133534" y="675723"/>
                    <a:pt x="5153060" y="677152"/>
                  </a:cubicBezTo>
                  <a:cubicBezTo>
                    <a:pt x="5170681" y="674770"/>
                    <a:pt x="5180682" y="664769"/>
                    <a:pt x="5182587" y="646195"/>
                  </a:cubicBezTo>
                  <a:cubicBezTo>
                    <a:pt x="5181159" y="626669"/>
                    <a:pt x="5166871" y="612858"/>
                    <a:pt x="5146869" y="616668"/>
                  </a:cubicBezTo>
                  <a:cubicBezTo>
                    <a:pt x="5133534" y="617620"/>
                    <a:pt x="5128295" y="627145"/>
                    <a:pt x="5122580" y="635718"/>
                  </a:cubicBezTo>
                  <a:close/>
                  <a:moveTo>
                    <a:pt x="3790509" y="640957"/>
                  </a:moveTo>
                  <a:cubicBezTo>
                    <a:pt x="3790509" y="662864"/>
                    <a:pt x="3801463" y="673342"/>
                    <a:pt x="3823847" y="672865"/>
                  </a:cubicBezTo>
                  <a:cubicBezTo>
                    <a:pt x="3838134" y="668103"/>
                    <a:pt x="3848135" y="659530"/>
                    <a:pt x="3847183" y="639528"/>
                  </a:cubicBezTo>
                  <a:cubicBezTo>
                    <a:pt x="3845278" y="633813"/>
                    <a:pt x="3842420" y="629050"/>
                    <a:pt x="3839563" y="624288"/>
                  </a:cubicBezTo>
                  <a:cubicBezTo>
                    <a:pt x="3832895" y="620478"/>
                    <a:pt x="3823370" y="613334"/>
                    <a:pt x="3812417" y="618097"/>
                  </a:cubicBezTo>
                  <a:cubicBezTo>
                    <a:pt x="3799558" y="620478"/>
                    <a:pt x="3793367" y="629050"/>
                    <a:pt x="3790509" y="641433"/>
                  </a:cubicBezTo>
                  <a:close/>
                  <a:moveTo>
                    <a:pt x="4107691" y="640957"/>
                  </a:moveTo>
                  <a:cubicBezTo>
                    <a:pt x="4107691" y="662864"/>
                    <a:pt x="4118645" y="673342"/>
                    <a:pt x="4141029" y="672865"/>
                  </a:cubicBezTo>
                  <a:cubicBezTo>
                    <a:pt x="4155316" y="668103"/>
                    <a:pt x="4165318" y="659530"/>
                    <a:pt x="4163889" y="639528"/>
                  </a:cubicBezTo>
                  <a:cubicBezTo>
                    <a:pt x="4161984" y="633813"/>
                    <a:pt x="4159126" y="629050"/>
                    <a:pt x="4156269" y="624288"/>
                  </a:cubicBezTo>
                  <a:cubicBezTo>
                    <a:pt x="4149602" y="620478"/>
                    <a:pt x="4140076" y="613334"/>
                    <a:pt x="4129123" y="618097"/>
                  </a:cubicBezTo>
                  <a:cubicBezTo>
                    <a:pt x="4116264" y="620478"/>
                    <a:pt x="4110073" y="629050"/>
                    <a:pt x="4107215" y="641433"/>
                  </a:cubicBezTo>
                  <a:close/>
                  <a:moveTo>
                    <a:pt x="4813494" y="626669"/>
                  </a:moveTo>
                  <a:cubicBezTo>
                    <a:pt x="4808731" y="631432"/>
                    <a:pt x="4806350" y="638575"/>
                    <a:pt x="4805874" y="647148"/>
                  </a:cubicBezTo>
                  <a:cubicBezTo>
                    <a:pt x="4808255" y="684772"/>
                    <a:pt x="4865881" y="682867"/>
                    <a:pt x="4864929" y="644767"/>
                  </a:cubicBezTo>
                  <a:cubicBezTo>
                    <a:pt x="4862071" y="627622"/>
                    <a:pt x="4852546" y="617620"/>
                    <a:pt x="4833972" y="616668"/>
                  </a:cubicBezTo>
                  <a:cubicBezTo>
                    <a:pt x="4833020" y="616668"/>
                    <a:pt x="4831591" y="616668"/>
                    <a:pt x="4831591" y="618097"/>
                  </a:cubicBezTo>
                  <a:cubicBezTo>
                    <a:pt x="4822543" y="618097"/>
                    <a:pt x="4818256" y="622383"/>
                    <a:pt x="4813494" y="627145"/>
                  </a:cubicBezTo>
                  <a:close/>
                  <a:moveTo>
                    <a:pt x="4874930" y="626669"/>
                  </a:moveTo>
                  <a:cubicBezTo>
                    <a:pt x="4872073" y="632860"/>
                    <a:pt x="4867786" y="637623"/>
                    <a:pt x="4868739" y="647148"/>
                  </a:cubicBezTo>
                  <a:cubicBezTo>
                    <a:pt x="4871120" y="664769"/>
                    <a:pt x="4880645" y="674770"/>
                    <a:pt x="4899695" y="675247"/>
                  </a:cubicBezTo>
                  <a:cubicBezTo>
                    <a:pt x="4917316" y="672865"/>
                    <a:pt x="4927317" y="663340"/>
                    <a:pt x="4927794" y="644290"/>
                  </a:cubicBezTo>
                  <a:cubicBezTo>
                    <a:pt x="4925412" y="626669"/>
                    <a:pt x="4915887" y="616668"/>
                    <a:pt x="4896837" y="616192"/>
                  </a:cubicBezTo>
                  <a:cubicBezTo>
                    <a:pt x="4894932" y="616192"/>
                    <a:pt x="4892075" y="616192"/>
                    <a:pt x="4891599" y="617620"/>
                  </a:cubicBezTo>
                  <a:cubicBezTo>
                    <a:pt x="4883502" y="618097"/>
                    <a:pt x="4879692" y="622859"/>
                    <a:pt x="4874930" y="626669"/>
                  </a:cubicBezTo>
                  <a:close/>
                  <a:moveTo>
                    <a:pt x="4425826" y="647148"/>
                  </a:moveTo>
                  <a:cubicBezTo>
                    <a:pt x="4428684" y="663340"/>
                    <a:pt x="4437733" y="672865"/>
                    <a:pt x="4455354" y="674294"/>
                  </a:cubicBezTo>
                  <a:cubicBezTo>
                    <a:pt x="4471070" y="671437"/>
                    <a:pt x="4480595" y="662388"/>
                    <a:pt x="4482500" y="646195"/>
                  </a:cubicBezTo>
                  <a:cubicBezTo>
                    <a:pt x="4480119" y="629050"/>
                    <a:pt x="4470594" y="619525"/>
                    <a:pt x="4452973" y="618097"/>
                  </a:cubicBezTo>
                  <a:cubicBezTo>
                    <a:pt x="4452020" y="618097"/>
                    <a:pt x="4451544" y="618097"/>
                    <a:pt x="4451544" y="619525"/>
                  </a:cubicBezTo>
                  <a:cubicBezTo>
                    <a:pt x="4434875" y="620478"/>
                    <a:pt x="4427731" y="631908"/>
                    <a:pt x="4425826" y="647624"/>
                  </a:cubicBezTo>
                  <a:close/>
                  <a:moveTo>
                    <a:pt x="1635003" y="635718"/>
                  </a:moveTo>
                  <a:cubicBezTo>
                    <a:pt x="1629764" y="651434"/>
                    <a:pt x="1638813" y="663340"/>
                    <a:pt x="1647862" y="669055"/>
                  </a:cubicBezTo>
                  <a:cubicBezTo>
                    <a:pt x="1654529" y="670960"/>
                    <a:pt x="1664530" y="670960"/>
                    <a:pt x="1671198" y="669055"/>
                  </a:cubicBezTo>
                  <a:cubicBezTo>
                    <a:pt x="1681199" y="663340"/>
                    <a:pt x="1689295" y="650005"/>
                    <a:pt x="1684056" y="632860"/>
                  </a:cubicBezTo>
                  <a:cubicBezTo>
                    <a:pt x="1680247" y="628098"/>
                    <a:pt x="1675960" y="623812"/>
                    <a:pt x="1671198" y="620002"/>
                  </a:cubicBezTo>
                  <a:cubicBezTo>
                    <a:pt x="1666435" y="619049"/>
                    <a:pt x="1656434" y="616668"/>
                    <a:pt x="1652148" y="620002"/>
                  </a:cubicBezTo>
                  <a:cubicBezTo>
                    <a:pt x="1643099" y="621907"/>
                    <a:pt x="1638336" y="627622"/>
                    <a:pt x="1635479" y="635242"/>
                  </a:cubicBezTo>
                  <a:close/>
                  <a:moveTo>
                    <a:pt x="5189255" y="638099"/>
                  </a:moveTo>
                  <a:lnTo>
                    <a:pt x="5189255" y="653339"/>
                  </a:lnTo>
                  <a:cubicBezTo>
                    <a:pt x="5194970" y="665245"/>
                    <a:pt x="5203542" y="675247"/>
                    <a:pt x="5224021" y="672389"/>
                  </a:cubicBezTo>
                  <a:cubicBezTo>
                    <a:pt x="5235927" y="666674"/>
                    <a:pt x="5245929" y="658102"/>
                    <a:pt x="5243071" y="637623"/>
                  </a:cubicBezTo>
                  <a:cubicBezTo>
                    <a:pt x="5237356" y="625717"/>
                    <a:pt x="5229260" y="616192"/>
                    <a:pt x="5209733" y="618573"/>
                  </a:cubicBezTo>
                  <a:cubicBezTo>
                    <a:pt x="5208781" y="618573"/>
                    <a:pt x="5208305" y="618573"/>
                    <a:pt x="5208305" y="620002"/>
                  </a:cubicBezTo>
                  <a:cubicBezTo>
                    <a:pt x="5197351" y="621430"/>
                    <a:pt x="5193541" y="630479"/>
                    <a:pt x="5189255" y="638099"/>
                  </a:cubicBezTo>
                  <a:close/>
                  <a:moveTo>
                    <a:pt x="2840867" y="644767"/>
                  </a:moveTo>
                  <a:cubicBezTo>
                    <a:pt x="2842772" y="659530"/>
                    <a:pt x="2851345" y="668103"/>
                    <a:pt x="2866585" y="669055"/>
                  </a:cubicBezTo>
                  <a:cubicBezTo>
                    <a:pt x="2879920" y="666674"/>
                    <a:pt x="2888016" y="658578"/>
                    <a:pt x="2889921" y="644767"/>
                  </a:cubicBezTo>
                  <a:cubicBezTo>
                    <a:pt x="2888492" y="630003"/>
                    <a:pt x="2877062" y="619049"/>
                    <a:pt x="2862775" y="621430"/>
                  </a:cubicBezTo>
                  <a:cubicBezTo>
                    <a:pt x="2848487" y="622383"/>
                    <a:pt x="2843249" y="631908"/>
                    <a:pt x="2840867" y="644767"/>
                  </a:cubicBezTo>
                  <a:close/>
                  <a:moveTo>
                    <a:pt x="3349026" y="638099"/>
                  </a:moveTo>
                  <a:cubicBezTo>
                    <a:pt x="3347597" y="655244"/>
                    <a:pt x="3354741" y="663340"/>
                    <a:pt x="3365694" y="667627"/>
                  </a:cubicBezTo>
                  <a:cubicBezTo>
                    <a:pt x="3380934" y="672389"/>
                    <a:pt x="3392840" y="663340"/>
                    <a:pt x="3396651" y="652387"/>
                  </a:cubicBezTo>
                  <a:cubicBezTo>
                    <a:pt x="3401889" y="637623"/>
                    <a:pt x="3391888" y="627145"/>
                    <a:pt x="3383792" y="621430"/>
                  </a:cubicBezTo>
                  <a:cubicBezTo>
                    <a:pt x="3379506" y="621430"/>
                    <a:pt x="3370933" y="618097"/>
                    <a:pt x="3367123" y="621430"/>
                  </a:cubicBezTo>
                  <a:cubicBezTo>
                    <a:pt x="3357122" y="622859"/>
                    <a:pt x="3353312" y="630955"/>
                    <a:pt x="3349026" y="638099"/>
                  </a:cubicBezTo>
                  <a:close/>
                  <a:moveTo>
                    <a:pt x="3863375" y="631908"/>
                  </a:moveTo>
                  <a:cubicBezTo>
                    <a:pt x="3862423" y="636194"/>
                    <a:pt x="3860042" y="640004"/>
                    <a:pt x="3859565" y="644767"/>
                  </a:cubicBezTo>
                  <a:cubicBezTo>
                    <a:pt x="3861470" y="657625"/>
                    <a:pt x="3868614" y="664769"/>
                    <a:pt x="3881473" y="666674"/>
                  </a:cubicBezTo>
                  <a:cubicBezTo>
                    <a:pt x="3902904" y="666674"/>
                    <a:pt x="3909095" y="638099"/>
                    <a:pt x="3894332" y="626669"/>
                  </a:cubicBezTo>
                  <a:cubicBezTo>
                    <a:pt x="3889569" y="626193"/>
                    <a:pt x="3883378" y="620478"/>
                    <a:pt x="3879092" y="624288"/>
                  </a:cubicBezTo>
                  <a:cubicBezTo>
                    <a:pt x="3870995" y="623812"/>
                    <a:pt x="3868614" y="629050"/>
                    <a:pt x="3863852" y="631908"/>
                  </a:cubicBezTo>
                  <a:close/>
                  <a:moveTo>
                    <a:pt x="1577853" y="631908"/>
                  </a:moveTo>
                  <a:cubicBezTo>
                    <a:pt x="1577377" y="636670"/>
                    <a:pt x="1574043" y="639052"/>
                    <a:pt x="1574043" y="644767"/>
                  </a:cubicBezTo>
                  <a:cubicBezTo>
                    <a:pt x="1573566" y="671437"/>
                    <a:pt x="1616905" y="670960"/>
                    <a:pt x="1615000" y="643338"/>
                  </a:cubicBezTo>
                  <a:cubicBezTo>
                    <a:pt x="1614048" y="638099"/>
                    <a:pt x="1611666" y="634765"/>
                    <a:pt x="1609762" y="630479"/>
                  </a:cubicBezTo>
                  <a:cubicBezTo>
                    <a:pt x="1605475" y="627622"/>
                    <a:pt x="1597379" y="621430"/>
                    <a:pt x="1590712" y="625240"/>
                  </a:cubicBezTo>
                  <a:cubicBezTo>
                    <a:pt x="1584520" y="625240"/>
                    <a:pt x="1581663" y="629050"/>
                    <a:pt x="1577853" y="631432"/>
                  </a:cubicBezTo>
                  <a:close/>
                  <a:moveTo>
                    <a:pt x="3926240" y="642385"/>
                  </a:moveTo>
                  <a:cubicBezTo>
                    <a:pt x="3925288" y="655244"/>
                    <a:pt x="3931955" y="660483"/>
                    <a:pt x="3940528" y="664293"/>
                  </a:cubicBezTo>
                  <a:cubicBezTo>
                    <a:pt x="3966722" y="669055"/>
                    <a:pt x="3970532" y="636670"/>
                    <a:pt x="3957197" y="628098"/>
                  </a:cubicBezTo>
                  <a:cubicBezTo>
                    <a:pt x="3952910" y="627145"/>
                    <a:pt x="3945290" y="622859"/>
                    <a:pt x="3940528" y="626669"/>
                  </a:cubicBezTo>
                  <a:cubicBezTo>
                    <a:pt x="3931479" y="627622"/>
                    <a:pt x="3928145" y="634289"/>
                    <a:pt x="3926240" y="641909"/>
                  </a:cubicBezTo>
                  <a:close/>
                  <a:moveTo>
                    <a:pt x="3989105" y="644767"/>
                  </a:moveTo>
                  <a:cubicBezTo>
                    <a:pt x="3990534" y="656673"/>
                    <a:pt x="3997202" y="663340"/>
                    <a:pt x="4009584" y="663817"/>
                  </a:cubicBezTo>
                  <a:cubicBezTo>
                    <a:pt x="4020062" y="661435"/>
                    <a:pt x="4027205" y="655720"/>
                    <a:pt x="4027681" y="643338"/>
                  </a:cubicBezTo>
                  <a:cubicBezTo>
                    <a:pt x="4025776" y="632384"/>
                    <a:pt x="4016728" y="622859"/>
                    <a:pt x="4004822" y="626669"/>
                  </a:cubicBezTo>
                  <a:cubicBezTo>
                    <a:pt x="3995296" y="628098"/>
                    <a:pt x="3991010" y="634765"/>
                    <a:pt x="3989582" y="644767"/>
                  </a:cubicBezTo>
                  <a:close/>
                  <a:moveTo>
                    <a:pt x="4054352" y="644767"/>
                  </a:moveTo>
                  <a:cubicBezTo>
                    <a:pt x="4054352" y="667627"/>
                    <a:pt x="4091023" y="667150"/>
                    <a:pt x="4090070" y="643338"/>
                  </a:cubicBezTo>
                  <a:cubicBezTo>
                    <a:pt x="4088641" y="639528"/>
                    <a:pt x="4086736" y="635242"/>
                    <a:pt x="4084832" y="631908"/>
                  </a:cubicBezTo>
                  <a:cubicBezTo>
                    <a:pt x="4080545" y="630479"/>
                    <a:pt x="4074354" y="624764"/>
                    <a:pt x="4069592" y="628098"/>
                  </a:cubicBezTo>
                  <a:cubicBezTo>
                    <a:pt x="4059590" y="628574"/>
                    <a:pt x="4056256" y="636194"/>
                    <a:pt x="4054352" y="644767"/>
                  </a:cubicBezTo>
                  <a:close/>
                  <a:moveTo>
                    <a:pt x="3293304" y="640957"/>
                  </a:moveTo>
                  <a:lnTo>
                    <a:pt x="3293304" y="651434"/>
                  </a:lnTo>
                  <a:cubicBezTo>
                    <a:pt x="3297115" y="658102"/>
                    <a:pt x="3306163" y="664769"/>
                    <a:pt x="3316165" y="661912"/>
                  </a:cubicBezTo>
                  <a:cubicBezTo>
                    <a:pt x="3321403" y="660483"/>
                    <a:pt x="3322832" y="653815"/>
                    <a:pt x="3326642" y="651434"/>
                  </a:cubicBezTo>
                  <a:cubicBezTo>
                    <a:pt x="3328547" y="638099"/>
                    <a:pt x="3322832" y="632860"/>
                    <a:pt x="3316165" y="628098"/>
                  </a:cubicBezTo>
                  <a:cubicBezTo>
                    <a:pt x="3312354" y="629050"/>
                    <a:pt x="3305211" y="626669"/>
                    <a:pt x="3303306" y="629527"/>
                  </a:cubicBezTo>
                  <a:cubicBezTo>
                    <a:pt x="3298067" y="631432"/>
                    <a:pt x="3294257" y="635242"/>
                    <a:pt x="3292828" y="640957"/>
                  </a:cubicBezTo>
                  <a:close/>
                  <a:moveTo>
                    <a:pt x="5279742" y="661435"/>
                  </a:moveTo>
                  <a:cubicBezTo>
                    <a:pt x="5287838" y="659530"/>
                    <a:pt x="5293554" y="654292"/>
                    <a:pt x="5294030" y="644767"/>
                  </a:cubicBezTo>
                  <a:cubicBezTo>
                    <a:pt x="5292125" y="636194"/>
                    <a:pt x="5286886" y="631432"/>
                    <a:pt x="5277361" y="630479"/>
                  </a:cubicBezTo>
                  <a:cubicBezTo>
                    <a:pt x="5258787" y="631908"/>
                    <a:pt x="5259740" y="662388"/>
                    <a:pt x="5279742" y="661435"/>
                  </a:cubicBezTo>
                  <a:close/>
                  <a:moveTo>
                    <a:pt x="1518798" y="642385"/>
                  </a:moveTo>
                  <a:lnTo>
                    <a:pt x="1518798" y="650005"/>
                  </a:lnTo>
                  <a:cubicBezTo>
                    <a:pt x="1524036" y="662864"/>
                    <a:pt x="1549754" y="659530"/>
                    <a:pt x="1544515" y="639528"/>
                  </a:cubicBezTo>
                  <a:cubicBezTo>
                    <a:pt x="1542134" y="636670"/>
                    <a:pt x="1539753" y="633813"/>
                    <a:pt x="1536895" y="631908"/>
                  </a:cubicBezTo>
                  <a:cubicBezTo>
                    <a:pt x="1534038" y="632860"/>
                    <a:pt x="1527370" y="630479"/>
                    <a:pt x="1526418" y="633336"/>
                  </a:cubicBezTo>
                  <a:cubicBezTo>
                    <a:pt x="1521655" y="634289"/>
                    <a:pt x="1519750" y="637623"/>
                    <a:pt x="1518798" y="642385"/>
                  </a:cubicBezTo>
                  <a:close/>
                  <a:moveTo>
                    <a:pt x="3235678" y="650005"/>
                  </a:moveTo>
                  <a:cubicBezTo>
                    <a:pt x="3241393" y="659054"/>
                    <a:pt x="3260919" y="655720"/>
                    <a:pt x="3256157" y="639528"/>
                  </a:cubicBezTo>
                  <a:cubicBezTo>
                    <a:pt x="3253776" y="638575"/>
                    <a:pt x="3252347" y="636670"/>
                    <a:pt x="3250918" y="634289"/>
                  </a:cubicBezTo>
                  <a:cubicBezTo>
                    <a:pt x="3248061" y="635242"/>
                    <a:pt x="3241393" y="632860"/>
                    <a:pt x="3240441" y="635718"/>
                  </a:cubicBezTo>
                  <a:cubicBezTo>
                    <a:pt x="3235678" y="637147"/>
                    <a:pt x="3234726" y="642862"/>
                    <a:pt x="3235202" y="650005"/>
                  </a:cubicBezTo>
                  <a:close/>
                  <a:moveTo>
                    <a:pt x="1204473" y="646195"/>
                  </a:moveTo>
                  <a:cubicBezTo>
                    <a:pt x="1207330" y="658578"/>
                    <a:pt x="1227333" y="652863"/>
                    <a:pt x="1221142" y="640004"/>
                  </a:cubicBezTo>
                  <a:cubicBezTo>
                    <a:pt x="1215427" y="633813"/>
                    <a:pt x="1204473" y="636670"/>
                    <a:pt x="1204473" y="646195"/>
                  </a:cubicBezTo>
                  <a:close/>
                  <a:moveTo>
                    <a:pt x="1269719" y="651434"/>
                  </a:moveTo>
                  <a:cubicBezTo>
                    <a:pt x="1278292" y="659054"/>
                    <a:pt x="1291627" y="650005"/>
                    <a:pt x="1284959" y="638575"/>
                  </a:cubicBezTo>
                  <a:cubicBezTo>
                    <a:pt x="1276387" y="630955"/>
                    <a:pt x="1263052" y="640004"/>
                    <a:pt x="1269719" y="651434"/>
                  </a:cubicBezTo>
                  <a:close/>
                  <a:moveTo>
                    <a:pt x="1458314" y="646195"/>
                  </a:moveTo>
                  <a:cubicBezTo>
                    <a:pt x="1459743" y="650005"/>
                    <a:pt x="1462124" y="653339"/>
                    <a:pt x="1467363" y="653815"/>
                  </a:cubicBezTo>
                  <a:cubicBezTo>
                    <a:pt x="1472602" y="652863"/>
                    <a:pt x="1476411" y="650005"/>
                    <a:pt x="1476411" y="643338"/>
                  </a:cubicBezTo>
                  <a:cubicBezTo>
                    <a:pt x="1474983" y="632860"/>
                    <a:pt x="1457362" y="633813"/>
                    <a:pt x="1458314" y="645719"/>
                  </a:cubicBezTo>
                  <a:close/>
                  <a:moveTo>
                    <a:pt x="1396878" y="646195"/>
                  </a:moveTo>
                  <a:cubicBezTo>
                    <a:pt x="1397830" y="654292"/>
                    <a:pt x="1413547" y="655720"/>
                    <a:pt x="1412118" y="643814"/>
                  </a:cubicBezTo>
                  <a:cubicBezTo>
                    <a:pt x="1410689" y="640004"/>
                    <a:pt x="1408784" y="637147"/>
                    <a:pt x="1403069" y="637623"/>
                  </a:cubicBezTo>
                  <a:cubicBezTo>
                    <a:pt x="1402117" y="637623"/>
                    <a:pt x="1401640" y="637623"/>
                    <a:pt x="1401640" y="639052"/>
                  </a:cubicBezTo>
                  <a:cubicBezTo>
                    <a:pt x="1396402" y="640004"/>
                    <a:pt x="1396402" y="644767"/>
                    <a:pt x="1396402" y="646672"/>
                  </a:cubicBezTo>
                  <a:close/>
                  <a:moveTo>
                    <a:pt x="4422493" y="709060"/>
                  </a:moveTo>
                  <a:cubicBezTo>
                    <a:pt x="4424398" y="727634"/>
                    <a:pt x="4434875" y="738112"/>
                    <a:pt x="4453449" y="740017"/>
                  </a:cubicBezTo>
                  <a:cubicBezTo>
                    <a:pt x="4472023" y="738112"/>
                    <a:pt x="4482500" y="727634"/>
                    <a:pt x="4484405" y="709060"/>
                  </a:cubicBezTo>
                  <a:cubicBezTo>
                    <a:pt x="4482977" y="690010"/>
                    <a:pt x="4469165" y="676199"/>
                    <a:pt x="4449639" y="679533"/>
                  </a:cubicBezTo>
                  <a:cubicBezTo>
                    <a:pt x="4432494" y="680961"/>
                    <a:pt x="4424874" y="692392"/>
                    <a:pt x="4422493" y="709060"/>
                  </a:cubicBezTo>
                  <a:close/>
                  <a:moveTo>
                    <a:pt x="5121627" y="698583"/>
                  </a:moveTo>
                  <a:cubicBezTo>
                    <a:pt x="5122580" y="703345"/>
                    <a:pt x="5119246" y="704298"/>
                    <a:pt x="5120199" y="709060"/>
                  </a:cubicBezTo>
                  <a:cubicBezTo>
                    <a:pt x="5122104" y="728110"/>
                    <a:pt x="5132581" y="738588"/>
                    <a:pt x="5152107" y="740017"/>
                  </a:cubicBezTo>
                  <a:cubicBezTo>
                    <a:pt x="5169729" y="737635"/>
                    <a:pt x="5179730" y="727634"/>
                    <a:pt x="5181635" y="709060"/>
                  </a:cubicBezTo>
                  <a:cubicBezTo>
                    <a:pt x="5180206" y="689534"/>
                    <a:pt x="5165919" y="675723"/>
                    <a:pt x="5145916" y="679533"/>
                  </a:cubicBezTo>
                  <a:cubicBezTo>
                    <a:pt x="5132581" y="680485"/>
                    <a:pt x="5127342" y="690010"/>
                    <a:pt x="5121627" y="698583"/>
                  </a:cubicBezTo>
                  <a:close/>
                  <a:moveTo>
                    <a:pt x="1691676" y="700012"/>
                  </a:moveTo>
                  <a:cubicBezTo>
                    <a:pt x="1688819" y="722395"/>
                    <a:pt x="1698820" y="731920"/>
                    <a:pt x="1712155" y="738588"/>
                  </a:cubicBezTo>
                  <a:cubicBezTo>
                    <a:pt x="1734539" y="741445"/>
                    <a:pt x="1744064" y="731444"/>
                    <a:pt x="1750731" y="718109"/>
                  </a:cubicBezTo>
                  <a:cubicBezTo>
                    <a:pt x="1753589" y="695725"/>
                    <a:pt x="1743588" y="686200"/>
                    <a:pt x="1730253" y="679533"/>
                  </a:cubicBezTo>
                  <a:cubicBezTo>
                    <a:pt x="1724538" y="680485"/>
                    <a:pt x="1715965" y="677628"/>
                    <a:pt x="1712155" y="680961"/>
                  </a:cubicBezTo>
                  <a:cubicBezTo>
                    <a:pt x="1701201" y="683343"/>
                    <a:pt x="1696439" y="691915"/>
                    <a:pt x="1691676" y="700012"/>
                  </a:cubicBezTo>
                  <a:close/>
                  <a:moveTo>
                    <a:pt x="3794795" y="689534"/>
                  </a:moveTo>
                  <a:cubicBezTo>
                    <a:pt x="3791938" y="695725"/>
                    <a:pt x="3787652" y="700488"/>
                    <a:pt x="3788604" y="710013"/>
                  </a:cubicBezTo>
                  <a:cubicBezTo>
                    <a:pt x="3790985" y="727634"/>
                    <a:pt x="3800510" y="737635"/>
                    <a:pt x="3819561" y="738112"/>
                  </a:cubicBezTo>
                  <a:cubicBezTo>
                    <a:pt x="3837182" y="735730"/>
                    <a:pt x="3847183" y="726205"/>
                    <a:pt x="3847659" y="707155"/>
                  </a:cubicBezTo>
                  <a:cubicBezTo>
                    <a:pt x="3845278" y="689534"/>
                    <a:pt x="3835753" y="679533"/>
                    <a:pt x="3816703" y="679057"/>
                  </a:cubicBezTo>
                  <a:cubicBezTo>
                    <a:pt x="3814798" y="679057"/>
                    <a:pt x="3811940" y="679057"/>
                    <a:pt x="3811464" y="680485"/>
                  </a:cubicBezTo>
                  <a:cubicBezTo>
                    <a:pt x="3803368" y="680961"/>
                    <a:pt x="3799558" y="685724"/>
                    <a:pt x="3794795" y="689534"/>
                  </a:cubicBezTo>
                  <a:close/>
                  <a:moveTo>
                    <a:pt x="4740628" y="703822"/>
                  </a:moveTo>
                  <a:lnTo>
                    <a:pt x="4740628" y="715252"/>
                  </a:lnTo>
                  <a:cubicBezTo>
                    <a:pt x="4744438" y="726205"/>
                    <a:pt x="4751581" y="736683"/>
                    <a:pt x="4764916" y="738588"/>
                  </a:cubicBezTo>
                  <a:cubicBezTo>
                    <a:pt x="4782061" y="740969"/>
                    <a:pt x="4796349" y="730015"/>
                    <a:pt x="4799682" y="714299"/>
                  </a:cubicBezTo>
                  <a:lnTo>
                    <a:pt x="4799682" y="702869"/>
                  </a:lnTo>
                  <a:cubicBezTo>
                    <a:pt x="4795873" y="690963"/>
                    <a:pt x="4788253" y="682390"/>
                    <a:pt x="4775394" y="679533"/>
                  </a:cubicBezTo>
                  <a:lnTo>
                    <a:pt x="4763964" y="679533"/>
                  </a:lnTo>
                  <a:cubicBezTo>
                    <a:pt x="4763964" y="679533"/>
                    <a:pt x="4762535" y="679533"/>
                    <a:pt x="4762535" y="680961"/>
                  </a:cubicBezTo>
                  <a:cubicBezTo>
                    <a:pt x="4750152" y="683343"/>
                    <a:pt x="4743961" y="692392"/>
                    <a:pt x="4740628" y="704298"/>
                  </a:cubicBezTo>
                  <a:close/>
                  <a:moveTo>
                    <a:pt x="4811113" y="689534"/>
                  </a:moveTo>
                  <a:cubicBezTo>
                    <a:pt x="4808255" y="695249"/>
                    <a:pt x="4803969" y="700488"/>
                    <a:pt x="4804921" y="710013"/>
                  </a:cubicBezTo>
                  <a:cubicBezTo>
                    <a:pt x="4806826" y="727158"/>
                    <a:pt x="4816351" y="737159"/>
                    <a:pt x="4834449" y="738112"/>
                  </a:cubicBezTo>
                  <a:cubicBezTo>
                    <a:pt x="4853022" y="736683"/>
                    <a:pt x="4863024" y="726682"/>
                    <a:pt x="4863976" y="707155"/>
                  </a:cubicBezTo>
                  <a:cubicBezTo>
                    <a:pt x="4863976" y="697630"/>
                    <a:pt x="4859214" y="691915"/>
                    <a:pt x="4854928" y="686677"/>
                  </a:cubicBezTo>
                  <a:cubicBezTo>
                    <a:pt x="4849212" y="682867"/>
                    <a:pt x="4843498" y="678580"/>
                    <a:pt x="4833020" y="679057"/>
                  </a:cubicBezTo>
                  <a:cubicBezTo>
                    <a:pt x="4831115" y="679057"/>
                    <a:pt x="4828258" y="679057"/>
                    <a:pt x="4827781" y="680485"/>
                  </a:cubicBezTo>
                  <a:cubicBezTo>
                    <a:pt x="4819685" y="680485"/>
                    <a:pt x="4816351" y="686200"/>
                    <a:pt x="4811113" y="689534"/>
                  </a:cubicBezTo>
                  <a:close/>
                  <a:moveTo>
                    <a:pt x="4867786" y="703822"/>
                  </a:moveTo>
                  <a:lnTo>
                    <a:pt x="4867786" y="715252"/>
                  </a:lnTo>
                  <a:cubicBezTo>
                    <a:pt x="4871596" y="726205"/>
                    <a:pt x="4878740" y="736683"/>
                    <a:pt x="4892075" y="738588"/>
                  </a:cubicBezTo>
                  <a:cubicBezTo>
                    <a:pt x="4909220" y="740969"/>
                    <a:pt x="4923508" y="730015"/>
                    <a:pt x="4926841" y="714299"/>
                  </a:cubicBezTo>
                  <a:lnTo>
                    <a:pt x="4926841" y="702869"/>
                  </a:lnTo>
                  <a:cubicBezTo>
                    <a:pt x="4923031" y="690963"/>
                    <a:pt x="4915411" y="682390"/>
                    <a:pt x="4902553" y="679533"/>
                  </a:cubicBezTo>
                  <a:lnTo>
                    <a:pt x="4891123" y="679533"/>
                  </a:lnTo>
                  <a:cubicBezTo>
                    <a:pt x="4891123" y="679533"/>
                    <a:pt x="4889694" y="679533"/>
                    <a:pt x="4889694" y="680961"/>
                  </a:cubicBezTo>
                  <a:cubicBezTo>
                    <a:pt x="4877311" y="683343"/>
                    <a:pt x="4871120" y="692392"/>
                    <a:pt x="4867786" y="704298"/>
                  </a:cubicBezTo>
                  <a:close/>
                  <a:moveTo>
                    <a:pt x="4938271" y="689534"/>
                  </a:moveTo>
                  <a:cubicBezTo>
                    <a:pt x="4935414" y="695249"/>
                    <a:pt x="4931127" y="700488"/>
                    <a:pt x="4932080" y="710013"/>
                  </a:cubicBezTo>
                  <a:cubicBezTo>
                    <a:pt x="4933985" y="727158"/>
                    <a:pt x="4943510" y="737159"/>
                    <a:pt x="4961607" y="738112"/>
                  </a:cubicBezTo>
                  <a:cubicBezTo>
                    <a:pt x="4980181" y="736683"/>
                    <a:pt x="4990182" y="726682"/>
                    <a:pt x="4991135" y="707155"/>
                  </a:cubicBezTo>
                  <a:cubicBezTo>
                    <a:pt x="4991135" y="697630"/>
                    <a:pt x="4986373" y="691915"/>
                    <a:pt x="4982086" y="686677"/>
                  </a:cubicBezTo>
                  <a:cubicBezTo>
                    <a:pt x="4976371" y="682867"/>
                    <a:pt x="4970656" y="678580"/>
                    <a:pt x="4960179" y="679057"/>
                  </a:cubicBezTo>
                  <a:cubicBezTo>
                    <a:pt x="4958274" y="679057"/>
                    <a:pt x="4955416" y="679057"/>
                    <a:pt x="4954940" y="680485"/>
                  </a:cubicBezTo>
                  <a:cubicBezTo>
                    <a:pt x="4946844" y="680485"/>
                    <a:pt x="4943510" y="686200"/>
                    <a:pt x="4938271" y="689534"/>
                  </a:cubicBezTo>
                  <a:close/>
                  <a:moveTo>
                    <a:pt x="4994945" y="703822"/>
                  </a:moveTo>
                  <a:lnTo>
                    <a:pt x="4994945" y="715252"/>
                  </a:lnTo>
                  <a:cubicBezTo>
                    <a:pt x="4998755" y="726205"/>
                    <a:pt x="5005899" y="736683"/>
                    <a:pt x="5019234" y="738588"/>
                  </a:cubicBezTo>
                  <a:cubicBezTo>
                    <a:pt x="5036379" y="740969"/>
                    <a:pt x="5050666" y="730015"/>
                    <a:pt x="5054000" y="714299"/>
                  </a:cubicBezTo>
                  <a:lnTo>
                    <a:pt x="5054000" y="702869"/>
                  </a:lnTo>
                  <a:cubicBezTo>
                    <a:pt x="5050190" y="690963"/>
                    <a:pt x="5042570" y="682390"/>
                    <a:pt x="5029711" y="679533"/>
                  </a:cubicBezTo>
                  <a:lnTo>
                    <a:pt x="5018281" y="679533"/>
                  </a:lnTo>
                  <a:cubicBezTo>
                    <a:pt x="5018281" y="679533"/>
                    <a:pt x="5016853" y="679533"/>
                    <a:pt x="5016853" y="680961"/>
                  </a:cubicBezTo>
                  <a:cubicBezTo>
                    <a:pt x="5004470" y="683343"/>
                    <a:pt x="4998279" y="692392"/>
                    <a:pt x="4994945" y="704298"/>
                  </a:cubicBezTo>
                  <a:close/>
                  <a:moveTo>
                    <a:pt x="5059239" y="700012"/>
                  </a:moveTo>
                  <a:cubicBezTo>
                    <a:pt x="5056381" y="722395"/>
                    <a:pt x="5066383" y="731920"/>
                    <a:pt x="5079717" y="738588"/>
                  </a:cubicBezTo>
                  <a:cubicBezTo>
                    <a:pt x="5102101" y="741445"/>
                    <a:pt x="5111626" y="731444"/>
                    <a:pt x="5118294" y="718109"/>
                  </a:cubicBezTo>
                  <a:cubicBezTo>
                    <a:pt x="5121151" y="695725"/>
                    <a:pt x="5111150" y="686200"/>
                    <a:pt x="5097815" y="679533"/>
                  </a:cubicBezTo>
                  <a:cubicBezTo>
                    <a:pt x="5092100" y="680485"/>
                    <a:pt x="5083527" y="677628"/>
                    <a:pt x="5079717" y="680961"/>
                  </a:cubicBezTo>
                  <a:cubicBezTo>
                    <a:pt x="5068764" y="683343"/>
                    <a:pt x="5064001" y="691915"/>
                    <a:pt x="5059239" y="700012"/>
                  </a:cubicBezTo>
                  <a:close/>
                  <a:moveTo>
                    <a:pt x="2775145" y="698583"/>
                  </a:moveTo>
                  <a:cubicBezTo>
                    <a:pt x="2770382" y="717157"/>
                    <a:pt x="2780384" y="729539"/>
                    <a:pt x="2791814" y="735730"/>
                  </a:cubicBezTo>
                  <a:cubicBezTo>
                    <a:pt x="2810387" y="740493"/>
                    <a:pt x="2822770" y="730492"/>
                    <a:pt x="2828961" y="719062"/>
                  </a:cubicBezTo>
                  <a:cubicBezTo>
                    <a:pt x="2830390" y="711918"/>
                    <a:pt x="2830390" y="705727"/>
                    <a:pt x="2828961" y="698583"/>
                  </a:cubicBezTo>
                  <a:cubicBezTo>
                    <a:pt x="2823246" y="689058"/>
                    <a:pt x="2812768" y="677152"/>
                    <a:pt x="2797052" y="681914"/>
                  </a:cubicBezTo>
                  <a:cubicBezTo>
                    <a:pt x="2784670" y="682390"/>
                    <a:pt x="2780860" y="691439"/>
                    <a:pt x="2775145" y="698583"/>
                  </a:cubicBezTo>
                  <a:close/>
                  <a:moveTo>
                    <a:pt x="3344739" y="704774"/>
                  </a:moveTo>
                  <a:cubicBezTo>
                    <a:pt x="3344739" y="726682"/>
                    <a:pt x="3355693" y="737159"/>
                    <a:pt x="3378077" y="736683"/>
                  </a:cubicBezTo>
                  <a:cubicBezTo>
                    <a:pt x="3392364" y="731920"/>
                    <a:pt x="3402366" y="723348"/>
                    <a:pt x="3400937" y="703345"/>
                  </a:cubicBezTo>
                  <a:cubicBezTo>
                    <a:pt x="3399032" y="697630"/>
                    <a:pt x="3396174" y="692868"/>
                    <a:pt x="3393317" y="688105"/>
                  </a:cubicBezTo>
                  <a:cubicBezTo>
                    <a:pt x="3386649" y="684295"/>
                    <a:pt x="3377124" y="677152"/>
                    <a:pt x="3366171" y="681914"/>
                  </a:cubicBezTo>
                  <a:cubicBezTo>
                    <a:pt x="3353312" y="684295"/>
                    <a:pt x="3347121" y="692868"/>
                    <a:pt x="3344263" y="705250"/>
                  </a:cubicBezTo>
                  <a:close/>
                  <a:moveTo>
                    <a:pt x="1633098" y="698583"/>
                  </a:moveTo>
                  <a:cubicBezTo>
                    <a:pt x="1631669" y="705727"/>
                    <a:pt x="1631193" y="713347"/>
                    <a:pt x="1633098" y="719062"/>
                  </a:cubicBezTo>
                  <a:cubicBezTo>
                    <a:pt x="1635003" y="725253"/>
                    <a:pt x="1643099" y="732873"/>
                    <a:pt x="1648338" y="734302"/>
                  </a:cubicBezTo>
                  <a:cubicBezTo>
                    <a:pt x="1663578" y="739540"/>
                    <a:pt x="1677865" y="731444"/>
                    <a:pt x="1684056" y="719062"/>
                  </a:cubicBezTo>
                  <a:cubicBezTo>
                    <a:pt x="1684056" y="717633"/>
                    <a:pt x="1684056" y="715252"/>
                    <a:pt x="1685485" y="715252"/>
                  </a:cubicBezTo>
                  <a:cubicBezTo>
                    <a:pt x="1687390" y="695249"/>
                    <a:pt x="1677389" y="687153"/>
                    <a:pt x="1665007" y="681914"/>
                  </a:cubicBezTo>
                  <a:lnTo>
                    <a:pt x="1653576" y="681914"/>
                  </a:lnTo>
                  <a:cubicBezTo>
                    <a:pt x="1653576" y="681914"/>
                    <a:pt x="1652148" y="681914"/>
                    <a:pt x="1652148" y="683343"/>
                  </a:cubicBezTo>
                  <a:cubicBezTo>
                    <a:pt x="1641670" y="684295"/>
                    <a:pt x="1637860" y="691915"/>
                    <a:pt x="1633098" y="698583"/>
                  </a:cubicBezTo>
                  <a:close/>
                  <a:moveTo>
                    <a:pt x="5191636" y="696202"/>
                  </a:moveTo>
                  <a:cubicBezTo>
                    <a:pt x="5184969" y="711442"/>
                    <a:pt x="5192588" y="727634"/>
                    <a:pt x="5203066" y="733349"/>
                  </a:cubicBezTo>
                  <a:cubicBezTo>
                    <a:pt x="5218306" y="740017"/>
                    <a:pt x="5234499" y="732397"/>
                    <a:pt x="5240213" y="721919"/>
                  </a:cubicBezTo>
                  <a:cubicBezTo>
                    <a:pt x="5246881" y="706679"/>
                    <a:pt x="5239261" y="690487"/>
                    <a:pt x="5228784" y="684772"/>
                  </a:cubicBezTo>
                  <a:cubicBezTo>
                    <a:pt x="5223545" y="683819"/>
                    <a:pt x="5219259" y="681438"/>
                    <a:pt x="5212115" y="682390"/>
                  </a:cubicBezTo>
                  <a:cubicBezTo>
                    <a:pt x="5211162" y="682390"/>
                    <a:pt x="5210686" y="682390"/>
                    <a:pt x="5210686" y="683819"/>
                  </a:cubicBezTo>
                  <a:cubicBezTo>
                    <a:pt x="5200209" y="683819"/>
                    <a:pt x="5196875" y="691439"/>
                    <a:pt x="5191636" y="696678"/>
                  </a:cubicBezTo>
                  <a:close/>
                  <a:moveTo>
                    <a:pt x="3221867" y="701440"/>
                  </a:moveTo>
                  <a:cubicBezTo>
                    <a:pt x="3219962" y="724777"/>
                    <a:pt x="3230439" y="735730"/>
                    <a:pt x="3253776" y="733349"/>
                  </a:cubicBezTo>
                  <a:cubicBezTo>
                    <a:pt x="3261396" y="729539"/>
                    <a:pt x="3266635" y="724300"/>
                    <a:pt x="3270444" y="716680"/>
                  </a:cubicBezTo>
                  <a:cubicBezTo>
                    <a:pt x="3272826" y="698107"/>
                    <a:pt x="3264730" y="690010"/>
                    <a:pt x="3253776" y="684772"/>
                  </a:cubicBezTo>
                  <a:cubicBezTo>
                    <a:pt x="3249013" y="685724"/>
                    <a:pt x="3240917" y="683343"/>
                    <a:pt x="3238536" y="686200"/>
                  </a:cubicBezTo>
                  <a:cubicBezTo>
                    <a:pt x="3229487" y="687629"/>
                    <a:pt x="3226153" y="695249"/>
                    <a:pt x="3221867" y="701440"/>
                  </a:cubicBezTo>
                  <a:close/>
                  <a:moveTo>
                    <a:pt x="3286161" y="709060"/>
                  </a:moveTo>
                  <a:cubicBezTo>
                    <a:pt x="3287113" y="722872"/>
                    <a:pt x="3297591" y="733349"/>
                    <a:pt x="3310449" y="733349"/>
                  </a:cubicBezTo>
                  <a:cubicBezTo>
                    <a:pt x="3323308" y="733349"/>
                    <a:pt x="3333309" y="722872"/>
                    <a:pt x="3334738" y="709060"/>
                  </a:cubicBezTo>
                  <a:cubicBezTo>
                    <a:pt x="3333786" y="702393"/>
                    <a:pt x="3331405" y="697154"/>
                    <a:pt x="3328547" y="692392"/>
                  </a:cubicBezTo>
                  <a:cubicBezTo>
                    <a:pt x="3323784" y="689058"/>
                    <a:pt x="3315212" y="682867"/>
                    <a:pt x="3308068" y="686200"/>
                  </a:cubicBezTo>
                  <a:cubicBezTo>
                    <a:pt x="3293781" y="687153"/>
                    <a:pt x="3288066" y="696202"/>
                    <a:pt x="3286161" y="709537"/>
                  </a:cubicBezTo>
                  <a:close/>
                  <a:moveTo>
                    <a:pt x="3857184" y="707632"/>
                  </a:moveTo>
                  <a:cubicBezTo>
                    <a:pt x="3858137" y="723348"/>
                    <a:pt x="3866233" y="731920"/>
                    <a:pt x="3881473" y="733349"/>
                  </a:cubicBezTo>
                  <a:cubicBezTo>
                    <a:pt x="3896236" y="731920"/>
                    <a:pt x="3904333" y="723824"/>
                    <a:pt x="3905762" y="709060"/>
                  </a:cubicBezTo>
                  <a:cubicBezTo>
                    <a:pt x="3904809" y="693344"/>
                    <a:pt x="3892427" y="681914"/>
                    <a:pt x="3876234" y="685724"/>
                  </a:cubicBezTo>
                  <a:cubicBezTo>
                    <a:pt x="3864328" y="687629"/>
                    <a:pt x="3859089" y="695725"/>
                    <a:pt x="3857184" y="707632"/>
                  </a:cubicBezTo>
                  <a:close/>
                  <a:moveTo>
                    <a:pt x="4049589" y="700964"/>
                  </a:moveTo>
                  <a:cubicBezTo>
                    <a:pt x="4047208" y="718585"/>
                    <a:pt x="4054828" y="726682"/>
                    <a:pt x="4064829" y="731920"/>
                  </a:cubicBezTo>
                  <a:cubicBezTo>
                    <a:pt x="4082450" y="734302"/>
                    <a:pt x="4090546" y="726682"/>
                    <a:pt x="4095785" y="716680"/>
                  </a:cubicBezTo>
                  <a:cubicBezTo>
                    <a:pt x="4097690" y="694773"/>
                    <a:pt x="4088165" y="684295"/>
                    <a:pt x="4066258" y="685724"/>
                  </a:cubicBezTo>
                  <a:cubicBezTo>
                    <a:pt x="4065305" y="685724"/>
                    <a:pt x="4064829" y="685724"/>
                    <a:pt x="4064829" y="687153"/>
                  </a:cubicBezTo>
                  <a:cubicBezTo>
                    <a:pt x="4056256" y="688582"/>
                    <a:pt x="4053399" y="695725"/>
                    <a:pt x="4049589" y="701440"/>
                  </a:cubicBezTo>
                  <a:close/>
                  <a:moveTo>
                    <a:pt x="3097566" y="706203"/>
                  </a:moveTo>
                  <a:cubicBezTo>
                    <a:pt x="3097566" y="722395"/>
                    <a:pt x="3106138" y="730968"/>
                    <a:pt x="3123283" y="730492"/>
                  </a:cubicBezTo>
                  <a:cubicBezTo>
                    <a:pt x="3132808" y="727634"/>
                    <a:pt x="3139476" y="721443"/>
                    <a:pt x="3141381" y="711442"/>
                  </a:cubicBezTo>
                  <a:cubicBezTo>
                    <a:pt x="3141381" y="695249"/>
                    <a:pt x="3129951" y="684295"/>
                    <a:pt x="3114234" y="688105"/>
                  </a:cubicBezTo>
                  <a:cubicBezTo>
                    <a:pt x="3104233" y="690010"/>
                    <a:pt x="3099947" y="696678"/>
                    <a:pt x="3097566" y="706203"/>
                  </a:cubicBezTo>
                  <a:close/>
                  <a:moveTo>
                    <a:pt x="3161859" y="704774"/>
                  </a:moveTo>
                  <a:cubicBezTo>
                    <a:pt x="3160431" y="715252"/>
                    <a:pt x="3164717" y="720014"/>
                    <a:pt x="3168051" y="725253"/>
                  </a:cubicBezTo>
                  <a:cubicBezTo>
                    <a:pt x="3175671" y="732397"/>
                    <a:pt x="3193768" y="731444"/>
                    <a:pt x="3199960" y="723824"/>
                  </a:cubicBezTo>
                  <a:cubicBezTo>
                    <a:pt x="3201388" y="720014"/>
                    <a:pt x="3204246" y="717157"/>
                    <a:pt x="3205198" y="712394"/>
                  </a:cubicBezTo>
                  <a:cubicBezTo>
                    <a:pt x="3206627" y="701917"/>
                    <a:pt x="3202341" y="697154"/>
                    <a:pt x="3199007" y="691915"/>
                  </a:cubicBezTo>
                  <a:cubicBezTo>
                    <a:pt x="3194244" y="689058"/>
                    <a:pt x="3184720" y="683819"/>
                    <a:pt x="3177099" y="688105"/>
                  </a:cubicBezTo>
                  <a:cubicBezTo>
                    <a:pt x="3168051" y="689534"/>
                    <a:pt x="3164241" y="696678"/>
                    <a:pt x="3161859" y="704774"/>
                  </a:cubicBezTo>
                  <a:close/>
                  <a:moveTo>
                    <a:pt x="1575948" y="704774"/>
                  </a:moveTo>
                  <a:cubicBezTo>
                    <a:pt x="1574519" y="718585"/>
                    <a:pt x="1581663" y="723348"/>
                    <a:pt x="1588806" y="728110"/>
                  </a:cubicBezTo>
                  <a:cubicBezTo>
                    <a:pt x="1607380" y="729539"/>
                    <a:pt x="1615953" y="720967"/>
                    <a:pt x="1614524" y="702393"/>
                  </a:cubicBezTo>
                  <a:cubicBezTo>
                    <a:pt x="1611666" y="696678"/>
                    <a:pt x="1607380" y="692392"/>
                    <a:pt x="1601665" y="689534"/>
                  </a:cubicBezTo>
                  <a:cubicBezTo>
                    <a:pt x="1597855" y="690487"/>
                    <a:pt x="1590712" y="688105"/>
                    <a:pt x="1588806" y="690963"/>
                  </a:cubicBezTo>
                  <a:cubicBezTo>
                    <a:pt x="1581663" y="692392"/>
                    <a:pt x="1577853" y="698107"/>
                    <a:pt x="1575948" y="705250"/>
                  </a:cubicBezTo>
                  <a:close/>
                  <a:moveTo>
                    <a:pt x="3926717" y="706203"/>
                  </a:moveTo>
                  <a:lnTo>
                    <a:pt x="3926717" y="712394"/>
                  </a:lnTo>
                  <a:cubicBezTo>
                    <a:pt x="3931955" y="736207"/>
                    <a:pt x="3970055" y="730492"/>
                    <a:pt x="3965293" y="704774"/>
                  </a:cubicBezTo>
                  <a:cubicBezTo>
                    <a:pt x="3963388" y="697154"/>
                    <a:pt x="3958149" y="692392"/>
                    <a:pt x="3951005" y="689534"/>
                  </a:cubicBezTo>
                  <a:cubicBezTo>
                    <a:pt x="3948148" y="690487"/>
                    <a:pt x="3941480" y="688105"/>
                    <a:pt x="3940528" y="690963"/>
                  </a:cubicBezTo>
                  <a:cubicBezTo>
                    <a:pt x="3931955" y="691915"/>
                    <a:pt x="3928145" y="698583"/>
                    <a:pt x="3926240" y="706203"/>
                  </a:cubicBezTo>
                  <a:close/>
                  <a:moveTo>
                    <a:pt x="1324488" y="707632"/>
                  </a:moveTo>
                  <a:cubicBezTo>
                    <a:pt x="1326393" y="717633"/>
                    <a:pt x="1331632" y="723348"/>
                    <a:pt x="1342585" y="724300"/>
                  </a:cubicBezTo>
                  <a:cubicBezTo>
                    <a:pt x="1351158" y="721919"/>
                    <a:pt x="1357349" y="716680"/>
                    <a:pt x="1357825" y="706203"/>
                  </a:cubicBezTo>
                  <a:cubicBezTo>
                    <a:pt x="1355920" y="686677"/>
                    <a:pt x="1324964" y="687153"/>
                    <a:pt x="1324488" y="707632"/>
                  </a:cubicBezTo>
                  <a:close/>
                  <a:moveTo>
                    <a:pt x="1263052" y="700964"/>
                  </a:moveTo>
                  <a:cubicBezTo>
                    <a:pt x="1254955" y="730015"/>
                    <a:pt x="1302104" y="730015"/>
                    <a:pt x="1294008" y="700964"/>
                  </a:cubicBezTo>
                  <a:cubicBezTo>
                    <a:pt x="1291627" y="697630"/>
                    <a:pt x="1288293" y="694773"/>
                    <a:pt x="1284959" y="691915"/>
                  </a:cubicBezTo>
                  <a:cubicBezTo>
                    <a:pt x="1281149" y="692868"/>
                    <a:pt x="1274005" y="690487"/>
                    <a:pt x="1272100" y="693344"/>
                  </a:cubicBezTo>
                  <a:cubicBezTo>
                    <a:pt x="1266862" y="693820"/>
                    <a:pt x="1266385" y="698583"/>
                    <a:pt x="1263052" y="700964"/>
                  </a:cubicBezTo>
                  <a:close/>
                  <a:moveTo>
                    <a:pt x="1390210" y="700964"/>
                  </a:moveTo>
                  <a:cubicBezTo>
                    <a:pt x="1382114" y="730015"/>
                    <a:pt x="1429263" y="730015"/>
                    <a:pt x="1421167" y="700964"/>
                  </a:cubicBezTo>
                  <a:cubicBezTo>
                    <a:pt x="1418785" y="697630"/>
                    <a:pt x="1415452" y="694773"/>
                    <a:pt x="1412118" y="691915"/>
                  </a:cubicBezTo>
                  <a:cubicBezTo>
                    <a:pt x="1408308" y="692868"/>
                    <a:pt x="1401164" y="690487"/>
                    <a:pt x="1399259" y="693344"/>
                  </a:cubicBezTo>
                  <a:cubicBezTo>
                    <a:pt x="1394020" y="693820"/>
                    <a:pt x="1393544" y="698583"/>
                    <a:pt x="1390210" y="700964"/>
                  </a:cubicBezTo>
                  <a:close/>
                  <a:moveTo>
                    <a:pt x="1518322" y="711442"/>
                  </a:moveTo>
                  <a:cubicBezTo>
                    <a:pt x="1521655" y="726682"/>
                    <a:pt x="1551183" y="724300"/>
                    <a:pt x="1546420" y="703822"/>
                  </a:cubicBezTo>
                  <a:cubicBezTo>
                    <a:pt x="1544515" y="697154"/>
                    <a:pt x="1535943" y="690487"/>
                    <a:pt x="1527370" y="694773"/>
                  </a:cubicBezTo>
                  <a:cubicBezTo>
                    <a:pt x="1520703" y="696678"/>
                    <a:pt x="1517369" y="701917"/>
                    <a:pt x="1518322" y="711442"/>
                  </a:cubicBezTo>
                  <a:close/>
                  <a:moveTo>
                    <a:pt x="1455457" y="707632"/>
                  </a:moveTo>
                  <a:cubicBezTo>
                    <a:pt x="1456885" y="715252"/>
                    <a:pt x="1461172" y="720014"/>
                    <a:pt x="1469744" y="720490"/>
                  </a:cubicBezTo>
                  <a:cubicBezTo>
                    <a:pt x="1476411" y="718585"/>
                    <a:pt x="1481174" y="714775"/>
                    <a:pt x="1481174" y="706203"/>
                  </a:cubicBezTo>
                  <a:cubicBezTo>
                    <a:pt x="1479745" y="691439"/>
                    <a:pt x="1455933" y="691439"/>
                    <a:pt x="1455457" y="707632"/>
                  </a:cubicBezTo>
                  <a:close/>
                  <a:moveTo>
                    <a:pt x="2851345" y="702393"/>
                  </a:moveTo>
                  <a:lnTo>
                    <a:pt x="2851345" y="715252"/>
                  </a:lnTo>
                  <a:cubicBezTo>
                    <a:pt x="2855155" y="720967"/>
                    <a:pt x="2860870" y="724777"/>
                    <a:pt x="2871823" y="722872"/>
                  </a:cubicBezTo>
                  <a:cubicBezTo>
                    <a:pt x="2874205" y="720490"/>
                    <a:pt x="2877062" y="717633"/>
                    <a:pt x="2879443" y="715252"/>
                  </a:cubicBezTo>
                  <a:lnTo>
                    <a:pt x="2879443" y="702393"/>
                  </a:lnTo>
                  <a:cubicBezTo>
                    <a:pt x="2877062" y="700012"/>
                    <a:pt x="2874205" y="697154"/>
                    <a:pt x="2871823" y="694773"/>
                  </a:cubicBezTo>
                  <a:cubicBezTo>
                    <a:pt x="2868013" y="695725"/>
                    <a:pt x="2860870" y="693344"/>
                    <a:pt x="2858965" y="696202"/>
                  </a:cubicBezTo>
                  <a:cubicBezTo>
                    <a:pt x="2854678" y="696202"/>
                    <a:pt x="2854202" y="700964"/>
                    <a:pt x="2851345" y="702393"/>
                  </a:cubicBezTo>
                  <a:close/>
                  <a:moveTo>
                    <a:pt x="1203520" y="715252"/>
                  </a:moveTo>
                  <a:cubicBezTo>
                    <a:pt x="1206854" y="719538"/>
                    <a:pt x="1218284" y="720490"/>
                    <a:pt x="1222570" y="716680"/>
                  </a:cubicBezTo>
                  <a:cubicBezTo>
                    <a:pt x="1225904" y="713347"/>
                    <a:pt x="1225904" y="704774"/>
                    <a:pt x="1223999" y="700012"/>
                  </a:cubicBezTo>
                  <a:cubicBezTo>
                    <a:pt x="1214474" y="690010"/>
                    <a:pt x="1195424" y="700012"/>
                    <a:pt x="1203520" y="715252"/>
                  </a:cubicBezTo>
                  <a:close/>
                  <a:moveTo>
                    <a:pt x="3995773" y="706203"/>
                  </a:moveTo>
                  <a:lnTo>
                    <a:pt x="3995773" y="713823"/>
                  </a:lnTo>
                  <a:cubicBezTo>
                    <a:pt x="4001012" y="726682"/>
                    <a:pt x="4026729" y="723348"/>
                    <a:pt x="4021490" y="703345"/>
                  </a:cubicBezTo>
                  <a:cubicBezTo>
                    <a:pt x="4019109" y="700488"/>
                    <a:pt x="4016728" y="697630"/>
                    <a:pt x="4013870" y="695725"/>
                  </a:cubicBezTo>
                  <a:cubicBezTo>
                    <a:pt x="4011013" y="696678"/>
                    <a:pt x="4004345" y="694297"/>
                    <a:pt x="4003393" y="697154"/>
                  </a:cubicBezTo>
                  <a:cubicBezTo>
                    <a:pt x="3998630" y="698107"/>
                    <a:pt x="3996725" y="701440"/>
                    <a:pt x="3995773" y="706203"/>
                  </a:cubicBezTo>
                  <a:close/>
                  <a:moveTo>
                    <a:pt x="5265931" y="710013"/>
                  </a:moveTo>
                  <a:cubicBezTo>
                    <a:pt x="5266407" y="726205"/>
                    <a:pt x="5294982" y="724777"/>
                    <a:pt x="5291648" y="706203"/>
                  </a:cubicBezTo>
                  <a:cubicBezTo>
                    <a:pt x="5291172" y="703822"/>
                    <a:pt x="5288791" y="702869"/>
                    <a:pt x="5289267" y="700012"/>
                  </a:cubicBezTo>
                  <a:cubicBezTo>
                    <a:pt x="5285933" y="698583"/>
                    <a:pt x="5279742" y="693344"/>
                    <a:pt x="5274980" y="697630"/>
                  </a:cubicBezTo>
                  <a:cubicBezTo>
                    <a:pt x="5268789" y="698583"/>
                    <a:pt x="5266407" y="703345"/>
                    <a:pt x="5265931" y="710489"/>
                  </a:cubicBezTo>
                  <a:close/>
                  <a:moveTo>
                    <a:pt x="3046131" y="716680"/>
                  </a:moveTo>
                  <a:cubicBezTo>
                    <a:pt x="3049464" y="720967"/>
                    <a:pt x="3060895" y="721919"/>
                    <a:pt x="3065181" y="718109"/>
                  </a:cubicBezTo>
                  <a:cubicBezTo>
                    <a:pt x="3068514" y="714775"/>
                    <a:pt x="3068514" y="706203"/>
                    <a:pt x="3066609" y="701440"/>
                  </a:cubicBezTo>
                  <a:cubicBezTo>
                    <a:pt x="3057085" y="691439"/>
                    <a:pt x="3038035" y="701440"/>
                    <a:pt x="3046131" y="716680"/>
                  </a:cubicBezTo>
                  <a:close/>
                  <a:moveTo>
                    <a:pt x="61473" y="712870"/>
                  </a:moveTo>
                  <a:cubicBezTo>
                    <a:pt x="67188" y="720490"/>
                    <a:pt x="84333" y="717157"/>
                    <a:pt x="79571" y="702393"/>
                  </a:cubicBezTo>
                  <a:cubicBezTo>
                    <a:pt x="77666" y="699535"/>
                    <a:pt x="69570" y="696202"/>
                    <a:pt x="65283" y="700012"/>
                  </a:cubicBezTo>
                  <a:cubicBezTo>
                    <a:pt x="60521" y="700964"/>
                    <a:pt x="61473" y="707155"/>
                    <a:pt x="61473" y="712870"/>
                  </a:cubicBezTo>
                  <a:close/>
                  <a:moveTo>
                    <a:pt x="1692629" y="762877"/>
                  </a:moveTo>
                  <a:cubicBezTo>
                    <a:pt x="1689771" y="785260"/>
                    <a:pt x="1699773" y="794785"/>
                    <a:pt x="1713108" y="801453"/>
                  </a:cubicBezTo>
                  <a:cubicBezTo>
                    <a:pt x="1735491" y="804310"/>
                    <a:pt x="1745016" y="794309"/>
                    <a:pt x="1751684" y="780974"/>
                  </a:cubicBezTo>
                  <a:cubicBezTo>
                    <a:pt x="1754541" y="758590"/>
                    <a:pt x="1744540" y="749065"/>
                    <a:pt x="1731205" y="742398"/>
                  </a:cubicBezTo>
                  <a:cubicBezTo>
                    <a:pt x="1725490" y="743350"/>
                    <a:pt x="1716918" y="740493"/>
                    <a:pt x="1713108" y="743827"/>
                  </a:cubicBezTo>
                  <a:cubicBezTo>
                    <a:pt x="1702154" y="746208"/>
                    <a:pt x="1697391" y="754780"/>
                    <a:pt x="1692629" y="762877"/>
                  </a:cubicBezTo>
                  <a:close/>
                  <a:moveTo>
                    <a:pt x="3289018" y="752399"/>
                  </a:moveTo>
                  <a:cubicBezTo>
                    <a:pt x="3284256" y="757162"/>
                    <a:pt x="3281875" y="764305"/>
                    <a:pt x="3281398" y="772878"/>
                  </a:cubicBezTo>
                  <a:cubicBezTo>
                    <a:pt x="3283780" y="810502"/>
                    <a:pt x="3341406" y="808597"/>
                    <a:pt x="3340453" y="770497"/>
                  </a:cubicBezTo>
                  <a:cubicBezTo>
                    <a:pt x="3337596" y="753352"/>
                    <a:pt x="3328071" y="743350"/>
                    <a:pt x="3309497" y="742398"/>
                  </a:cubicBezTo>
                  <a:cubicBezTo>
                    <a:pt x="3308544" y="742398"/>
                    <a:pt x="3307116" y="742398"/>
                    <a:pt x="3307116" y="743827"/>
                  </a:cubicBezTo>
                  <a:cubicBezTo>
                    <a:pt x="3298067" y="743827"/>
                    <a:pt x="3293781" y="748113"/>
                    <a:pt x="3289018" y="752875"/>
                  </a:cubicBezTo>
                  <a:close/>
                  <a:moveTo>
                    <a:pt x="3789557" y="766687"/>
                  </a:moveTo>
                  <a:lnTo>
                    <a:pt x="3789557" y="778117"/>
                  </a:lnTo>
                  <a:cubicBezTo>
                    <a:pt x="3793367" y="789070"/>
                    <a:pt x="3800510" y="799548"/>
                    <a:pt x="3813845" y="801453"/>
                  </a:cubicBezTo>
                  <a:cubicBezTo>
                    <a:pt x="3830990" y="803834"/>
                    <a:pt x="3845278" y="792880"/>
                    <a:pt x="3848611" y="777164"/>
                  </a:cubicBezTo>
                  <a:lnTo>
                    <a:pt x="3848611" y="765734"/>
                  </a:lnTo>
                  <a:cubicBezTo>
                    <a:pt x="3844802" y="753828"/>
                    <a:pt x="3837182" y="745255"/>
                    <a:pt x="3824323" y="742398"/>
                  </a:cubicBezTo>
                  <a:lnTo>
                    <a:pt x="3812893" y="742398"/>
                  </a:lnTo>
                  <a:cubicBezTo>
                    <a:pt x="3812893" y="742398"/>
                    <a:pt x="3811464" y="742398"/>
                    <a:pt x="3811464" y="743827"/>
                  </a:cubicBezTo>
                  <a:cubicBezTo>
                    <a:pt x="3799082" y="746208"/>
                    <a:pt x="3792890" y="755257"/>
                    <a:pt x="3789557" y="767163"/>
                  </a:cubicBezTo>
                  <a:close/>
                  <a:moveTo>
                    <a:pt x="4678715" y="762877"/>
                  </a:moveTo>
                  <a:cubicBezTo>
                    <a:pt x="4679668" y="767639"/>
                    <a:pt x="4676334" y="768592"/>
                    <a:pt x="4677286" y="773354"/>
                  </a:cubicBezTo>
                  <a:cubicBezTo>
                    <a:pt x="4679191" y="792404"/>
                    <a:pt x="4689669" y="802882"/>
                    <a:pt x="4709195" y="804310"/>
                  </a:cubicBezTo>
                  <a:cubicBezTo>
                    <a:pt x="4726816" y="801929"/>
                    <a:pt x="4736817" y="791928"/>
                    <a:pt x="4738722" y="773354"/>
                  </a:cubicBezTo>
                  <a:cubicBezTo>
                    <a:pt x="4737294" y="753828"/>
                    <a:pt x="4723006" y="740017"/>
                    <a:pt x="4703004" y="743827"/>
                  </a:cubicBezTo>
                  <a:cubicBezTo>
                    <a:pt x="4689669" y="744779"/>
                    <a:pt x="4684430" y="754304"/>
                    <a:pt x="4678715" y="762877"/>
                  </a:cubicBezTo>
                  <a:close/>
                  <a:moveTo>
                    <a:pt x="1632622" y="762877"/>
                  </a:moveTo>
                  <a:cubicBezTo>
                    <a:pt x="1632622" y="762877"/>
                    <a:pt x="1632622" y="764305"/>
                    <a:pt x="1631193" y="764305"/>
                  </a:cubicBezTo>
                  <a:cubicBezTo>
                    <a:pt x="1629764" y="790023"/>
                    <a:pt x="1641670" y="801929"/>
                    <a:pt x="1666911" y="800500"/>
                  </a:cubicBezTo>
                  <a:cubicBezTo>
                    <a:pt x="1676436" y="796690"/>
                    <a:pt x="1683580" y="789547"/>
                    <a:pt x="1687390" y="780022"/>
                  </a:cubicBezTo>
                  <a:cubicBezTo>
                    <a:pt x="1689771" y="758590"/>
                    <a:pt x="1679770" y="750018"/>
                    <a:pt x="1666911" y="743827"/>
                  </a:cubicBezTo>
                  <a:cubicBezTo>
                    <a:pt x="1662149" y="744779"/>
                    <a:pt x="1654053" y="741922"/>
                    <a:pt x="1651671" y="745255"/>
                  </a:cubicBezTo>
                  <a:cubicBezTo>
                    <a:pt x="1641194" y="747160"/>
                    <a:pt x="1635479" y="753828"/>
                    <a:pt x="1632622" y="763353"/>
                  </a:cubicBezTo>
                  <a:close/>
                  <a:moveTo>
                    <a:pt x="4741580" y="768115"/>
                  </a:moveTo>
                  <a:lnTo>
                    <a:pt x="4741580" y="779545"/>
                  </a:lnTo>
                  <a:cubicBezTo>
                    <a:pt x="4745390" y="790499"/>
                    <a:pt x="4752534" y="800977"/>
                    <a:pt x="4765869" y="802882"/>
                  </a:cubicBezTo>
                  <a:cubicBezTo>
                    <a:pt x="4783014" y="805263"/>
                    <a:pt x="4797301" y="794309"/>
                    <a:pt x="4800635" y="778593"/>
                  </a:cubicBezTo>
                  <a:lnTo>
                    <a:pt x="4800635" y="767163"/>
                  </a:lnTo>
                  <a:cubicBezTo>
                    <a:pt x="4796825" y="755257"/>
                    <a:pt x="4789205" y="746684"/>
                    <a:pt x="4776346" y="743827"/>
                  </a:cubicBezTo>
                  <a:lnTo>
                    <a:pt x="4764916" y="743827"/>
                  </a:lnTo>
                  <a:cubicBezTo>
                    <a:pt x="4764916" y="743827"/>
                    <a:pt x="4763488" y="743827"/>
                    <a:pt x="4763488" y="745255"/>
                  </a:cubicBezTo>
                  <a:cubicBezTo>
                    <a:pt x="4751105" y="747637"/>
                    <a:pt x="4744914" y="756685"/>
                    <a:pt x="4741580" y="768592"/>
                  </a:cubicBezTo>
                  <a:close/>
                  <a:moveTo>
                    <a:pt x="4805874" y="768115"/>
                  </a:moveTo>
                  <a:lnTo>
                    <a:pt x="4805874" y="779545"/>
                  </a:lnTo>
                  <a:cubicBezTo>
                    <a:pt x="4809684" y="790499"/>
                    <a:pt x="4816827" y="800977"/>
                    <a:pt x="4830162" y="802882"/>
                  </a:cubicBezTo>
                  <a:cubicBezTo>
                    <a:pt x="4847307" y="805263"/>
                    <a:pt x="4861595" y="794309"/>
                    <a:pt x="4864929" y="778593"/>
                  </a:cubicBezTo>
                  <a:lnTo>
                    <a:pt x="4864929" y="767163"/>
                  </a:lnTo>
                  <a:cubicBezTo>
                    <a:pt x="4861119" y="755257"/>
                    <a:pt x="4853499" y="746684"/>
                    <a:pt x="4840640" y="743827"/>
                  </a:cubicBezTo>
                  <a:lnTo>
                    <a:pt x="4829210" y="743827"/>
                  </a:lnTo>
                  <a:cubicBezTo>
                    <a:pt x="4829210" y="743827"/>
                    <a:pt x="4827781" y="743827"/>
                    <a:pt x="4827781" y="745255"/>
                  </a:cubicBezTo>
                  <a:cubicBezTo>
                    <a:pt x="4815399" y="747637"/>
                    <a:pt x="4809208" y="756685"/>
                    <a:pt x="4805874" y="768592"/>
                  </a:cubicBezTo>
                  <a:close/>
                  <a:moveTo>
                    <a:pt x="4939224" y="753828"/>
                  </a:moveTo>
                  <a:cubicBezTo>
                    <a:pt x="4936366" y="759543"/>
                    <a:pt x="4932080" y="764782"/>
                    <a:pt x="4933032" y="774307"/>
                  </a:cubicBezTo>
                  <a:cubicBezTo>
                    <a:pt x="4934938" y="791452"/>
                    <a:pt x="4944462" y="801453"/>
                    <a:pt x="4962560" y="802405"/>
                  </a:cubicBezTo>
                  <a:cubicBezTo>
                    <a:pt x="4981134" y="800977"/>
                    <a:pt x="4991135" y="790975"/>
                    <a:pt x="4992087" y="771449"/>
                  </a:cubicBezTo>
                  <a:cubicBezTo>
                    <a:pt x="4992087" y="761924"/>
                    <a:pt x="4987325" y="756209"/>
                    <a:pt x="4983039" y="750970"/>
                  </a:cubicBezTo>
                  <a:cubicBezTo>
                    <a:pt x="4977324" y="747160"/>
                    <a:pt x="4971609" y="742874"/>
                    <a:pt x="4961131" y="743350"/>
                  </a:cubicBezTo>
                  <a:cubicBezTo>
                    <a:pt x="4959226" y="743350"/>
                    <a:pt x="4956369" y="743350"/>
                    <a:pt x="4955892" y="744779"/>
                  </a:cubicBezTo>
                  <a:cubicBezTo>
                    <a:pt x="4947796" y="744779"/>
                    <a:pt x="4944462" y="750494"/>
                    <a:pt x="4939224" y="753828"/>
                  </a:cubicBezTo>
                  <a:close/>
                  <a:moveTo>
                    <a:pt x="5002089" y="753828"/>
                  </a:moveTo>
                  <a:cubicBezTo>
                    <a:pt x="4999231" y="760019"/>
                    <a:pt x="4994945" y="764782"/>
                    <a:pt x="4995897" y="774307"/>
                  </a:cubicBezTo>
                  <a:cubicBezTo>
                    <a:pt x="4998279" y="791928"/>
                    <a:pt x="5007804" y="801929"/>
                    <a:pt x="5026854" y="802405"/>
                  </a:cubicBezTo>
                  <a:cubicBezTo>
                    <a:pt x="5044475" y="800024"/>
                    <a:pt x="5054476" y="790499"/>
                    <a:pt x="5054952" y="771449"/>
                  </a:cubicBezTo>
                  <a:cubicBezTo>
                    <a:pt x="5052571" y="753828"/>
                    <a:pt x="5043046" y="743827"/>
                    <a:pt x="5023996" y="743350"/>
                  </a:cubicBezTo>
                  <a:cubicBezTo>
                    <a:pt x="5022091" y="743350"/>
                    <a:pt x="5019234" y="743350"/>
                    <a:pt x="5018758" y="744779"/>
                  </a:cubicBezTo>
                  <a:cubicBezTo>
                    <a:pt x="5010661" y="745255"/>
                    <a:pt x="5006851" y="750018"/>
                    <a:pt x="5002089" y="753828"/>
                  </a:cubicBezTo>
                  <a:close/>
                  <a:moveTo>
                    <a:pt x="5059715" y="768115"/>
                  </a:moveTo>
                  <a:lnTo>
                    <a:pt x="5059715" y="779545"/>
                  </a:lnTo>
                  <a:cubicBezTo>
                    <a:pt x="5063525" y="790499"/>
                    <a:pt x="5070669" y="800977"/>
                    <a:pt x="5084004" y="802882"/>
                  </a:cubicBezTo>
                  <a:cubicBezTo>
                    <a:pt x="5101149" y="805263"/>
                    <a:pt x="5115436" y="794309"/>
                    <a:pt x="5118770" y="778593"/>
                  </a:cubicBezTo>
                  <a:lnTo>
                    <a:pt x="5118770" y="767163"/>
                  </a:lnTo>
                  <a:cubicBezTo>
                    <a:pt x="5114960" y="755257"/>
                    <a:pt x="5107340" y="746684"/>
                    <a:pt x="5094481" y="743827"/>
                  </a:cubicBezTo>
                  <a:lnTo>
                    <a:pt x="5083051" y="743827"/>
                  </a:lnTo>
                  <a:cubicBezTo>
                    <a:pt x="5083051" y="743827"/>
                    <a:pt x="5081623" y="743827"/>
                    <a:pt x="5081623" y="745255"/>
                  </a:cubicBezTo>
                  <a:cubicBezTo>
                    <a:pt x="5069240" y="747637"/>
                    <a:pt x="5063048" y="756685"/>
                    <a:pt x="5059715" y="768592"/>
                  </a:cubicBezTo>
                  <a:close/>
                  <a:moveTo>
                    <a:pt x="2522732" y="761924"/>
                  </a:moveTo>
                  <a:cubicBezTo>
                    <a:pt x="2521304" y="769068"/>
                    <a:pt x="2520827" y="776688"/>
                    <a:pt x="2522732" y="782403"/>
                  </a:cubicBezTo>
                  <a:cubicBezTo>
                    <a:pt x="2524637" y="788594"/>
                    <a:pt x="2532734" y="796214"/>
                    <a:pt x="2537972" y="797643"/>
                  </a:cubicBezTo>
                  <a:cubicBezTo>
                    <a:pt x="2553212" y="802882"/>
                    <a:pt x="2567500" y="794785"/>
                    <a:pt x="2573691" y="782403"/>
                  </a:cubicBezTo>
                  <a:cubicBezTo>
                    <a:pt x="2573691" y="780974"/>
                    <a:pt x="2573691" y="778593"/>
                    <a:pt x="2575120" y="778593"/>
                  </a:cubicBezTo>
                  <a:cubicBezTo>
                    <a:pt x="2577025" y="758590"/>
                    <a:pt x="2567024" y="750494"/>
                    <a:pt x="2554641" y="745255"/>
                  </a:cubicBezTo>
                  <a:lnTo>
                    <a:pt x="2543211" y="745255"/>
                  </a:lnTo>
                  <a:cubicBezTo>
                    <a:pt x="2543211" y="745255"/>
                    <a:pt x="2541782" y="745255"/>
                    <a:pt x="2541782" y="746684"/>
                  </a:cubicBezTo>
                  <a:cubicBezTo>
                    <a:pt x="2531305" y="747637"/>
                    <a:pt x="2527495" y="755257"/>
                    <a:pt x="2522732" y="761924"/>
                  </a:cubicBezTo>
                  <a:close/>
                  <a:moveTo>
                    <a:pt x="3854803" y="772402"/>
                  </a:moveTo>
                  <a:cubicBezTo>
                    <a:pt x="3856232" y="788594"/>
                    <a:pt x="3865280" y="797643"/>
                    <a:pt x="3881949" y="799548"/>
                  </a:cubicBezTo>
                  <a:cubicBezTo>
                    <a:pt x="3898141" y="798119"/>
                    <a:pt x="3907190" y="789070"/>
                    <a:pt x="3909095" y="772402"/>
                  </a:cubicBezTo>
                  <a:cubicBezTo>
                    <a:pt x="3907190" y="754780"/>
                    <a:pt x="3897665" y="745255"/>
                    <a:pt x="3878139" y="745255"/>
                  </a:cubicBezTo>
                  <a:cubicBezTo>
                    <a:pt x="3877187" y="745255"/>
                    <a:pt x="3876710" y="745255"/>
                    <a:pt x="3876710" y="746684"/>
                  </a:cubicBezTo>
                  <a:cubicBezTo>
                    <a:pt x="3862899" y="749065"/>
                    <a:pt x="3856232" y="758114"/>
                    <a:pt x="3854803" y="772402"/>
                  </a:cubicBezTo>
                  <a:close/>
                  <a:moveTo>
                    <a:pt x="4871120" y="763353"/>
                  </a:moveTo>
                  <a:cubicBezTo>
                    <a:pt x="4866357" y="781927"/>
                    <a:pt x="4876359" y="794309"/>
                    <a:pt x="4887789" y="800500"/>
                  </a:cubicBezTo>
                  <a:cubicBezTo>
                    <a:pt x="4906363" y="805263"/>
                    <a:pt x="4918745" y="795262"/>
                    <a:pt x="4924936" y="783832"/>
                  </a:cubicBezTo>
                  <a:cubicBezTo>
                    <a:pt x="4926365" y="776688"/>
                    <a:pt x="4926365" y="770497"/>
                    <a:pt x="4924936" y="763353"/>
                  </a:cubicBezTo>
                  <a:cubicBezTo>
                    <a:pt x="4919221" y="753828"/>
                    <a:pt x="4908744" y="741922"/>
                    <a:pt x="4893027" y="746684"/>
                  </a:cubicBezTo>
                  <a:cubicBezTo>
                    <a:pt x="4880645" y="747160"/>
                    <a:pt x="4876835" y="756209"/>
                    <a:pt x="4871120" y="763353"/>
                  </a:cubicBezTo>
                  <a:close/>
                  <a:moveTo>
                    <a:pt x="5124009" y="769544"/>
                  </a:moveTo>
                  <a:cubicBezTo>
                    <a:pt x="5124009" y="791452"/>
                    <a:pt x="5134962" y="801929"/>
                    <a:pt x="5157346" y="801453"/>
                  </a:cubicBezTo>
                  <a:cubicBezTo>
                    <a:pt x="5171634" y="796690"/>
                    <a:pt x="5181635" y="788118"/>
                    <a:pt x="5180682" y="768115"/>
                  </a:cubicBezTo>
                  <a:cubicBezTo>
                    <a:pt x="5178777" y="762400"/>
                    <a:pt x="5175920" y="757638"/>
                    <a:pt x="5173062" y="752875"/>
                  </a:cubicBezTo>
                  <a:cubicBezTo>
                    <a:pt x="5166871" y="749065"/>
                    <a:pt x="5156870" y="741922"/>
                    <a:pt x="5145916" y="746208"/>
                  </a:cubicBezTo>
                  <a:cubicBezTo>
                    <a:pt x="5133057" y="748589"/>
                    <a:pt x="5126866" y="757162"/>
                    <a:pt x="5124009" y="769544"/>
                  </a:cubicBezTo>
                  <a:close/>
                  <a:moveTo>
                    <a:pt x="1379733" y="765734"/>
                  </a:moveTo>
                  <a:cubicBezTo>
                    <a:pt x="1378304" y="785260"/>
                    <a:pt x="1387353" y="794309"/>
                    <a:pt x="1401640" y="797643"/>
                  </a:cubicBezTo>
                  <a:lnTo>
                    <a:pt x="1410689" y="797643"/>
                  </a:lnTo>
                  <a:cubicBezTo>
                    <a:pt x="1421643" y="794309"/>
                    <a:pt x="1428787" y="787642"/>
                    <a:pt x="1431168" y="775735"/>
                  </a:cubicBezTo>
                  <a:cubicBezTo>
                    <a:pt x="1431168" y="755257"/>
                    <a:pt x="1421167" y="745732"/>
                    <a:pt x="1400212" y="746208"/>
                  </a:cubicBezTo>
                  <a:cubicBezTo>
                    <a:pt x="1399259" y="746208"/>
                    <a:pt x="1398783" y="746208"/>
                    <a:pt x="1398783" y="747637"/>
                  </a:cubicBezTo>
                  <a:cubicBezTo>
                    <a:pt x="1387829" y="749065"/>
                    <a:pt x="1383543" y="757638"/>
                    <a:pt x="1379733" y="765734"/>
                  </a:cubicBezTo>
                  <a:close/>
                  <a:moveTo>
                    <a:pt x="1570709" y="761924"/>
                  </a:moveTo>
                  <a:cubicBezTo>
                    <a:pt x="1570709" y="761924"/>
                    <a:pt x="1570709" y="765734"/>
                    <a:pt x="1569280" y="765734"/>
                  </a:cubicBezTo>
                  <a:cubicBezTo>
                    <a:pt x="1569757" y="770973"/>
                    <a:pt x="1568328" y="774783"/>
                    <a:pt x="1569280" y="778593"/>
                  </a:cubicBezTo>
                  <a:cubicBezTo>
                    <a:pt x="1571185" y="787165"/>
                    <a:pt x="1580234" y="796214"/>
                    <a:pt x="1588330" y="797643"/>
                  </a:cubicBezTo>
                  <a:cubicBezTo>
                    <a:pt x="1603094" y="800500"/>
                    <a:pt x="1616429" y="791928"/>
                    <a:pt x="1620239" y="778593"/>
                  </a:cubicBezTo>
                  <a:cubicBezTo>
                    <a:pt x="1622144" y="759543"/>
                    <a:pt x="1613095" y="751447"/>
                    <a:pt x="1601189" y="746684"/>
                  </a:cubicBezTo>
                  <a:lnTo>
                    <a:pt x="1589759" y="746684"/>
                  </a:lnTo>
                  <a:cubicBezTo>
                    <a:pt x="1589759" y="746684"/>
                    <a:pt x="1588330" y="746684"/>
                    <a:pt x="1588330" y="748113"/>
                  </a:cubicBezTo>
                  <a:cubicBezTo>
                    <a:pt x="1578329" y="749065"/>
                    <a:pt x="1574995" y="756209"/>
                    <a:pt x="1570233" y="762400"/>
                  </a:cubicBezTo>
                  <a:close/>
                  <a:moveTo>
                    <a:pt x="1316868" y="765734"/>
                  </a:moveTo>
                  <a:cubicBezTo>
                    <a:pt x="1315439" y="782879"/>
                    <a:pt x="1322583" y="790975"/>
                    <a:pt x="1333537" y="795262"/>
                  </a:cubicBezTo>
                  <a:cubicBezTo>
                    <a:pt x="1348777" y="800024"/>
                    <a:pt x="1360683" y="790975"/>
                    <a:pt x="1364493" y="780022"/>
                  </a:cubicBezTo>
                  <a:cubicBezTo>
                    <a:pt x="1369732" y="765258"/>
                    <a:pt x="1359730" y="754780"/>
                    <a:pt x="1351634" y="749065"/>
                  </a:cubicBezTo>
                  <a:cubicBezTo>
                    <a:pt x="1347348" y="749065"/>
                    <a:pt x="1338775" y="745732"/>
                    <a:pt x="1334965" y="749065"/>
                  </a:cubicBezTo>
                  <a:cubicBezTo>
                    <a:pt x="1324964" y="750494"/>
                    <a:pt x="1321154" y="758590"/>
                    <a:pt x="1316868" y="765734"/>
                  </a:cubicBezTo>
                  <a:close/>
                  <a:moveTo>
                    <a:pt x="1444026" y="770973"/>
                  </a:moveTo>
                  <a:cubicBezTo>
                    <a:pt x="1444979" y="786689"/>
                    <a:pt x="1453075" y="795262"/>
                    <a:pt x="1468315" y="796690"/>
                  </a:cubicBezTo>
                  <a:cubicBezTo>
                    <a:pt x="1483079" y="795262"/>
                    <a:pt x="1491175" y="787165"/>
                    <a:pt x="1492604" y="772402"/>
                  </a:cubicBezTo>
                  <a:cubicBezTo>
                    <a:pt x="1491651" y="756685"/>
                    <a:pt x="1479269" y="745255"/>
                    <a:pt x="1463077" y="749065"/>
                  </a:cubicBezTo>
                  <a:cubicBezTo>
                    <a:pt x="1451170" y="750970"/>
                    <a:pt x="1445932" y="759067"/>
                    <a:pt x="1444026" y="770973"/>
                  </a:cubicBezTo>
                  <a:close/>
                  <a:moveTo>
                    <a:pt x="1515940" y="754304"/>
                  </a:moveTo>
                  <a:cubicBezTo>
                    <a:pt x="1514035" y="758114"/>
                    <a:pt x="1512130" y="761448"/>
                    <a:pt x="1509749" y="764782"/>
                  </a:cubicBezTo>
                  <a:cubicBezTo>
                    <a:pt x="1506415" y="780022"/>
                    <a:pt x="1514512" y="790499"/>
                    <a:pt x="1524989" y="795738"/>
                  </a:cubicBezTo>
                  <a:cubicBezTo>
                    <a:pt x="1536419" y="798119"/>
                    <a:pt x="1544992" y="793833"/>
                    <a:pt x="1552135" y="788118"/>
                  </a:cubicBezTo>
                  <a:cubicBezTo>
                    <a:pt x="1555469" y="780498"/>
                    <a:pt x="1557374" y="774783"/>
                    <a:pt x="1555945" y="764782"/>
                  </a:cubicBezTo>
                  <a:cubicBezTo>
                    <a:pt x="1554040" y="761924"/>
                    <a:pt x="1551659" y="759543"/>
                    <a:pt x="1550707" y="755733"/>
                  </a:cubicBezTo>
                  <a:cubicBezTo>
                    <a:pt x="1545944" y="752875"/>
                    <a:pt x="1536895" y="747160"/>
                    <a:pt x="1531656" y="749542"/>
                  </a:cubicBezTo>
                  <a:cubicBezTo>
                    <a:pt x="1524036" y="748589"/>
                    <a:pt x="1521179" y="752875"/>
                    <a:pt x="1516416" y="754780"/>
                  </a:cubicBezTo>
                  <a:close/>
                  <a:moveTo>
                    <a:pt x="3984819" y="772402"/>
                  </a:moveTo>
                  <a:cubicBezTo>
                    <a:pt x="3986724" y="787165"/>
                    <a:pt x="3994820" y="795738"/>
                    <a:pt x="4010536" y="796690"/>
                  </a:cubicBezTo>
                  <a:cubicBezTo>
                    <a:pt x="4023871" y="794309"/>
                    <a:pt x="4031968" y="786213"/>
                    <a:pt x="4033873" y="772402"/>
                  </a:cubicBezTo>
                  <a:cubicBezTo>
                    <a:pt x="4032444" y="757638"/>
                    <a:pt x="4021014" y="746684"/>
                    <a:pt x="4006727" y="749065"/>
                  </a:cubicBezTo>
                  <a:cubicBezTo>
                    <a:pt x="3992439" y="750018"/>
                    <a:pt x="3987200" y="759543"/>
                    <a:pt x="3984819" y="772402"/>
                  </a:cubicBezTo>
                  <a:close/>
                  <a:moveTo>
                    <a:pt x="3923383" y="765734"/>
                  </a:moveTo>
                  <a:cubicBezTo>
                    <a:pt x="3921478" y="783355"/>
                    <a:pt x="3930050" y="790023"/>
                    <a:pt x="3940052" y="795262"/>
                  </a:cubicBezTo>
                  <a:cubicBezTo>
                    <a:pt x="3957673" y="797167"/>
                    <a:pt x="3964340" y="788594"/>
                    <a:pt x="3969579" y="778593"/>
                  </a:cubicBezTo>
                  <a:lnTo>
                    <a:pt x="3969579" y="765734"/>
                  </a:lnTo>
                  <a:cubicBezTo>
                    <a:pt x="3965293" y="755733"/>
                    <a:pt x="3955292" y="745255"/>
                    <a:pt x="3940052" y="750494"/>
                  </a:cubicBezTo>
                  <a:cubicBezTo>
                    <a:pt x="3930526" y="751923"/>
                    <a:pt x="3927193" y="759067"/>
                    <a:pt x="3923383" y="765734"/>
                  </a:cubicBezTo>
                  <a:close/>
                  <a:moveTo>
                    <a:pt x="2971359" y="764305"/>
                  </a:moveTo>
                  <a:cubicBezTo>
                    <a:pt x="2968978" y="780974"/>
                    <a:pt x="2976122" y="788594"/>
                    <a:pt x="2985647" y="793833"/>
                  </a:cubicBezTo>
                  <a:cubicBezTo>
                    <a:pt x="3002316" y="796214"/>
                    <a:pt x="3009936" y="789070"/>
                    <a:pt x="3015174" y="779545"/>
                  </a:cubicBezTo>
                  <a:cubicBezTo>
                    <a:pt x="3017556" y="762877"/>
                    <a:pt x="3010412" y="755257"/>
                    <a:pt x="3000887" y="750018"/>
                  </a:cubicBezTo>
                  <a:cubicBezTo>
                    <a:pt x="2996125" y="750970"/>
                    <a:pt x="2988028" y="748589"/>
                    <a:pt x="2985647" y="751447"/>
                  </a:cubicBezTo>
                  <a:cubicBezTo>
                    <a:pt x="2978027" y="752875"/>
                    <a:pt x="2975646" y="759067"/>
                    <a:pt x="2971359" y="764305"/>
                  </a:cubicBezTo>
                  <a:close/>
                  <a:moveTo>
                    <a:pt x="1258289" y="768115"/>
                  </a:moveTo>
                  <a:cubicBezTo>
                    <a:pt x="1257813" y="785260"/>
                    <a:pt x="1266385" y="793357"/>
                    <a:pt x="1284007" y="792404"/>
                  </a:cubicBezTo>
                  <a:cubicBezTo>
                    <a:pt x="1291627" y="789070"/>
                    <a:pt x="1297342" y="784308"/>
                    <a:pt x="1299247" y="775735"/>
                  </a:cubicBezTo>
                  <a:cubicBezTo>
                    <a:pt x="1301152" y="760972"/>
                    <a:pt x="1292579" y="756685"/>
                    <a:pt x="1284959" y="751447"/>
                  </a:cubicBezTo>
                  <a:cubicBezTo>
                    <a:pt x="1281149" y="752399"/>
                    <a:pt x="1274005" y="750018"/>
                    <a:pt x="1272100" y="752875"/>
                  </a:cubicBezTo>
                  <a:cubicBezTo>
                    <a:pt x="1264480" y="754780"/>
                    <a:pt x="1260194" y="760495"/>
                    <a:pt x="1257813" y="768115"/>
                  </a:cubicBezTo>
                  <a:close/>
                  <a:moveTo>
                    <a:pt x="2782765" y="768115"/>
                  </a:moveTo>
                  <a:cubicBezTo>
                    <a:pt x="2782288" y="785260"/>
                    <a:pt x="2790861" y="793357"/>
                    <a:pt x="2808482" y="792404"/>
                  </a:cubicBezTo>
                  <a:cubicBezTo>
                    <a:pt x="2816102" y="789070"/>
                    <a:pt x="2821817" y="784308"/>
                    <a:pt x="2823722" y="775735"/>
                  </a:cubicBezTo>
                  <a:cubicBezTo>
                    <a:pt x="2825627" y="760972"/>
                    <a:pt x="2817055" y="756685"/>
                    <a:pt x="2809435" y="751447"/>
                  </a:cubicBezTo>
                  <a:cubicBezTo>
                    <a:pt x="2805625" y="752399"/>
                    <a:pt x="2798481" y="750018"/>
                    <a:pt x="2796576" y="752875"/>
                  </a:cubicBezTo>
                  <a:cubicBezTo>
                    <a:pt x="2788956" y="754780"/>
                    <a:pt x="2784670" y="760495"/>
                    <a:pt x="2782288" y="768115"/>
                  </a:cubicBezTo>
                  <a:close/>
                  <a:moveTo>
                    <a:pt x="5196399" y="770497"/>
                  </a:moveTo>
                  <a:cubicBezTo>
                    <a:pt x="5195446" y="782403"/>
                    <a:pt x="5201637" y="787165"/>
                    <a:pt x="5207828" y="792404"/>
                  </a:cubicBezTo>
                  <a:cubicBezTo>
                    <a:pt x="5213544" y="793833"/>
                    <a:pt x="5220211" y="793833"/>
                    <a:pt x="5225926" y="792404"/>
                  </a:cubicBezTo>
                  <a:cubicBezTo>
                    <a:pt x="5229260" y="788594"/>
                    <a:pt x="5234022" y="787165"/>
                    <a:pt x="5236404" y="781927"/>
                  </a:cubicBezTo>
                  <a:cubicBezTo>
                    <a:pt x="5242118" y="767163"/>
                    <a:pt x="5230212" y="747637"/>
                    <a:pt x="5212115" y="753828"/>
                  </a:cubicBezTo>
                  <a:cubicBezTo>
                    <a:pt x="5202590" y="755257"/>
                    <a:pt x="5198780" y="761924"/>
                    <a:pt x="5196875" y="770497"/>
                  </a:cubicBezTo>
                  <a:close/>
                  <a:moveTo>
                    <a:pt x="1197805" y="771925"/>
                  </a:moveTo>
                  <a:cubicBezTo>
                    <a:pt x="1199711" y="781927"/>
                    <a:pt x="1204949" y="787642"/>
                    <a:pt x="1215903" y="788594"/>
                  </a:cubicBezTo>
                  <a:cubicBezTo>
                    <a:pt x="1224476" y="786213"/>
                    <a:pt x="1230667" y="780974"/>
                    <a:pt x="1231143" y="770497"/>
                  </a:cubicBezTo>
                  <a:cubicBezTo>
                    <a:pt x="1229238" y="750970"/>
                    <a:pt x="1198282" y="751447"/>
                    <a:pt x="1197805" y="771925"/>
                  </a:cubicBezTo>
                  <a:close/>
                  <a:moveTo>
                    <a:pt x="57187" y="765258"/>
                  </a:moveTo>
                  <a:lnTo>
                    <a:pt x="57187" y="778117"/>
                  </a:lnTo>
                  <a:cubicBezTo>
                    <a:pt x="60997" y="783832"/>
                    <a:pt x="66712" y="787642"/>
                    <a:pt x="77666" y="785737"/>
                  </a:cubicBezTo>
                  <a:cubicBezTo>
                    <a:pt x="80047" y="783355"/>
                    <a:pt x="82905" y="780498"/>
                    <a:pt x="85286" y="778117"/>
                  </a:cubicBezTo>
                  <a:lnTo>
                    <a:pt x="85286" y="765258"/>
                  </a:lnTo>
                  <a:cubicBezTo>
                    <a:pt x="82905" y="762877"/>
                    <a:pt x="80047" y="760019"/>
                    <a:pt x="77666" y="757638"/>
                  </a:cubicBezTo>
                  <a:cubicBezTo>
                    <a:pt x="73856" y="758590"/>
                    <a:pt x="66712" y="756209"/>
                    <a:pt x="64807" y="759067"/>
                  </a:cubicBezTo>
                  <a:cubicBezTo>
                    <a:pt x="60521" y="759067"/>
                    <a:pt x="60045" y="763829"/>
                    <a:pt x="57187" y="765258"/>
                  </a:cubicBezTo>
                  <a:close/>
                  <a:moveTo>
                    <a:pt x="125291" y="776688"/>
                  </a:moveTo>
                  <a:cubicBezTo>
                    <a:pt x="131006" y="785737"/>
                    <a:pt x="150532" y="782403"/>
                    <a:pt x="145770" y="766210"/>
                  </a:cubicBezTo>
                  <a:cubicBezTo>
                    <a:pt x="143388" y="765258"/>
                    <a:pt x="141960" y="763353"/>
                    <a:pt x="140531" y="760972"/>
                  </a:cubicBezTo>
                  <a:cubicBezTo>
                    <a:pt x="137673" y="761924"/>
                    <a:pt x="131006" y="759543"/>
                    <a:pt x="130053" y="762400"/>
                  </a:cubicBezTo>
                  <a:cubicBezTo>
                    <a:pt x="125291" y="763829"/>
                    <a:pt x="124338" y="769544"/>
                    <a:pt x="124815" y="776688"/>
                  </a:cubicBezTo>
                  <a:close/>
                  <a:moveTo>
                    <a:pt x="696314" y="775259"/>
                  </a:moveTo>
                  <a:cubicBezTo>
                    <a:pt x="700124" y="785737"/>
                    <a:pt x="720603" y="783355"/>
                    <a:pt x="716793" y="767639"/>
                  </a:cubicBezTo>
                  <a:cubicBezTo>
                    <a:pt x="714888" y="765258"/>
                    <a:pt x="712983" y="762877"/>
                    <a:pt x="710602" y="761448"/>
                  </a:cubicBezTo>
                  <a:cubicBezTo>
                    <a:pt x="708221" y="762400"/>
                    <a:pt x="702982" y="760019"/>
                    <a:pt x="702982" y="762877"/>
                  </a:cubicBezTo>
                  <a:cubicBezTo>
                    <a:pt x="697267" y="763353"/>
                    <a:pt x="696314" y="769068"/>
                    <a:pt x="696791" y="775735"/>
                  </a:cubicBezTo>
                  <a:close/>
                  <a:moveTo>
                    <a:pt x="1141608" y="775259"/>
                  </a:moveTo>
                  <a:cubicBezTo>
                    <a:pt x="1145418" y="785737"/>
                    <a:pt x="1165897" y="783355"/>
                    <a:pt x="1162087" y="767639"/>
                  </a:cubicBezTo>
                  <a:cubicBezTo>
                    <a:pt x="1160182" y="765258"/>
                    <a:pt x="1158277" y="762877"/>
                    <a:pt x="1155895" y="761448"/>
                  </a:cubicBezTo>
                  <a:cubicBezTo>
                    <a:pt x="1153514" y="762400"/>
                    <a:pt x="1148275" y="760019"/>
                    <a:pt x="1148275" y="762877"/>
                  </a:cubicBezTo>
                  <a:cubicBezTo>
                    <a:pt x="1142560" y="763353"/>
                    <a:pt x="1141608" y="769068"/>
                    <a:pt x="1142084" y="775735"/>
                  </a:cubicBezTo>
                  <a:close/>
                  <a:moveTo>
                    <a:pt x="1078743" y="776688"/>
                  </a:moveTo>
                  <a:cubicBezTo>
                    <a:pt x="1084458" y="784308"/>
                    <a:pt x="1101603" y="780974"/>
                    <a:pt x="1096841" y="766210"/>
                  </a:cubicBezTo>
                  <a:cubicBezTo>
                    <a:pt x="1094936" y="763353"/>
                    <a:pt x="1086839" y="760019"/>
                    <a:pt x="1082553" y="763829"/>
                  </a:cubicBezTo>
                  <a:cubicBezTo>
                    <a:pt x="1077790" y="764782"/>
                    <a:pt x="1078743" y="770973"/>
                    <a:pt x="1078743" y="776688"/>
                  </a:cubicBezTo>
                  <a:close/>
                  <a:moveTo>
                    <a:pt x="2921353" y="774307"/>
                  </a:moveTo>
                  <a:cubicBezTo>
                    <a:pt x="2923735" y="777164"/>
                    <a:pt x="2924687" y="780974"/>
                    <a:pt x="2930402" y="780498"/>
                  </a:cubicBezTo>
                  <a:cubicBezTo>
                    <a:pt x="2936117" y="780022"/>
                    <a:pt x="2939451" y="776688"/>
                    <a:pt x="2939451" y="770020"/>
                  </a:cubicBezTo>
                  <a:cubicBezTo>
                    <a:pt x="2938499" y="759067"/>
                    <a:pt x="2918496" y="760495"/>
                    <a:pt x="2921353" y="773830"/>
                  </a:cubicBezTo>
                  <a:close/>
                  <a:moveTo>
                    <a:pt x="635831" y="772878"/>
                  </a:moveTo>
                  <a:cubicBezTo>
                    <a:pt x="636783" y="780974"/>
                    <a:pt x="652499" y="782403"/>
                    <a:pt x="651071" y="770497"/>
                  </a:cubicBezTo>
                  <a:cubicBezTo>
                    <a:pt x="649642" y="766687"/>
                    <a:pt x="647737" y="763829"/>
                    <a:pt x="642022" y="763829"/>
                  </a:cubicBezTo>
                  <a:cubicBezTo>
                    <a:pt x="641069" y="763829"/>
                    <a:pt x="640593" y="763829"/>
                    <a:pt x="640593" y="765258"/>
                  </a:cubicBezTo>
                  <a:cubicBezTo>
                    <a:pt x="635354" y="765734"/>
                    <a:pt x="635354" y="770973"/>
                    <a:pt x="635354" y="772878"/>
                  </a:cubicBezTo>
                  <a:close/>
                  <a:moveTo>
                    <a:pt x="2858489" y="772878"/>
                  </a:moveTo>
                  <a:cubicBezTo>
                    <a:pt x="2859441" y="780974"/>
                    <a:pt x="2875157" y="782403"/>
                    <a:pt x="2873729" y="770497"/>
                  </a:cubicBezTo>
                  <a:cubicBezTo>
                    <a:pt x="2872299" y="766687"/>
                    <a:pt x="2870395" y="763829"/>
                    <a:pt x="2864680" y="763829"/>
                  </a:cubicBezTo>
                  <a:cubicBezTo>
                    <a:pt x="2863727" y="763829"/>
                    <a:pt x="2863251" y="763829"/>
                    <a:pt x="2863251" y="765258"/>
                  </a:cubicBezTo>
                  <a:cubicBezTo>
                    <a:pt x="2858012" y="765734"/>
                    <a:pt x="2858012" y="770973"/>
                    <a:pt x="2858012" y="772878"/>
                  </a:cubicBezTo>
                  <a:close/>
                  <a:moveTo>
                    <a:pt x="1376399" y="835743"/>
                  </a:moveTo>
                  <a:cubicBezTo>
                    <a:pt x="1378780" y="852888"/>
                    <a:pt x="1388782" y="862889"/>
                    <a:pt x="1407355" y="863842"/>
                  </a:cubicBezTo>
                  <a:cubicBezTo>
                    <a:pt x="1424500" y="861460"/>
                    <a:pt x="1434502" y="851459"/>
                    <a:pt x="1435454" y="832885"/>
                  </a:cubicBezTo>
                  <a:cubicBezTo>
                    <a:pt x="1433073" y="815740"/>
                    <a:pt x="1423072" y="805739"/>
                    <a:pt x="1404498" y="804787"/>
                  </a:cubicBezTo>
                  <a:cubicBezTo>
                    <a:pt x="1403545" y="804787"/>
                    <a:pt x="1402117" y="804787"/>
                    <a:pt x="1402117" y="806215"/>
                  </a:cubicBezTo>
                  <a:cubicBezTo>
                    <a:pt x="1385448" y="807644"/>
                    <a:pt x="1377828" y="819074"/>
                    <a:pt x="1376399" y="835743"/>
                  </a:cubicBezTo>
                  <a:close/>
                  <a:moveTo>
                    <a:pt x="1453552" y="808597"/>
                  </a:moveTo>
                  <a:cubicBezTo>
                    <a:pt x="1453552" y="808597"/>
                    <a:pt x="1449265" y="812407"/>
                    <a:pt x="1447360" y="813835"/>
                  </a:cubicBezTo>
                  <a:cubicBezTo>
                    <a:pt x="1444026" y="818598"/>
                    <a:pt x="1440693" y="823360"/>
                    <a:pt x="1439740" y="830504"/>
                  </a:cubicBezTo>
                  <a:lnTo>
                    <a:pt x="1439740" y="839553"/>
                  </a:lnTo>
                  <a:cubicBezTo>
                    <a:pt x="1443550" y="852888"/>
                    <a:pt x="1451170" y="861937"/>
                    <a:pt x="1466887" y="863842"/>
                  </a:cubicBezTo>
                  <a:cubicBezTo>
                    <a:pt x="1488794" y="863842"/>
                    <a:pt x="1499271" y="851935"/>
                    <a:pt x="1498795" y="829075"/>
                  </a:cubicBezTo>
                  <a:cubicBezTo>
                    <a:pt x="1495462" y="815740"/>
                    <a:pt x="1487365" y="807168"/>
                    <a:pt x="1473078" y="804787"/>
                  </a:cubicBezTo>
                  <a:cubicBezTo>
                    <a:pt x="1470220" y="805739"/>
                    <a:pt x="1463553" y="803358"/>
                    <a:pt x="1462600" y="806215"/>
                  </a:cubicBezTo>
                  <a:cubicBezTo>
                    <a:pt x="1457838" y="805263"/>
                    <a:pt x="1456409" y="807644"/>
                    <a:pt x="1453552" y="808597"/>
                  </a:cubicBezTo>
                  <a:close/>
                  <a:moveTo>
                    <a:pt x="1510225" y="815264"/>
                  </a:moveTo>
                  <a:cubicBezTo>
                    <a:pt x="1506891" y="820979"/>
                    <a:pt x="1503082" y="826218"/>
                    <a:pt x="1504034" y="835743"/>
                  </a:cubicBezTo>
                  <a:cubicBezTo>
                    <a:pt x="1505939" y="852888"/>
                    <a:pt x="1515464" y="862889"/>
                    <a:pt x="1533561" y="863842"/>
                  </a:cubicBezTo>
                  <a:cubicBezTo>
                    <a:pt x="1552135" y="862413"/>
                    <a:pt x="1562137" y="852412"/>
                    <a:pt x="1563089" y="832885"/>
                  </a:cubicBezTo>
                  <a:cubicBezTo>
                    <a:pt x="1563089" y="823360"/>
                    <a:pt x="1558327" y="817645"/>
                    <a:pt x="1554040" y="812407"/>
                  </a:cubicBezTo>
                  <a:cubicBezTo>
                    <a:pt x="1548325" y="808597"/>
                    <a:pt x="1542610" y="804310"/>
                    <a:pt x="1532133" y="804787"/>
                  </a:cubicBezTo>
                  <a:cubicBezTo>
                    <a:pt x="1530228" y="804787"/>
                    <a:pt x="1527370" y="804787"/>
                    <a:pt x="1526894" y="806215"/>
                  </a:cubicBezTo>
                  <a:cubicBezTo>
                    <a:pt x="1518798" y="806215"/>
                    <a:pt x="1515464" y="811930"/>
                    <a:pt x="1510225" y="815264"/>
                  </a:cubicBezTo>
                  <a:close/>
                  <a:moveTo>
                    <a:pt x="1573090" y="815264"/>
                  </a:moveTo>
                  <a:cubicBezTo>
                    <a:pt x="1569757" y="820979"/>
                    <a:pt x="1565946" y="826218"/>
                    <a:pt x="1566899" y="835743"/>
                  </a:cubicBezTo>
                  <a:cubicBezTo>
                    <a:pt x="1568804" y="852888"/>
                    <a:pt x="1578329" y="862889"/>
                    <a:pt x="1596426" y="863842"/>
                  </a:cubicBezTo>
                  <a:cubicBezTo>
                    <a:pt x="1615000" y="862413"/>
                    <a:pt x="1625002" y="852412"/>
                    <a:pt x="1625954" y="832885"/>
                  </a:cubicBezTo>
                  <a:cubicBezTo>
                    <a:pt x="1625954" y="823360"/>
                    <a:pt x="1621191" y="817645"/>
                    <a:pt x="1616905" y="812407"/>
                  </a:cubicBezTo>
                  <a:cubicBezTo>
                    <a:pt x="1611190" y="808597"/>
                    <a:pt x="1605475" y="804310"/>
                    <a:pt x="1594998" y="804787"/>
                  </a:cubicBezTo>
                  <a:cubicBezTo>
                    <a:pt x="1593093" y="804787"/>
                    <a:pt x="1590235" y="804787"/>
                    <a:pt x="1589759" y="806215"/>
                  </a:cubicBezTo>
                  <a:cubicBezTo>
                    <a:pt x="1581663" y="806215"/>
                    <a:pt x="1578329" y="811930"/>
                    <a:pt x="1573090" y="815264"/>
                  </a:cubicBezTo>
                  <a:close/>
                  <a:moveTo>
                    <a:pt x="1314010" y="834314"/>
                  </a:moveTo>
                  <a:cubicBezTo>
                    <a:pt x="1315439" y="850983"/>
                    <a:pt x="1327822" y="862889"/>
                    <a:pt x="1343538" y="862413"/>
                  </a:cubicBezTo>
                  <a:cubicBezTo>
                    <a:pt x="1358302" y="861937"/>
                    <a:pt x="1369255" y="849554"/>
                    <a:pt x="1370684" y="834314"/>
                  </a:cubicBezTo>
                  <a:cubicBezTo>
                    <a:pt x="1368303" y="816693"/>
                    <a:pt x="1358778" y="806692"/>
                    <a:pt x="1339728" y="806215"/>
                  </a:cubicBezTo>
                  <a:cubicBezTo>
                    <a:pt x="1338775" y="806215"/>
                    <a:pt x="1338299" y="806215"/>
                    <a:pt x="1338299" y="807644"/>
                  </a:cubicBezTo>
                  <a:cubicBezTo>
                    <a:pt x="1323059" y="809073"/>
                    <a:pt x="1315915" y="819550"/>
                    <a:pt x="1314010" y="834790"/>
                  </a:cubicBezTo>
                  <a:close/>
                  <a:moveTo>
                    <a:pt x="1631193" y="830504"/>
                  </a:moveTo>
                  <a:lnTo>
                    <a:pt x="1631193" y="841934"/>
                  </a:lnTo>
                  <a:cubicBezTo>
                    <a:pt x="1635003" y="852888"/>
                    <a:pt x="1642146" y="863365"/>
                    <a:pt x="1655481" y="865270"/>
                  </a:cubicBezTo>
                  <a:cubicBezTo>
                    <a:pt x="1672627" y="867652"/>
                    <a:pt x="1686914" y="856698"/>
                    <a:pt x="1690248" y="840982"/>
                  </a:cubicBezTo>
                  <a:lnTo>
                    <a:pt x="1690248" y="829552"/>
                  </a:lnTo>
                  <a:cubicBezTo>
                    <a:pt x="1686438" y="817645"/>
                    <a:pt x="1678818" y="809073"/>
                    <a:pt x="1665959" y="806215"/>
                  </a:cubicBezTo>
                  <a:lnTo>
                    <a:pt x="1654529" y="806215"/>
                  </a:lnTo>
                  <a:cubicBezTo>
                    <a:pt x="1654529" y="806215"/>
                    <a:pt x="1653100" y="806215"/>
                    <a:pt x="1653100" y="807644"/>
                  </a:cubicBezTo>
                  <a:cubicBezTo>
                    <a:pt x="1640718" y="810025"/>
                    <a:pt x="1634526" y="819074"/>
                    <a:pt x="1631193" y="830980"/>
                  </a:cubicBezTo>
                  <a:close/>
                  <a:moveTo>
                    <a:pt x="3798605" y="816217"/>
                  </a:moveTo>
                  <a:cubicBezTo>
                    <a:pt x="3793843" y="820979"/>
                    <a:pt x="3791462" y="828123"/>
                    <a:pt x="3790985" y="836695"/>
                  </a:cubicBezTo>
                  <a:cubicBezTo>
                    <a:pt x="3793367" y="874319"/>
                    <a:pt x="3850993" y="872414"/>
                    <a:pt x="3850041" y="834314"/>
                  </a:cubicBezTo>
                  <a:cubicBezTo>
                    <a:pt x="3847183" y="817169"/>
                    <a:pt x="3837658" y="807168"/>
                    <a:pt x="3819084" y="806215"/>
                  </a:cubicBezTo>
                  <a:cubicBezTo>
                    <a:pt x="3818131" y="806215"/>
                    <a:pt x="3816703" y="806215"/>
                    <a:pt x="3816703" y="807644"/>
                  </a:cubicBezTo>
                  <a:cubicBezTo>
                    <a:pt x="3807654" y="807644"/>
                    <a:pt x="3803368" y="811930"/>
                    <a:pt x="3798605" y="816693"/>
                  </a:cubicBezTo>
                  <a:close/>
                  <a:moveTo>
                    <a:pt x="4686811" y="816217"/>
                  </a:moveTo>
                  <a:cubicBezTo>
                    <a:pt x="4683478" y="821932"/>
                    <a:pt x="4679668" y="827170"/>
                    <a:pt x="4680620" y="836695"/>
                  </a:cubicBezTo>
                  <a:cubicBezTo>
                    <a:pt x="4682525" y="853840"/>
                    <a:pt x="4692050" y="863842"/>
                    <a:pt x="4710148" y="864794"/>
                  </a:cubicBezTo>
                  <a:cubicBezTo>
                    <a:pt x="4728721" y="863365"/>
                    <a:pt x="4738722" y="853364"/>
                    <a:pt x="4739675" y="833838"/>
                  </a:cubicBezTo>
                  <a:cubicBezTo>
                    <a:pt x="4739675" y="824313"/>
                    <a:pt x="4734912" y="818598"/>
                    <a:pt x="4730626" y="813359"/>
                  </a:cubicBezTo>
                  <a:cubicBezTo>
                    <a:pt x="4724911" y="809549"/>
                    <a:pt x="4719196" y="805263"/>
                    <a:pt x="4708719" y="805739"/>
                  </a:cubicBezTo>
                  <a:cubicBezTo>
                    <a:pt x="4706814" y="805739"/>
                    <a:pt x="4703956" y="805739"/>
                    <a:pt x="4703480" y="807168"/>
                  </a:cubicBezTo>
                  <a:cubicBezTo>
                    <a:pt x="4695384" y="807168"/>
                    <a:pt x="4692050" y="812883"/>
                    <a:pt x="4686811" y="816217"/>
                  </a:cubicBezTo>
                  <a:close/>
                  <a:moveTo>
                    <a:pt x="4743485" y="836695"/>
                  </a:moveTo>
                  <a:cubicBezTo>
                    <a:pt x="4745866" y="853840"/>
                    <a:pt x="4755868" y="863842"/>
                    <a:pt x="4774441" y="864794"/>
                  </a:cubicBezTo>
                  <a:cubicBezTo>
                    <a:pt x="4791586" y="862413"/>
                    <a:pt x="4801587" y="852412"/>
                    <a:pt x="4802540" y="833838"/>
                  </a:cubicBezTo>
                  <a:cubicBezTo>
                    <a:pt x="4800159" y="816693"/>
                    <a:pt x="4790158" y="806692"/>
                    <a:pt x="4771584" y="805739"/>
                  </a:cubicBezTo>
                  <a:cubicBezTo>
                    <a:pt x="4770631" y="805739"/>
                    <a:pt x="4769202" y="805739"/>
                    <a:pt x="4769202" y="807168"/>
                  </a:cubicBezTo>
                  <a:cubicBezTo>
                    <a:pt x="4752534" y="808597"/>
                    <a:pt x="4744914" y="820027"/>
                    <a:pt x="4743485" y="836695"/>
                  </a:cubicBezTo>
                  <a:close/>
                  <a:moveTo>
                    <a:pt x="4998755" y="831457"/>
                  </a:moveTo>
                  <a:cubicBezTo>
                    <a:pt x="4998755" y="853364"/>
                    <a:pt x="5009709" y="863842"/>
                    <a:pt x="5032093" y="863365"/>
                  </a:cubicBezTo>
                  <a:cubicBezTo>
                    <a:pt x="5046380" y="858603"/>
                    <a:pt x="5056381" y="850030"/>
                    <a:pt x="5054952" y="830028"/>
                  </a:cubicBezTo>
                  <a:cubicBezTo>
                    <a:pt x="5053047" y="823836"/>
                    <a:pt x="5050190" y="819550"/>
                    <a:pt x="5047332" y="814788"/>
                  </a:cubicBezTo>
                  <a:cubicBezTo>
                    <a:pt x="5041141" y="810978"/>
                    <a:pt x="5031140" y="803834"/>
                    <a:pt x="5020186" y="808120"/>
                  </a:cubicBezTo>
                  <a:cubicBezTo>
                    <a:pt x="5007327" y="810502"/>
                    <a:pt x="5001136" y="819074"/>
                    <a:pt x="4998279" y="831457"/>
                  </a:cubicBezTo>
                  <a:close/>
                  <a:moveTo>
                    <a:pt x="1255908" y="823836"/>
                  </a:moveTo>
                  <a:cubicBezTo>
                    <a:pt x="1255908" y="823836"/>
                    <a:pt x="1255908" y="827647"/>
                    <a:pt x="1254479" y="827647"/>
                  </a:cubicBezTo>
                  <a:cubicBezTo>
                    <a:pt x="1254955" y="832885"/>
                    <a:pt x="1253527" y="836695"/>
                    <a:pt x="1254479" y="840505"/>
                  </a:cubicBezTo>
                  <a:cubicBezTo>
                    <a:pt x="1256384" y="849078"/>
                    <a:pt x="1265433" y="858127"/>
                    <a:pt x="1273529" y="859555"/>
                  </a:cubicBezTo>
                  <a:cubicBezTo>
                    <a:pt x="1288293" y="862413"/>
                    <a:pt x="1301628" y="853840"/>
                    <a:pt x="1305438" y="840505"/>
                  </a:cubicBezTo>
                  <a:cubicBezTo>
                    <a:pt x="1307343" y="821455"/>
                    <a:pt x="1298294" y="813359"/>
                    <a:pt x="1286388" y="808597"/>
                  </a:cubicBezTo>
                  <a:lnTo>
                    <a:pt x="1274958" y="808597"/>
                  </a:lnTo>
                  <a:cubicBezTo>
                    <a:pt x="1274958" y="808597"/>
                    <a:pt x="1273529" y="808597"/>
                    <a:pt x="1273529" y="810025"/>
                  </a:cubicBezTo>
                  <a:cubicBezTo>
                    <a:pt x="1263528" y="810978"/>
                    <a:pt x="1260194" y="818122"/>
                    <a:pt x="1255432" y="824313"/>
                  </a:cubicBezTo>
                  <a:close/>
                  <a:moveTo>
                    <a:pt x="3858137" y="825265"/>
                  </a:moveTo>
                  <a:cubicBezTo>
                    <a:pt x="3856708" y="832409"/>
                    <a:pt x="3856232" y="840029"/>
                    <a:pt x="3858137" y="845744"/>
                  </a:cubicBezTo>
                  <a:cubicBezTo>
                    <a:pt x="3860042" y="851935"/>
                    <a:pt x="3868138" y="859555"/>
                    <a:pt x="3873377" y="860984"/>
                  </a:cubicBezTo>
                  <a:cubicBezTo>
                    <a:pt x="3888617" y="866223"/>
                    <a:pt x="3902904" y="858127"/>
                    <a:pt x="3909095" y="845744"/>
                  </a:cubicBezTo>
                  <a:cubicBezTo>
                    <a:pt x="3909095" y="844315"/>
                    <a:pt x="3909095" y="841934"/>
                    <a:pt x="3910524" y="841934"/>
                  </a:cubicBezTo>
                  <a:cubicBezTo>
                    <a:pt x="3912429" y="821932"/>
                    <a:pt x="3902428" y="813835"/>
                    <a:pt x="3890045" y="808597"/>
                  </a:cubicBezTo>
                  <a:lnTo>
                    <a:pt x="3878615" y="808597"/>
                  </a:lnTo>
                  <a:cubicBezTo>
                    <a:pt x="3878615" y="808597"/>
                    <a:pt x="3877187" y="808597"/>
                    <a:pt x="3877187" y="810025"/>
                  </a:cubicBezTo>
                  <a:cubicBezTo>
                    <a:pt x="3866709" y="810978"/>
                    <a:pt x="3862899" y="818598"/>
                    <a:pt x="3858137" y="825265"/>
                  </a:cubicBezTo>
                  <a:close/>
                  <a:moveTo>
                    <a:pt x="4944939" y="816217"/>
                  </a:moveTo>
                  <a:cubicBezTo>
                    <a:pt x="4941605" y="821932"/>
                    <a:pt x="4937795" y="826694"/>
                    <a:pt x="4937319" y="835267"/>
                  </a:cubicBezTo>
                  <a:cubicBezTo>
                    <a:pt x="4939224" y="851459"/>
                    <a:pt x="4948272" y="860984"/>
                    <a:pt x="4965417" y="862413"/>
                  </a:cubicBezTo>
                  <a:cubicBezTo>
                    <a:pt x="4980181" y="860032"/>
                    <a:pt x="4989230" y="851459"/>
                    <a:pt x="4991135" y="835267"/>
                  </a:cubicBezTo>
                  <a:cubicBezTo>
                    <a:pt x="4991135" y="826694"/>
                    <a:pt x="4986373" y="821932"/>
                    <a:pt x="4983515" y="816217"/>
                  </a:cubicBezTo>
                  <a:cubicBezTo>
                    <a:pt x="4977324" y="813359"/>
                    <a:pt x="4969228" y="805739"/>
                    <a:pt x="4960655" y="809549"/>
                  </a:cubicBezTo>
                  <a:cubicBezTo>
                    <a:pt x="4953035" y="809073"/>
                    <a:pt x="4950654" y="814312"/>
                    <a:pt x="4945415" y="816217"/>
                  </a:cubicBezTo>
                  <a:close/>
                  <a:moveTo>
                    <a:pt x="5072097" y="816217"/>
                  </a:moveTo>
                  <a:cubicBezTo>
                    <a:pt x="5068764" y="821932"/>
                    <a:pt x="5065430" y="827170"/>
                    <a:pt x="5064478" y="835267"/>
                  </a:cubicBezTo>
                  <a:cubicBezTo>
                    <a:pt x="5066383" y="851459"/>
                    <a:pt x="5075907" y="860984"/>
                    <a:pt x="5092576" y="862413"/>
                  </a:cubicBezTo>
                  <a:cubicBezTo>
                    <a:pt x="5107340" y="860032"/>
                    <a:pt x="5116389" y="850983"/>
                    <a:pt x="5118294" y="835267"/>
                  </a:cubicBezTo>
                  <a:cubicBezTo>
                    <a:pt x="5116389" y="819074"/>
                    <a:pt x="5106864" y="809549"/>
                    <a:pt x="5090195" y="808120"/>
                  </a:cubicBezTo>
                  <a:cubicBezTo>
                    <a:pt x="5089242" y="808120"/>
                    <a:pt x="5088766" y="808120"/>
                    <a:pt x="5088766" y="809549"/>
                  </a:cubicBezTo>
                  <a:cubicBezTo>
                    <a:pt x="5080193" y="808597"/>
                    <a:pt x="5077812" y="813835"/>
                    <a:pt x="5072097" y="816217"/>
                  </a:cubicBezTo>
                  <a:close/>
                  <a:moveTo>
                    <a:pt x="2460820" y="829075"/>
                  </a:moveTo>
                  <a:cubicBezTo>
                    <a:pt x="2459391" y="848602"/>
                    <a:pt x="2468440" y="857650"/>
                    <a:pt x="2482727" y="860984"/>
                  </a:cubicBezTo>
                  <a:lnTo>
                    <a:pt x="2491776" y="860984"/>
                  </a:lnTo>
                  <a:cubicBezTo>
                    <a:pt x="2502730" y="857650"/>
                    <a:pt x="2509874" y="850983"/>
                    <a:pt x="2512255" y="839077"/>
                  </a:cubicBezTo>
                  <a:cubicBezTo>
                    <a:pt x="2512255" y="818598"/>
                    <a:pt x="2502254" y="809073"/>
                    <a:pt x="2481299" y="809549"/>
                  </a:cubicBezTo>
                  <a:cubicBezTo>
                    <a:pt x="2480346" y="809549"/>
                    <a:pt x="2479870" y="809549"/>
                    <a:pt x="2479870" y="810978"/>
                  </a:cubicBezTo>
                  <a:cubicBezTo>
                    <a:pt x="2468916" y="812407"/>
                    <a:pt x="2464630" y="820979"/>
                    <a:pt x="2460820" y="829075"/>
                  </a:cubicBezTo>
                  <a:close/>
                  <a:moveTo>
                    <a:pt x="4816827" y="818598"/>
                  </a:moveTo>
                  <a:cubicBezTo>
                    <a:pt x="4815399" y="823836"/>
                    <a:pt x="4812065" y="827647"/>
                    <a:pt x="4811589" y="833838"/>
                  </a:cubicBezTo>
                  <a:cubicBezTo>
                    <a:pt x="4812541" y="850983"/>
                    <a:pt x="4821590" y="860032"/>
                    <a:pt x="4838735" y="860984"/>
                  </a:cubicBezTo>
                  <a:cubicBezTo>
                    <a:pt x="4862071" y="860984"/>
                    <a:pt x="4870168" y="830504"/>
                    <a:pt x="4855404" y="816217"/>
                  </a:cubicBezTo>
                  <a:cubicBezTo>
                    <a:pt x="4849689" y="813359"/>
                    <a:pt x="4840640" y="807168"/>
                    <a:pt x="4832544" y="810978"/>
                  </a:cubicBezTo>
                  <a:cubicBezTo>
                    <a:pt x="4824924" y="810978"/>
                    <a:pt x="4821590" y="815740"/>
                    <a:pt x="4817304" y="818598"/>
                  </a:cubicBezTo>
                  <a:close/>
                  <a:moveTo>
                    <a:pt x="1194472" y="827647"/>
                  </a:moveTo>
                  <a:cubicBezTo>
                    <a:pt x="1192567" y="844315"/>
                    <a:pt x="1200187" y="851459"/>
                    <a:pt x="1209712" y="855745"/>
                  </a:cubicBezTo>
                  <a:cubicBezTo>
                    <a:pt x="1226380" y="857650"/>
                    <a:pt x="1233524" y="850030"/>
                    <a:pt x="1237810" y="840505"/>
                  </a:cubicBezTo>
                  <a:cubicBezTo>
                    <a:pt x="1239715" y="823836"/>
                    <a:pt x="1232572" y="816693"/>
                    <a:pt x="1222570" y="812407"/>
                  </a:cubicBezTo>
                  <a:cubicBezTo>
                    <a:pt x="1218760" y="813359"/>
                    <a:pt x="1211617" y="810978"/>
                    <a:pt x="1209712" y="813835"/>
                  </a:cubicBezTo>
                  <a:cubicBezTo>
                    <a:pt x="1200663" y="814788"/>
                    <a:pt x="1197805" y="821932"/>
                    <a:pt x="1194472" y="828123"/>
                  </a:cubicBezTo>
                  <a:close/>
                  <a:moveTo>
                    <a:pt x="2528923" y="832885"/>
                  </a:moveTo>
                  <a:cubicBezTo>
                    <a:pt x="2528923" y="849078"/>
                    <a:pt x="2537020" y="857174"/>
                    <a:pt x="2553212" y="857174"/>
                  </a:cubicBezTo>
                  <a:cubicBezTo>
                    <a:pt x="2565119" y="854317"/>
                    <a:pt x="2572739" y="847649"/>
                    <a:pt x="2572262" y="832885"/>
                  </a:cubicBezTo>
                  <a:cubicBezTo>
                    <a:pt x="2571786" y="826694"/>
                    <a:pt x="2567976" y="823360"/>
                    <a:pt x="2566071" y="818598"/>
                  </a:cubicBezTo>
                  <a:cubicBezTo>
                    <a:pt x="2560832" y="816693"/>
                    <a:pt x="2552736" y="810502"/>
                    <a:pt x="2545592" y="814788"/>
                  </a:cubicBezTo>
                  <a:cubicBezTo>
                    <a:pt x="2535591" y="816217"/>
                    <a:pt x="2531305" y="823360"/>
                    <a:pt x="2528923" y="832885"/>
                  </a:cubicBezTo>
                  <a:close/>
                  <a:moveTo>
                    <a:pt x="2787051" y="822408"/>
                  </a:moveTo>
                  <a:cubicBezTo>
                    <a:pt x="2786098" y="826694"/>
                    <a:pt x="2783717" y="830504"/>
                    <a:pt x="2783241" y="835267"/>
                  </a:cubicBezTo>
                  <a:cubicBezTo>
                    <a:pt x="2785146" y="848125"/>
                    <a:pt x="2792290" y="855269"/>
                    <a:pt x="2805148" y="857174"/>
                  </a:cubicBezTo>
                  <a:cubicBezTo>
                    <a:pt x="2826580" y="857174"/>
                    <a:pt x="2832771" y="828599"/>
                    <a:pt x="2818007" y="817169"/>
                  </a:cubicBezTo>
                  <a:cubicBezTo>
                    <a:pt x="2813245" y="816693"/>
                    <a:pt x="2807053" y="810978"/>
                    <a:pt x="2802767" y="814788"/>
                  </a:cubicBezTo>
                  <a:cubicBezTo>
                    <a:pt x="2794671" y="814312"/>
                    <a:pt x="2792290" y="819550"/>
                    <a:pt x="2787527" y="822408"/>
                  </a:cubicBezTo>
                  <a:close/>
                  <a:moveTo>
                    <a:pt x="2915162" y="822408"/>
                  </a:moveTo>
                  <a:cubicBezTo>
                    <a:pt x="2914686" y="827170"/>
                    <a:pt x="2911352" y="829552"/>
                    <a:pt x="2911352" y="835267"/>
                  </a:cubicBezTo>
                  <a:cubicBezTo>
                    <a:pt x="2910876" y="861937"/>
                    <a:pt x="2954214" y="861460"/>
                    <a:pt x="2952309" y="833838"/>
                  </a:cubicBezTo>
                  <a:cubicBezTo>
                    <a:pt x="2951357" y="828599"/>
                    <a:pt x="2948976" y="825265"/>
                    <a:pt x="2947071" y="820979"/>
                  </a:cubicBezTo>
                  <a:cubicBezTo>
                    <a:pt x="2942785" y="818122"/>
                    <a:pt x="2934688" y="811930"/>
                    <a:pt x="2928021" y="815740"/>
                  </a:cubicBezTo>
                  <a:cubicBezTo>
                    <a:pt x="2921829" y="815740"/>
                    <a:pt x="2918972" y="819550"/>
                    <a:pt x="2915162" y="821932"/>
                  </a:cubicBezTo>
                  <a:close/>
                  <a:moveTo>
                    <a:pt x="4879692" y="832885"/>
                  </a:moveTo>
                  <a:cubicBezTo>
                    <a:pt x="4878740" y="844792"/>
                    <a:pt x="4884931" y="849554"/>
                    <a:pt x="4891123" y="854793"/>
                  </a:cubicBezTo>
                  <a:cubicBezTo>
                    <a:pt x="4896837" y="856222"/>
                    <a:pt x="4903505" y="856222"/>
                    <a:pt x="4909220" y="854793"/>
                  </a:cubicBezTo>
                  <a:cubicBezTo>
                    <a:pt x="4912554" y="850983"/>
                    <a:pt x="4917316" y="849554"/>
                    <a:pt x="4919698" y="844315"/>
                  </a:cubicBezTo>
                  <a:cubicBezTo>
                    <a:pt x="4925412" y="829552"/>
                    <a:pt x="4913506" y="810025"/>
                    <a:pt x="4895409" y="816217"/>
                  </a:cubicBezTo>
                  <a:cubicBezTo>
                    <a:pt x="4885884" y="817645"/>
                    <a:pt x="4882074" y="824313"/>
                    <a:pt x="4880169" y="832885"/>
                  </a:cubicBezTo>
                  <a:close/>
                  <a:moveTo>
                    <a:pt x="5134962" y="827647"/>
                  </a:moveTo>
                  <a:cubicBezTo>
                    <a:pt x="5134962" y="832885"/>
                    <a:pt x="5133534" y="838600"/>
                    <a:pt x="5134962" y="842887"/>
                  </a:cubicBezTo>
                  <a:cubicBezTo>
                    <a:pt x="5136391" y="846697"/>
                    <a:pt x="5143535" y="853364"/>
                    <a:pt x="5146392" y="854317"/>
                  </a:cubicBezTo>
                  <a:cubicBezTo>
                    <a:pt x="5161632" y="859555"/>
                    <a:pt x="5178301" y="846697"/>
                    <a:pt x="5173539" y="827170"/>
                  </a:cubicBezTo>
                  <a:cubicBezTo>
                    <a:pt x="5169252" y="821455"/>
                    <a:pt x="5161632" y="812883"/>
                    <a:pt x="5153060" y="815740"/>
                  </a:cubicBezTo>
                  <a:cubicBezTo>
                    <a:pt x="5142106" y="814788"/>
                    <a:pt x="5140201" y="822408"/>
                    <a:pt x="5134962" y="827170"/>
                  </a:cubicBezTo>
                  <a:close/>
                  <a:moveTo>
                    <a:pt x="1136369" y="833838"/>
                  </a:moveTo>
                  <a:cubicBezTo>
                    <a:pt x="1135893" y="855745"/>
                    <a:pt x="1171612" y="855269"/>
                    <a:pt x="1169707" y="832409"/>
                  </a:cubicBezTo>
                  <a:cubicBezTo>
                    <a:pt x="1167802" y="823360"/>
                    <a:pt x="1162563" y="817169"/>
                    <a:pt x="1151609" y="817169"/>
                  </a:cubicBezTo>
                  <a:cubicBezTo>
                    <a:pt x="1150657" y="817169"/>
                    <a:pt x="1149228" y="817169"/>
                    <a:pt x="1149228" y="818598"/>
                  </a:cubicBezTo>
                  <a:cubicBezTo>
                    <a:pt x="1140655" y="819550"/>
                    <a:pt x="1137322" y="825742"/>
                    <a:pt x="1136369" y="833838"/>
                  </a:cubicBezTo>
                  <a:close/>
                  <a:moveTo>
                    <a:pt x="57187" y="833838"/>
                  </a:moveTo>
                  <a:cubicBezTo>
                    <a:pt x="56235" y="853840"/>
                    <a:pt x="88620" y="853840"/>
                    <a:pt x="88143" y="833838"/>
                  </a:cubicBezTo>
                  <a:cubicBezTo>
                    <a:pt x="87191" y="824313"/>
                    <a:pt x="81952" y="819550"/>
                    <a:pt x="72903" y="818598"/>
                  </a:cubicBezTo>
                  <a:cubicBezTo>
                    <a:pt x="71475" y="818598"/>
                    <a:pt x="69093" y="818598"/>
                    <a:pt x="69093" y="820027"/>
                  </a:cubicBezTo>
                  <a:cubicBezTo>
                    <a:pt x="61473" y="820979"/>
                    <a:pt x="58616" y="826694"/>
                    <a:pt x="57663" y="834314"/>
                  </a:cubicBezTo>
                  <a:close/>
                  <a:moveTo>
                    <a:pt x="123862" y="831457"/>
                  </a:moveTo>
                  <a:lnTo>
                    <a:pt x="123862" y="839077"/>
                  </a:lnTo>
                  <a:cubicBezTo>
                    <a:pt x="129101" y="851935"/>
                    <a:pt x="154818" y="848602"/>
                    <a:pt x="149580" y="828599"/>
                  </a:cubicBezTo>
                  <a:cubicBezTo>
                    <a:pt x="147198" y="825742"/>
                    <a:pt x="144817" y="822884"/>
                    <a:pt x="141960" y="820979"/>
                  </a:cubicBezTo>
                  <a:cubicBezTo>
                    <a:pt x="139102" y="821932"/>
                    <a:pt x="132435" y="819550"/>
                    <a:pt x="131482" y="822408"/>
                  </a:cubicBezTo>
                  <a:cubicBezTo>
                    <a:pt x="126720" y="823360"/>
                    <a:pt x="124815" y="826694"/>
                    <a:pt x="123862" y="831457"/>
                  </a:cubicBezTo>
                  <a:close/>
                  <a:moveTo>
                    <a:pt x="694886" y="831457"/>
                  </a:moveTo>
                  <a:lnTo>
                    <a:pt x="694886" y="839077"/>
                  </a:lnTo>
                  <a:cubicBezTo>
                    <a:pt x="700124" y="851935"/>
                    <a:pt x="725842" y="848602"/>
                    <a:pt x="720603" y="828599"/>
                  </a:cubicBezTo>
                  <a:cubicBezTo>
                    <a:pt x="718222" y="825742"/>
                    <a:pt x="715841" y="822884"/>
                    <a:pt x="712983" y="820979"/>
                  </a:cubicBezTo>
                  <a:cubicBezTo>
                    <a:pt x="710126" y="821932"/>
                    <a:pt x="703458" y="819550"/>
                    <a:pt x="702506" y="822408"/>
                  </a:cubicBezTo>
                  <a:cubicBezTo>
                    <a:pt x="697743" y="823360"/>
                    <a:pt x="695838" y="826694"/>
                    <a:pt x="694886" y="831457"/>
                  </a:cubicBezTo>
                  <a:close/>
                  <a:moveTo>
                    <a:pt x="948727" y="832885"/>
                  </a:moveTo>
                  <a:cubicBezTo>
                    <a:pt x="949203" y="852412"/>
                    <a:pt x="975397" y="848602"/>
                    <a:pt x="974444" y="832885"/>
                  </a:cubicBezTo>
                  <a:cubicBezTo>
                    <a:pt x="974444" y="830980"/>
                    <a:pt x="971587" y="829552"/>
                    <a:pt x="972063" y="826694"/>
                  </a:cubicBezTo>
                  <a:cubicBezTo>
                    <a:pt x="969205" y="825265"/>
                    <a:pt x="963491" y="820027"/>
                    <a:pt x="960633" y="822884"/>
                  </a:cubicBezTo>
                  <a:cubicBezTo>
                    <a:pt x="953013" y="822408"/>
                    <a:pt x="952061" y="828599"/>
                    <a:pt x="949203" y="833362"/>
                  </a:cubicBezTo>
                  <a:close/>
                  <a:moveTo>
                    <a:pt x="1013020" y="834314"/>
                  </a:moveTo>
                  <a:cubicBezTo>
                    <a:pt x="1014449" y="841934"/>
                    <a:pt x="1018735" y="846697"/>
                    <a:pt x="1027308" y="847173"/>
                  </a:cubicBezTo>
                  <a:cubicBezTo>
                    <a:pt x="1033976" y="845268"/>
                    <a:pt x="1038738" y="841458"/>
                    <a:pt x="1038738" y="832885"/>
                  </a:cubicBezTo>
                  <a:cubicBezTo>
                    <a:pt x="1037309" y="818122"/>
                    <a:pt x="1013497" y="818598"/>
                    <a:pt x="1013020" y="834314"/>
                  </a:cubicBezTo>
                  <a:close/>
                  <a:moveTo>
                    <a:pt x="1075885" y="835743"/>
                  </a:moveTo>
                  <a:cubicBezTo>
                    <a:pt x="1076362" y="851935"/>
                    <a:pt x="1104937" y="850507"/>
                    <a:pt x="1101603" y="831933"/>
                  </a:cubicBezTo>
                  <a:cubicBezTo>
                    <a:pt x="1101127" y="829552"/>
                    <a:pt x="1098745" y="828599"/>
                    <a:pt x="1099222" y="825742"/>
                  </a:cubicBezTo>
                  <a:cubicBezTo>
                    <a:pt x="1095888" y="824313"/>
                    <a:pt x="1089697" y="819074"/>
                    <a:pt x="1084934" y="823360"/>
                  </a:cubicBezTo>
                  <a:cubicBezTo>
                    <a:pt x="1078743" y="824313"/>
                    <a:pt x="1076362" y="829075"/>
                    <a:pt x="1075885" y="836219"/>
                  </a:cubicBezTo>
                  <a:close/>
                  <a:moveTo>
                    <a:pt x="763942" y="841934"/>
                  </a:moveTo>
                  <a:cubicBezTo>
                    <a:pt x="769181" y="844792"/>
                    <a:pt x="773943" y="844792"/>
                    <a:pt x="779182" y="841934"/>
                  </a:cubicBezTo>
                  <a:cubicBezTo>
                    <a:pt x="779182" y="837648"/>
                    <a:pt x="782516" y="837648"/>
                    <a:pt x="781563" y="832885"/>
                  </a:cubicBezTo>
                  <a:cubicBezTo>
                    <a:pt x="780134" y="820979"/>
                    <a:pt x="760132" y="821455"/>
                    <a:pt x="761084" y="835267"/>
                  </a:cubicBezTo>
                  <a:cubicBezTo>
                    <a:pt x="761561" y="837648"/>
                    <a:pt x="763942" y="838600"/>
                    <a:pt x="763466" y="841458"/>
                  </a:cubicBezTo>
                  <a:close/>
                  <a:moveTo>
                    <a:pt x="2857059" y="843363"/>
                  </a:moveTo>
                  <a:cubicBezTo>
                    <a:pt x="2860393" y="847649"/>
                    <a:pt x="2871823" y="848602"/>
                    <a:pt x="2876110" y="844792"/>
                  </a:cubicBezTo>
                  <a:cubicBezTo>
                    <a:pt x="2879443" y="841458"/>
                    <a:pt x="2879443" y="832885"/>
                    <a:pt x="2877538" y="828123"/>
                  </a:cubicBezTo>
                  <a:cubicBezTo>
                    <a:pt x="2868013" y="818122"/>
                    <a:pt x="2848963" y="828123"/>
                    <a:pt x="2857059" y="843363"/>
                  </a:cubicBezTo>
                  <a:close/>
                  <a:moveTo>
                    <a:pt x="890148" y="837172"/>
                  </a:moveTo>
                  <a:cubicBezTo>
                    <a:pt x="892529" y="840029"/>
                    <a:pt x="893482" y="843839"/>
                    <a:pt x="899197" y="843363"/>
                  </a:cubicBezTo>
                  <a:cubicBezTo>
                    <a:pt x="904912" y="842887"/>
                    <a:pt x="908246" y="839553"/>
                    <a:pt x="908246" y="832885"/>
                  </a:cubicBezTo>
                  <a:cubicBezTo>
                    <a:pt x="907293" y="821932"/>
                    <a:pt x="887291" y="823360"/>
                    <a:pt x="890148" y="836695"/>
                  </a:cubicBezTo>
                  <a:close/>
                  <a:moveTo>
                    <a:pt x="5209257" y="840982"/>
                  </a:moveTo>
                  <a:cubicBezTo>
                    <a:pt x="5214972" y="848602"/>
                    <a:pt x="5232117" y="845268"/>
                    <a:pt x="5227355" y="830504"/>
                  </a:cubicBezTo>
                  <a:cubicBezTo>
                    <a:pt x="5225450" y="827647"/>
                    <a:pt x="5217354" y="824313"/>
                    <a:pt x="5213067" y="828123"/>
                  </a:cubicBezTo>
                  <a:cubicBezTo>
                    <a:pt x="5208305" y="829075"/>
                    <a:pt x="5209257" y="835267"/>
                    <a:pt x="5209257" y="840982"/>
                  </a:cubicBezTo>
                  <a:close/>
                  <a:moveTo>
                    <a:pt x="1313534" y="888607"/>
                  </a:moveTo>
                  <a:cubicBezTo>
                    <a:pt x="1314487" y="893369"/>
                    <a:pt x="1311153" y="894322"/>
                    <a:pt x="1312105" y="899084"/>
                  </a:cubicBezTo>
                  <a:cubicBezTo>
                    <a:pt x="1314010" y="918134"/>
                    <a:pt x="1324488" y="928612"/>
                    <a:pt x="1344014" y="930040"/>
                  </a:cubicBezTo>
                  <a:cubicBezTo>
                    <a:pt x="1361635" y="927659"/>
                    <a:pt x="1371637" y="917658"/>
                    <a:pt x="1373542" y="899084"/>
                  </a:cubicBezTo>
                  <a:cubicBezTo>
                    <a:pt x="1372113" y="879558"/>
                    <a:pt x="1357825" y="865747"/>
                    <a:pt x="1337823" y="869557"/>
                  </a:cubicBezTo>
                  <a:cubicBezTo>
                    <a:pt x="1324488" y="870509"/>
                    <a:pt x="1319249" y="880034"/>
                    <a:pt x="1313534" y="888607"/>
                  </a:cubicBezTo>
                  <a:close/>
                  <a:moveTo>
                    <a:pt x="1250669" y="899084"/>
                  </a:moveTo>
                  <a:cubicBezTo>
                    <a:pt x="1252574" y="917182"/>
                    <a:pt x="1262099" y="926707"/>
                    <a:pt x="1280197" y="928612"/>
                  </a:cubicBezTo>
                  <a:cubicBezTo>
                    <a:pt x="1298294" y="926707"/>
                    <a:pt x="1307819" y="917182"/>
                    <a:pt x="1309724" y="899084"/>
                  </a:cubicBezTo>
                  <a:cubicBezTo>
                    <a:pt x="1307819" y="880987"/>
                    <a:pt x="1298294" y="870985"/>
                    <a:pt x="1280197" y="869557"/>
                  </a:cubicBezTo>
                  <a:cubicBezTo>
                    <a:pt x="1278292" y="869557"/>
                    <a:pt x="1275434" y="869557"/>
                    <a:pt x="1274958" y="870985"/>
                  </a:cubicBezTo>
                  <a:cubicBezTo>
                    <a:pt x="1259718" y="873367"/>
                    <a:pt x="1252098" y="883368"/>
                    <a:pt x="1250669" y="899084"/>
                  </a:cubicBezTo>
                  <a:close/>
                  <a:moveTo>
                    <a:pt x="4554890" y="887654"/>
                  </a:moveTo>
                  <a:cubicBezTo>
                    <a:pt x="4549175" y="905752"/>
                    <a:pt x="4557271" y="922420"/>
                    <a:pt x="4570130" y="928612"/>
                  </a:cubicBezTo>
                  <a:cubicBezTo>
                    <a:pt x="4588228" y="934327"/>
                    <a:pt x="4604896" y="926230"/>
                    <a:pt x="4611088" y="913372"/>
                  </a:cubicBezTo>
                  <a:cubicBezTo>
                    <a:pt x="4613469" y="903847"/>
                    <a:pt x="4613469" y="897179"/>
                    <a:pt x="4611088" y="887654"/>
                  </a:cubicBezTo>
                  <a:cubicBezTo>
                    <a:pt x="4607277" y="881463"/>
                    <a:pt x="4602039" y="876224"/>
                    <a:pt x="4595848" y="872414"/>
                  </a:cubicBezTo>
                  <a:cubicBezTo>
                    <a:pt x="4591561" y="872414"/>
                    <a:pt x="4583941" y="869080"/>
                    <a:pt x="4581560" y="870985"/>
                  </a:cubicBezTo>
                  <a:cubicBezTo>
                    <a:pt x="4566320" y="870509"/>
                    <a:pt x="4561082" y="879558"/>
                    <a:pt x="4554414" y="887654"/>
                  </a:cubicBezTo>
                  <a:close/>
                  <a:moveTo>
                    <a:pt x="2776574" y="895274"/>
                  </a:moveTo>
                  <a:cubicBezTo>
                    <a:pt x="2775145" y="919563"/>
                    <a:pt x="2792290" y="930993"/>
                    <a:pt x="2816578" y="926230"/>
                  </a:cubicBezTo>
                  <a:cubicBezTo>
                    <a:pt x="2823722" y="921468"/>
                    <a:pt x="2829913" y="915277"/>
                    <a:pt x="2833247" y="907180"/>
                  </a:cubicBezTo>
                  <a:cubicBezTo>
                    <a:pt x="2833247" y="900037"/>
                    <a:pt x="2833247" y="893369"/>
                    <a:pt x="2831818" y="888130"/>
                  </a:cubicBezTo>
                  <a:cubicBezTo>
                    <a:pt x="2828009" y="882892"/>
                    <a:pt x="2823722" y="878129"/>
                    <a:pt x="2818960" y="873843"/>
                  </a:cubicBezTo>
                  <a:cubicBezTo>
                    <a:pt x="2812768" y="872890"/>
                    <a:pt x="2803720" y="868604"/>
                    <a:pt x="2797052" y="872414"/>
                  </a:cubicBezTo>
                  <a:cubicBezTo>
                    <a:pt x="2785146" y="874795"/>
                    <a:pt x="2778955" y="883368"/>
                    <a:pt x="2776574" y="895750"/>
                  </a:cubicBezTo>
                  <a:close/>
                  <a:moveTo>
                    <a:pt x="4616803" y="895274"/>
                  </a:moveTo>
                  <a:lnTo>
                    <a:pt x="4616803" y="906704"/>
                  </a:lnTo>
                  <a:cubicBezTo>
                    <a:pt x="4620613" y="917658"/>
                    <a:pt x="4627756" y="928135"/>
                    <a:pt x="4641092" y="930040"/>
                  </a:cubicBezTo>
                  <a:cubicBezTo>
                    <a:pt x="4658236" y="932422"/>
                    <a:pt x="4672524" y="921468"/>
                    <a:pt x="4675858" y="905752"/>
                  </a:cubicBezTo>
                  <a:lnTo>
                    <a:pt x="4675858" y="894322"/>
                  </a:lnTo>
                  <a:cubicBezTo>
                    <a:pt x="4672047" y="882415"/>
                    <a:pt x="4664428" y="873843"/>
                    <a:pt x="4651569" y="870985"/>
                  </a:cubicBezTo>
                  <a:lnTo>
                    <a:pt x="4640139" y="870985"/>
                  </a:lnTo>
                  <a:cubicBezTo>
                    <a:pt x="4640139" y="870985"/>
                    <a:pt x="4638710" y="870985"/>
                    <a:pt x="4638710" y="872414"/>
                  </a:cubicBezTo>
                  <a:cubicBezTo>
                    <a:pt x="4626328" y="874795"/>
                    <a:pt x="4620136" y="883844"/>
                    <a:pt x="4616803" y="895750"/>
                  </a:cubicBezTo>
                  <a:close/>
                  <a:moveTo>
                    <a:pt x="4694908" y="874795"/>
                  </a:moveTo>
                  <a:cubicBezTo>
                    <a:pt x="4694908" y="874795"/>
                    <a:pt x="4690621" y="878605"/>
                    <a:pt x="4688716" y="880034"/>
                  </a:cubicBezTo>
                  <a:cubicBezTo>
                    <a:pt x="4685383" y="884797"/>
                    <a:pt x="4682049" y="889559"/>
                    <a:pt x="4681096" y="896703"/>
                  </a:cubicBezTo>
                  <a:lnTo>
                    <a:pt x="4681096" y="905752"/>
                  </a:lnTo>
                  <a:cubicBezTo>
                    <a:pt x="4684906" y="919086"/>
                    <a:pt x="4692526" y="928135"/>
                    <a:pt x="4708243" y="930040"/>
                  </a:cubicBezTo>
                  <a:cubicBezTo>
                    <a:pt x="4730150" y="930040"/>
                    <a:pt x="4741104" y="918134"/>
                    <a:pt x="4740151" y="895274"/>
                  </a:cubicBezTo>
                  <a:cubicBezTo>
                    <a:pt x="4736817" y="881939"/>
                    <a:pt x="4728721" y="873367"/>
                    <a:pt x="4714434" y="870985"/>
                  </a:cubicBezTo>
                  <a:cubicBezTo>
                    <a:pt x="4711576" y="871938"/>
                    <a:pt x="4704909" y="869557"/>
                    <a:pt x="4703956" y="872414"/>
                  </a:cubicBezTo>
                  <a:cubicBezTo>
                    <a:pt x="4699194" y="871461"/>
                    <a:pt x="4697765" y="873843"/>
                    <a:pt x="4694908" y="874795"/>
                  </a:cubicBezTo>
                  <a:close/>
                  <a:moveTo>
                    <a:pt x="2349377" y="873367"/>
                  </a:moveTo>
                  <a:cubicBezTo>
                    <a:pt x="2341281" y="876700"/>
                    <a:pt x="2336043" y="883368"/>
                    <a:pt x="2332709" y="891464"/>
                  </a:cubicBezTo>
                  <a:cubicBezTo>
                    <a:pt x="2331280" y="904799"/>
                    <a:pt x="2335090" y="914800"/>
                    <a:pt x="2340329" y="919563"/>
                  </a:cubicBezTo>
                  <a:cubicBezTo>
                    <a:pt x="2341281" y="920515"/>
                    <a:pt x="2343186" y="921468"/>
                    <a:pt x="2344139" y="921944"/>
                  </a:cubicBezTo>
                  <a:cubicBezTo>
                    <a:pt x="2345091" y="922420"/>
                    <a:pt x="2346996" y="924325"/>
                    <a:pt x="2347949" y="924325"/>
                  </a:cubicBezTo>
                  <a:cubicBezTo>
                    <a:pt x="2363665" y="930040"/>
                    <a:pt x="2378905" y="922420"/>
                    <a:pt x="2385096" y="910038"/>
                  </a:cubicBezTo>
                  <a:cubicBezTo>
                    <a:pt x="2385096" y="908609"/>
                    <a:pt x="2385096" y="906228"/>
                    <a:pt x="2386525" y="906228"/>
                  </a:cubicBezTo>
                  <a:cubicBezTo>
                    <a:pt x="2388906" y="887654"/>
                    <a:pt x="2381286" y="879082"/>
                    <a:pt x="2371285" y="872890"/>
                  </a:cubicBezTo>
                  <a:cubicBezTo>
                    <a:pt x="2366046" y="871461"/>
                    <a:pt x="2359855" y="871461"/>
                    <a:pt x="2353187" y="871461"/>
                  </a:cubicBezTo>
                  <a:cubicBezTo>
                    <a:pt x="2352235" y="871461"/>
                    <a:pt x="2351759" y="871461"/>
                    <a:pt x="2351759" y="872890"/>
                  </a:cubicBezTo>
                  <a:lnTo>
                    <a:pt x="2349377" y="872890"/>
                  </a:lnTo>
                  <a:close/>
                  <a:moveTo>
                    <a:pt x="2587979" y="888607"/>
                  </a:moveTo>
                  <a:cubicBezTo>
                    <a:pt x="2586550" y="895750"/>
                    <a:pt x="2586074" y="903370"/>
                    <a:pt x="2587979" y="909085"/>
                  </a:cubicBezTo>
                  <a:cubicBezTo>
                    <a:pt x="2589884" y="915277"/>
                    <a:pt x="2597980" y="922897"/>
                    <a:pt x="2603219" y="924325"/>
                  </a:cubicBezTo>
                  <a:cubicBezTo>
                    <a:pt x="2618459" y="929564"/>
                    <a:pt x="2632746" y="921468"/>
                    <a:pt x="2638937" y="909085"/>
                  </a:cubicBezTo>
                  <a:cubicBezTo>
                    <a:pt x="2638937" y="907657"/>
                    <a:pt x="2638937" y="905275"/>
                    <a:pt x="2640366" y="905275"/>
                  </a:cubicBezTo>
                  <a:cubicBezTo>
                    <a:pt x="2642271" y="885273"/>
                    <a:pt x="2632270" y="877177"/>
                    <a:pt x="2619887" y="871938"/>
                  </a:cubicBezTo>
                  <a:lnTo>
                    <a:pt x="2608457" y="871938"/>
                  </a:lnTo>
                  <a:cubicBezTo>
                    <a:pt x="2608457" y="871938"/>
                    <a:pt x="2607028" y="871938"/>
                    <a:pt x="2607028" y="873367"/>
                  </a:cubicBezTo>
                  <a:cubicBezTo>
                    <a:pt x="2596551" y="874319"/>
                    <a:pt x="2592741" y="881939"/>
                    <a:pt x="2587979" y="888607"/>
                  </a:cubicBezTo>
                  <a:close/>
                  <a:moveTo>
                    <a:pt x="4744914" y="896227"/>
                  </a:moveTo>
                  <a:cubicBezTo>
                    <a:pt x="4744914" y="918134"/>
                    <a:pt x="4755868" y="928612"/>
                    <a:pt x="4778251" y="928135"/>
                  </a:cubicBezTo>
                  <a:cubicBezTo>
                    <a:pt x="4792539" y="923373"/>
                    <a:pt x="4802540" y="914800"/>
                    <a:pt x="4801111" y="894798"/>
                  </a:cubicBezTo>
                  <a:cubicBezTo>
                    <a:pt x="4799206" y="889083"/>
                    <a:pt x="4796349" y="884320"/>
                    <a:pt x="4793491" y="879558"/>
                  </a:cubicBezTo>
                  <a:cubicBezTo>
                    <a:pt x="4786824" y="875748"/>
                    <a:pt x="4777299" y="868604"/>
                    <a:pt x="4766345" y="872890"/>
                  </a:cubicBezTo>
                  <a:cubicBezTo>
                    <a:pt x="4753486" y="875272"/>
                    <a:pt x="4747295" y="883844"/>
                    <a:pt x="4744438" y="896227"/>
                  </a:cubicBezTo>
                  <a:close/>
                  <a:moveTo>
                    <a:pt x="1191614" y="890035"/>
                  </a:moveTo>
                  <a:cubicBezTo>
                    <a:pt x="1192567" y="894322"/>
                    <a:pt x="1189709" y="894798"/>
                    <a:pt x="1190185" y="899084"/>
                  </a:cubicBezTo>
                  <a:cubicBezTo>
                    <a:pt x="1192091" y="914800"/>
                    <a:pt x="1200663" y="923373"/>
                    <a:pt x="1217332" y="924802"/>
                  </a:cubicBezTo>
                  <a:cubicBezTo>
                    <a:pt x="1231619" y="921944"/>
                    <a:pt x="1240668" y="913848"/>
                    <a:pt x="1241620" y="897655"/>
                  </a:cubicBezTo>
                  <a:cubicBezTo>
                    <a:pt x="1239715" y="882892"/>
                    <a:pt x="1227809" y="870985"/>
                    <a:pt x="1212093" y="874319"/>
                  </a:cubicBezTo>
                  <a:cubicBezTo>
                    <a:pt x="1200663" y="874319"/>
                    <a:pt x="1196853" y="882892"/>
                    <a:pt x="1191614" y="889559"/>
                  </a:cubicBezTo>
                  <a:close/>
                  <a:moveTo>
                    <a:pt x="4813017" y="893845"/>
                  </a:moveTo>
                  <a:cubicBezTo>
                    <a:pt x="4811113" y="911943"/>
                    <a:pt x="4819685" y="920039"/>
                    <a:pt x="4831115" y="924802"/>
                  </a:cubicBezTo>
                  <a:cubicBezTo>
                    <a:pt x="4849212" y="926707"/>
                    <a:pt x="4857309" y="918134"/>
                    <a:pt x="4862071" y="906704"/>
                  </a:cubicBezTo>
                  <a:cubicBezTo>
                    <a:pt x="4863500" y="885273"/>
                    <a:pt x="4853499" y="874795"/>
                    <a:pt x="4832544" y="875748"/>
                  </a:cubicBezTo>
                  <a:cubicBezTo>
                    <a:pt x="4831591" y="875748"/>
                    <a:pt x="4831115" y="875748"/>
                    <a:pt x="4831115" y="877177"/>
                  </a:cubicBezTo>
                  <a:cubicBezTo>
                    <a:pt x="4820637" y="878129"/>
                    <a:pt x="4817304" y="886225"/>
                    <a:pt x="4813017" y="893845"/>
                  </a:cubicBezTo>
                  <a:close/>
                  <a:moveTo>
                    <a:pt x="4940176" y="900513"/>
                  </a:moveTo>
                  <a:cubicBezTo>
                    <a:pt x="4942081" y="915277"/>
                    <a:pt x="4950177" y="923849"/>
                    <a:pt x="4965894" y="924802"/>
                  </a:cubicBezTo>
                  <a:cubicBezTo>
                    <a:pt x="4979229" y="922420"/>
                    <a:pt x="4987325" y="914324"/>
                    <a:pt x="4988754" y="900513"/>
                  </a:cubicBezTo>
                  <a:cubicBezTo>
                    <a:pt x="4987325" y="885749"/>
                    <a:pt x="4975895" y="874795"/>
                    <a:pt x="4961607" y="877177"/>
                  </a:cubicBezTo>
                  <a:cubicBezTo>
                    <a:pt x="4947320" y="878129"/>
                    <a:pt x="4942081" y="887654"/>
                    <a:pt x="4939700" y="900513"/>
                  </a:cubicBezTo>
                  <a:close/>
                  <a:moveTo>
                    <a:pt x="1071123" y="886225"/>
                  </a:moveTo>
                  <a:cubicBezTo>
                    <a:pt x="1070171" y="890512"/>
                    <a:pt x="1067789" y="894322"/>
                    <a:pt x="1067313" y="899084"/>
                  </a:cubicBezTo>
                  <a:cubicBezTo>
                    <a:pt x="1069218" y="911943"/>
                    <a:pt x="1076362" y="919086"/>
                    <a:pt x="1089221" y="920992"/>
                  </a:cubicBezTo>
                  <a:cubicBezTo>
                    <a:pt x="1110652" y="920992"/>
                    <a:pt x="1116843" y="892417"/>
                    <a:pt x="1102079" y="880987"/>
                  </a:cubicBezTo>
                  <a:cubicBezTo>
                    <a:pt x="1097317" y="880510"/>
                    <a:pt x="1091125" y="874795"/>
                    <a:pt x="1086839" y="878605"/>
                  </a:cubicBezTo>
                  <a:cubicBezTo>
                    <a:pt x="1078743" y="878605"/>
                    <a:pt x="1076362" y="883368"/>
                    <a:pt x="1071599" y="886225"/>
                  </a:cubicBezTo>
                  <a:close/>
                  <a:moveTo>
                    <a:pt x="1131607" y="891464"/>
                  </a:moveTo>
                  <a:cubicBezTo>
                    <a:pt x="1129226" y="908133"/>
                    <a:pt x="1136369" y="915753"/>
                    <a:pt x="1145894" y="920992"/>
                  </a:cubicBezTo>
                  <a:cubicBezTo>
                    <a:pt x="1162563" y="923373"/>
                    <a:pt x="1170183" y="916229"/>
                    <a:pt x="1175422" y="906704"/>
                  </a:cubicBezTo>
                  <a:cubicBezTo>
                    <a:pt x="1177803" y="890035"/>
                    <a:pt x="1170659" y="882415"/>
                    <a:pt x="1161134" y="877177"/>
                  </a:cubicBezTo>
                  <a:cubicBezTo>
                    <a:pt x="1156372" y="878129"/>
                    <a:pt x="1148275" y="875748"/>
                    <a:pt x="1145894" y="878605"/>
                  </a:cubicBezTo>
                  <a:cubicBezTo>
                    <a:pt x="1138274" y="880034"/>
                    <a:pt x="1135893" y="886225"/>
                    <a:pt x="1131607" y="891464"/>
                  </a:cubicBezTo>
                  <a:close/>
                  <a:moveTo>
                    <a:pt x="2401765" y="892893"/>
                  </a:moveTo>
                  <a:cubicBezTo>
                    <a:pt x="2399860" y="909562"/>
                    <a:pt x="2407004" y="916705"/>
                    <a:pt x="2417005" y="920992"/>
                  </a:cubicBezTo>
                  <a:cubicBezTo>
                    <a:pt x="2433674" y="922897"/>
                    <a:pt x="2440817" y="915277"/>
                    <a:pt x="2445104" y="905752"/>
                  </a:cubicBezTo>
                  <a:cubicBezTo>
                    <a:pt x="2447009" y="889083"/>
                    <a:pt x="2439865" y="881939"/>
                    <a:pt x="2429864" y="877653"/>
                  </a:cubicBezTo>
                  <a:cubicBezTo>
                    <a:pt x="2426054" y="878605"/>
                    <a:pt x="2418910" y="876224"/>
                    <a:pt x="2417005" y="879082"/>
                  </a:cubicBezTo>
                  <a:cubicBezTo>
                    <a:pt x="2407956" y="880034"/>
                    <a:pt x="2405099" y="887178"/>
                    <a:pt x="2401765" y="893369"/>
                  </a:cubicBezTo>
                  <a:close/>
                  <a:moveTo>
                    <a:pt x="5009232" y="885273"/>
                  </a:moveTo>
                  <a:cubicBezTo>
                    <a:pt x="5007327" y="890035"/>
                    <a:pt x="5003994" y="893845"/>
                    <a:pt x="5003994" y="900513"/>
                  </a:cubicBezTo>
                  <a:cubicBezTo>
                    <a:pt x="5005422" y="914800"/>
                    <a:pt x="5013519" y="922897"/>
                    <a:pt x="5028282" y="923849"/>
                  </a:cubicBezTo>
                  <a:cubicBezTo>
                    <a:pt x="5041141" y="921944"/>
                    <a:pt x="5048761" y="914324"/>
                    <a:pt x="5050190" y="900513"/>
                  </a:cubicBezTo>
                  <a:cubicBezTo>
                    <a:pt x="5050190" y="892893"/>
                    <a:pt x="5046380" y="888607"/>
                    <a:pt x="5043999" y="883844"/>
                  </a:cubicBezTo>
                  <a:cubicBezTo>
                    <a:pt x="5038760" y="880987"/>
                    <a:pt x="5030664" y="874795"/>
                    <a:pt x="5023520" y="878605"/>
                  </a:cubicBezTo>
                  <a:cubicBezTo>
                    <a:pt x="5015900" y="878129"/>
                    <a:pt x="5013995" y="882892"/>
                    <a:pt x="5009232" y="884797"/>
                  </a:cubicBezTo>
                  <a:close/>
                  <a:moveTo>
                    <a:pt x="4879692" y="891464"/>
                  </a:moveTo>
                  <a:cubicBezTo>
                    <a:pt x="4875406" y="907657"/>
                    <a:pt x="4883979" y="920039"/>
                    <a:pt x="4897790" y="922420"/>
                  </a:cubicBezTo>
                  <a:cubicBezTo>
                    <a:pt x="4915887" y="922420"/>
                    <a:pt x="4924936" y="909562"/>
                    <a:pt x="4921126" y="891464"/>
                  </a:cubicBezTo>
                  <a:cubicBezTo>
                    <a:pt x="4916364" y="884797"/>
                    <a:pt x="4907315" y="875272"/>
                    <a:pt x="4895409" y="880034"/>
                  </a:cubicBezTo>
                  <a:cubicBezTo>
                    <a:pt x="4886836" y="880034"/>
                    <a:pt x="4884931" y="887178"/>
                    <a:pt x="4880169" y="891464"/>
                  </a:cubicBezTo>
                  <a:close/>
                  <a:moveTo>
                    <a:pt x="2468440" y="897655"/>
                  </a:moveTo>
                  <a:cubicBezTo>
                    <a:pt x="2468440" y="902418"/>
                    <a:pt x="2471774" y="907180"/>
                    <a:pt x="2473679" y="911943"/>
                  </a:cubicBezTo>
                  <a:cubicBezTo>
                    <a:pt x="2481299" y="917658"/>
                    <a:pt x="2491776" y="917658"/>
                    <a:pt x="2499396" y="911943"/>
                  </a:cubicBezTo>
                  <a:cubicBezTo>
                    <a:pt x="2505111" y="904323"/>
                    <a:pt x="2505111" y="893845"/>
                    <a:pt x="2499396" y="886225"/>
                  </a:cubicBezTo>
                  <a:cubicBezTo>
                    <a:pt x="2487966" y="876224"/>
                    <a:pt x="2469392" y="884320"/>
                    <a:pt x="2468440" y="897655"/>
                  </a:cubicBezTo>
                  <a:close/>
                  <a:moveTo>
                    <a:pt x="945393" y="895274"/>
                  </a:moveTo>
                  <a:lnTo>
                    <a:pt x="945393" y="905752"/>
                  </a:lnTo>
                  <a:cubicBezTo>
                    <a:pt x="949203" y="912419"/>
                    <a:pt x="958252" y="919086"/>
                    <a:pt x="968253" y="916229"/>
                  </a:cubicBezTo>
                  <a:cubicBezTo>
                    <a:pt x="973492" y="914800"/>
                    <a:pt x="974921" y="908133"/>
                    <a:pt x="978731" y="905752"/>
                  </a:cubicBezTo>
                  <a:cubicBezTo>
                    <a:pt x="980636" y="892417"/>
                    <a:pt x="974921" y="887178"/>
                    <a:pt x="968253" y="882415"/>
                  </a:cubicBezTo>
                  <a:cubicBezTo>
                    <a:pt x="964443" y="883368"/>
                    <a:pt x="957299" y="880987"/>
                    <a:pt x="955394" y="883844"/>
                  </a:cubicBezTo>
                  <a:cubicBezTo>
                    <a:pt x="950156" y="885749"/>
                    <a:pt x="946346" y="889559"/>
                    <a:pt x="944917" y="895274"/>
                  </a:cubicBezTo>
                  <a:close/>
                  <a:moveTo>
                    <a:pt x="1009687" y="897655"/>
                  </a:moveTo>
                  <a:cubicBezTo>
                    <a:pt x="1006829" y="921944"/>
                    <a:pt x="1048263" y="920992"/>
                    <a:pt x="1043024" y="895274"/>
                  </a:cubicBezTo>
                  <a:cubicBezTo>
                    <a:pt x="1041119" y="889083"/>
                    <a:pt x="1036357" y="885273"/>
                    <a:pt x="1031594" y="882415"/>
                  </a:cubicBezTo>
                  <a:cubicBezTo>
                    <a:pt x="1028737" y="883368"/>
                    <a:pt x="1022069" y="880987"/>
                    <a:pt x="1021117" y="883844"/>
                  </a:cubicBezTo>
                  <a:cubicBezTo>
                    <a:pt x="1013973" y="885273"/>
                    <a:pt x="1010639" y="890512"/>
                    <a:pt x="1009687" y="898132"/>
                  </a:cubicBezTo>
                  <a:close/>
                  <a:moveTo>
                    <a:pt x="5072097" y="893845"/>
                  </a:moveTo>
                  <a:cubicBezTo>
                    <a:pt x="5064001" y="926230"/>
                    <a:pt x="5116389" y="926230"/>
                    <a:pt x="5107816" y="893845"/>
                  </a:cubicBezTo>
                  <a:cubicBezTo>
                    <a:pt x="5104959" y="889083"/>
                    <a:pt x="5101149" y="884797"/>
                    <a:pt x="5096386" y="882415"/>
                  </a:cubicBezTo>
                  <a:cubicBezTo>
                    <a:pt x="5092576" y="883368"/>
                    <a:pt x="5085432" y="880987"/>
                    <a:pt x="5083527" y="883844"/>
                  </a:cubicBezTo>
                  <a:cubicBezTo>
                    <a:pt x="5076860" y="884320"/>
                    <a:pt x="5075431" y="890035"/>
                    <a:pt x="5072097" y="894322"/>
                  </a:cubicBezTo>
                  <a:close/>
                  <a:moveTo>
                    <a:pt x="57187" y="900513"/>
                  </a:moveTo>
                  <a:cubicBezTo>
                    <a:pt x="59092" y="908609"/>
                    <a:pt x="64331" y="914324"/>
                    <a:pt x="73856" y="914800"/>
                  </a:cubicBezTo>
                  <a:cubicBezTo>
                    <a:pt x="81952" y="912895"/>
                    <a:pt x="87667" y="907657"/>
                    <a:pt x="88143" y="898132"/>
                  </a:cubicBezTo>
                  <a:cubicBezTo>
                    <a:pt x="86238" y="890035"/>
                    <a:pt x="81000" y="884320"/>
                    <a:pt x="71475" y="883844"/>
                  </a:cubicBezTo>
                  <a:cubicBezTo>
                    <a:pt x="63378" y="885749"/>
                    <a:pt x="57663" y="890988"/>
                    <a:pt x="57187" y="900513"/>
                  </a:cubicBezTo>
                  <a:close/>
                  <a:moveTo>
                    <a:pt x="693457" y="899084"/>
                  </a:moveTo>
                  <a:cubicBezTo>
                    <a:pt x="693933" y="902894"/>
                    <a:pt x="695838" y="906228"/>
                    <a:pt x="697267" y="909562"/>
                  </a:cubicBezTo>
                  <a:cubicBezTo>
                    <a:pt x="702982" y="913848"/>
                    <a:pt x="712031" y="913848"/>
                    <a:pt x="717746" y="909562"/>
                  </a:cubicBezTo>
                  <a:cubicBezTo>
                    <a:pt x="721556" y="904323"/>
                    <a:pt x="722032" y="896703"/>
                    <a:pt x="719174" y="890512"/>
                  </a:cubicBezTo>
                  <a:cubicBezTo>
                    <a:pt x="711078" y="881939"/>
                    <a:pt x="693457" y="885749"/>
                    <a:pt x="693457" y="899560"/>
                  </a:cubicBezTo>
                  <a:close/>
                  <a:moveTo>
                    <a:pt x="757751" y="902894"/>
                  </a:moveTo>
                  <a:cubicBezTo>
                    <a:pt x="761084" y="918134"/>
                    <a:pt x="790612" y="915753"/>
                    <a:pt x="785849" y="895274"/>
                  </a:cubicBezTo>
                  <a:cubicBezTo>
                    <a:pt x="783944" y="888607"/>
                    <a:pt x="775372" y="881939"/>
                    <a:pt x="766799" y="886225"/>
                  </a:cubicBezTo>
                  <a:cubicBezTo>
                    <a:pt x="760132" y="888130"/>
                    <a:pt x="756798" y="893369"/>
                    <a:pt x="757751" y="902894"/>
                  </a:cubicBezTo>
                  <a:close/>
                  <a:moveTo>
                    <a:pt x="2564642" y="897655"/>
                  </a:moveTo>
                  <a:cubicBezTo>
                    <a:pt x="2562737" y="881463"/>
                    <a:pt x="2537020" y="881463"/>
                    <a:pt x="2536544" y="899084"/>
                  </a:cubicBezTo>
                  <a:cubicBezTo>
                    <a:pt x="2536544" y="917182"/>
                    <a:pt x="2565595" y="916705"/>
                    <a:pt x="2564642" y="897655"/>
                  </a:cubicBezTo>
                  <a:close/>
                  <a:moveTo>
                    <a:pt x="123862" y="899084"/>
                  </a:moveTo>
                  <a:cubicBezTo>
                    <a:pt x="125291" y="906704"/>
                    <a:pt x="129577" y="911467"/>
                    <a:pt x="138150" y="911943"/>
                  </a:cubicBezTo>
                  <a:cubicBezTo>
                    <a:pt x="144817" y="910038"/>
                    <a:pt x="149580" y="906228"/>
                    <a:pt x="149580" y="897655"/>
                  </a:cubicBezTo>
                  <a:cubicBezTo>
                    <a:pt x="148151" y="882892"/>
                    <a:pt x="124338" y="883368"/>
                    <a:pt x="123862" y="899084"/>
                  </a:cubicBezTo>
                  <a:close/>
                  <a:moveTo>
                    <a:pt x="885862" y="900513"/>
                  </a:moveTo>
                  <a:cubicBezTo>
                    <a:pt x="886338" y="916705"/>
                    <a:pt x="914913" y="915277"/>
                    <a:pt x="911579" y="896703"/>
                  </a:cubicBezTo>
                  <a:cubicBezTo>
                    <a:pt x="911103" y="894322"/>
                    <a:pt x="908722" y="893369"/>
                    <a:pt x="909198" y="890512"/>
                  </a:cubicBezTo>
                  <a:cubicBezTo>
                    <a:pt x="905864" y="889083"/>
                    <a:pt x="899673" y="883844"/>
                    <a:pt x="894911" y="888130"/>
                  </a:cubicBezTo>
                  <a:cubicBezTo>
                    <a:pt x="888719" y="889083"/>
                    <a:pt x="886338" y="893845"/>
                    <a:pt x="885862" y="900989"/>
                  </a:cubicBezTo>
                  <a:close/>
                  <a:moveTo>
                    <a:pt x="825378" y="906704"/>
                  </a:moveTo>
                  <a:cubicBezTo>
                    <a:pt x="830617" y="910514"/>
                    <a:pt x="835856" y="910990"/>
                    <a:pt x="842047" y="908133"/>
                  </a:cubicBezTo>
                  <a:cubicBezTo>
                    <a:pt x="845857" y="902894"/>
                    <a:pt x="846333" y="897655"/>
                    <a:pt x="843476" y="891464"/>
                  </a:cubicBezTo>
                  <a:cubicBezTo>
                    <a:pt x="832998" y="881939"/>
                    <a:pt x="817282" y="894322"/>
                    <a:pt x="825378" y="906704"/>
                  </a:cubicBezTo>
                  <a:close/>
                  <a:moveTo>
                    <a:pt x="5144487" y="908133"/>
                  </a:moveTo>
                  <a:cubicBezTo>
                    <a:pt x="5149726" y="911467"/>
                    <a:pt x="5154965" y="912419"/>
                    <a:pt x="5161156" y="909562"/>
                  </a:cubicBezTo>
                  <a:cubicBezTo>
                    <a:pt x="5164490" y="904323"/>
                    <a:pt x="5165442" y="899084"/>
                    <a:pt x="5162585" y="892893"/>
                  </a:cubicBezTo>
                  <a:cubicBezTo>
                    <a:pt x="5152107" y="883368"/>
                    <a:pt x="5136391" y="895750"/>
                    <a:pt x="5144487" y="908133"/>
                  </a:cubicBezTo>
                  <a:close/>
                  <a:moveTo>
                    <a:pt x="37" y="900513"/>
                  </a:moveTo>
                  <a:cubicBezTo>
                    <a:pt x="1466" y="904323"/>
                    <a:pt x="3847" y="907657"/>
                    <a:pt x="9086" y="908133"/>
                  </a:cubicBezTo>
                  <a:cubicBezTo>
                    <a:pt x="14325" y="907180"/>
                    <a:pt x="18135" y="904323"/>
                    <a:pt x="18135" y="897655"/>
                  </a:cubicBezTo>
                  <a:cubicBezTo>
                    <a:pt x="16706" y="887178"/>
                    <a:pt x="-915" y="888130"/>
                    <a:pt x="37" y="900037"/>
                  </a:cubicBezTo>
                  <a:close/>
                  <a:moveTo>
                    <a:pt x="635354" y="900513"/>
                  </a:moveTo>
                  <a:cubicBezTo>
                    <a:pt x="636783" y="904323"/>
                    <a:pt x="639164" y="907657"/>
                    <a:pt x="644403" y="908133"/>
                  </a:cubicBezTo>
                  <a:cubicBezTo>
                    <a:pt x="649642" y="907180"/>
                    <a:pt x="653452" y="904323"/>
                    <a:pt x="653452" y="897655"/>
                  </a:cubicBezTo>
                  <a:cubicBezTo>
                    <a:pt x="652023" y="887178"/>
                    <a:pt x="634402" y="888130"/>
                    <a:pt x="635354" y="900037"/>
                  </a:cubicBezTo>
                  <a:close/>
                  <a:moveTo>
                    <a:pt x="1314010" y="948138"/>
                  </a:moveTo>
                  <a:cubicBezTo>
                    <a:pt x="1310677" y="956710"/>
                    <a:pt x="1310677" y="968140"/>
                    <a:pt x="1314010" y="976237"/>
                  </a:cubicBezTo>
                  <a:cubicBezTo>
                    <a:pt x="1318297" y="981475"/>
                    <a:pt x="1323059" y="986238"/>
                    <a:pt x="1328298" y="990524"/>
                  </a:cubicBezTo>
                  <a:cubicBezTo>
                    <a:pt x="1356873" y="1001002"/>
                    <a:pt x="1381162" y="976713"/>
                    <a:pt x="1370684" y="948138"/>
                  </a:cubicBezTo>
                  <a:cubicBezTo>
                    <a:pt x="1366398" y="942899"/>
                    <a:pt x="1361635" y="938137"/>
                    <a:pt x="1356397" y="933850"/>
                  </a:cubicBezTo>
                  <a:cubicBezTo>
                    <a:pt x="1350682" y="933374"/>
                    <a:pt x="1342109" y="928612"/>
                    <a:pt x="1335918" y="932422"/>
                  </a:cubicBezTo>
                  <a:cubicBezTo>
                    <a:pt x="1324488" y="933374"/>
                    <a:pt x="1320202" y="941470"/>
                    <a:pt x="1314010" y="947662"/>
                  </a:cubicBezTo>
                  <a:close/>
                  <a:moveTo>
                    <a:pt x="1256384" y="942899"/>
                  </a:moveTo>
                  <a:cubicBezTo>
                    <a:pt x="1253527" y="949090"/>
                    <a:pt x="1249240" y="953853"/>
                    <a:pt x="1250193" y="963378"/>
                  </a:cubicBezTo>
                  <a:cubicBezTo>
                    <a:pt x="1252574" y="980999"/>
                    <a:pt x="1262099" y="991000"/>
                    <a:pt x="1281149" y="991477"/>
                  </a:cubicBezTo>
                  <a:cubicBezTo>
                    <a:pt x="1298770" y="989095"/>
                    <a:pt x="1308772" y="979570"/>
                    <a:pt x="1309248" y="960520"/>
                  </a:cubicBezTo>
                  <a:cubicBezTo>
                    <a:pt x="1306867" y="942899"/>
                    <a:pt x="1297342" y="932898"/>
                    <a:pt x="1278292" y="932422"/>
                  </a:cubicBezTo>
                  <a:cubicBezTo>
                    <a:pt x="1276387" y="932422"/>
                    <a:pt x="1273529" y="932422"/>
                    <a:pt x="1273053" y="933850"/>
                  </a:cubicBezTo>
                  <a:cubicBezTo>
                    <a:pt x="1264957" y="934327"/>
                    <a:pt x="1261147" y="939089"/>
                    <a:pt x="1256384" y="942899"/>
                  </a:cubicBezTo>
                  <a:close/>
                  <a:moveTo>
                    <a:pt x="2266034" y="953377"/>
                  </a:moveTo>
                  <a:cubicBezTo>
                    <a:pt x="2266986" y="958139"/>
                    <a:pt x="2263653" y="959092"/>
                    <a:pt x="2264605" y="963854"/>
                  </a:cubicBezTo>
                  <a:cubicBezTo>
                    <a:pt x="2266510" y="982904"/>
                    <a:pt x="2276987" y="993382"/>
                    <a:pt x="2296514" y="994810"/>
                  </a:cubicBezTo>
                  <a:cubicBezTo>
                    <a:pt x="2314135" y="992429"/>
                    <a:pt x="2324136" y="982428"/>
                    <a:pt x="2326041" y="963854"/>
                  </a:cubicBezTo>
                  <a:cubicBezTo>
                    <a:pt x="2324612" y="944328"/>
                    <a:pt x="2310325" y="930517"/>
                    <a:pt x="2290322" y="934327"/>
                  </a:cubicBezTo>
                  <a:cubicBezTo>
                    <a:pt x="2276987" y="935279"/>
                    <a:pt x="2271749" y="944804"/>
                    <a:pt x="2266034" y="953377"/>
                  </a:cubicBezTo>
                  <a:close/>
                  <a:moveTo>
                    <a:pt x="4681096" y="950995"/>
                  </a:moveTo>
                  <a:cubicBezTo>
                    <a:pt x="4675381" y="969093"/>
                    <a:pt x="4683478" y="985762"/>
                    <a:pt x="4696336" y="991953"/>
                  </a:cubicBezTo>
                  <a:cubicBezTo>
                    <a:pt x="4714434" y="997668"/>
                    <a:pt x="4730626" y="989572"/>
                    <a:pt x="4737294" y="976713"/>
                  </a:cubicBezTo>
                  <a:cubicBezTo>
                    <a:pt x="4739675" y="967188"/>
                    <a:pt x="4739675" y="960520"/>
                    <a:pt x="4737294" y="950995"/>
                  </a:cubicBezTo>
                  <a:cubicBezTo>
                    <a:pt x="4733484" y="944804"/>
                    <a:pt x="4728245" y="939565"/>
                    <a:pt x="4722054" y="935755"/>
                  </a:cubicBezTo>
                  <a:cubicBezTo>
                    <a:pt x="4717767" y="935755"/>
                    <a:pt x="4710148" y="932422"/>
                    <a:pt x="4707766" y="934327"/>
                  </a:cubicBezTo>
                  <a:cubicBezTo>
                    <a:pt x="4692526" y="933850"/>
                    <a:pt x="4686811" y="942899"/>
                    <a:pt x="4680620" y="950995"/>
                  </a:cubicBezTo>
                  <a:close/>
                  <a:moveTo>
                    <a:pt x="4797777" y="981952"/>
                  </a:moveTo>
                  <a:cubicBezTo>
                    <a:pt x="4799206" y="976237"/>
                    <a:pt x="4802540" y="972427"/>
                    <a:pt x="4803016" y="965283"/>
                  </a:cubicBezTo>
                  <a:lnTo>
                    <a:pt x="4803016" y="961473"/>
                  </a:lnTo>
                  <a:cubicBezTo>
                    <a:pt x="4801587" y="939089"/>
                    <a:pt x="4774918" y="926230"/>
                    <a:pt x="4754439" y="938137"/>
                  </a:cubicBezTo>
                  <a:cubicBezTo>
                    <a:pt x="4751581" y="941947"/>
                    <a:pt x="4747295" y="945757"/>
                    <a:pt x="4745390" y="949567"/>
                  </a:cubicBezTo>
                  <a:cubicBezTo>
                    <a:pt x="4740628" y="960044"/>
                    <a:pt x="4740628" y="971950"/>
                    <a:pt x="4746819" y="981475"/>
                  </a:cubicBezTo>
                  <a:cubicBezTo>
                    <a:pt x="4752057" y="986714"/>
                    <a:pt x="4758725" y="991000"/>
                    <a:pt x="4765869" y="994334"/>
                  </a:cubicBezTo>
                  <a:cubicBezTo>
                    <a:pt x="4751105" y="996239"/>
                    <a:pt x="4744438" y="1006240"/>
                    <a:pt x="4738722" y="1017670"/>
                  </a:cubicBezTo>
                  <a:cubicBezTo>
                    <a:pt x="4735389" y="1006240"/>
                    <a:pt x="4726816" y="1000525"/>
                    <a:pt x="4716815" y="995763"/>
                  </a:cubicBezTo>
                  <a:cubicBezTo>
                    <a:pt x="4692526" y="992905"/>
                    <a:pt x="4682525" y="1004335"/>
                    <a:pt x="4675858" y="1019099"/>
                  </a:cubicBezTo>
                  <a:cubicBezTo>
                    <a:pt x="4673000" y="1006717"/>
                    <a:pt x="4663475" y="1000525"/>
                    <a:pt x="4652998" y="995763"/>
                  </a:cubicBezTo>
                  <a:cubicBezTo>
                    <a:pt x="4625375" y="994334"/>
                    <a:pt x="4612040" y="1007669"/>
                    <a:pt x="4612993" y="1035768"/>
                  </a:cubicBezTo>
                  <a:cubicBezTo>
                    <a:pt x="4614898" y="1039102"/>
                    <a:pt x="4616803" y="1042912"/>
                    <a:pt x="4618231" y="1047198"/>
                  </a:cubicBezTo>
                  <a:cubicBezTo>
                    <a:pt x="4621565" y="1048627"/>
                    <a:pt x="4622517" y="1052437"/>
                    <a:pt x="4625852" y="1053389"/>
                  </a:cubicBezTo>
                  <a:cubicBezTo>
                    <a:pt x="4627280" y="1056723"/>
                    <a:pt x="4633471" y="1054818"/>
                    <a:pt x="4633471" y="1060057"/>
                  </a:cubicBezTo>
                  <a:cubicBezTo>
                    <a:pt x="4621089" y="1061962"/>
                    <a:pt x="4616803" y="1072439"/>
                    <a:pt x="4611564" y="1081964"/>
                  </a:cubicBezTo>
                  <a:cubicBezTo>
                    <a:pt x="4606801" y="1066248"/>
                    <a:pt x="4595371" y="1057199"/>
                    <a:pt x="4572988" y="1058628"/>
                  </a:cubicBezTo>
                  <a:cubicBezTo>
                    <a:pt x="4564891" y="1061485"/>
                    <a:pt x="4559176" y="1066248"/>
                    <a:pt x="4553938" y="1071487"/>
                  </a:cubicBezTo>
                  <a:cubicBezTo>
                    <a:pt x="4552033" y="1075297"/>
                    <a:pt x="4551080" y="1079583"/>
                    <a:pt x="4548699" y="1082917"/>
                  </a:cubicBezTo>
                  <a:cubicBezTo>
                    <a:pt x="4545842" y="1077678"/>
                    <a:pt x="4543460" y="1071963"/>
                    <a:pt x="4539650" y="1067677"/>
                  </a:cubicBezTo>
                  <a:cubicBezTo>
                    <a:pt x="4532506" y="1062438"/>
                    <a:pt x="4523934" y="1058152"/>
                    <a:pt x="4510123" y="1060057"/>
                  </a:cubicBezTo>
                  <a:cubicBezTo>
                    <a:pt x="4504884" y="1062914"/>
                    <a:pt x="4499169" y="1065295"/>
                    <a:pt x="4494883" y="1069105"/>
                  </a:cubicBezTo>
                  <a:cubicBezTo>
                    <a:pt x="4492025" y="1073868"/>
                    <a:pt x="4489644" y="1078630"/>
                    <a:pt x="4487263" y="1083393"/>
                  </a:cubicBezTo>
                  <a:cubicBezTo>
                    <a:pt x="4480595" y="1117683"/>
                    <a:pt x="4518219" y="1131494"/>
                    <a:pt x="4539650" y="1114349"/>
                  </a:cubicBezTo>
                  <a:cubicBezTo>
                    <a:pt x="4541079" y="1111492"/>
                    <a:pt x="4542984" y="1109110"/>
                    <a:pt x="4544889" y="1106729"/>
                  </a:cubicBezTo>
                  <a:cubicBezTo>
                    <a:pt x="4547270" y="1104824"/>
                    <a:pt x="4545842" y="1099109"/>
                    <a:pt x="4550128" y="1099109"/>
                  </a:cubicBezTo>
                  <a:cubicBezTo>
                    <a:pt x="4550128" y="1104824"/>
                    <a:pt x="4553461" y="1106253"/>
                    <a:pt x="4553938" y="1110539"/>
                  </a:cubicBezTo>
                  <a:cubicBezTo>
                    <a:pt x="4562034" y="1118635"/>
                    <a:pt x="4570606" y="1125303"/>
                    <a:pt x="4588704" y="1123398"/>
                  </a:cubicBezTo>
                  <a:cubicBezTo>
                    <a:pt x="4600610" y="1119588"/>
                    <a:pt x="4608230" y="1111015"/>
                    <a:pt x="4612993" y="1100062"/>
                  </a:cubicBezTo>
                  <a:cubicBezTo>
                    <a:pt x="4616326" y="1113873"/>
                    <a:pt x="4625852" y="1121493"/>
                    <a:pt x="4640139" y="1124350"/>
                  </a:cubicBezTo>
                  <a:lnTo>
                    <a:pt x="4651569" y="1124350"/>
                  </a:lnTo>
                  <a:cubicBezTo>
                    <a:pt x="4663951" y="1121493"/>
                    <a:pt x="4670619" y="1113397"/>
                    <a:pt x="4677286" y="1105300"/>
                  </a:cubicBezTo>
                  <a:cubicBezTo>
                    <a:pt x="4681096" y="1116730"/>
                    <a:pt x="4691098" y="1121969"/>
                    <a:pt x="4703004" y="1125779"/>
                  </a:cubicBezTo>
                  <a:cubicBezTo>
                    <a:pt x="4695860" y="1125779"/>
                    <a:pt x="4692526" y="1130065"/>
                    <a:pt x="4687764" y="1131970"/>
                  </a:cubicBezTo>
                  <a:cubicBezTo>
                    <a:pt x="4680620" y="1139114"/>
                    <a:pt x="4676334" y="1150544"/>
                    <a:pt x="4678715" y="1163879"/>
                  </a:cubicBezTo>
                  <a:cubicBezTo>
                    <a:pt x="4682525" y="1173404"/>
                    <a:pt x="4689669" y="1180548"/>
                    <a:pt x="4699194" y="1184358"/>
                  </a:cubicBezTo>
                  <a:cubicBezTo>
                    <a:pt x="4718720" y="1187692"/>
                    <a:pt x="4732531" y="1178167"/>
                    <a:pt x="4737770" y="1163879"/>
                  </a:cubicBezTo>
                  <a:cubicBezTo>
                    <a:pt x="4740151" y="1150544"/>
                    <a:pt x="4735865" y="1139114"/>
                    <a:pt x="4728721" y="1131970"/>
                  </a:cubicBezTo>
                  <a:cubicBezTo>
                    <a:pt x="4724435" y="1128637"/>
                    <a:pt x="4718244" y="1126732"/>
                    <a:pt x="4713481" y="1124350"/>
                  </a:cubicBezTo>
                  <a:cubicBezTo>
                    <a:pt x="4730626" y="1122922"/>
                    <a:pt x="4737770" y="1111015"/>
                    <a:pt x="4743009" y="1097204"/>
                  </a:cubicBezTo>
                  <a:cubicBezTo>
                    <a:pt x="4743961" y="1106729"/>
                    <a:pt x="4750152" y="1110539"/>
                    <a:pt x="4754439" y="1116254"/>
                  </a:cubicBezTo>
                  <a:cubicBezTo>
                    <a:pt x="4761106" y="1118159"/>
                    <a:pt x="4765392" y="1122445"/>
                    <a:pt x="4774918" y="1121493"/>
                  </a:cubicBezTo>
                  <a:cubicBezTo>
                    <a:pt x="4797301" y="1120064"/>
                    <a:pt x="4810160" y="1093394"/>
                    <a:pt x="4797777" y="1072439"/>
                  </a:cubicBezTo>
                  <a:cubicBezTo>
                    <a:pt x="4794444" y="1071010"/>
                    <a:pt x="4793491" y="1067200"/>
                    <a:pt x="4790158" y="1065772"/>
                  </a:cubicBezTo>
                  <a:cubicBezTo>
                    <a:pt x="4788729" y="1062438"/>
                    <a:pt x="4782537" y="1064343"/>
                    <a:pt x="4782537" y="1059580"/>
                  </a:cubicBezTo>
                  <a:cubicBezTo>
                    <a:pt x="4793968" y="1058152"/>
                    <a:pt x="4797301" y="1049103"/>
                    <a:pt x="4804445" y="1042912"/>
                  </a:cubicBezTo>
                  <a:cubicBezTo>
                    <a:pt x="4805874" y="1049103"/>
                    <a:pt x="4810636" y="1051008"/>
                    <a:pt x="4813494" y="1055770"/>
                  </a:cubicBezTo>
                  <a:cubicBezTo>
                    <a:pt x="4818256" y="1059104"/>
                    <a:pt x="4825400" y="1059580"/>
                    <a:pt x="4828734" y="1063390"/>
                  </a:cubicBezTo>
                  <a:cubicBezTo>
                    <a:pt x="4819685" y="1063390"/>
                    <a:pt x="4817304" y="1069105"/>
                    <a:pt x="4812065" y="1072439"/>
                  </a:cubicBezTo>
                  <a:cubicBezTo>
                    <a:pt x="4799682" y="1093870"/>
                    <a:pt x="4812065" y="1123398"/>
                    <a:pt x="4841593" y="1118635"/>
                  </a:cubicBezTo>
                  <a:cubicBezTo>
                    <a:pt x="4852070" y="1115302"/>
                    <a:pt x="4862071" y="1107205"/>
                    <a:pt x="4863500" y="1094347"/>
                  </a:cubicBezTo>
                  <a:cubicBezTo>
                    <a:pt x="4864452" y="1086250"/>
                    <a:pt x="4861595" y="1079583"/>
                    <a:pt x="4858261" y="1072439"/>
                  </a:cubicBezTo>
                  <a:cubicBezTo>
                    <a:pt x="4853499" y="1068153"/>
                    <a:pt x="4848260" y="1064343"/>
                    <a:pt x="4841593" y="1061962"/>
                  </a:cubicBezTo>
                  <a:cubicBezTo>
                    <a:pt x="4847307" y="1060057"/>
                    <a:pt x="4852070" y="1057675"/>
                    <a:pt x="4856833" y="1055294"/>
                  </a:cubicBezTo>
                  <a:cubicBezTo>
                    <a:pt x="4861119" y="1051008"/>
                    <a:pt x="4863976" y="1045293"/>
                    <a:pt x="4868262" y="1041007"/>
                  </a:cubicBezTo>
                  <a:cubicBezTo>
                    <a:pt x="4871596" y="1051008"/>
                    <a:pt x="4879692" y="1055770"/>
                    <a:pt x="4888741" y="1060057"/>
                  </a:cubicBezTo>
                  <a:cubicBezTo>
                    <a:pt x="4882550" y="1062438"/>
                    <a:pt x="4877787" y="1066248"/>
                    <a:pt x="4873501" y="1070534"/>
                  </a:cubicBezTo>
                  <a:cubicBezTo>
                    <a:pt x="4870168" y="1078154"/>
                    <a:pt x="4866834" y="1085298"/>
                    <a:pt x="4868262" y="1097680"/>
                  </a:cubicBezTo>
                  <a:cubicBezTo>
                    <a:pt x="4873978" y="1112444"/>
                    <a:pt x="4883979" y="1122922"/>
                    <a:pt x="4906839" y="1121017"/>
                  </a:cubicBezTo>
                  <a:cubicBezTo>
                    <a:pt x="4926365" y="1116254"/>
                    <a:pt x="4936843" y="1091489"/>
                    <a:pt x="4924936" y="1071010"/>
                  </a:cubicBezTo>
                  <a:cubicBezTo>
                    <a:pt x="4920650" y="1066248"/>
                    <a:pt x="4913982" y="1063867"/>
                    <a:pt x="4909696" y="1059580"/>
                  </a:cubicBezTo>
                  <a:cubicBezTo>
                    <a:pt x="4922079" y="1057199"/>
                    <a:pt x="4927794" y="1047674"/>
                    <a:pt x="4933032" y="1037673"/>
                  </a:cubicBezTo>
                  <a:cubicBezTo>
                    <a:pt x="4935890" y="1043864"/>
                    <a:pt x="4940652" y="1048150"/>
                    <a:pt x="4944462" y="1052913"/>
                  </a:cubicBezTo>
                  <a:cubicBezTo>
                    <a:pt x="4967323" y="1065772"/>
                    <a:pt x="4996374" y="1051484"/>
                    <a:pt x="4993040" y="1021957"/>
                  </a:cubicBezTo>
                  <a:cubicBezTo>
                    <a:pt x="4990182" y="1010050"/>
                    <a:pt x="4980181" y="997668"/>
                    <a:pt x="4965894" y="996239"/>
                  </a:cubicBezTo>
                  <a:cubicBezTo>
                    <a:pt x="4958274" y="995287"/>
                    <a:pt x="4951606" y="997668"/>
                    <a:pt x="4943986" y="1001478"/>
                  </a:cubicBezTo>
                  <a:cubicBezTo>
                    <a:pt x="4942557" y="1004812"/>
                    <a:pt x="4938748" y="1005764"/>
                    <a:pt x="4937795" y="1009098"/>
                  </a:cubicBezTo>
                  <a:cubicBezTo>
                    <a:pt x="4934461" y="1010050"/>
                    <a:pt x="4935890" y="1016242"/>
                    <a:pt x="4931604" y="1016718"/>
                  </a:cubicBezTo>
                  <a:cubicBezTo>
                    <a:pt x="4928746" y="1002430"/>
                    <a:pt x="4917792" y="996715"/>
                    <a:pt x="4904458" y="992429"/>
                  </a:cubicBezTo>
                  <a:cubicBezTo>
                    <a:pt x="4910172" y="990524"/>
                    <a:pt x="4914935" y="987667"/>
                    <a:pt x="4919698" y="984809"/>
                  </a:cubicBezTo>
                  <a:cubicBezTo>
                    <a:pt x="4923508" y="979094"/>
                    <a:pt x="4928270" y="973379"/>
                    <a:pt x="4928746" y="964330"/>
                  </a:cubicBezTo>
                  <a:cubicBezTo>
                    <a:pt x="4928746" y="953377"/>
                    <a:pt x="4923984" y="947662"/>
                    <a:pt x="4919698" y="940994"/>
                  </a:cubicBezTo>
                  <a:cubicBezTo>
                    <a:pt x="4913506" y="937184"/>
                    <a:pt x="4906363" y="932422"/>
                    <a:pt x="4896361" y="933374"/>
                  </a:cubicBezTo>
                  <a:cubicBezTo>
                    <a:pt x="4888265" y="933850"/>
                    <a:pt x="4882074" y="939089"/>
                    <a:pt x="4877311" y="942423"/>
                  </a:cubicBezTo>
                  <a:cubicBezTo>
                    <a:pt x="4873501" y="948614"/>
                    <a:pt x="4868739" y="955758"/>
                    <a:pt x="4869691" y="965759"/>
                  </a:cubicBezTo>
                  <a:cubicBezTo>
                    <a:pt x="4870168" y="973855"/>
                    <a:pt x="4875406" y="980047"/>
                    <a:pt x="4878740" y="984809"/>
                  </a:cubicBezTo>
                  <a:cubicBezTo>
                    <a:pt x="4882074" y="985285"/>
                    <a:pt x="4882550" y="988619"/>
                    <a:pt x="4886360" y="988619"/>
                  </a:cubicBezTo>
                  <a:cubicBezTo>
                    <a:pt x="4886360" y="992429"/>
                    <a:pt x="4894932" y="988619"/>
                    <a:pt x="4893980" y="993858"/>
                  </a:cubicBezTo>
                  <a:cubicBezTo>
                    <a:pt x="4879216" y="994810"/>
                    <a:pt x="4873501" y="1004335"/>
                    <a:pt x="4866834" y="1012908"/>
                  </a:cubicBezTo>
                  <a:cubicBezTo>
                    <a:pt x="4862547" y="1002430"/>
                    <a:pt x="4853499" y="996239"/>
                    <a:pt x="4842545" y="992429"/>
                  </a:cubicBezTo>
                  <a:cubicBezTo>
                    <a:pt x="4847307" y="990048"/>
                    <a:pt x="4852070" y="987667"/>
                    <a:pt x="4856833" y="984809"/>
                  </a:cubicBezTo>
                  <a:cubicBezTo>
                    <a:pt x="4861595" y="977665"/>
                    <a:pt x="4866834" y="966711"/>
                    <a:pt x="4864452" y="955282"/>
                  </a:cubicBezTo>
                  <a:cubicBezTo>
                    <a:pt x="4863500" y="949567"/>
                    <a:pt x="4858261" y="945757"/>
                    <a:pt x="4856833" y="940994"/>
                  </a:cubicBezTo>
                  <a:cubicBezTo>
                    <a:pt x="4852070" y="939565"/>
                    <a:pt x="4848736" y="934327"/>
                    <a:pt x="4842545" y="933374"/>
                  </a:cubicBezTo>
                  <a:cubicBezTo>
                    <a:pt x="4830639" y="930993"/>
                    <a:pt x="4820161" y="936232"/>
                    <a:pt x="4813017" y="940994"/>
                  </a:cubicBezTo>
                  <a:cubicBezTo>
                    <a:pt x="4807779" y="948138"/>
                    <a:pt x="4803492" y="956710"/>
                    <a:pt x="4805398" y="970522"/>
                  </a:cubicBezTo>
                  <a:cubicBezTo>
                    <a:pt x="4807779" y="975284"/>
                    <a:pt x="4810160" y="980047"/>
                    <a:pt x="4813017" y="984809"/>
                  </a:cubicBezTo>
                  <a:cubicBezTo>
                    <a:pt x="4816351" y="985285"/>
                    <a:pt x="4816827" y="988619"/>
                    <a:pt x="4820637" y="988619"/>
                  </a:cubicBezTo>
                  <a:cubicBezTo>
                    <a:pt x="4820637" y="991953"/>
                    <a:pt x="4827781" y="988619"/>
                    <a:pt x="4826829" y="993858"/>
                  </a:cubicBezTo>
                  <a:cubicBezTo>
                    <a:pt x="4813970" y="995287"/>
                    <a:pt x="4808255" y="1003859"/>
                    <a:pt x="4802540" y="1011955"/>
                  </a:cubicBezTo>
                  <a:cubicBezTo>
                    <a:pt x="4797777" y="1002430"/>
                    <a:pt x="4788729" y="996715"/>
                    <a:pt x="4778251" y="992905"/>
                  </a:cubicBezTo>
                  <a:cubicBezTo>
                    <a:pt x="4787776" y="991953"/>
                    <a:pt x="4791586" y="985762"/>
                    <a:pt x="4797301" y="981475"/>
                  </a:cubicBezTo>
                  <a:close/>
                  <a:moveTo>
                    <a:pt x="4675858" y="1037197"/>
                  </a:moveTo>
                  <a:cubicBezTo>
                    <a:pt x="4680144" y="1046245"/>
                    <a:pt x="4685383" y="1054342"/>
                    <a:pt x="4694908" y="1057675"/>
                  </a:cubicBezTo>
                  <a:cubicBezTo>
                    <a:pt x="4688716" y="1063867"/>
                    <a:pt x="4679668" y="1067200"/>
                    <a:pt x="4676810" y="1076725"/>
                  </a:cubicBezTo>
                  <a:cubicBezTo>
                    <a:pt x="4670142" y="1070534"/>
                    <a:pt x="4667285" y="1061485"/>
                    <a:pt x="4656331" y="1060057"/>
                  </a:cubicBezTo>
                  <a:cubicBezTo>
                    <a:pt x="4656331" y="1055770"/>
                    <a:pt x="4661094" y="1056723"/>
                    <a:pt x="4662523" y="1054818"/>
                  </a:cubicBezTo>
                  <a:cubicBezTo>
                    <a:pt x="4666333" y="1052913"/>
                    <a:pt x="4667761" y="1049103"/>
                    <a:pt x="4671571" y="1047198"/>
                  </a:cubicBezTo>
                  <a:cubicBezTo>
                    <a:pt x="4671571" y="1042435"/>
                    <a:pt x="4675381" y="1041483"/>
                    <a:pt x="4675381" y="1036720"/>
                  </a:cubicBezTo>
                  <a:close/>
                  <a:moveTo>
                    <a:pt x="4738722" y="1038625"/>
                  </a:moveTo>
                  <a:cubicBezTo>
                    <a:pt x="4743961" y="1048627"/>
                    <a:pt x="4749200" y="1058152"/>
                    <a:pt x="4761583" y="1060533"/>
                  </a:cubicBezTo>
                  <a:cubicBezTo>
                    <a:pt x="4761583" y="1064819"/>
                    <a:pt x="4756820" y="1063867"/>
                    <a:pt x="4755391" y="1065772"/>
                  </a:cubicBezTo>
                  <a:cubicBezTo>
                    <a:pt x="4751581" y="1067677"/>
                    <a:pt x="4750152" y="1071487"/>
                    <a:pt x="4746343" y="1073392"/>
                  </a:cubicBezTo>
                  <a:cubicBezTo>
                    <a:pt x="4746343" y="1078154"/>
                    <a:pt x="4742056" y="1079107"/>
                    <a:pt x="4742533" y="1084822"/>
                  </a:cubicBezTo>
                  <a:cubicBezTo>
                    <a:pt x="4738246" y="1072915"/>
                    <a:pt x="4732055" y="1063867"/>
                    <a:pt x="4720625" y="1059104"/>
                  </a:cubicBezTo>
                  <a:cubicBezTo>
                    <a:pt x="4727769" y="1053865"/>
                    <a:pt x="4735865" y="1048627"/>
                    <a:pt x="4738722" y="1038625"/>
                  </a:cubicBezTo>
                  <a:close/>
                  <a:moveTo>
                    <a:pt x="4555366" y="951472"/>
                  </a:moveTo>
                  <a:cubicBezTo>
                    <a:pt x="4552985" y="959568"/>
                    <a:pt x="4552509" y="973855"/>
                    <a:pt x="4556795" y="978618"/>
                  </a:cubicBezTo>
                  <a:cubicBezTo>
                    <a:pt x="4561082" y="983380"/>
                    <a:pt x="4565368" y="988143"/>
                    <a:pt x="4569654" y="991477"/>
                  </a:cubicBezTo>
                  <a:cubicBezTo>
                    <a:pt x="4578703" y="993858"/>
                    <a:pt x="4586323" y="993858"/>
                    <a:pt x="4595371" y="991477"/>
                  </a:cubicBezTo>
                  <a:cubicBezTo>
                    <a:pt x="4600610" y="987190"/>
                    <a:pt x="4605373" y="982428"/>
                    <a:pt x="4609659" y="977189"/>
                  </a:cubicBezTo>
                  <a:cubicBezTo>
                    <a:pt x="4612040" y="968140"/>
                    <a:pt x="4612040" y="960520"/>
                    <a:pt x="4609659" y="951472"/>
                  </a:cubicBezTo>
                  <a:cubicBezTo>
                    <a:pt x="4603468" y="943852"/>
                    <a:pt x="4593467" y="932422"/>
                    <a:pt x="4580131" y="936232"/>
                  </a:cubicBezTo>
                  <a:cubicBezTo>
                    <a:pt x="4566320" y="936232"/>
                    <a:pt x="4562510" y="945280"/>
                    <a:pt x="4555843" y="951472"/>
                  </a:cubicBezTo>
                  <a:close/>
                  <a:moveTo>
                    <a:pt x="4615850" y="959092"/>
                  </a:moveTo>
                  <a:lnTo>
                    <a:pt x="4615850" y="970522"/>
                  </a:lnTo>
                  <a:cubicBezTo>
                    <a:pt x="4619660" y="981475"/>
                    <a:pt x="4626804" y="991953"/>
                    <a:pt x="4640139" y="993858"/>
                  </a:cubicBezTo>
                  <a:cubicBezTo>
                    <a:pt x="4657284" y="996239"/>
                    <a:pt x="4671571" y="985285"/>
                    <a:pt x="4674905" y="969569"/>
                  </a:cubicBezTo>
                  <a:lnTo>
                    <a:pt x="4674905" y="958139"/>
                  </a:lnTo>
                  <a:cubicBezTo>
                    <a:pt x="4671095" y="946233"/>
                    <a:pt x="4663475" y="937660"/>
                    <a:pt x="4650616" y="934803"/>
                  </a:cubicBezTo>
                  <a:lnTo>
                    <a:pt x="4639186" y="934803"/>
                  </a:lnTo>
                  <a:cubicBezTo>
                    <a:pt x="4639186" y="934803"/>
                    <a:pt x="4637758" y="934803"/>
                    <a:pt x="4637758" y="936232"/>
                  </a:cubicBezTo>
                  <a:cubicBezTo>
                    <a:pt x="4625375" y="938613"/>
                    <a:pt x="4619184" y="947662"/>
                    <a:pt x="4615850" y="959568"/>
                  </a:cubicBezTo>
                  <a:close/>
                  <a:moveTo>
                    <a:pt x="1204949" y="937184"/>
                  </a:moveTo>
                  <a:cubicBezTo>
                    <a:pt x="1196853" y="940518"/>
                    <a:pt x="1191614" y="947185"/>
                    <a:pt x="1188280" y="955282"/>
                  </a:cubicBezTo>
                  <a:cubicBezTo>
                    <a:pt x="1186852" y="968617"/>
                    <a:pt x="1190662" y="978618"/>
                    <a:pt x="1195900" y="983380"/>
                  </a:cubicBezTo>
                  <a:cubicBezTo>
                    <a:pt x="1196853" y="984333"/>
                    <a:pt x="1198758" y="985285"/>
                    <a:pt x="1199711" y="985762"/>
                  </a:cubicBezTo>
                  <a:cubicBezTo>
                    <a:pt x="1200663" y="986238"/>
                    <a:pt x="1202568" y="988143"/>
                    <a:pt x="1203520" y="988143"/>
                  </a:cubicBezTo>
                  <a:cubicBezTo>
                    <a:pt x="1219237" y="993858"/>
                    <a:pt x="1234477" y="986238"/>
                    <a:pt x="1240668" y="973855"/>
                  </a:cubicBezTo>
                  <a:cubicBezTo>
                    <a:pt x="1240668" y="972427"/>
                    <a:pt x="1240668" y="970045"/>
                    <a:pt x="1242097" y="970045"/>
                  </a:cubicBezTo>
                  <a:cubicBezTo>
                    <a:pt x="1244478" y="951472"/>
                    <a:pt x="1236858" y="942899"/>
                    <a:pt x="1226857" y="936708"/>
                  </a:cubicBezTo>
                  <a:cubicBezTo>
                    <a:pt x="1221618" y="935279"/>
                    <a:pt x="1215427" y="935279"/>
                    <a:pt x="1208759" y="935279"/>
                  </a:cubicBezTo>
                  <a:cubicBezTo>
                    <a:pt x="1207807" y="935279"/>
                    <a:pt x="1207330" y="935279"/>
                    <a:pt x="1207330" y="936708"/>
                  </a:cubicBezTo>
                  <a:lnTo>
                    <a:pt x="1204949" y="936708"/>
                  </a:lnTo>
                  <a:close/>
                  <a:moveTo>
                    <a:pt x="1131607" y="946233"/>
                  </a:moveTo>
                  <a:cubicBezTo>
                    <a:pt x="1130178" y="951472"/>
                    <a:pt x="1126844" y="955282"/>
                    <a:pt x="1126368" y="961473"/>
                  </a:cubicBezTo>
                  <a:cubicBezTo>
                    <a:pt x="1127321" y="978618"/>
                    <a:pt x="1136369" y="987667"/>
                    <a:pt x="1153514" y="988619"/>
                  </a:cubicBezTo>
                  <a:cubicBezTo>
                    <a:pt x="1176851" y="988619"/>
                    <a:pt x="1184947" y="958139"/>
                    <a:pt x="1170183" y="943852"/>
                  </a:cubicBezTo>
                  <a:cubicBezTo>
                    <a:pt x="1164468" y="940994"/>
                    <a:pt x="1155419" y="934803"/>
                    <a:pt x="1146847" y="938613"/>
                  </a:cubicBezTo>
                  <a:cubicBezTo>
                    <a:pt x="1139227" y="938613"/>
                    <a:pt x="1135893" y="943375"/>
                    <a:pt x="1131607" y="946233"/>
                  </a:cubicBezTo>
                  <a:close/>
                  <a:moveTo>
                    <a:pt x="4942557" y="944804"/>
                  </a:moveTo>
                  <a:cubicBezTo>
                    <a:pt x="4939224" y="950519"/>
                    <a:pt x="4935890" y="955758"/>
                    <a:pt x="4934938" y="963854"/>
                  </a:cubicBezTo>
                  <a:cubicBezTo>
                    <a:pt x="4936843" y="980047"/>
                    <a:pt x="4946367" y="989572"/>
                    <a:pt x="4963036" y="991000"/>
                  </a:cubicBezTo>
                  <a:cubicBezTo>
                    <a:pt x="4977800" y="988619"/>
                    <a:pt x="4986849" y="979570"/>
                    <a:pt x="4988754" y="963854"/>
                  </a:cubicBezTo>
                  <a:cubicBezTo>
                    <a:pt x="4986849" y="947662"/>
                    <a:pt x="4977324" y="938137"/>
                    <a:pt x="4960655" y="936708"/>
                  </a:cubicBezTo>
                  <a:cubicBezTo>
                    <a:pt x="4959702" y="936708"/>
                    <a:pt x="4959226" y="936708"/>
                    <a:pt x="4959226" y="938137"/>
                  </a:cubicBezTo>
                  <a:cubicBezTo>
                    <a:pt x="4950654" y="937184"/>
                    <a:pt x="4948272" y="942423"/>
                    <a:pt x="4942557" y="944328"/>
                  </a:cubicBezTo>
                  <a:close/>
                  <a:moveTo>
                    <a:pt x="2332709" y="956234"/>
                  </a:moveTo>
                  <a:cubicBezTo>
                    <a:pt x="2330804" y="974332"/>
                    <a:pt x="2337947" y="983857"/>
                    <a:pt x="2349377" y="988143"/>
                  </a:cubicBezTo>
                  <a:cubicBezTo>
                    <a:pt x="2365570" y="993382"/>
                    <a:pt x="2378905" y="984333"/>
                    <a:pt x="2382715" y="972903"/>
                  </a:cubicBezTo>
                  <a:cubicBezTo>
                    <a:pt x="2387954" y="956710"/>
                    <a:pt x="2378905" y="943375"/>
                    <a:pt x="2367475" y="939565"/>
                  </a:cubicBezTo>
                  <a:cubicBezTo>
                    <a:pt x="2364617" y="937660"/>
                    <a:pt x="2353664" y="937184"/>
                    <a:pt x="2350806" y="939565"/>
                  </a:cubicBezTo>
                  <a:cubicBezTo>
                    <a:pt x="2340805" y="941470"/>
                    <a:pt x="2336995" y="949090"/>
                    <a:pt x="2332709" y="956234"/>
                  </a:cubicBezTo>
                  <a:close/>
                  <a:moveTo>
                    <a:pt x="1064932" y="958615"/>
                  </a:moveTo>
                  <a:cubicBezTo>
                    <a:pt x="1063979" y="974808"/>
                    <a:pt x="1072552" y="981952"/>
                    <a:pt x="1083982" y="985762"/>
                  </a:cubicBezTo>
                  <a:cubicBezTo>
                    <a:pt x="1100174" y="986714"/>
                    <a:pt x="1107318" y="978142"/>
                    <a:pt x="1111128" y="966711"/>
                  </a:cubicBezTo>
                  <a:cubicBezTo>
                    <a:pt x="1112557" y="950519"/>
                    <a:pt x="1103508" y="944804"/>
                    <a:pt x="1094459" y="939565"/>
                  </a:cubicBezTo>
                  <a:cubicBezTo>
                    <a:pt x="1090649" y="940518"/>
                    <a:pt x="1083505" y="938137"/>
                    <a:pt x="1081601" y="940994"/>
                  </a:cubicBezTo>
                  <a:cubicBezTo>
                    <a:pt x="1072076" y="942899"/>
                    <a:pt x="1067313" y="950043"/>
                    <a:pt x="1064932" y="959092"/>
                  </a:cubicBezTo>
                  <a:close/>
                  <a:moveTo>
                    <a:pt x="5008280" y="948138"/>
                  </a:moveTo>
                  <a:cubicBezTo>
                    <a:pt x="5006375" y="952900"/>
                    <a:pt x="5003041" y="956710"/>
                    <a:pt x="5003041" y="963378"/>
                  </a:cubicBezTo>
                  <a:cubicBezTo>
                    <a:pt x="5004470" y="977665"/>
                    <a:pt x="5012566" y="985762"/>
                    <a:pt x="5027330" y="986714"/>
                  </a:cubicBezTo>
                  <a:cubicBezTo>
                    <a:pt x="5040189" y="984809"/>
                    <a:pt x="5047808" y="977189"/>
                    <a:pt x="5049238" y="963378"/>
                  </a:cubicBezTo>
                  <a:cubicBezTo>
                    <a:pt x="5049238" y="955758"/>
                    <a:pt x="5045427" y="951472"/>
                    <a:pt x="5043046" y="946709"/>
                  </a:cubicBezTo>
                  <a:cubicBezTo>
                    <a:pt x="5037807" y="943852"/>
                    <a:pt x="5029711" y="937660"/>
                    <a:pt x="5022567" y="941470"/>
                  </a:cubicBezTo>
                  <a:cubicBezTo>
                    <a:pt x="5014947" y="940994"/>
                    <a:pt x="5013042" y="945757"/>
                    <a:pt x="5008280" y="947662"/>
                  </a:cubicBezTo>
                  <a:close/>
                  <a:moveTo>
                    <a:pt x="1004924" y="959568"/>
                  </a:moveTo>
                  <a:cubicBezTo>
                    <a:pt x="1003972" y="971474"/>
                    <a:pt x="1010163" y="976237"/>
                    <a:pt x="1016354" y="981475"/>
                  </a:cubicBezTo>
                  <a:cubicBezTo>
                    <a:pt x="1022069" y="982904"/>
                    <a:pt x="1028737" y="982904"/>
                    <a:pt x="1034452" y="981475"/>
                  </a:cubicBezTo>
                  <a:cubicBezTo>
                    <a:pt x="1037785" y="977665"/>
                    <a:pt x="1042548" y="976237"/>
                    <a:pt x="1044929" y="970998"/>
                  </a:cubicBezTo>
                  <a:cubicBezTo>
                    <a:pt x="1050644" y="956234"/>
                    <a:pt x="1038738" y="936708"/>
                    <a:pt x="1020640" y="942899"/>
                  </a:cubicBezTo>
                  <a:cubicBezTo>
                    <a:pt x="1011115" y="944328"/>
                    <a:pt x="1007306" y="950995"/>
                    <a:pt x="1005400" y="959568"/>
                  </a:cubicBezTo>
                  <a:close/>
                  <a:moveTo>
                    <a:pt x="752036" y="959568"/>
                  </a:moveTo>
                  <a:cubicBezTo>
                    <a:pt x="751083" y="972427"/>
                    <a:pt x="757751" y="977665"/>
                    <a:pt x="766323" y="981475"/>
                  </a:cubicBezTo>
                  <a:cubicBezTo>
                    <a:pt x="792041" y="986238"/>
                    <a:pt x="796327" y="953853"/>
                    <a:pt x="782992" y="945280"/>
                  </a:cubicBezTo>
                  <a:cubicBezTo>
                    <a:pt x="778706" y="944328"/>
                    <a:pt x="771086" y="940042"/>
                    <a:pt x="766323" y="943852"/>
                  </a:cubicBezTo>
                  <a:cubicBezTo>
                    <a:pt x="757274" y="944804"/>
                    <a:pt x="753941" y="951472"/>
                    <a:pt x="752036" y="959092"/>
                  </a:cubicBezTo>
                  <a:close/>
                  <a:moveTo>
                    <a:pt x="2403670" y="961949"/>
                  </a:moveTo>
                  <a:cubicBezTo>
                    <a:pt x="2401765" y="980999"/>
                    <a:pt x="2424625" y="987667"/>
                    <a:pt x="2437007" y="977189"/>
                  </a:cubicBezTo>
                  <a:cubicBezTo>
                    <a:pt x="2438912" y="971950"/>
                    <a:pt x="2443199" y="968617"/>
                    <a:pt x="2442246" y="960520"/>
                  </a:cubicBezTo>
                  <a:cubicBezTo>
                    <a:pt x="2441294" y="955758"/>
                    <a:pt x="2438436" y="952900"/>
                    <a:pt x="2437007" y="949090"/>
                  </a:cubicBezTo>
                  <a:cubicBezTo>
                    <a:pt x="2432245" y="946709"/>
                    <a:pt x="2424625" y="940994"/>
                    <a:pt x="2417957" y="945280"/>
                  </a:cubicBezTo>
                  <a:cubicBezTo>
                    <a:pt x="2409385" y="946709"/>
                    <a:pt x="2405099" y="952900"/>
                    <a:pt x="2403670" y="961949"/>
                  </a:cubicBezTo>
                  <a:close/>
                  <a:moveTo>
                    <a:pt x="690599" y="960520"/>
                  </a:moveTo>
                  <a:cubicBezTo>
                    <a:pt x="687742" y="984809"/>
                    <a:pt x="729176" y="983857"/>
                    <a:pt x="723937" y="958139"/>
                  </a:cubicBezTo>
                  <a:cubicBezTo>
                    <a:pt x="722032" y="951948"/>
                    <a:pt x="717269" y="948138"/>
                    <a:pt x="712507" y="945280"/>
                  </a:cubicBezTo>
                  <a:cubicBezTo>
                    <a:pt x="709649" y="946233"/>
                    <a:pt x="702982" y="943852"/>
                    <a:pt x="702029" y="946709"/>
                  </a:cubicBezTo>
                  <a:cubicBezTo>
                    <a:pt x="694886" y="948138"/>
                    <a:pt x="691552" y="953377"/>
                    <a:pt x="690599" y="960997"/>
                  </a:cubicBezTo>
                  <a:close/>
                  <a:moveTo>
                    <a:pt x="944441" y="961949"/>
                  </a:moveTo>
                  <a:cubicBezTo>
                    <a:pt x="943964" y="983857"/>
                    <a:pt x="979683" y="983380"/>
                    <a:pt x="977778" y="960520"/>
                  </a:cubicBezTo>
                  <a:cubicBezTo>
                    <a:pt x="975873" y="951472"/>
                    <a:pt x="970634" y="945280"/>
                    <a:pt x="959681" y="945280"/>
                  </a:cubicBezTo>
                  <a:cubicBezTo>
                    <a:pt x="958728" y="945280"/>
                    <a:pt x="957299" y="945280"/>
                    <a:pt x="957299" y="946709"/>
                  </a:cubicBezTo>
                  <a:cubicBezTo>
                    <a:pt x="948727" y="947662"/>
                    <a:pt x="945393" y="953853"/>
                    <a:pt x="944441" y="961949"/>
                  </a:cubicBezTo>
                  <a:close/>
                  <a:moveTo>
                    <a:pt x="2594646" y="960520"/>
                  </a:moveTo>
                  <a:cubicBezTo>
                    <a:pt x="2594646" y="974808"/>
                    <a:pt x="2601790" y="981475"/>
                    <a:pt x="2616554" y="980999"/>
                  </a:cubicBezTo>
                  <a:cubicBezTo>
                    <a:pt x="2625602" y="977665"/>
                    <a:pt x="2632270" y="971950"/>
                    <a:pt x="2630841" y="957663"/>
                  </a:cubicBezTo>
                  <a:cubicBezTo>
                    <a:pt x="2627507" y="950519"/>
                    <a:pt x="2618935" y="941470"/>
                    <a:pt x="2607505" y="946233"/>
                  </a:cubicBezTo>
                  <a:cubicBezTo>
                    <a:pt x="2599885" y="947662"/>
                    <a:pt x="2596551" y="952900"/>
                    <a:pt x="2594646" y="960520"/>
                  </a:cubicBezTo>
                  <a:close/>
                  <a:moveTo>
                    <a:pt x="820139" y="961949"/>
                  </a:moveTo>
                  <a:cubicBezTo>
                    <a:pt x="820616" y="965759"/>
                    <a:pt x="822521" y="969093"/>
                    <a:pt x="823949" y="972427"/>
                  </a:cubicBezTo>
                  <a:cubicBezTo>
                    <a:pt x="829664" y="976713"/>
                    <a:pt x="838713" y="976713"/>
                    <a:pt x="844428" y="972427"/>
                  </a:cubicBezTo>
                  <a:cubicBezTo>
                    <a:pt x="848238" y="967188"/>
                    <a:pt x="848714" y="959568"/>
                    <a:pt x="845857" y="953377"/>
                  </a:cubicBezTo>
                  <a:cubicBezTo>
                    <a:pt x="837761" y="944804"/>
                    <a:pt x="820139" y="948614"/>
                    <a:pt x="820139" y="962425"/>
                  </a:cubicBezTo>
                  <a:close/>
                  <a:moveTo>
                    <a:pt x="884433" y="961949"/>
                  </a:moveTo>
                  <a:cubicBezTo>
                    <a:pt x="884909" y="965759"/>
                    <a:pt x="886814" y="969093"/>
                    <a:pt x="888243" y="972427"/>
                  </a:cubicBezTo>
                  <a:cubicBezTo>
                    <a:pt x="893958" y="976713"/>
                    <a:pt x="903007" y="976713"/>
                    <a:pt x="908722" y="972427"/>
                  </a:cubicBezTo>
                  <a:cubicBezTo>
                    <a:pt x="912532" y="967188"/>
                    <a:pt x="913008" y="959568"/>
                    <a:pt x="910151" y="953377"/>
                  </a:cubicBezTo>
                  <a:cubicBezTo>
                    <a:pt x="902054" y="944804"/>
                    <a:pt x="884433" y="948614"/>
                    <a:pt x="884433" y="962425"/>
                  </a:cubicBezTo>
                  <a:close/>
                  <a:moveTo>
                    <a:pt x="2549879" y="947662"/>
                  </a:moveTo>
                  <a:cubicBezTo>
                    <a:pt x="2540830" y="949090"/>
                    <a:pt x="2535115" y="954329"/>
                    <a:pt x="2534639" y="964330"/>
                  </a:cubicBezTo>
                  <a:cubicBezTo>
                    <a:pt x="2536544" y="972903"/>
                    <a:pt x="2541782" y="977665"/>
                    <a:pt x="2551307" y="978618"/>
                  </a:cubicBezTo>
                  <a:cubicBezTo>
                    <a:pt x="2569405" y="977189"/>
                    <a:pt x="2568929" y="948138"/>
                    <a:pt x="2549879" y="947662"/>
                  </a:cubicBezTo>
                  <a:close/>
                  <a:moveTo>
                    <a:pt x="5074002" y="964330"/>
                  </a:moveTo>
                  <a:cubicBezTo>
                    <a:pt x="5075907" y="972427"/>
                    <a:pt x="5081146" y="978142"/>
                    <a:pt x="5090671" y="978618"/>
                  </a:cubicBezTo>
                  <a:cubicBezTo>
                    <a:pt x="5098767" y="976713"/>
                    <a:pt x="5104482" y="971474"/>
                    <a:pt x="5104959" y="961949"/>
                  </a:cubicBezTo>
                  <a:cubicBezTo>
                    <a:pt x="5103054" y="953853"/>
                    <a:pt x="5097815" y="948138"/>
                    <a:pt x="5088290" y="947662"/>
                  </a:cubicBezTo>
                  <a:cubicBezTo>
                    <a:pt x="5080193" y="949567"/>
                    <a:pt x="5074479" y="954805"/>
                    <a:pt x="5074002" y="964330"/>
                  </a:cubicBezTo>
                  <a:close/>
                  <a:moveTo>
                    <a:pt x="59092" y="959092"/>
                  </a:moveTo>
                  <a:lnTo>
                    <a:pt x="59092" y="966711"/>
                  </a:lnTo>
                  <a:cubicBezTo>
                    <a:pt x="64331" y="979570"/>
                    <a:pt x="90048" y="976237"/>
                    <a:pt x="84810" y="956234"/>
                  </a:cubicBezTo>
                  <a:cubicBezTo>
                    <a:pt x="82428" y="953377"/>
                    <a:pt x="80047" y="950519"/>
                    <a:pt x="77190" y="948614"/>
                  </a:cubicBezTo>
                  <a:cubicBezTo>
                    <a:pt x="74332" y="949567"/>
                    <a:pt x="67665" y="947185"/>
                    <a:pt x="66712" y="950043"/>
                  </a:cubicBezTo>
                  <a:cubicBezTo>
                    <a:pt x="61950" y="950995"/>
                    <a:pt x="60045" y="954329"/>
                    <a:pt x="59092" y="959092"/>
                  </a:cubicBezTo>
                  <a:close/>
                  <a:moveTo>
                    <a:pt x="2471297" y="956710"/>
                  </a:moveTo>
                  <a:lnTo>
                    <a:pt x="2471297" y="969569"/>
                  </a:lnTo>
                  <a:cubicBezTo>
                    <a:pt x="2475107" y="975284"/>
                    <a:pt x="2480822" y="979094"/>
                    <a:pt x="2491776" y="977189"/>
                  </a:cubicBezTo>
                  <a:cubicBezTo>
                    <a:pt x="2494157" y="974808"/>
                    <a:pt x="2497015" y="971950"/>
                    <a:pt x="2499396" y="969569"/>
                  </a:cubicBezTo>
                  <a:lnTo>
                    <a:pt x="2499396" y="956710"/>
                  </a:lnTo>
                  <a:cubicBezTo>
                    <a:pt x="2497015" y="954329"/>
                    <a:pt x="2494157" y="951472"/>
                    <a:pt x="2491776" y="949090"/>
                  </a:cubicBezTo>
                  <a:cubicBezTo>
                    <a:pt x="2487966" y="950043"/>
                    <a:pt x="2480822" y="947662"/>
                    <a:pt x="2478917" y="950519"/>
                  </a:cubicBezTo>
                  <a:cubicBezTo>
                    <a:pt x="2474631" y="950519"/>
                    <a:pt x="2474155" y="955282"/>
                    <a:pt x="2471297" y="956710"/>
                  </a:cubicBezTo>
                  <a:close/>
                  <a:moveTo>
                    <a:pt x="128148" y="969569"/>
                  </a:moveTo>
                  <a:cubicBezTo>
                    <a:pt x="133387" y="972427"/>
                    <a:pt x="138150" y="972427"/>
                    <a:pt x="143388" y="969569"/>
                  </a:cubicBezTo>
                  <a:cubicBezTo>
                    <a:pt x="143388" y="965283"/>
                    <a:pt x="146722" y="965283"/>
                    <a:pt x="145770" y="960520"/>
                  </a:cubicBezTo>
                  <a:cubicBezTo>
                    <a:pt x="144341" y="948614"/>
                    <a:pt x="124338" y="949090"/>
                    <a:pt x="125291" y="962902"/>
                  </a:cubicBezTo>
                  <a:cubicBezTo>
                    <a:pt x="125767" y="965283"/>
                    <a:pt x="128148" y="966235"/>
                    <a:pt x="127672" y="969569"/>
                  </a:cubicBezTo>
                  <a:close/>
                  <a:moveTo>
                    <a:pt x="654404" y="960520"/>
                  </a:moveTo>
                  <a:cubicBezTo>
                    <a:pt x="652023" y="949567"/>
                    <a:pt x="636307" y="949567"/>
                    <a:pt x="633926" y="960520"/>
                  </a:cubicBezTo>
                  <a:cubicBezTo>
                    <a:pt x="633926" y="974808"/>
                    <a:pt x="654404" y="974808"/>
                    <a:pt x="654404" y="960520"/>
                  </a:cubicBezTo>
                  <a:close/>
                  <a:moveTo>
                    <a:pt x="1466" y="962902"/>
                  </a:moveTo>
                  <a:cubicBezTo>
                    <a:pt x="2418" y="970998"/>
                    <a:pt x="18135" y="972427"/>
                    <a:pt x="16706" y="960520"/>
                  </a:cubicBezTo>
                  <a:cubicBezTo>
                    <a:pt x="15277" y="956710"/>
                    <a:pt x="13372" y="953853"/>
                    <a:pt x="7657" y="954329"/>
                  </a:cubicBezTo>
                  <a:cubicBezTo>
                    <a:pt x="6705" y="954329"/>
                    <a:pt x="6228" y="954329"/>
                    <a:pt x="6228" y="955758"/>
                  </a:cubicBezTo>
                  <a:cubicBezTo>
                    <a:pt x="990" y="956710"/>
                    <a:pt x="990" y="961473"/>
                    <a:pt x="990" y="963378"/>
                  </a:cubicBezTo>
                  <a:close/>
                  <a:moveTo>
                    <a:pt x="2203645" y="1012908"/>
                  </a:moveTo>
                  <a:cubicBezTo>
                    <a:pt x="2197930" y="1031005"/>
                    <a:pt x="2206026" y="1047674"/>
                    <a:pt x="2218885" y="1053865"/>
                  </a:cubicBezTo>
                  <a:cubicBezTo>
                    <a:pt x="2236982" y="1059580"/>
                    <a:pt x="2253175" y="1051484"/>
                    <a:pt x="2259842" y="1038625"/>
                  </a:cubicBezTo>
                  <a:cubicBezTo>
                    <a:pt x="2262224" y="1029100"/>
                    <a:pt x="2262224" y="1022433"/>
                    <a:pt x="2259842" y="1012908"/>
                  </a:cubicBezTo>
                  <a:cubicBezTo>
                    <a:pt x="2256033" y="1006717"/>
                    <a:pt x="2250794" y="1001478"/>
                    <a:pt x="2244602" y="997668"/>
                  </a:cubicBezTo>
                  <a:cubicBezTo>
                    <a:pt x="2240316" y="997668"/>
                    <a:pt x="2232696" y="994334"/>
                    <a:pt x="2230315" y="996239"/>
                  </a:cubicBezTo>
                  <a:cubicBezTo>
                    <a:pt x="2215075" y="995763"/>
                    <a:pt x="2209360" y="1004812"/>
                    <a:pt x="2203169" y="1012908"/>
                  </a:cubicBezTo>
                  <a:close/>
                  <a:moveTo>
                    <a:pt x="2265081" y="1025767"/>
                  </a:moveTo>
                  <a:cubicBezTo>
                    <a:pt x="2266986" y="1044340"/>
                    <a:pt x="2277464" y="1054818"/>
                    <a:pt x="2296038" y="1056723"/>
                  </a:cubicBezTo>
                  <a:cubicBezTo>
                    <a:pt x="2314611" y="1054818"/>
                    <a:pt x="2325089" y="1044340"/>
                    <a:pt x="2326994" y="1025767"/>
                  </a:cubicBezTo>
                  <a:cubicBezTo>
                    <a:pt x="2325565" y="1006717"/>
                    <a:pt x="2311754" y="992905"/>
                    <a:pt x="2292227" y="996239"/>
                  </a:cubicBezTo>
                  <a:cubicBezTo>
                    <a:pt x="2275082" y="997668"/>
                    <a:pt x="2267462" y="1009098"/>
                    <a:pt x="2265081" y="1025767"/>
                  </a:cubicBezTo>
                  <a:close/>
                  <a:moveTo>
                    <a:pt x="2334614" y="1006717"/>
                  </a:moveTo>
                  <a:cubicBezTo>
                    <a:pt x="2331756" y="1012432"/>
                    <a:pt x="2328899" y="1019099"/>
                    <a:pt x="2328422" y="1027195"/>
                  </a:cubicBezTo>
                  <a:cubicBezTo>
                    <a:pt x="2331280" y="1044817"/>
                    <a:pt x="2341281" y="1055294"/>
                    <a:pt x="2360331" y="1056723"/>
                  </a:cubicBezTo>
                  <a:cubicBezTo>
                    <a:pt x="2377476" y="1053865"/>
                    <a:pt x="2387954" y="1043864"/>
                    <a:pt x="2389859" y="1025767"/>
                  </a:cubicBezTo>
                  <a:cubicBezTo>
                    <a:pt x="2388430" y="1012908"/>
                    <a:pt x="2382715" y="1004812"/>
                    <a:pt x="2374619" y="998620"/>
                  </a:cubicBezTo>
                  <a:cubicBezTo>
                    <a:pt x="2369380" y="998144"/>
                    <a:pt x="2361284" y="992905"/>
                    <a:pt x="2356521" y="996239"/>
                  </a:cubicBezTo>
                  <a:cubicBezTo>
                    <a:pt x="2345567" y="995763"/>
                    <a:pt x="2340805" y="1001954"/>
                    <a:pt x="2334614" y="1006717"/>
                  </a:cubicBezTo>
                  <a:close/>
                  <a:moveTo>
                    <a:pt x="1250193" y="1027195"/>
                  </a:moveTo>
                  <a:cubicBezTo>
                    <a:pt x="1252574" y="1044340"/>
                    <a:pt x="1262575" y="1054342"/>
                    <a:pt x="1281149" y="1055294"/>
                  </a:cubicBezTo>
                  <a:cubicBezTo>
                    <a:pt x="1298294" y="1052913"/>
                    <a:pt x="1308295" y="1042912"/>
                    <a:pt x="1309248" y="1024338"/>
                  </a:cubicBezTo>
                  <a:cubicBezTo>
                    <a:pt x="1306867" y="1007193"/>
                    <a:pt x="1296865" y="997192"/>
                    <a:pt x="1278292" y="996239"/>
                  </a:cubicBezTo>
                  <a:cubicBezTo>
                    <a:pt x="1277339" y="996239"/>
                    <a:pt x="1275910" y="996239"/>
                    <a:pt x="1275910" y="997668"/>
                  </a:cubicBezTo>
                  <a:cubicBezTo>
                    <a:pt x="1259242" y="999097"/>
                    <a:pt x="1251622" y="1010527"/>
                    <a:pt x="1250193" y="1027195"/>
                  </a:cubicBezTo>
                  <a:close/>
                  <a:moveTo>
                    <a:pt x="1313058" y="1020528"/>
                  </a:moveTo>
                  <a:lnTo>
                    <a:pt x="1313058" y="1031958"/>
                  </a:lnTo>
                  <a:cubicBezTo>
                    <a:pt x="1316868" y="1042912"/>
                    <a:pt x="1324012" y="1053389"/>
                    <a:pt x="1337347" y="1055294"/>
                  </a:cubicBezTo>
                  <a:cubicBezTo>
                    <a:pt x="1354492" y="1057675"/>
                    <a:pt x="1368779" y="1046722"/>
                    <a:pt x="1372113" y="1031005"/>
                  </a:cubicBezTo>
                  <a:lnTo>
                    <a:pt x="1372113" y="1019575"/>
                  </a:lnTo>
                  <a:cubicBezTo>
                    <a:pt x="1368303" y="1007669"/>
                    <a:pt x="1360683" y="999097"/>
                    <a:pt x="1347824" y="996239"/>
                  </a:cubicBezTo>
                  <a:lnTo>
                    <a:pt x="1336394" y="996239"/>
                  </a:lnTo>
                  <a:cubicBezTo>
                    <a:pt x="1336394" y="996239"/>
                    <a:pt x="1334965" y="996239"/>
                    <a:pt x="1334965" y="997668"/>
                  </a:cubicBezTo>
                  <a:cubicBezTo>
                    <a:pt x="1322583" y="1000049"/>
                    <a:pt x="1316392" y="1009098"/>
                    <a:pt x="1313058" y="1021004"/>
                  </a:cubicBezTo>
                  <a:close/>
                  <a:moveTo>
                    <a:pt x="4424874" y="1027195"/>
                  </a:moveTo>
                  <a:cubicBezTo>
                    <a:pt x="4426779" y="1045769"/>
                    <a:pt x="4437256" y="1055770"/>
                    <a:pt x="4455830" y="1058152"/>
                  </a:cubicBezTo>
                  <a:cubicBezTo>
                    <a:pt x="4474404" y="1056247"/>
                    <a:pt x="4484405" y="1045769"/>
                    <a:pt x="4486786" y="1027195"/>
                  </a:cubicBezTo>
                  <a:cubicBezTo>
                    <a:pt x="4485834" y="1014336"/>
                    <a:pt x="4479167" y="1006240"/>
                    <a:pt x="4471546" y="1000049"/>
                  </a:cubicBezTo>
                  <a:cubicBezTo>
                    <a:pt x="4465832" y="999573"/>
                    <a:pt x="4458211" y="993858"/>
                    <a:pt x="4452496" y="997668"/>
                  </a:cubicBezTo>
                  <a:cubicBezTo>
                    <a:pt x="4435352" y="999573"/>
                    <a:pt x="4427731" y="1010527"/>
                    <a:pt x="4425350" y="1027195"/>
                  </a:cubicBezTo>
                  <a:close/>
                  <a:moveTo>
                    <a:pt x="1187328" y="1021957"/>
                  </a:moveTo>
                  <a:cubicBezTo>
                    <a:pt x="1187328" y="1043864"/>
                    <a:pt x="1198282" y="1054342"/>
                    <a:pt x="1220665" y="1053865"/>
                  </a:cubicBezTo>
                  <a:cubicBezTo>
                    <a:pt x="1234953" y="1049103"/>
                    <a:pt x="1244954" y="1040530"/>
                    <a:pt x="1244002" y="1020528"/>
                  </a:cubicBezTo>
                  <a:cubicBezTo>
                    <a:pt x="1242097" y="1014813"/>
                    <a:pt x="1239239" y="1010050"/>
                    <a:pt x="1236382" y="1005288"/>
                  </a:cubicBezTo>
                  <a:cubicBezTo>
                    <a:pt x="1229714" y="1001478"/>
                    <a:pt x="1220189" y="994334"/>
                    <a:pt x="1209235" y="999097"/>
                  </a:cubicBezTo>
                  <a:cubicBezTo>
                    <a:pt x="1196377" y="1001478"/>
                    <a:pt x="1190185" y="1010050"/>
                    <a:pt x="1187328" y="1022433"/>
                  </a:cubicBezTo>
                  <a:close/>
                  <a:moveTo>
                    <a:pt x="2648939" y="1025767"/>
                  </a:moveTo>
                  <a:cubicBezTo>
                    <a:pt x="2650367" y="1042435"/>
                    <a:pt x="2662750" y="1054342"/>
                    <a:pt x="2678466" y="1053865"/>
                  </a:cubicBezTo>
                  <a:cubicBezTo>
                    <a:pt x="2693230" y="1053389"/>
                    <a:pt x="2704183" y="1041007"/>
                    <a:pt x="2705612" y="1025767"/>
                  </a:cubicBezTo>
                  <a:cubicBezTo>
                    <a:pt x="2703231" y="1008145"/>
                    <a:pt x="2693706" y="998144"/>
                    <a:pt x="2674656" y="997668"/>
                  </a:cubicBezTo>
                  <a:cubicBezTo>
                    <a:pt x="2673703" y="997668"/>
                    <a:pt x="2673227" y="997668"/>
                    <a:pt x="2673227" y="999097"/>
                  </a:cubicBezTo>
                  <a:cubicBezTo>
                    <a:pt x="2657987" y="1001002"/>
                    <a:pt x="2650844" y="1011003"/>
                    <a:pt x="2648939" y="1026243"/>
                  </a:cubicBezTo>
                  <a:close/>
                  <a:moveTo>
                    <a:pt x="4489168" y="1021957"/>
                  </a:moveTo>
                  <a:lnTo>
                    <a:pt x="4489168" y="1033387"/>
                  </a:lnTo>
                  <a:cubicBezTo>
                    <a:pt x="4492978" y="1044340"/>
                    <a:pt x="4500121" y="1054818"/>
                    <a:pt x="4513457" y="1056723"/>
                  </a:cubicBezTo>
                  <a:cubicBezTo>
                    <a:pt x="4530602" y="1059104"/>
                    <a:pt x="4544889" y="1048150"/>
                    <a:pt x="4548223" y="1032434"/>
                  </a:cubicBezTo>
                  <a:lnTo>
                    <a:pt x="4548223" y="1021004"/>
                  </a:lnTo>
                  <a:cubicBezTo>
                    <a:pt x="4544412" y="1009098"/>
                    <a:pt x="4536793" y="1000525"/>
                    <a:pt x="4523934" y="997668"/>
                  </a:cubicBezTo>
                  <a:lnTo>
                    <a:pt x="4512504" y="997668"/>
                  </a:lnTo>
                  <a:cubicBezTo>
                    <a:pt x="4512504" y="997668"/>
                    <a:pt x="4511075" y="997668"/>
                    <a:pt x="4511075" y="999097"/>
                  </a:cubicBezTo>
                  <a:cubicBezTo>
                    <a:pt x="4498693" y="1001478"/>
                    <a:pt x="4492501" y="1010527"/>
                    <a:pt x="4489168" y="1022433"/>
                  </a:cubicBezTo>
                  <a:close/>
                  <a:moveTo>
                    <a:pt x="4566320" y="1001478"/>
                  </a:moveTo>
                  <a:cubicBezTo>
                    <a:pt x="4566320" y="1001478"/>
                    <a:pt x="4562034" y="1005288"/>
                    <a:pt x="4560129" y="1006717"/>
                  </a:cubicBezTo>
                  <a:cubicBezTo>
                    <a:pt x="4556795" y="1011479"/>
                    <a:pt x="4553461" y="1016242"/>
                    <a:pt x="4552509" y="1023385"/>
                  </a:cubicBezTo>
                  <a:lnTo>
                    <a:pt x="4552509" y="1032434"/>
                  </a:lnTo>
                  <a:cubicBezTo>
                    <a:pt x="4556319" y="1045769"/>
                    <a:pt x="4563939" y="1054818"/>
                    <a:pt x="4579655" y="1056723"/>
                  </a:cubicBezTo>
                  <a:cubicBezTo>
                    <a:pt x="4601563" y="1056723"/>
                    <a:pt x="4612040" y="1044817"/>
                    <a:pt x="4611564" y="1021957"/>
                  </a:cubicBezTo>
                  <a:cubicBezTo>
                    <a:pt x="4608230" y="1008622"/>
                    <a:pt x="4600134" y="1000049"/>
                    <a:pt x="4585846" y="997668"/>
                  </a:cubicBezTo>
                  <a:cubicBezTo>
                    <a:pt x="4582989" y="998620"/>
                    <a:pt x="4576322" y="996239"/>
                    <a:pt x="4575369" y="999097"/>
                  </a:cubicBezTo>
                  <a:cubicBezTo>
                    <a:pt x="4570606" y="998144"/>
                    <a:pt x="4569178" y="1000525"/>
                    <a:pt x="4566320" y="1001478"/>
                  </a:cubicBezTo>
                  <a:close/>
                  <a:moveTo>
                    <a:pt x="1133988" y="1006717"/>
                  </a:moveTo>
                  <a:cubicBezTo>
                    <a:pt x="1130654" y="1012432"/>
                    <a:pt x="1126844" y="1017194"/>
                    <a:pt x="1126368" y="1025767"/>
                  </a:cubicBezTo>
                  <a:cubicBezTo>
                    <a:pt x="1128273" y="1041959"/>
                    <a:pt x="1137322" y="1051484"/>
                    <a:pt x="1154467" y="1052913"/>
                  </a:cubicBezTo>
                  <a:cubicBezTo>
                    <a:pt x="1169231" y="1050532"/>
                    <a:pt x="1178279" y="1041959"/>
                    <a:pt x="1180184" y="1025767"/>
                  </a:cubicBezTo>
                  <a:cubicBezTo>
                    <a:pt x="1180184" y="1017194"/>
                    <a:pt x="1175422" y="1012432"/>
                    <a:pt x="1172564" y="1006717"/>
                  </a:cubicBezTo>
                  <a:cubicBezTo>
                    <a:pt x="1166849" y="1003859"/>
                    <a:pt x="1158277" y="996239"/>
                    <a:pt x="1149228" y="1000525"/>
                  </a:cubicBezTo>
                  <a:cubicBezTo>
                    <a:pt x="1141608" y="1000049"/>
                    <a:pt x="1139227" y="1004812"/>
                    <a:pt x="1133988" y="1006717"/>
                  </a:cubicBezTo>
                  <a:close/>
                  <a:moveTo>
                    <a:pt x="1064932" y="1024814"/>
                  </a:moveTo>
                  <a:cubicBezTo>
                    <a:pt x="1066360" y="1040054"/>
                    <a:pt x="1073981" y="1049103"/>
                    <a:pt x="1089221" y="1050532"/>
                  </a:cubicBezTo>
                  <a:cubicBezTo>
                    <a:pt x="1104937" y="1049103"/>
                    <a:pt x="1112557" y="1039578"/>
                    <a:pt x="1113509" y="1023385"/>
                  </a:cubicBezTo>
                  <a:cubicBezTo>
                    <a:pt x="1111128" y="1010527"/>
                    <a:pt x="1100174" y="1000049"/>
                    <a:pt x="1086363" y="1002907"/>
                  </a:cubicBezTo>
                  <a:cubicBezTo>
                    <a:pt x="1072552" y="1003859"/>
                    <a:pt x="1066837" y="1012432"/>
                    <a:pt x="1064456" y="1024814"/>
                  </a:cubicBezTo>
                  <a:close/>
                  <a:moveTo>
                    <a:pt x="2400812" y="1017194"/>
                  </a:moveTo>
                  <a:cubicBezTo>
                    <a:pt x="2400812" y="1017194"/>
                    <a:pt x="2400812" y="1018623"/>
                    <a:pt x="2399384" y="1018623"/>
                  </a:cubicBezTo>
                  <a:cubicBezTo>
                    <a:pt x="2397002" y="1037197"/>
                    <a:pt x="2405099" y="1045769"/>
                    <a:pt x="2416052" y="1050532"/>
                  </a:cubicBezTo>
                  <a:cubicBezTo>
                    <a:pt x="2434626" y="1052913"/>
                    <a:pt x="2443199" y="1044817"/>
                    <a:pt x="2447961" y="1033863"/>
                  </a:cubicBezTo>
                  <a:lnTo>
                    <a:pt x="2447961" y="1018623"/>
                  </a:lnTo>
                  <a:cubicBezTo>
                    <a:pt x="2445104" y="1011955"/>
                    <a:pt x="2440341" y="1007669"/>
                    <a:pt x="2435102" y="1003383"/>
                  </a:cubicBezTo>
                  <a:cubicBezTo>
                    <a:pt x="2430340" y="1002430"/>
                    <a:pt x="2420339" y="1000525"/>
                    <a:pt x="2416052" y="1003383"/>
                  </a:cubicBezTo>
                  <a:cubicBezTo>
                    <a:pt x="2407480" y="1004812"/>
                    <a:pt x="2403670" y="1010527"/>
                    <a:pt x="2400812" y="1017670"/>
                  </a:cubicBezTo>
                  <a:close/>
                  <a:moveTo>
                    <a:pt x="2590836" y="1019575"/>
                  </a:moveTo>
                  <a:cubicBezTo>
                    <a:pt x="2588931" y="1037197"/>
                    <a:pt x="2597504" y="1043864"/>
                    <a:pt x="2607505" y="1049103"/>
                  </a:cubicBezTo>
                  <a:cubicBezTo>
                    <a:pt x="2625126" y="1051008"/>
                    <a:pt x="2631794" y="1042435"/>
                    <a:pt x="2637032" y="1032434"/>
                  </a:cubicBezTo>
                  <a:lnTo>
                    <a:pt x="2637032" y="1019575"/>
                  </a:lnTo>
                  <a:cubicBezTo>
                    <a:pt x="2632746" y="1009574"/>
                    <a:pt x="2622745" y="999097"/>
                    <a:pt x="2607505" y="1004335"/>
                  </a:cubicBezTo>
                  <a:cubicBezTo>
                    <a:pt x="2597980" y="1005764"/>
                    <a:pt x="2594646" y="1012908"/>
                    <a:pt x="2590836" y="1019575"/>
                  </a:cubicBezTo>
                  <a:close/>
                  <a:moveTo>
                    <a:pt x="690599" y="1013384"/>
                  </a:moveTo>
                  <a:cubicBezTo>
                    <a:pt x="690123" y="1018147"/>
                    <a:pt x="686789" y="1020528"/>
                    <a:pt x="686789" y="1026243"/>
                  </a:cubicBezTo>
                  <a:cubicBezTo>
                    <a:pt x="688218" y="1055770"/>
                    <a:pt x="731557" y="1053389"/>
                    <a:pt x="730604" y="1024814"/>
                  </a:cubicBezTo>
                  <a:cubicBezTo>
                    <a:pt x="728223" y="1012432"/>
                    <a:pt x="721079" y="1004335"/>
                    <a:pt x="706316" y="1004335"/>
                  </a:cubicBezTo>
                  <a:cubicBezTo>
                    <a:pt x="705363" y="1004335"/>
                    <a:pt x="704887" y="1004335"/>
                    <a:pt x="704887" y="1005764"/>
                  </a:cubicBezTo>
                  <a:cubicBezTo>
                    <a:pt x="697743" y="1005764"/>
                    <a:pt x="695362" y="1010527"/>
                    <a:pt x="690599" y="1013384"/>
                  </a:cubicBezTo>
                  <a:close/>
                  <a:moveTo>
                    <a:pt x="751083" y="1018623"/>
                  </a:moveTo>
                  <a:cubicBezTo>
                    <a:pt x="748702" y="1035292"/>
                    <a:pt x="755846" y="1042912"/>
                    <a:pt x="765371" y="1048150"/>
                  </a:cubicBezTo>
                  <a:cubicBezTo>
                    <a:pt x="782039" y="1050532"/>
                    <a:pt x="789659" y="1043388"/>
                    <a:pt x="794898" y="1033863"/>
                  </a:cubicBezTo>
                  <a:cubicBezTo>
                    <a:pt x="797279" y="1017194"/>
                    <a:pt x="790136" y="1009574"/>
                    <a:pt x="780611" y="1004335"/>
                  </a:cubicBezTo>
                  <a:cubicBezTo>
                    <a:pt x="775848" y="1005288"/>
                    <a:pt x="767752" y="1002907"/>
                    <a:pt x="765371" y="1005764"/>
                  </a:cubicBezTo>
                  <a:cubicBezTo>
                    <a:pt x="757751" y="1007193"/>
                    <a:pt x="755369" y="1013384"/>
                    <a:pt x="751083" y="1018623"/>
                  </a:cubicBezTo>
                  <a:close/>
                  <a:moveTo>
                    <a:pt x="1009211" y="1013384"/>
                  </a:moveTo>
                  <a:cubicBezTo>
                    <a:pt x="1008258" y="1017670"/>
                    <a:pt x="1005877" y="1021480"/>
                    <a:pt x="1005400" y="1026243"/>
                  </a:cubicBezTo>
                  <a:cubicBezTo>
                    <a:pt x="1007306" y="1039102"/>
                    <a:pt x="1014449" y="1046245"/>
                    <a:pt x="1027308" y="1048150"/>
                  </a:cubicBezTo>
                  <a:cubicBezTo>
                    <a:pt x="1048739" y="1048150"/>
                    <a:pt x="1054931" y="1019575"/>
                    <a:pt x="1040167" y="1008145"/>
                  </a:cubicBezTo>
                  <a:cubicBezTo>
                    <a:pt x="1035404" y="1007669"/>
                    <a:pt x="1029213" y="1001954"/>
                    <a:pt x="1024927" y="1005764"/>
                  </a:cubicBezTo>
                  <a:cubicBezTo>
                    <a:pt x="1016831" y="1005764"/>
                    <a:pt x="1013973" y="1010527"/>
                    <a:pt x="1009687" y="1013384"/>
                  </a:cubicBezTo>
                  <a:close/>
                  <a:moveTo>
                    <a:pt x="5004946" y="1023862"/>
                  </a:moveTo>
                  <a:cubicBezTo>
                    <a:pt x="5003994" y="1040054"/>
                    <a:pt x="5012566" y="1047198"/>
                    <a:pt x="5023996" y="1051008"/>
                  </a:cubicBezTo>
                  <a:cubicBezTo>
                    <a:pt x="5040189" y="1051960"/>
                    <a:pt x="5047332" y="1043388"/>
                    <a:pt x="5051142" y="1031958"/>
                  </a:cubicBezTo>
                  <a:cubicBezTo>
                    <a:pt x="5052571" y="1015765"/>
                    <a:pt x="5043522" y="1010050"/>
                    <a:pt x="5034474" y="1004812"/>
                  </a:cubicBezTo>
                  <a:cubicBezTo>
                    <a:pt x="5030664" y="1005764"/>
                    <a:pt x="5023520" y="1003383"/>
                    <a:pt x="5021615" y="1006240"/>
                  </a:cubicBezTo>
                  <a:cubicBezTo>
                    <a:pt x="5012090" y="1008145"/>
                    <a:pt x="5007327" y="1015289"/>
                    <a:pt x="5004946" y="1024338"/>
                  </a:cubicBezTo>
                  <a:close/>
                  <a:moveTo>
                    <a:pt x="2533686" y="1038149"/>
                  </a:moveTo>
                  <a:cubicBezTo>
                    <a:pt x="2538925" y="1046245"/>
                    <a:pt x="2553689" y="1050532"/>
                    <a:pt x="2563213" y="1044340"/>
                  </a:cubicBezTo>
                  <a:cubicBezTo>
                    <a:pt x="2567500" y="1041483"/>
                    <a:pt x="2569405" y="1037197"/>
                    <a:pt x="2572262" y="1033863"/>
                  </a:cubicBezTo>
                  <a:cubicBezTo>
                    <a:pt x="2574643" y="1017670"/>
                    <a:pt x="2567976" y="1010527"/>
                    <a:pt x="2559403" y="1005764"/>
                  </a:cubicBezTo>
                  <a:cubicBezTo>
                    <a:pt x="2543687" y="1003383"/>
                    <a:pt x="2536067" y="1010050"/>
                    <a:pt x="2531305" y="1018623"/>
                  </a:cubicBezTo>
                  <a:cubicBezTo>
                    <a:pt x="2530828" y="1028148"/>
                    <a:pt x="2531305" y="1034339"/>
                    <a:pt x="2533686" y="1037673"/>
                  </a:cubicBezTo>
                  <a:close/>
                  <a:moveTo>
                    <a:pt x="816806" y="1026719"/>
                  </a:moveTo>
                  <a:cubicBezTo>
                    <a:pt x="818234" y="1038625"/>
                    <a:pt x="824902" y="1045293"/>
                    <a:pt x="837284" y="1045769"/>
                  </a:cubicBezTo>
                  <a:cubicBezTo>
                    <a:pt x="847762" y="1043388"/>
                    <a:pt x="854906" y="1037673"/>
                    <a:pt x="855382" y="1025290"/>
                  </a:cubicBezTo>
                  <a:cubicBezTo>
                    <a:pt x="853477" y="1014813"/>
                    <a:pt x="844428" y="1004812"/>
                    <a:pt x="832522" y="1008622"/>
                  </a:cubicBezTo>
                  <a:cubicBezTo>
                    <a:pt x="822997" y="1010050"/>
                    <a:pt x="818711" y="1016718"/>
                    <a:pt x="817282" y="1026719"/>
                  </a:cubicBezTo>
                  <a:close/>
                  <a:moveTo>
                    <a:pt x="944917" y="1026719"/>
                  </a:moveTo>
                  <a:cubicBezTo>
                    <a:pt x="943964" y="1050055"/>
                    <a:pt x="983017" y="1049579"/>
                    <a:pt x="980636" y="1025290"/>
                  </a:cubicBezTo>
                  <a:cubicBezTo>
                    <a:pt x="979207" y="1014813"/>
                    <a:pt x="970158" y="1005764"/>
                    <a:pt x="958728" y="1010050"/>
                  </a:cubicBezTo>
                  <a:cubicBezTo>
                    <a:pt x="949679" y="1011003"/>
                    <a:pt x="945869" y="1017670"/>
                    <a:pt x="944441" y="1026719"/>
                  </a:cubicBezTo>
                  <a:close/>
                  <a:moveTo>
                    <a:pt x="2469392" y="1025290"/>
                  </a:moveTo>
                  <a:cubicBezTo>
                    <a:pt x="2467011" y="1050532"/>
                    <a:pt x="2508921" y="1050055"/>
                    <a:pt x="2505111" y="1023862"/>
                  </a:cubicBezTo>
                  <a:cubicBezTo>
                    <a:pt x="2503682" y="1015765"/>
                    <a:pt x="2497967" y="1011955"/>
                    <a:pt x="2492252" y="1008622"/>
                  </a:cubicBezTo>
                  <a:cubicBezTo>
                    <a:pt x="2489395" y="1009574"/>
                    <a:pt x="2482727" y="1007193"/>
                    <a:pt x="2481775" y="1010050"/>
                  </a:cubicBezTo>
                  <a:cubicBezTo>
                    <a:pt x="2474155" y="1011955"/>
                    <a:pt x="2470345" y="1017194"/>
                    <a:pt x="2468916" y="1025290"/>
                  </a:cubicBezTo>
                  <a:close/>
                  <a:moveTo>
                    <a:pt x="883481" y="1026719"/>
                  </a:moveTo>
                  <a:cubicBezTo>
                    <a:pt x="885386" y="1036720"/>
                    <a:pt x="890624" y="1042435"/>
                    <a:pt x="901578" y="1043388"/>
                  </a:cubicBezTo>
                  <a:cubicBezTo>
                    <a:pt x="910151" y="1041007"/>
                    <a:pt x="916342" y="1035768"/>
                    <a:pt x="916818" y="1025290"/>
                  </a:cubicBezTo>
                  <a:cubicBezTo>
                    <a:pt x="914913" y="1005764"/>
                    <a:pt x="883957" y="1006240"/>
                    <a:pt x="883481" y="1026719"/>
                  </a:cubicBezTo>
                  <a:close/>
                  <a:moveTo>
                    <a:pt x="630592" y="1028148"/>
                  </a:moveTo>
                  <a:cubicBezTo>
                    <a:pt x="632497" y="1036244"/>
                    <a:pt x="637736" y="1041959"/>
                    <a:pt x="647261" y="1042435"/>
                  </a:cubicBezTo>
                  <a:cubicBezTo>
                    <a:pt x="655357" y="1040530"/>
                    <a:pt x="661072" y="1035292"/>
                    <a:pt x="661548" y="1025767"/>
                  </a:cubicBezTo>
                  <a:cubicBezTo>
                    <a:pt x="659643" y="1017670"/>
                    <a:pt x="654404" y="1011955"/>
                    <a:pt x="644879" y="1011479"/>
                  </a:cubicBezTo>
                  <a:cubicBezTo>
                    <a:pt x="636783" y="1013384"/>
                    <a:pt x="631068" y="1018623"/>
                    <a:pt x="630592" y="1028148"/>
                  </a:cubicBezTo>
                  <a:close/>
                  <a:moveTo>
                    <a:pt x="63378" y="1030529"/>
                  </a:moveTo>
                  <a:cubicBezTo>
                    <a:pt x="67188" y="1041007"/>
                    <a:pt x="87667" y="1038625"/>
                    <a:pt x="83857" y="1022909"/>
                  </a:cubicBezTo>
                  <a:cubicBezTo>
                    <a:pt x="81952" y="1020528"/>
                    <a:pt x="80047" y="1018147"/>
                    <a:pt x="77666" y="1016718"/>
                  </a:cubicBezTo>
                  <a:cubicBezTo>
                    <a:pt x="75285" y="1017670"/>
                    <a:pt x="70046" y="1015289"/>
                    <a:pt x="70046" y="1018147"/>
                  </a:cubicBezTo>
                  <a:cubicBezTo>
                    <a:pt x="64331" y="1018623"/>
                    <a:pt x="63378" y="1024338"/>
                    <a:pt x="63855" y="1031005"/>
                  </a:cubicBezTo>
                  <a:close/>
                  <a:moveTo>
                    <a:pt x="128625" y="1029100"/>
                  </a:moveTo>
                  <a:cubicBezTo>
                    <a:pt x="131006" y="1031958"/>
                    <a:pt x="131958" y="1035768"/>
                    <a:pt x="137673" y="1035768"/>
                  </a:cubicBezTo>
                  <a:cubicBezTo>
                    <a:pt x="143388" y="1035292"/>
                    <a:pt x="146722" y="1031958"/>
                    <a:pt x="146722" y="1025290"/>
                  </a:cubicBezTo>
                  <a:cubicBezTo>
                    <a:pt x="145770" y="1014336"/>
                    <a:pt x="125767" y="1015765"/>
                    <a:pt x="128625" y="1029100"/>
                  </a:cubicBezTo>
                  <a:close/>
                  <a:moveTo>
                    <a:pt x="572489" y="1027672"/>
                  </a:moveTo>
                  <a:cubicBezTo>
                    <a:pt x="575347" y="1040054"/>
                    <a:pt x="595350" y="1034339"/>
                    <a:pt x="589158" y="1021004"/>
                  </a:cubicBezTo>
                  <a:cubicBezTo>
                    <a:pt x="583443" y="1014813"/>
                    <a:pt x="572489" y="1017670"/>
                    <a:pt x="572489" y="1027672"/>
                  </a:cubicBezTo>
                  <a:close/>
                  <a:moveTo>
                    <a:pt x="5080193" y="1032910"/>
                  </a:moveTo>
                  <a:cubicBezTo>
                    <a:pt x="5085909" y="1041959"/>
                    <a:pt x="5105435" y="1039102"/>
                    <a:pt x="5100672" y="1022433"/>
                  </a:cubicBezTo>
                  <a:cubicBezTo>
                    <a:pt x="5098291" y="1021480"/>
                    <a:pt x="5096863" y="1019575"/>
                    <a:pt x="5095433" y="1017194"/>
                  </a:cubicBezTo>
                  <a:cubicBezTo>
                    <a:pt x="5092576" y="1018147"/>
                    <a:pt x="5085909" y="1015765"/>
                    <a:pt x="5084956" y="1018623"/>
                  </a:cubicBezTo>
                  <a:cubicBezTo>
                    <a:pt x="5080193" y="1020052"/>
                    <a:pt x="5079241" y="1025767"/>
                    <a:pt x="5079717" y="1032910"/>
                  </a:cubicBezTo>
                  <a:close/>
                  <a:moveTo>
                    <a:pt x="192442" y="1027672"/>
                  </a:moveTo>
                  <a:cubicBezTo>
                    <a:pt x="193395" y="1035768"/>
                    <a:pt x="209111" y="1037197"/>
                    <a:pt x="207682" y="1025290"/>
                  </a:cubicBezTo>
                  <a:cubicBezTo>
                    <a:pt x="206253" y="1021480"/>
                    <a:pt x="204348" y="1018623"/>
                    <a:pt x="198633" y="1019099"/>
                  </a:cubicBezTo>
                  <a:cubicBezTo>
                    <a:pt x="197681" y="1019099"/>
                    <a:pt x="197205" y="1019099"/>
                    <a:pt x="197205" y="1020528"/>
                  </a:cubicBezTo>
                  <a:cubicBezTo>
                    <a:pt x="191966" y="1021004"/>
                    <a:pt x="191966" y="1026243"/>
                    <a:pt x="191966" y="1028148"/>
                  </a:cubicBezTo>
                  <a:close/>
                  <a:moveTo>
                    <a:pt x="256736" y="1027672"/>
                  </a:moveTo>
                  <a:cubicBezTo>
                    <a:pt x="257688" y="1035768"/>
                    <a:pt x="273405" y="1037197"/>
                    <a:pt x="271976" y="1025290"/>
                  </a:cubicBezTo>
                  <a:cubicBezTo>
                    <a:pt x="270547" y="1021480"/>
                    <a:pt x="268642" y="1018623"/>
                    <a:pt x="262927" y="1019099"/>
                  </a:cubicBezTo>
                  <a:cubicBezTo>
                    <a:pt x="261975" y="1019099"/>
                    <a:pt x="261498" y="1019099"/>
                    <a:pt x="261498" y="1020528"/>
                  </a:cubicBezTo>
                  <a:cubicBezTo>
                    <a:pt x="256260" y="1021004"/>
                    <a:pt x="256260" y="1026243"/>
                    <a:pt x="256260" y="1028148"/>
                  </a:cubicBezTo>
                  <a:close/>
                  <a:moveTo>
                    <a:pt x="510577" y="1027672"/>
                  </a:moveTo>
                  <a:cubicBezTo>
                    <a:pt x="511530" y="1035768"/>
                    <a:pt x="527246" y="1037197"/>
                    <a:pt x="525817" y="1025290"/>
                  </a:cubicBezTo>
                  <a:cubicBezTo>
                    <a:pt x="524388" y="1021480"/>
                    <a:pt x="522483" y="1018623"/>
                    <a:pt x="516768" y="1019099"/>
                  </a:cubicBezTo>
                  <a:cubicBezTo>
                    <a:pt x="515816" y="1019099"/>
                    <a:pt x="515340" y="1019099"/>
                    <a:pt x="515340" y="1020528"/>
                  </a:cubicBezTo>
                  <a:cubicBezTo>
                    <a:pt x="510101" y="1021004"/>
                    <a:pt x="510101" y="1026243"/>
                    <a:pt x="510101" y="1028148"/>
                  </a:cubicBezTo>
                  <a:close/>
                  <a:moveTo>
                    <a:pt x="1314010" y="1089584"/>
                  </a:moveTo>
                  <a:cubicBezTo>
                    <a:pt x="1315915" y="1107682"/>
                    <a:pt x="1325440" y="1117683"/>
                    <a:pt x="1343538" y="1119112"/>
                  </a:cubicBezTo>
                  <a:cubicBezTo>
                    <a:pt x="1361635" y="1117207"/>
                    <a:pt x="1371160" y="1107682"/>
                    <a:pt x="1373065" y="1089584"/>
                  </a:cubicBezTo>
                  <a:cubicBezTo>
                    <a:pt x="1371160" y="1071487"/>
                    <a:pt x="1361635" y="1061962"/>
                    <a:pt x="1343538" y="1060057"/>
                  </a:cubicBezTo>
                  <a:cubicBezTo>
                    <a:pt x="1341633" y="1060057"/>
                    <a:pt x="1338775" y="1060057"/>
                    <a:pt x="1338299" y="1061485"/>
                  </a:cubicBezTo>
                  <a:cubicBezTo>
                    <a:pt x="1323059" y="1063867"/>
                    <a:pt x="1315439" y="1073868"/>
                    <a:pt x="1314010" y="1089584"/>
                  </a:cubicBezTo>
                  <a:close/>
                  <a:moveTo>
                    <a:pt x="1384495" y="1070534"/>
                  </a:moveTo>
                  <a:cubicBezTo>
                    <a:pt x="1381162" y="1076249"/>
                    <a:pt x="1377352" y="1081488"/>
                    <a:pt x="1378304" y="1091013"/>
                  </a:cubicBezTo>
                  <a:cubicBezTo>
                    <a:pt x="1380209" y="1108158"/>
                    <a:pt x="1389734" y="1118159"/>
                    <a:pt x="1407832" y="1119112"/>
                  </a:cubicBezTo>
                  <a:cubicBezTo>
                    <a:pt x="1426405" y="1117683"/>
                    <a:pt x="1436407" y="1107682"/>
                    <a:pt x="1437359" y="1088155"/>
                  </a:cubicBezTo>
                  <a:cubicBezTo>
                    <a:pt x="1437359" y="1078630"/>
                    <a:pt x="1432597" y="1072915"/>
                    <a:pt x="1428310" y="1067677"/>
                  </a:cubicBezTo>
                  <a:cubicBezTo>
                    <a:pt x="1422595" y="1063867"/>
                    <a:pt x="1416880" y="1059580"/>
                    <a:pt x="1406403" y="1060057"/>
                  </a:cubicBezTo>
                  <a:cubicBezTo>
                    <a:pt x="1404498" y="1060057"/>
                    <a:pt x="1401640" y="1060057"/>
                    <a:pt x="1401164" y="1061485"/>
                  </a:cubicBezTo>
                  <a:cubicBezTo>
                    <a:pt x="1393068" y="1061485"/>
                    <a:pt x="1389734" y="1067200"/>
                    <a:pt x="1384495" y="1070534"/>
                  </a:cubicBezTo>
                  <a:close/>
                  <a:moveTo>
                    <a:pt x="1252098" y="1085774"/>
                  </a:moveTo>
                  <a:cubicBezTo>
                    <a:pt x="1252098" y="1107682"/>
                    <a:pt x="1263052" y="1118159"/>
                    <a:pt x="1285435" y="1117683"/>
                  </a:cubicBezTo>
                  <a:cubicBezTo>
                    <a:pt x="1299723" y="1112920"/>
                    <a:pt x="1309724" y="1104348"/>
                    <a:pt x="1308772" y="1084345"/>
                  </a:cubicBezTo>
                  <a:cubicBezTo>
                    <a:pt x="1306867" y="1078630"/>
                    <a:pt x="1304009" y="1073868"/>
                    <a:pt x="1301152" y="1069105"/>
                  </a:cubicBezTo>
                  <a:cubicBezTo>
                    <a:pt x="1294484" y="1065295"/>
                    <a:pt x="1284959" y="1058152"/>
                    <a:pt x="1274005" y="1062914"/>
                  </a:cubicBezTo>
                  <a:cubicBezTo>
                    <a:pt x="1261147" y="1065295"/>
                    <a:pt x="1254955" y="1073868"/>
                    <a:pt x="1252098" y="1086250"/>
                  </a:cubicBezTo>
                  <a:close/>
                  <a:moveTo>
                    <a:pt x="2140304" y="1081964"/>
                  </a:moveTo>
                  <a:cubicBezTo>
                    <a:pt x="2137446" y="1104348"/>
                    <a:pt x="2147447" y="1113873"/>
                    <a:pt x="2160783" y="1120540"/>
                  </a:cubicBezTo>
                  <a:cubicBezTo>
                    <a:pt x="2183166" y="1123398"/>
                    <a:pt x="2192691" y="1113397"/>
                    <a:pt x="2199359" y="1100062"/>
                  </a:cubicBezTo>
                  <a:cubicBezTo>
                    <a:pt x="2202216" y="1077678"/>
                    <a:pt x="2192215" y="1068153"/>
                    <a:pt x="2178880" y="1061485"/>
                  </a:cubicBezTo>
                  <a:cubicBezTo>
                    <a:pt x="2173165" y="1062438"/>
                    <a:pt x="2164592" y="1059580"/>
                    <a:pt x="2160783" y="1062914"/>
                  </a:cubicBezTo>
                  <a:cubicBezTo>
                    <a:pt x="2149829" y="1065295"/>
                    <a:pt x="2145066" y="1073868"/>
                    <a:pt x="2140304" y="1081964"/>
                  </a:cubicBezTo>
                  <a:close/>
                  <a:moveTo>
                    <a:pt x="2650844" y="1078154"/>
                  </a:moveTo>
                  <a:cubicBezTo>
                    <a:pt x="2648462" y="1086250"/>
                    <a:pt x="2647986" y="1100538"/>
                    <a:pt x="2652272" y="1105300"/>
                  </a:cubicBezTo>
                  <a:cubicBezTo>
                    <a:pt x="2656558" y="1110063"/>
                    <a:pt x="2660845" y="1114825"/>
                    <a:pt x="2665131" y="1118159"/>
                  </a:cubicBezTo>
                  <a:cubicBezTo>
                    <a:pt x="2674180" y="1120540"/>
                    <a:pt x="2681800" y="1120540"/>
                    <a:pt x="2690848" y="1118159"/>
                  </a:cubicBezTo>
                  <a:cubicBezTo>
                    <a:pt x="2696087" y="1113873"/>
                    <a:pt x="2700374" y="1109110"/>
                    <a:pt x="2705136" y="1103872"/>
                  </a:cubicBezTo>
                  <a:cubicBezTo>
                    <a:pt x="2707517" y="1094823"/>
                    <a:pt x="2707517" y="1087203"/>
                    <a:pt x="2705136" y="1078154"/>
                  </a:cubicBezTo>
                  <a:cubicBezTo>
                    <a:pt x="2698945" y="1070534"/>
                    <a:pt x="2688943" y="1059104"/>
                    <a:pt x="2675608" y="1062914"/>
                  </a:cubicBezTo>
                  <a:cubicBezTo>
                    <a:pt x="2661797" y="1062914"/>
                    <a:pt x="2657987" y="1071963"/>
                    <a:pt x="2651320" y="1078154"/>
                  </a:cubicBezTo>
                  <a:close/>
                  <a:moveTo>
                    <a:pt x="4045779" y="1085774"/>
                  </a:moveTo>
                  <a:lnTo>
                    <a:pt x="4045779" y="1097204"/>
                  </a:lnTo>
                  <a:cubicBezTo>
                    <a:pt x="4049589" y="1108158"/>
                    <a:pt x="4056733" y="1118635"/>
                    <a:pt x="4070068" y="1120540"/>
                  </a:cubicBezTo>
                  <a:cubicBezTo>
                    <a:pt x="4087213" y="1122922"/>
                    <a:pt x="4101500" y="1111968"/>
                    <a:pt x="4104834" y="1096252"/>
                  </a:cubicBezTo>
                  <a:lnTo>
                    <a:pt x="4104834" y="1084822"/>
                  </a:lnTo>
                  <a:cubicBezTo>
                    <a:pt x="4101024" y="1072915"/>
                    <a:pt x="4093404" y="1064343"/>
                    <a:pt x="4080545" y="1061485"/>
                  </a:cubicBezTo>
                  <a:lnTo>
                    <a:pt x="4069115" y="1061485"/>
                  </a:lnTo>
                  <a:cubicBezTo>
                    <a:pt x="4069115" y="1061485"/>
                    <a:pt x="4067687" y="1061485"/>
                    <a:pt x="4067687" y="1062914"/>
                  </a:cubicBezTo>
                  <a:cubicBezTo>
                    <a:pt x="4055304" y="1065295"/>
                    <a:pt x="4049113" y="1074344"/>
                    <a:pt x="4045779" y="1086250"/>
                  </a:cubicBezTo>
                  <a:close/>
                  <a:moveTo>
                    <a:pt x="4122931" y="1065295"/>
                  </a:moveTo>
                  <a:cubicBezTo>
                    <a:pt x="4122931" y="1065295"/>
                    <a:pt x="4118645" y="1069105"/>
                    <a:pt x="4116740" y="1070534"/>
                  </a:cubicBezTo>
                  <a:cubicBezTo>
                    <a:pt x="4113407" y="1075297"/>
                    <a:pt x="4110073" y="1080059"/>
                    <a:pt x="4109120" y="1087203"/>
                  </a:cubicBezTo>
                  <a:lnTo>
                    <a:pt x="4109120" y="1096252"/>
                  </a:lnTo>
                  <a:cubicBezTo>
                    <a:pt x="4112930" y="1109587"/>
                    <a:pt x="4120550" y="1118635"/>
                    <a:pt x="4136266" y="1120540"/>
                  </a:cubicBezTo>
                  <a:cubicBezTo>
                    <a:pt x="4158174" y="1120540"/>
                    <a:pt x="4168651" y="1108634"/>
                    <a:pt x="4168175" y="1085774"/>
                  </a:cubicBezTo>
                  <a:cubicBezTo>
                    <a:pt x="4164842" y="1072439"/>
                    <a:pt x="4156745" y="1063867"/>
                    <a:pt x="4142458" y="1061485"/>
                  </a:cubicBezTo>
                  <a:cubicBezTo>
                    <a:pt x="4139600" y="1062438"/>
                    <a:pt x="4132933" y="1060057"/>
                    <a:pt x="4131980" y="1062914"/>
                  </a:cubicBezTo>
                  <a:cubicBezTo>
                    <a:pt x="4127218" y="1061962"/>
                    <a:pt x="4125789" y="1064343"/>
                    <a:pt x="4122931" y="1065295"/>
                  </a:cubicBezTo>
                  <a:close/>
                  <a:moveTo>
                    <a:pt x="1206378" y="1063867"/>
                  </a:moveTo>
                  <a:cubicBezTo>
                    <a:pt x="1198282" y="1067200"/>
                    <a:pt x="1193043" y="1073868"/>
                    <a:pt x="1189709" y="1081964"/>
                  </a:cubicBezTo>
                  <a:cubicBezTo>
                    <a:pt x="1188280" y="1095299"/>
                    <a:pt x="1192091" y="1105300"/>
                    <a:pt x="1197329" y="1110063"/>
                  </a:cubicBezTo>
                  <a:cubicBezTo>
                    <a:pt x="1198282" y="1111015"/>
                    <a:pt x="1200187" y="1111968"/>
                    <a:pt x="1201139" y="1112444"/>
                  </a:cubicBezTo>
                  <a:cubicBezTo>
                    <a:pt x="1202092" y="1112920"/>
                    <a:pt x="1203997" y="1114825"/>
                    <a:pt x="1204949" y="1114825"/>
                  </a:cubicBezTo>
                  <a:cubicBezTo>
                    <a:pt x="1220665" y="1120540"/>
                    <a:pt x="1235905" y="1112920"/>
                    <a:pt x="1242097" y="1100538"/>
                  </a:cubicBezTo>
                  <a:cubicBezTo>
                    <a:pt x="1242097" y="1099109"/>
                    <a:pt x="1242097" y="1096728"/>
                    <a:pt x="1243525" y="1096728"/>
                  </a:cubicBezTo>
                  <a:cubicBezTo>
                    <a:pt x="1245907" y="1078154"/>
                    <a:pt x="1238287" y="1069582"/>
                    <a:pt x="1228285" y="1063390"/>
                  </a:cubicBezTo>
                  <a:cubicBezTo>
                    <a:pt x="1223047" y="1061962"/>
                    <a:pt x="1216856" y="1061962"/>
                    <a:pt x="1210188" y="1061962"/>
                  </a:cubicBezTo>
                  <a:cubicBezTo>
                    <a:pt x="1209235" y="1061962"/>
                    <a:pt x="1208759" y="1061962"/>
                    <a:pt x="1208759" y="1063390"/>
                  </a:cubicBezTo>
                  <a:lnTo>
                    <a:pt x="1206378" y="1063390"/>
                  </a:lnTo>
                  <a:close/>
                  <a:moveTo>
                    <a:pt x="2204597" y="1087203"/>
                  </a:moveTo>
                  <a:cubicBezTo>
                    <a:pt x="2202692" y="1109110"/>
                    <a:pt x="2219361" y="1121493"/>
                    <a:pt x="2237935" y="1119112"/>
                  </a:cubicBezTo>
                  <a:cubicBezTo>
                    <a:pt x="2250794" y="1117683"/>
                    <a:pt x="2257937" y="1107205"/>
                    <a:pt x="2261271" y="1095775"/>
                  </a:cubicBezTo>
                  <a:cubicBezTo>
                    <a:pt x="2262700" y="1079583"/>
                    <a:pt x="2255556" y="1071487"/>
                    <a:pt x="2246984" y="1064819"/>
                  </a:cubicBezTo>
                  <a:cubicBezTo>
                    <a:pt x="2240793" y="1063867"/>
                    <a:pt x="2231744" y="1059580"/>
                    <a:pt x="2225076" y="1063390"/>
                  </a:cubicBezTo>
                  <a:cubicBezTo>
                    <a:pt x="2213170" y="1065772"/>
                    <a:pt x="2206979" y="1074344"/>
                    <a:pt x="2204597" y="1086727"/>
                  </a:cubicBezTo>
                  <a:close/>
                  <a:moveTo>
                    <a:pt x="2268891" y="1092442"/>
                  </a:moveTo>
                  <a:cubicBezTo>
                    <a:pt x="2271749" y="1108634"/>
                    <a:pt x="2280797" y="1118159"/>
                    <a:pt x="2298419" y="1119588"/>
                  </a:cubicBezTo>
                  <a:cubicBezTo>
                    <a:pt x="2314135" y="1116730"/>
                    <a:pt x="2323660" y="1107682"/>
                    <a:pt x="2325565" y="1091489"/>
                  </a:cubicBezTo>
                  <a:cubicBezTo>
                    <a:pt x="2323184" y="1074344"/>
                    <a:pt x="2313659" y="1064819"/>
                    <a:pt x="2296038" y="1063390"/>
                  </a:cubicBezTo>
                  <a:cubicBezTo>
                    <a:pt x="2295085" y="1063390"/>
                    <a:pt x="2294609" y="1063390"/>
                    <a:pt x="2294609" y="1064819"/>
                  </a:cubicBezTo>
                  <a:cubicBezTo>
                    <a:pt x="2277940" y="1065772"/>
                    <a:pt x="2270796" y="1077202"/>
                    <a:pt x="2268891" y="1092918"/>
                  </a:cubicBezTo>
                  <a:close/>
                  <a:moveTo>
                    <a:pt x="2331756" y="1091013"/>
                  </a:moveTo>
                  <a:cubicBezTo>
                    <a:pt x="2333185" y="1107682"/>
                    <a:pt x="2345567" y="1119588"/>
                    <a:pt x="2361284" y="1119112"/>
                  </a:cubicBezTo>
                  <a:cubicBezTo>
                    <a:pt x="2376047" y="1118635"/>
                    <a:pt x="2387001" y="1106253"/>
                    <a:pt x="2388430" y="1091013"/>
                  </a:cubicBezTo>
                  <a:cubicBezTo>
                    <a:pt x="2386049" y="1073392"/>
                    <a:pt x="2376524" y="1063390"/>
                    <a:pt x="2357474" y="1062914"/>
                  </a:cubicBezTo>
                  <a:cubicBezTo>
                    <a:pt x="2356521" y="1062914"/>
                    <a:pt x="2356045" y="1062914"/>
                    <a:pt x="2356045" y="1064343"/>
                  </a:cubicBezTo>
                  <a:cubicBezTo>
                    <a:pt x="2340805" y="1066248"/>
                    <a:pt x="2333661" y="1076249"/>
                    <a:pt x="2331756" y="1091489"/>
                  </a:cubicBezTo>
                  <a:close/>
                  <a:moveTo>
                    <a:pt x="4936843" y="1081964"/>
                  </a:moveTo>
                  <a:cubicBezTo>
                    <a:pt x="4936843" y="1081964"/>
                    <a:pt x="4936843" y="1083393"/>
                    <a:pt x="4935414" y="1083393"/>
                  </a:cubicBezTo>
                  <a:cubicBezTo>
                    <a:pt x="4933985" y="1109110"/>
                    <a:pt x="4945891" y="1121017"/>
                    <a:pt x="4971133" y="1119588"/>
                  </a:cubicBezTo>
                  <a:cubicBezTo>
                    <a:pt x="4980657" y="1115778"/>
                    <a:pt x="4987801" y="1108634"/>
                    <a:pt x="4991611" y="1099109"/>
                  </a:cubicBezTo>
                  <a:cubicBezTo>
                    <a:pt x="4993992" y="1078154"/>
                    <a:pt x="4983991" y="1069105"/>
                    <a:pt x="4971133" y="1062914"/>
                  </a:cubicBezTo>
                  <a:cubicBezTo>
                    <a:pt x="4966370" y="1063867"/>
                    <a:pt x="4958274" y="1061009"/>
                    <a:pt x="4955892" y="1064343"/>
                  </a:cubicBezTo>
                  <a:cubicBezTo>
                    <a:pt x="4945415" y="1066248"/>
                    <a:pt x="4939700" y="1073392"/>
                    <a:pt x="4936843" y="1082440"/>
                  </a:cubicBezTo>
                  <a:close/>
                  <a:moveTo>
                    <a:pt x="1128273" y="1081964"/>
                  </a:moveTo>
                  <a:cubicBezTo>
                    <a:pt x="1126368" y="1105777"/>
                    <a:pt x="1137798" y="1117207"/>
                    <a:pt x="1161610" y="1115302"/>
                  </a:cubicBezTo>
                  <a:cubicBezTo>
                    <a:pt x="1169707" y="1111492"/>
                    <a:pt x="1175422" y="1105300"/>
                    <a:pt x="1179708" y="1097204"/>
                  </a:cubicBezTo>
                  <a:cubicBezTo>
                    <a:pt x="1182089" y="1077678"/>
                    <a:pt x="1173040" y="1069582"/>
                    <a:pt x="1161610" y="1063867"/>
                  </a:cubicBezTo>
                  <a:cubicBezTo>
                    <a:pt x="1156848" y="1064819"/>
                    <a:pt x="1148752" y="1061962"/>
                    <a:pt x="1146370" y="1065295"/>
                  </a:cubicBezTo>
                  <a:cubicBezTo>
                    <a:pt x="1136846" y="1067200"/>
                    <a:pt x="1133035" y="1074820"/>
                    <a:pt x="1128273" y="1081964"/>
                  </a:cubicBezTo>
                  <a:close/>
                  <a:moveTo>
                    <a:pt x="2595122" y="1071487"/>
                  </a:moveTo>
                  <a:cubicBezTo>
                    <a:pt x="2591788" y="1077202"/>
                    <a:pt x="2588455" y="1082440"/>
                    <a:pt x="2587502" y="1090537"/>
                  </a:cubicBezTo>
                  <a:cubicBezTo>
                    <a:pt x="2589407" y="1106729"/>
                    <a:pt x="2598932" y="1116254"/>
                    <a:pt x="2615601" y="1117683"/>
                  </a:cubicBezTo>
                  <a:cubicBezTo>
                    <a:pt x="2630365" y="1115302"/>
                    <a:pt x="2639413" y="1106253"/>
                    <a:pt x="2641318" y="1090537"/>
                  </a:cubicBezTo>
                  <a:cubicBezTo>
                    <a:pt x="2639413" y="1074344"/>
                    <a:pt x="2629889" y="1064819"/>
                    <a:pt x="2613220" y="1063390"/>
                  </a:cubicBezTo>
                  <a:cubicBezTo>
                    <a:pt x="2612267" y="1063390"/>
                    <a:pt x="2611791" y="1063390"/>
                    <a:pt x="2611791" y="1064819"/>
                  </a:cubicBezTo>
                  <a:cubicBezTo>
                    <a:pt x="2603219" y="1063867"/>
                    <a:pt x="2600837" y="1069105"/>
                    <a:pt x="2595122" y="1071010"/>
                  </a:cubicBezTo>
                  <a:close/>
                  <a:moveTo>
                    <a:pt x="748702" y="1089584"/>
                  </a:moveTo>
                  <a:cubicBezTo>
                    <a:pt x="750131" y="1105300"/>
                    <a:pt x="759656" y="1112920"/>
                    <a:pt x="775848" y="1113873"/>
                  </a:cubicBezTo>
                  <a:cubicBezTo>
                    <a:pt x="788707" y="1111015"/>
                    <a:pt x="796327" y="1102919"/>
                    <a:pt x="797756" y="1088155"/>
                  </a:cubicBezTo>
                  <a:cubicBezTo>
                    <a:pt x="796327" y="1083393"/>
                    <a:pt x="794898" y="1078154"/>
                    <a:pt x="792517" y="1073868"/>
                  </a:cubicBezTo>
                  <a:cubicBezTo>
                    <a:pt x="787278" y="1070058"/>
                    <a:pt x="779182" y="1062438"/>
                    <a:pt x="770609" y="1066248"/>
                  </a:cubicBezTo>
                  <a:cubicBezTo>
                    <a:pt x="756798" y="1067200"/>
                    <a:pt x="750607" y="1076249"/>
                    <a:pt x="748702" y="1089584"/>
                  </a:cubicBezTo>
                  <a:close/>
                  <a:moveTo>
                    <a:pt x="944917" y="1072915"/>
                  </a:moveTo>
                  <a:cubicBezTo>
                    <a:pt x="943964" y="1076725"/>
                    <a:pt x="941583" y="1079107"/>
                    <a:pt x="939678" y="1081964"/>
                  </a:cubicBezTo>
                  <a:cubicBezTo>
                    <a:pt x="936344" y="1097204"/>
                    <a:pt x="944441" y="1107682"/>
                    <a:pt x="954918" y="1112920"/>
                  </a:cubicBezTo>
                  <a:cubicBezTo>
                    <a:pt x="966824" y="1115302"/>
                    <a:pt x="974444" y="1111015"/>
                    <a:pt x="982064" y="1105300"/>
                  </a:cubicBezTo>
                  <a:cubicBezTo>
                    <a:pt x="983969" y="1100062"/>
                    <a:pt x="986351" y="1095299"/>
                    <a:pt x="987303" y="1088632"/>
                  </a:cubicBezTo>
                  <a:cubicBezTo>
                    <a:pt x="985874" y="1083869"/>
                    <a:pt x="983969" y="1079107"/>
                    <a:pt x="982064" y="1074344"/>
                  </a:cubicBezTo>
                  <a:cubicBezTo>
                    <a:pt x="977302" y="1071010"/>
                    <a:pt x="968729" y="1064819"/>
                    <a:pt x="963014" y="1066724"/>
                  </a:cubicBezTo>
                  <a:cubicBezTo>
                    <a:pt x="953489" y="1065295"/>
                    <a:pt x="950632" y="1071010"/>
                    <a:pt x="944917" y="1073392"/>
                  </a:cubicBezTo>
                  <a:close/>
                  <a:moveTo>
                    <a:pt x="1002543" y="1089584"/>
                  </a:moveTo>
                  <a:cubicBezTo>
                    <a:pt x="1004448" y="1104348"/>
                    <a:pt x="1012544" y="1112920"/>
                    <a:pt x="1028260" y="1113873"/>
                  </a:cubicBezTo>
                  <a:cubicBezTo>
                    <a:pt x="1041596" y="1111492"/>
                    <a:pt x="1049692" y="1103395"/>
                    <a:pt x="1051597" y="1089584"/>
                  </a:cubicBezTo>
                  <a:cubicBezTo>
                    <a:pt x="1050168" y="1074820"/>
                    <a:pt x="1038738" y="1063867"/>
                    <a:pt x="1024451" y="1066248"/>
                  </a:cubicBezTo>
                  <a:cubicBezTo>
                    <a:pt x="1010163" y="1067200"/>
                    <a:pt x="1004924" y="1076725"/>
                    <a:pt x="1002543" y="1089584"/>
                  </a:cubicBezTo>
                  <a:close/>
                  <a:moveTo>
                    <a:pt x="1065408" y="1083393"/>
                  </a:moveTo>
                  <a:cubicBezTo>
                    <a:pt x="1063503" y="1101490"/>
                    <a:pt x="1072076" y="1109587"/>
                    <a:pt x="1083505" y="1114349"/>
                  </a:cubicBezTo>
                  <a:cubicBezTo>
                    <a:pt x="1101603" y="1116254"/>
                    <a:pt x="1109699" y="1107682"/>
                    <a:pt x="1114462" y="1096252"/>
                  </a:cubicBezTo>
                  <a:cubicBezTo>
                    <a:pt x="1115890" y="1074820"/>
                    <a:pt x="1105889" y="1064343"/>
                    <a:pt x="1084934" y="1065295"/>
                  </a:cubicBezTo>
                  <a:cubicBezTo>
                    <a:pt x="1083982" y="1065295"/>
                    <a:pt x="1083505" y="1065295"/>
                    <a:pt x="1083505" y="1066724"/>
                  </a:cubicBezTo>
                  <a:cubicBezTo>
                    <a:pt x="1073028" y="1067677"/>
                    <a:pt x="1069694" y="1075773"/>
                    <a:pt x="1065408" y="1083393"/>
                  </a:cubicBezTo>
                  <a:close/>
                  <a:moveTo>
                    <a:pt x="685361" y="1089584"/>
                  </a:moveTo>
                  <a:cubicBezTo>
                    <a:pt x="687266" y="1103395"/>
                    <a:pt x="695362" y="1111492"/>
                    <a:pt x="709649" y="1112920"/>
                  </a:cubicBezTo>
                  <a:cubicBezTo>
                    <a:pt x="722032" y="1110063"/>
                    <a:pt x="730128" y="1102919"/>
                    <a:pt x="731557" y="1088632"/>
                  </a:cubicBezTo>
                  <a:cubicBezTo>
                    <a:pt x="729176" y="1076249"/>
                    <a:pt x="719174" y="1065295"/>
                    <a:pt x="705839" y="1068153"/>
                  </a:cubicBezTo>
                  <a:cubicBezTo>
                    <a:pt x="692981" y="1069105"/>
                    <a:pt x="687742" y="1078154"/>
                    <a:pt x="685361" y="1090060"/>
                  </a:cubicBezTo>
                  <a:close/>
                  <a:moveTo>
                    <a:pt x="2526542" y="1084345"/>
                  </a:moveTo>
                  <a:cubicBezTo>
                    <a:pt x="2524637" y="1102443"/>
                    <a:pt x="2533210" y="1110539"/>
                    <a:pt x="2544640" y="1115302"/>
                  </a:cubicBezTo>
                  <a:cubicBezTo>
                    <a:pt x="2562737" y="1117207"/>
                    <a:pt x="2570834" y="1108634"/>
                    <a:pt x="2575596" y="1097204"/>
                  </a:cubicBezTo>
                  <a:cubicBezTo>
                    <a:pt x="2577025" y="1075773"/>
                    <a:pt x="2567024" y="1065295"/>
                    <a:pt x="2546068" y="1066248"/>
                  </a:cubicBezTo>
                  <a:cubicBezTo>
                    <a:pt x="2545116" y="1066248"/>
                    <a:pt x="2544640" y="1066248"/>
                    <a:pt x="2544640" y="1067677"/>
                  </a:cubicBezTo>
                  <a:cubicBezTo>
                    <a:pt x="2534162" y="1068629"/>
                    <a:pt x="2530828" y="1076725"/>
                    <a:pt x="2526542" y="1084345"/>
                  </a:cubicBezTo>
                  <a:close/>
                  <a:moveTo>
                    <a:pt x="636307" y="1069105"/>
                  </a:moveTo>
                  <a:cubicBezTo>
                    <a:pt x="632021" y="1072439"/>
                    <a:pt x="628211" y="1076249"/>
                    <a:pt x="624877" y="1080535"/>
                  </a:cubicBezTo>
                  <a:cubicBezTo>
                    <a:pt x="618686" y="1101967"/>
                    <a:pt x="637259" y="1116254"/>
                    <a:pt x="654404" y="1110063"/>
                  </a:cubicBezTo>
                  <a:cubicBezTo>
                    <a:pt x="657738" y="1109110"/>
                    <a:pt x="664406" y="1102443"/>
                    <a:pt x="665834" y="1098633"/>
                  </a:cubicBezTo>
                  <a:cubicBezTo>
                    <a:pt x="667739" y="1093870"/>
                    <a:pt x="666787" y="1087203"/>
                    <a:pt x="665834" y="1080535"/>
                  </a:cubicBezTo>
                  <a:cubicBezTo>
                    <a:pt x="661072" y="1073868"/>
                    <a:pt x="652499" y="1064819"/>
                    <a:pt x="641546" y="1069105"/>
                  </a:cubicBezTo>
                  <a:lnTo>
                    <a:pt x="636307" y="1069105"/>
                  </a:lnTo>
                  <a:close/>
                  <a:moveTo>
                    <a:pt x="813472" y="1085774"/>
                  </a:moveTo>
                  <a:cubicBezTo>
                    <a:pt x="812043" y="1096252"/>
                    <a:pt x="816329" y="1101014"/>
                    <a:pt x="819663" y="1106253"/>
                  </a:cubicBezTo>
                  <a:cubicBezTo>
                    <a:pt x="827283" y="1113397"/>
                    <a:pt x="845381" y="1112444"/>
                    <a:pt x="851572" y="1104824"/>
                  </a:cubicBezTo>
                  <a:cubicBezTo>
                    <a:pt x="853001" y="1100538"/>
                    <a:pt x="855858" y="1098157"/>
                    <a:pt x="856811" y="1093394"/>
                  </a:cubicBezTo>
                  <a:cubicBezTo>
                    <a:pt x="858239" y="1083393"/>
                    <a:pt x="853953" y="1078154"/>
                    <a:pt x="850619" y="1072915"/>
                  </a:cubicBezTo>
                  <a:cubicBezTo>
                    <a:pt x="845857" y="1070058"/>
                    <a:pt x="836332" y="1064819"/>
                    <a:pt x="828712" y="1069105"/>
                  </a:cubicBezTo>
                  <a:cubicBezTo>
                    <a:pt x="819663" y="1071010"/>
                    <a:pt x="815853" y="1077678"/>
                    <a:pt x="813472" y="1085774"/>
                  </a:cubicBezTo>
                  <a:close/>
                  <a:moveTo>
                    <a:pt x="877766" y="1087203"/>
                  </a:moveTo>
                  <a:cubicBezTo>
                    <a:pt x="877766" y="1103395"/>
                    <a:pt x="885862" y="1111492"/>
                    <a:pt x="902054" y="1111492"/>
                  </a:cubicBezTo>
                  <a:cubicBezTo>
                    <a:pt x="913961" y="1108634"/>
                    <a:pt x="921581" y="1101967"/>
                    <a:pt x="921104" y="1087203"/>
                  </a:cubicBezTo>
                  <a:cubicBezTo>
                    <a:pt x="920628" y="1081012"/>
                    <a:pt x="916818" y="1077678"/>
                    <a:pt x="914913" y="1072915"/>
                  </a:cubicBezTo>
                  <a:cubicBezTo>
                    <a:pt x="909674" y="1071010"/>
                    <a:pt x="901578" y="1064819"/>
                    <a:pt x="894434" y="1069105"/>
                  </a:cubicBezTo>
                  <a:cubicBezTo>
                    <a:pt x="884433" y="1070534"/>
                    <a:pt x="880147" y="1077678"/>
                    <a:pt x="877766" y="1087203"/>
                  </a:cubicBezTo>
                  <a:close/>
                  <a:moveTo>
                    <a:pt x="2400812" y="1087203"/>
                  </a:moveTo>
                  <a:cubicBezTo>
                    <a:pt x="2399860" y="1103395"/>
                    <a:pt x="2408432" y="1110539"/>
                    <a:pt x="2419862" y="1114349"/>
                  </a:cubicBezTo>
                  <a:cubicBezTo>
                    <a:pt x="2436055" y="1115302"/>
                    <a:pt x="2443199" y="1106729"/>
                    <a:pt x="2447009" y="1095299"/>
                  </a:cubicBezTo>
                  <a:cubicBezTo>
                    <a:pt x="2448437" y="1079107"/>
                    <a:pt x="2439389" y="1073392"/>
                    <a:pt x="2430340" y="1068153"/>
                  </a:cubicBezTo>
                  <a:cubicBezTo>
                    <a:pt x="2426530" y="1069105"/>
                    <a:pt x="2419386" y="1066724"/>
                    <a:pt x="2417481" y="1069582"/>
                  </a:cubicBezTo>
                  <a:cubicBezTo>
                    <a:pt x="2407956" y="1071487"/>
                    <a:pt x="2403194" y="1078630"/>
                    <a:pt x="2400812" y="1087679"/>
                  </a:cubicBezTo>
                  <a:close/>
                  <a:moveTo>
                    <a:pt x="2468916" y="1078154"/>
                  </a:moveTo>
                  <a:cubicBezTo>
                    <a:pt x="2468440" y="1082917"/>
                    <a:pt x="2465106" y="1085298"/>
                    <a:pt x="2465106" y="1091013"/>
                  </a:cubicBezTo>
                  <a:cubicBezTo>
                    <a:pt x="2466535" y="1120540"/>
                    <a:pt x="2509874" y="1118159"/>
                    <a:pt x="2508921" y="1089584"/>
                  </a:cubicBezTo>
                  <a:cubicBezTo>
                    <a:pt x="2506540" y="1077202"/>
                    <a:pt x="2499396" y="1069105"/>
                    <a:pt x="2484632" y="1069105"/>
                  </a:cubicBezTo>
                  <a:cubicBezTo>
                    <a:pt x="2483680" y="1069105"/>
                    <a:pt x="2483204" y="1069105"/>
                    <a:pt x="2483204" y="1070534"/>
                  </a:cubicBezTo>
                  <a:cubicBezTo>
                    <a:pt x="2476060" y="1070534"/>
                    <a:pt x="2473679" y="1075297"/>
                    <a:pt x="2468916" y="1078154"/>
                  </a:cubicBezTo>
                  <a:close/>
                  <a:moveTo>
                    <a:pt x="5011137" y="1078154"/>
                  </a:moveTo>
                  <a:cubicBezTo>
                    <a:pt x="5010661" y="1082917"/>
                    <a:pt x="5007327" y="1085298"/>
                    <a:pt x="5007327" y="1091013"/>
                  </a:cubicBezTo>
                  <a:cubicBezTo>
                    <a:pt x="5006851" y="1117683"/>
                    <a:pt x="5050190" y="1117207"/>
                    <a:pt x="5048285" y="1089584"/>
                  </a:cubicBezTo>
                  <a:cubicBezTo>
                    <a:pt x="5047332" y="1084345"/>
                    <a:pt x="5044951" y="1081012"/>
                    <a:pt x="5043046" y="1076725"/>
                  </a:cubicBezTo>
                  <a:cubicBezTo>
                    <a:pt x="5038760" y="1073868"/>
                    <a:pt x="5030664" y="1067677"/>
                    <a:pt x="5023996" y="1071487"/>
                  </a:cubicBezTo>
                  <a:cubicBezTo>
                    <a:pt x="5017805" y="1071487"/>
                    <a:pt x="5014947" y="1075297"/>
                    <a:pt x="5011137" y="1077678"/>
                  </a:cubicBezTo>
                  <a:close/>
                  <a:moveTo>
                    <a:pt x="563441" y="1089584"/>
                  </a:moveTo>
                  <a:cubicBezTo>
                    <a:pt x="562488" y="1112920"/>
                    <a:pt x="601541" y="1112444"/>
                    <a:pt x="599160" y="1088155"/>
                  </a:cubicBezTo>
                  <a:cubicBezTo>
                    <a:pt x="597731" y="1077678"/>
                    <a:pt x="588682" y="1069105"/>
                    <a:pt x="577252" y="1072915"/>
                  </a:cubicBezTo>
                  <a:cubicBezTo>
                    <a:pt x="568203" y="1073868"/>
                    <a:pt x="564393" y="1080535"/>
                    <a:pt x="562965" y="1089584"/>
                  </a:cubicBezTo>
                  <a:close/>
                  <a:moveTo>
                    <a:pt x="518673" y="1074344"/>
                  </a:moveTo>
                  <a:cubicBezTo>
                    <a:pt x="498671" y="1074344"/>
                    <a:pt x="499147" y="1106253"/>
                    <a:pt x="520102" y="1105300"/>
                  </a:cubicBezTo>
                  <a:cubicBezTo>
                    <a:pt x="538200" y="1103872"/>
                    <a:pt x="537723" y="1074820"/>
                    <a:pt x="518673" y="1074344"/>
                  </a:cubicBezTo>
                  <a:close/>
                  <a:moveTo>
                    <a:pt x="444378" y="1093394"/>
                  </a:moveTo>
                  <a:cubicBezTo>
                    <a:pt x="448188" y="1103872"/>
                    <a:pt x="468667" y="1101490"/>
                    <a:pt x="464857" y="1085774"/>
                  </a:cubicBezTo>
                  <a:cubicBezTo>
                    <a:pt x="462952" y="1083393"/>
                    <a:pt x="461047" y="1081012"/>
                    <a:pt x="458666" y="1079583"/>
                  </a:cubicBezTo>
                  <a:cubicBezTo>
                    <a:pt x="456285" y="1080535"/>
                    <a:pt x="451046" y="1078154"/>
                    <a:pt x="451046" y="1081012"/>
                  </a:cubicBezTo>
                  <a:cubicBezTo>
                    <a:pt x="445331" y="1081964"/>
                    <a:pt x="444378" y="1087203"/>
                    <a:pt x="444855" y="1093870"/>
                  </a:cubicBezTo>
                  <a:close/>
                  <a:moveTo>
                    <a:pt x="318648" y="1091965"/>
                  </a:moveTo>
                  <a:cubicBezTo>
                    <a:pt x="321030" y="1094823"/>
                    <a:pt x="321982" y="1098633"/>
                    <a:pt x="327697" y="1098157"/>
                  </a:cubicBezTo>
                  <a:cubicBezTo>
                    <a:pt x="333412" y="1097680"/>
                    <a:pt x="336746" y="1094347"/>
                    <a:pt x="336746" y="1087679"/>
                  </a:cubicBezTo>
                  <a:cubicBezTo>
                    <a:pt x="335793" y="1076725"/>
                    <a:pt x="315791" y="1078154"/>
                    <a:pt x="318648" y="1091489"/>
                  </a:cubicBezTo>
                  <a:close/>
                  <a:moveTo>
                    <a:pt x="382942" y="1094347"/>
                  </a:moveTo>
                  <a:cubicBezTo>
                    <a:pt x="388657" y="1101967"/>
                    <a:pt x="405802" y="1098633"/>
                    <a:pt x="401040" y="1083869"/>
                  </a:cubicBezTo>
                  <a:cubicBezTo>
                    <a:pt x="399135" y="1081012"/>
                    <a:pt x="391038" y="1077678"/>
                    <a:pt x="386752" y="1081488"/>
                  </a:cubicBezTo>
                  <a:cubicBezTo>
                    <a:pt x="381990" y="1082440"/>
                    <a:pt x="382942" y="1088632"/>
                    <a:pt x="382942" y="1094347"/>
                  </a:cubicBezTo>
                  <a:close/>
                  <a:moveTo>
                    <a:pt x="1504510" y="1153402"/>
                  </a:moveTo>
                  <a:cubicBezTo>
                    <a:pt x="1506415" y="1171975"/>
                    <a:pt x="1516893" y="1182453"/>
                    <a:pt x="1535467" y="1184358"/>
                  </a:cubicBezTo>
                  <a:cubicBezTo>
                    <a:pt x="1554516" y="1182453"/>
                    <a:pt x="1564994" y="1171975"/>
                    <a:pt x="1566423" y="1152449"/>
                  </a:cubicBezTo>
                  <a:cubicBezTo>
                    <a:pt x="1564041" y="1134352"/>
                    <a:pt x="1550707" y="1121017"/>
                    <a:pt x="1531656" y="1124350"/>
                  </a:cubicBezTo>
                  <a:cubicBezTo>
                    <a:pt x="1514512" y="1125779"/>
                    <a:pt x="1506891" y="1137209"/>
                    <a:pt x="1504510" y="1153878"/>
                  </a:cubicBezTo>
                  <a:close/>
                  <a:moveTo>
                    <a:pt x="1568804" y="1142924"/>
                  </a:moveTo>
                  <a:cubicBezTo>
                    <a:pt x="1569757" y="1147687"/>
                    <a:pt x="1566423" y="1148639"/>
                    <a:pt x="1567375" y="1153402"/>
                  </a:cubicBezTo>
                  <a:cubicBezTo>
                    <a:pt x="1569280" y="1172452"/>
                    <a:pt x="1579758" y="1182929"/>
                    <a:pt x="1599284" y="1184358"/>
                  </a:cubicBezTo>
                  <a:cubicBezTo>
                    <a:pt x="1616905" y="1181977"/>
                    <a:pt x="1626906" y="1171975"/>
                    <a:pt x="1628811" y="1153402"/>
                  </a:cubicBezTo>
                  <a:cubicBezTo>
                    <a:pt x="1627383" y="1133875"/>
                    <a:pt x="1613095" y="1120064"/>
                    <a:pt x="1593093" y="1123874"/>
                  </a:cubicBezTo>
                  <a:cubicBezTo>
                    <a:pt x="1579758" y="1124827"/>
                    <a:pt x="1574519" y="1134352"/>
                    <a:pt x="1568804" y="1142924"/>
                  </a:cubicBezTo>
                  <a:close/>
                  <a:moveTo>
                    <a:pt x="1455933" y="1127684"/>
                  </a:moveTo>
                  <a:cubicBezTo>
                    <a:pt x="1455933" y="1127684"/>
                    <a:pt x="1451646" y="1131494"/>
                    <a:pt x="1449742" y="1132923"/>
                  </a:cubicBezTo>
                  <a:cubicBezTo>
                    <a:pt x="1446408" y="1137685"/>
                    <a:pt x="1443074" y="1142448"/>
                    <a:pt x="1442122" y="1149592"/>
                  </a:cubicBezTo>
                  <a:lnTo>
                    <a:pt x="1442122" y="1158640"/>
                  </a:lnTo>
                  <a:cubicBezTo>
                    <a:pt x="1445932" y="1171975"/>
                    <a:pt x="1453552" y="1181024"/>
                    <a:pt x="1469268" y="1182929"/>
                  </a:cubicBezTo>
                  <a:cubicBezTo>
                    <a:pt x="1491175" y="1182929"/>
                    <a:pt x="1501653" y="1171023"/>
                    <a:pt x="1501176" y="1148163"/>
                  </a:cubicBezTo>
                  <a:cubicBezTo>
                    <a:pt x="1497843" y="1134828"/>
                    <a:pt x="1489747" y="1126255"/>
                    <a:pt x="1475459" y="1123874"/>
                  </a:cubicBezTo>
                  <a:cubicBezTo>
                    <a:pt x="1472602" y="1124827"/>
                    <a:pt x="1465934" y="1122445"/>
                    <a:pt x="1464982" y="1125303"/>
                  </a:cubicBezTo>
                  <a:cubicBezTo>
                    <a:pt x="1460219" y="1124350"/>
                    <a:pt x="1458790" y="1126732"/>
                    <a:pt x="1455933" y="1127684"/>
                  </a:cubicBezTo>
                  <a:close/>
                  <a:moveTo>
                    <a:pt x="3989105" y="1133875"/>
                  </a:moveTo>
                  <a:cubicBezTo>
                    <a:pt x="3986248" y="1139590"/>
                    <a:pt x="3981962" y="1144829"/>
                    <a:pt x="3982914" y="1154354"/>
                  </a:cubicBezTo>
                  <a:cubicBezTo>
                    <a:pt x="3984819" y="1171499"/>
                    <a:pt x="3994344" y="1181500"/>
                    <a:pt x="4012441" y="1182453"/>
                  </a:cubicBezTo>
                  <a:cubicBezTo>
                    <a:pt x="4031015" y="1181024"/>
                    <a:pt x="4041016" y="1171023"/>
                    <a:pt x="4041969" y="1151497"/>
                  </a:cubicBezTo>
                  <a:cubicBezTo>
                    <a:pt x="4041969" y="1141972"/>
                    <a:pt x="4037207" y="1136257"/>
                    <a:pt x="4032920" y="1131018"/>
                  </a:cubicBezTo>
                  <a:cubicBezTo>
                    <a:pt x="4027205" y="1127208"/>
                    <a:pt x="4021490" y="1122922"/>
                    <a:pt x="4011013" y="1123398"/>
                  </a:cubicBezTo>
                  <a:cubicBezTo>
                    <a:pt x="4009108" y="1123398"/>
                    <a:pt x="4006250" y="1123398"/>
                    <a:pt x="4005774" y="1124827"/>
                  </a:cubicBezTo>
                  <a:cubicBezTo>
                    <a:pt x="3997678" y="1124827"/>
                    <a:pt x="3994344" y="1130542"/>
                    <a:pt x="3989105" y="1133875"/>
                  </a:cubicBezTo>
                  <a:close/>
                  <a:moveTo>
                    <a:pt x="1253527" y="1154354"/>
                  </a:moveTo>
                  <a:cubicBezTo>
                    <a:pt x="1256384" y="1170547"/>
                    <a:pt x="1265433" y="1180072"/>
                    <a:pt x="1283054" y="1181500"/>
                  </a:cubicBezTo>
                  <a:cubicBezTo>
                    <a:pt x="1298770" y="1178643"/>
                    <a:pt x="1307819" y="1169594"/>
                    <a:pt x="1310200" y="1153402"/>
                  </a:cubicBezTo>
                  <a:cubicBezTo>
                    <a:pt x="1307819" y="1136257"/>
                    <a:pt x="1298294" y="1126732"/>
                    <a:pt x="1280673" y="1125303"/>
                  </a:cubicBezTo>
                  <a:cubicBezTo>
                    <a:pt x="1279720" y="1125303"/>
                    <a:pt x="1279244" y="1125303"/>
                    <a:pt x="1279244" y="1126732"/>
                  </a:cubicBezTo>
                  <a:cubicBezTo>
                    <a:pt x="1262575" y="1127684"/>
                    <a:pt x="1255432" y="1139114"/>
                    <a:pt x="1253527" y="1154830"/>
                  </a:cubicBezTo>
                  <a:close/>
                  <a:moveTo>
                    <a:pt x="1317820" y="1143877"/>
                  </a:moveTo>
                  <a:cubicBezTo>
                    <a:pt x="1317820" y="1143877"/>
                    <a:pt x="1317820" y="1145305"/>
                    <a:pt x="1316392" y="1145305"/>
                  </a:cubicBezTo>
                  <a:cubicBezTo>
                    <a:pt x="1314963" y="1171023"/>
                    <a:pt x="1326869" y="1182929"/>
                    <a:pt x="1352110" y="1181500"/>
                  </a:cubicBezTo>
                  <a:cubicBezTo>
                    <a:pt x="1361635" y="1177690"/>
                    <a:pt x="1368779" y="1170547"/>
                    <a:pt x="1372589" y="1161022"/>
                  </a:cubicBezTo>
                  <a:cubicBezTo>
                    <a:pt x="1374970" y="1139590"/>
                    <a:pt x="1364969" y="1131018"/>
                    <a:pt x="1352110" y="1124827"/>
                  </a:cubicBezTo>
                  <a:cubicBezTo>
                    <a:pt x="1347348" y="1125779"/>
                    <a:pt x="1339252" y="1123398"/>
                    <a:pt x="1336870" y="1126255"/>
                  </a:cubicBezTo>
                  <a:cubicBezTo>
                    <a:pt x="1326393" y="1128160"/>
                    <a:pt x="1320678" y="1134828"/>
                    <a:pt x="1317820" y="1144353"/>
                  </a:cubicBezTo>
                  <a:close/>
                  <a:moveTo>
                    <a:pt x="1385924" y="1134828"/>
                  </a:moveTo>
                  <a:cubicBezTo>
                    <a:pt x="1384972" y="1139590"/>
                    <a:pt x="1381162" y="1143400"/>
                    <a:pt x="1380685" y="1149115"/>
                  </a:cubicBezTo>
                  <a:cubicBezTo>
                    <a:pt x="1379733" y="1159117"/>
                    <a:pt x="1384019" y="1167689"/>
                    <a:pt x="1388305" y="1173404"/>
                  </a:cubicBezTo>
                  <a:cubicBezTo>
                    <a:pt x="1397354" y="1183405"/>
                    <a:pt x="1420214" y="1183405"/>
                    <a:pt x="1429263" y="1173404"/>
                  </a:cubicBezTo>
                  <a:cubicBezTo>
                    <a:pt x="1433549" y="1166737"/>
                    <a:pt x="1438312" y="1160069"/>
                    <a:pt x="1436883" y="1147687"/>
                  </a:cubicBezTo>
                  <a:cubicBezTo>
                    <a:pt x="1434978" y="1141972"/>
                    <a:pt x="1432597" y="1136733"/>
                    <a:pt x="1429263" y="1132447"/>
                  </a:cubicBezTo>
                  <a:cubicBezTo>
                    <a:pt x="1423072" y="1128160"/>
                    <a:pt x="1412594" y="1121493"/>
                    <a:pt x="1402117" y="1126255"/>
                  </a:cubicBezTo>
                  <a:cubicBezTo>
                    <a:pt x="1394020" y="1126732"/>
                    <a:pt x="1390210" y="1131494"/>
                    <a:pt x="1385448" y="1135304"/>
                  </a:cubicBezTo>
                  <a:close/>
                  <a:moveTo>
                    <a:pt x="2143161" y="1143877"/>
                  </a:moveTo>
                  <a:lnTo>
                    <a:pt x="2143161" y="1161974"/>
                  </a:lnTo>
                  <a:cubicBezTo>
                    <a:pt x="2149829" y="1174357"/>
                    <a:pt x="2158878" y="1183882"/>
                    <a:pt x="2180309" y="1181024"/>
                  </a:cubicBezTo>
                  <a:cubicBezTo>
                    <a:pt x="2188881" y="1176738"/>
                    <a:pt x="2195072" y="1170070"/>
                    <a:pt x="2199359" y="1161974"/>
                  </a:cubicBezTo>
                  <a:cubicBezTo>
                    <a:pt x="2202216" y="1140543"/>
                    <a:pt x="2192691" y="1131018"/>
                    <a:pt x="2180309" y="1124827"/>
                  </a:cubicBezTo>
                  <a:cubicBezTo>
                    <a:pt x="2174594" y="1125779"/>
                    <a:pt x="2166021" y="1122922"/>
                    <a:pt x="2162211" y="1126255"/>
                  </a:cubicBezTo>
                  <a:cubicBezTo>
                    <a:pt x="2152210" y="1128637"/>
                    <a:pt x="2147924" y="1136733"/>
                    <a:pt x="2143161" y="1144353"/>
                  </a:cubicBezTo>
                  <a:close/>
                  <a:moveTo>
                    <a:pt x="4048637" y="1149115"/>
                  </a:moveTo>
                  <a:cubicBezTo>
                    <a:pt x="4048637" y="1171023"/>
                    <a:pt x="4059590" y="1181500"/>
                    <a:pt x="4081974" y="1181024"/>
                  </a:cubicBezTo>
                  <a:cubicBezTo>
                    <a:pt x="4096262" y="1176262"/>
                    <a:pt x="4106263" y="1167689"/>
                    <a:pt x="4105310" y="1147687"/>
                  </a:cubicBezTo>
                  <a:cubicBezTo>
                    <a:pt x="4103405" y="1141972"/>
                    <a:pt x="4100548" y="1137209"/>
                    <a:pt x="4097690" y="1132447"/>
                  </a:cubicBezTo>
                  <a:cubicBezTo>
                    <a:pt x="4091023" y="1128637"/>
                    <a:pt x="4081498" y="1121493"/>
                    <a:pt x="4070544" y="1126255"/>
                  </a:cubicBezTo>
                  <a:cubicBezTo>
                    <a:pt x="4057685" y="1128637"/>
                    <a:pt x="4051494" y="1137209"/>
                    <a:pt x="4048637" y="1149592"/>
                  </a:cubicBezTo>
                  <a:close/>
                  <a:moveTo>
                    <a:pt x="4112930" y="1142924"/>
                  </a:moveTo>
                  <a:cubicBezTo>
                    <a:pt x="4108168" y="1161498"/>
                    <a:pt x="4118169" y="1173880"/>
                    <a:pt x="4129599" y="1180072"/>
                  </a:cubicBezTo>
                  <a:cubicBezTo>
                    <a:pt x="4148173" y="1184834"/>
                    <a:pt x="4160555" y="1174833"/>
                    <a:pt x="4166746" y="1163403"/>
                  </a:cubicBezTo>
                  <a:cubicBezTo>
                    <a:pt x="4168175" y="1156259"/>
                    <a:pt x="4168175" y="1150068"/>
                    <a:pt x="4166746" y="1142924"/>
                  </a:cubicBezTo>
                  <a:cubicBezTo>
                    <a:pt x="4161032" y="1133399"/>
                    <a:pt x="4150554" y="1121493"/>
                    <a:pt x="4134838" y="1126255"/>
                  </a:cubicBezTo>
                  <a:cubicBezTo>
                    <a:pt x="4122455" y="1126732"/>
                    <a:pt x="4118645" y="1135780"/>
                    <a:pt x="4112930" y="1142924"/>
                  </a:cubicBezTo>
                  <a:close/>
                  <a:moveTo>
                    <a:pt x="4175795" y="1142924"/>
                  </a:moveTo>
                  <a:cubicBezTo>
                    <a:pt x="4171033" y="1161498"/>
                    <a:pt x="4181034" y="1173880"/>
                    <a:pt x="4192464" y="1180072"/>
                  </a:cubicBezTo>
                  <a:cubicBezTo>
                    <a:pt x="4211038" y="1184834"/>
                    <a:pt x="4223420" y="1174833"/>
                    <a:pt x="4229611" y="1163403"/>
                  </a:cubicBezTo>
                  <a:cubicBezTo>
                    <a:pt x="4231040" y="1156259"/>
                    <a:pt x="4231040" y="1150068"/>
                    <a:pt x="4229611" y="1142924"/>
                  </a:cubicBezTo>
                  <a:cubicBezTo>
                    <a:pt x="4223897" y="1133399"/>
                    <a:pt x="4213419" y="1121493"/>
                    <a:pt x="4197703" y="1126255"/>
                  </a:cubicBezTo>
                  <a:cubicBezTo>
                    <a:pt x="4185320" y="1126732"/>
                    <a:pt x="4181510" y="1135780"/>
                    <a:pt x="4175795" y="1142924"/>
                  </a:cubicBezTo>
                  <a:close/>
                  <a:moveTo>
                    <a:pt x="4238660" y="1153402"/>
                  </a:moveTo>
                  <a:cubicBezTo>
                    <a:pt x="4240089" y="1170070"/>
                    <a:pt x="4252472" y="1181977"/>
                    <a:pt x="4268188" y="1181500"/>
                  </a:cubicBezTo>
                  <a:cubicBezTo>
                    <a:pt x="4282951" y="1181024"/>
                    <a:pt x="4293905" y="1168642"/>
                    <a:pt x="4295334" y="1153402"/>
                  </a:cubicBezTo>
                  <a:cubicBezTo>
                    <a:pt x="4292953" y="1135780"/>
                    <a:pt x="4283428" y="1125779"/>
                    <a:pt x="4264378" y="1125303"/>
                  </a:cubicBezTo>
                  <a:cubicBezTo>
                    <a:pt x="4263425" y="1125303"/>
                    <a:pt x="4262949" y="1125303"/>
                    <a:pt x="4262949" y="1126732"/>
                  </a:cubicBezTo>
                  <a:cubicBezTo>
                    <a:pt x="4247709" y="1128160"/>
                    <a:pt x="4240565" y="1138638"/>
                    <a:pt x="4238660" y="1153878"/>
                  </a:cubicBezTo>
                  <a:close/>
                  <a:moveTo>
                    <a:pt x="4300097" y="1154830"/>
                  </a:moveTo>
                  <a:cubicBezTo>
                    <a:pt x="4302002" y="1172928"/>
                    <a:pt x="4311526" y="1182453"/>
                    <a:pt x="4329624" y="1184358"/>
                  </a:cubicBezTo>
                  <a:cubicBezTo>
                    <a:pt x="4347721" y="1182453"/>
                    <a:pt x="4357246" y="1172928"/>
                    <a:pt x="4359151" y="1154830"/>
                  </a:cubicBezTo>
                  <a:cubicBezTo>
                    <a:pt x="4357246" y="1136733"/>
                    <a:pt x="4347721" y="1126732"/>
                    <a:pt x="4329624" y="1125303"/>
                  </a:cubicBezTo>
                  <a:cubicBezTo>
                    <a:pt x="4327719" y="1125303"/>
                    <a:pt x="4324861" y="1125303"/>
                    <a:pt x="4324385" y="1126732"/>
                  </a:cubicBezTo>
                  <a:cubicBezTo>
                    <a:pt x="4309145" y="1129113"/>
                    <a:pt x="4301525" y="1139114"/>
                    <a:pt x="4300097" y="1154830"/>
                  </a:cubicBezTo>
                  <a:close/>
                  <a:moveTo>
                    <a:pt x="2335566" y="1143400"/>
                  </a:moveTo>
                  <a:cubicBezTo>
                    <a:pt x="2330804" y="1161022"/>
                    <a:pt x="2339852" y="1173404"/>
                    <a:pt x="2350806" y="1179595"/>
                  </a:cubicBezTo>
                  <a:cubicBezTo>
                    <a:pt x="2375571" y="1185310"/>
                    <a:pt x="2392716" y="1168165"/>
                    <a:pt x="2386525" y="1143400"/>
                  </a:cubicBezTo>
                  <a:cubicBezTo>
                    <a:pt x="2380334" y="1134352"/>
                    <a:pt x="2373666" y="1125779"/>
                    <a:pt x="2356997" y="1126732"/>
                  </a:cubicBezTo>
                  <a:cubicBezTo>
                    <a:pt x="2356045" y="1126732"/>
                    <a:pt x="2355569" y="1126732"/>
                    <a:pt x="2355569" y="1128160"/>
                  </a:cubicBezTo>
                  <a:cubicBezTo>
                    <a:pt x="2344139" y="1128160"/>
                    <a:pt x="2340329" y="1137209"/>
                    <a:pt x="2335090" y="1143400"/>
                  </a:cubicBezTo>
                  <a:close/>
                  <a:moveTo>
                    <a:pt x="2526542" y="1143400"/>
                  </a:moveTo>
                  <a:cubicBezTo>
                    <a:pt x="2521780" y="1161022"/>
                    <a:pt x="2530828" y="1173404"/>
                    <a:pt x="2541782" y="1179595"/>
                  </a:cubicBezTo>
                  <a:cubicBezTo>
                    <a:pt x="2566547" y="1185310"/>
                    <a:pt x="2583692" y="1168165"/>
                    <a:pt x="2577501" y="1143400"/>
                  </a:cubicBezTo>
                  <a:cubicBezTo>
                    <a:pt x="2571310" y="1134352"/>
                    <a:pt x="2564642" y="1125779"/>
                    <a:pt x="2547973" y="1126732"/>
                  </a:cubicBezTo>
                  <a:cubicBezTo>
                    <a:pt x="2547021" y="1126732"/>
                    <a:pt x="2546545" y="1126732"/>
                    <a:pt x="2546545" y="1128160"/>
                  </a:cubicBezTo>
                  <a:cubicBezTo>
                    <a:pt x="2535115" y="1128160"/>
                    <a:pt x="2531305" y="1137209"/>
                    <a:pt x="2526066" y="1143400"/>
                  </a:cubicBezTo>
                  <a:close/>
                  <a:moveTo>
                    <a:pt x="4619660" y="1156259"/>
                  </a:moveTo>
                  <a:cubicBezTo>
                    <a:pt x="4622517" y="1172452"/>
                    <a:pt x="4631566" y="1181977"/>
                    <a:pt x="4649188" y="1183405"/>
                  </a:cubicBezTo>
                  <a:cubicBezTo>
                    <a:pt x="4664904" y="1180548"/>
                    <a:pt x="4673952" y="1171499"/>
                    <a:pt x="4676334" y="1155307"/>
                  </a:cubicBezTo>
                  <a:cubicBezTo>
                    <a:pt x="4673952" y="1138162"/>
                    <a:pt x="4664428" y="1128637"/>
                    <a:pt x="4646806" y="1127208"/>
                  </a:cubicBezTo>
                  <a:cubicBezTo>
                    <a:pt x="4645854" y="1127208"/>
                    <a:pt x="4645378" y="1127208"/>
                    <a:pt x="4645378" y="1128637"/>
                  </a:cubicBezTo>
                  <a:cubicBezTo>
                    <a:pt x="4628709" y="1129589"/>
                    <a:pt x="4621565" y="1141019"/>
                    <a:pt x="4619660" y="1156735"/>
                  </a:cubicBezTo>
                  <a:close/>
                  <a:moveTo>
                    <a:pt x="637736" y="1129113"/>
                  </a:moveTo>
                  <a:cubicBezTo>
                    <a:pt x="631068" y="1132923"/>
                    <a:pt x="626306" y="1138162"/>
                    <a:pt x="622496" y="1144353"/>
                  </a:cubicBezTo>
                  <a:cubicBezTo>
                    <a:pt x="618686" y="1161022"/>
                    <a:pt x="627258" y="1171975"/>
                    <a:pt x="637736" y="1177690"/>
                  </a:cubicBezTo>
                  <a:cubicBezTo>
                    <a:pt x="660119" y="1182453"/>
                    <a:pt x="675836" y="1166737"/>
                    <a:pt x="671073" y="1144353"/>
                  </a:cubicBezTo>
                  <a:cubicBezTo>
                    <a:pt x="666311" y="1135780"/>
                    <a:pt x="656309" y="1125779"/>
                    <a:pt x="643927" y="1129113"/>
                  </a:cubicBezTo>
                  <a:lnTo>
                    <a:pt x="637736" y="1129113"/>
                  </a:lnTo>
                  <a:close/>
                  <a:moveTo>
                    <a:pt x="1129226" y="1147210"/>
                  </a:moveTo>
                  <a:cubicBezTo>
                    <a:pt x="1127797" y="1166737"/>
                    <a:pt x="1136846" y="1175785"/>
                    <a:pt x="1151133" y="1179119"/>
                  </a:cubicBezTo>
                  <a:lnTo>
                    <a:pt x="1160182" y="1179119"/>
                  </a:lnTo>
                  <a:cubicBezTo>
                    <a:pt x="1171135" y="1175785"/>
                    <a:pt x="1178279" y="1169118"/>
                    <a:pt x="1180660" y="1157212"/>
                  </a:cubicBezTo>
                  <a:cubicBezTo>
                    <a:pt x="1180660" y="1136733"/>
                    <a:pt x="1170659" y="1127208"/>
                    <a:pt x="1149704" y="1127684"/>
                  </a:cubicBezTo>
                  <a:cubicBezTo>
                    <a:pt x="1148752" y="1127684"/>
                    <a:pt x="1148275" y="1127684"/>
                    <a:pt x="1148275" y="1129113"/>
                  </a:cubicBezTo>
                  <a:cubicBezTo>
                    <a:pt x="1137322" y="1130542"/>
                    <a:pt x="1133035" y="1139114"/>
                    <a:pt x="1129226" y="1147210"/>
                  </a:cubicBezTo>
                  <a:close/>
                  <a:moveTo>
                    <a:pt x="1192091" y="1145782"/>
                  </a:moveTo>
                  <a:cubicBezTo>
                    <a:pt x="1190185" y="1163879"/>
                    <a:pt x="1197329" y="1173404"/>
                    <a:pt x="1208759" y="1177690"/>
                  </a:cubicBezTo>
                  <a:cubicBezTo>
                    <a:pt x="1224952" y="1182929"/>
                    <a:pt x="1238287" y="1173880"/>
                    <a:pt x="1242097" y="1162450"/>
                  </a:cubicBezTo>
                  <a:cubicBezTo>
                    <a:pt x="1247335" y="1146258"/>
                    <a:pt x="1238287" y="1132923"/>
                    <a:pt x="1226857" y="1129113"/>
                  </a:cubicBezTo>
                  <a:cubicBezTo>
                    <a:pt x="1223999" y="1127208"/>
                    <a:pt x="1213045" y="1126732"/>
                    <a:pt x="1210188" y="1129113"/>
                  </a:cubicBezTo>
                  <a:cubicBezTo>
                    <a:pt x="1200187" y="1131018"/>
                    <a:pt x="1196377" y="1138638"/>
                    <a:pt x="1192091" y="1145782"/>
                  </a:cubicBezTo>
                  <a:close/>
                  <a:moveTo>
                    <a:pt x="2208408" y="1145782"/>
                  </a:moveTo>
                  <a:cubicBezTo>
                    <a:pt x="2206503" y="1163879"/>
                    <a:pt x="2213646" y="1173404"/>
                    <a:pt x="2225076" y="1177690"/>
                  </a:cubicBezTo>
                  <a:cubicBezTo>
                    <a:pt x="2241269" y="1182929"/>
                    <a:pt x="2254604" y="1173880"/>
                    <a:pt x="2258414" y="1162450"/>
                  </a:cubicBezTo>
                  <a:cubicBezTo>
                    <a:pt x="2263653" y="1146258"/>
                    <a:pt x="2254604" y="1132923"/>
                    <a:pt x="2243174" y="1129113"/>
                  </a:cubicBezTo>
                  <a:cubicBezTo>
                    <a:pt x="2240316" y="1127208"/>
                    <a:pt x="2229362" y="1126732"/>
                    <a:pt x="2226505" y="1129113"/>
                  </a:cubicBezTo>
                  <a:cubicBezTo>
                    <a:pt x="2216504" y="1131018"/>
                    <a:pt x="2212694" y="1138638"/>
                    <a:pt x="2208408" y="1145782"/>
                  </a:cubicBezTo>
                  <a:close/>
                  <a:moveTo>
                    <a:pt x="2272701" y="1145782"/>
                  </a:moveTo>
                  <a:cubicBezTo>
                    <a:pt x="2270796" y="1169594"/>
                    <a:pt x="2282226" y="1181024"/>
                    <a:pt x="2306039" y="1179119"/>
                  </a:cubicBezTo>
                  <a:cubicBezTo>
                    <a:pt x="2314135" y="1175309"/>
                    <a:pt x="2319850" y="1169118"/>
                    <a:pt x="2324136" y="1161022"/>
                  </a:cubicBezTo>
                  <a:cubicBezTo>
                    <a:pt x="2326517" y="1141495"/>
                    <a:pt x="2317469" y="1133399"/>
                    <a:pt x="2306039" y="1127684"/>
                  </a:cubicBezTo>
                  <a:cubicBezTo>
                    <a:pt x="2301276" y="1128637"/>
                    <a:pt x="2293180" y="1125779"/>
                    <a:pt x="2290799" y="1129113"/>
                  </a:cubicBezTo>
                  <a:cubicBezTo>
                    <a:pt x="2281274" y="1131018"/>
                    <a:pt x="2277464" y="1138638"/>
                    <a:pt x="2272701" y="1145782"/>
                  </a:cubicBezTo>
                  <a:close/>
                  <a:moveTo>
                    <a:pt x="2399860" y="1147210"/>
                  </a:moveTo>
                  <a:cubicBezTo>
                    <a:pt x="2398431" y="1166737"/>
                    <a:pt x="2407480" y="1175785"/>
                    <a:pt x="2421767" y="1179119"/>
                  </a:cubicBezTo>
                  <a:lnTo>
                    <a:pt x="2430816" y="1179119"/>
                  </a:lnTo>
                  <a:cubicBezTo>
                    <a:pt x="2441770" y="1175785"/>
                    <a:pt x="2448914" y="1169118"/>
                    <a:pt x="2451295" y="1157212"/>
                  </a:cubicBezTo>
                  <a:cubicBezTo>
                    <a:pt x="2451295" y="1136733"/>
                    <a:pt x="2441294" y="1127208"/>
                    <a:pt x="2420339" y="1127684"/>
                  </a:cubicBezTo>
                  <a:cubicBezTo>
                    <a:pt x="2419386" y="1127684"/>
                    <a:pt x="2418910" y="1127684"/>
                    <a:pt x="2418910" y="1129113"/>
                  </a:cubicBezTo>
                  <a:cubicBezTo>
                    <a:pt x="2407956" y="1130542"/>
                    <a:pt x="2403670" y="1139114"/>
                    <a:pt x="2399860" y="1147210"/>
                  </a:cubicBezTo>
                  <a:close/>
                  <a:moveTo>
                    <a:pt x="4573464" y="1129113"/>
                  </a:moveTo>
                  <a:cubicBezTo>
                    <a:pt x="4565368" y="1132447"/>
                    <a:pt x="4560129" y="1139114"/>
                    <a:pt x="4556795" y="1147210"/>
                  </a:cubicBezTo>
                  <a:cubicBezTo>
                    <a:pt x="4555366" y="1160545"/>
                    <a:pt x="4559176" y="1170547"/>
                    <a:pt x="4564415" y="1175309"/>
                  </a:cubicBezTo>
                  <a:cubicBezTo>
                    <a:pt x="4565368" y="1176262"/>
                    <a:pt x="4567273" y="1177214"/>
                    <a:pt x="4568225" y="1177690"/>
                  </a:cubicBezTo>
                  <a:cubicBezTo>
                    <a:pt x="4569178" y="1178167"/>
                    <a:pt x="4571083" y="1180072"/>
                    <a:pt x="4572035" y="1180072"/>
                  </a:cubicBezTo>
                  <a:cubicBezTo>
                    <a:pt x="4587751" y="1185787"/>
                    <a:pt x="4602991" y="1178167"/>
                    <a:pt x="4609182" y="1165784"/>
                  </a:cubicBezTo>
                  <a:cubicBezTo>
                    <a:pt x="4609182" y="1164355"/>
                    <a:pt x="4609182" y="1161974"/>
                    <a:pt x="4610611" y="1161974"/>
                  </a:cubicBezTo>
                  <a:cubicBezTo>
                    <a:pt x="4612993" y="1143400"/>
                    <a:pt x="4605373" y="1134828"/>
                    <a:pt x="4595371" y="1128637"/>
                  </a:cubicBezTo>
                  <a:cubicBezTo>
                    <a:pt x="4590133" y="1127208"/>
                    <a:pt x="4583941" y="1127208"/>
                    <a:pt x="4577274" y="1127208"/>
                  </a:cubicBezTo>
                  <a:cubicBezTo>
                    <a:pt x="4576322" y="1127208"/>
                    <a:pt x="4575845" y="1127208"/>
                    <a:pt x="4575845" y="1128637"/>
                  </a:cubicBezTo>
                  <a:lnTo>
                    <a:pt x="4573464" y="1128637"/>
                  </a:lnTo>
                  <a:close/>
                  <a:moveTo>
                    <a:pt x="685361" y="1145782"/>
                  </a:moveTo>
                  <a:cubicBezTo>
                    <a:pt x="683456" y="1169118"/>
                    <a:pt x="693933" y="1180072"/>
                    <a:pt x="717269" y="1177690"/>
                  </a:cubicBezTo>
                  <a:cubicBezTo>
                    <a:pt x="724889" y="1173880"/>
                    <a:pt x="730128" y="1168642"/>
                    <a:pt x="733938" y="1161022"/>
                  </a:cubicBezTo>
                  <a:cubicBezTo>
                    <a:pt x="736319" y="1142448"/>
                    <a:pt x="728223" y="1134352"/>
                    <a:pt x="717269" y="1129113"/>
                  </a:cubicBezTo>
                  <a:cubicBezTo>
                    <a:pt x="712507" y="1130065"/>
                    <a:pt x="704411" y="1127208"/>
                    <a:pt x="702029" y="1130542"/>
                  </a:cubicBezTo>
                  <a:cubicBezTo>
                    <a:pt x="692981" y="1131970"/>
                    <a:pt x="689647" y="1139590"/>
                    <a:pt x="685361" y="1145782"/>
                  </a:cubicBezTo>
                  <a:close/>
                  <a:moveTo>
                    <a:pt x="1066360" y="1147210"/>
                  </a:moveTo>
                  <a:cubicBezTo>
                    <a:pt x="1064456" y="1165308"/>
                    <a:pt x="1073028" y="1173404"/>
                    <a:pt x="1084458" y="1178167"/>
                  </a:cubicBezTo>
                  <a:cubicBezTo>
                    <a:pt x="1102556" y="1180072"/>
                    <a:pt x="1110652" y="1171499"/>
                    <a:pt x="1115414" y="1160069"/>
                  </a:cubicBezTo>
                  <a:cubicBezTo>
                    <a:pt x="1116843" y="1138638"/>
                    <a:pt x="1106842" y="1128160"/>
                    <a:pt x="1085887" y="1129113"/>
                  </a:cubicBezTo>
                  <a:cubicBezTo>
                    <a:pt x="1084934" y="1129113"/>
                    <a:pt x="1084458" y="1129113"/>
                    <a:pt x="1084458" y="1130542"/>
                  </a:cubicBezTo>
                  <a:cubicBezTo>
                    <a:pt x="1073981" y="1131494"/>
                    <a:pt x="1070647" y="1139590"/>
                    <a:pt x="1066360" y="1147210"/>
                  </a:cubicBezTo>
                  <a:close/>
                  <a:moveTo>
                    <a:pt x="2463677" y="1145782"/>
                  </a:moveTo>
                  <a:cubicBezTo>
                    <a:pt x="2461772" y="1169118"/>
                    <a:pt x="2472250" y="1180072"/>
                    <a:pt x="2495586" y="1177690"/>
                  </a:cubicBezTo>
                  <a:cubicBezTo>
                    <a:pt x="2503206" y="1173880"/>
                    <a:pt x="2508445" y="1168642"/>
                    <a:pt x="2512255" y="1161022"/>
                  </a:cubicBezTo>
                  <a:cubicBezTo>
                    <a:pt x="2514636" y="1142448"/>
                    <a:pt x="2506540" y="1134352"/>
                    <a:pt x="2495586" y="1129113"/>
                  </a:cubicBezTo>
                  <a:cubicBezTo>
                    <a:pt x="2490824" y="1130065"/>
                    <a:pt x="2482727" y="1127208"/>
                    <a:pt x="2480346" y="1130542"/>
                  </a:cubicBezTo>
                  <a:cubicBezTo>
                    <a:pt x="2471297" y="1131970"/>
                    <a:pt x="2467964" y="1139590"/>
                    <a:pt x="2463677" y="1145782"/>
                  </a:cubicBezTo>
                  <a:close/>
                  <a:moveTo>
                    <a:pt x="559631" y="1153402"/>
                  </a:moveTo>
                  <a:cubicBezTo>
                    <a:pt x="561536" y="1167213"/>
                    <a:pt x="569632" y="1175309"/>
                    <a:pt x="583920" y="1176738"/>
                  </a:cubicBezTo>
                  <a:cubicBezTo>
                    <a:pt x="596302" y="1173880"/>
                    <a:pt x="604398" y="1166737"/>
                    <a:pt x="605827" y="1152449"/>
                  </a:cubicBezTo>
                  <a:cubicBezTo>
                    <a:pt x="603446" y="1140067"/>
                    <a:pt x="593444" y="1129113"/>
                    <a:pt x="580109" y="1131970"/>
                  </a:cubicBezTo>
                  <a:cubicBezTo>
                    <a:pt x="567251" y="1132923"/>
                    <a:pt x="562012" y="1141972"/>
                    <a:pt x="559631" y="1153878"/>
                  </a:cubicBezTo>
                  <a:close/>
                  <a:moveTo>
                    <a:pt x="750607" y="1145782"/>
                  </a:moveTo>
                  <a:cubicBezTo>
                    <a:pt x="748226" y="1163403"/>
                    <a:pt x="755846" y="1171499"/>
                    <a:pt x="765847" y="1176738"/>
                  </a:cubicBezTo>
                  <a:cubicBezTo>
                    <a:pt x="783468" y="1179119"/>
                    <a:pt x="791564" y="1171499"/>
                    <a:pt x="796803" y="1161498"/>
                  </a:cubicBezTo>
                  <a:cubicBezTo>
                    <a:pt x="798708" y="1139590"/>
                    <a:pt x="789183" y="1129113"/>
                    <a:pt x="767276" y="1130542"/>
                  </a:cubicBezTo>
                  <a:cubicBezTo>
                    <a:pt x="766323" y="1130542"/>
                    <a:pt x="765847" y="1130542"/>
                    <a:pt x="765847" y="1131970"/>
                  </a:cubicBezTo>
                  <a:cubicBezTo>
                    <a:pt x="757274" y="1133399"/>
                    <a:pt x="754417" y="1140543"/>
                    <a:pt x="750607" y="1146258"/>
                  </a:cubicBezTo>
                  <a:close/>
                  <a:moveTo>
                    <a:pt x="1004448" y="1153402"/>
                  </a:moveTo>
                  <a:cubicBezTo>
                    <a:pt x="1006353" y="1167213"/>
                    <a:pt x="1014449" y="1175309"/>
                    <a:pt x="1028737" y="1176738"/>
                  </a:cubicBezTo>
                  <a:cubicBezTo>
                    <a:pt x="1041119" y="1173880"/>
                    <a:pt x="1049216" y="1166737"/>
                    <a:pt x="1050644" y="1152449"/>
                  </a:cubicBezTo>
                  <a:cubicBezTo>
                    <a:pt x="1048263" y="1140067"/>
                    <a:pt x="1038262" y="1129113"/>
                    <a:pt x="1024927" y="1131970"/>
                  </a:cubicBezTo>
                  <a:cubicBezTo>
                    <a:pt x="1012068" y="1132923"/>
                    <a:pt x="1006829" y="1141972"/>
                    <a:pt x="1004448" y="1153878"/>
                  </a:cubicBezTo>
                  <a:close/>
                  <a:moveTo>
                    <a:pt x="4750152" y="1153402"/>
                  </a:moveTo>
                  <a:cubicBezTo>
                    <a:pt x="4751105" y="1169118"/>
                    <a:pt x="4759201" y="1177690"/>
                    <a:pt x="4774441" y="1179119"/>
                  </a:cubicBezTo>
                  <a:cubicBezTo>
                    <a:pt x="4789205" y="1177690"/>
                    <a:pt x="4797301" y="1169594"/>
                    <a:pt x="4798730" y="1154830"/>
                  </a:cubicBezTo>
                  <a:cubicBezTo>
                    <a:pt x="4797777" y="1139114"/>
                    <a:pt x="4785395" y="1127684"/>
                    <a:pt x="4769202" y="1131494"/>
                  </a:cubicBezTo>
                  <a:cubicBezTo>
                    <a:pt x="4757296" y="1133399"/>
                    <a:pt x="4752057" y="1141495"/>
                    <a:pt x="4750152" y="1153402"/>
                  </a:cubicBezTo>
                  <a:close/>
                  <a:moveTo>
                    <a:pt x="4877311" y="1148163"/>
                  </a:moveTo>
                  <a:cubicBezTo>
                    <a:pt x="4875406" y="1166260"/>
                    <a:pt x="4883979" y="1174357"/>
                    <a:pt x="4895409" y="1179119"/>
                  </a:cubicBezTo>
                  <a:cubicBezTo>
                    <a:pt x="4913506" y="1181024"/>
                    <a:pt x="4921603" y="1172452"/>
                    <a:pt x="4926365" y="1161022"/>
                  </a:cubicBezTo>
                  <a:cubicBezTo>
                    <a:pt x="4927794" y="1139590"/>
                    <a:pt x="4917792" y="1129113"/>
                    <a:pt x="4896837" y="1130065"/>
                  </a:cubicBezTo>
                  <a:cubicBezTo>
                    <a:pt x="4895885" y="1130065"/>
                    <a:pt x="4895409" y="1130065"/>
                    <a:pt x="4895409" y="1131494"/>
                  </a:cubicBezTo>
                  <a:cubicBezTo>
                    <a:pt x="4884931" y="1132447"/>
                    <a:pt x="4881597" y="1140543"/>
                    <a:pt x="4877311" y="1148163"/>
                  </a:cubicBezTo>
                  <a:close/>
                  <a:moveTo>
                    <a:pt x="878718" y="1145782"/>
                  </a:moveTo>
                  <a:cubicBezTo>
                    <a:pt x="876337" y="1162450"/>
                    <a:pt x="883481" y="1170070"/>
                    <a:pt x="893006" y="1175309"/>
                  </a:cubicBezTo>
                  <a:cubicBezTo>
                    <a:pt x="909674" y="1177690"/>
                    <a:pt x="917294" y="1170547"/>
                    <a:pt x="922533" y="1161022"/>
                  </a:cubicBezTo>
                  <a:cubicBezTo>
                    <a:pt x="924914" y="1144353"/>
                    <a:pt x="917771" y="1136733"/>
                    <a:pt x="908246" y="1131494"/>
                  </a:cubicBezTo>
                  <a:cubicBezTo>
                    <a:pt x="903483" y="1132447"/>
                    <a:pt x="895387" y="1130065"/>
                    <a:pt x="893006" y="1132923"/>
                  </a:cubicBezTo>
                  <a:cubicBezTo>
                    <a:pt x="885386" y="1134352"/>
                    <a:pt x="883004" y="1140543"/>
                    <a:pt x="878718" y="1145782"/>
                  </a:cubicBezTo>
                  <a:close/>
                  <a:moveTo>
                    <a:pt x="941583" y="1151020"/>
                  </a:moveTo>
                  <a:cubicBezTo>
                    <a:pt x="941583" y="1167213"/>
                    <a:pt x="950156" y="1175785"/>
                    <a:pt x="967301" y="1175309"/>
                  </a:cubicBezTo>
                  <a:cubicBezTo>
                    <a:pt x="976826" y="1172452"/>
                    <a:pt x="983493" y="1166260"/>
                    <a:pt x="985398" y="1156259"/>
                  </a:cubicBezTo>
                  <a:cubicBezTo>
                    <a:pt x="985398" y="1140067"/>
                    <a:pt x="973968" y="1129113"/>
                    <a:pt x="958252" y="1132923"/>
                  </a:cubicBezTo>
                  <a:cubicBezTo>
                    <a:pt x="948251" y="1134828"/>
                    <a:pt x="943964" y="1141495"/>
                    <a:pt x="941583" y="1151020"/>
                  </a:cubicBezTo>
                  <a:close/>
                  <a:moveTo>
                    <a:pt x="819663" y="1140543"/>
                  </a:moveTo>
                  <a:cubicBezTo>
                    <a:pt x="819187" y="1145305"/>
                    <a:pt x="815853" y="1147687"/>
                    <a:pt x="815853" y="1153402"/>
                  </a:cubicBezTo>
                  <a:cubicBezTo>
                    <a:pt x="815377" y="1180072"/>
                    <a:pt x="858716" y="1179595"/>
                    <a:pt x="856811" y="1151973"/>
                  </a:cubicBezTo>
                  <a:cubicBezTo>
                    <a:pt x="855858" y="1146734"/>
                    <a:pt x="853477" y="1143400"/>
                    <a:pt x="851572" y="1139114"/>
                  </a:cubicBezTo>
                  <a:cubicBezTo>
                    <a:pt x="847286" y="1136257"/>
                    <a:pt x="839189" y="1130065"/>
                    <a:pt x="832522" y="1133875"/>
                  </a:cubicBezTo>
                  <a:cubicBezTo>
                    <a:pt x="826331" y="1133875"/>
                    <a:pt x="823473" y="1137685"/>
                    <a:pt x="819663" y="1140067"/>
                  </a:cubicBezTo>
                  <a:close/>
                  <a:moveTo>
                    <a:pt x="4942557" y="1148163"/>
                  </a:moveTo>
                  <a:cubicBezTo>
                    <a:pt x="4940652" y="1164832"/>
                    <a:pt x="4947796" y="1171975"/>
                    <a:pt x="4957797" y="1176262"/>
                  </a:cubicBezTo>
                  <a:cubicBezTo>
                    <a:pt x="4974466" y="1178167"/>
                    <a:pt x="4981610" y="1171023"/>
                    <a:pt x="4985896" y="1161022"/>
                  </a:cubicBezTo>
                  <a:cubicBezTo>
                    <a:pt x="4987801" y="1144353"/>
                    <a:pt x="4980657" y="1137209"/>
                    <a:pt x="4970656" y="1132923"/>
                  </a:cubicBezTo>
                  <a:cubicBezTo>
                    <a:pt x="4966846" y="1133875"/>
                    <a:pt x="4959702" y="1131494"/>
                    <a:pt x="4957797" y="1134352"/>
                  </a:cubicBezTo>
                  <a:cubicBezTo>
                    <a:pt x="4948749" y="1135304"/>
                    <a:pt x="4945891" y="1142448"/>
                    <a:pt x="4942557" y="1148639"/>
                  </a:cubicBezTo>
                  <a:close/>
                  <a:moveTo>
                    <a:pt x="501528" y="1153402"/>
                  </a:moveTo>
                  <a:cubicBezTo>
                    <a:pt x="500576" y="1176738"/>
                    <a:pt x="539628" y="1176262"/>
                    <a:pt x="537247" y="1151973"/>
                  </a:cubicBezTo>
                  <a:cubicBezTo>
                    <a:pt x="535818" y="1141495"/>
                    <a:pt x="526770" y="1132447"/>
                    <a:pt x="515340" y="1136733"/>
                  </a:cubicBezTo>
                  <a:cubicBezTo>
                    <a:pt x="506291" y="1137685"/>
                    <a:pt x="502481" y="1144353"/>
                    <a:pt x="501052" y="1153402"/>
                  </a:cubicBezTo>
                  <a:close/>
                  <a:moveTo>
                    <a:pt x="4819685" y="1153402"/>
                  </a:moveTo>
                  <a:cubicBezTo>
                    <a:pt x="4819685" y="1158164"/>
                    <a:pt x="4823019" y="1162927"/>
                    <a:pt x="4824924" y="1167689"/>
                  </a:cubicBezTo>
                  <a:cubicBezTo>
                    <a:pt x="4832067" y="1173404"/>
                    <a:pt x="4843021" y="1173404"/>
                    <a:pt x="4850641" y="1167689"/>
                  </a:cubicBezTo>
                  <a:cubicBezTo>
                    <a:pt x="4856356" y="1160069"/>
                    <a:pt x="4856356" y="1149592"/>
                    <a:pt x="4850641" y="1141972"/>
                  </a:cubicBezTo>
                  <a:cubicBezTo>
                    <a:pt x="4839211" y="1131970"/>
                    <a:pt x="4820637" y="1140067"/>
                    <a:pt x="4819685" y="1153402"/>
                  </a:cubicBezTo>
                  <a:close/>
                  <a:moveTo>
                    <a:pt x="469619" y="1151973"/>
                  </a:moveTo>
                  <a:cubicBezTo>
                    <a:pt x="467715" y="1135780"/>
                    <a:pt x="441997" y="1135780"/>
                    <a:pt x="441521" y="1153402"/>
                  </a:cubicBezTo>
                  <a:cubicBezTo>
                    <a:pt x="441521" y="1171499"/>
                    <a:pt x="470572" y="1171023"/>
                    <a:pt x="469619" y="1151973"/>
                  </a:cubicBezTo>
                  <a:close/>
                  <a:moveTo>
                    <a:pt x="382466" y="1157212"/>
                  </a:moveTo>
                  <a:cubicBezTo>
                    <a:pt x="386276" y="1167689"/>
                    <a:pt x="406755" y="1165308"/>
                    <a:pt x="402945" y="1149592"/>
                  </a:cubicBezTo>
                  <a:cubicBezTo>
                    <a:pt x="401040" y="1147210"/>
                    <a:pt x="399135" y="1144829"/>
                    <a:pt x="396753" y="1143400"/>
                  </a:cubicBezTo>
                  <a:cubicBezTo>
                    <a:pt x="394372" y="1144353"/>
                    <a:pt x="389133" y="1141972"/>
                    <a:pt x="389133" y="1144829"/>
                  </a:cubicBezTo>
                  <a:cubicBezTo>
                    <a:pt x="383418" y="1145305"/>
                    <a:pt x="382466" y="1151020"/>
                    <a:pt x="382942" y="1157688"/>
                  </a:cubicBezTo>
                  <a:close/>
                  <a:moveTo>
                    <a:pt x="5019710" y="1162450"/>
                  </a:moveTo>
                  <a:cubicBezTo>
                    <a:pt x="5024949" y="1166260"/>
                    <a:pt x="5030187" y="1166737"/>
                    <a:pt x="5036379" y="1163879"/>
                  </a:cubicBezTo>
                  <a:cubicBezTo>
                    <a:pt x="5040189" y="1158640"/>
                    <a:pt x="5040665" y="1153402"/>
                    <a:pt x="5037807" y="1147210"/>
                  </a:cubicBezTo>
                  <a:cubicBezTo>
                    <a:pt x="5027330" y="1137685"/>
                    <a:pt x="5011614" y="1150068"/>
                    <a:pt x="5019710" y="1162450"/>
                  </a:cubicBezTo>
                  <a:close/>
                  <a:moveTo>
                    <a:pt x="1567852" y="1216267"/>
                  </a:moveTo>
                  <a:cubicBezTo>
                    <a:pt x="1569757" y="1234840"/>
                    <a:pt x="1580234" y="1244842"/>
                    <a:pt x="1598808" y="1247223"/>
                  </a:cubicBezTo>
                  <a:cubicBezTo>
                    <a:pt x="1617382" y="1245318"/>
                    <a:pt x="1627383" y="1234840"/>
                    <a:pt x="1629764" y="1216267"/>
                  </a:cubicBezTo>
                  <a:cubicBezTo>
                    <a:pt x="1628811" y="1203408"/>
                    <a:pt x="1622144" y="1195312"/>
                    <a:pt x="1614524" y="1189120"/>
                  </a:cubicBezTo>
                  <a:cubicBezTo>
                    <a:pt x="1608809" y="1188644"/>
                    <a:pt x="1601189" y="1182929"/>
                    <a:pt x="1595474" y="1186739"/>
                  </a:cubicBezTo>
                  <a:cubicBezTo>
                    <a:pt x="1578329" y="1188644"/>
                    <a:pt x="1570709" y="1199598"/>
                    <a:pt x="1568328" y="1216267"/>
                  </a:cubicBezTo>
                  <a:close/>
                  <a:moveTo>
                    <a:pt x="1506415" y="1217695"/>
                  </a:moveTo>
                  <a:cubicBezTo>
                    <a:pt x="1508796" y="1234840"/>
                    <a:pt x="1518798" y="1244842"/>
                    <a:pt x="1537372" y="1245794"/>
                  </a:cubicBezTo>
                  <a:cubicBezTo>
                    <a:pt x="1554516" y="1243413"/>
                    <a:pt x="1564518" y="1233412"/>
                    <a:pt x="1565470" y="1214838"/>
                  </a:cubicBezTo>
                  <a:cubicBezTo>
                    <a:pt x="1563089" y="1197693"/>
                    <a:pt x="1553088" y="1187692"/>
                    <a:pt x="1534514" y="1186739"/>
                  </a:cubicBezTo>
                  <a:cubicBezTo>
                    <a:pt x="1533561" y="1186739"/>
                    <a:pt x="1532133" y="1186739"/>
                    <a:pt x="1532133" y="1188168"/>
                  </a:cubicBezTo>
                  <a:cubicBezTo>
                    <a:pt x="1515464" y="1189597"/>
                    <a:pt x="1507844" y="1201027"/>
                    <a:pt x="1506415" y="1217695"/>
                  </a:cubicBezTo>
                  <a:close/>
                  <a:moveTo>
                    <a:pt x="2016003" y="1202455"/>
                  </a:moveTo>
                  <a:cubicBezTo>
                    <a:pt x="2016003" y="1205789"/>
                    <a:pt x="2015526" y="1207694"/>
                    <a:pt x="2013621" y="1208647"/>
                  </a:cubicBezTo>
                  <a:cubicBezTo>
                    <a:pt x="2011716" y="1237222"/>
                    <a:pt x="2024575" y="1250557"/>
                    <a:pt x="2053626" y="1248652"/>
                  </a:cubicBezTo>
                  <a:cubicBezTo>
                    <a:pt x="2063628" y="1244365"/>
                    <a:pt x="2071248" y="1237222"/>
                    <a:pt x="2075534" y="1226744"/>
                  </a:cubicBezTo>
                  <a:lnTo>
                    <a:pt x="2075534" y="1208647"/>
                  </a:lnTo>
                  <a:cubicBezTo>
                    <a:pt x="2071248" y="1198645"/>
                    <a:pt x="2064104" y="1191025"/>
                    <a:pt x="2053626" y="1186739"/>
                  </a:cubicBezTo>
                  <a:lnTo>
                    <a:pt x="2036957" y="1186739"/>
                  </a:lnTo>
                  <a:cubicBezTo>
                    <a:pt x="2036957" y="1186739"/>
                    <a:pt x="2035529" y="1186739"/>
                    <a:pt x="2035529" y="1188168"/>
                  </a:cubicBezTo>
                  <a:cubicBezTo>
                    <a:pt x="2026004" y="1189597"/>
                    <a:pt x="2021717" y="1196740"/>
                    <a:pt x="2016479" y="1202455"/>
                  </a:cubicBezTo>
                  <a:close/>
                  <a:moveTo>
                    <a:pt x="1380685" y="1217695"/>
                  </a:moveTo>
                  <a:cubicBezTo>
                    <a:pt x="1383543" y="1233888"/>
                    <a:pt x="1392592" y="1243413"/>
                    <a:pt x="1410213" y="1244842"/>
                  </a:cubicBezTo>
                  <a:cubicBezTo>
                    <a:pt x="1425929" y="1241984"/>
                    <a:pt x="1435454" y="1232935"/>
                    <a:pt x="1437359" y="1216743"/>
                  </a:cubicBezTo>
                  <a:cubicBezTo>
                    <a:pt x="1434978" y="1199598"/>
                    <a:pt x="1425453" y="1190073"/>
                    <a:pt x="1407832" y="1188644"/>
                  </a:cubicBezTo>
                  <a:cubicBezTo>
                    <a:pt x="1406879" y="1188644"/>
                    <a:pt x="1406403" y="1188644"/>
                    <a:pt x="1406403" y="1190073"/>
                  </a:cubicBezTo>
                  <a:cubicBezTo>
                    <a:pt x="1389734" y="1191025"/>
                    <a:pt x="1382590" y="1202455"/>
                    <a:pt x="1380685" y="1218172"/>
                  </a:cubicBezTo>
                  <a:close/>
                  <a:moveTo>
                    <a:pt x="1443550" y="1208647"/>
                  </a:moveTo>
                  <a:cubicBezTo>
                    <a:pt x="1441169" y="1228173"/>
                    <a:pt x="1449265" y="1237222"/>
                    <a:pt x="1460219" y="1243413"/>
                  </a:cubicBezTo>
                  <a:cubicBezTo>
                    <a:pt x="1480698" y="1249128"/>
                    <a:pt x="1494985" y="1238174"/>
                    <a:pt x="1500224" y="1224363"/>
                  </a:cubicBezTo>
                  <a:cubicBezTo>
                    <a:pt x="1502605" y="1204837"/>
                    <a:pt x="1494033" y="1196264"/>
                    <a:pt x="1483555" y="1189597"/>
                  </a:cubicBezTo>
                  <a:cubicBezTo>
                    <a:pt x="1478793" y="1188644"/>
                    <a:pt x="1468792" y="1186739"/>
                    <a:pt x="1464505" y="1189597"/>
                  </a:cubicBezTo>
                  <a:cubicBezTo>
                    <a:pt x="1452599" y="1191025"/>
                    <a:pt x="1448789" y="1200074"/>
                    <a:pt x="1444026" y="1208647"/>
                  </a:cubicBezTo>
                  <a:close/>
                  <a:moveTo>
                    <a:pt x="2077439" y="1208647"/>
                  </a:moveTo>
                  <a:cubicBezTo>
                    <a:pt x="2074581" y="1231030"/>
                    <a:pt x="2084582" y="1240555"/>
                    <a:pt x="2097918" y="1247223"/>
                  </a:cubicBezTo>
                  <a:cubicBezTo>
                    <a:pt x="2120301" y="1250080"/>
                    <a:pt x="2129826" y="1240079"/>
                    <a:pt x="2136494" y="1226744"/>
                  </a:cubicBezTo>
                  <a:cubicBezTo>
                    <a:pt x="2139351" y="1204360"/>
                    <a:pt x="2129350" y="1194835"/>
                    <a:pt x="2116015" y="1188168"/>
                  </a:cubicBezTo>
                  <a:cubicBezTo>
                    <a:pt x="2110300" y="1189120"/>
                    <a:pt x="2101728" y="1186263"/>
                    <a:pt x="2097918" y="1189597"/>
                  </a:cubicBezTo>
                  <a:cubicBezTo>
                    <a:pt x="2086964" y="1191978"/>
                    <a:pt x="2082201" y="1200550"/>
                    <a:pt x="2077439" y="1208647"/>
                  </a:cubicBezTo>
                  <a:close/>
                  <a:moveTo>
                    <a:pt x="3918620" y="1212457"/>
                  </a:moveTo>
                  <a:lnTo>
                    <a:pt x="3918620" y="1223887"/>
                  </a:lnTo>
                  <a:cubicBezTo>
                    <a:pt x="3922430" y="1234840"/>
                    <a:pt x="3929574" y="1245318"/>
                    <a:pt x="3942909" y="1247223"/>
                  </a:cubicBezTo>
                  <a:cubicBezTo>
                    <a:pt x="3960054" y="1249604"/>
                    <a:pt x="3974342" y="1238650"/>
                    <a:pt x="3977675" y="1222934"/>
                  </a:cubicBezTo>
                  <a:lnTo>
                    <a:pt x="3977675" y="1211504"/>
                  </a:lnTo>
                  <a:cubicBezTo>
                    <a:pt x="3973865" y="1199598"/>
                    <a:pt x="3966245" y="1191025"/>
                    <a:pt x="3953387" y="1188168"/>
                  </a:cubicBezTo>
                  <a:lnTo>
                    <a:pt x="3941957" y="1188168"/>
                  </a:lnTo>
                  <a:cubicBezTo>
                    <a:pt x="3941957" y="1188168"/>
                    <a:pt x="3940528" y="1188168"/>
                    <a:pt x="3940528" y="1189597"/>
                  </a:cubicBezTo>
                  <a:cubicBezTo>
                    <a:pt x="3928145" y="1191978"/>
                    <a:pt x="3921954" y="1201027"/>
                    <a:pt x="3918620" y="1212933"/>
                  </a:cubicBezTo>
                  <a:close/>
                  <a:moveTo>
                    <a:pt x="4371534" y="1198169"/>
                  </a:moveTo>
                  <a:cubicBezTo>
                    <a:pt x="4366772" y="1202932"/>
                    <a:pt x="4364390" y="1210075"/>
                    <a:pt x="4363914" y="1218648"/>
                  </a:cubicBezTo>
                  <a:cubicBezTo>
                    <a:pt x="4366295" y="1256272"/>
                    <a:pt x="4423921" y="1254367"/>
                    <a:pt x="4422969" y="1216267"/>
                  </a:cubicBezTo>
                  <a:cubicBezTo>
                    <a:pt x="4420111" y="1199122"/>
                    <a:pt x="4410586" y="1189120"/>
                    <a:pt x="4392013" y="1188168"/>
                  </a:cubicBezTo>
                  <a:cubicBezTo>
                    <a:pt x="4391060" y="1188168"/>
                    <a:pt x="4389631" y="1188168"/>
                    <a:pt x="4389631" y="1189597"/>
                  </a:cubicBezTo>
                  <a:cubicBezTo>
                    <a:pt x="4380583" y="1189597"/>
                    <a:pt x="4376296" y="1193883"/>
                    <a:pt x="4371534" y="1198645"/>
                  </a:cubicBezTo>
                  <a:close/>
                  <a:moveTo>
                    <a:pt x="4493454" y="1204360"/>
                  </a:moveTo>
                  <a:cubicBezTo>
                    <a:pt x="4491073" y="1212457"/>
                    <a:pt x="4490596" y="1226744"/>
                    <a:pt x="4494883" y="1231507"/>
                  </a:cubicBezTo>
                  <a:cubicBezTo>
                    <a:pt x="4499169" y="1236269"/>
                    <a:pt x="4503455" y="1241032"/>
                    <a:pt x="4507741" y="1244365"/>
                  </a:cubicBezTo>
                  <a:cubicBezTo>
                    <a:pt x="4516790" y="1246747"/>
                    <a:pt x="4524410" y="1246747"/>
                    <a:pt x="4533459" y="1244365"/>
                  </a:cubicBezTo>
                  <a:cubicBezTo>
                    <a:pt x="4538698" y="1240079"/>
                    <a:pt x="4542984" y="1235317"/>
                    <a:pt x="4547746" y="1230078"/>
                  </a:cubicBezTo>
                  <a:cubicBezTo>
                    <a:pt x="4550128" y="1221029"/>
                    <a:pt x="4550128" y="1213409"/>
                    <a:pt x="4547746" y="1204360"/>
                  </a:cubicBezTo>
                  <a:cubicBezTo>
                    <a:pt x="4541555" y="1196740"/>
                    <a:pt x="4531554" y="1185787"/>
                    <a:pt x="4518219" y="1189120"/>
                  </a:cubicBezTo>
                  <a:cubicBezTo>
                    <a:pt x="4504408" y="1189120"/>
                    <a:pt x="4500598" y="1198169"/>
                    <a:pt x="4493930" y="1204360"/>
                  </a:cubicBezTo>
                  <a:close/>
                  <a:moveTo>
                    <a:pt x="1255908" y="1205789"/>
                  </a:moveTo>
                  <a:cubicBezTo>
                    <a:pt x="1254479" y="1212933"/>
                    <a:pt x="1254003" y="1220077"/>
                    <a:pt x="1255908" y="1226268"/>
                  </a:cubicBezTo>
                  <a:cubicBezTo>
                    <a:pt x="1257813" y="1232459"/>
                    <a:pt x="1265909" y="1240079"/>
                    <a:pt x="1271148" y="1241508"/>
                  </a:cubicBezTo>
                  <a:cubicBezTo>
                    <a:pt x="1286388" y="1246747"/>
                    <a:pt x="1300675" y="1238650"/>
                    <a:pt x="1306867" y="1226268"/>
                  </a:cubicBezTo>
                  <a:cubicBezTo>
                    <a:pt x="1306867" y="1224839"/>
                    <a:pt x="1306867" y="1222458"/>
                    <a:pt x="1308295" y="1222458"/>
                  </a:cubicBezTo>
                  <a:cubicBezTo>
                    <a:pt x="1310200" y="1202455"/>
                    <a:pt x="1300199" y="1194359"/>
                    <a:pt x="1287817" y="1189120"/>
                  </a:cubicBezTo>
                  <a:lnTo>
                    <a:pt x="1276387" y="1189120"/>
                  </a:lnTo>
                  <a:cubicBezTo>
                    <a:pt x="1276387" y="1189120"/>
                    <a:pt x="1274958" y="1189120"/>
                    <a:pt x="1274958" y="1190549"/>
                  </a:cubicBezTo>
                  <a:cubicBezTo>
                    <a:pt x="1264480" y="1191502"/>
                    <a:pt x="1260670" y="1199122"/>
                    <a:pt x="1255908" y="1205789"/>
                  </a:cubicBezTo>
                  <a:close/>
                  <a:moveTo>
                    <a:pt x="1334013" y="1190549"/>
                  </a:moveTo>
                  <a:cubicBezTo>
                    <a:pt x="1325917" y="1193883"/>
                    <a:pt x="1320678" y="1200550"/>
                    <a:pt x="1317344" y="1208647"/>
                  </a:cubicBezTo>
                  <a:cubicBezTo>
                    <a:pt x="1315915" y="1221982"/>
                    <a:pt x="1319725" y="1231983"/>
                    <a:pt x="1324964" y="1236745"/>
                  </a:cubicBezTo>
                  <a:cubicBezTo>
                    <a:pt x="1325917" y="1237698"/>
                    <a:pt x="1327822" y="1238650"/>
                    <a:pt x="1328774" y="1239127"/>
                  </a:cubicBezTo>
                  <a:cubicBezTo>
                    <a:pt x="1329727" y="1239603"/>
                    <a:pt x="1331632" y="1241508"/>
                    <a:pt x="1332584" y="1241508"/>
                  </a:cubicBezTo>
                  <a:cubicBezTo>
                    <a:pt x="1348300" y="1247223"/>
                    <a:pt x="1363540" y="1239603"/>
                    <a:pt x="1369732" y="1227220"/>
                  </a:cubicBezTo>
                  <a:cubicBezTo>
                    <a:pt x="1369732" y="1225792"/>
                    <a:pt x="1369732" y="1223410"/>
                    <a:pt x="1371160" y="1223410"/>
                  </a:cubicBezTo>
                  <a:cubicBezTo>
                    <a:pt x="1373542" y="1204837"/>
                    <a:pt x="1365922" y="1196264"/>
                    <a:pt x="1355920" y="1190073"/>
                  </a:cubicBezTo>
                  <a:cubicBezTo>
                    <a:pt x="1350682" y="1188644"/>
                    <a:pt x="1344490" y="1188644"/>
                    <a:pt x="1337823" y="1188644"/>
                  </a:cubicBezTo>
                  <a:cubicBezTo>
                    <a:pt x="1336870" y="1188644"/>
                    <a:pt x="1336394" y="1188644"/>
                    <a:pt x="1336394" y="1190073"/>
                  </a:cubicBezTo>
                  <a:lnTo>
                    <a:pt x="1334013" y="1190073"/>
                  </a:lnTo>
                  <a:close/>
                  <a:moveTo>
                    <a:pt x="3983867" y="1209599"/>
                  </a:moveTo>
                  <a:cubicBezTo>
                    <a:pt x="3981962" y="1227697"/>
                    <a:pt x="3989105" y="1236269"/>
                    <a:pt x="3998154" y="1242937"/>
                  </a:cubicBezTo>
                  <a:cubicBezTo>
                    <a:pt x="4017680" y="1251033"/>
                    <a:pt x="4036254" y="1240079"/>
                    <a:pt x="4040540" y="1224839"/>
                  </a:cubicBezTo>
                  <a:cubicBezTo>
                    <a:pt x="4042921" y="1205313"/>
                    <a:pt x="4034349" y="1196740"/>
                    <a:pt x="4023871" y="1190073"/>
                  </a:cubicBezTo>
                  <a:cubicBezTo>
                    <a:pt x="4019109" y="1189120"/>
                    <a:pt x="4009108" y="1186739"/>
                    <a:pt x="4004822" y="1190073"/>
                  </a:cubicBezTo>
                  <a:cubicBezTo>
                    <a:pt x="3992915" y="1191502"/>
                    <a:pt x="3989105" y="1200550"/>
                    <a:pt x="3984343" y="1209123"/>
                  </a:cubicBezTo>
                  <a:close/>
                  <a:moveTo>
                    <a:pt x="4683001" y="1205789"/>
                  </a:moveTo>
                  <a:cubicBezTo>
                    <a:pt x="4674429" y="1233412"/>
                    <a:pt x="4698241" y="1252462"/>
                    <a:pt x="4721577" y="1244365"/>
                  </a:cubicBezTo>
                  <a:cubicBezTo>
                    <a:pt x="4728245" y="1241984"/>
                    <a:pt x="4732531" y="1234840"/>
                    <a:pt x="4736817" y="1229125"/>
                  </a:cubicBezTo>
                  <a:cubicBezTo>
                    <a:pt x="4736817" y="1227697"/>
                    <a:pt x="4736817" y="1225315"/>
                    <a:pt x="4738246" y="1225315"/>
                  </a:cubicBezTo>
                  <a:cubicBezTo>
                    <a:pt x="4740151" y="1207218"/>
                    <a:pt x="4733484" y="1198645"/>
                    <a:pt x="4723959" y="1191978"/>
                  </a:cubicBezTo>
                  <a:cubicBezTo>
                    <a:pt x="4718720" y="1190073"/>
                    <a:pt x="4708243" y="1187215"/>
                    <a:pt x="4702051" y="1190549"/>
                  </a:cubicBezTo>
                  <a:cubicBezTo>
                    <a:pt x="4691574" y="1191502"/>
                    <a:pt x="4687764" y="1199122"/>
                    <a:pt x="4683001" y="1205789"/>
                  </a:cubicBezTo>
                  <a:close/>
                  <a:moveTo>
                    <a:pt x="2341281" y="1198169"/>
                  </a:moveTo>
                  <a:cubicBezTo>
                    <a:pt x="2337947" y="1203884"/>
                    <a:pt x="2334137" y="1208647"/>
                    <a:pt x="2333661" y="1217219"/>
                  </a:cubicBezTo>
                  <a:cubicBezTo>
                    <a:pt x="2335566" y="1233412"/>
                    <a:pt x="2344615" y="1242937"/>
                    <a:pt x="2361760" y="1244365"/>
                  </a:cubicBezTo>
                  <a:cubicBezTo>
                    <a:pt x="2377000" y="1241984"/>
                    <a:pt x="2385572" y="1233412"/>
                    <a:pt x="2387477" y="1217219"/>
                  </a:cubicBezTo>
                  <a:cubicBezTo>
                    <a:pt x="2387477" y="1208647"/>
                    <a:pt x="2382715" y="1203884"/>
                    <a:pt x="2379857" y="1198169"/>
                  </a:cubicBezTo>
                  <a:cubicBezTo>
                    <a:pt x="2373666" y="1195312"/>
                    <a:pt x="2365570" y="1187692"/>
                    <a:pt x="2356521" y="1191502"/>
                  </a:cubicBezTo>
                  <a:cubicBezTo>
                    <a:pt x="2348901" y="1191025"/>
                    <a:pt x="2346520" y="1196264"/>
                    <a:pt x="2341281" y="1198169"/>
                  </a:cubicBezTo>
                  <a:close/>
                  <a:moveTo>
                    <a:pt x="2404146" y="1199598"/>
                  </a:moveTo>
                  <a:cubicBezTo>
                    <a:pt x="2396050" y="1209123"/>
                    <a:pt x="2396526" y="1228173"/>
                    <a:pt x="2405575" y="1236745"/>
                  </a:cubicBezTo>
                  <a:cubicBezTo>
                    <a:pt x="2414624" y="1246270"/>
                    <a:pt x="2435102" y="1246270"/>
                    <a:pt x="2444151" y="1236745"/>
                  </a:cubicBezTo>
                  <a:cubicBezTo>
                    <a:pt x="2454152" y="1227220"/>
                    <a:pt x="2453200" y="1205313"/>
                    <a:pt x="2442722" y="1196740"/>
                  </a:cubicBezTo>
                  <a:cubicBezTo>
                    <a:pt x="2437007" y="1194359"/>
                    <a:pt x="2428435" y="1187692"/>
                    <a:pt x="2420815" y="1191502"/>
                  </a:cubicBezTo>
                  <a:cubicBezTo>
                    <a:pt x="2412719" y="1191502"/>
                    <a:pt x="2408909" y="1195788"/>
                    <a:pt x="2404146" y="1199122"/>
                  </a:cubicBezTo>
                  <a:close/>
                  <a:moveTo>
                    <a:pt x="2467011" y="1199598"/>
                  </a:moveTo>
                  <a:cubicBezTo>
                    <a:pt x="2458915" y="1209123"/>
                    <a:pt x="2459391" y="1228173"/>
                    <a:pt x="2468440" y="1236745"/>
                  </a:cubicBezTo>
                  <a:cubicBezTo>
                    <a:pt x="2477489" y="1246270"/>
                    <a:pt x="2497967" y="1246270"/>
                    <a:pt x="2507016" y="1236745"/>
                  </a:cubicBezTo>
                  <a:cubicBezTo>
                    <a:pt x="2517017" y="1227220"/>
                    <a:pt x="2516065" y="1205313"/>
                    <a:pt x="2505587" y="1196740"/>
                  </a:cubicBezTo>
                  <a:cubicBezTo>
                    <a:pt x="2499872" y="1194359"/>
                    <a:pt x="2491300" y="1187692"/>
                    <a:pt x="2483680" y="1191502"/>
                  </a:cubicBezTo>
                  <a:cubicBezTo>
                    <a:pt x="2475584" y="1191502"/>
                    <a:pt x="2471774" y="1195788"/>
                    <a:pt x="2467011" y="1199122"/>
                  </a:cubicBezTo>
                  <a:close/>
                  <a:moveTo>
                    <a:pt x="4050542" y="1204837"/>
                  </a:moveTo>
                  <a:cubicBezTo>
                    <a:pt x="4043874" y="1220077"/>
                    <a:pt x="4051494" y="1236269"/>
                    <a:pt x="4061972" y="1241984"/>
                  </a:cubicBezTo>
                  <a:cubicBezTo>
                    <a:pt x="4080545" y="1249604"/>
                    <a:pt x="4097690" y="1238650"/>
                    <a:pt x="4101977" y="1223887"/>
                  </a:cubicBezTo>
                  <a:cubicBezTo>
                    <a:pt x="4103881" y="1207218"/>
                    <a:pt x="4096262" y="1199598"/>
                    <a:pt x="4087689" y="1192930"/>
                  </a:cubicBezTo>
                  <a:cubicBezTo>
                    <a:pt x="4082450" y="1191978"/>
                    <a:pt x="4078164" y="1189597"/>
                    <a:pt x="4071020" y="1190549"/>
                  </a:cubicBezTo>
                  <a:cubicBezTo>
                    <a:pt x="4070068" y="1190549"/>
                    <a:pt x="4069592" y="1190549"/>
                    <a:pt x="4069592" y="1191978"/>
                  </a:cubicBezTo>
                  <a:cubicBezTo>
                    <a:pt x="4059114" y="1191978"/>
                    <a:pt x="4055780" y="1199598"/>
                    <a:pt x="4050542" y="1204837"/>
                  </a:cubicBezTo>
                  <a:close/>
                  <a:moveTo>
                    <a:pt x="4124836" y="1194359"/>
                  </a:moveTo>
                  <a:cubicBezTo>
                    <a:pt x="4118169" y="1200074"/>
                    <a:pt x="4112930" y="1207218"/>
                    <a:pt x="4111978" y="1218648"/>
                  </a:cubicBezTo>
                  <a:cubicBezTo>
                    <a:pt x="4113883" y="1221982"/>
                    <a:pt x="4114359" y="1227697"/>
                    <a:pt x="4115788" y="1231507"/>
                  </a:cubicBezTo>
                  <a:cubicBezTo>
                    <a:pt x="4120074" y="1233412"/>
                    <a:pt x="4120550" y="1238174"/>
                    <a:pt x="4124836" y="1240555"/>
                  </a:cubicBezTo>
                  <a:cubicBezTo>
                    <a:pt x="4137695" y="1248175"/>
                    <a:pt x="4154364" y="1241984"/>
                    <a:pt x="4161984" y="1231507"/>
                  </a:cubicBezTo>
                  <a:cubicBezTo>
                    <a:pt x="4163413" y="1227697"/>
                    <a:pt x="4163889" y="1221982"/>
                    <a:pt x="4165794" y="1218648"/>
                  </a:cubicBezTo>
                  <a:cubicBezTo>
                    <a:pt x="4164842" y="1207218"/>
                    <a:pt x="4159603" y="1200074"/>
                    <a:pt x="4152935" y="1194359"/>
                  </a:cubicBezTo>
                  <a:cubicBezTo>
                    <a:pt x="4148173" y="1193883"/>
                    <a:pt x="4140553" y="1189597"/>
                    <a:pt x="4137695" y="1191978"/>
                  </a:cubicBezTo>
                  <a:cubicBezTo>
                    <a:pt x="4131504" y="1191025"/>
                    <a:pt x="4129599" y="1193883"/>
                    <a:pt x="4124836" y="1194359"/>
                  </a:cubicBezTo>
                  <a:close/>
                  <a:moveTo>
                    <a:pt x="4309621" y="1198169"/>
                  </a:moveTo>
                  <a:cubicBezTo>
                    <a:pt x="4306288" y="1203884"/>
                    <a:pt x="4302478" y="1208647"/>
                    <a:pt x="4302002" y="1217219"/>
                  </a:cubicBezTo>
                  <a:cubicBezTo>
                    <a:pt x="4303907" y="1233412"/>
                    <a:pt x="4312955" y="1242937"/>
                    <a:pt x="4330100" y="1244365"/>
                  </a:cubicBezTo>
                  <a:cubicBezTo>
                    <a:pt x="4344864" y="1241984"/>
                    <a:pt x="4353913" y="1233412"/>
                    <a:pt x="4355818" y="1217219"/>
                  </a:cubicBezTo>
                  <a:cubicBezTo>
                    <a:pt x="4355818" y="1208647"/>
                    <a:pt x="4351055" y="1203884"/>
                    <a:pt x="4348198" y="1198169"/>
                  </a:cubicBezTo>
                  <a:cubicBezTo>
                    <a:pt x="4342483" y="1195312"/>
                    <a:pt x="4333910" y="1187692"/>
                    <a:pt x="4325338" y="1191502"/>
                  </a:cubicBezTo>
                  <a:cubicBezTo>
                    <a:pt x="4317718" y="1191025"/>
                    <a:pt x="4315336" y="1196264"/>
                    <a:pt x="4310098" y="1198169"/>
                  </a:cubicBezTo>
                  <a:close/>
                  <a:moveTo>
                    <a:pt x="4763964" y="1191502"/>
                  </a:moveTo>
                  <a:cubicBezTo>
                    <a:pt x="4755868" y="1194835"/>
                    <a:pt x="4750629" y="1201503"/>
                    <a:pt x="4747295" y="1209599"/>
                  </a:cubicBezTo>
                  <a:cubicBezTo>
                    <a:pt x="4745866" y="1222934"/>
                    <a:pt x="4749676" y="1232935"/>
                    <a:pt x="4754915" y="1237698"/>
                  </a:cubicBezTo>
                  <a:cubicBezTo>
                    <a:pt x="4755868" y="1238650"/>
                    <a:pt x="4757773" y="1239603"/>
                    <a:pt x="4758725" y="1240079"/>
                  </a:cubicBezTo>
                  <a:cubicBezTo>
                    <a:pt x="4759678" y="1240555"/>
                    <a:pt x="4761583" y="1242460"/>
                    <a:pt x="4762535" y="1242460"/>
                  </a:cubicBezTo>
                  <a:cubicBezTo>
                    <a:pt x="4778251" y="1248175"/>
                    <a:pt x="4793491" y="1240555"/>
                    <a:pt x="4799682" y="1228173"/>
                  </a:cubicBezTo>
                  <a:cubicBezTo>
                    <a:pt x="4799682" y="1226744"/>
                    <a:pt x="4799682" y="1224363"/>
                    <a:pt x="4801111" y="1224363"/>
                  </a:cubicBezTo>
                  <a:cubicBezTo>
                    <a:pt x="4803492" y="1205789"/>
                    <a:pt x="4795873" y="1197217"/>
                    <a:pt x="4785871" y="1191025"/>
                  </a:cubicBezTo>
                  <a:cubicBezTo>
                    <a:pt x="4780633" y="1189597"/>
                    <a:pt x="4774441" y="1189597"/>
                    <a:pt x="4767774" y="1189597"/>
                  </a:cubicBezTo>
                  <a:cubicBezTo>
                    <a:pt x="4766821" y="1189597"/>
                    <a:pt x="4766345" y="1189597"/>
                    <a:pt x="4766345" y="1191025"/>
                  </a:cubicBezTo>
                  <a:lnTo>
                    <a:pt x="4763964" y="1191025"/>
                  </a:lnTo>
                  <a:close/>
                  <a:moveTo>
                    <a:pt x="1065884" y="1214838"/>
                  </a:moveTo>
                  <a:cubicBezTo>
                    <a:pt x="1066837" y="1230554"/>
                    <a:pt x="1074933" y="1239127"/>
                    <a:pt x="1090173" y="1240555"/>
                  </a:cubicBezTo>
                  <a:cubicBezTo>
                    <a:pt x="1104937" y="1239127"/>
                    <a:pt x="1113033" y="1231030"/>
                    <a:pt x="1114462" y="1216267"/>
                  </a:cubicBezTo>
                  <a:cubicBezTo>
                    <a:pt x="1113509" y="1200550"/>
                    <a:pt x="1101127" y="1189120"/>
                    <a:pt x="1084934" y="1192930"/>
                  </a:cubicBezTo>
                  <a:cubicBezTo>
                    <a:pt x="1073028" y="1194835"/>
                    <a:pt x="1067789" y="1202932"/>
                    <a:pt x="1065884" y="1214838"/>
                  </a:cubicBezTo>
                  <a:close/>
                  <a:moveTo>
                    <a:pt x="1130178" y="1208647"/>
                  </a:moveTo>
                  <a:cubicBezTo>
                    <a:pt x="1128273" y="1231983"/>
                    <a:pt x="1138750" y="1242937"/>
                    <a:pt x="1162087" y="1240555"/>
                  </a:cubicBezTo>
                  <a:cubicBezTo>
                    <a:pt x="1169707" y="1236745"/>
                    <a:pt x="1174945" y="1231507"/>
                    <a:pt x="1178755" y="1223887"/>
                  </a:cubicBezTo>
                  <a:cubicBezTo>
                    <a:pt x="1181137" y="1205313"/>
                    <a:pt x="1173040" y="1197217"/>
                    <a:pt x="1162087" y="1191978"/>
                  </a:cubicBezTo>
                  <a:cubicBezTo>
                    <a:pt x="1157324" y="1192930"/>
                    <a:pt x="1149228" y="1190073"/>
                    <a:pt x="1146847" y="1193407"/>
                  </a:cubicBezTo>
                  <a:cubicBezTo>
                    <a:pt x="1137798" y="1194835"/>
                    <a:pt x="1134464" y="1202455"/>
                    <a:pt x="1130178" y="1208647"/>
                  </a:cubicBezTo>
                  <a:close/>
                  <a:moveTo>
                    <a:pt x="1193043" y="1210075"/>
                  </a:moveTo>
                  <a:cubicBezTo>
                    <a:pt x="1191138" y="1228173"/>
                    <a:pt x="1199711" y="1236269"/>
                    <a:pt x="1211140" y="1241032"/>
                  </a:cubicBezTo>
                  <a:cubicBezTo>
                    <a:pt x="1229238" y="1242937"/>
                    <a:pt x="1237334" y="1234364"/>
                    <a:pt x="1242097" y="1222934"/>
                  </a:cubicBezTo>
                  <a:cubicBezTo>
                    <a:pt x="1243525" y="1201503"/>
                    <a:pt x="1233524" y="1191025"/>
                    <a:pt x="1212569" y="1191978"/>
                  </a:cubicBezTo>
                  <a:cubicBezTo>
                    <a:pt x="1211617" y="1191978"/>
                    <a:pt x="1211140" y="1191978"/>
                    <a:pt x="1211140" y="1193407"/>
                  </a:cubicBezTo>
                  <a:cubicBezTo>
                    <a:pt x="1200663" y="1194359"/>
                    <a:pt x="1197329" y="1202455"/>
                    <a:pt x="1193043" y="1210075"/>
                  </a:cubicBezTo>
                  <a:close/>
                  <a:moveTo>
                    <a:pt x="2146495" y="1207694"/>
                  </a:moveTo>
                  <a:cubicBezTo>
                    <a:pt x="2146495" y="1207694"/>
                    <a:pt x="2146495" y="1211504"/>
                    <a:pt x="2145066" y="1211504"/>
                  </a:cubicBezTo>
                  <a:cubicBezTo>
                    <a:pt x="2145543" y="1216743"/>
                    <a:pt x="2144114" y="1220553"/>
                    <a:pt x="2145066" y="1224363"/>
                  </a:cubicBezTo>
                  <a:cubicBezTo>
                    <a:pt x="2146971" y="1232935"/>
                    <a:pt x="2156020" y="1241984"/>
                    <a:pt x="2164116" y="1243413"/>
                  </a:cubicBezTo>
                  <a:cubicBezTo>
                    <a:pt x="2178880" y="1246270"/>
                    <a:pt x="2192215" y="1237698"/>
                    <a:pt x="2196025" y="1224363"/>
                  </a:cubicBezTo>
                  <a:cubicBezTo>
                    <a:pt x="2197930" y="1205313"/>
                    <a:pt x="2188881" y="1197217"/>
                    <a:pt x="2176975" y="1192454"/>
                  </a:cubicBezTo>
                  <a:lnTo>
                    <a:pt x="2165545" y="1192454"/>
                  </a:lnTo>
                  <a:cubicBezTo>
                    <a:pt x="2165545" y="1192454"/>
                    <a:pt x="2164116" y="1192454"/>
                    <a:pt x="2164116" y="1193883"/>
                  </a:cubicBezTo>
                  <a:cubicBezTo>
                    <a:pt x="2154115" y="1194835"/>
                    <a:pt x="2150781" y="1201979"/>
                    <a:pt x="2146019" y="1208170"/>
                  </a:cubicBezTo>
                  <a:close/>
                  <a:moveTo>
                    <a:pt x="4626804" y="1202455"/>
                  </a:moveTo>
                  <a:cubicBezTo>
                    <a:pt x="4624422" y="1206742"/>
                    <a:pt x="4623470" y="1211980"/>
                    <a:pt x="4621565" y="1216743"/>
                  </a:cubicBezTo>
                  <a:cubicBezTo>
                    <a:pt x="4622517" y="1236269"/>
                    <a:pt x="4639186" y="1247699"/>
                    <a:pt x="4658713" y="1241032"/>
                  </a:cubicBezTo>
                  <a:cubicBezTo>
                    <a:pt x="4665856" y="1235317"/>
                    <a:pt x="4672047" y="1228649"/>
                    <a:pt x="4673000" y="1216743"/>
                  </a:cubicBezTo>
                  <a:cubicBezTo>
                    <a:pt x="4671095" y="1206742"/>
                    <a:pt x="4665856" y="1200074"/>
                    <a:pt x="4658713" y="1194835"/>
                  </a:cubicBezTo>
                  <a:cubicBezTo>
                    <a:pt x="4654426" y="1194835"/>
                    <a:pt x="4648235" y="1191025"/>
                    <a:pt x="4645854" y="1193407"/>
                  </a:cubicBezTo>
                  <a:cubicBezTo>
                    <a:pt x="4635853" y="1192454"/>
                    <a:pt x="4632043" y="1198645"/>
                    <a:pt x="4626804" y="1202455"/>
                  </a:cubicBezTo>
                  <a:close/>
                  <a:moveTo>
                    <a:pt x="691076" y="1201027"/>
                  </a:moveTo>
                  <a:cubicBezTo>
                    <a:pt x="689171" y="1205789"/>
                    <a:pt x="685837" y="1209599"/>
                    <a:pt x="685837" y="1216267"/>
                  </a:cubicBezTo>
                  <a:cubicBezTo>
                    <a:pt x="687266" y="1230554"/>
                    <a:pt x="695362" y="1238650"/>
                    <a:pt x="710126" y="1239603"/>
                  </a:cubicBezTo>
                  <a:cubicBezTo>
                    <a:pt x="722984" y="1237698"/>
                    <a:pt x="730604" y="1230078"/>
                    <a:pt x="732033" y="1216267"/>
                  </a:cubicBezTo>
                  <a:cubicBezTo>
                    <a:pt x="732033" y="1208647"/>
                    <a:pt x="728223" y="1204360"/>
                    <a:pt x="725842" y="1199598"/>
                  </a:cubicBezTo>
                  <a:cubicBezTo>
                    <a:pt x="720603" y="1196740"/>
                    <a:pt x="712507" y="1190549"/>
                    <a:pt x="705363" y="1194359"/>
                  </a:cubicBezTo>
                  <a:cubicBezTo>
                    <a:pt x="697743" y="1193883"/>
                    <a:pt x="695838" y="1198645"/>
                    <a:pt x="691076" y="1201027"/>
                  </a:cubicBezTo>
                  <a:close/>
                  <a:moveTo>
                    <a:pt x="2208884" y="1216267"/>
                  </a:moveTo>
                  <a:cubicBezTo>
                    <a:pt x="2209836" y="1231983"/>
                    <a:pt x="2217932" y="1240555"/>
                    <a:pt x="2233172" y="1241984"/>
                  </a:cubicBezTo>
                  <a:cubicBezTo>
                    <a:pt x="2247936" y="1240555"/>
                    <a:pt x="2256033" y="1232459"/>
                    <a:pt x="2257461" y="1217695"/>
                  </a:cubicBezTo>
                  <a:cubicBezTo>
                    <a:pt x="2256509" y="1201979"/>
                    <a:pt x="2244126" y="1190549"/>
                    <a:pt x="2227934" y="1194359"/>
                  </a:cubicBezTo>
                  <a:cubicBezTo>
                    <a:pt x="2216028" y="1196264"/>
                    <a:pt x="2210789" y="1204360"/>
                    <a:pt x="2208884" y="1216267"/>
                  </a:cubicBezTo>
                  <a:close/>
                  <a:moveTo>
                    <a:pt x="2276987" y="1203408"/>
                  </a:moveTo>
                  <a:cubicBezTo>
                    <a:pt x="2276035" y="1208170"/>
                    <a:pt x="2273177" y="1211504"/>
                    <a:pt x="2273177" y="1217695"/>
                  </a:cubicBezTo>
                  <a:cubicBezTo>
                    <a:pt x="2274606" y="1232935"/>
                    <a:pt x="2283179" y="1241032"/>
                    <a:pt x="2298895" y="1241984"/>
                  </a:cubicBezTo>
                  <a:cubicBezTo>
                    <a:pt x="2312706" y="1240079"/>
                    <a:pt x="2320802" y="1231983"/>
                    <a:pt x="2322231" y="1217695"/>
                  </a:cubicBezTo>
                  <a:cubicBezTo>
                    <a:pt x="2321279" y="1202455"/>
                    <a:pt x="2309372" y="1191025"/>
                    <a:pt x="2294132" y="1194359"/>
                  </a:cubicBezTo>
                  <a:cubicBezTo>
                    <a:pt x="2285084" y="1194359"/>
                    <a:pt x="2282702" y="1200074"/>
                    <a:pt x="2277464" y="1203408"/>
                  </a:cubicBezTo>
                  <a:close/>
                  <a:moveTo>
                    <a:pt x="4178653" y="1208647"/>
                  </a:moveTo>
                  <a:cubicBezTo>
                    <a:pt x="4178653" y="1208647"/>
                    <a:pt x="4178653" y="1210075"/>
                    <a:pt x="4177224" y="1210075"/>
                  </a:cubicBezTo>
                  <a:cubicBezTo>
                    <a:pt x="4174843" y="1228649"/>
                    <a:pt x="4182939" y="1237222"/>
                    <a:pt x="4193893" y="1241984"/>
                  </a:cubicBezTo>
                  <a:cubicBezTo>
                    <a:pt x="4212467" y="1244365"/>
                    <a:pt x="4221039" y="1236269"/>
                    <a:pt x="4225802" y="1225315"/>
                  </a:cubicBezTo>
                  <a:lnTo>
                    <a:pt x="4225802" y="1210075"/>
                  </a:lnTo>
                  <a:cubicBezTo>
                    <a:pt x="4222944" y="1203408"/>
                    <a:pt x="4218181" y="1199122"/>
                    <a:pt x="4212943" y="1194835"/>
                  </a:cubicBezTo>
                  <a:cubicBezTo>
                    <a:pt x="4208180" y="1193883"/>
                    <a:pt x="4198179" y="1191978"/>
                    <a:pt x="4193893" y="1194835"/>
                  </a:cubicBezTo>
                  <a:cubicBezTo>
                    <a:pt x="4185320" y="1196264"/>
                    <a:pt x="4181510" y="1201979"/>
                    <a:pt x="4178653" y="1209123"/>
                  </a:cubicBezTo>
                  <a:close/>
                  <a:moveTo>
                    <a:pt x="4558700" y="1210075"/>
                  </a:moveTo>
                  <a:cubicBezTo>
                    <a:pt x="4556795" y="1233412"/>
                    <a:pt x="4567273" y="1244365"/>
                    <a:pt x="4590609" y="1241984"/>
                  </a:cubicBezTo>
                  <a:cubicBezTo>
                    <a:pt x="4598229" y="1238174"/>
                    <a:pt x="4603468" y="1232935"/>
                    <a:pt x="4607277" y="1225315"/>
                  </a:cubicBezTo>
                  <a:cubicBezTo>
                    <a:pt x="4609659" y="1206742"/>
                    <a:pt x="4601563" y="1198645"/>
                    <a:pt x="4590609" y="1193407"/>
                  </a:cubicBezTo>
                  <a:cubicBezTo>
                    <a:pt x="4585846" y="1194359"/>
                    <a:pt x="4577750" y="1191978"/>
                    <a:pt x="4575369" y="1194835"/>
                  </a:cubicBezTo>
                  <a:cubicBezTo>
                    <a:pt x="4566320" y="1196264"/>
                    <a:pt x="4562986" y="1203884"/>
                    <a:pt x="4558700" y="1210075"/>
                  </a:cubicBezTo>
                  <a:close/>
                  <a:moveTo>
                    <a:pt x="4878264" y="1208647"/>
                  </a:moveTo>
                  <a:cubicBezTo>
                    <a:pt x="4878264" y="1208647"/>
                    <a:pt x="4878264" y="1210075"/>
                    <a:pt x="4876835" y="1210075"/>
                  </a:cubicBezTo>
                  <a:cubicBezTo>
                    <a:pt x="4874454" y="1228649"/>
                    <a:pt x="4882550" y="1237222"/>
                    <a:pt x="4893504" y="1241984"/>
                  </a:cubicBezTo>
                  <a:cubicBezTo>
                    <a:pt x="4912077" y="1244365"/>
                    <a:pt x="4920650" y="1236269"/>
                    <a:pt x="4925412" y="1225315"/>
                  </a:cubicBezTo>
                  <a:lnTo>
                    <a:pt x="4925412" y="1210075"/>
                  </a:lnTo>
                  <a:cubicBezTo>
                    <a:pt x="4922555" y="1203408"/>
                    <a:pt x="4917792" y="1199122"/>
                    <a:pt x="4912554" y="1194835"/>
                  </a:cubicBezTo>
                  <a:cubicBezTo>
                    <a:pt x="4907791" y="1193883"/>
                    <a:pt x="4897790" y="1191978"/>
                    <a:pt x="4893504" y="1194835"/>
                  </a:cubicBezTo>
                  <a:cubicBezTo>
                    <a:pt x="4884931" y="1196264"/>
                    <a:pt x="4881121" y="1201979"/>
                    <a:pt x="4878264" y="1209123"/>
                  </a:cubicBezTo>
                  <a:close/>
                  <a:moveTo>
                    <a:pt x="4242947" y="1216267"/>
                  </a:moveTo>
                  <a:cubicBezTo>
                    <a:pt x="4242947" y="1231030"/>
                    <a:pt x="4251043" y="1238650"/>
                    <a:pt x="4264854" y="1240555"/>
                  </a:cubicBezTo>
                  <a:cubicBezTo>
                    <a:pt x="4280570" y="1239603"/>
                    <a:pt x="4289143" y="1231507"/>
                    <a:pt x="4289143" y="1214838"/>
                  </a:cubicBezTo>
                  <a:cubicBezTo>
                    <a:pt x="4287238" y="1201979"/>
                    <a:pt x="4275808" y="1191502"/>
                    <a:pt x="4261044" y="1195788"/>
                  </a:cubicBezTo>
                  <a:cubicBezTo>
                    <a:pt x="4249614" y="1197217"/>
                    <a:pt x="4244852" y="1205313"/>
                    <a:pt x="4242947" y="1216267"/>
                  </a:cubicBezTo>
                  <a:close/>
                  <a:moveTo>
                    <a:pt x="625829" y="1213885"/>
                  </a:moveTo>
                  <a:cubicBezTo>
                    <a:pt x="624877" y="1225792"/>
                    <a:pt x="631068" y="1230554"/>
                    <a:pt x="637259" y="1235793"/>
                  </a:cubicBezTo>
                  <a:cubicBezTo>
                    <a:pt x="642974" y="1237222"/>
                    <a:pt x="649642" y="1237222"/>
                    <a:pt x="655357" y="1235793"/>
                  </a:cubicBezTo>
                  <a:cubicBezTo>
                    <a:pt x="658691" y="1231983"/>
                    <a:pt x="663453" y="1230554"/>
                    <a:pt x="665834" y="1225315"/>
                  </a:cubicBezTo>
                  <a:cubicBezTo>
                    <a:pt x="671549" y="1210552"/>
                    <a:pt x="659643" y="1191025"/>
                    <a:pt x="641546" y="1197217"/>
                  </a:cubicBezTo>
                  <a:cubicBezTo>
                    <a:pt x="632021" y="1198645"/>
                    <a:pt x="628211" y="1205313"/>
                    <a:pt x="626306" y="1213885"/>
                  </a:cubicBezTo>
                  <a:close/>
                  <a:moveTo>
                    <a:pt x="562965" y="1216267"/>
                  </a:moveTo>
                  <a:cubicBezTo>
                    <a:pt x="564393" y="1227697"/>
                    <a:pt x="571061" y="1233888"/>
                    <a:pt x="582014" y="1235317"/>
                  </a:cubicBezTo>
                  <a:cubicBezTo>
                    <a:pt x="593444" y="1233888"/>
                    <a:pt x="600588" y="1227220"/>
                    <a:pt x="601064" y="1214838"/>
                  </a:cubicBezTo>
                  <a:cubicBezTo>
                    <a:pt x="599636" y="1204360"/>
                    <a:pt x="590111" y="1194835"/>
                    <a:pt x="579157" y="1198169"/>
                  </a:cubicBezTo>
                  <a:cubicBezTo>
                    <a:pt x="568203" y="1198645"/>
                    <a:pt x="564393" y="1206265"/>
                    <a:pt x="562488" y="1216267"/>
                  </a:cubicBezTo>
                  <a:close/>
                  <a:moveTo>
                    <a:pt x="753941" y="1213885"/>
                  </a:moveTo>
                  <a:lnTo>
                    <a:pt x="753941" y="1220553"/>
                  </a:lnTo>
                  <a:cubicBezTo>
                    <a:pt x="759179" y="1244365"/>
                    <a:pt x="797279" y="1238650"/>
                    <a:pt x="792517" y="1212933"/>
                  </a:cubicBezTo>
                  <a:cubicBezTo>
                    <a:pt x="790612" y="1205313"/>
                    <a:pt x="785373" y="1200550"/>
                    <a:pt x="778229" y="1197693"/>
                  </a:cubicBezTo>
                  <a:cubicBezTo>
                    <a:pt x="775372" y="1198645"/>
                    <a:pt x="768704" y="1196264"/>
                    <a:pt x="767752" y="1199122"/>
                  </a:cubicBezTo>
                  <a:cubicBezTo>
                    <a:pt x="759179" y="1200074"/>
                    <a:pt x="755369" y="1206742"/>
                    <a:pt x="753464" y="1214362"/>
                  </a:cubicBezTo>
                  <a:close/>
                  <a:moveTo>
                    <a:pt x="884909" y="1204837"/>
                  </a:moveTo>
                  <a:cubicBezTo>
                    <a:pt x="883481" y="1208170"/>
                    <a:pt x="883004" y="1211980"/>
                    <a:pt x="881099" y="1215314"/>
                  </a:cubicBezTo>
                  <a:cubicBezTo>
                    <a:pt x="882528" y="1221029"/>
                    <a:pt x="883957" y="1227220"/>
                    <a:pt x="887291" y="1230554"/>
                  </a:cubicBezTo>
                  <a:cubicBezTo>
                    <a:pt x="899197" y="1241032"/>
                    <a:pt x="920152" y="1231507"/>
                    <a:pt x="919199" y="1215314"/>
                  </a:cubicBezTo>
                  <a:cubicBezTo>
                    <a:pt x="919199" y="1212457"/>
                    <a:pt x="915866" y="1209123"/>
                    <a:pt x="915389" y="1204837"/>
                  </a:cubicBezTo>
                  <a:cubicBezTo>
                    <a:pt x="911579" y="1201503"/>
                    <a:pt x="903483" y="1196264"/>
                    <a:pt x="898721" y="1198645"/>
                  </a:cubicBezTo>
                  <a:cubicBezTo>
                    <a:pt x="891577" y="1198645"/>
                    <a:pt x="888719" y="1202455"/>
                    <a:pt x="884433" y="1204837"/>
                  </a:cubicBezTo>
                  <a:close/>
                  <a:moveTo>
                    <a:pt x="1008258" y="1213885"/>
                  </a:moveTo>
                  <a:cubicBezTo>
                    <a:pt x="1007306" y="1226744"/>
                    <a:pt x="1013973" y="1231983"/>
                    <a:pt x="1022546" y="1235793"/>
                  </a:cubicBezTo>
                  <a:cubicBezTo>
                    <a:pt x="1048263" y="1240555"/>
                    <a:pt x="1052549" y="1208170"/>
                    <a:pt x="1039214" y="1199598"/>
                  </a:cubicBezTo>
                  <a:cubicBezTo>
                    <a:pt x="1034928" y="1198645"/>
                    <a:pt x="1027308" y="1194359"/>
                    <a:pt x="1022546" y="1198169"/>
                  </a:cubicBezTo>
                  <a:cubicBezTo>
                    <a:pt x="1013497" y="1199122"/>
                    <a:pt x="1010163" y="1205789"/>
                    <a:pt x="1008258" y="1213409"/>
                  </a:cubicBezTo>
                  <a:close/>
                  <a:moveTo>
                    <a:pt x="818234" y="1210075"/>
                  </a:moveTo>
                  <a:cubicBezTo>
                    <a:pt x="810138" y="1242460"/>
                    <a:pt x="862526" y="1242460"/>
                    <a:pt x="853953" y="1210075"/>
                  </a:cubicBezTo>
                  <a:cubicBezTo>
                    <a:pt x="851096" y="1205313"/>
                    <a:pt x="847286" y="1201027"/>
                    <a:pt x="842523" y="1198645"/>
                  </a:cubicBezTo>
                  <a:cubicBezTo>
                    <a:pt x="838713" y="1199598"/>
                    <a:pt x="831569" y="1197217"/>
                    <a:pt x="829664" y="1200074"/>
                  </a:cubicBezTo>
                  <a:cubicBezTo>
                    <a:pt x="822997" y="1200550"/>
                    <a:pt x="821568" y="1206265"/>
                    <a:pt x="818234" y="1210552"/>
                  </a:cubicBezTo>
                  <a:close/>
                  <a:moveTo>
                    <a:pt x="4817780" y="1217695"/>
                  </a:moveTo>
                  <a:cubicBezTo>
                    <a:pt x="4819209" y="1229602"/>
                    <a:pt x="4825876" y="1236269"/>
                    <a:pt x="4838259" y="1236745"/>
                  </a:cubicBezTo>
                  <a:cubicBezTo>
                    <a:pt x="4848736" y="1234364"/>
                    <a:pt x="4855880" y="1228649"/>
                    <a:pt x="4856356" y="1216267"/>
                  </a:cubicBezTo>
                  <a:cubicBezTo>
                    <a:pt x="4854451" y="1205789"/>
                    <a:pt x="4845402" y="1195788"/>
                    <a:pt x="4833496" y="1199598"/>
                  </a:cubicBezTo>
                  <a:cubicBezTo>
                    <a:pt x="4823971" y="1201027"/>
                    <a:pt x="4819685" y="1207694"/>
                    <a:pt x="4818256" y="1217695"/>
                  </a:cubicBezTo>
                  <a:close/>
                  <a:moveTo>
                    <a:pt x="4944939" y="1215314"/>
                  </a:moveTo>
                  <a:cubicBezTo>
                    <a:pt x="4943986" y="1228173"/>
                    <a:pt x="4950654" y="1233412"/>
                    <a:pt x="4959226" y="1237222"/>
                  </a:cubicBezTo>
                  <a:cubicBezTo>
                    <a:pt x="4984944" y="1241984"/>
                    <a:pt x="4989230" y="1209599"/>
                    <a:pt x="4975895" y="1201027"/>
                  </a:cubicBezTo>
                  <a:cubicBezTo>
                    <a:pt x="4971609" y="1200074"/>
                    <a:pt x="4963989" y="1195788"/>
                    <a:pt x="4959226" y="1199598"/>
                  </a:cubicBezTo>
                  <a:cubicBezTo>
                    <a:pt x="4950177" y="1200550"/>
                    <a:pt x="4946844" y="1207218"/>
                    <a:pt x="4944939" y="1214838"/>
                  </a:cubicBezTo>
                  <a:close/>
                  <a:moveTo>
                    <a:pt x="947774" y="1210075"/>
                  </a:moveTo>
                  <a:cubicBezTo>
                    <a:pt x="939678" y="1239127"/>
                    <a:pt x="986827" y="1239127"/>
                    <a:pt x="978731" y="1210075"/>
                  </a:cubicBezTo>
                  <a:cubicBezTo>
                    <a:pt x="976349" y="1206742"/>
                    <a:pt x="973015" y="1203884"/>
                    <a:pt x="969682" y="1201027"/>
                  </a:cubicBezTo>
                  <a:cubicBezTo>
                    <a:pt x="965872" y="1201979"/>
                    <a:pt x="958728" y="1199598"/>
                    <a:pt x="956823" y="1202455"/>
                  </a:cubicBezTo>
                  <a:cubicBezTo>
                    <a:pt x="951584" y="1202932"/>
                    <a:pt x="951108" y="1207694"/>
                    <a:pt x="947774" y="1210075"/>
                  </a:cubicBezTo>
                  <a:close/>
                  <a:moveTo>
                    <a:pt x="506291" y="1213885"/>
                  </a:moveTo>
                  <a:lnTo>
                    <a:pt x="506291" y="1221505"/>
                  </a:lnTo>
                  <a:cubicBezTo>
                    <a:pt x="511530" y="1234364"/>
                    <a:pt x="537247" y="1231030"/>
                    <a:pt x="532008" y="1211028"/>
                  </a:cubicBezTo>
                  <a:cubicBezTo>
                    <a:pt x="529627" y="1208170"/>
                    <a:pt x="527246" y="1205313"/>
                    <a:pt x="524388" y="1203408"/>
                  </a:cubicBezTo>
                  <a:cubicBezTo>
                    <a:pt x="521531" y="1204360"/>
                    <a:pt x="514863" y="1201979"/>
                    <a:pt x="513911" y="1204837"/>
                  </a:cubicBezTo>
                  <a:cubicBezTo>
                    <a:pt x="509148" y="1205789"/>
                    <a:pt x="507243" y="1209123"/>
                    <a:pt x="506291" y="1213885"/>
                  </a:cubicBezTo>
                  <a:close/>
                  <a:moveTo>
                    <a:pt x="443426" y="1217695"/>
                  </a:moveTo>
                  <a:cubicBezTo>
                    <a:pt x="444855" y="1223887"/>
                    <a:pt x="448188" y="1228173"/>
                    <a:pt x="456285" y="1228173"/>
                  </a:cubicBezTo>
                  <a:cubicBezTo>
                    <a:pt x="462476" y="1226744"/>
                    <a:pt x="466762" y="1223410"/>
                    <a:pt x="466762" y="1215314"/>
                  </a:cubicBezTo>
                  <a:cubicBezTo>
                    <a:pt x="466286" y="1201503"/>
                    <a:pt x="441521" y="1201979"/>
                    <a:pt x="443902" y="1217695"/>
                  </a:cubicBezTo>
                  <a:close/>
                  <a:moveTo>
                    <a:pt x="1634050" y="1267702"/>
                  </a:moveTo>
                  <a:cubicBezTo>
                    <a:pt x="1628335" y="1285799"/>
                    <a:pt x="1636431" y="1302468"/>
                    <a:pt x="1649290" y="1308659"/>
                  </a:cubicBezTo>
                  <a:cubicBezTo>
                    <a:pt x="1667388" y="1314374"/>
                    <a:pt x="1684056" y="1306278"/>
                    <a:pt x="1690248" y="1293419"/>
                  </a:cubicBezTo>
                  <a:cubicBezTo>
                    <a:pt x="1692629" y="1283894"/>
                    <a:pt x="1692629" y="1277227"/>
                    <a:pt x="1690248" y="1267702"/>
                  </a:cubicBezTo>
                  <a:cubicBezTo>
                    <a:pt x="1686438" y="1261510"/>
                    <a:pt x="1681199" y="1256272"/>
                    <a:pt x="1675008" y="1252462"/>
                  </a:cubicBezTo>
                  <a:cubicBezTo>
                    <a:pt x="1670721" y="1252462"/>
                    <a:pt x="1663101" y="1249128"/>
                    <a:pt x="1660720" y="1251033"/>
                  </a:cubicBezTo>
                  <a:cubicBezTo>
                    <a:pt x="1645480" y="1250557"/>
                    <a:pt x="1640242" y="1259605"/>
                    <a:pt x="1633574" y="1267702"/>
                  </a:cubicBezTo>
                  <a:close/>
                  <a:moveTo>
                    <a:pt x="1568804" y="1280560"/>
                  </a:moveTo>
                  <a:cubicBezTo>
                    <a:pt x="1570709" y="1298658"/>
                    <a:pt x="1580234" y="1308659"/>
                    <a:pt x="1598331" y="1310088"/>
                  </a:cubicBezTo>
                  <a:cubicBezTo>
                    <a:pt x="1616429" y="1308183"/>
                    <a:pt x="1625954" y="1298658"/>
                    <a:pt x="1627859" y="1280560"/>
                  </a:cubicBezTo>
                  <a:cubicBezTo>
                    <a:pt x="1625954" y="1262463"/>
                    <a:pt x="1616429" y="1252938"/>
                    <a:pt x="1598331" y="1251033"/>
                  </a:cubicBezTo>
                  <a:cubicBezTo>
                    <a:pt x="1596426" y="1251033"/>
                    <a:pt x="1593569" y="1251033"/>
                    <a:pt x="1593093" y="1252462"/>
                  </a:cubicBezTo>
                  <a:cubicBezTo>
                    <a:pt x="1577853" y="1254843"/>
                    <a:pt x="1570233" y="1264844"/>
                    <a:pt x="1568804" y="1280560"/>
                  </a:cubicBezTo>
                  <a:close/>
                  <a:moveTo>
                    <a:pt x="1949804" y="1275322"/>
                  </a:moveTo>
                  <a:lnTo>
                    <a:pt x="1949804" y="1286752"/>
                  </a:lnTo>
                  <a:cubicBezTo>
                    <a:pt x="1953614" y="1297705"/>
                    <a:pt x="1960758" y="1308183"/>
                    <a:pt x="1974093" y="1310088"/>
                  </a:cubicBezTo>
                  <a:cubicBezTo>
                    <a:pt x="1991238" y="1312469"/>
                    <a:pt x="2005525" y="1301515"/>
                    <a:pt x="2008859" y="1285799"/>
                  </a:cubicBezTo>
                  <a:lnTo>
                    <a:pt x="2008859" y="1274369"/>
                  </a:lnTo>
                  <a:cubicBezTo>
                    <a:pt x="2005049" y="1262463"/>
                    <a:pt x="1997429" y="1253890"/>
                    <a:pt x="1984570" y="1251033"/>
                  </a:cubicBezTo>
                  <a:lnTo>
                    <a:pt x="1973140" y="1251033"/>
                  </a:lnTo>
                  <a:cubicBezTo>
                    <a:pt x="1973140" y="1251033"/>
                    <a:pt x="1971711" y="1251033"/>
                    <a:pt x="1971711" y="1252462"/>
                  </a:cubicBezTo>
                  <a:cubicBezTo>
                    <a:pt x="1959329" y="1254843"/>
                    <a:pt x="1953138" y="1263892"/>
                    <a:pt x="1949804" y="1275798"/>
                  </a:cubicBezTo>
                  <a:close/>
                  <a:moveTo>
                    <a:pt x="2015050" y="1271512"/>
                  </a:moveTo>
                  <a:cubicBezTo>
                    <a:pt x="2010764" y="1296277"/>
                    <a:pt x="2027909" y="1312945"/>
                    <a:pt x="2052197" y="1308659"/>
                  </a:cubicBezTo>
                  <a:cubicBezTo>
                    <a:pt x="2065056" y="1302468"/>
                    <a:pt x="2075057" y="1290085"/>
                    <a:pt x="2071248" y="1271512"/>
                  </a:cubicBezTo>
                  <a:cubicBezTo>
                    <a:pt x="2066485" y="1261034"/>
                    <a:pt x="2055055" y="1250080"/>
                    <a:pt x="2041720" y="1252462"/>
                  </a:cubicBezTo>
                  <a:cubicBezTo>
                    <a:pt x="2026004" y="1252462"/>
                    <a:pt x="2020765" y="1262463"/>
                    <a:pt x="2014574" y="1271512"/>
                  </a:cubicBezTo>
                  <a:close/>
                  <a:moveTo>
                    <a:pt x="2460344" y="1270083"/>
                  </a:moveTo>
                  <a:cubicBezTo>
                    <a:pt x="2455581" y="1288657"/>
                    <a:pt x="2465582" y="1301039"/>
                    <a:pt x="2477012" y="1307230"/>
                  </a:cubicBezTo>
                  <a:cubicBezTo>
                    <a:pt x="2495586" y="1311993"/>
                    <a:pt x="2507969" y="1301992"/>
                    <a:pt x="2514160" y="1290562"/>
                  </a:cubicBezTo>
                  <a:cubicBezTo>
                    <a:pt x="2515588" y="1283418"/>
                    <a:pt x="2515588" y="1277227"/>
                    <a:pt x="2514160" y="1270083"/>
                  </a:cubicBezTo>
                  <a:cubicBezTo>
                    <a:pt x="2508445" y="1260558"/>
                    <a:pt x="2497967" y="1248652"/>
                    <a:pt x="2482251" y="1253414"/>
                  </a:cubicBezTo>
                  <a:cubicBezTo>
                    <a:pt x="2469869" y="1253890"/>
                    <a:pt x="2466059" y="1262939"/>
                    <a:pt x="2460344" y="1270083"/>
                  </a:cubicBezTo>
                  <a:close/>
                  <a:moveTo>
                    <a:pt x="3793367" y="1268654"/>
                  </a:moveTo>
                  <a:cubicBezTo>
                    <a:pt x="3791938" y="1274369"/>
                    <a:pt x="3791938" y="1281989"/>
                    <a:pt x="3791938" y="1289133"/>
                  </a:cubicBezTo>
                  <a:cubicBezTo>
                    <a:pt x="3796224" y="1297705"/>
                    <a:pt x="3802416" y="1303897"/>
                    <a:pt x="3810988" y="1308183"/>
                  </a:cubicBezTo>
                  <a:cubicBezTo>
                    <a:pt x="3832419" y="1311040"/>
                    <a:pt x="3841944" y="1301515"/>
                    <a:pt x="3848135" y="1289133"/>
                  </a:cubicBezTo>
                  <a:cubicBezTo>
                    <a:pt x="3850516" y="1267702"/>
                    <a:pt x="3841468" y="1258177"/>
                    <a:pt x="3829085" y="1251985"/>
                  </a:cubicBezTo>
                  <a:cubicBezTo>
                    <a:pt x="3823370" y="1252938"/>
                    <a:pt x="3814798" y="1250080"/>
                    <a:pt x="3810988" y="1253414"/>
                  </a:cubicBezTo>
                  <a:cubicBezTo>
                    <a:pt x="3801939" y="1255319"/>
                    <a:pt x="3797653" y="1262463"/>
                    <a:pt x="3792890" y="1268654"/>
                  </a:cubicBezTo>
                  <a:close/>
                  <a:moveTo>
                    <a:pt x="3856232" y="1280084"/>
                  </a:moveTo>
                  <a:cubicBezTo>
                    <a:pt x="3857660" y="1296753"/>
                    <a:pt x="3870043" y="1309135"/>
                    <a:pt x="3885759" y="1308183"/>
                  </a:cubicBezTo>
                  <a:cubicBezTo>
                    <a:pt x="3900523" y="1307707"/>
                    <a:pt x="3911477" y="1295324"/>
                    <a:pt x="3912905" y="1280084"/>
                  </a:cubicBezTo>
                  <a:cubicBezTo>
                    <a:pt x="3910524" y="1262463"/>
                    <a:pt x="3900999" y="1252462"/>
                    <a:pt x="3881949" y="1251985"/>
                  </a:cubicBezTo>
                  <a:cubicBezTo>
                    <a:pt x="3880996" y="1251985"/>
                    <a:pt x="3880520" y="1251985"/>
                    <a:pt x="3880520" y="1253414"/>
                  </a:cubicBezTo>
                  <a:cubicBezTo>
                    <a:pt x="3865280" y="1254843"/>
                    <a:pt x="3858137" y="1265320"/>
                    <a:pt x="3856232" y="1280560"/>
                  </a:cubicBezTo>
                  <a:close/>
                  <a:moveTo>
                    <a:pt x="1318297" y="1269607"/>
                  </a:moveTo>
                  <a:cubicBezTo>
                    <a:pt x="1313534" y="1287228"/>
                    <a:pt x="1322583" y="1299610"/>
                    <a:pt x="1333537" y="1305802"/>
                  </a:cubicBezTo>
                  <a:cubicBezTo>
                    <a:pt x="1358302" y="1311517"/>
                    <a:pt x="1375447" y="1294372"/>
                    <a:pt x="1369255" y="1269607"/>
                  </a:cubicBezTo>
                  <a:cubicBezTo>
                    <a:pt x="1363064" y="1260558"/>
                    <a:pt x="1356397" y="1251985"/>
                    <a:pt x="1339728" y="1252938"/>
                  </a:cubicBezTo>
                  <a:cubicBezTo>
                    <a:pt x="1338775" y="1252938"/>
                    <a:pt x="1338299" y="1252938"/>
                    <a:pt x="1338299" y="1254367"/>
                  </a:cubicBezTo>
                  <a:cubicBezTo>
                    <a:pt x="1326869" y="1254367"/>
                    <a:pt x="1323059" y="1263415"/>
                    <a:pt x="1317820" y="1269607"/>
                  </a:cubicBezTo>
                  <a:close/>
                  <a:moveTo>
                    <a:pt x="1450694" y="1261987"/>
                  </a:moveTo>
                  <a:cubicBezTo>
                    <a:pt x="1442598" y="1271512"/>
                    <a:pt x="1443074" y="1290562"/>
                    <a:pt x="1452123" y="1299134"/>
                  </a:cubicBezTo>
                  <a:cubicBezTo>
                    <a:pt x="1461172" y="1308659"/>
                    <a:pt x="1481650" y="1308659"/>
                    <a:pt x="1490699" y="1299134"/>
                  </a:cubicBezTo>
                  <a:cubicBezTo>
                    <a:pt x="1500700" y="1289609"/>
                    <a:pt x="1499748" y="1267702"/>
                    <a:pt x="1489270" y="1259129"/>
                  </a:cubicBezTo>
                  <a:cubicBezTo>
                    <a:pt x="1483555" y="1256748"/>
                    <a:pt x="1474983" y="1250080"/>
                    <a:pt x="1467363" y="1253890"/>
                  </a:cubicBezTo>
                  <a:cubicBezTo>
                    <a:pt x="1459266" y="1253890"/>
                    <a:pt x="1455457" y="1258177"/>
                    <a:pt x="1450694" y="1261510"/>
                  </a:cubicBezTo>
                  <a:close/>
                  <a:moveTo>
                    <a:pt x="1509749" y="1269607"/>
                  </a:moveTo>
                  <a:cubicBezTo>
                    <a:pt x="1504987" y="1287228"/>
                    <a:pt x="1514035" y="1299610"/>
                    <a:pt x="1524989" y="1305802"/>
                  </a:cubicBezTo>
                  <a:cubicBezTo>
                    <a:pt x="1549754" y="1311517"/>
                    <a:pt x="1566899" y="1294372"/>
                    <a:pt x="1560708" y="1269607"/>
                  </a:cubicBezTo>
                  <a:cubicBezTo>
                    <a:pt x="1554516" y="1260558"/>
                    <a:pt x="1547849" y="1251985"/>
                    <a:pt x="1531180" y="1252938"/>
                  </a:cubicBezTo>
                  <a:cubicBezTo>
                    <a:pt x="1530228" y="1252938"/>
                    <a:pt x="1529752" y="1252938"/>
                    <a:pt x="1529752" y="1254367"/>
                  </a:cubicBezTo>
                  <a:cubicBezTo>
                    <a:pt x="1518322" y="1254367"/>
                    <a:pt x="1514512" y="1263415"/>
                    <a:pt x="1509273" y="1269607"/>
                  </a:cubicBezTo>
                  <a:close/>
                  <a:moveTo>
                    <a:pt x="1384019" y="1271035"/>
                  </a:moveTo>
                  <a:cubicBezTo>
                    <a:pt x="1378780" y="1286752"/>
                    <a:pt x="1387829" y="1298658"/>
                    <a:pt x="1396878" y="1304373"/>
                  </a:cubicBezTo>
                  <a:cubicBezTo>
                    <a:pt x="1403545" y="1306278"/>
                    <a:pt x="1413547" y="1306278"/>
                    <a:pt x="1419738" y="1304373"/>
                  </a:cubicBezTo>
                  <a:cubicBezTo>
                    <a:pt x="1429739" y="1298658"/>
                    <a:pt x="1437835" y="1285323"/>
                    <a:pt x="1432597" y="1268178"/>
                  </a:cubicBezTo>
                  <a:cubicBezTo>
                    <a:pt x="1428787" y="1263415"/>
                    <a:pt x="1424500" y="1259129"/>
                    <a:pt x="1419738" y="1255319"/>
                  </a:cubicBezTo>
                  <a:cubicBezTo>
                    <a:pt x="1414975" y="1254367"/>
                    <a:pt x="1404974" y="1252462"/>
                    <a:pt x="1400688" y="1255319"/>
                  </a:cubicBezTo>
                  <a:cubicBezTo>
                    <a:pt x="1391639" y="1256748"/>
                    <a:pt x="1386877" y="1262939"/>
                    <a:pt x="1384019" y="1270559"/>
                  </a:cubicBezTo>
                  <a:close/>
                  <a:moveTo>
                    <a:pt x="2086011" y="1263415"/>
                  </a:moveTo>
                  <a:cubicBezTo>
                    <a:pt x="2084582" y="1268654"/>
                    <a:pt x="2081249" y="1272464"/>
                    <a:pt x="2080773" y="1278655"/>
                  </a:cubicBezTo>
                  <a:cubicBezTo>
                    <a:pt x="2081725" y="1295800"/>
                    <a:pt x="2090774" y="1304849"/>
                    <a:pt x="2107919" y="1305802"/>
                  </a:cubicBezTo>
                  <a:cubicBezTo>
                    <a:pt x="2131255" y="1305802"/>
                    <a:pt x="2139351" y="1275322"/>
                    <a:pt x="2124587" y="1261034"/>
                  </a:cubicBezTo>
                  <a:cubicBezTo>
                    <a:pt x="2118873" y="1258177"/>
                    <a:pt x="2109824" y="1251985"/>
                    <a:pt x="2101251" y="1255795"/>
                  </a:cubicBezTo>
                  <a:cubicBezTo>
                    <a:pt x="2093631" y="1255795"/>
                    <a:pt x="2090297" y="1260558"/>
                    <a:pt x="2086011" y="1263415"/>
                  </a:cubicBezTo>
                  <a:close/>
                  <a:moveTo>
                    <a:pt x="2400336" y="1269607"/>
                  </a:moveTo>
                  <a:cubicBezTo>
                    <a:pt x="2400336" y="1269607"/>
                    <a:pt x="2400336" y="1273417"/>
                    <a:pt x="2398907" y="1273417"/>
                  </a:cubicBezTo>
                  <a:cubicBezTo>
                    <a:pt x="2399384" y="1278655"/>
                    <a:pt x="2397955" y="1282465"/>
                    <a:pt x="2398907" y="1286275"/>
                  </a:cubicBezTo>
                  <a:cubicBezTo>
                    <a:pt x="2400812" y="1294848"/>
                    <a:pt x="2409861" y="1303897"/>
                    <a:pt x="2417957" y="1305325"/>
                  </a:cubicBezTo>
                  <a:cubicBezTo>
                    <a:pt x="2432721" y="1308183"/>
                    <a:pt x="2446056" y="1299610"/>
                    <a:pt x="2449866" y="1286275"/>
                  </a:cubicBezTo>
                  <a:cubicBezTo>
                    <a:pt x="2451771" y="1267225"/>
                    <a:pt x="2442722" y="1259129"/>
                    <a:pt x="2430816" y="1254367"/>
                  </a:cubicBezTo>
                  <a:lnTo>
                    <a:pt x="2419386" y="1254367"/>
                  </a:lnTo>
                  <a:cubicBezTo>
                    <a:pt x="2419386" y="1254367"/>
                    <a:pt x="2417957" y="1254367"/>
                    <a:pt x="2417957" y="1255795"/>
                  </a:cubicBezTo>
                  <a:cubicBezTo>
                    <a:pt x="2407956" y="1256748"/>
                    <a:pt x="2404622" y="1263892"/>
                    <a:pt x="2399860" y="1270083"/>
                  </a:cubicBezTo>
                  <a:close/>
                  <a:moveTo>
                    <a:pt x="3923383" y="1271035"/>
                  </a:moveTo>
                  <a:cubicBezTo>
                    <a:pt x="3924335" y="1275322"/>
                    <a:pt x="3921478" y="1275798"/>
                    <a:pt x="3921954" y="1280084"/>
                  </a:cubicBezTo>
                  <a:cubicBezTo>
                    <a:pt x="3923859" y="1295800"/>
                    <a:pt x="3932432" y="1304373"/>
                    <a:pt x="3949100" y="1305802"/>
                  </a:cubicBezTo>
                  <a:cubicBezTo>
                    <a:pt x="3963388" y="1303420"/>
                    <a:pt x="3972437" y="1294848"/>
                    <a:pt x="3973389" y="1278655"/>
                  </a:cubicBezTo>
                  <a:cubicBezTo>
                    <a:pt x="3971484" y="1263892"/>
                    <a:pt x="3959578" y="1251985"/>
                    <a:pt x="3943861" y="1255319"/>
                  </a:cubicBezTo>
                  <a:cubicBezTo>
                    <a:pt x="3932432" y="1255319"/>
                    <a:pt x="3928621" y="1263892"/>
                    <a:pt x="3923383" y="1270559"/>
                  </a:cubicBezTo>
                  <a:close/>
                  <a:moveTo>
                    <a:pt x="3987677" y="1271035"/>
                  </a:moveTo>
                  <a:cubicBezTo>
                    <a:pt x="3988629" y="1275322"/>
                    <a:pt x="3985772" y="1275798"/>
                    <a:pt x="3986248" y="1280084"/>
                  </a:cubicBezTo>
                  <a:cubicBezTo>
                    <a:pt x="3988153" y="1295800"/>
                    <a:pt x="3996725" y="1304373"/>
                    <a:pt x="4013394" y="1305802"/>
                  </a:cubicBezTo>
                  <a:cubicBezTo>
                    <a:pt x="4027681" y="1303420"/>
                    <a:pt x="4036730" y="1294848"/>
                    <a:pt x="4037683" y="1278655"/>
                  </a:cubicBezTo>
                  <a:cubicBezTo>
                    <a:pt x="4035778" y="1263892"/>
                    <a:pt x="4023871" y="1251985"/>
                    <a:pt x="4008155" y="1255319"/>
                  </a:cubicBezTo>
                  <a:cubicBezTo>
                    <a:pt x="3996725" y="1255319"/>
                    <a:pt x="3992915" y="1263892"/>
                    <a:pt x="3987677" y="1270559"/>
                  </a:cubicBezTo>
                  <a:close/>
                  <a:moveTo>
                    <a:pt x="1256860" y="1273417"/>
                  </a:moveTo>
                  <a:cubicBezTo>
                    <a:pt x="1255432" y="1290562"/>
                    <a:pt x="1262575" y="1298658"/>
                    <a:pt x="1273529" y="1302944"/>
                  </a:cubicBezTo>
                  <a:cubicBezTo>
                    <a:pt x="1288769" y="1307707"/>
                    <a:pt x="1300675" y="1298658"/>
                    <a:pt x="1304485" y="1287704"/>
                  </a:cubicBezTo>
                  <a:cubicBezTo>
                    <a:pt x="1309724" y="1272940"/>
                    <a:pt x="1299723" y="1262463"/>
                    <a:pt x="1291627" y="1256748"/>
                  </a:cubicBezTo>
                  <a:cubicBezTo>
                    <a:pt x="1287340" y="1256748"/>
                    <a:pt x="1278768" y="1253414"/>
                    <a:pt x="1274958" y="1256748"/>
                  </a:cubicBezTo>
                  <a:cubicBezTo>
                    <a:pt x="1264957" y="1258177"/>
                    <a:pt x="1261147" y="1266273"/>
                    <a:pt x="1256860" y="1273417"/>
                  </a:cubicBezTo>
                  <a:close/>
                  <a:moveTo>
                    <a:pt x="2336043" y="1273417"/>
                  </a:moveTo>
                  <a:cubicBezTo>
                    <a:pt x="2334137" y="1291514"/>
                    <a:pt x="2342710" y="1299610"/>
                    <a:pt x="2354140" y="1304373"/>
                  </a:cubicBezTo>
                  <a:cubicBezTo>
                    <a:pt x="2372237" y="1306278"/>
                    <a:pt x="2380334" y="1297705"/>
                    <a:pt x="2385096" y="1286275"/>
                  </a:cubicBezTo>
                  <a:cubicBezTo>
                    <a:pt x="2386525" y="1264844"/>
                    <a:pt x="2376524" y="1254367"/>
                    <a:pt x="2355569" y="1255319"/>
                  </a:cubicBezTo>
                  <a:cubicBezTo>
                    <a:pt x="2354616" y="1255319"/>
                    <a:pt x="2354140" y="1255319"/>
                    <a:pt x="2354140" y="1256748"/>
                  </a:cubicBezTo>
                  <a:cubicBezTo>
                    <a:pt x="2343662" y="1257700"/>
                    <a:pt x="2340329" y="1265797"/>
                    <a:pt x="2336043" y="1273417"/>
                  </a:cubicBezTo>
                  <a:close/>
                  <a:moveTo>
                    <a:pt x="4050542" y="1279608"/>
                  </a:moveTo>
                  <a:cubicBezTo>
                    <a:pt x="4052447" y="1294372"/>
                    <a:pt x="4060543" y="1302944"/>
                    <a:pt x="4076259" y="1303897"/>
                  </a:cubicBezTo>
                  <a:cubicBezTo>
                    <a:pt x="4089594" y="1301515"/>
                    <a:pt x="4097690" y="1293419"/>
                    <a:pt x="4099119" y="1279608"/>
                  </a:cubicBezTo>
                  <a:cubicBezTo>
                    <a:pt x="4097690" y="1264844"/>
                    <a:pt x="4086260" y="1253890"/>
                    <a:pt x="4071973" y="1256272"/>
                  </a:cubicBezTo>
                  <a:cubicBezTo>
                    <a:pt x="4057685" y="1256748"/>
                    <a:pt x="4052447" y="1266749"/>
                    <a:pt x="4050065" y="1279608"/>
                  </a:cubicBezTo>
                  <a:close/>
                  <a:moveTo>
                    <a:pt x="4114835" y="1273417"/>
                  </a:moveTo>
                  <a:cubicBezTo>
                    <a:pt x="4113407" y="1290562"/>
                    <a:pt x="4120550" y="1298658"/>
                    <a:pt x="4131504" y="1302944"/>
                  </a:cubicBezTo>
                  <a:cubicBezTo>
                    <a:pt x="4146744" y="1307707"/>
                    <a:pt x="4158650" y="1298658"/>
                    <a:pt x="4162460" y="1287704"/>
                  </a:cubicBezTo>
                  <a:cubicBezTo>
                    <a:pt x="4167699" y="1272940"/>
                    <a:pt x="4157698" y="1262463"/>
                    <a:pt x="4149602" y="1256748"/>
                  </a:cubicBezTo>
                  <a:cubicBezTo>
                    <a:pt x="4145315" y="1256748"/>
                    <a:pt x="4136743" y="1253414"/>
                    <a:pt x="4132933" y="1256748"/>
                  </a:cubicBezTo>
                  <a:cubicBezTo>
                    <a:pt x="4122931" y="1258177"/>
                    <a:pt x="4119121" y="1266273"/>
                    <a:pt x="4114835" y="1273417"/>
                  </a:cubicBezTo>
                  <a:close/>
                  <a:moveTo>
                    <a:pt x="4304859" y="1271988"/>
                  </a:moveTo>
                  <a:cubicBezTo>
                    <a:pt x="4302954" y="1295324"/>
                    <a:pt x="4313431" y="1306278"/>
                    <a:pt x="4336768" y="1303897"/>
                  </a:cubicBezTo>
                  <a:cubicBezTo>
                    <a:pt x="4344388" y="1300087"/>
                    <a:pt x="4349627" y="1294848"/>
                    <a:pt x="4353437" y="1287228"/>
                  </a:cubicBezTo>
                  <a:cubicBezTo>
                    <a:pt x="4355818" y="1268654"/>
                    <a:pt x="4347721" y="1260558"/>
                    <a:pt x="4336768" y="1255319"/>
                  </a:cubicBezTo>
                  <a:cubicBezTo>
                    <a:pt x="4332005" y="1256272"/>
                    <a:pt x="4323909" y="1253414"/>
                    <a:pt x="4321528" y="1256748"/>
                  </a:cubicBezTo>
                  <a:cubicBezTo>
                    <a:pt x="4312479" y="1258177"/>
                    <a:pt x="4309145" y="1265797"/>
                    <a:pt x="4304859" y="1271988"/>
                  </a:cubicBezTo>
                  <a:close/>
                  <a:moveTo>
                    <a:pt x="4882074" y="1262939"/>
                  </a:moveTo>
                  <a:cubicBezTo>
                    <a:pt x="4880169" y="1269130"/>
                    <a:pt x="4875406" y="1272464"/>
                    <a:pt x="4875883" y="1281037"/>
                  </a:cubicBezTo>
                  <a:cubicBezTo>
                    <a:pt x="4877787" y="1296753"/>
                    <a:pt x="4886360" y="1305802"/>
                    <a:pt x="4903029" y="1306754"/>
                  </a:cubicBezTo>
                  <a:cubicBezTo>
                    <a:pt x="4917316" y="1304373"/>
                    <a:pt x="4925889" y="1296277"/>
                    <a:pt x="4927317" y="1281037"/>
                  </a:cubicBezTo>
                  <a:cubicBezTo>
                    <a:pt x="4927317" y="1271988"/>
                    <a:pt x="4922555" y="1267702"/>
                    <a:pt x="4919698" y="1261987"/>
                  </a:cubicBezTo>
                  <a:cubicBezTo>
                    <a:pt x="4913506" y="1259605"/>
                    <a:pt x="4905410" y="1252462"/>
                    <a:pt x="4896837" y="1256748"/>
                  </a:cubicBezTo>
                  <a:cubicBezTo>
                    <a:pt x="4890170" y="1256748"/>
                    <a:pt x="4887789" y="1261510"/>
                    <a:pt x="4882550" y="1263415"/>
                  </a:cubicBezTo>
                  <a:close/>
                  <a:moveTo>
                    <a:pt x="1193995" y="1271988"/>
                  </a:moveTo>
                  <a:cubicBezTo>
                    <a:pt x="1191614" y="1289609"/>
                    <a:pt x="1199234" y="1297705"/>
                    <a:pt x="1209235" y="1302944"/>
                  </a:cubicBezTo>
                  <a:cubicBezTo>
                    <a:pt x="1226857" y="1305325"/>
                    <a:pt x="1234953" y="1297705"/>
                    <a:pt x="1240192" y="1287704"/>
                  </a:cubicBezTo>
                  <a:cubicBezTo>
                    <a:pt x="1242097" y="1265797"/>
                    <a:pt x="1232572" y="1255319"/>
                    <a:pt x="1210664" y="1256748"/>
                  </a:cubicBezTo>
                  <a:cubicBezTo>
                    <a:pt x="1209712" y="1256748"/>
                    <a:pt x="1209235" y="1256748"/>
                    <a:pt x="1209235" y="1258177"/>
                  </a:cubicBezTo>
                  <a:cubicBezTo>
                    <a:pt x="1200663" y="1259605"/>
                    <a:pt x="1197805" y="1266749"/>
                    <a:pt x="1193995" y="1272464"/>
                  </a:cubicBezTo>
                  <a:close/>
                  <a:moveTo>
                    <a:pt x="2152686" y="1264368"/>
                  </a:moveTo>
                  <a:cubicBezTo>
                    <a:pt x="2150781" y="1269130"/>
                    <a:pt x="2147447" y="1272940"/>
                    <a:pt x="2147447" y="1279608"/>
                  </a:cubicBezTo>
                  <a:cubicBezTo>
                    <a:pt x="2148876" y="1293895"/>
                    <a:pt x="2156972" y="1301992"/>
                    <a:pt x="2171736" y="1302944"/>
                  </a:cubicBezTo>
                  <a:cubicBezTo>
                    <a:pt x="2184595" y="1301039"/>
                    <a:pt x="2192215" y="1293419"/>
                    <a:pt x="2193644" y="1279608"/>
                  </a:cubicBezTo>
                  <a:cubicBezTo>
                    <a:pt x="2193644" y="1271988"/>
                    <a:pt x="2189834" y="1267702"/>
                    <a:pt x="2187452" y="1262939"/>
                  </a:cubicBezTo>
                  <a:cubicBezTo>
                    <a:pt x="2182214" y="1260082"/>
                    <a:pt x="2174118" y="1253890"/>
                    <a:pt x="2166974" y="1257700"/>
                  </a:cubicBezTo>
                  <a:cubicBezTo>
                    <a:pt x="2159354" y="1257224"/>
                    <a:pt x="2157449" y="1261987"/>
                    <a:pt x="2152686" y="1264368"/>
                  </a:cubicBezTo>
                  <a:close/>
                  <a:moveTo>
                    <a:pt x="2211741" y="1271988"/>
                  </a:moveTo>
                  <a:cubicBezTo>
                    <a:pt x="2204121" y="1293895"/>
                    <a:pt x="2226029" y="1308659"/>
                    <a:pt x="2243650" y="1301515"/>
                  </a:cubicBezTo>
                  <a:cubicBezTo>
                    <a:pt x="2248889" y="1299610"/>
                    <a:pt x="2250794" y="1293419"/>
                    <a:pt x="2255080" y="1290085"/>
                  </a:cubicBezTo>
                  <a:cubicBezTo>
                    <a:pt x="2256985" y="1283894"/>
                    <a:pt x="2256985" y="1275798"/>
                    <a:pt x="2255080" y="1269607"/>
                  </a:cubicBezTo>
                  <a:cubicBezTo>
                    <a:pt x="2251746" y="1265320"/>
                    <a:pt x="2247936" y="1261510"/>
                    <a:pt x="2243650" y="1258177"/>
                  </a:cubicBezTo>
                  <a:cubicBezTo>
                    <a:pt x="2239364" y="1258177"/>
                    <a:pt x="2230791" y="1254843"/>
                    <a:pt x="2226981" y="1258177"/>
                  </a:cubicBezTo>
                  <a:cubicBezTo>
                    <a:pt x="2218409" y="1259605"/>
                    <a:pt x="2214122" y="1264844"/>
                    <a:pt x="2211741" y="1272464"/>
                  </a:cubicBezTo>
                  <a:close/>
                  <a:moveTo>
                    <a:pt x="2274606" y="1279608"/>
                  </a:moveTo>
                  <a:cubicBezTo>
                    <a:pt x="2276511" y="1293419"/>
                    <a:pt x="2284607" y="1301515"/>
                    <a:pt x="2298895" y="1302944"/>
                  </a:cubicBezTo>
                  <a:cubicBezTo>
                    <a:pt x="2311277" y="1300087"/>
                    <a:pt x="2319374" y="1292943"/>
                    <a:pt x="2320802" y="1278655"/>
                  </a:cubicBezTo>
                  <a:cubicBezTo>
                    <a:pt x="2318421" y="1266273"/>
                    <a:pt x="2308420" y="1255319"/>
                    <a:pt x="2295085" y="1258177"/>
                  </a:cubicBezTo>
                  <a:cubicBezTo>
                    <a:pt x="2282226" y="1259129"/>
                    <a:pt x="2276987" y="1268178"/>
                    <a:pt x="2274606" y="1280084"/>
                  </a:cubicBezTo>
                  <a:close/>
                  <a:moveTo>
                    <a:pt x="2850868" y="1264368"/>
                  </a:moveTo>
                  <a:cubicBezTo>
                    <a:pt x="2848963" y="1269130"/>
                    <a:pt x="2845630" y="1272940"/>
                    <a:pt x="2845630" y="1279608"/>
                  </a:cubicBezTo>
                  <a:cubicBezTo>
                    <a:pt x="2847058" y="1293895"/>
                    <a:pt x="2855155" y="1301992"/>
                    <a:pt x="2869918" y="1302944"/>
                  </a:cubicBezTo>
                  <a:cubicBezTo>
                    <a:pt x="2882777" y="1301039"/>
                    <a:pt x="2890397" y="1293419"/>
                    <a:pt x="2891826" y="1279608"/>
                  </a:cubicBezTo>
                  <a:cubicBezTo>
                    <a:pt x="2891826" y="1271988"/>
                    <a:pt x="2888016" y="1267702"/>
                    <a:pt x="2885635" y="1262939"/>
                  </a:cubicBezTo>
                  <a:cubicBezTo>
                    <a:pt x="2880396" y="1260082"/>
                    <a:pt x="2872299" y="1253890"/>
                    <a:pt x="2865156" y="1257700"/>
                  </a:cubicBezTo>
                  <a:cubicBezTo>
                    <a:pt x="2857536" y="1257224"/>
                    <a:pt x="2855631" y="1261987"/>
                    <a:pt x="2850868" y="1264368"/>
                  </a:cubicBezTo>
                  <a:close/>
                  <a:moveTo>
                    <a:pt x="2909923" y="1275798"/>
                  </a:moveTo>
                  <a:cubicBezTo>
                    <a:pt x="2908971" y="1291990"/>
                    <a:pt x="2917543" y="1299134"/>
                    <a:pt x="2928973" y="1302944"/>
                  </a:cubicBezTo>
                  <a:cubicBezTo>
                    <a:pt x="2945166" y="1303897"/>
                    <a:pt x="2952309" y="1295324"/>
                    <a:pt x="2956120" y="1283894"/>
                  </a:cubicBezTo>
                  <a:cubicBezTo>
                    <a:pt x="2957548" y="1267702"/>
                    <a:pt x="2948500" y="1261987"/>
                    <a:pt x="2939451" y="1256748"/>
                  </a:cubicBezTo>
                  <a:cubicBezTo>
                    <a:pt x="2935641" y="1257700"/>
                    <a:pt x="2928497" y="1255319"/>
                    <a:pt x="2926592" y="1258177"/>
                  </a:cubicBezTo>
                  <a:cubicBezTo>
                    <a:pt x="2917067" y="1260082"/>
                    <a:pt x="2912305" y="1267225"/>
                    <a:pt x="2909923" y="1276274"/>
                  </a:cubicBezTo>
                  <a:close/>
                  <a:moveTo>
                    <a:pt x="4179129" y="1273417"/>
                  </a:moveTo>
                  <a:cubicBezTo>
                    <a:pt x="4177224" y="1291038"/>
                    <a:pt x="4185796" y="1297705"/>
                    <a:pt x="4195798" y="1302944"/>
                  </a:cubicBezTo>
                  <a:cubicBezTo>
                    <a:pt x="4213419" y="1304849"/>
                    <a:pt x="4220087" y="1296277"/>
                    <a:pt x="4225325" y="1286275"/>
                  </a:cubicBezTo>
                  <a:lnTo>
                    <a:pt x="4225325" y="1273417"/>
                  </a:lnTo>
                  <a:cubicBezTo>
                    <a:pt x="4221039" y="1263415"/>
                    <a:pt x="4211038" y="1252938"/>
                    <a:pt x="4195798" y="1258177"/>
                  </a:cubicBezTo>
                  <a:cubicBezTo>
                    <a:pt x="4186273" y="1259605"/>
                    <a:pt x="4182939" y="1266749"/>
                    <a:pt x="4179129" y="1273417"/>
                  </a:cubicBezTo>
                  <a:close/>
                  <a:moveTo>
                    <a:pt x="4685859" y="1274845"/>
                  </a:moveTo>
                  <a:cubicBezTo>
                    <a:pt x="4683954" y="1292943"/>
                    <a:pt x="4692526" y="1301039"/>
                    <a:pt x="4703956" y="1305802"/>
                  </a:cubicBezTo>
                  <a:cubicBezTo>
                    <a:pt x="4722054" y="1307707"/>
                    <a:pt x="4730150" y="1299134"/>
                    <a:pt x="4734912" y="1287704"/>
                  </a:cubicBezTo>
                  <a:cubicBezTo>
                    <a:pt x="4736341" y="1266273"/>
                    <a:pt x="4726340" y="1255795"/>
                    <a:pt x="4705385" y="1256748"/>
                  </a:cubicBezTo>
                  <a:cubicBezTo>
                    <a:pt x="4704432" y="1256748"/>
                    <a:pt x="4703956" y="1256748"/>
                    <a:pt x="4703956" y="1258177"/>
                  </a:cubicBezTo>
                  <a:cubicBezTo>
                    <a:pt x="4693479" y="1259129"/>
                    <a:pt x="4690145" y="1267225"/>
                    <a:pt x="4685859" y="1274845"/>
                  </a:cubicBezTo>
                  <a:close/>
                  <a:moveTo>
                    <a:pt x="4750152" y="1281037"/>
                  </a:moveTo>
                  <a:cubicBezTo>
                    <a:pt x="4752057" y="1295800"/>
                    <a:pt x="4760154" y="1304373"/>
                    <a:pt x="4775870" y="1305325"/>
                  </a:cubicBezTo>
                  <a:cubicBezTo>
                    <a:pt x="4789205" y="1302944"/>
                    <a:pt x="4797301" y="1294848"/>
                    <a:pt x="4799206" y="1281037"/>
                  </a:cubicBezTo>
                  <a:cubicBezTo>
                    <a:pt x="4797777" y="1266273"/>
                    <a:pt x="4786347" y="1255319"/>
                    <a:pt x="4772060" y="1257700"/>
                  </a:cubicBezTo>
                  <a:cubicBezTo>
                    <a:pt x="4757773" y="1258653"/>
                    <a:pt x="4752534" y="1268178"/>
                    <a:pt x="4750152" y="1281037"/>
                  </a:cubicBezTo>
                  <a:close/>
                  <a:moveTo>
                    <a:pt x="1068742" y="1271988"/>
                  </a:moveTo>
                  <a:cubicBezTo>
                    <a:pt x="1066360" y="1288657"/>
                    <a:pt x="1073504" y="1296277"/>
                    <a:pt x="1083029" y="1301515"/>
                  </a:cubicBezTo>
                  <a:cubicBezTo>
                    <a:pt x="1099698" y="1303897"/>
                    <a:pt x="1107318" y="1296753"/>
                    <a:pt x="1112557" y="1287228"/>
                  </a:cubicBezTo>
                  <a:cubicBezTo>
                    <a:pt x="1114938" y="1270559"/>
                    <a:pt x="1107794" y="1262939"/>
                    <a:pt x="1098269" y="1257700"/>
                  </a:cubicBezTo>
                  <a:cubicBezTo>
                    <a:pt x="1093507" y="1258653"/>
                    <a:pt x="1085410" y="1256272"/>
                    <a:pt x="1083029" y="1259129"/>
                  </a:cubicBezTo>
                  <a:cubicBezTo>
                    <a:pt x="1075409" y="1260558"/>
                    <a:pt x="1073028" y="1266749"/>
                    <a:pt x="1068742" y="1271988"/>
                  </a:cubicBezTo>
                  <a:close/>
                  <a:moveTo>
                    <a:pt x="1133035" y="1271988"/>
                  </a:moveTo>
                  <a:cubicBezTo>
                    <a:pt x="1130654" y="1288657"/>
                    <a:pt x="1137798" y="1296277"/>
                    <a:pt x="1147323" y="1301515"/>
                  </a:cubicBezTo>
                  <a:cubicBezTo>
                    <a:pt x="1163992" y="1303897"/>
                    <a:pt x="1171612" y="1296753"/>
                    <a:pt x="1176851" y="1287228"/>
                  </a:cubicBezTo>
                  <a:cubicBezTo>
                    <a:pt x="1179232" y="1270559"/>
                    <a:pt x="1172088" y="1262939"/>
                    <a:pt x="1162563" y="1257700"/>
                  </a:cubicBezTo>
                  <a:cubicBezTo>
                    <a:pt x="1157800" y="1258653"/>
                    <a:pt x="1149704" y="1256272"/>
                    <a:pt x="1147323" y="1259129"/>
                  </a:cubicBezTo>
                  <a:cubicBezTo>
                    <a:pt x="1139703" y="1260558"/>
                    <a:pt x="1137322" y="1266749"/>
                    <a:pt x="1133035" y="1271988"/>
                  </a:cubicBezTo>
                  <a:close/>
                  <a:moveTo>
                    <a:pt x="4370582" y="1274369"/>
                  </a:moveTo>
                  <a:cubicBezTo>
                    <a:pt x="4368677" y="1291990"/>
                    <a:pt x="4377249" y="1298658"/>
                    <a:pt x="4387250" y="1303897"/>
                  </a:cubicBezTo>
                  <a:cubicBezTo>
                    <a:pt x="4404871" y="1305802"/>
                    <a:pt x="4411539" y="1297229"/>
                    <a:pt x="4416778" y="1287228"/>
                  </a:cubicBezTo>
                  <a:lnTo>
                    <a:pt x="4416778" y="1274369"/>
                  </a:lnTo>
                  <a:cubicBezTo>
                    <a:pt x="4412491" y="1264368"/>
                    <a:pt x="4402490" y="1253890"/>
                    <a:pt x="4387250" y="1259129"/>
                  </a:cubicBezTo>
                  <a:cubicBezTo>
                    <a:pt x="4377725" y="1260558"/>
                    <a:pt x="4374391" y="1267702"/>
                    <a:pt x="4370582" y="1274369"/>
                  </a:cubicBezTo>
                  <a:close/>
                  <a:moveTo>
                    <a:pt x="4814446" y="1276750"/>
                  </a:moveTo>
                  <a:cubicBezTo>
                    <a:pt x="4813494" y="1292943"/>
                    <a:pt x="4822066" y="1300087"/>
                    <a:pt x="4833496" y="1303897"/>
                  </a:cubicBezTo>
                  <a:cubicBezTo>
                    <a:pt x="4849689" y="1304849"/>
                    <a:pt x="4856833" y="1296277"/>
                    <a:pt x="4860642" y="1284847"/>
                  </a:cubicBezTo>
                  <a:cubicBezTo>
                    <a:pt x="4862071" y="1268654"/>
                    <a:pt x="4853022" y="1262939"/>
                    <a:pt x="4843974" y="1257700"/>
                  </a:cubicBezTo>
                  <a:cubicBezTo>
                    <a:pt x="4840164" y="1258653"/>
                    <a:pt x="4833020" y="1256272"/>
                    <a:pt x="4831115" y="1259129"/>
                  </a:cubicBezTo>
                  <a:cubicBezTo>
                    <a:pt x="4821590" y="1261034"/>
                    <a:pt x="4816827" y="1268178"/>
                    <a:pt x="4814446" y="1277227"/>
                  </a:cubicBezTo>
                  <a:close/>
                  <a:moveTo>
                    <a:pt x="4245804" y="1275322"/>
                  </a:moveTo>
                  <a:cubicBezTo>
                    <a:pt x="4244852" y="1292943"/>
                    <a:pt x="4254377" y="1301039"/>
                    <a:pt x="4272950" y="1299610"/>
                  </a:cubicBezTo>
                  <a:cubicBezTo>
                    <a:pt x="4281523" y="1294848"/>
                    <a:pt x="4289143" y="1288180"/>
                    <a:pt x="4287238" y="1272464"/>
                  </a:cubicBezTo>
                  <a:cubicBezTo>
                    <a:pt x="4285333" y="1269607"/>
                    <a:pt x="4282951" y="1267225"/>
                    <a:pt x="4281999" y="1263415"/>
                  </a:cubicBezTo>
                  <a:cubicBezTo>
                    <a:pt x="4276760" y="1261034"/>
                    <a:pt x="4268188" y="1255319"/>
                    <a:pt x="4260092" y="1259605"/>
                  </a:cubicBezTo>
                  <a:cubicBezTo>
                    <a:pt x="4251995" y="1261510"/>
                    <a:pt x="4248185" y="1267225"/>
                    <a:pt x="4245804" y="1274845"/>
                  </a:cubicBezTo>
                  <a:close/>
                  <a:moveTo>
                    <a:pt x="4434399" y="1273893"/>
                  </a:moveTo>
                  <a:cubicBezTo>
                    <a:pt x="4432494" y="1290562"/>
                    <a:pt x="4440114" y="1297705"/>
                    <a:pt x="4449639" y="1301992"/>
                  </a:cubicBezTo>
                  <a:cubicBezTo>
                    <a:pt x="4466308" y="1303897"/>
                    <a:pt x="4473451" y="1296753"/>
                    <a:pt x="4477738" y="1286752"/>
                  </a:cubicBezTo>
                  <a:cubicBezTo>
                    <a:pt x="4479643" y="1270083"/>
                    <a:pt x="4472023" y="1262939"/>
                    <a:pt x="4462498" y="1258653"/>
                  </a:cubicBezTo>
                  <a:cubicBezTo>
                    <a:pt x="4458688" y="1259605"/>
                    <a:pt x="4451544" y="1257224"/>
                    <a:pt x="4449639" y="1260082"/>
                  </a:cubicBezTo>
                  <a:cubicBezTo>
                    <a:pt x="4440590" y="1261034"/>
                    <a:pt x="4437733" y="1268178"/>
                    <a:pt x="4434399" y="1274369"/>
                  </a:cubicBezTo>
                  <a:close/>
                  <a:moveTo>
                    <a:pt x="4499645" y="1271512"/>
                  </a:moveTo>
                  <a:cubicBezTo>
                    <a:pt x="4499645" y="1276750"/>
                    <a:pt x="4497264" y="1278655"/>
                    <a:pt x="4498217" y="1284370"/>
                  </a:cubicBezTo>
                  <a:cubicBezTo>
                    <a:pt x="4501074" y="1307707"/>
                    <a:pt x="4540603" y="1307230"/>
                    <a:pt x="4542031" y="1282942"/>
                  </a:cubicBezTo>
                  <a:cubicBezTo>
                    <a:pt x="4542984" y="1277703"/>
                    <a:pt x="4540126" y="1276274"/>
                    <a:pt x="4540603" y="1271512"/>
                  </a:cubicBezTo>
                  <a:cubicBezTo>
                    <a:pt x="4535840" y="1264844"/>
                    <a:pt x="4527267" y="1255795"/>
                    <a:pt x="4516314" y="1260082"/>
                  </a:cubicBezTo>
                  <a:cubicBezTo>
                    <a:pt x="4506789" y="1260082"/>
                    <a:pt x="4504408" y="1267225"/>
                    <a:pt x="4499645" y="1271512"/>
                  </a:cubicBezTo>
                  <a:close/>
                  <a:moveTo>
                    <a:pt x="4564891" y="1267702"/>
                  </a:moveTo>
                  <a:cubicBezTo>
                    <a:pt x="4563939" y="1271988"/>
                    <a:pt x="4561558" y="1275798"/>
                    <a:pt x="4561082" y="1280560"/>
                  </a:cubicBezTo>
                  <a:cubicBezTo>
                    <a:pt x="4562986" y="1293419"/>
                    <a:pt x="4570130" y="1300563"/>
                    <a:pt x="4582989" y="1302468"/>
                  </a:cubicBezTo>
                  <a:cubicBezTo>
                    <a:pt x="4604420" y="1302468"/>
                    <a:pt x="4610611" y="1273893"/>
                    <a:pt x="4595848" y="1262463"/>
                  </a:cubicBezTo>
                  <a:cubicBezTo>
                    <a:pt x="4591085" y="1261987"/>
                    <a:pt x="4584894" y="1256272"/>
                    <a:pt x="4580608" y="1260082"/>
                  </a:cubicBezTo>
                  <a:cubicBezTo>
                    <a:pt x="4572511" y="1260082"/>
                    <a:pt x="4569654" y="1264844"/>
                    <a:pt x="4565368" y="1267702"/>
                  </a:cubicBezTo>
                  <a:close/>
                  <a:moveTo>
                    <a:pt x="689647" y="1279132"/>
                  </a:moveTo>
                  <a:cubicBezTo>
                    <a:pt x="691076" y="1291038"/>
                    <a:pt x="697743" y="1297705"/>
                    <a:pt x="710126" y="1298182"/>
                  </a:cubicBezTo>
                  <a:cubicBezTo>
                    <a:pt x="720603" y="1295800"/>
                    <a:pt x="727271" y="1290085"/>
                    <a:pt x="728223" y="1277703"/>
                  </a:cubicBezTo>
                  <a:cubicBezTo>
                    <a:pt x="726318" y="1267225"/>
                    <a:pt x="717269" y="1257224"/>
                    <a:pt x="705363" y="1261034"/>
                  </a:cubicBezTo>
                  <a:cubicBezTo>
                    <a:pt x="695838" y="1262463"/>
                    <a:pt x="691552" y="1269130"/>
                    <a:pt x="690123" y="1279132"/>
                  </a:cubicBezTo>
                  <a:close/>
                  <a:moveTo>
                    <a:pt x="753941" y="1276750"/>
                  </a:moveTo>
                  <a:cubicBezTo>
                    <a:pt x="752988" y="1289609"/>
                    <a:pt x="759656" y="1294848"/>
                    <a:pt x="768228" y="1298658"/>
                  </a:cubicBezTo>
                  <a:cubicBezTo>
                    <a:pt x="793946" y="1303420"/>
                    <a:pt x="798232" y="1271035"/>
                    <a:pt x="784897" y="1262463"/>
                  </a:cubicBezTo>
                  <a:cubicBezTo>
                    <a:pt x="780611" y="1261510"/>
                    <a:pt x="772991" y="1257224"/>
                    <a:pt x="768228" y="1261034"/>
                  </a:cubicBezTo>
                  <a:cubicBezTo>
                    <a:pt x="759179" y="1261987"/>
                    <a:pt x="755846" y="1268654"/>
                    <a:pt x="753941" y="1276274"/>
                  </a:cubicBezTo>
                  <a:close/>
                  <a:moveTo>
                    <a:pt x="4626804" y="1278179"/>
                  </a:moveTo>
                  <a:cubicBezTo>
                    <a:pt x="4625852" y="1290085"/>
                    <a:pt x="4632043" y="1294848"/>
                    <a:pt x="4638234" y="1300087"/>
                  </a:cubicBezTo>
                  <a:cubicBezTo>
                    <a:pt x="4643949" y="1301515"/>
                    <a:pt x="4650616" y="1301515"/>
                    <a:pt x="4656331" y="1300087"/>
                  </a:cubicBezTo>
                  <a:cubicBezTo>
                    <a:pt x="4659665" y="1296277"/>
                    <a:pt x="4664428" y="1294848"/>
                    <a:pt x="4666809" y="1289609"/>
                  </a:cubicBezTo>
                  <a:cubicBezTo>
                    <a:pt x="4672524" y="1274845"/>
                    <a:pt x="4660618" y="1255319"/>
                    <a:pt x="4642520" y="1261510"/>
                  </a:cubicBezTo>
                  <a:cubicBezTo>
                    <a:pt x="4632995" y="1262939"/>
                    <a:pt x="4629185" y="1269607"/>
                    <a:pt x="4627280" y="1278179"/>
                  </a:cubicBezTo>
                  <a:close/>
                  <a:moveTo>
                    <a:pt x="628211" y="1279608"/>
                  </a:moveTo>
                  <a:cubicBezTo>
                    <a:pt x="628211" y="1302468"/>
                    <a:pt x="664882" y="1302468"/>
                    <a:pt x="663929" y="1278179"/>
                  </a:cubicBezTo>
                  <a:cubicBezTo>
                    <a:pt x="662501" y="1274369"/>
                    <a:pt x="660596" y="1270083"/>
                    <a:pt x="658691" y="1266749"/>
                  </a:cubicBezTo>
                  <a:cubicBezTo>
                    <a:pt x="654404" y="1265320"/>
                    <a:pt x="648213" y="1259605"/>
                    <a:pt x="643451" y="1262939"/>
                  </a:cubicBezTo>
                  <a:cubicBezTo>
                    <a:pt x="633449" y="1263415"/>
                    <a:pt x="630116" y="1271035"/>
                    <a:pt x="628211" y="1279608"/>
                  </a:cubicBezTo>
                  <a:close/>
                  <a:moveTo>
                    <a:pt x="818234" y="1273417"/>
                  </a:moveTo>
                  <a:cubicBezTo>
                    <a:pt x="810138" y="1305802"/>
                    <a:pt x="862526" y="1305802"/>
                    <a:pt x="853953" y="1273417"/>
                  </a:cubicBezTo>
                  <a:cubicBezTo>
                    <a:pt x="851096" y="1268654"/>
                    <a:pt x="847286" y="1264368"/>
                    <a:pt x="842523" y="1261987"/>
                  </a:cubicBezTo>
                  <a:cubicBezTo>
                    <a:pt x="838713" y="1262939"/>
                    <a:pt x="831569" y="1260558"/>
                    <a:pt x="829664" y="1263415"/>
                  </a:cubicBezTo>
                  <a:cubicBezTo>
                    <a:pt x="822997" y="1263892"/>
                    <a:pt x="821568" y="1269607"/>
                    <a:pt x="818234" y="1273893"/>
                  </a:cubicBezTo>
                  <a:close/>
                  <a:moveTo>
                    <a:pt x="1014449" y="1293895"/>
                  </a:moveTo>
                  <a:cubicBezTo>
                    <a:pt x="1017307" y="1293895"/>
                    <a:pt x="1019212" y="1297229"/>
                    <a:pt x="1022069" y="1297705"/>
                  </a:cubicBezTo>
                  <a:cubicBezTo>
                    <a:pt x="1029213" y="1299134"/>
                    <a:pt x="1035404" y="1295800"/>
                    <a:pt x="1040167" y="1293895"/>
                  </a:cubicBezTo>
                  <a:cubicBezTo>
                    <a:pt x="1043024" y="1288657"/>
                    <a:pt x="1046358" y="1283894"/>
                    <a:pt x="1045405" y="1274845"/>
                  </a:cubicBezTo>
                  <a:cubicBezTo>
                    <a:pt x="1043977" y="1272464"/>
                    <a:pt x="1042072" y="1270559"/>
                    <a:pt x="1041596" y="1267225"/>
                  </a:cubicBezTo>
                  <a:cubicBezTo>
                    <a:pt x="1037309" y="1264844"/>
                    <a:pt x="1029213" y="1259129"/>
                    <a:pt x="1022546" y="1263415"/>
                  </a:cubicBezTo>
                  <a:cubicBezTo>
                    <a:pt x="1008258" y="1263415"/>
                    <a:pt x="1006829" y="1285799"/>
                    <a:pt x="1014926" y="1294372"/>
                  </a:cubicBezTo>
                  <a:close/>
                  <a:moveTo>
                    <a:pt x="883481" y="1278655"/>
                  </a:moveTo>
                  <a:cubicBezTo>
                    <a:pt x="881099" y="1302944"/>
                    <a:pt x="922057" y="1301992"/>
                    <a:pt x="916818" y="1276274"/>
                  </a:cubicBezTo>
                  <a:cubicBezTo>
                    <a:pt x="914913" y="1270083"/>
                    <a:pt x="910151" y="1266273"/>
                    <a:pt x="905388" y="1263415"/>
                  </a:cubicBezTo>
                  <a:cubicBezTo>
                    <a:pt x="902531" y="1264368"/>
                    <a:pt x="895863" y="1261987"/>
                    <a:pt x="894911" y="1264844"/>
                  </a:cubicBezTo>
                  <a:cubicBezTo>
                    <a:pt x="887767" y="1266273"/>
                    <a:pt x="884433" y="1271512"/>
                    <a:pt x="883481" y="1279132"/>
                  </a:cubicBezTo>
                  <a:close/>
                  <a:moveTo>
                    <a:pt x="946346" y="1278655"/>
                  </a:moveTo>
                  <a:cubicBezTo>
                    <a:pt x="943488" y="1302944"/>
                    <a:pt x="984922" y="1301992"/>
                    <a:pt x="979683" y="1276274"/>
                  </a:cubicBezTo>
                  <a:cubicBezTo>
                    <a:pt x="977778" y="1270083"/>
                    <a:pt x="973015" y="1266273"/>
                    <a:pt x="968253" y="1263415"/>
                  </a:cubicBezTo>
                  <a:cubicBezTo>
                    <a:pt x="965395" y="1264368"/>
                    <a:pt x="958728" y="1261987"/>
                    <a:pt x="957776" y="1264844"/>
                  </a:cubicBezTo>
                  <a:cubicBezTo>
                    <a:pt x="950632" y="1266273"/>
                    <a:pt x="947298" y="1271512"/>
                    <a:pt x="946346" y="1279132"/>
                  </a:cubicBezTo>
                  <a:close/>
                  <a:moveTo>
                    <a:pt x="566298" y="1280084"/>
                  </a:moveTo>
                  <a:cubicBezTo>
                    <a:pt x="565346" y="1300087"/>
                    <a:pt x="597731" y="1300087"/>
                    <a:pt x="597254" y="1280084"/>
                  </a:cubicBezTo>
                  <a:cubicBezTo>
                    <a:pt x="596302" y="1270559"/>
                    <a:pt x="591063" y="1265797"/>
                    <a:pt x="582014" y="1264844"/>
                  </a:cubicBezTo>
                  <a:cubicBezTo>
                    <a:pt x="580586" y="1264844"/>
                    <a:pt x="578204" y="1264844"/>
                    <a:pt x="578204" y="1266273"/>
                  </a:cubicBezTo>
                  <a:cubicBezTo>
                    <a:pt x="570584" y="1267225"/>
                    <a:pt x="567727" y="1272464"/>
                    <a:pt x="566775" y="1280560"/>
                  </a:cubicBezTo>
                  <a:close/>
                  <a:moveTo>
                    <a:pt x="4949701" y="1285323"/>
                  </a:moveTo>
                  <a:cubicBezTo>
                    <a:pt x="4953035" y="1300563"/>
                    <a:pt x="4982562" y="1298182"/>
                    <a:pt x="4977800" y="1277703"/>
                  </a:cubicBezTo>
                  <a:cubicBezTo>
                    <a:pt x="4975895" y="1271035"/>
                    <a:pt x="4967323" y="1264368"/>
                    <a:pt x="4958750" y="1268654"/>
                  </a:cubicBezTo>
                  <a:cubicBezTo>
                    <a:pt x="4952083" y="1270559"/>
                    <a:pt x="4948749" y="1275798"/>
                    <a:pt x="4949701" y="1285323"/>
                  </a:cubicBezTo>
                  <a:close/>
                  <a:moveTo>
                    <a:pt x="508672" y="1285323"/>
                  </a:moveTo>
                  <a:cubicBezTo>
                    <a:pt x="514387" y="1294372"/>
                    <a:pt x="533913" y="1291514"/>
                    <a:pt x="529151" y="1274845"/>
                  </a:cubicBezTo>
                  <a:cubicBezTo>
                    <a:pt x="526770" y="1273893"/>
                    <a:pt x="525341" y="1271988"/>
                    <a:pt x="523912" y="1269607"/>
                  </a:cubicBezTo>
                  <a:cubicBezTo>
                    <a:pt x="521054" y="1270559"/>
                    <a:pt x="514387" y="1268178"/>
                    <a:pt x="513434" y="1271035"/>
                  </a:cubicBezTo>
                  <a:cubicBezTo>
                    <a:pt x="508672" y="1272464"/>
                    <a:pt x="507720" y="1278179"/>
                    <a:pt x="508196" y="1285323"/>
                  </a:cubicBezTo>
                  <a:close/>
                  <a:moveTo>
                    <a:pt x="1696915" y="1329138"/>
                  </a:moveTo>
                  <a:cubicBezTo>
                    <a:pt x="1696915" y="1333900"/>
                    <a:pt x="1694534" y="1335329"/>
                    <a:pt x="1694534" y="1339615"/>
                  </a:cubicBezTo>
                  <a:cubicBezTo>
                    <a:pt x="1694534" y="1360570"/>
                    <a:pt x="1705012" y="1370095"/>
                    <a:pt x="1721680" y="1374382"/>
                  </a:cubicBezTo>
                  <a:cubicBezTo>
                    <a:pt x="1742635" y="1374382"/>
                    <a:pt x="1752160" y="1363904"/>
                    <a:pt x="1756446" y="1347235"/>
                  </a:cubicBezTo>
                  <a:cubicBezTo>
                    <a:pt x="1756446" y="1323899"/>
                    <a:pt x="1744064" y="1312469"/>
                    <a:pt x="1720728" y="1312469"/>
                  </a:cubicBezTo>
                  <a:cubicBezTo>
                    <a:pt x="1719775" y="1312469"/>
                    <a:pt x="1719299" y="1312469"/>
                    <a:pt x="1719299" y="1313898"/>
                  </a:cubicBezTo>
                  <a:cubicBezTo>
                    <a:pt x="1707869" y="1314850"/>
                    <a:pt x="1703583" y="1323423"/>
                    <a:pt x="1697391" y="1329138"/>
                  </a:cubicBezTo>
                  <a:close/>
                  <a:moveTo>
                    <a:pt x="1646909" y="1317708"/>
                  </a:moveTo>
                  <a:cubicBezTo>
                    <a:pt x="1646909" y="1317708"/>
                    <a:pt x="1642623" y="1321518"/>
                    <a:pt x="1640718" y="1322947"/>
                  </a:cubicBezTo>
                  <a:cubicBezTo>
                    <a:pt x="1637384" y="1327709"/>
                    <a:pt x="1634050" y="1332472"/>
                    <a:pt x="1633098" y="1339615"/>
                  </a:cubicBezTo>
                  <a:lnTo>
                    <a:pt x="1633098" y="1348664"/>
                  </a:lnTo>
                  <a:cubicBezTo>
                    <a:pt x="1636908" y="1361999"/>
                    <a:pt x="1644528" y="1371048"/>
                    <a:pt x="1660244" y="1372953"/>
                  </a:cubicBezTo>
                  <a:cubicBezTo>
                    <a:pt x="1682151" y="1372953"/>
                    <a:pt x="1692629" y="1361047"/>
                    <a:pt x="1692153" y="1338187"/>
                  </a:cubicBezTo>
                  <a:cubicBezTo>
                    <a:pt x="1688819" y="1324852"/>
                    <a:pt x="1680723" y="1316279"/>
                    <a:pt x="1666435" y="1313898"/>
                  </a:cubicBezTo>
                  <a:cubicBezTo>
                    <a:pt x="1663578" y="1314850"/>
                    <a:pt x="1656910" y="1312469"/>
                    <a:pt x="1655958" y="1315327"/>
                  </a:cubicBezTo>
                  <a:cubicBezTo>
                    <a:pt x="1651195" y="1314374"/>
                    <a:pt x="1649766" y="1316755"/>
                    <a:pt x="1646909" y="1317708"/>
                  </a:cubicBezTo>
                  <a:close/>
                  <a:moveTo>
                    <a:pt x="1569757" y="1334377"/>
                  </a:moveTo>
                  <a:cubicBezTo>
                    <a:pt x="1567375" y="1361523"/>
                    <a:pt x="1579758" y="1373905"/>
                    <a:pt x="1606904" y="1371524"/>
                  </a:cubicBezTo>
                  <a:cubicBezTo>
                    <a:pt x="1619286" y="1365333"/>
                    <a:pt x="1628811" y="1355808"/>
                    <a:pt x="1625954" y="1334377"/>
                  </a:cubicBezTo>
                  <a:cubicBezTo>
                    <a:pt x="1622144" y="1327709"/>
                    <a:pt x="1617858" y="1321994"/>
                    <a:pt x="1611666" y="1317708"/>
                  </a:cubicBezTo>
                  <a:cubicBezTo>
                    <a:pt x="1606428" y="1315803"/>
                    <a:pt x="1595950" y="1312945"/>
                    <a:pt x="1589759" y="1316279"/>
                  </a:cubicBezTo>
                  <a:cubicBezTo>
                    <a:pt x="1578329" y="1317708"/>
                    <a:pt x="1574519" y="1326757"/>
                    <a:pt x="1569280" y="1334377"/>
                  </a:cubicBezTo>
                  <a:close/>
                  <a:moveTo>
                    <a:pt x="1893130" y="1325328"/>
                  </a:moveTo>
                  <a:cubicBezTo>
                    <a:pt x="1890273" y="1331043"/>
                    <a:pt x="1885986" y="1336282"/>
                    <a:pt x="1886939" y="1345807"/>
                  </a:cubicBezTo>
                  <a:cubicBezTo>
                    <a:pt x="1888844" y="1362952"/>
                    <a:pt x="1898369" y="1372953"/>
                    <a:pt x="1916466" y="1373905"/>
                  </a:cubicBezTo>
                  <a:cubicBezTo>
                    <a:pt x="1935040" y="1372477"/>
                    <a:pt x="1945041" y="1362475"/>
                    <a:pt x="1945994" y="1342949"/>
                  </a:cubicBezTo>
                  <a:cubicBezTo>
                    <a:pt x="1945994" y="1333424"/>
                    <a:pt x="1941231" y="1327709"/>
                    <a:pt x="1936945" y="1322470"/>
                  </a:cubicBezTo>
                  <a:cubicBezTo>
                    <a:pt x="1931230" y="1318660"/>
                    <a:pt x="1925515" y="1314374"/>
                    <a:pt x="1915038" y="1314850"/>
                  </a:cubicBezTo>
                  <a:cubicBezTo>
                    <a:pt x="1913133" y="1314850"/>
                    <a:pt x="1910275" y="1314850"/>
                    <a:pt x="1909799" y="1316279"/>
                  </a:cubicBezTo>
                  <a:cubicBezTo>
                    <a:pt x="1901703" y="1316279"/>
                    <a:pt x="1898369" y="1321994"/>
                    <a:pt x="1893130" y="1325328"/>
                  </a:cubicBezTo>
                  <a:close/>
                  <a:moveTo>
                    <a:pt x="1451646" y="1323899"/>
                  </a:moveTo>
                  <a:cubicBezTo>
                    <a:pt x="1448313" y="1329614"/>
                    <a:pt x="1444979" y="1334853"/>
                    <a:pt x="1444026" y="1342949"/>
                  </a:cubicBezTo>
                  <a:cubicBezTo>
                    <a:pt x="1445932" y="1359142"/>
                    <a:pt x="1455457" y="1368667"/>
                    <a:pt x="1472125" y="1370095"/>
                  </a:cubicBezTo>
                  <a:cubicBezTo>
                    <a:pt x="1486889" y="1367714"/>
                    <a:pt x="1495938" y="1358665"/>
                    <a:pt x="1497843" y="1342949"/>
                  </a:cubicBezTo>
                  <a:cubicBezTo>
                    <a:pt x="1495938" y="1326757"/>
                    <a:pt x="1486413" y="1317232"/>
                    <a:pt x="1469744" y="1315803"/>
                  </a:cubicBezTo>
                  <a:cubicBezTo>
                    <a:pt x="1468792" y="1315803"/>
                    <a:pt x="1468315" y="1315803"/>
                    <a:pt x="1468315" y="1317232"/>
                  </a:cubicBezTo>
                  <a:cubicBezTo>
                    <a:pt x="1459743" y="1316279"/>
                    <a:pt x="1457362" y="1321518"/>
                    <a:pt x="1451646" y="1323423"/>
                  </a:cubicBezTo>
                  <a:close/>
                  <a:moveTo>
                    <a:pt x="1509273" y="1332948"/>
                  </a:moveTo>
                  <a:cubicBezTo>
                    <a:pt x="1507844" y="1340092"/>
                    <a:pt x="1507368" y="1347235"/>
                    <a:pt x="1509273" y="1353427"/>
                  </a:cubicBezTo>
                  <a:cubicBezTo>
                    <a:pt x="1511178" y="1359618"/>
                    <a:pt x="1519274" y="1367238"/>
                    <a:pt x="1524513" y="1368667"/>
                  </a:cubicBezTo>
                  <a:cubicBezTo>
                    <a:pt x="1539753" y="1373905"/>
                    <a:pt x="1554040" y="1365809"/>
                    <a:pt x="1560232" y="1353427"/>
                  </a:cubicBezTo>
                  <a:cubicBezTo>
                    <a:pt x="1560232" y="1351998"/>
                    <a:pt x="1560232" y="1349617"/>
                    <a:pt x="1561660" y="1349617"/>
                  </a:cubicBezTo>
                  <a:cubicBezTo>
                    <a:pt x="1563565" y="1329614"/>
                    <a:pt x="1553564" y="1321518"/>
                    <a:pt x="1541181" y="1316279"/>
                  </a:cubicBezTo>
                  <a:lnTo>
                    <a:pt x="1529752" y="1316279"/>
                  </a:lnTo>
                  <a:cubicBezTo>
                    <a:pt x="1529752" y="1316279"/>
                    <a:pt x="1528323" y="1316279"/>
                    <a:pt x="1528323" y="1317708"/>
                  </a:cubicBezTo>
                  <a:cubicBezTo>
                    <a:pt x="1517845" y="1318660"/>
                    <a:pt x="1514035" y="1326280"/>
                    <a:pt x="1509273" y="1332948"/>
                  </a:cubicBezTo>
                  <a:close/>
                  <a:moveTo>
                    <a:pt x="1952185" y="1335329"/>
                  </a:moveTo>
                  <a:cubicBezTo>
                    <a:pt x="1946946" y="1352950"/>
                    <a:pt x="1956471" y="1365809"/>
                    <a:pt x="1967425" y="1371524"/>
                  </a:cubicBezTo>
                  <a:cubicBezTo>
                    <a:pt x="1984570" y="1376287"/>
                    <a:pt x="1998381" y="1368667"/>
                    <a:pt x="2004572" y="1358665"/>
                  </a:cubicBezTo>
                  <a:cubicBezTo>
                    <a:pt x="2006954" y="1352950"/>
                    <a:pt x="2007430" y="1345330"/>
                    <a:pt x="2006954" y="1336758"/>
                  </a:cubicBezTo>
                  <a:cubicBezTo>
                    <a:pt x="2002191" y="1323899"/>
                    <a:pt x="1989809" y="1311993"/>
                    <a:pt x="1971235" y="1317708"/>
                  </a:cubicBezTo>
                  <a:cubicBezTo>
                    <a:pt x="1960758" y="1319613"/>
                    <a:pt x="1955043" y="1326280"/>
                    <a:pt x="1952185" y="1335805"/>
                  </a:cubicBezTo>
                  <a:close/>
                  <a:moveTo>
                    <a:pt x="2015050" y="1345807"/>
                  </a:moveTo>
                  <a:cubicBezTo>
                    <a:pt x="2017908" y="1361999"/>
                    <a:pt x="2026956" y="1371524"/>
                    <a:pt x="2044577" y="1372953"/>
                  </a:cubicBezTo>
                  <a:cubicBezTo>
                    <a:pt x="2060294" y="1370095"/>
                    <a:pt x="2069819" y="1361047"/>
                    <a:pt x="2071724" y="1344854"/>
                  </a:cubicBezTo>
                  <a:cubicBezTo>
                    <a:pt x="2069342" y="1327709"/>
                    <a:pt x="2059817" y="1318184"/>
                    <a:pt x="2042196" y="1316755"/>
                  </a:cubicBezTo>
                  <a:cubicBezTo>
                    <a:pt x="2041244" y="1316755"/>
                    <a:pt x="2040768" y="1316755"/>
                    <a:pt x="2040768" y="1318184"/>
                  </a:cubicBezTo>
                  <a:cubicBezTo>
                    <a:pt x="2024099" y="1319137"/>
                    <a:pt x="2016955" y="1330567"/>
                    <a:pt x="2015050" y="1346283"/>
                  </a:cubicBezTo>
                  <a:close/>
                  <a:moveTo>
                    <a:pt x="1382590" y="1336758"/>
                  </a:moveTo>
                  <a:cubicBezTo>
                    <a:pt x="1381162" y="1356284"/>
                    <a:pt x="1390210" y="1365333"/>
                    <a:pt x="1404498" y="1368667"/>
                  </a:cubicBezTo>
                  <a:lnTo>
                    <a:pt x="1413547" y="1368667"/>
                  </a:lnTo>
                  <a:cubicBezTo>
                    <a:pt x="1424500" y="1365333"/>
                    <a:pt x="1431644" y="1358665"/>
                    <a:pt x="1434025" y="1346759"/>
                  </a:cubicBezTo>
                  <a:cubicBezTo>
                    <a:pt x="1434025" y="1326280"/>
                    <a:pt x="1424024" y="1316755"/>
                    <a:pt x="1403069" y="1317232"/>
                  </a:cubicBezTo>
                  <a:cubicBezTo>
                    <a:pt x="1402117" y="1317232"/>
                    <a:pt x="1401640" y="1317232"/>
                    <a:pt x="1401640" y="1318660"/>
                  </a:cubicBezTo>
                  <a:cubicBezTo>
                    <a:pt x="1390687" y="1320089"/>
                    <a:pt x="1386400" y="1328662"/>
                    <a:pt x="1382590" y="1336758"/>
                  </a:cubicBezTo>
                  <a:close/>
                  <a:moveTo>
                    <a:pt x="4873978" y="1336758"/>
                  </a:moveTo>
                  <a:lnTo>
                    <a:pt x="4873978" y="1351998"/>
                  </a:lnTo>
                  <a:cubicBezTo>
                    <a:pt x="4879692" y="1363904"/>
                    <a:pt x="4888265" y="1373905"/>
                    <a:pt x="4908744" y="1371048"/>
                  </a:cubicBezTo>
                  <a:cubicBezTo>
                    <a:pt x="4920650" y="1365333"/>
                    <a:pt x="4930651" y="1356760"/>
                    <a:pt x="4927794" y="1336282"/>
                  </a:cubicBezTo>
                  <a:cubicBezTo>
                    <a:pt x="4922079" y="1324375"/>
                    <a:pt x="4913982" y="1314850"/>
                    <a:pt x="4894456" y="1317232"/>
                  </a:cubicBezTo>
                  <a:cubicBezTo>
                    <a:pt x="4893504" y="1317232"/>
                    <a:pt x="4893027" y="1317232"/>
                    <a:pt x="4893027" y="1318660"/>
                  </a:cubicBezTo>
                  <a:cubicBezTo>
                    <a:pt x="4882074" y="1320089"/>
                    <a:pt x="4878264" y="1329138"/>
                    <a:pt x="4873978" y="1336758"/>
                  </a:cubicBezTo>
                  <a:close/>
                  <a:moveTo>
                    <a:pt x="1319725" y="1336758"/>
                  </a:moveTo>
                  <a:cubicBezTo>
                    <a:pt x="1317820" y="1354855"/>
                    <a:pt x="1326393" y="1362952"/>
                    <a:pt x="1337823" y="1367714"/>
                  </a:cubicBezTo>
                  <a:cubicBezTo>
                    <a:pt x="1355920" y="1369619"/>
                    <a:pt x="1364017" y="1361047"/>
                    <a:pt x="1368779" y="1349617"/>
                  </a:cubicBezTo>
                  <a:cubicBezTo>
                    <a:pt x="1370208" y="1328185"/>
                    <a:pt x="1360207" y="1317708"/>
                    <a:pt x="1339252" y="1318660"/>
                  </a:cubicBezTo>
                  <a:cubicBezTo>
                    <a:pt x="1338299" y="1318660"/>
                    <a:pt x="1337823" y="1318660"/>
                    <a:pt x="1337823" y="1320089"/>
                  </a:cubicBezTo>
                  <a:cubicBezTo>
                    <a:pt x="1327345" y="1321042"/>
                    <a:pt x="1324012" y="1329138"/>
                    <a:pt x="1319725" y="1336758"/>
                  </a:cubicBezTo>
                  <a:close/>
                  <a:moveTo>
                    <a:pt x="3796224" y="1334377"/>
                  </a:moveTo>
                  <a:cubicBezTo>
                    <a:pt x="3796224" y="1334377"/>
                    <a:pt x="3796224" y="1338187"/>
                    <a:pt x="3794795" y="1338187"/>
                  </a:cubicBezTo>
                  <a:cubicBezTo>
                    <a:pt x="3795272" y="1343425"/>
                    <a:pt x="3793843" y="1347235"/>
                    <a:pt x="3794795" y="1351045"/>
                  </a:cubicBezTo>
                  <a:cubicBezTo>
                    <a:pt x="3796700" y="1359618"/>
                    <a:pt x="3805749" y="1368667"/>
                    <a:pt x="3813845" y="1370095"/>
                  </a:cubicBezTo>
                  <a:cubicBezTo>
                    <a:pt x="3828609" y="1372953"/>
                    <a:pt x="3841944" y="1364380"/>
                    <a:pt x="3845754" y="1351045"/>
                  </a:cubicBezTo>
                  <a:cubicBezTo>
                    <a:pt x="3847659" y="1331995"/>
                    <a:pt x="3838610" y="1323899"/>
                    <a:pt x="3826704" y="1319137"/>
                  </a:cubicBezTo>
                  <a:lnTo>
                    <a:pt x="3815274" y="1319137"/>
                  </a:lnTo>
                  <a:cubicBezTo>
                    <a:pt x="3815274" y="1319137"/>
                    <a:pt x="3813845" y="1319137"/>
                    <a:pt x="3813845" y="1320565"/>
                  </a:cubicBezTo>
                  <a:cubicBezTo>
                    <a:pt x="3803844" y="1321518"/>
                    <a:pt x="3800510" y="1328662"/>
                    <a:pt x="3795748" y="1334853"/>
                  </a:cubicBezTo>
                  <a:close/>
                  <a:moveTo>
                    <a:pt x="4811113" y="1336758"/>
                  </a:moveTo>
                  <a:cubicBezTo>
                    <a:pt x="4809208" y="1360570"/>
                    <a:pt x="4820637" y="1372000"/>
                    <a:pt x="4844450" y="1370095"/>
                  </a:cubicBezTo>
                  <a:cubicBezTo>
                    <a:pt x="4852546" y="1366285"/>
                    <a:pt x="4858261" y="1360094"/>
                    <a:pt x="4862547" y="1351998"/>
                  </a:cubicBezTo>
                  <a:cubicBezTo>
                    <a:pt x="4864929" y="1332472"/>
                    <a:pt x="4855880" y="1324375"/>
                    <a:pt x="4844450" y="1318660"/>
                  </a:cubicBezTo>
                  <a:cubicBezTo>
                    <a:pt x="4839688" y="1319613"/>
                    <a:pt x="4831591" y="1316755"/>
                    <a:pt x="4829210" y="1320089"/>
                  </a:cubicBezTo>
                  <a:cubicBezTo>
                    <a:pt x="4819685" y="1321994"/>
                    <a:pt x="4815875" y="1329614"/>
                    <a:pt x="4811113" y="1336758"/>
                  </a:cubicBezTo>
                  <a:close/>
                  <a:moveTo>
                    <a:pt x="1193995" y="1342949"/>
                  </a:moveTo>
                  <a:cubicBezTo>
                    <a:pt x="1195900" y="1356760"/>
                    <a:pt x="1203997" y="1364857"/>
                    <a:pt x="1218284" y="1366285"/>
                  </a:cubicBezTo>
                  <a:cubicBezTo>
                    <a:pt x="1230667" y="1363428"/>
                    <a:pt x="1238763" y="1356284"/>
                    <a:pt x="1240192" y="1341997"/>
                  </a:cubicBezTo>
                  <a:cubicBezTo>
                    <a:pt x="1237810" y="1329614"/>
                    <a:pt x="1227809" y="1318660"/>
                    <a:pt x="1214474" y="1321518"/>
                  </a:cubicBezTo>
                  <a:cubicBezTo>
                    <a:pt x="1201615" y="1322470"/>
                    <a:pt x="1196377" y="1331519"/>
                    <a:pt x="1193995" y="1343425"/>
                  </a:cubicBezTo>
                  <a:close/>
                  <a:moveTo>
                    <a:pt x="1258289" y="1339139"/>
                  </a:moveTo>
                  <a:cubicBezTo>
                    <a:pt x="1257337" y="1355332"/>
                    <a:pt x="1265909" y="1362475"/>
                    <a:pt x="1277339" y="1366285"/>
                  </a:cubicBezTo>
                  <a:cubicBezTo>
                    <a:pt x="1293532" y="1367238"/>
                    <a:pt x="1300675" y="1358665"/>
                    <a:pt x="1304485" y="1347235"/>
                  </a:cubicBezTo>
                  <a:cubicBezTo>
                    <a:pt x="1305914" y="1331043"/>
                    <a:pt x="1296865" y="1325328"/>
                    <a:pt x="1287817" y="1320089"/>
                  </a:cubicBezTo>
                  <a:cubicBezTo>
                    <a:pt x="1284007" y="1321042"/>
                    <a:pt x="1276863" y="1318660"/>
                    <a:pt x="1274958" y="1321518"/>
                  </a:cubicBezTo>
                  <a:cubicBezTo>
                    <a:pt x="1265433" y="1323423"/>
                    <a:pt x="1260670" y="1330567"/>
                    <a:pt x="1258289" y="1339615"/>
                  </a:cubicBezTo>
                  <a:close/>
                  <a:moveTo>
                    <a:pt x="2527495" y="1342949"/>
                  </a:moveTo>
                  <a:cubicBezTo>
                    <a:pt x="2528447" y="1358665"/>
                    <a:pt x="2536544" y="1367238"/>
                    <a:pt x="2551784" y="1368667"/>
                  </a:cubicBezTo>
                  <a:cubicBezTo>
                    <a:pt x="2566547" y="1367238"/>
                    <a:pt x="2574643" y="1359142"/>
                    <a:pt x="2576072" y="1344378"/>
                  </a:cubicBezTo>
                  <a:cubicBezTo>
                    <a:pt x="2575120" y="1328662"/>
                    <a:pt x="2562737" y="1317232"/>
                    <a:pt x="2546545" y="1321042"/>
                  </a:cubicBezTo>
                  <a:cubicBezTo>
                    <a:pt x="2534639" y="1322947"/>
                    <a:pt x="2529400" y="1331043"/>
                    <a:pt x="2527495" y="1342949"/>
                  </a:cubicBezTo>
                  <a:close/>
                  <a:moveTo>
                    <a:pt x="624401" y="1335329"/>
                  </a:moveTo>
                  <a:cubicBezTo>
                    <a:pt x="622019" y="1351998"/>
                    <a:pt x="629163" y="1359618"/>
                    <a:pt x="638688" y="1364857"/>
                  </a:cubicBezTo>
                  <a:cubicBezTo>
                    <a:pt x="655357" y="1367238"/>
                    <a:pt x="662977" y="1360094"/>
                    <a:pt x="668216" y="1350569"/>
                  </a:cubicBezTo>
                  <a:cubicBezTo>
                    <a:pt x="670597" y="1333900"/>
                    <a:pt x="663453" y="1326280"/>
                    <a:pt x="653928" y="1321042"/>
                  </a:cubicBezTo>
                  <a:cubicBezTo>
                    <a:pt x="649166" y="1321994"/>
                    <a:pt x="641069" y="1319613"/>
                    <a:pt x="638688" y="1322470"/>
                  </a:cubicBezTo>
                  <a:cubicBezTo>
                    <a:pt x="631068" y="1323899"/>
                    <a:pt x="628687" y="1330090"/>
                    <a:pt x="624401" y="1335329"/>
                  </a:cubicBezTo>
                  <a:close/>
                  <a:moveTo>
                    <a:pt x="1132559" y="1339139"/>
                  </a:moveTo>
                  <a:cubicBezTo>
                    <a:pt x="1131130" y="1349617"/>
                    <a:pt x="1135417" y="1354379"/>
                    <a:pt x="1138750" y="1359618"/>
                  </a:cubicBezTo>
                  <a:cubicBezTo>
                    <a:pt x="1146370" y="1366762"/>
                    <a:pt x="1164468" y="1365809"/>
                    <a:pt x="1170659" y="1358189"/>
                  </a:cubicBezTo>
                  <a:cubicBezTo>
                    <a:pt x="1172088" y="1354379"/>
                    <a:pt x="1174945" y="1351522"/>
                    <a:pt x="1175898" y="1346759"/>
                  </a:cubicBezTo>
                  <a:cubicBezTo>
                    <a:pt x="1177327" y="1336758"/>
                    <a:pt x="1173040" y="1331519"/>
                    <a:pt x="1169707" y="1326280"/>
                  </a:cubicBezTo>
                  <a:cubicBezTo>
                    <a:pt x="1164944" y="1323423"/>
                    <a:pt x="1155419" y="1318184"/>
                    <a:pt x="1147799" y="1322470"/>
                  </a:cubicBezTo>
                  <a:cubicBezTo>
                    <a:pt x="1138750" y="1324375"/>
                    <a:pt x="1134941" y="1331043"/>
                    <a:pt x="1132559" y="1339139"/>
                  </a:cubicBezTo>
                  <a:close/>
                  <a:moveTo>
                    <a:pt x="2083630" y="1337710"/>
                  </a:moveTo>
                  <a:cubicBezTo>
                    <a:pt x="2081725" y="1355332"/>
                    <a:pt x="2090297" y="1361999"/>
                    <a:pt x="2100299" y="1367238"/>
                  </a:cubicBezTo>
                  <a:cubicBezTo>
                    <a:pt x="2117920" y="1369143"/>
                    <a:pt x="2124587" y="1360570"/>
                    <a:pt x="2129826" y="1350569"/>
                  </a:cubicBezTo>
                  <a:lnTo>
                    <a:pt x="2129826" y="1337710"/>
                  </a:lnTo>
                  <a:cubicBezTo>
                    <a:pt x="2125540" y="1327709"/>
                    <a:pt x="2115539" y="1317232"/>
                    <a:pt x="2100299" y="1322470"/>
                  </a:cubicBezTo>
                  <a:cubicBezTo>
                    <a:pt x="2090774" y="1323899"/>
                    <a:pt x="2087440" y="1331043"/>
                    <a:pt x="2083630" y="1337710"/>
                  </a:cubicBezTo>
                  <a:close/>
                  <a:moveTo>
                    <a:pt x="2401765" y="1342949"/>
                  </a:moveTo>
                  <a:cubicBezTo>
                    <a:pt x="2401765" y="1357713"/>
                    <a:pt x="2409861" y="1365333"/>
                    <a:pt x="2423672" y="1367238"/>
                  </a:cubicBezTo>
                  <a:cubicBezTo>
                    <a:pt x="2439389" y="1366285"/>
                    <a:pt x="2447961" y="1358189"/>
                    <a:pt x="2447961" y="1341520"/>
                  </a:cubicBezTo>
                  <a:cubicBezTo>
                    <a:pt x="2446056" y="1328662"/>
                    <a:pt x="2434626" y="1318184"/>
                    <a:pt x="2419862" y="1322470"/>
                  </a:cubicBezTo>
                  <a:cubicBezTo>
                    <a:pt x="2408432" y="1323899"/>
                    <a:pt x="2403670" y="1331995"/>
                    <a:pt x="2401765" y="1342949"/>
                  </a:cubicBezTo>
                  <a:close/>
                  <a:moveTo>
                    <a:pt x="2845630" y="1342949"/>
                  </a:moveTo>
                  <a:cubicBezTo>
                    <a:pt x="2845630" y="1357713"/>
                    <a:pt x="2853726" y="1365333"/>
                    <a:pt x="2867537" y="1367238"/>
                  </a:cubicBezTo>
                  <a:cubicBezTo>
                    <a:pt x="2883253" y="1366285"/>
                    <a:pt x="2891826" y="1358189"/>
                    <a:pt x="2891826" y="1341520"/>
                  </a:cubicBezTo>
                  <a:cubicBezTo>
                    <a:pt x="2889921" y="1328662"/>
                    <a:pt x="2878491" y="1318184"/>
                    <a:pt x="2863727" y="1322470"/>
                  </a:cubicBezTo>
                  <a:cubicBezTo>
                    <a:pt x="2852297" y="1323899"/>
                    <a:pt x="2847535" y="1331995"/>
                    <a:pt x="2845630" y="1342949"/>
                  </a:cubicBezTo>
                  <a:close/>
                  <a:moveTo>
                    <a:pt x="688694" y="1339139"/>
                  </a:moveTo>
                  <a:cubicBezTo>
                    <a:pt x="688218" y="1356284"/>
                    <a:pt x="696791" y="1364380"/>
                    <a:pt x="714412" y="1363428"/>
                  </a:cubicBezTo>
                  <a:cubicBezTo>
                    <a:pt x="722032" y="1360094"/>
                    <a:pt x="727747" y="1355332"/>
                    <a:pt x="729652" y="1346759"/>
                  </a:cubicBezTo>
                  <a:cubicBezTo>
                    <a:pt x="731557" y="1331995"/>
                    <a:pt x="722984" y="1327709"/>
                    <a:pt x="715364" y="1322470"/>
                  </a:cubicBezTo>
                  <a:cubicBezTo>
                    <a:pt x="711554" y="1323423"/>
                    <a:pt x="704411" y="1321042"/>
                    <a:pt x="702506" y="1323899"/>
                  </a:cubicBezTo>
                  <a:cubicBezTo>
                    <a:pt x="694886" y="1325804"/>
                    <a:pt x="690599" y="1331519"/>
                    <a:pt x="688218" y="1339139"/>
                  </a:cubicBezTo>
                  <a:close/>
                  <a:moveTo>
                    <a:pt x="1069694" y="1339139"/>
                  </a:moveTo>
                  <a:cubicBezTo>
                    <a:pt x="1069218" y="1356284"/>
                    <a:pt x="1077790" y="1364380"/>
                    <a:pt x="1095412" y="1363428"/>
                  </a:cubicBezTo>
                  <a:cubicBezTo>
                    <a:pt x="1103032" y="1360094"/>
                    <a:pt x="1108747" y="1355332"/>
                    <a:pt x="1110652" y="1346759"/>
                  </a:cubicBezTo>
                  <a:cubicBezTo>
                    <a:pt x="1112557" y="1331995"/>
                    <a:pt x="1103984" y="1327709"/>
                    <a:pt x="1096364" y="1322470"/>
                  </a:cubicBezTo>
                  <a:cubicBezTo>
                    <a:pt x="1092554" y="1323423"/>
                    <a:pt x="1085410" y="1321042"/>
                    <a:pt x="1083505" y="1323899"/>
                  </a:cubicBezTo>
                  <a:cubicBezTo>
                    <a:pt x="1075885" y="1325804"/>
                    <a:pt x="1071599" y="1331519"/>
                    <a:pt x="1069218" y="1339139"/>
                  </a:cubicBezTo>
                  <a:close/>
                  <a:moveTo>
                    <a:pt x="4117217" y="1337710"/>
                  </a:moveTo>
                  <a:cubicBezTo>
                    <a:pt x="4115312" y="1354379"/>
                    <a:pt x="4122931" y="1361523"/>
                    <a:pt x="4132457" y="1365809"/>
                  </a:cubicBezTo>
                  <a:cubicBezTo>
                    <a:pt x="4149125" y="1367714"/>
                    <a:pt x="4156269" y="1360094"/>
                    <a:pt x="4160555" y="1350569"/>
                  </a:cubicBezTo>
                  <a:cubicBezTo>
                    <a:pt x="4162460" y="1333900"/>
                    <a:pt x="4155316" y="1326757"/>
                    <a:pt x="4145315" y="1322470"/>
                  </a:cubicBezTo>
                  <a:cubicBezTo>
                    <a:pt x="4141505" y="1323423"/>
                    <a:pt x="4134361" y="1321042"/>
                    <a:pt x="4132457" y="1323899"/>
                  </a:cubicBezTo>
                  <a:cubicBezTo>
                    <a:pt x="4123408" y="1324852"/>
                    <a:pt x="4120550" y="1331995"/>
                    <a:pt x="4117217" y="1338187"/>
                  </a:cubicBezTo>
                  <a:close/>
                  <a:moveTo>
                    <a:pt x="4371534" y="1341520"/>
                  </a:moveTo>
                  <a:cubicBezTo>
                    <a:pt x="4371534" y="1357713"/>
                    <a:pt x="4379630" y="1365809"/>
                    <a:pt x="4395823" y="1365809"/>
                  </a:cubicBezTo>
                  <a:cubicBezTo>
                    <a:pt x="4407729" y="1362952"/>
                    <a:pt x="4415349" y="1356284"/>
                    <a:pt x="4414873" y="1341520"/>
                  </a:cubicBezTo>
                  <a:cubicBezTo>
                    <a:pt x="4414397" y="1335329"/>
                    <a:pt x="4410586" y="1331995"/>
                    <a:pt x="4408681" y="1327233"/>
                  </a:cubicBezTo>
                  <a:cubicBezTo>
                    <a:pt x="4403443" y="1325328"/>
                    <a:pt x="4395346" y="1319137"/>
                    <a:pt x="4388203" y="1323423"/>
                  </a:cubicBezTo>
                  <a:cubicBezTo>
                    <a:pt x="4377725" y="1324852"/>
                    <a:pt x="4373915" y="1331995"/>
                    <a:pt x="4371534" y="1341520"/>
                  </a:cubicBezTo>
                  <a:close/>
                  <a:moveTo>
                    <a:pt x="4756344" y="1331043"/>
                  </a:moveTo>
                  <a:cubicBezTo>
                    <a:pt x="4755868" y="1335805"/>
                    <a:pt x="4752534" y="1338187"/>
                    <a:pt x="4752534" y="1343902"/>
                  </a:cubicBezTo>
                  <a:cubicBezTo>
                    <a:pt x="4753962" y="1373429"/>
                    <a:pt x="4797301" y="1371048"/>
                    <a:pt x="4796349" y="1342473"/>
                  </a:cubicBezTo>
                  <a:cubicBezTo>
                    <a:pt x="4793968" y="1330090"/>
                    <a:pt x="4786824" y="1321994"/>
                    <a:pt x="4772060" y="1321994"/>
                  </a:cubicBezTo>
                  <a:cubicBezTo>
                    <a:pt x="4771107" y="1321994"/>
                    <a:pt x="4770631" y="1321994"/>
                    <a:pt x="4770631" y="1323423"/>
                  </a:cubicBezTo>
                  <a:cubicBezTo>
                    <a:pt x="4763488" y="1323423"/>
                    <a:pt x="4761106" y="1328185"/>
                    <a:pt x="4756344" y="1331043"/>
                  </a:cubicBezTo>
                  <a:close/>
                  <a:moveTo>
                    <a:pt x="753941" y="1342473"/>
                  </a:moveTo>
                  <a:cubicBezTo>
                    <a:pt x="755369" y="1354379"/>
                    <a:pt x="762037" y="1361047"/>
                    <a:pt x="774419" y="1361999"/>
                  </a:cubicBezTo>
                  <a:cubicBezTo>
                    <a:pt x="784897" y="1359618"/>
                    <a:pt x="791564" y="1353903"/>
                    <a:pt x="792517" y="1341520"/>
                  </a:cubicBezTo>
                  <a:cubicBezTo>
                    <a:pt x="790612" y="1330567"/>
                    <a:pt x="781563" y="1321042"/>
                    <a:pt x="769181" y="1324852"/>
                  </a:cubicBezTo>
                  <a:cubicBezTo>
                    <a:pt x="759656" y="1326280"/>
                    <a:pt x="755369" y="1332948"/>
                    <a:pt x="753941" y="1342949"/>
                  </a:cubicBezTo>
                  <a:close/>
                  <a:moveTo>
                    <a:pt x="2342710" y="1355332"/>
                  </a:moveTo>
                  <a:cubicBezTo>
                    <a:pt x="2347949" y="1363428"/>
                    <a:pt x="2362712" y="1367714"/>
                    <a:pt x="2372237" y="1361999"/>
                  </a:cubicBezTo>
                  <a:cubicBezTo>
                    <a:pt x="2376524" y="1359142"/>
                    <a:pt x="2378429" y="1354855"/>
                    <a:pt x="2381286" y="1351522"/>
                  </a:cubicBezTo>
                  <a:cubicBezTo>
                    <a:pt x="2383667" y="1335329"/>
                    <a:pt x="2377000" y="1328185"/>
                    <a:pt x="2368427" y="1323423"/>
                  </a:cubicBezTo>
                  <a:cubicBezTo>
                    <a:pt x="2352711" y="1321042"/>
                    <a:pt x="2345091" y="1327709"/>
                    <a:pt x="2340329" y="1336282"/>
                  </a:cubicBezTo>
                  <a:cubicBezTo>
                    <a:pt x="2339852" y="1345807"/>
                    <a:pt x="2340329" y="1351998"/>
                    <a:pt x="2342710" y="1355332"/>
                  </a:cubicBezTo>
                  <a:close/>
                  <a:moveTo>
                    <a:pt x="2469869" y="1355332"/>
                  </a:moveTo>
                  <a:cubicBezTo>
                    <a:pt x="2475107" y="1363428"/>
                    <a:pt x="2489871" y="1367714"/>
                    <a:pt x="2499396" y="1361999"/>
                  </a:cubicBezTo>
                  <a:cubicBezTo>
                    <a:pt x="2503682" y="1359142"/>
                    <a:pt x="2505587" y="1354855"/>
                    <a:pt x="2508445" y="1351522"/>
                  </a:cubicBezTo>
                  <a:cubicBezTo>
                    <a:pt x="2510826" y="1335329"/>
                    <a:pt x="2504159" y="1328185"/>
                    <a:pt x="2495586" y="1323423"/>
                  </a:cubicBezTo>
                  <a:cubicBezTo>
                    <a:pt x="2479870" y="1321042"/>
                    <a:pt x="2472250" y="1327709"/>
                    <a:pt x="2467487" y="1336282"/>
                  </a:cubicBezTo>
                  <a:cubicBezTo>
                    <a:pt x="2467011" y="1345807"/>
                    <a:pt x="2467487" y="1351998"/>
                    <a:pt x="2469869" y="1355332"/>
                  </a:cubicBezTo>
                  <a:close/>
                  <a:moveTo>
                    <a:pt x="4054828" y="1340092"/>
                  </a:moveTo>
                  <a:cubicBezTo>
                    <a:pt x="4054352" y="1357237"/>
                    <a:pt x="4062924" y="1365333"/>
                    <a:pt x="4080545" y="1364380"/>
                  </a:cubicBezTo>
                  <a:cubicBezTo>
                    <a:pt x="4088165" y="1361047"/>
                    <a:pt x="4093880" y="1356284"/>
                    <a:pt x="4095785" y="1347712"/>
                  </a:cubicBezTo>
                  <a:cubicBezTo>
                    <a:pt x="4097690" y="1332948"/>
                    <a:pt x="4089118" y="1328662"/>
                    <a:pt x="4081498" y="1323423"/>
                  </a:cubicBezTo>
                  <a:cubicBezTo>
                    <a:pt x="4077688" y="1324375"/>
                    <a:pt x="4070544" y="1321994"/>
                    <a:pt x="4068639" y="1324852"/>
                  </a:cubicBezTo>
                  <a:cubicBezTo>
                    <a:pt x="4061019" y="1326757"/>
                    <a:pt x="4056733" y="1332472"/>
                    <a:pt x="4054352" y="1340092"/>
                  </a:cubicBezTo>
                  <a:close/>
                  <a:moveTo>
                    <a:pt x="4181986" y="1341520"/>
                  </a:moveTo>
                  <a:cubicBezTo>
                    <a:pt x="4181034" y="1353427"/>
                    <a:pt x="4187225" y="1358189"/>
                    <a:pt x="4193417" y="1363428"/>
                  </a:cubicBezTo>
                  <a:cubicBezTo>
                    <a:pt x="4199131" y="1364857"/>
                    <a:pt x="4205799" y="1364857"/>
                    <a:pt x="4211514" y="1363428"/>
                  </a:cubicBezTo>
                  <a:cubicBezTo>
                    <a:pt x="4214848" y="1359618"/>
                    <a:pt x="4219610" y="1358189"/>
                    <a:pt x="4221992" y="1352950"/>
                  </a:cubicBezTo>
                  <a:cubicBezTo>
                    <a:pt x="4227707" y="1338187"/>
                    <a:pt x="4215800" y="1318660"/>
                    <a:pt x="4197703" y="1324852"/>
                  </a:cubicBezTo>
                  <a:cubicBezTo>
                    <a:pt x="4188178" y="1326280"/>
                    <a:pt x="4184368" y="1332948"/>
                    <a:pt x="4182463" y="1341520"/>
                  </a:cubicBezTo>
                  <a:close/>
                  <a:moveTo>
                    <a:pt x="1010163" y="1342949"/>
                  </a:moveTo>
                  <a:cubicBezTo>
                    <a:pt x="1010163" y="1365809"/>
                    <a:pt x="1046834" y="1365809"/>
                    <a:pt x="1045882" y="1341520"/>
                  </a:cubicBezTo>
                  <a:cubicBezTo>
                    <a:pt x="1044453" y="1337710"/>
                    <a:pt x="1042548" y="1333424"/>
                    <a:pt x="1040643" y="1330090"/>
                  </a:cubicBezTo>
                  <a:cubicBezTo>
                    <a:pt x="1036357" y="1328662"/>
                    <a:pt x="1030165" y="1322947"/>
                    <a:pt x="1025403" y="1326280"/>
                  </a:cubicBezTo>
                  <a:cubicBezTo>
                    <a:pt x="1015402" y="1326757"/>
                    <a:pt x="1012068" y="1334377"/>
                    <a:pt x="1010163" y="1342949"/>
                  </a:cubicBezTo>
                  <a:close/>
                  <a:moveTo>
                    <a:pt x="2156020" y="1332472"/>
                  </a:moveTo>
                  <a:cubicBezTo>
                    <a:pt x="2154591" y="1335805"/>
                    <a:pt x="2154115" y="1339615"/>
                    <a:pt x="2152210" y="1342949"/>
                  </a:cubicBezTo>
                  <a:cubicBezTo>
                    <a:pt x="2153639" y="1348664"/>
                    <a:pt x="2155067" y="1354855"/>
                    <a:pt x="2158401" y="1358189"/>
                  </a:cubicBezTo>
                  <a:cubicBezTo>
                    <a:pt x="2170307" y="1368667"/>
                    <a:pt x="2191263" y="1359142"/>
                    <a:pt x="2190310" y="1342949"/>
                  </a:cubicBezTo>
                  <a:cubicBezTo>
                    <a:pt x="2190310" y="1340092"/>
                    <a:pt x="2186976" y="1336758"/>
                    <a:pt x="2186500" y="1332472"/>
                  </a:cubicBezTo>
                  <a:cubicBezTo>
                    <a:pt x="2182690" y="1329138"/>
                    <a:pt x="2174594" y="1323899"/>
                    <a:pt x="2169831" y="1326280"/>
                  </a:cubicBezTo>
                  <a:cubicBezTo>
                    <a:pt x="2162687" y="1325804"/>
                    <a:pt x="2159830" y="1330090"/>
                    <a:pt x="2155544" y="1332472"/>
                  </a:cubicBezTo>
                  <a:close/>
                  <a:moveTo>
                    <a:pt x="3866709" y="1342949"/>
                  </a:moveTo>
                  <a:cubicBezTo>
                    <a:pt x="3864804" y="1361999"/>
                    <a:pt x="3887664" y="1368667"/>
                    <a:pt x="3900047" y="1358189"/>
                  </a:cubicBezTo>
                  <a:cubicBezTo>
                    <a:pt x="3901952" y="1352950"/>
                    <a:pt x="3906238" y="1349617"/>
                    <a:pt x="3905285" y="1341520"/>
                  </a:cubicBezTo>
                  <a:cubicBezTo>
                    <a:pt x="3904333" y="1336758"/>
                    <a:pt x="3901475" y="1333900"/>
                    <a:pt x="3900047" y="1330090"/>
                  </a:cubicBezTo>
                  <a:cubicBezTo>
                    <a:pt x="3895284" y="1327709"/>
                    <a:pt x="3887664" y="1321994"/>
                    <a:pt x="3880996" y="1326280"/>
                  </a:cubicBezTo>
                  <a:cubicBezTo>
                    <a:pt x="3872424" y="1327709"/>
                    <a:pt x="3868138" y="1334377"/>
                    <a:pt x="3866709" y="1342949"/>
                  </a:cubicBezTo>
                  <a:close/>
                  <a:moveTo>
                    <a:pt x="3997678" y="1332472"/>
                  </a:moveTo>
                  <a:cubicBezTo>
                    <a:pt x="3996249" y="1335805"/>
                    <a:pt x="3995773" y="1339615"/>
                    <a:pt x="3993868" y="1342949"/>
                  </a:cubicBezTo>
                  <a:cubicBezTo>
                    <a:pt x="3995296" y="1348664"/>
                    <a:pt x="3996725" y="1354855"/>
                    <a:pt x="4000059" y="1358189"/>
                  </a:cubicBezTo>
                  <a:cubicBezTo>
                    <a:pt x="4011965" y="1368667"/>
                    <a:pt x="4032920" y="1359142"/>
                    <a:pt x="4031968" y="1342949"/>
                  </a:cubicBezTo>
                  <a:cubicBezTo>
                    <a:pt x="4031968" y="1340092"/>
                    <a:pt x="4028634" y="1336758"/>
                    <a:pt x="4028158" y="1332472"/>
                  </a:cubicBezTo>
                  <a:cubicBezTo>
                    <a:pt x="4024348" y="1329138"/>
                    <a:pt x="4016252" y="1323899"/>
                    <a:pt x="4011489" y="1326280"/>
                  </a:cubicBezTo>
                  <a:cubicBezTo>
                    <a:pt x="4004345" y="1325804"/>
                    <a:pt x="4001488" y="1330090"/>
                    <a:pt x="3997202" y="1332472"/>
                  </a:cubicBezTo>
                  <a:close/>
                  <a:moveTo>
                    <a:pt x="4310574" y="1341520"/>
                  </a:moveTo>
                  <a:lnTo>
                    <a:pt x="4310574" y="1347712"/>
                  </a:lnTo>
                  <a:cubicBezTo>
                    <a:pt x="4315813" y="1371524"/>
                    <a:pt x="4353913" y="1365809"/>
                    <a:pt x="4349150" y="1340092"/>
                  </a:cubicBezTo>
                  <a:cubicBezTo>
                    <a:pt x="4347245" y="1332472"/>
                    <a:pt x="4342006" y="1327709"/>
                    <a:pt x="4334863" y="1324852"/>
                  </a:cubicBezTo>
                  <a:cubicBezTo>
                    <a:pt x="4332005" y="1325804"/>
                    <a:pt x="4325338" y="1323423"/>
                    <a:pt x="4324385" y="1326280"/>
                  </a:cubicBezTo>
                  <a:cubicBezTo>
                    <a:pt x="4315813" y="1327233"/>
                    <a:pt x="4312003" y="1333900"/>
                    <a:pt x="4310098" y="1341520"/>
                  </a:cubicBezTo>
                  <a:close/>
                  <a:moveTo>
                    <a:pt x="820139" y="1339139"/>
                  </a:moveTo>
                  <a:lnTo>
                    <a:pt x="820139" y="1349617"/>
                  </a:lnTo>
                  <a:cubicBezTo>
                    <a:pt x="823949" y="1356284"/>
                    <a:pt x="832998" y="1362952"/>
                    <a:pt x="842999" y="1360094"/>
                  </a:cubicBezTo>
                  <a:cubicBezTo>
                    <a:pt x="848238" y="1358665"/>
                    <a:pt x="849667" y="1351998"/>
                    <a:pt x="853477" y="1349617"/>
                  </a:cubicBezTo>
                  <a:cubicBezTo>
                    <a:pt x="855382" y="1336282"/>
                    <a:pt x="849667" y="1331043"/>
                    <a:pt x="842999" y="1326280"/>
                  </a:cubicBezTo>
                  <a:cubicBezTo>
                    <a:pt x="839189" y="1327233"/>
                    <a:pt x="832046" y="1324852"/>
                    <a:pt x="830141" y="1327709"/>
                  </a:cubicBezTo>
                  <a:cubicBezTo>
                    <a:pt x="824902" y="1329614"/>
                    <a:pt x="821092" y="1333424"/>
                    <a:pt x="819663" y="1339139"/>
                  </a:cubicBezTo>
                  <a:close/>
                  <a:moveTo>
                    <a:pt x="884433" y="1339139"/>
                  </a:moveTo>
                  <a:lnTo>
                    <a:pt x="884433" y="1349617"/>
                  </a:lnTo>
                  <a:cubicBezTo>
                    <a:pt x="888243" y="1356284"/>
                    <a:pt x="897292" y="1362952"/>
                    <a:pt x="907293" y="1360094"/>
                  </a:cubicBezTo>
                  <a:cubicBezTo>
                    <a:pt x="912532" y="1358665"/>
                    <a:pt x="913961" y="1351998"/>
                    <a:pt x="917771" y="1349617"/>
                  </a:cubicBezTo>
                  <a:cubicBezTo>
                    <a:pt x="919676" y="1336282"/>
                    <a:pt x="913961" y="1331043"/>
                    <a:pt x="907293" y="1326280"/>
                  </a:cubicBezTo>
                  <a:cubicBezTo>
                    <a:pt x="903483" y="1327233"/>
                    <a:pt x="896339" y="1324852"/>
                    <a:pt x="894434" y="1327709"/>
                  </a:cubicBezTo>
                  <a:cubicBezTo>
                    <a:pt x="889196" y="1329614"/>
                    <a:pt x="885386" y="1333424"/>
                    <a:pt x="883957" y="1339139"/>
                  </a:cubicBezTo>
                  <a:close/>
                  <a:moveTo>
                    <a:pt x="2216504" y="1344378"/>
                  </a:moveTo>
                  <a:cubicBezTo>
                    <a:pt x="2217932" y="1367714"/>
                    <a:pt x="2251746" y="1366762"/>
                    <a:pt x="2252222" y="1344378"/>
                  </a:cubicBezTo>
                  <a:cubicBezTo>
                    <a:pt x="2251270" y="1339139"/>
                    <a:pt x="2248889" y="1335805"/>
                    <a:pt x="2246984" y="1331519"/>
                  </a:cubicBezTo>
                  <a:cubicBezTo>
                    <a:pt x="2242697" y="1330090"/>
                    <a:pt x="2236506" y="1324375"/>
                    <a:pt x="2231744" y="1327709"/>
                  </a:cubicBezTo>
                  <a:cubicBezTo>
                    <a:pt x="2221742" y="1328185"/>
                    <a:pt x="2218409" y="1335805"/>
                    <a:pt x="2216504" y="1344378"/>
                  </a:cubicBezTo>
                  <a:close/>
                  <a:moveTo>
                    <a:pt x="2280797" y="1338187"/>
                  </a:moveTo>
                  <a:cubicBezTo>
                    <a:pt x="2272701" y="1370572"/>
                    <a:pt x="2325089" y="1370572"/>
                    <a:pt x="2316516" y="1338187"/>
                  </a:cubicBezTo>
                  <a:cubicBezTo>
                    <a:pt x="2313659" y="1333424"/>
                    <a:pt x="2309849" y="1329138"/>
                    <a:pt x="2305086" y="1326757"/>
                  </a:cubicBezTo>
                  <a:cubicBezTo>
                    <a:pt x="2301276" y="1327709"/>
                    <a:pt x="2294132" y="1325328"/>
                    <a:pt x="2292227" y="1328185"/>
                  </a:cubicBezTo>
                  <a:cubicBezTo>
                    <a:pt x="2285560" y="1328662"/>
                    <a:pt x="2284131" y="1334377"/>
                    <a:pt x="2280797" y="1338663"/>
                  </a:cubicBezTo>
                  <a:close/>
                  <a:moveTo>
                    <a:pt x="567727" y="1343425"/>
                  </a:moveTo>
                  <a:cubicBezTo>
                    <a:pt x="566775" y="1363428"/>
                    <a:pt x="599160" y="1363428"/>
                    <a:pt x="598683" y="1343425"/>
                  </a:cubicBezTo>
                  <a:cubicBezTo>
                    <a:pt x="597731" y="1333900"/>
                    <a:pt x="592492" y="1329138"/>
                    <a:pt x="583443" y="1328185"/>
                  </a:cubicBezTo>
                  <a:cubicBezTo>
                    <a:pt x="582014" y="1328185"/>
                    <a:pt x="579633" y="1328185"/>
                    <a:pt x="579633" y="1329614"/>
                  </a:cubicBezTo>
                  <a:cubicBezTo>
                    <a:pt x="572013" y="1330567"/>
                    <a:pt x="569156" y="1335805"/>
                    <a:pt x="568203" y="1343902"/>
                  </a:cubicBezTo>
                  <a:close/>
                  <a:moveTo>
                    <a:pt x="948727" y="1343425"/>
                  </a:moveTo>
                  <a:cubicBezTo>
                    <a:pt x="947774" y="1363428"/>
                    <a:pt x="980159" y="1363428"/>
                    <a:pt x="979683" y="1343425"/>
                  </a:cubicBezTo>
                  <a:cubicBezTo>
                    <a:pt x="978731" y="1333900"/>
                    <a:pt x="973492" y="1329138"/>
                    <a:pt x="964443" y="1328185"/>
                  </a:cubicBezTo>
                  <a:cubicBezTo>
                    <a:pt x="963014" y="1328185"/>
                    <a:pt x="960633" y="1328185"/>
                    <a:pt x="960633" y="1329614"/>
                  </a:cubicBezTo>
                  <a:cubicBezTo>
                    <a:pt x="953013" y="1330567"/>
                    <a:pt x="950156" y="1335805"/>
                    <a:pt x="949203" y="1343902"/>
                  </a:cubicBezTo>
                  <a:close/>
                  <a:moveTo>
                    <a:pt x="3931955" y="1341044"/>
                  </a:moveTo>
                  <a:lnTo>
                    <a:pt x="3931955" y="1351522"/>
                  </a:lnTo>
                  <a:cubicBezTo>
                    <a:pt x="3935765" y="1358189"/>
                    <a:pt x="3944814" y="1364857"/>
                    <a:pt x="3954815" y="1361999"/>
                  </a:cubicBezTo>
                  <a:cubicBezTo>
                    <a:pt x="3960054" y="1360570"/>
                    <a:pt x="3961483" y="1353903"/>
                    <a:pt x="3965293" y="1351522"/>
                  </a:cubicBezTo>
                  <a:cubicBezTo>
                    <a:pt x="3967198" y="1338187"/>
                    <a:pt x="3961483" y="1332948"/>
                    <a:pt x="3954815" y="1328185"/>
                  </a:cubicBezTo>
                  <a:cubicBezTo>
                    <a:pt x="3951005" y="1329138"/>
                    <a:pt x="3943861" y="1326757"/>
                    <a:pt x="3941957" y="1329614"/>
                  </a:cubicBezTo>
                  <a:cubicBezTo>
                    <a:pt x="3936718" y="1331519"/>
                    <a:pt x="3932908" y="1335329"/>
                    <a:pt x="3931479" y="1341044"/>
                  </a:cubicBezTo>
                  <a:close/>
                  <a:moveTo>
                    <a:pt x="4250090" y="1344854"/>
                  </a:moveTo>
                  <a:cubicBezTo>
                    <a:pt x="4249614" y="1366762"/>
                    <a:pt x="4285333" y="1366285"/>
                    <a:pt x="4283428" y="1343425"/>
                  </a:cubicBezTo>
                  <a:cubicBezTo>
                    <a:pt x="4281523" y="1334377"/>
                    <a:pt x="4276284" y="1328185"/>
                    <a:pt x="4265330" y="1328185"/>
                  </a:cubicBezTo>
                  <a:cubicBezTo>
                    <a:pt x="4264378" y="1328185"/>
                    <a:pt x="4262949" y="1328185"/>
                    <a:pt x="4262949" y="1329614"/>
                  </a:cubicBezTo>
                  <a:cubicBezTo>
                    <a:pt x="4254853" y="1330567"/>
                    <a:pt x="4251043" y="1336758"/>
                    <a:pt x="4250090" y="1344854"/>
                  </a:cubicBezTo>
                  <a:close/>
                  <a:moveTo>
                    <a:pt x="4695384" y="1342473"/>
                  </a:moveTo>
                  <a:cubicBezTo>
                    <a:pt x="4693003" y="1361523"/>
                    <a:pt x="4714910" y="1363904"/>
                    <a:pt x="4722530" y="1356760"/>
                  </a:cubicBezTo>
                  <a:cubicBezTo>
                    <a:pt x="4729674" y="1349617"/>
                    <a:pt x="4725864" y="1338187"/>
                    <a:pt x="4722530" y="1333424"/>
                  </a:cubicBezTo>
                  <a:cubicBezTo>
                    <a:pt x="4719196" y="1331519"/>
                    <a:pt x="4711100" y="1327233"/>
                    <a:pt x="4705861" y="1331043"/>
                  </a:cubicBezTo>
                  <a:cubicBezTo>
                    <a:pt x="4699194" y="1331995"/>
                    <a:pt x="4697289" y="1336758"/>
                    <a:pt x="4695384" y="1342473"/>
                  </a:cubicBezTo>
                  <a:close/>
                  <a:moveTo>
                    <a:pt x="4949701" y="1344854"/>
                  </a:moveTo>
                  <a:cubicBezTo>
                    <a:pt x="4948749" y="1364857"/>
                    <a:pt x="4981134" y="1364857"/>
                    <a:pt x="4980657" y="1344854"/>
                  </a:cubicBezTo>
                  <a:cubicBezTo>
                    <a:pt x="4979705" y="1335329"/>
                    <a:pt x="4974466" y="1330567"/>
                    <a:pt x="4965417" y="1329614"/>
                  </a:cubicBezTo>
                  <a:cubicBezTo>
                    <a:pt x="4963989" y="1329614"/>
                    <a:pt x="4961607" y="1329614"/>
                    <a:pt x="4961607" y="1331043"/>
                  </a:cubicBezTo>
                  <a:cubicBezTo>
                    <a:pt x="4953988" y="1331995"/>
                    <a:pt x="4951130" y="1337234"/>
                    <a:pt x="4950177" y="1345330"/>
                  </a:cubicBezTo>
                  <a:close/>
                  <a:moveTo>
                    <a:pt x="4442971" y="1346283"/>
                  </a:moveTo>
                  <a:cubicBezTo>
                    <a:pt x="4443924" y="1363428"/>
                    <a:pt x="4472975" y="1362952"/>
                    <a:pt x="4471070" y="1343902"/>
                  </a:cubicBezTo>
                  <a:cubicBezTo>
                    <a:pt x="4470118" y="1335805"/>
                    <a:pt x="4462021" y="1328185"/>
                    <a:pt x="4452973" y="1332472"/>
                  </a:cubicBezTo>
                  <a:cubicBezTo>
                    <a:pt x="4446305" y="1333900"/>
                    <a:pt x="4442971" y="1338663"/>
                    <a:pt x="4442495" y="1346759"/>
                  </a:cubicBezTo>
                  <a:close/>
                  <a:moveTo>
                    <a:pt x="510101" y="1347712"/>
                  </a:moveTo>
                  <a:cubicBezTo>
                    <a:pt x="513911" y="1358189"/>
                    <a:pt x="534390" y="1355808"/>
                    <a:pt x="530580" y="1340092"/>
                  </a:cubicBezTo>
                  <a:cubicBezTo>
                    <a:pt x="528674" y="1337710"/>
                    <a:pt x="526770" y="1335329"/>
                    <a:pt x="524388" y="1333900"/>
                  </a:cubicBezTo>
                  <a:cubicBezTo>
                    <a:pt x="522007" y="1334853"/>
                    <a:pt x="516768" y="1332472"/>
                    <a:pt x="516768" y="1335329"/>
                  </a:cubicBezTo>
                  <a:cubicBezTo>
                    <a:pt x="511053" y="1335805"/>
                    <a:pt x="510101" y="1341520"/>
                    <a:pt x="510577" y="1348188"/>
                  </a:cubicBezTo>
                  <a:close/>
                  <a:moveTo>
                    <a:pt x="4513457" y="1352950"/>
                  </a:moveTo>
                  <a:cubicBezTo>
                    <a:pt x="4518695" y="1355808"/>
                    <a:pt x="4523458" y="1355808"/>
                    <a:pt x="4528697" y="1352950"/>
                  </a:cubicBezTo>
                  <a:cubicBezTo>
                    <a:pt x="4528697" y="1348664"/>
                    <a:pt x="4532030" y="1348664"/>
                    <a:pt x="4531078" y="1343902"/>
                  </a:cubicBezTo>
                  <a:cubicBezTo>
                    <a:pt x="4529649" y="1331995"/>
                    <a:pt x="4509646" y="1332472"/>
                    <a:pt x="4510599" y="1346283"/>
                  </a:cubicBezTo>
                  <a:cubicBezTo>
                    <a:pt x="4511075" y="1348664"/>
                    <a:pt x="4513457" y="1349617"/>
                    <a:pt x="4512980" y="1352474"/>
                  </a:cubicBezTo>
                  <a:close/>
                  <a:moveTo>
                    <a:pt x="4637758" y="1350569"/>
                  </a:moveTo>
                  <a:cubicBezTo>
                    <a:pt x="4643473" y="1359618"/>
                    <a:pt x="4662999" y="1356760"/>
                    <a:pt x="4658236" y="1340092"/>
                  </a:cubicBezTo>
                  <a:cubicBezTo>
                    <a:pt x="4655855" y="1339139"/>
                    <a:pt x="4654426" y="1337234"/>
                    <a:pt x="4652998" y="1334853"/>
                  </a:cubicBezTo>
                  <a:cubicBezTo>
                    <a:pt x="4650140" y="1335805"/>
                    <a:pt x="4643473" y="1333424"/>
                    <a:pt x="4642520" y="1336282"/>
                  </a:cubicBezTo>
                  <a:cubicBezTo>
                    <a:pt x="4637758" y="1337710"/>
                    <a:pt x="4636805" y="1343425"/>
                    <a:pt x="4637281" y="1350569"/>
                  </a:cubicBezTo>
                  <a:close/>
                  <a:moveTo>
                    <a:pt x="1641670" y="1389145"/>
                  </a:moveTo>
                  <a:cubicBezTo>
                    <a:pt x="1636908" y="1393908"/>
                    <a:pt x="1634526" y="1401052"/>
                    <a:pt x="1634050" y="1409624"/>
                  </a:cubicBezTo>
                  <a:cubicBezTo>
                    <a:pt x="1636431" y="1447248"/>
                    <a:pt x="1694058" y="1445343"/>
                    <a:pt x="1693105" y="1407243"/>
                  </a:cubicBezTo>
                  <a:cubicBezTo>
                    <a:pt x="1690248" y="1390098"/>
                    <a:pt x="1680723" y="1380097"/>
                    <a:pt x="1662149" y="1379144"/>
                  </a:cubicBezTo>
                  <a:cubicBezTo>
                    <a:pt x="1661196" y="1379144"/>
                    <a:pt x="1659768" y="1379144"/>
                    <a:pt x="1659768" y="1380573"/>
                  </a:cubicBezTo>
                  <a:cubicBezTo>
                    <a:pt x="1650719" y="1380573"/>
                    <a:pt x="1646433" y="1384859"/>
                    <a:pt x="1641670" y="1389622"/>
                  </a:cubicBezTo>
                  <a:close/>
                  <a:moveTo>
                    <a:pt x="1444026" y="1404385"/>
                  </a:moveTo>
                  <a:cubicBezTo>
                    <a:pt x="1444026" y="1426293"/>
                    <a:pt x="1454980" y="1436770"/>
                    <a:pt x="1477364" y="1436294"/>
                  </a:cubicBezTo>
                  <a:cubicBezTo>
                    <a:pt x="1491651" y="1431532"/>
                    <a:pt x="1501653" y="1422959"/>
                    <a:pt x="1500224" y="1402957"/>
                  </a:cubicBezTo>
                  <a:cubicBezTo>
                    <a:pt x="1498319" y="1396765"/>
                    <a:pt x="1495462" y="1392479"/>
                    <a:pt x="1492604" y="1387717"/>
                  </a:cubicBezTo>
                  <a:cubicBezTo>
                    <a:pt x="1485937" y="1383907"/>
                    <a:pt x="1476411" y="1376763"/>
                    <a:pt x="1465458" y="1381525"/>
                  </a:cubicBezTo>
                  <a:cubicBezTo>
                    <a:pt x="1452599" y="1383907"/>
                    <a:pt x="1446408" y="1392479"/>
                    <a:pt x="1443550" y="1404862"/>
                  </a:cubicBezTo>
                  <a:close/>
                  <a:moveTo>
                    <a:pt x="1571185" y="1409624"/>
                  </a:moveTo>
                  <a:cubicBezTo>
                    <a:pt x="1574043" y="1425817"/>
                    <a:pt x="1583092" y="1435342"/>
                    <a:pt x="1600713" y="1436770"/>
                  </a:cubicBezTo>
                  <a:cubicBezTo>
                    <a:pt x="1616429" y="1433913"/>
                    <a:pt x="1625478" y="1424864"/>
                    <a:pt x="1627859" y="1408672"/>
                  </a:cubicBezTo>
                  <a:cubicBezTo>
                    <a:pt x="1625478" y="1391527"/>
                    <a:pt x="1615953" y="1382002"/>
                    <a:pt x="1598331" y="1380573"/>
                  </a:cubicBezTo>
                  <a:cubicBezTo>
                    <a:pt x="1597379" y="1380573"/>
                    <a:pt x="1596903" y="1380573"/>
                    <a:pt x="1596903" y="1382002"/>
                  </a:cubicBezTo>
                  <a:cubicBezTo>
                    <a:pt x="1580234" y="1382954"/>
                    <a:pt x="1573090" y="1394384"/>
                    <a:pt x="1571185" y="1410100"/>
                  </a:cubicBezTo>
                  <a:close/>
                  <a:moveTo>
                    <a:pt x="2017908" y="1399147"/>
                  </a:moveTo>
                  <a:cubicBezTo>
                    <a:pt x="2017908" y="1399147"/>
                    <a:pt x="2017908" y="1400575"/>
                    <a:pt x="2016479" y="1400575"/>
                  </a:cubicBezTo>
                  <a:cubicBezTo>
                    <a:pt x="2015050" y="1426293"/>
                    <a:pt x="2026956" y="1438199"/>
                    <a:pt x="2052197" y="1436770"/>
                  </a:cubicBezTo>
                  <a:cubicBezTo>
                    <a:pt x="2061722" y="1432960"/>
                    <a:pt x="2068866" y="1425817"/>
                    <a:pt x="2072676" y="1416292"/>
                  </a:cubicBezTo>
                  <a:cubicBezTo>
                    <a:pt x="2075057" y="1394860"/>
                    <a:pt x="2065056" y="1386288"/>
                    <a:pt x="2052197" y="1380097"/>
                  </a:cubicBezTo>
                  <a:cubicBezTo>
                    <a:pt x="2047435" y="1381049"/>
                    <a:pt x="2039339" y="1378192"/>
                    <a:pt x="2036957" y="1381525"/>
                  </a:cubicBezTo>
                  <a:cubicBezTo>
                    <a:pt x="2026480" y="1383430"/>
                    <a:pt x="2020765" y="1390574"/>
                    <a:pt x="2017908" y="1399623"/>
                  </a:cubicBezTo>
                  <a:close/>
                  <a:moveTo>
                    <a:pt x="1382590" y="1408195"/>
                  </a:moveTo>
                  <a:cubicBezTo>
                    <a:pt x="1384019" y="1424388"/>
                    <a:pt x="1393068" y="1433437"/>
                    <a:pt x="1409737" y="1435342"/>
                  </a:cubicBezTo>
                  <a:cubicBezTo>
                    <a:pt x="1425929" y="1433913"/>
                    <a:pt x="1434978" y="1424864"/>
                    <a:pt x="1436883" y="1408195"/>
                  </a:cubicBezTo>
                  <a:cubicBezTo>
                    <a:pt x="1434978" y="1391050"/>
                    <a:pt x="1425453" y="1381049"/>
                    <a:pt x="1405927" y="1381049"/>
                  </a:cubicBezTo>
                  <a:cubicBezTo>
                    <a:pt x="1404974" y="1381049"/>
                    <a:pt x="1404498" y="1381049"/>
                    <a:pt x="1404498" y="1382478"/>
                  </a:cubicBezTo>
                  <a:cubicBezTo>
                    <a:pt x="1390687" y="1384859"/>
                    <a:pt x="1384019" y="1393908"/>
                    <a:pt x="1382590" y="1408195"/>
                  </a:cubicBezTo>
                  <a:close/>
                  <a:moveTo>
                    <a:pt x="1526418" y="1382478"/>
                  </a:moveTo>
                  <a:cubicBezTo>
                    <a:pt x="1518322" y="1385812"/>
                    <a:pt x="1513083" y="1392479"/>
                    <a:pt x="1509749" y="1400575"/>
                  </a:cubicBezTo>
                  <a:cubicBezTo>
                    <a:pt x="1508320" y="1413910"/>
                    <a:pt x="1512130" y="1423912"/>
                    <a:pt x="1517369" y="1428674"/>
                  </a:cubicBezTo>
                  <a:cubicBezTo>
                    <a:pt x="1518322" y="1429627"/>
                    <a:pt x="1520227" y="1430579"/>
                    <a:pt x="1521179" y="1431055"/>
                  </a:cubicBezTo>
                  <a:cubicBezTo>
                    <a:pt x="1522132" y="1431532"/>
                    <a:pt x="1524036" y="1433437"/>
                    <a:pt x="1524989" y="1433437"/>
                  </a:cubicBezTo>
                  <a:cubicBezTo>
                    <a:pt x="1540705" y="1439152"/>
                    <a:pt x="1555945" y="1431532"/>
                    <a:pt x="1562137" y="1419149"/>
                  </a:cubicBezTo>
                  <a:cubicBezTo>
                    <a:pt x="1562137" y="1417720"/>
                    <a:pt x="1562137" y="1415339"/>
                    <a:pt x="1563565" y="1415339"/>
                  </a:cubicBezTo>
                  <a:cubicBezTo>
                    <a:pt x="1565946" y="1396765"/>
                    <a:pt x="1558327" y="1388193"/>
                    <a:pt x="1548325" y="1382002"/>
                  </a:cubicBezTo>
                  <a:cubicBezTo>
                    <a:pt x="1543087" y="1380573"/>
                    <a:pt x="1536895" y="1380573"/>
                    <a:pt x="1530228" y="1380573"/>
                  </a:cubicBezTo>
                  <a:cubicBezTo>
                    <a:pt x="1529275" y="1380573"/>
                    <a:pt x="1528799" y="1380573"/>
                    <a:pt x="1528799" y="1382002"/>
                  </a:cubicBezTo>
                  <a:lnTo>
                    <a:pt x="1526418" y="1382002"/>
                  </a:lnTo>
                  <a:close/>
                  <a:moveTo>
                    <a:pt x="4810160" y="1405814"/>
                  </a:moveTo>
                  <a:cubicBezTo>
                    <a:pt x="4809208" y="1424864"/>
                    <a:pt x="4818732" y="1433913"/>
                    <a:pt x="4833020" y="1437723"/>
                  </a:cubicBezTo>
                  <a:lnTo>
                    <a:pt x="4844450" y="1437723"/>
                  </a:lnTo>
                  <a:cubicBezTo>
                    <a:pt x="4851117" y="1435342"/>
                    <a:pt x="4856356" y="1432008"/>
                    <a:pt x="4861119" y="1427245"/>
                  </a:cubicBezTo>
                  <a:cubicBezTo>
                    <a:pt x="4862547" y="1422483"/>
                    <a:pt x="4865405" y="1418673"/>
                    <a:pt x="4866357" y="1412958"/>
                  </a:cubicBezTo>
                  <a:lnTo>
                    <a:pt x="4866357" y="1403909"/>
                  </a:lnTo>
                  <a:cubicBezTo>
                    <a:pt x="4863500" y="1392003"/>
                    <a:pt x="4855880" y="1385335"/>
                    <a:pt x="4845879" y="1380573"/>
                  </a:cubicBezTo>
                  <a:cubicBezTo>
                    <a:pt x="4841116" y="1381525"/>
                    <a:pt x="4833020" y="1379144"/>
                    <a:pt x="4830639" y="1382002"/>
                  </a:cubicBezTo>
                  <a:cubicBezTo>
                    <a:pt x="4818732" y="1384383"/>
                    <a:pt x="4812541" y="1392955"/>
                    <a:pt x="4810160" y="1405338"/>
                  </a:cubicBezTo>
                  <a:close/>
                  <a:moveTo>
                    <a:pt x="4879216" y="1391527"/>
                  </a:moveTo>
                  <a:cubicBezTo>
                    <a:pt x="4878264" y="1396289"/>
                    <a:pt x="4874454" y="1400099"/>
                    <a:pt x="4873978" y="1405814"/>
                  </a:cubicBezTo>
                  <a:cubicBezTo>
                    <a:pt x="4873025" y="1415815"/>
                    <a:pt x="4877311" y="1424388"/>
                    <a:pt x="4881597" y="1430103"/>
                  </a:cubicBezTo>
                  <a:cubicBezTo>
                    <a:pt x="4890646" y="1440104"/>
                    <a:pt x="4913506" y="1440104"/>
                    <a:pt x="4922555" y="1430103"/>
                  </a:cubicBezTo>
                  <a:cubicBezTo>
                    <a:pt x="4926841" y="1423435"/>
                    <a:pt x="4931604" y="1416768"/>
                    <a:pt x="4930175" y="1404385"/>
                  </a:cubicBezTo>
                  <a:cubicBezTo>
                    <a:pt x="4928270" y="1398670"/>
                    <a:pt x="4925889" y="1393432"/>
                    <a:pt x="4922555" y="1389145"/>
                  </a:cubicBezTo>
                  <a:cubicBezTo>
                    <a:pt x="4916364" y="1384859"/>
                    <a:pt x="4905886" y="1378192"/>
                    <a:pt x="4895409" y="1382954"/>
                  </a:cubicBezTo>
                  <a:cubicBezTo>
                    <a:pt x="4887313" y="1383430"/>
                    <a:pt x="4883502" y="1388193"/>
                    <a:pt x="4878740" y="1392003"/>
                  </a:cubicBezTo>
                  <a:close/>
                  <a:moveTo>
                    <a:pt x="1262099" y="1392955"/>
                  </a:moveTo>
                  <a:cubicBezTo>
                    <a:pt x="1259718" y="1397242"/>
                    <a:pt x="1258765" y="1402480"/>
                    <a:pt x="1256860" y="1407243"/>
                  </a:cubicBezTo>
                  <a:cubicBezTo>
                    <a:pt x="1257813" y="1426769"/>
                    <a:pt x="1274482" y="1438199"/>
                    <a:pt x="1294008" y="1431532"/>
                  </a:cubicBezTo>
                  <a:cubicBezTo>
                    <a:pt x="1301152" y="1425817"/>
                    <a:pt x="1307343" y="1419149"/>
                    <a:pt x="1308295" y="1407243"/>
                  </a:cubicBezTo>
                  <a:cubicBezTo>
                    <a:pt x="1306390" y="1397242"/>
                    <a:pt x="1301152" y="1390574"/>
                    <a:pt x="1294008" y="1385335"/>
                  </a:cubicBezTo>
                  <a:cubicBezTo>
                    <a:pt x="1289722" y="1385335"/>
                    <a:pt x="1283530" y="1381525"/>
                    <a:pt x="1281149" y="1383907"/>
                  </a:cubicBezTo>
                  <a:cubicBezTo>
                    <a:pt x="1271148" y="1382954"/>
                    <a:pt x="1267338" y="1389145"/>
                    <a:pt x="1262099" y="1392955"/>
                  </a:cubicBezTo>
                  <a:close/>
                  <a:moveTo>
                    <a:pt x="2086964" y="1392955"/>
                  </a:moveTo>
                  <a:cubicBezTo>
                    <a:pt x="2084582" y="1397242"/>
                    <a:pt x="2083630" y="1402480"/>
                    <a:pt x="2081725" y="1407243"/>
                  </a:cubicBezTo>
                  <a:cubicBezTo>
                    <a:pt x="2082677" y="1426769"/>
                    <a:pt x="2099346" y="1438199"/>
                    <a:pt x="2118873" y="1431532"/>
                  </a:cubicBezTo>
                  <a:cubicBezTo>
                    <a:pt x="2126016" y="1425817"/>
                    <a:pt x="2132207" y="1419149"/>
                    <a:pt x="2133160" y="1407243"/>
                  </a:cubicBezTo>
                  <a:cubicBezTo>
                    <a:pt x="2131255" y="1397242"/>
                    <a:pt x="2126016" y="1390574"/>
                    <a:pt x="2118873" y="1385335"/>
                  </a:cubicBezTo>
                  <a:cubicBezTo>
                    <a:pt x="2114586" y="1385335"/>
                    <a:pt x="2108395" y="1381525"/>
                    <a:pt x="2106014" y="1383907"/>
                  </a:cubicBezTo>
                  <a:cubicBezTo>
                    <a:pt x="2096013" y="1382954"/>
                    <a:pt x="2092202" y="1389145"/>
                    <a:pt x="2086964" y="1392955"/>
                  </a:cubicBezTo>
                  <a:close/>
                  <a:moveTo>
                    <a:pt x="1324964" y="1394384"/>
                  </a:moveTo>
                  <a:cubicBezTo>
                    <a:pt x="1324012" y="1399147"/>
                    <a:pt x="1321154" y="1402480"/>
                    <a:pt x="1321154" y="1408672"/>
                  </a:cubicBezTo>
                  <a:cubicBezTo>
                    <a:pt x="1322583" y="1423912"/>
                    <a:pt x="1331155" y="1432008"/>
                    <a:pt x="1346872" y="1432960"/>
                  </a:cubicBezTo>
                  <a:cubicBezTo>
                    <a:pt x="1360683" y="1431055"/>
                    <a:pt x="1368779" y="1422959"/>
                    <a:pt x="1369732" y="1408672"/>
                  </a:cubicBezTo>
                  <a:cubicBezTo>
                    <a:pt x="1368779" y="1393432"/>
                    <a:pt x="1356873" y="1382002"/>
                    <a:pt x="1341633" y="1385335"/>
                  </a:cubicBezTo>
                  <a:cubicBezTo>
                    <a:pt x="1332584" y="1385335"/>
                    <a:pt x="1330203" y="1391050"/>
                    <a:pt x="1324964" y="1394384"/>
                  </a:cubicBezTo>
                  <a:close/>
                  <a:moveTo>
                    <a:pt x="1195424" y="1408672"/>
                  </a:moveTo>
                  <a:cubicBezTo>
                    <a:pt x="1197329" y="1422483"/>
                    <a:pt x="1205425" y="1430579"/>
                    <a:pt x="1219713" y="1432008"/>
                  </a:cubicBezTo>
                  <a:cubicBezTo>
                    <a:pt x="1232095" y="1429150"/>
                    <a:pt x="1240192" y="1422007"/>
                    <a:pt x="1241620" y="1407719"/>
                  </a:cubicBezTo>
                  <a:cubicBezTo>
                    <a:pt x="1239239" y="1395337"/>
                    <a:pt x="1229238" y="1384383"/>
                    <a:pt x="1215903" y="1387240"/>
                  </a:cubicBezTo>
                  <a:cubicBezTo>
                    <a:pt x="1203044" y="1388193"/>
                    <a:pt x="1197805" y="1397242"/>
                    <a:pt x="1195424" y="1409148"/>
                  </a:cubicBezTo>
                  <a:close/>
                  <a:moveTo>
                    <a:pt x="1071123" y="1406290"/>
                  </a:moveTo>
                  <a:cubicBezTo>
                    <a:pt x="1071123" y="1420578"/>
                    <a:pt x="1078267" y="1427245"/>
                    <a:pt x="1090173" y="1429627"/>
                  </a:cubicBezTo>
                  <a:cubicBezTo>
                    <a:pt x="1104937" y="1428674"/>
                    <a:pt x="1112557" y="1421054"/>
                    <a:pt x="1112081" y="1405338"/>
                  </a:cubicBezTo>
                  <a:cubicBezTo>
                    <a:pt x="1108270" y="1395337"/>
                    <a:pt x="1102556" y="1387717"/>
                    <a:pt x="1087792" y="1388669"/>
                  </a:cubicBezTo>
                  <a:cubicBezTo>
                    <a:pt x="1086839" y="1388669"/>
                    <a:pt x="1086363" y="1388669"/>
                    <a:pt x="1086363" y="1390098"/>
                  </a:cubicBezTo>
                  <a:cubicBezTo>
                    <a:pt x="1077314" y="1391527"/>
                    <a:pt x="1073028" y="1398194"/>
                    <a:pt x="1071123" y="1406767"/>
                  </a:cubicBezTo>
                  <a:close/>
                  <a:moveTo>
                    <a:pt x="1139227" y="1395813"/>
                  </a:moveTo>
                  <a:cubicBezTo>
                    <a:pt x="1138750" y="1400575"/>
                    <a:pt x="1135417" y="1402957"/>
                    <a:pt x="1135417" y="1408672"/>
                  </a:cubicBezTo>
                  <a:cubicBezTo>
                    <a:pt x="1134941" y="1435342"/>
                    <a:pt x="1178279" y="1434865"/>
                    <a:pt x="1176374" y="1407243"/>
                  </a:cubicBezTo>
                  <a:cubicBezTo>
                    <a:pt x="1175422" y="1402004"/>
                    <a:pt x="1173040" y="1398670"/>
                    <a:pt x="1171135" y="1394384"/>
                  </a:cubicBezTo>
                  <a:cubicBezTo>
                    <a:pt x="1166849" y="1391527"/>
                    <a:pt x="1158753" y="1385335"/>
                    <a:pt x="1152086" y="1389145"/>
                  </a:cubicBezTo>
                  <a:cubicBezTo>
                    <a:pt x="1145894" y="1389145"/>
                    <a:pt x="1143037" y="1392955"/>
                    <a:pt x="1139227" y="1395813"/>
                  </a:cubicBezTo>
                  <a:close/>
                  <a:moveTo>
                    <a:pt x="2472250" y="1395813"/>
                  </a:moveTo>
                  <a:cubicBezTo>
                    <a:pt x="2471774" y="1400575"/>
                    <a:pt x="2468440" y="1402957"/>
                    <a:pt x="2468440" y="1408672"/>
                  </a:cubicBezTo>
                  <a:cubicBezTo>
                    <a:pt x="2467964" y="1435342"/>
                    <a:pt x="2511302" y="1434865"/>
                    <a:pt x="2509397" y="1407243"/>
                  </a:cubicBezTo>
                  <a:cubicBezTo>
                    <a:pt x="2508445" y="1402004"/>
                    <a:pt x="2506064" y="1398670"/>
                    <a:pt x="2504159" y="1394384"/>
                  </a:cubicBezTo>
                  <a:cubicBezTo>
                    <a:pt x="2499872" y="1391527"/>
                    <a:pt x="2491776" y="1385335"/>
                    <a:pt x="2485109" y="1389145"/>
                  </a:cubicBezTo>
                  <a:cubicBezTo>
                    <a:pt x="2478917" y="1389145"/>
                    <a:pt x="2476060" y="1392955"/>
                    <a:pt x="2472250" y="1395813"/>
                  </a:cubicBezTo>
                  <a:close/>
                  <a:moveTo>
                    <a:pt x="3865756" y="1402004"/>
                  </a:moveTo>
                  <a:cubicBezTo>
                    <a:pt x="3863852" y="1421530"/>
                    <a:pt x="3872900" y="1430579"/>
                    <a:pt x="3892903" y="1429150"/>
                  </a:cubicBezTo>
                  <a:cubicBezTo>
                    <a:pt x="3899571" y="1426293"/>
                    <a:pt x="3904333" y="1421530"/>
                    <a:pt x="3907190" y="1414863"/>
                  </a:cubicBezTo>
                  <a:lnTo>
                    <a:pt x="3907190" y="1402004"/>
                  </a:lnTo>
                  <a:cubicBezTo>
                    <a:pt x="3904809" y="1396765"/>
                    <a:pt x="3900999" y="1392479"/>
                    <a:pt x="3896713" y="1389145"/>
                  </a:cubicBezTo>
                  <a:cubicBezTo>
                    <a:pt x="3892427" y="1389145"/>
                    <a:pt x="3883854" y="1385812"/>
                    <a:pt x="3880044" y="1389145"/>
                  </a:cubicBezTo>
                  <a:cubicBezTo>
                    <a:pt x="3871472" y="1389622"/>
                    <a:pt x="3869567" y="1396289"/>
                    <a:pt x="3865756" y="1402004"/>
                  </a:cubicBezTo>
                  <a:close/>
                  <a:moveTo>
                    <a:pt x="628211" y="1404385"/>
                  </a:moveTo>
                  <a:cubicBezTo>
                    <a:pt x="626782" y="1418197"/>
                    <a:pt x="633926" y="1422959"/>
                    <a:pt x="641069" y="1427722"/>
                  </a:cubicBezTo>
                  <a:cubicBezTo>
                    <a:pt x="659643" y="1429150"/>
                    <a:pt x="668216" y="1420578"/>
                    <a:pt x="666787" y="1402004"/>
                  </a:cubicBezTo>
                  <a:cubicBezTo>
                    <a:pt x="663929" y="1396289"/>
                    <a:pt x="659643" y="1392003"/>
                    <a:pt x="653928" y="1389145"/>
                  </a:cubicBezTo>
                  <a:cubicBezTo>
                    <a:pt x="650118" y="1390098"/>
                    <a:pt x="642974" y="1387717"/>
                    <a:pt x="641069" y="1390574"/>
                  </a:cubicBezTo>
                  <a:cubicBezTo>
                    <a:pt x="633926" y="1392003"/>
                    <a:pt x="630116" y="1397718"/>
                    <a:pt x="628211" y="1404862"/>
                  </a:cubicBezTo>
                  <a:close/>
                  <a:moveTo>
                    <a:pt x="692504" y="1408195"/>
                  </a:moveTo>
                  <a:cubicBezTo>
                    <a:pt x="692504" y="1431055"/>
                    <a:pt x="729176" y="1430579"/>
                    <a:pt x="728223" y="1406767"/>
                  </a:cubicBezTo>
                  <a:cubicBezTo>
                    <a:pt x="726794" y="1402957"/>
                    <a:pt x="724889" y="1398670"/>
                    <a:pt x="722984" y="1395337"/>
                  </a:cubicBezTo>
                  <a:cubicBezTo>
                    <a:pt x="718698" y="1393908"/>
                    <a:pt x="712507" y="1388193"/>
                    <a:pt x="707744" y="1391527"/>
                  </a:cubicBezTo>
                  <a:cubicBezTo>
                    <a:pt x="697743" y="1392003"/>
                    <a:pt x="694409" y="1399623"/>
                    <a:pt x="692504" y="1408195"/>
                  </a:cubicBezTo>
                  <a:close/>
                  <a:moveTo>
                    <a:pt x="4185320" y="1402004"/>
                  </a:moveTo>
                  <a:cubicBezTo>
                    <a:pt x="4177224" y="1434389"/>
                    <a:pt x="4229611" y="1434389"/>
                    <a:pt x="4221039" y="1402004"/>
                  </a:cubicBezTo>
                  <a:cubicBezTo>
                    <a:pt x="4218181" y="1397242"/>
                    <a:pt x="4214371" y="1392955"/>
                    <a:pt x="4209609" y="1390574"/>
                  </a:cubicBezTo>
                  <a:cubicBezTo>
                    <a:pt x="4205799" y="1391527"/>
                    <a:pt x="4198655" y="1389145"/>
                    <a:pt x="4196750" y="1392003"/>
                  </a:cubicBezTo>
                  <a:cubicBezTo>
                    <a:pt x="4190083" y="1392479"/>
                    <a:pt x="4188654" y="1398194"/>
                    <a:pt x="4185320" y="1402480"/>
                  </a:cubicBezTo>
                  <a:close/>
                  <a:moveTo>
                    <a:pt x="566775" y="1408195"/>
                  </a:moveTo>
                  <a:cubicBezTo>
                    <a:pt x="566298" y="1430103"/>
                    <a:pt x="602017" y="1429627"/>
                    <a:pt x="600112" y="1406767"/>
                  </a:cubicBezTo>
                  <a:cubicBezTo>
                    <a:pt x="598207" y="1397718"/>
                    <a:pt x="592968" y="1391527"/>
                    <a:pt x="582014" y="1391527"/>
                  </a:cubicBezTo>
                  <a:cubicBezTo>
                    <a:pt x="581062" y="1391527"/>
                    <a:pt x="579633" y="1391527"/>
                    <a:pt x="579633" y="1392955"/>
                  </a:cubicBezTo>
                  <a:cubicBezTo>
                    <a:pt x="571061" y="1393908"/>
                    <a:pt x="567727" y="1400099"/>
                    <a:pt x="566775" y="1408195"/>
                  </a:cubicBezTo>
                  <a:close/>
                  <a:moveTo>
                    <a:pt x="947774" y="1408195"/>
                  </a:moveTo>
                  <a:cubicBezTo>
                    <a:pt x="949679" y="1418197"/>
                    <a:pt x="954918" y="1423912"/>
                    <a:pt x="965872" y="1424864"/>
                  </a:cubicBezTo>
                  <a:cubicBezTo>
                    <a:pt x="974444" y="1422483"/>
                    <a:pt x="980636" y="1417244"/>
                    <a:pt x="981112" y="1406767"/>
                  </a:cubicBezTo>
                  <a:cubicBezTo>
                    <a:pt x="979207" y="1387240"/>
                    <a:pt x="948251" y="1387717"/>
                    <a:pt x="947774" y="1408195"/>
                  </a:cubicBezTo>
                  <a:close/>
                  <a:moveTo>
                    <a:pt x="3932432" y="1408195"/>
                  </a:moveTo>
                  <a:cubicBezTo>
                    <a:pt x="3931955" y="1430103"/>
                    <a:pt x="3967674" y="1429627"/>
                    <a:pt x="3965769" y="1406767"/>
                  </a:cubicBezTo>
                  <a:cubicBezTo>
                    <a:pt x="3963864" y="1397718"/>
                    <a:pt x="3958625" y="1391527"/>
                    <a:pt x="3947671" y="1391527"/>
                  </a:cubicBezTo>
                  <a:cubicBezTo>
                    <a:pt x="3946719" y="1391527"/>
                    <a:pt x="3945290" y="1391527"/>
                    <a:pt x="3945290" y="1392955"/>
                  </a:cubicBezTo>
                  <a:cubicBezTo>
                    <a:pt x="3936718" y="1393908"/>
                    <a:pt x="3933384" y="1400099"/>
                    <a:pt x="3932432" y="1408195"/>
                  </a:cubicBezTo>
                  <a:close/>
                  <a:moveTo>
                    <a:pt x="4059590" y="1406767"/>
                  </a:moveTo>
                  <a:cubicBezTo>
                    <a:pt x="4056733" y="1431055"/>
                    <a:pt x="4098167" y="1430103"/>
                    <a:pt x="4092928" y="1404385"/>
                  </a:cubicBezTo>
                  <a:cubicBezTo>
                    <a:pt x="4091023" y="1398194"/>
                    <a:pt x="4086260" y="1394384"/>
                    <a:pt x="4081498" y="1391527"/>
                  </a:cubicBezTo>
                  <a:cubicBezTo>
                    <a:pt x="4078640" y="1392479"/>
                    <a:pt x="4071973" y="1390098"/>
                    <a:pt x="4071020" y="1392955"/>
                  </a:cubicBezTo>
                  <a:cubicBezTo>
                    <a:pt x="4063877" y="1394384"/>
                    <a:pt x="4060543" y="1399623"/>
                    <a:pt x="4059590" y="1407243"/>
                  </a:cubicBezTo>
                  <a:close/>
                  <a:moveTo>
                    <a:pt x="4763011" y="1423435"/>
                  </a:moveTo>
                  <a:cubicBezTo>
                    <a:pt x="4765869" y="1423435"/>
                    <a:pt x="4767774" y="1426769"/>
                    <a:pt x="4770631" y="1427245"/>
                  </a:cubicBezTo>
                  <a:cubicBezTo>
                    <a:pt x="4777775" y="1428674"/>
                    <a:pt x="4783966" y="1425340"/>
                    <a:pt x="4788729" y="1423435"/>
                  </a:cubicBezTo>
                  <a:cubicBezTo>
                    <a:pt x="4791586" y="1418197"/>
                    <a:pt x="4794920" y="1413434"/>
                    <a:pt x="4793968" y="1404385"/>
                  </a:cubicBezTo>
                  <a:cubicBezTo>
                    <a:pt x="4792539" y="1402004"/>
                    <a:pt x="4790634" y="1400099"/>
                    <a:pt x="4790158" y="1396765"/>
                  </a:cubicBezTo>
                  <a:cubicBezTo>
                    <a:pt x="4785871" y="1394384"/>
                    <a:pt x="4777775" y="1388669"/>
                    <a:pt x="4771107" y="1392955"/>
                  </a:cubicBezTo>
                  <a:cubicBezTo>
                    <a:pt x="4756820" y="1392955"/>
                    <a:pt x="4755391" y="1415339"/>
                    <a:pt x="4763488" y="1423912"/>
                  </a:cubicBezTo>
                  <a:close/>
                  <a:moveTo>
                    <a:pt x="759656" y="1405338"/>
                  </a:moveTo>
                  <a:cubicBezTo>
                    <a:pt x="757274" y="1424388"/>
                    <a:pt x="779182" y="1426769"/>
                    <a:pt x="786802" y="1419625"/>
                  </a:cubicBezTo>
                  <a:cubicBezTo>
                    <a:pt x="793946" y="1412482"/>
                    <a:pt x="790136" y="1401052"/>
                    <a:pt x="786802" y="1396289"/>
                  </a:cubicBezTo>
                  <a:cubicBezTo>
                    <a:pt x="783468" y="1394384"/>
                    <a:pt x="775372" y="1390098"/>
                    <a:pt x="770133" y="1393908"/>
                  </a:cubicBezTo>
                  <a:cubicBezTo>
                    <a:pt x="763466" y="1394860"/>
                    <a:pt x="761561" y="1399623"/>
                    <a:pt x="759656" y="1405338"/>
                  </a:cubicBezTo>
                  <a:close/>
                  <a:moveTo>
                    <a:pt x="822521" y="1405338"/>
                  </a:moveTo>
                  <a:cubicBezTo>
                    <a:pt x="820139" y="1424388"/>
                    <a:pt x="842047" y="1426769"/>
                    <a:pt x="849667" y="1419625"/>
                  </a:cubicBezTo>
                  <a:cubicBezTo>
                    <a:pt x="856811" y="1412482"/>
                    <a:pt x="853001" y="1401052"/>
                    <a:pt x="849667" y="1396289"/>
                  </a:cubicBezTo>
                  <a:cubicBezTo>
                    <a:pt x="846333" y="1394384"/>
                    <a:pt x="838237" y="1390098"/>
                    <a:pt x="832998" y="1393908"/>
                  </a:cubicBezTo>
                  <a:cubicBezTo>
                    <a:pt x="826331" y="1394860"/>
                    <a:pt x="824426" y="1399623"/>
                    <a:pt x="822521" y="1405338"/>
                  </a:cubicBezTo>
                  <a:close/>
                  <a:moveTo>
                    <a:pt x="886814" y="1409148"/>
                  </a:moveTo>
                  <a:cubicBezTo>
                    <a:pt x="888719" y="1417244"/>
                    <a:pt x="893958" y="1422959"/>
                    <a:pt x="903483" y="1423435"/>
                  </a:cubicBezTo>
                  <a:cubicBezTo>
                    <a:pt x="911579" y="1421530"/>
                    <a:pt x="917294" y="1416292"/>
                    <a:pt x="917771" y="1406767"/>
                  </a:cubicBezTo>
                  <a:cubicBezTo>
                    <a:pt x="915866" y="1398670"/>
                    <a:pt x="910627" y="1392955"/>
                    <a:pt x="901102" y="1392479"/>
                  </a:cubicBezTo>
                  <a:cubicBezTo>
                    <a:pt x="893006" y="1394384"/>
                    <a:pt x="887291" y="1399623"/>
                    <a:pt x="886814" y="1409148"/>
                  </a:cubicBezTo>
                  <a:close/>
                  <a:moveTo>
                    <a:pt x="1013973" y="1409148"/>
                  </a:moveTo>
                  <a:cubicBezTo>
                    <a:pt x="1015878" y="1417244"/>
                    <a:pt x="1021117" y="1422959"/>
                    <a:pt x="1030642" y="1423435"/>
                  </a:cubicBezTo>
                  <a:cubicBezTo>
                    <a:pt x="1038738" y="1421530"/>
                    <a:pt x="1044453" y="1416292"/>
                    <a:pt x="1044929" y="1406767"/>
                  </a:cubicBezTo>
                  <a:cubicBezTo>
                    <a:pt x="1043024" y="1398670"/>
                    <a:pt x="1037785" y="1392955"/>
                    <a:pt x="1028260" y="1392479"/>
                  </a:cubicBezTo>
                  <a:cubicBezTo>
                    <a:pt x="1020164" y="1394384"/>
                    <a:pt x="1014449" y="1399623"/>
                    <a:pt x="1013973" y="1409148"/>
                  </a:cubicBezTo>
                  <a:close/>
                  <a:moveTo>
                    <a:pt x="2157449" y="1407719"/>
                  </a:moveTo>
                  <a:cubicBezTo>
                    <a:pt x="2156496" y="1427722"/>
                    <a:pt x="2188881" y="1427722"/>
                    <a:pt x="2188405" y="1407719"/>
                  </a:cubicBezTo>
                  <a:cubicBezTo>
                    <a:pt x="2187452" y="1398194"/>
                    <a:pt x="2182214" y="1393432"/>
                    <a:pt x="2173165" y="1392479"/>
                  </a:cubicBezTo>
                  <a:cubicBezTo>
                    <a:pt x="2171736" y="1392479"/>
                    <a:pt x="2169355" y="1392479"/>
                    <a:pt x="2169355" y="1393908"/>
                  </a:cubicBezTo>
                  <a:cubicBezTo>
                    <a:pt x="2161735" y="1394860"/>
                    <a:pt x="2158878" y="1400099"/>
                    <a:pt x="2157925" y="1408195"/>
                  </a:cubicBezTo>
                  <a:close/>
                  <a:moveTo>
                    <a:pt x="3998630" y="1401528"/>
                  </a:moveTo>
                  <a:cubicBezTo>
                    <a:pt x="3990534" y="1430579"/>
                    <a:pt x="4037683" y="1430579"/>
                    <a:pt x="4029587" y="1401528"/>
                  </a:cubicBezTo>
                  <a:cubicBezTo>
                    <a:pt x="4027205" y="1398194"/>
                    <a:pt x="4023871" y="1395337"/>
                    <a:pt x="4020538" y="1392479"/>
                  </a:cubicBezTo>
                  <a:cubicBezTo>
                    <a:pt x="4016728" y="1393432"/>
                    <a:pt x="4009584" y="1391050"/>
                    <a:pt x="4007679" y="1393908"/>
                  </a:cubicBezTo>
                  <a:cubicBezTo>
                    <a:pt x="4002440" y="1394384"/>
                    <a:pt x="4001964" y="1399147"/>
                    <a:pt x="3998630" y="1401528"/>
                  </a:cubicBezTo>
                  <a:close/>
                  <a:moveTo>
                    <a:pt x="4125789" y="1401528"/>
                  </a:moveTo>
                  <a:cubicBezTo>
                    <a:pt x="4117693" y="1430579"/>
                    <a:pt x="4164842" y="1430579"/>
                    <a:pt x="4156745" y="1401528"/>
                  </a:cubicBezTo>
                  <a:cubicBezTo>
                    <a:pt x="4154364" y="1398194"/>
                    <a:pt x="4151030" y="1395337"/>
                    <a:pt x="4147697" y="1392479"/>
                  </a:cubicBezTo>
                  <a:cubicBezTo>
                    <a:pt x="4143887" y="1393432"/>
                    <a:pt x="4136743" y="1391050"/>
                    <a:pt x="4134838" y="1393908"/>
                  </a:cubicBezTo>
                  <a:cubicBezTo>
                    <a:pt x="4129599" y="1394384"/>
                    <a:pt x="4129123" y="1399147"/>
                    <a:pt x="4125789" y="1401528"/>
                  </a:cubicBezTo>
                  <a:close/>
                  <a:moveTo>
                    <a:pt x="4252948" y="1401528"/>
                  </a:moveTo>
                  <a:cubicBezTo>
                    <a:pt x="4244852" y="1430579"/>
                    <a:pt x="4292000" y="1430579"/>
                    <a:pt x="4283904" y="1401528"/>
                  </a:cubicBezTo>
                  <a:cubicBezTo>
                    <a:pt x="4281523" y="1398194"/>
                    <a:pt x="4278189" y="1395337"/>
                    <a:pt x="4274855" y="1392479"/>
                  </a:cubicBezTo>
                  <a:cubicBezTo>
                    <a:pt x="4271045" y="1393432"/>
                    <a:pt x="4263901" y="1391050"/>
                    <a:pt x="4261996" y="1393908"/>
                  </a:cubicBezTo>
                  <a:cubicBezTo>
                    <a:pt x="4256758" y="1394384"/>
                    <a:pt x="4256282" y="1399147"/>
                    <a:pt x="4252948" y="1401528"/>
                  </a:cubicBezTo>
                  <a:close/>
                  <a:moveTo>
                    <a:pt x="4378678" y="1407719"/>
                  </a:moveTo>
                  <a:cubicBezTo>
                    <a:pt x="4375820" y="1432008"/>
                    <a:pt x="4417254" y="1431055"/>
                    <a:pt x="4412015" y="1405338"/>
                  </a:cubicBezTo>
                  <a:cubicBezTo>
                    <a:pt x="4410110" y="1399147"/>
                    <a:pt x="4405348" y="1395337"/>
                    <a:pt x="4400585" y="1392479"/>
                  </a:cubicBezTo>
                  <a:cubicBezTo>
                    <a:pt x="4397728" y="1393432"/>
                    <a:pt x="4391060" y="1391050"/>
                    <a:pt x="4390108" y="1393908"/>
                  </a:cubicBezTo>
                  <a:cubicBezTo>
                    <a:pt x="4382964" y="1395337"/>
                    <a:pt x="4379630" y="1400575"/>
                    <a:pt x="4378678" y="1408195"/>
                  </a:cubicBezTo>
                  <a:close/>
                  <a:moveTo>
                    <a:pt x="4949701" y="1409148"/>
                  </a:moveTo>
                  <a:cubicBezTo>
                    <a:pt x="4951606" y="1419149"/>
                    <a:pt x="4956845" y="1424864"/>
                    <a:pt x="4967798" y="1425817"/>
                  </a:cubicBezTo>
                  <a:cubicBezTo>
                    <a:pt x="4976371" y="1423435"/>
                    <a:pt x="4982562" y="1418197"/>
                    <a:pt x="4983039" y="1407719"/>
                  </a:cubicBezTo>
                  <a:cubicBezTo>
                    <a:pt x="4981134" y="1388193"/>
                    <a:pt x="4950177" y="1388669"/>
                    <a:pt x="4949701" y="1409148"/>
                  </a:cubicBezTo>
                  <a:close/>
                  <a:moveTo>
                    <a:pt x="4317242" y="1409148"/>
                  </a:moveTo>
                  <a:cubicBezTo>
                    <a:pt x="4318194" y="1426293"/>
                    <a:pt x="4347245" y="1425817"/>
                    <a:pt x="4345340" y="1406767"/>
                  </a:cubicBezTo>
                  <a:cubicBezTo>
                    <a:pt x="4344388" y="1398670"/>
                    <a:pt x="4336292" y="1391050"/>
                    <a:pt x="4327243" y="1395337"/>
                  </a:cubicBezTo>
                  <a:cubicBezTo>
                    <a:pt x="4320099" y="1396765"/>
                    <a:pt x="4317242" y="1401528"/>
                    <a:pt x="4316765" y="1409624"/>
                  </a:cubicBezTo>
                  <a:close/>
                  <a:moveTo>
                    <a:pt x="2414147" y="1409148"/>
                  </a:moveTo>
                  <a:cubicBezTo>
                    <a:pt x="2414624" y="1425340"/>
                    <a:pt x="2443199" y="1423912"/>
                    <a:pt x="2439865" y="1405338"/>
                  </a:cubicBezTo>
                  <a:cubicBezTo>
                    <a:pt x="2439389" y="1402957"/>
                    <a:pt x="2437007" y="1402004"/>
                    <a:pt x="2437484" y="1399147"/>
                  </a:cubicBezTo>
                  <a:cubicBezTo>
                    <a:pt x="2434150" y="1397718"/>
                    <a:pt x="2427959" y="1392479"/>
                    <a:pt x="2423196" y="1396765"/>
                  </a:cubicBezTo>
                  <a:cubicBezTo>
                    <a:pt x="2417005" y="1397718"/>
                    <a:pt x="2414624" y="1402480"/>
                    <a:pt x="2414147" y="1409624"/>
                  </a:cubicBezTo>
                  <a:close/>
                  <a:moveTo>
                    <a:pt x="511053" y="1415339"/>
                  </a:moveTo>
                  <a:cubicBezTo>
                    <a:pt x="514387" y="1419625"/>
                    <a:pt x="525817" y="1420578"/>
                    <a:pt x="530103" y="1416768"/>
                  </a:cubicBezTo>
                  <a:cubicBezTo>
                    <a:pt x="533437" y="1413434"/>
                    <a:pt x="533437" y="1404862"/>
                    <a:pt x="531532" y="1400099"/>
                  </a:cubicBezTo>
                  <a:cubicBezTo>
                    <a:pt x="522007" y="1390098"/>
                    <a:pt x="502957" y="1400099"/>
                    <a:pt x="511053" y="1415339"/>
                  </a:cubicBezTo>
                  <a:close/>
                  <a:moveTo>
                    <a:pt x="2353664" y="1415339"/>
                  </a:moveTo>
                  <a:cubicBezTo>
                    <a:pt x="2358902" y="1419149"/>
                    <a:pt x="2364141" y="1419625"/>
                    <a:pt x="2370332" y="1416768"/>
                  </a:cubicBezTo>
                  <a:cubicBezTo>
                    <a:pt x="2374142" y="1411529"/>
                    <a:pt x="2374619" y="1406290"/>
                    <a:pt x="2371761" y="1400099"/>
                  </a:cubicBezTo>
                  <a:cubicBezTo>
                    <a:pt x="2361284" y="1390574"/>
                    <a:pt x="2345567" y="1402957"/>
                    <a:pt x="2353664" y="1415339"/>
                  </a:cubicBezTo>
                  <a:close/>
                  <a:moveTo>
                    <a:pt x="2227934" y="1415339"/>
                  </a:moveTo>
                  <a:cubicBezTo>
                    <a:pt x="2233172" y="1418197"/>
                    <a:pt x="2237935" y="1418197"/>
                    <a:pt x="2243174" y="1415339"/>
                  </a:cubicBezTo>
                  <a:cubicBezTo>
                    <a:pt x="2243174" y="1411053"/>
                    <a:pt x="2246507" y="1411053"/>
                    <a:pt x="2245555" y="1406290"/>
                  </a:cubicBezTo>
                  <a:cubicBezTo>
                    <a:pt x="2244126" y="1394384"/>
                    <a:pt x="2224124" y="1394860"/>
                    <a:pt x="2225076" y="1408672"/>
                  </a:cubicBezTo>
                  <a:cubicBezTo>
                    <a:pt x="2225552" y="1411053"/>
                    <a:pt x="2227934" y="1412005"/>
                    <a:pt x="2227457" y="1414863"/>
                  </a:cubicBezTo>
                  <a:close/>
                  <a:moveTo>
                    <a:pt x="448188" y="1409148"/>
                  </a:moveTo>
                  <a:cubicBezTo>
                    <a:pt x="449617" y="1412958"/>
                    <a:pt x="451998" y="1416292"/>
                    <a:pt x="457237" y="1416768"/>
                  </a:cubicBezTo>
                  <a:cubicBezTo>
                    <a:pt x="462952" y="1415815"/>
                    <a:pt x="466286" y="1412958"/>
                    <a:pt x="466286" y="1406290"/>
                  </a:cubicBezTo>
                  <a:cubicBezTo>
                    <a:pt x="464857" y="1395813"/>
                    <a:pt x="447236" y="1396765"/>
                    <a:pt x="448188" y="1408672"/>
                  </a:cubicBezTo>
                  <a:close/>
                  <a:moveTo>
                    <a:pt x="2290799" y="1410577"/>
                  </a:moveTo>
                  <a:cubicBezTo>
                    <a:pt x="2293180" y="1413434"/>
                    <a:pt x="2294132" y="1417244"/>
                    <a:pt x="2299847" y="1416768"/>
                  </a:cubicBezTo>
                  <a:cubicBezTo>
                    <a:pt x="2305562" y="1416292"/>
                    <a:pt x="2308896" y="1412958"/>
                    <a:pt x="2308896" y="1406290"/>
                  </a:cubicBezTo>
                  <a:cubicBezTo>
                    <a:pt x="2307944" y="1395337"/>
                    <a:pt x="2287941" y="1396765"/>
                    <a:pt x="2290799" y="1410100"/>
                  </a:cubicBezTo>
                  <a:close/>
                  <a:moveTo>
                    <a:pt x="4449163" y="1410577"/>
                  </a:moveTo>
                  <a:cubicBezTo>
                    <a:pt x="4452020" y="1422959"/>
                    <a:pt x="4472023" y="1417244"/>
                    <a:pt x="4465832" y="1403909"/>
                  </a:cubicBezTo>
                  <a:cubicBezTo>
                    <a:pt x="4460116" y="1397718"/>
                    <a:pt x="4449163" y="1400575"/>
                    <a:pt x="4449163" y="1410577"/>
                  </a:cubicBezTo>
                  <a:close/>
                  <a:moveTo>
                    <a:pt x="1637860" y="1458202"/>
                  </a:moveTo>
                  <a:cubicBezTo>
                    <a:pt x="1635479" y="1466298"/>
                    <a:pt x="1635003" y="1480585"/>
                    <a:pt x="1639289" y="1485348"/>
                  </a:cubicBezTo>
                  <a:cubicBezTo>
                    <a:pt x="1643575" y="1490110"/>
                    <a:pt x="1647862" y="1494873"/>
                    <a:pt x="1652148" y="1498207"/>
                  </a:cubicBezTo>
                  <a:cubicBezTo>
                    <a:pt x="1661196" y="1500588"/>
                    <a:pt x="1668816" y="1500588"/>
                    <a:pt x="1677865" y="1498207"/>
                  </a:cubicBezTo>
                  <a:cubicBezTo>
                    <a:pt x="1683104" y="1493920"/>
                    <a:pt x="1687390" y="1489158"/>
                    <a:pt x="1692153" y="1483919"/>
                  </a:cubicBezTo>
                  <a:cubicBezTo>
                    <a:pt x="1694534" y="1474870"/>
                    <a:pt x="1694534" y="1467250"/>
                    <a:pt x="1692153" y="1458202"/>
                  </a:cubicBezTo>
                  <a:cubicBezTo>
                    <a:pt x="1685961" y="1450582"/>
                    <a:pt x="1675960" y="1439152"/>
                    <a:pt x="1662625" y="1442962"/>
                  </a:cubicBezTo>
                  <a:cubicBezTo>
                    <a:pt x="1648814" y="1442962"/>
                    <a:pt x="1645004" y="1452010"/>
                    <a:pt x="1638336" y="1458202"/>
                  </a:cubicBezTo>
                  <a:close/>
                  <a:moveTo>
                    <a:pt x="4810160" y="1467250"/>
                  </a:moveTo>
                  <a:lnTo>
                    <a:pt x="4810160" y="1478680"/>
                  </a:lnTo>
                  <a:cubicBezTo>
                    <a:pt x="4813970" y="1489634"/>
                    <a:pt x="4821114" y="1500112"/>
                    <a:pt x="4834449" y="1502017"/>
                  </a:cubicBezTo>
                  <a:cubicBezTo>
                    <a:pt x="4851594" y="1504398"/>
                    <a:pt x="4865881" y="1493444"/>
                    <a:pt x="4869215" y="1477728"/>
                  </a:cubicBezTo>
                  <a:lnTo>
                    <a:pt x="4869215" y="1466298"/>
                  </a:lnTo>
                  <a:cubicBezTo>
                    <a:pt x="4865405" y="1454392"/>
                    <a:pt x="4857785" y="1445819"/>
                    <a:pt x="4844926" y="1442962"/>
                  </a:cubicBezTo>
                  <a:lnTo>
                    <a:pt x="4833496" y="1442962"/>
                  </a:lnTo>
                  <a:cubicBezTo>
                    <a:pt x="4833496" y="1442962"/>
                    <a:pt x="4832067" y="1442962"/>
                    <a:pt x="4832067" y="1444390"/>
                  </a:cubicBezTo>
                  <a:cubicBezTo>
                    <a:pt x="4819685" y="1446772"/>
                    <a:pt x="4813494" y="1455820"/>
                    <a:pt x="4810160" y="1467727"/>
                  </a:cubicBezTo>
                  <a:close/>
                  <a:moveTo>
                    <a:pt x="1454504" y="1452010"/>
                  </a:moveTo>
                  <a:cubicBezTo>
                    <a:pt x="1451170" y="1457725"/>
                    <a:pt x="1447360" y="1462488"/>
                    <a:pt x="1446884" y="1471060"/>
                  </a:cubicBezTo>
                  <a:cubicBezTo>
                    <a:pt x="1448789" y="1487253"/>
                    <a:pt x="1457838" y="1496778"/>
                    <a:pt x="1474983" y="1498207"/>
                  </a:cubicBezTo>
                  <a:cubicBezTo>
                    <a:pt x="1489747" y="1495825"/>
                    <a:pt x="1498795" y="1487253"/>
                    <a:pt x="1500700" y="1471060"/>
                  </a:cubicBezTo>
                  <a:cubicBezTo>
                    <a:pt x="1500700" y="1462488"/>
                    <a:pt x="1495938" y="1457725"/>
                    <a:pt x="1493080" y="1452010"/>
                  </a:cubicBezTo>
                  <a:cubicBezTo>
                    <a:pt x="1487365" y="1449153"/>
                    <a:pt x="1478793" y="1441533"/>
                    <a:pt x="1469744" y="1445819"/>
                  </a:cubicBezTo>
                  <a:cubicBezTo>
                    <a:pt x="1462124" y="1445343"/>
                    <a:pt x="1459743" y="1450582"/>
                    <a:pt x="1454504" y="1452010"/>
                  </a:cubicBezTo>
                  <a:close/>
                  <a:moveTo>
                    <a:pt x="1574995" y="1461059"/>
                  </a:moveTo>
                  <a:cubicBezTo>
                    <a:pt x="1570233" y="1478680"/>
                    <a:pt x="1579281" y="1491063"/>
                    <a:pt x="1590235" y="1497254"/>
                  </a:cubicBezTo>
                  <a:cubicBezTo>
                    <a:pt x="1615000" y="1502969"/>
                    <a:pt x="1632145" y="1485824"/>
                    <a:pt x="1625954" y="1461059"/>
                  </a:cubicBezTo>
                  <a:cubicBezTo>
                    <a:pt x="1619763" y="1452010"/>
                    <a:pt x="1613095" y="1443438"/>
                    <a:pt x="1596426" y="1444390"/>
                  </a:cubicBezTo>
                  <a:cubicBezTo>
                    <a:pt x="1595474" y="1444390"/>
                    <a:pt x="1594998" y="1444390"/>
                    <a:pt x="1594998" y="1445819"/>
                  </a:cubicBezTo>
                  <a:cubicBezTo>
                    <a:pt x="1583568" y="1445819"/>
                    <a:pt x="1579758" y="1454868"/>
                    <a:pt x="1574519" y="1461059"/>
                  </a:cubicBezTo>
                  <a:close/>
                  <a:moveTo>
                    <a:pt x="1401640" y="1446772"/>
                  </a:moveTo>
                  <a:cubicBezTo>
                    <a:pt x="1394973" y="1450582"/>
                    <a:pt x="1390210" y="1455820"/>
                    <a:pt x="1386400" y="1462012"/>
                  </a:cubicBezTo>
                  <a:cubicBezTo>
                    <a:pt x="1382590" y="1478680"/>
                    <a:pt x="1391163" y="1489634"/>
                    <a:pt x="1401640" y="1495349"/>
                  </a:cubicBezTo>
                  <a:cubicBezTo>
                    <a:pt x="1424024" y="1500112"/>
                    <a:pt x="1439740" y="1484395"/>
                    <a:pt x="1434978" y="1462012"/>
                  </a:cubicBezTo>
                  <a:cubicBezTo>
                    <a:pt x="1430215" y="1453439"/>
                    <a:pt x="1420214" y="1443438"/>
                    <a:pt x="1407832" y="1446772"/>
                  </a:cubicBezTo>
                  <a:lnTo>
                    <a:pt x="1401640" y="1446772"/>
                  </a:lnTo>
                  <a:close/>
                  <a:moveTo>
                    <a:pt x="1512130" y="1464869"/>
                  </a:moveTo>
                  <a:cubicBezTo>
                    <a:pt x="1510702" y="1484395"/>
                    <a:pt x="1519750" y="1493444"/>
                    <a:pt x="1534038" y="1496778"/>
                  </a:cubicBezTo>
                  <a:cubicBezTo>
                    <a:pt x="1554516" y="1496778"/>
                    <a:pt x="1564041" y="1486300"/>
                    <a:pt x="1563565" y="1465822"/>
                  </a:cubicBezTo>
                  <a:cubicBezTo>
                    <a:pt x="1559279" y="1452963"/>
                    <a:pt x="1551183" y="1443914"/>
                    <a:pt x="1532609" y="1445343"/>
                  </a:cubicBezTo>
                  <a:cubicBezTo>
                    <a:pt x="1531656" y="1445343"/>
                    <a:pt x="1531180" y="1445343"/>
                    <a:pt x="1531180" y="1446772"/>
                  </a:cubicBezTo>
                  <a:cubicBezTo>
                    <a:pt x="1520227" y="1448200"/>
                    <a:pt x="1515940" y="1456773"/>
                    <a:pt x="1512130" y="1464869"/>
                  </a:cubicBezTo>
                  <a:close/>
                  <a:moveTo>
                    <a:pt x="2083154" y="1461059"/>
                  </a:moveTo>
                  <a:cubicBezTo>
                    <a:pt x="2077915" y="1478680"/>
                    <a:pt x="2086487" y="1492492"/>
                    <a:pt x="2097441" y="1498207"/>
                  </a:cubicBezTo>
                  <a:cubicBezTo>
                    <a:pt x="2115062" y="1503445"/>
                    <a:pt x="2128874" y="1494873"/>
                    <a:pt x="2134589" y="1483919"/>
                  </a:cubicBezTo>
                  <a:cubicBezTo>
                    <a:pt x="2136494" y="1477252"/>
                    <a:pt x="2136494" y="1467250"/>
                    <a:pt x="2134589" y="1460583"/>
                  </a:cubicBezTo>
                  <a:cubicBezTo>
                    <a:pt x="2130302" y="1453915"/>
                    <a:pt x="2124111" y="1448677"/>
                    <a:pt x="2116491" y="1445343"/>
                  </a:cubicBezTo>
                  <a:lnTo>
                    <a:pt x="2102204" y="1445343"/>
                  </a:lnTo>
                  <a:cubicBezTo>
                    <a:pt x="2102204" y="1445343"/>
                    <a:pt x="2100775" y="1445343"/>
                    <a:pt x="2100775" y="1446772"/>
                  </a:cubicBezTo>
                  <a:cubicBezTo>
                    <a:pt x="2091250" y="1448200"/>
                    <a:pt x="2087916" y="1455344"/>
                    <a:pt x="2082677" y="1461059"/>
                  </a:cubicBezTo>
                  <a:close/>
                  <a:moveTo>
                    <a:pt x="4884455" y="1453439"/>
                  </a:moveTo>
                  <a:cubicBezTo>
                    <a:pt x="4881121" y="1459154"/>
                    <a:pt x="4877787" y="1464393"/>
                    <a:pt x="4876835" y="1472489"/>
                  </a:cubicBezTo>
                  <a:cubicBezTo>
                    <a:pt x="4878740" y="1488682"/>
                    <a:pt x="4888265" y="1498207"/>
                    <a:pt x="4904934" y="1499635"/>
                  </a:cubicBezTo>
                  <a:cubicBezTo>
                    <a:pt x="4919698" y="1497254"/>
                    <a:pt x="4928746" y="1488205"/>
                    <a:pt x="4930651" y="1472489"/>
                  </a:cubicBezTo>
                  <a:cubicBezTo>
                    <a:pt x="4928746" y="1456297"/>
                    <a:pt x="4919221" y="1446772"/>
                    <a:pt x="4902553" y="1445343"/>
                  </a:cubicBezTo>
                  <a:cubicBezTo>
                    <a:pt x="4901600" y="1445343"/>
                    <a:pt x="4901124" y="1445343"/>
                    <a:pt x="4901124" y="1446772"/>
                  </a:cubicBezTo>
                  <a:cubicBezTo>
                    <a:pt x="4892551" y="1445819"/>
                    <a:pt x="4890170" y="1451058"/>
                    <a:pt x="4884455" y="1452963"/>
                  </a:cubicBezTo>
                  <a:close/>
                  <a:moveTo>
                    <a:pt x="1322107" y="1464869"/>
                  </a:moveTo>
                  <a:cubicBezTo>
                    <a:pt x="1320202" y="1482967"/>
                    <a:pt x="1328774" y="1491063"/>
                    <a:pt x="1340204" y="1495825"/>
                  </a:cubicBezTo>
                  <a:cubicBezTo>
                    <a:pt x="1358302" y="1497730"/>
                    <a:pt x="1366398" y="1489158"/>
                    <a:pt x="1371160" y="1477728"/>
                  </a:cubicBezTo>
                  <a:cubicBezTo>
                    <a:pt x="1372589" y="1456297"/>
                    <a:pt x="1362588" y="1445819"/>
                    <a:pt x="1341633" y="1446772"/>
                  </a:cubicBezTo>
                  <a:cubicBezTo>
                    <a:pt x="1340680" y="1446772"/>
                    <a:pt x="1340204" y="1446772"/>
                    <a:pt x="1340204" y="1448200"/>
                  </a:cubicBezTo>
                  <a:cubicBezTo>
                    <a:pt x="1329727" y="1449153"/>
                    <a:pt x="1326393" y="1457249"/>
                    <a:pt x="1322107" y="1464869"/>
                  </a:cubicBezTo>
                  <a:close/>
                  <a:moveTo>
                    <a:pt x="3868138" y="1454392"/>
                  </a:moveTo>
                  <a:cubicBezTo>
                    <a:pt x="3866233" y="1460583"/>
                    <a:pt x="3861470" y="1463917"/>
                    <a:pt x="3861947" y="1472489"/>
                  </a:cubicBezTo>
                  <a:cubicBezTo>
                    <a:pt x="3863852" y="1488205"/>
                    <a:pt x="3872424" y="1497254"/>
                    <a:pt x="3889093" y="1498207"/>
                  </a:cubicBezTo>
                  <a:cubicBezTo>
                    <a:pt x="3903380" y="1495825"/>
                    <a:pt x="3911953" y="1487729"/>
                    <a:pt x="3913381" y="1472489"/>
                  </a:cubicBezTo>
                  <a:cubicBezTo>
                    <a:pt x="3913381" y="1463440"/>
                    <a:pt x="3908619" y="1459154"/>
                    <a:pt x="3905762" y="1453439"/>
                  </a:cubicBezTo>
                  <a:cubicBezTo>
                    <a:pt x="3899571" y="1451058"/>
                    <a:pt x="3891474" y="1443914"/>
                    <a:pt x="3882901" y="1448200"/>
                  </a:cubicBezTo>
                  <a:cubicBezTo>
                    <a:pt x="3876234" y="1448200"/>
                    <a:pt x="3873853" y="1452963"/>
                    <a:pt x="3868614" y="1454392"/>
                  </a:cubicBezTo>
                  <a:close/>
                  <a:moveTo>
                    <a:pt x="1260670" y="1464869"/>
                  </a:moveTo>
                  <a:cubicBezTo>
                    <a:pt x="1258765" y="1482490"/>
                    <a:pt x="1267338" y="1489158"/>
                    <a:pt x="1277339" y="1494397"/>
                  </a:cubicBezTo>
                  <a:cubicBezTo>
                    <a:pt x="1294960" y="1496302"/>
                    <a:pt x="1301628" y="1487729"/>
                    <a:pt x="1306867" y="1477728"/>
                  </a:cubicBezTo>
                  <a:lnTo>
                    <a:pt x="1306867" y="1464869"/>
                  </a:lnTo>
                  <a:cubicBezTo>
                    <a:pt x="1302580" y="1454868"/>
                    <a:pt x="1292579" y="1444390"/>
                    <a:pt x="1277339" y="1449629"/>
                  </a:cubicBezTo>
                  <a:cubicBezTo>
                    <a:pt x="1267814" y="1451058"/>
                    <a:pt x="1264480" y="1458202"/>
                    <a:pt x="1260670" y="1464869"/>
                  </a:cubicBezTo>
                  <a:close/>
                  <a:moveTo>
                    <a:pt x="1201615" y="1458678"/>
                  </a:moveTo>
                  <a:cubicBezTo>
                    <a:pt x="1200663" y="1462964"/>
                    <a:pt x="1198282" y="1466774"/>
                    <a:pt x="1197805" y="1471537"/>
                  </a:cubicBezTo>
                  <a:cubicBezTo>
                    <a:pt x="1199711" y="1484395"/>
                    <a:pt x="1206854" y="1491539"/>
                    <a:pt x="1219713" y="1493444"/>
                  </a:cubicBezTo>
                  <a:cubicBezTo>
                    <a:pt x="1241144" y="1493444"/>
                    <a:pt x="1247335" y="1464869"/>
                    <a:pt x="1232572" y="1453439"/>
                  </a:cubicBezTo>
                  <a:cubicBezTo>
                    <a:pt x="1227809" y="1452963"/>
                    <a:pt x="1221618" y="1447248"/>
                    <a:pt x="1217332" y="1451058"/>
                  </a:cubicBezTo>
                  <a:cubicBezTo>
                    <a:pt x="1209235" y="1451058"/>
                    <a:pt x="1206378" y="1455820"/>
                    <a:pt x="1202092" y="1458678"/>
                  </a:cubicBezTo>
                  <a:close/>
                  <a:moveTo>
                    <a:pt x="2219361" y="1460107"/>
                  </a:moveTo>
                  <a:cubicBezTo>
                    <a:pt x="2218885" y="1464869"/>
                    <a:pt x="2215551" y="1467250"/>
                    <a:pt x="2215551" y="1472965"/>
                  </a:cubicBezTo>
                  <a:cubicBezTo>
                    <a:pt x="2215075" y="1499635"/>
                    <a:pt x="2258414" y="1499159"/>
                    <a:pt x="2256509" y="1471537"/>
                  </a:cubicBezTo>
                  <a:cubicBezTo>
                    <a:pt x="2255556" y="1466298"/>
                    <a:pt x="2253175" y="1462964"/>
                    <a:pt x="2251270" y="1458678"/>
                  </a:cubicBezTo>
                  <a:cubicBezTo>
                    <a:pt x="2246984" y="1455820"/>
                    <a:pt x="2238888" y="1449629"/>
                    <a:pt x="2232220" y="1453439"/>
                  </a:cubicBezTo>
                  <a:cubicBezTo>
                    <a:pt x="2226029" y="1453439"/>
                    <a:pt x="2223171" y="1457249"/>
                    <a:pt x="2219361" y="1460107"/>
                  </a:cubicBezTo>
                  <a:close/>
                  <a:moveTo>
                    <a:pt x="4756344" y="1466298"/>
                  </a:moveTo>
                  <a:cubicBezTo>
                    <a:pt x="4754439" y="1485824"/>
                    <a:pt x="4763488" y="1494873"/>
                    <a:pt x="4783490" y="1493444"/>
                  </a:cubicBezTo>
                  <a:cubicBezTo>
                    <a:pt x="4790158" y="1490587"/>
                    <a:pt x="4794920" y="1485824"/>
                    <a:pt x="4797777" y="1479157"/>
                  </a:cubicBezTo>
                  <a:lnTo>
                    <a:pt x="4797777" y="1466298"/>
                  </a:lnTo>
                  <a:cubicBezTo>
                    <a:pt x="4795396" y="1461059"/>
                    <a:pt x="4791586" y="1456773"/>
                    <a:pt x="4787300" y="1453439"/>
                  </a:cubicBezTo>
                  <a:cubicBezTo>
                    <a:pt x="4783014" y="1453439"/>
                    <a:pt x="4774441" y="1450105"/>
                    <a:pt x="4770631" y="1453439"/>
                  </a:cubicBezTo>
                  <a:cubicBezTo>
                    <a:pt x="4762059" y="1453915"/>
                    <a:pt x="4760154" y="1460583"/>
                    <a:pt x="4756344" y="1466298"/>
                  </a:cubicBezTo>
                  <a:close/>
                  <a:moveTo>
                    <a:pt x="2407956" y="1470108"/>
                  </a:moveTo>
                  <a:lnTo>
                    <a:pt x="2407956" y="1476299"/>
                  </a:lnTo>
                  <a:cubicBezTo>
                    <a:pt x="2413195" y="1500112"/>
                    <a:pt x="2451295" y="1494397"/>
                    <a:pt x="2446532" y="1468679"/>
                  </a:cubicBezTo>
                  <a:cubicBezTo>
                    <a:pt x="2444627" y="1461059"/>
                    <a:pt x="2438912" y="1456297"/>
                    <a:pt x="2432245" y="1453439"/>
                  </a:cubicBezTo>
                  <a:cubicBezTo>
                    <a:pt x="2429387" y="1454392"/>
                    <a:pt x="2422720" y="1452010"/>
                    <a:pt x="2421767" y="1454868"/>
                  </a:cubicBezTo>
                  <a:cubicBezTo>
                    <a:pt x="2413195" y="1455820"/>
                    <a:pt x="2409385" y="1462488"/>
                    <a:pt x="2407480" y="1470108"/>
                  </a:cubicBezTo>
                  <a:close/>
                  <a:moveTo>
                    <a:pt x="2155067" y="1471537"/>
                  </a:moveTo>
                  <a:cubicBezTo>
                    <a:pt x="2152686" y="1496778"/>
                    <a:pt x="2194596" y="1496302"/>
                    <a:pt x="2190786" y="1470108"/>
                  </a:cubicBezTo>
                  <a:cubicBezTo>
                    <a:pt x="2189357" y="1462012"/>
                    <a:pt x="2183643" y="1458202"/>
                    <a:pt x="2177927" y="1454868"/>
                  </a:cubicBezTo>
                  <a:cubicBezTo>
                    <a:pt x="2175070" y="1455820"/>
                    <a:pt x="2168403" y="1453439"/>
                    <a:pt x="2167450" y="1456297"/>
                  </a:cubicBezTo>
                  <a:cubicBezTo>
                    <a:pt x="2159830" y="1458202"/>
                    <a:pt x="2155544" y="1463440"/>
                    <a:pt x="2154591" y="1471537"/>
                  </a:cubicBezTo>
                  <a:close/>
                  <a:moveTo>
                    <a:pt x="2282226" y="1466298"/>
                  </a:moveTo>
                  <a:cubicBezTo>
                    <a:pt x="2274130" y="1498683"/>
                    <a:pt x="2326517" y="1498683"/>
                    <a:pt x="2317945" y="1466298"/>
                  </a:cubicBezTo>
                  <a:cubicBezTo>
                    <a:pt x="2315087" y="1461535"/>
                    <a:pt x="2311277" y="1457249"/>
                    <a:pt x="2306515" y="1454868"/>
                  </a:cubicBezTo>
                  <a:cubicBezTo>
                    <a:pt x="2302705" y="1455820"/>
                    <a:pt x="2295561" y="1453439"/>
                    <a:pt x="2293656" y="1456297"/>
                  </a:cubicBezTo>
                  <a:cubicBezTo>
                    <a:pt x="2286989" y="1456773"/>
                    <a:pt x="2285560" y="1462488"/>
                    <a:pt x="2282226" y="1466774"/>
                  </a:cubicBezTo>
                  <a:close/>
                  <a:moveTo>
                    <a:pt x="3937670" y="1486777"/>
                  </a:moveTo>
                  <a:cubicBezTo>
                    <a:pt x="3940528" y="1486777"/>
                    <a:pt x="3942433" y="1490110"/>
                    <a:pt x="3945290" y="1490587"/>
                  </a:cubicBezTo>
                  <a:cubicBezTo>
                    <a:pt x="3952434" y="1492015"/>
                    <a:pt x="3958625" y="1488682"/>
                    <a:pt x="3963388" y="1486777"/>
                  </a:cubicBezTo>
                  <a:cubicBezTo>
                    <a:pt x="3966722" y="1481538"/>
                    <a:pt x="3969579" y="1476775"/>
                    <a:pt x="3968627" y="1467727"/>
                  </a:cubicBezTo>
                  <a:cubicBezTo>
                    <a:pt x="3967198" y="1465345"/>
                    <a:pt x="3965293" y="1463440"/>
                    <a:pt x="3964817" y="1460107"/>
                  </a:cubicBezTo>
                  <a:cubicBezTo>
                    <a:pt x="3960530" y="1457249"/>
                    <a:pt x="3952434" y="1452010"/>
                    <a:pt x="3945766" y="1456297"/>
                  </a:cubicBezTo>
                  <a:cubicBezTo>
                    <a:pt x="3931479" y="1456297"/>
                    <a:pt x="3930050" y="1478680"/>
                    <a:pt x="3938147" y="1487253"/>
                  </a:cubicBezTo>
                  <a:close/>
                  <a:moveTo>
                    <a:pt x="1141608" y="1468679"/>
                  </a:moveTo>
                  <a:cubicBezTo>
                    <a:pt x="1139227" y="1487729"/>
                    <a:pt x="1161134" y="1490110"/>
                    <a:pt x="1168754" y="1482967"/>
                  </a:cubicBezTo>
                  <a:cubicBezTo>
                    <a:pt x="1175898" y="1475823"/>
                    <a:pt x="1172088" y="1464393"/>
                    <a:pt x="1168754" y="1459630"/>
                  </a:cubicBezTo>
                  <a:cubicBezTo>
                    <a:pt x="1165420" y="1457725"/>
                    <a:pt x="1157324" y="1453439"/>
                    <a:pt x="1152086" y="1457249"/>
                  </a:cubicBezTo>
                  <a:cubicBezTo>
                    <a:pt x="1145418" y="1458202"/>
                    <a:pt x="1143513" y="1462964"/>
                    <a:pt x="1141608" y="1468679"/>
                  </a:cubicBezTo>
                  <a:close/>
                  <a:moveTo>
                    <a:pt x="634878" y="1471060"/>
                  </a:moveTo>
                  <a:cubicBezTo>
                    <a:pt x="635354" y="1475347"/>
                    <a:pt x="637259" y="1478204"/>
                    <a:pt x="638688" y="1481538"/>
                  </a:cubicBezTo>
                  <a:cubicBezTo>
                    <a:pt x="644403" y="1485824"/>
                    <a:pt x="653452" y="1485824"/>
                    <a:pt x="659167" y="1481538"/>
                  </a:cubicBezTo>
                  <a:cubicBezTo>
                    <a:pt x="662977" y="1476299"/>
                    <a:pt x="663453" y="1468679"/>
                    <a:pt x="660596" y="1462488"/>
                  </a:cubicBezTo>
                  <a:cubicBezTo>
                    <a:pt x="652499" y="1453915"/>
                    <a:pt x="634878" y="1457725"/>
                    <a:pt x="634878" y="1471537"/>
                  </a:cubicBezTo>
                  <a:close/>
                  <a:moveTo>
                    <a:pt x="1078743" y="1474870"/>
                  </a:moveTo>
                  <a:cubicBezTo>
                    <a:pt x="1082077" y="1490110"/>
                    <a:pt x="1111604" y="1487729"/>
                    <a:pt x="1106842" y="1467250"/>
                  </a:cubicBezTo>
                  <a:cubicBezTo>
                    <a:pt x="1104937" y="1460583"/>
                    <a:pt x="1096364" y="1453915"/>
                    <a:pt x="1087792" y="1458202"/>
                  </a:cubicBezTo>
                  <a:cubicBezTo>
                    <a:pt x="1081124" y="1460107"/>
                    <a:pt x="1077790" y="1465345"/>
                    <a:pt x="1078743" y="1474870"/>
                  </a:cubicBezTo>
                  <a:close/>
                  <a:moveTo>
                    <a:pt x="575823" y="1478680"/>
                  </a:moveTo>
                  <a:cubicBezTo>
                    <a:pt x="581062" y="1482490"/>
                    <a:pt x="586301" y="1482967"/>
                    <a:pt x="592492" y="1480109"/>
                  </a:cubicBezTo>
                  <a:cubicBezTo>
                    <a:pt x="595826" y="1474870"/>
                    <a:pt x="596778" y="1469632"/>
                    <a:pt x="593921" y="1463440"/>
                  </a:cubicBezTo>
                  <a:cubicBezTo>
                    <a:pt x="583443" y="1453915"/>
                    <a:pt x="567727" y="1466298"/>
                    <a:pt x="575823" y="1478680"/>
                  </a:cubicBezTo>
                  <a:close/>
                  <a:moveTo>
                    <a:pt x="701553" y="1478680"/>
                  </a:moveTo>
                  <a:cubicBezTo>
                    <a:pt x="704887" y="1482967"/>
                    <a:pt x="716317" y="1483919"/>
                    <a:pt x="720603" y="1480109"/>
                  </a:cubicBezTo>
                  <a:cubicBezTo>
                    <a:pt x="723937" y="1476775"/>
                    <a:pt x="723937" y="1468203"/>
                    <a:pt x="722032" y="1463440"/>
                  </a:cubicBezTo>
                  <a:cubicBezTo>
                    <a:pt x="712507" y="1453439"/>
                    <a:pt x="693457" y="1463440"/>
                    <a:pt x="701553" y="1478680"/>
                  </a:cubicBezTo>
                  <a:close/>
                  <a:moveTo>
                    <a:pt x="766799" y="1478680"/>
                  </a:moveTo>
                  <a:cubicBezTo>
                    <a:pt x="772038" y="1482490"/>
                    <a:pt x="777277" y="1482967"/>
                    <a:pt x="783468" y="1480109"/>
                  </a:cubicBezTo>
                  <a:cubicBezTo>
                    <a:pt x="786802" y="1474870"/>
                    <a:pt x="787754" y="1469632"/>
                    <a:pt x="784897" y="1463440"/>
                  </a:cubicBezTo>
                  <a:cubicBezTo>
                    <a:pt x="774419" y="1453915"/>
                    <a:pt x="758703" y="1466298"/>
                    <a:pt x="766799" y="1478680"/>
                  </a:cubicBezTo>
                  <a:close/>
                  <a:moveTo>
                    <a:pt x="953966" y="1472013"/>
                  </a:moveTo>
                  <a:cubicBezTo>
                    <a:pt x="955394" y="1478204"/>
                    <a:pt x="958728" y="1482490"/>
                    <a:pt x="966824" y="1482490"/>
                  </a:cubicBezTo>
                  <a:cubicBezTo>
                    <a:pt x="973015" y="1481062"/>
                    <a:pt x="977302" y="1477728"/>
                    <a:pt x="977302" y="1469632"/>
                  </a:cubicBezTo>
                  <a:cubicBezTo>
                    <a:pt x="976826" y="1455820"/>
                    <a:pt x="952061" y="1456297"/>
                    <a:pt x="953966" y="1472013"/>
                  </a:cubicBezTo>
                  <a:close/>
                  <a:moveTo>
                    <a:pt x="1018259" y="1472013"/>
                  </a:moveTo>
                  <a:cubicBezTo>
                    <a:pt x="1020164" y="1477728"/>
                    <a:pt x="1023498" y="1482014"/>
                    <a:pt x="1031118" y="1482490"/>
                  </a:cubicBezTo>
                  <a:cubicBezTo>
                    <a:pt x="1036833" y="1480585"/>
                    <a:pt x="1041119" y="1477252"/>
                    <a:pt x="1041596" y="1469632"/>
                  </a:cubicBezTo>
                  <a:cubicBezTo>
                    <a:pt x="1039691" y="1456297"/>
                    <a:pt x="1017783" y="1456773"/>
                    <a:pt x="1018259" y="1472013"/>
                  </a:cubicBezTo>
                  <a:close/>
                  <a:moveTo>
                    <a:pt x="4001488" y="1469632"/>
                  </a:moveTo>
                  <a:lnTo>
                    <a:pt x="4001488" y="1477252"/>
                  </a:lnTo>
                  <a:cubicBezTo>
                    <a:pt x="4006727" y="1490110"/>
                    <a:pt x="4032444" y="1486777"/>
                    <a:pt x="4027205" y="1466774"/>
                  </a:cubicBezTo>
                  <a:cubicBezTo>
                    <a:pt x="4024824" y="1463917"/>
                    <a:pt x="4022443" y="1461059"/>
                    <a:pt x="4019585" y="1459154"/>
                  </a:cubicBezTo>
                  <a:cubicBezTo>
                    <a:pt x="4016728" y="1460107"/>
                    <a:pt x="4010060" y="1457725"/>
                    <a:pt x="4009108" y="1460583"/>
                  </a:cubicBezTo>
                  <a:cubicBezTo>
                    <a:pt x="4004345" y="1461535"/>
                    <a:pt x="4002440" y="1464869"/>
                    <a:pt x="4001488" y="1469632"/>
                  </a:cubicBezTo>
                  <a:close/>
                  <a:moveTo>
                    <a:pt x="4191511" y="1473442"/>
                  </a:moveTo>
                  <a:cubicBezTo>
                    <a:pt x="4191988" y="1489634"/>
                    <a:pt x="4220563" y="1488205"/>
                    <a:pt x="4217229" y="1469632"/>
                  </a:cubicBezTo>
                  <a:cubicBezTo>
                    <a:pt x="4216753" y="1467250"/>
                    <a:pt x="4214371" y="1466298"/>
                    <a:pt x="4214848" y="1462964"/>
                  </a:cubicBezTo>
                  <a:cubicBezTo>
                    <a:pt x="4211514" y="1461535"/>
                    <a:pt x="4205323" y="1456297"/>
                    <a:pt x="4200560" y="1460583"/>
                  </a:cubicBezTo>
                  <a:cubicBezTo>
                    <a:pt x="4193893" y="1461535"/>
                    <a:pt x="4191988" y="1466298"/>
                    <a:pt x="4191511" y="1473442"/>
                  </a:cubicBezTo>
                  <a:close/>
                  <a:moveTo>
                    <a:pt x="892529" y="1474870"/>
                  </a:moveTo>
                  <a:cubicBezTo>
                    <a:pt x="896339" y="1485348"/>
                    <a:pt x="916818" y="1482967"/>
                    <a:pt x="913008" y="1467250"/>
                  </a:cubicBezTo>
                  <a:cubicBezTo>
                    <a:pt x="911103" y="1464869"/>
                    <a:pt x="909198" y="1462488"/>
                    <a:pt x="906817" y="1461059"/>
                  </a:cubicBezTo>
                  <a:cubicBezTo>
                    <a:pt x="904436" y="1462012"/>
                    <a:pt x="899197" y="1459630"/>
                    <a:pt x="899197" y="1462488"/>
                  </a:cubicBezTo>
                  <a:cubicBezTo>
                    <a:pt x="893482" y="1462964"/>
                    <a:pt x="892529" y="1468679"/>
                    <a:pt x="893006" y="1475347"/>
                  </a:cubicBezTo>
                  <a:close/>
                  <a:moveTo>
                    <a:pt x="4130075" y="1473442"/>
                  </a:moveTo>
                  <a:cubicBezTo>
                    <a:pt x="4131980" y="1479157"/>
                    <a:pt x="4135314" y="1483443"/>
                    <a:pt x="4142934" y="1483919"/>
                  </a:cubicBezTo>
                  <a:cubicBezTo>
                    <a:pt x="4148649" y="1482014"/>
                    <a:pt x="4152935" y="1478680"/>
                    <a:pt x="4153411" y="1471060"/>
                  </a:cubicBezTo>
                  <a:cubicBezTo>
                    <a:pt x="4151506" y="1457725"/>
                    <a:pt x="4129599" y="1458202"/>
                    <a:pt x="4130552" y="1473442"/>
                  </a:cubicBezTo>
                  <a:close/>
                  <a:moveTo>
                    <a:pt x="4954940" y="1473442"/>
                  </a:moveTo>
                  <a:cubicBezTo>
                    <a:pt x="4956845" y="1479157"/>
                    <a:pt x="4960179" y="1483443"/>
                    <a:pt x="4967798" y="1483919"/>
                  </a:cubicBezTo>
                  <a:cubicBezTo>
                    <a:pt x="4973514" y="1482014"/>
                    <a:pt x="4977800" y="1478680"/>
                    <a:pt x="4978276" y="1471060"/>
                  </a:cubicBezTo>
                  <a:cubicBezTo>
                    <a:pt x="4976371" y="1457725"/>
                    <a:pt x="4954464" y="1458202"/>
                    <a:pt x="4955416" y="1473442"/>
                  </a:cubicBezTo>
                  <a:close/>
                  <a:moveTo>
                    <a:pt x="829664" y="1475823"/>
                  </a:moveTo>
                  <a:cubicBezTo>
                    <a:pt x="835379" y="1483443"/>
                    <a:pt x="852524" y="1480109"/>
                    <a:pt x="847762" y="1465345"/>
                  </a:cubicBezTo>
                  <a:cubicBezTo>
                    <a:pt x="845857" y="1462488"/>
                    <a:pt x="837761" y="1459154"/>
                    <a:pt x="833474" y="1462964"/>
                  </a:cubicBezTo>
                  <a:cubicBezTo>
                    <a:pt x="828712" y="1463917"/>
                    <a:pt x="829664" y="1470108"/>
                    <a:pt x="829664" y="1475823"/>
                  </a:cubicBezTo>
                  <a:close/>
                  <a:moveTo>
                    <a:pt x="4258187" y="1475823"/>
                  </a:moveTo>
                  <a:cubicBezTo>
                    <a:pt x="4261996" y="1486300"/>
                    <a:pt x="4282475" y="1483919"/>
                    <a:pt x="4278665" y="1468203"/>
                  </a:cubicBezTo>
                  <a:cubicBezTo>
                    <a:pt x="4276760" y="1465822"/>
                    <a:pt x="4274855" y="1463440"/>
                    <a:pt x="4272474" y="1462012"/>
                  </a:cubicBezTo>
                  <a:cubicBezTo>
                    <a:pt x="4270093" y="1462964"/>
                    <a:pt x="4264854" y="1460583"/>
                    <a:pt x="4264854" y="1463440"/>
                  </a:cubicBezTo>
                  <a:cubicBezTo>
                    <a:pt x="4259139" y="1464393"/>
                    <a:pt x="4258187" y="1469632"/>
                    <a:pt x="4258663" y="1476299"/>
                  </a:cubicBezTo>
                  <a:close/>
                  <a:moveTo>
                    <a:pt x="4068163" y="1474394"/>
                  </a:moveTo>
                  <a:cubicBezTo>
                    <a:pt x="4070544" y="1477252"/>
                    <a:pt x="4071496" y="1481062"/>
                    <a:pt x="4077211" y="1480585"/>
                  </a:cubicBezTo>
                  <a:cubicBezTo>
                    <a:pt x="4082927" y="1480109"/>
                    <a:pt x="4086260" y="1476775"/>
                    <a:pt x="4086260" y="1470108"/>
                  </a:cubicBezTo>
                  <a:cubicBezTo>
                    <a:pt x="4085308" y="1459154"/>
                    <a:pt x="4065305" y="1460583"/>
                    <a:pt x="4068163" y="1473918"/>
                  </a:cubicBezTo>
                  <a:close/>
                  <a:moveTo>
                    <a:pt x="4322004" y="1472965"/>
                  </a:moveTo>
                  <a:cubicBezTo>
                    <a:pt x="4324861" y="1485348"/>
                    <a:pt x="4344864" y="1479633"/>
                    <a:pt x="4338673" y="1466298"/>
                  </a:cubicBezTo>
                  <a:cubicBezTo>
                    <a:pt x="4332958" y="1460107"/>
                    <a:pt x="4322004" y="1462964"/>
                    <a:pt x="4322004" y="1472965"/>
                  </a:cubicBezTo>
                  <a:close/>
                  <a:moveTo>
                    <a:pt x="1638813" y="1524400"/>
                  </a:moveTo>
                  <a:cubicBezTo>
                    <a:pt x="1634050" y="1542022"/>
                    <a:pt x="1643099" y="1554404"/>
                    <a:pt x="1654053" y="1560595"/>
                  </a:cubicBezTo>
                  <a:cubicBezTo>
                    <a:pt x="1678818" y="1566310"/>
                    <a:pt x="1695963" y="1549165"/>
                    <a:pt x="1689771" y="1524400"/>
                  </a:cubicBezTo>
                  <a:cubicBezTo>
                    <a:pt x="1683580" y="1515352"/>
                    <a:pt x="1676913" y="1506779"/>
                    <a:pt x="1660244" y="1507732"/>
                  </a:cubicBezTo>
                  <a:cubicBezTo>
                    <a:pt x="1659291" y="1507732"/>
                    <a:pt x="1658815" y="1507732"/>
                    <a:pt x="1658815" y="1509160"/>
                  </a:cubicBezTo>
                  <a:cubicBezTo>
                    <a:pt x="1647385" y="1509160"/>
                    <a:pt x="1643575" y="1518209"/>
                    <a:pt x="1638336" y="1524400"/>
                  </a:cubicBezTo>
                  <a:close/>
                  <a:moveTo>
                    <a:pt x="4747771" y="1537259"/>
                  </a:moveTo>
                  <a:cubicBezTo>
                    <a:pt x="4750629" y="1553452"/>
                    <a:pt x="4759678" y="1562977"/>
                    <a:pt x="4777299" y="1564405"/>
                  </a:cubicBezTo>
                  <a:cubicBezTo>
                    <a:pt x="4793015" y="1561548"/>
                    <a:pt x="4802064" y="1552499"/>
                    <a:pt x="4804445" y="1536307"/>
                  </a:cubicBezTo>
                  <a:cubicBezTo>
                    <a:pt x="4802064" y="1519162"/>
                    <a:pt x="4792539" y="1509637"/>
                    <a:pt x="4774918" y="1508208"/>
                  </a:cubicBezTo>
                  <a:cubicBezTo>
                    <a:pt x="4773965" y="1508208"/>
                    <a:pt x="4773489" y="1508208"/>
                    <a:pt x="4773489" y="1509637"/>
                  </a:cubicBezTo>
                  <a:cubicBezTo>
                    <a:pt x="4756820" y="1510589"/>
                    <a:pt x="4749676" y="1522019"/>
                    <a:pt x="4747771" y="1537735"/>
                  </a:cubicBezTo>
                  <a:close/>
                  <a:moveTo>
                    <a:pt x="4815875" y="1518209"/>
                  </a:moveTo>
                  <a:cubicBezTo>
                    <a:pt x="4814922" y="1522972"/>
                    <a:pt x="4811113" y="1526782"/>
                    <a:pt x="4810636" y="1532497"/>
                  </a:cubicBezTo>
                  <a:cubicBezTo>
                    <a:pt x="4809684" y="1542498"/>
                    <a:pt x="4813970" y="1551070"/>
                    <a:pt x="4818256" y="1556785"/>
                  </a:cubicBezTo>
                  <a:cubicBezTo>
                    <a:pt x="4827305" y="1566787"/>
                    <a:pt x="4850165" y="1566787"/>
                    <a:pt x="4859214" y="1556785"/>
                  </a:cubicBezTo>
                  <a:cubicBezTo>
                    <a:pt x="4863500" y="1550118"/>
                    <a:pt x="4868262" y="1543450"/>
                    <a:pt x="4866834" y="1531068"/>
                  </a:cubicBezTo>
                  <a:cubicBezTo>
                    <a:pt x="4864929" y="1525353"/>
                    <a:pt x="4862547" y="1520114"/>
                    <a:pt x="4859214" y="1515828"/>
                  </a:cubicBezTo>
                  <a:cubicBezTo>
                    <a:pt x="4853022" y="1511542"/>
                    <a:pt x="4842545" y="1504874"/>
                    <a:pt x="4832067" y="1509637"/>
                  </a:cubicBezTo>
                  <a:cubicBezTo>
                    <a:pt x="4823971" y="1510113"/>
                    <a:pt x="4820161" y="1514875"/>
                    <a:pt x="4815399" y="1518685"/>
                  </a:cubicBezTo>
                  <a:close/>
                  <a:moveTo>
                    <a:pt x="1574519" y="1527258"/>
                  </a:moveTo>
                  <a:cubicBezTo>
                    <a:pt x="1572614" y="1551070"/>
                    <a:pt x="1584044" y="1562500"/>
                    <a:pt x="1607857" y="1560595"/>
                  </a:cubicBezTo>
                  <a:cubicBezTo>
                    <a:pt x="1615953" y="1556785"/>
                    <a:pt x="1621668" y="1550594"/>
                    <a:pt x="1625954" y="1542498"/>
                  </a:cubicBezTo>
                  <a:cubicBezTo>
                    <a:pt x="1628335" y="1522972"/>
                    <a:pt x="1619286" y="1514875"/>
                    <a:pt x="1607857" y="1509160"/>
                  </a:cubicBezTo>
                  <a:cubicBezTo>
                    <a:pt x="1603094" y="1510113"/>
                    <a:pt x="1594998" y="1507732"/>
                    <a:pt x="1592617" y="1510589"/>
                  </a:cubicBezTo>
                  <a:cubicBezTo>
                    <a:pt x="1583092" y="1512494"/>
                    <a:pt x="1579281" y="1520114"/>
                    <a:pt x="1574519" y="1527258"/>
                  </a:cubicBezTo>
                  <a:close/>
                  <a:moveTo>
                    <a:pt x="1389734" y="1521067"/>
                  </a:moveTo>
                  <a:cubicBezTo>
                    <a:pt x="1388782" y="1525829"/>
                    <a:pt x="1385924" y="1529163"/>
                    <a:pt x="1385924" y="1535354"/>
                  </a:cubicBezTo>
                  <a:cubicBezTo>
                    <a:pt x="1387353" y="1550594"/>
                    <a:pt x="1395925" y="1558690"/>
                    <a:pt x="1411641" y="1559643"/>
                  </a:cubicBezTo>
                  <a:cubicBezTo>
                    <a:pt x="1425453" y="1557738"/>
                    <a:pt x="1433549" y="1549642"/>
                    <a:pt x="1434502" y="1535354"/>
                  </a:cubicBezTo>
                  <a:cubicBezTo>
                    <a:pt x="1433549" y="1520114"/>
                    <a:pt x="1421643" y="1508684"/>
                    <a:pt x="1406403" y="1512018"/>
                  </a:cubicBezTo>
                  <a:cubicBezTo>
                    <a:pt x="1397354" y="1512018"/>
                    <a:pt x="1394973" y="1517733"/>
                    <a:pt x="1389734" y="1521067"/>
                  </a:cubicBezTo>
                  <a:close/>
                  <a:moveTo>
                    <a:pt x="1448789" y="1527258"/>
                  </a:moveTo>
                  <a:cubicBezTo>
                    <a:pt x="1446884" y="1550594"/>
                    <a:pt x="1457362" y="1561548"/>
                    <a:pt x="1480698" y="1559167"/>
                  </a:cubicBezTo>
                  <a:cubicBezTo>
                    <a:pt x="1488318" y="1555357"/>
                    <a:pt x="1493557" y="1550118"/>
                    <a:pt x="1497367" y="1542498"/>
                  </a:cubicBezTo>
                  <a:cubicBezTo>
                    <a:pt x="1499748" y="1523924"/>
                    <a:pt x="1491651" y="1515828"/>
                    <a:pt x="1480698" y="1510589"/>
                  </a:cubicBezTo>
                  <a:cubicBezTo>
                    <a:pt x="1475935" y="1511542"/>
                    <a:pt x="1467839" y="1509160"/>
                    <a:pt x="1465458" y="1512018"/>
                  </a:cubicBezTo>
                  <a:cubicBezTo>
                    <a:pt x="1456409" y="1513447"/>
                    <a:pt x="1453075" y="1521067"/>
                    <a:pt x="1448789" y="1527258"/>
                  </a:cubicBezTo>
                  <a:close/>
                  <a:moveTo>
                    <a:pt x="1514035" y="1525829"/>
                  </a:moveTo>
                  <a:cubicBezTo>
                    <a:pt x="1514035" y="1525829"/>
                    <a:pt x="1514035" y="1527258"/>
                    <a:pt x="1512607" y="1527258"/>
                  </a:cubicBezTo>
                  <a:cubicBezTo>
                    <a:pt x="1510225" y="1545832"/>
                    <a:pt x="1518322" y="1554404"/>
                    <a:pt x="1529275" y="1559167"/>
                  </a:cubicBezTo>
                  <a:cubicBezTo>
                    <a:pt x="1547849" y="1561548"/>
                    <a:pt x="1556421" y="1553452"/>
                    <a:pt x="1561184" y="1542498"/>
                  </a:cubicBezTo>
                  <a:lnTo>
                    <a:pt x="1561184" y="1527258"/>
                  </a:lnTo>
                  <a:cubicBezTo>
                    <a:pt x="1558327" y="1520590"/>
                    <a:pt x="1553564" y="1516304"/>
                    <a:pt x="1548325" y="1512018"/>
                  </a:cubicBezTo>
                  <a:cubicBezTo>
                    <a:pt x="1543563" y="1511065"/>
                    <a:pt x="1533561" y="1509160"/>
                    <a:pt x="1529275" y="1512018"/>
                  </a:cubicBezTo>
                  <a:cubicBezTo>
                    <a:pt x="1520703" y="1513447"/>
                    <a:pt x="1516893" y="1519162"/>
                    <a:pt x="1514035" y="1526305"/>
                  </a:cubicBezTo>
                  <a:close/>
                  <a:moveTo>
                    <a:pt x="2147924" y="1527258"/>
                  </a:moveTo>
                  <a:cubicBezTo>
                    <a:pt x="2146019" y="1550594"/>
                    <a:pt x="2156496" y="1561548"/>
                    <a:pt x="2179832" y="1559167"/>
                  </a:cubicBezTo>
                  <a:cubicBezTo>
                    <a:pt x="2187452" y="1555357"/>
                    <a:pt x="2192691" y="1550118"/>
                    <a:pt x="2196501" y="1542498"/>
                  </a:cubicBezTo>
                  <a:cubicBezTo>
                    <a:pt x="2198883" y="1523924"/>
                    <a:pt x="2190786" y="1515828"/>
                    <a:pt x="2179832" y="1510589"/>
                  </a:cubicBezTo>
                  <a:cubicBezTo>
                    <a:pt x="2175070" y="1511542"/>
                    <a:pt x="2166974" y="1509160"/>
                    <a:pt x="2164592" y="1512018"/>
                  </a:cubicBezTo>
                  <a:cubicBezTo>
                    <a:pt x="2155544" y="1513447"/>
                    <a:pt x="2152210" y="1521067"/>
                    <a:pt x="2147924" y="1527258"/>
                  </a:cubicBezTo>
                  <a:close/>
                  <a:moveTo>
                    <a:pt x="3931479" y="1518209"/>
                  </a:moveTo>
                  <a:cubicBezTo>
                    <a:pt x="3930526" y="1522019"/>
                    <a:pt x="3928145" y="1524400"/>
                    <a:pt x="3926240" y="1527258"/>
                  </a:cubicBezTo>
                  <a:cubicBezTo>
                    <a:pt x="3924812" y="1536307"/>
                    <a:pt x="3926717" y="1542974"/>
                    <a:pt x="3930050" y="1550594"/>
                  </a:cubicBezTo>
                  <a:cubicBezTo>
                    <a:pt x="3937194" y="1555833"/>
                    <a:pt x="3945290" y="1561072"/>
                    <a:pt x="3957197" y="1558214"/>
                  </a:cubicBezTo>
                  <a:cubicBezTo>
                    <a:pt x="3963864" y="1554880"/>
                    <a:pt x="3969103" y="1549642"/>
                    <a:pt x="3972437" y="1542974"/>
                  </a:cubicBezTo>
                  <a:cubicBezTo>
                    <a:pt x="3974818" y="1532020"/>
                    <a:pt x="3970532" y="1524400"/>
                    <a:pt x="3966245" y="1517257"/>
                  </a:cubicBezTo>
                  <a:cubicBezTo>
                    <a:pt x="3961959" y="1514875"/>
                    <a:pt x="3952910" y="1510113"/>
                    <a:pt x="3948148" y="1512018"/>
                  </a:cubicBezTo>
                  <a:cubicBezTo>
                    <a:pt x="3939575" y="1511065"/>
                    <a:pt x="3937194" y="1516304"/>
                    <a:pt x="3931479" y="1518209"/>
                  </a:cubicBezTo>
                  <a:close/>
                  <a:moveTo>
                    <a:pt x="1259718" y="1534878"/>
                  </a:moveTo>
                  <a:cubicBezTo>
                    <a:pt x="1261623" y="1548689"/>
                    <a:pt x="1269719" y="1556785"/>
                    <a:pt x="1284007" y="1558214"/>
                  </a:cubicBezTo>
                  <a:cubicBezTo>
                    <a:pt x="1296389" y="1555357"/>
                    <a:pt x="1304485" y="1548213"/>
                    <a:pt x="1305914" y="1533925"/>
                  </a:cubicBezTo>
                  <a:cubicBezTo>
                    <a:pt x="1303533" y="1521543"/>
                    <a:pt x="1293532" y="1510589"/>
                    <a:pt x="1280197" y="1513447"/>
                  </a:cubicBezTo>
                  <a:cubicBezTo>
                    <a:pt x="1267338" y="1514399"/>
                    <a:pt x="1262099" y="1523448"/>
                    <a:pt x="1259718" y="1535354"/>
                  </a:cubicBezTo>
                  <a:close/>
                  <a:moveTo>
                    <a:pt x="1336870" y="1514399"/>
                  </a:moveTo>
                  <a:cubicBezTo>
                    <a:pt x="1332584" y="1517733"/>
                    <a:pt x="1328774" y="1521543"/>
                    <a:pt x="1325440" y="1525829"/>
                  </a:cubicBezTo>
                  <a:cubicBezTo>
                    <a:pt x="1321154" y="1543927"/>
                    <a:pt x="1330679" y="1557262"/>
                    <a:pt x="1349729" y="1556785"/>
                  </a:cubicBezTo>
                  <a:cubicBezTo>
                    <a:pt x="1362112" y="1553452"/>
                    <a:pt x="1370684" y="1542022"/>
                    <a:pt x="1366398" y="1525829"/>
                  </a:cubicBezTo>
                  <a:cubicBezTo>
                    <a:pt x="1361635" y="1519638"/>
                    <a:pt x="1353539" y="1509637"/>
                    <a:pt x="1342109" y="1514399"/>
                  </a:cubicBezTo>
                  <a:lnTo>
                    <a:pt x="1336870" y="1514399"/>
                  </a:lnTo>
                  <a:close/>
                  <a:moveTo>
                    <a:pt x="4882550" y="1532497"/>
                  </a:moveTo>
                  <a:cubicBezTo>
                    <a:pt x="4882074" y="1549642"/>
                    <a:pt x="4890646" y="1557738"/>
                    <a:pt x="4908267" y="1556785"/>
                  </a:cubicBezTo>
                  <a:cubicBezTo>
                    <a:pt x="4915887" y="1553452"/>
                    <a:pt x="4921603" y="1548689"/>
                    <a:pt x="4923508" y="1540117"/>
                  </a:cubicBezTo>
                  <a:cubicBezTo>
                    <a:pt x="4925412" y="1525353"/>
                    <a:pt x="4916840" y="1521067"/>
                    <a:pt x="4909220" y="1515828"/>
                  </a:cubicBezTo>
                  <a:cubicBezTo>
                    <a:pt x="4905410" y="1516780"/>
                    <a:pt x="4898266" y="1514399"/>
                    <a:pt x="4896361" y="1517257"/>
                  </a:cubicBezTo>
                  <a:cubicBezTo>
                    <a:pt x="4888741" y="1519162"/>
                    <a:pt x="4884455" y="1524877"/>
                    <a:pt x="4882074" y="1532497"/>
                  </a:cubicBezTo>
                  <a:close/>
                  <a:moveTo>
                    <a:pt x="1201139" y="1528687"/>
                  </a:moveTo>
                  <a:cubicBezTo>
                    <a:pt x="1193043" y="1561072"/>
                    <a:pt x="1245430" y="1561072"/>
                    <a:pt x="1236858" y="1528687"/>
                  </a:cubicBezTo>
                  <a:cubicBezTo>
                    <a:pt x="1234000" y="1523924"/>
                    <a:pt x="1230190" y="1519638"/>
                    <a:pt x="1225428" y="1517257"/>
                  </a:cubicBezTo>
                  <a:cubicBezTo>
                    <a:pt x="1221618" y="1518209"/>
                    <a:pt x="1214474" y="1515828"/>
                    <a:pt x="1212569" y="1518685"/>
                  </a:cubicBezTo>
                  <a:cubicBezTo>
                    <a:pt x="1205902" y="1519162"/>
                    <a:pt x="1204473" y="1524877"/>
                    <a:pt x="1201139" y="1529163"/>
                  </a:cubicBezTo>
                  <a:close/>
                  <a:moveTo>
                    <a:pt x="1142084" y="1534878"/>
                  </a:moveTo>
                  <a:cubicBezTo>
                    <a:pt x="1142560" y="1538688"/>
                    <a:pt x="1144466" y="1542022"/>
                    <a:pt x="1145894" y="1545355"/>
                  </a:cubicBezTo>
                  <a:cubicBezTo>
                    <a:pt x="1151609" y="1549642"/>
                    <a:pt x="1160658" y="1549642"/>
                    <a:pt x="1166373" y="1545355"/>
                  </a:cubicBezTo>
                  <a:cubicBezTo>
                    <a:pt x="1170183" y="1540117"/>
                    <a:pt x="1170659" y="1532497"/>
                    <a:pt x="1167802" y="1526305"/>
                  </a:cubicBezTo>
                  <a:cubicBezTo>
                    <a:pt x="1159706" y="1517733"/>
                    <a:pt x="1142084" y="1521543"/>
                    <a:pt x="1142084" y="1535354"/>
                  </a:cubicBezTo>
                  <a:close/>
                  <a:moveTo>
                    <a:pt x="4696336" y="1533449"/>
                  </a:moveTo>
                  <a:cubicBezTo>
                    <a:pt x="4693955" y="1552499"/>
                    <a:pt x="4715863" y="1554880"/>
                    <a:pt x="4723483" y="1547737"/>
                  </a:cubicBezTo>
                  <a:cubicBezTo>
                    <a:pt x="4730626" y="1540593"/>
                    <a:pt x="4726816" y="1529163"/>
                    <a:pt x="4723483" y="1524400"/>
                  </a:cubicBezTo>
                  <a:cubicBezTo>
                    <a:pt x="4720149" y="1522495"/>
                    <a:pt x="4712053" y="1518209"/>
                    <a:pt x="4706814" y="1522019"/>
                  </a:cubicBezTo>
                  <a:cubicBezTo>
                    <a:pt x="4700146" y="1522972"/>
                    <a:pt x="4698241" y="1527734"/>
                    <a:pt x="4696336" y="1533449"/>
                  </a:cubicBezTo>
                  <a:close/>
                  <a:moveTo>
                    <a:pt x="1081601" y="1542498"/>
                  </a:moveTo>
                  <a:cubicBezTo>
                    <a:pt x="1084934" y="1546784"/>
                    <a:pt x="1096364" y="1547737"/>
                    <a:pt x="1100650" y="1543927"/>
                  </a:cubicBezTo>
                  <a:cubicBezTo>
                    <a:pt x="1103984" y="1540593"/>
                    <a:pt x="1103984" y="1532020"/>
                    <a:pt x="1102079" y="1527258"/>
                  </a:cubicBezTo>
                  <a:cubicBezTo>
                    <a:pt x="1092554" y="1517257"/>
                    <a:pt x="1073504" y="1527258"/>
                    <a:pt x="1081601" y="1542498"/>
                  </a:cubicBezTo>
                  <a:close/>
                  <a:moveTo>
                    <a:pt x="4004822" y="1542498"/>
                  </a:moveTo>
                  <a:cubicBezTo>
                    <a:pt x="4010060" y="1546308"/>
                    <a:pt x="4015299" y="1546784"/>
                    <a:pt x="4021490" y="1543927"/>
                  </a:cubicBezTo>
                  <a:cubicBezTo>
                    <a:pt x="4025300" y="1538688"/>
                    <a:pt x="4025776" y="1533449"/>
                    <a:pt x="4022919" y="1527258"/>
                  </a:cubicBezTo>
                  <a:cubicBezTo>
                    <a:pt x="4012441" y="1517733"/>
                    <a:pt x="3996725" y="1530115"/>
                    <a:pt x="4004822" y="1542498"/>
                  </a:cubicBezTo>
                  <a:close/>
                  <a:moveTo>
                    <a:pt x="4956845" y="1543927"/>
                  </a:moveTo>
                  <a:cubicBezTo>
                    <a:pt x="4962084" y="1547737"/>
                    <a:pt x="4967323" y="1548213"/>
                    <a:pt x="4973514" y="1545355"/>
                  </a:cubicBezTo>
                  <a:cubicBezTo>
                    <a:pt x="4977324" y="1540117"/>
                    <a:pt x="4977800" y="1534878"/>
                    <a:pt x="4974942" y="1528687"/>
                  </a:cubicBezTo>
                  <a:cubicBezTo>
                    <a:pt x="4964465" y="1519162"/>
                    <a:pt x="4948749" y="1531544"/>
                    <a:pt x="4956845" y="1543927"/>
                  </a:cubicBezTo>
                  <a:close/>
                  <a:moveTo>
                    <a:pt x="5018281" y="1537735"/>
                  </a:moveTo>
                  <a:cubicBezTo>
                    <a:pt x="5019710" y="1543927"/>
                    <a:pt x="5023044" y="1548213"/>
                    <a:pt x="5031140" y="1548213"/>
                  </a:cubicBezTo>
                  <a:cubicBezTo>
                    <a:pt x="5037331" y="1546784"/>
                    <a:pt x="5041617" y="1543450"/>
                    <a:pt x="5041617" y="1535354"/>
                  </a:cubicBezTo>
                  <a:cubicBezTo>
                    <a:pt x="5041141" y="1521543"/>
                    <a:pt x="5016376" y="1522019"/>
                    <a:pt x="5018281" y="1537735"/>
                  </a:cubicBezTo>
                  <a:close/>
                  <a:moveTo>
                    <a:pt x="1019688" y="1540117"/>
                  </a:moveTo>
                  <a:cubicBezTo>
                    <a:pt x="1025403" y="1547737"/>
                    <a:pt x="1042548" y="1544403"/>
                    <a:pt x="1037785" y="1529639"/>
                  </a:cubicBezTo>
                  <a:cubicBezTo>
                    <a:pt x="1035880" y="1526782"/>
                    <a:pt x="1027784" y="1523448"/>
                    <a:pt x="1023498" y="1527258"/>
                  </a:cubicBezTo>
                  <a:cubicBezTo>
                    <a:pt x="1018735" y="1528210"/>
                    <a:pt x="1019688" y="1534402"/>
                    <a:pt x="1019688" y="1540117"/>
                  </a:cubicBezTo>
                  <a:close/>
                  <a:moveTo>
                    <a:pt x="639641" y="1536307"/>
                  </a:moveTo>
                  <a:cubicBezTo>
                    <a:pt x="640593" y="1544403"/>
                    <a:pt x="656309" y="1545832"/>
                    <a:pt x="654881" y="1533925"/>
                  </a:cubicBezTo>
                  <a:cubicBezTo>
                    <a:pt x="653452" y="1530115"/>
                    <a:pt x="651547" y="1527258"/>
                    <a:pt x="645832" y="1527258"/>
                  </a:cubicBezTo>
                  <a:cubicBezTo>
                    <a:pt x="644879" y="1527258"/>
                    <a:pt x="644403" y="1527258"/>
                    <a:pt x="644403" y="1528687"/>
                  </a:cubicBezTo>
                  <a:cubicBezTo>
                    <a:pt x="639164" y="1529639"/>
                    <a:pt x="639164" y="1534402"/>
                    <a:pt x="639164" y="1536307"/>
                  </a:cubicBezTo>
                  <a:close/>
                  <a:moveTo>
                    <a:pt x="1703583" y="1589170"/>
                  </a:moveTo>
                  <a:cubicBezTo>
                    <a:pt x="1703583" y="1589170"/>
                    <a:pt x="1703583" y="1590599"/>
                    <a:pt x="1702154" y="1590599"/>
                  </a:cubicBezTo>
                  <a:cubicBezTo>
                    <a:pt x="1699773" y="1609173"/>
                    <a:pt x="1707869" y="1617745"/>
                    <a:pt x="1718823" y="1622508"/>
                  </a:cubicBezTo>
                  <a:cubicBezTo>
                    <a:pt x="1737396" y="1624889"/>
                    <a:pt x="1745969" y="1616793"/>
                    <a:pt x="1750731" y="1605839"/>
                  </a:cubicBezTo>
                  <a:lnTo>
                    <a:pt x="1750731" y="1590599"/>
                  </a:lnTo>
                  <a:cubicBezTo>
                    <a:pt x="1747874" y="1583932"/>
                    <a:pt x="1743111" y="1579645"/>
                    <a:pt x="1737873" y="1575359"/>
                  </a:cubicBezTo>
                  <a:cubicBezTo>
                    <a:pt x="1733110" y="1574407"/>
                    <a:pt x="1723109" y="1572502"/>
                    <a:pt x="1718823" y="1575359"/>
                  </a:cubicBezTo>
                  <a:cubicBezTo>
                    <a:pt x="1710250" y="1576788"/>
                    <a:pt x="1706440" y="1582503"/>
                    <a:pt x="1703583" y="1589647"/>
                  </a:cubicBezTo>
                  <a:close/>
                  <a:moveTo>
                    <a:pt x="1513559" y="1598219"/>
                  </a:moveTo>
                  <a:cubicBezTo>
                    <a:pt x="1515464" y="1612030"/>
                    <a:pt x="1523560" y="1620127"/>
                    <a:pt x="1537848" y="1621555"/>
                  </a:cubicBezTo>
                  <a:cubicBezTo>
                    <a:pt x="1550230" y="1618698"/>
                    <a:pt x="1558327" y="1611554"/>
                    <a:pt x="1559755" y="1597267"/>
                  </a:cubicBezTo>
                  <a:cubicBezTo>
                    <a:pt x="1557374" y="1584884"/>
                    <a:pt x="1547373" y="1573930"/>
                    <a:pt x="1534038" y="1576788"/>
                  </a:cubicBezTo>
                  <a:cubicBezTo>
                    <a:pt x="1521179" y="1577740"/>
                    <a:pt x="1515940" y="1586789"/>
                    <a:pt x="1513559" y="1598695"/>
                  </a:cubicBezTo>
                  <a:close/>
                  <a:moveTo>
                    <a:pt x="1450694" y="1590599"/>
                  </a:moveTo>
                  <a:cubicBezTo>
                    <a:pt x="1448313" y="1607268"/>
                    <a:pt x="1455457" y="1614888"/>
                    <a:pt x="1464982" y="1620127"/>
                  </a:cubicBezTo>
                  <a:cubicBezTo>
                    <a:pt x="1481650" y="1622508"/>
                    <a:pt x="1489270" y="1615364"/>
                    <a:pt x="1494509" y="1605839"/>
                  </a:cubicBezTo>
                  <a:cubicBezTo>
                    <a:pt x="1496890" y="1589170"/>
                    <a:pt x="1489747" y="1581550"/>
                    <a:pt x="1480222" y="1576312"/>
                  </a:cubicBezTo>
                  <a:cubicBezTo>
                    <a:pt x="1475459" y="1577264"/>
                    <a:pt x="1467363" y="1574407"/>
                    <a:pt x="1464982" y="1577740"/>
                  </a:cubicBezTo>
                  <a:cubicBezTo>
                    <a:pt x="1457362" y="1579169"/>
                    <a:pt x="1454980" y="1585360"/>
                    <a:pt x="1450694" y="1590599"/>
                  </a:cubicBezTo>
                  <a:close/>
                  <a:moveTo>
                    <a:pt x="1577853" y="1590599"/>
                  </a:moveTo>
                  <a:cubicBezTo>
                    <a:pt x="1575472" y="1607268"/>
                    <a:pt x="1582615" y="1614888"/>
                    <a:pt x="1592140" y="1620127"/>
                  </a:cubicBezTo>
                  <a:cubicBezTo>
                    <a:pt x="1608809" y="1622508"/>
                    <a:pt x="1616429" y="1615364"/>
                    <a:pt x="1621668" y="1605839"/>
                  </a:cubicBezTo>
                  <a:cubicBezTo>
                    <a:pt x="1624049" y="1589170"/>
                    <a:pt x="1616905" y="1581550"/>
                    <a:pt x="1607380" y="1576312"/>
                  </a:cubicBezTo>
                  <a:cubicBezTo>
                    <a:pt x="1602618" y="1577264"/>
                    <a:pt x="1594521" y="1574407"/>
                    <a:pt x="1592140" y="1577740"/>
                  </a:cubicBezTo>
                  <a:cubicBezTo>
                    <a:pt x="1584520" y="1579169"/>
                    <a:pt x="1582139" y="1585360"/>
                    <a:pt x="1577853" y="1590599"/>
                  </a:cubicBezTo>
                  <a:close/>
                  <a:moveTo>
                    <a:pt x="1645956" y="1585360"/>
                  </a:moveTo>
                  <a:cubicBezTo>
                    <a:pt x="1645004" y="1589647"/>
                    <a:pt x="1642623" y="1593457"/>
                    <a:pt x="1642146" y="1598219"/>
                  </a:cubicBezTo>
                  <a:cubicBezTo>
                    <a:pt x="1644051" y="1611078"/>
                    <a:pt x="1651195" y="1618222"/>
                    <a:pt x="1664054" y="1620127"/>
                  </a:cubicBezTo>
                  <a:cubicBezTo>
                    <a:pt x="1685485" y="1620127"/>
                    <a:pt x="1691676" y="1591552"/>
                    <a:pt x="1676913" y="1580122"/>
                  </a:cubicBezTo>
                  <a:cubicBezTo>
                    <a:pt x="1672150" y="1579645"/>
                    <a:pt x="1665959" y="1573930"/>
                    <a:pt x="1661673" y="1577740"/>
                  </a:cubicBezTo>
                  <a:cubicBezTo>
                    <a:pt x="1653576" y="1577264"/>
                    <a:pt x="1650719" y="1582503"/>
                    <a:pt x="1646433" y="1585360"/>
                  </a:cubicBezTo>
                  <a:close/>
                  <a:moveTo>
                    <a:pt x="1390687" y="1590599"/>
                  </a:moveTo>
                  <a:cubicBezTo>
                    <a:pt x="1390687" y="1595838"/>
                    <a:pt x="1389258" y="1601553"/>
                    <a:pt x="1390687" y="1605839"/>
                  </a:cubicBezTo>
                  <a:cubicBezTo>
                    <a:pt x="1392115" y="1609649"/>
                    <a:pt x="1399259" y="1616317"/>
                    <a:pt x="1402117" y="1617269"/>
                  </a:cubicBezTo>
                  <a:cubicBezTo>
                    <a:pt x="1417357" y="1622508"/>
                    <a:pt x="1434025" y="1609649"/>
                    <a:pt x="1429263" y="1590123"/>
                  </a:cubicBezTo>
                  <a:cubicBezTo>
                    <a:pt x="1424977" y="1584408"/>
                    <a:pt x="1417357" y="1575835"/>
                    <a:pt x="1408784" y="1578693"/>
                  </a:cubicBezTo>
                  <a:cubicBezTo>
                    <a:pt x="1397830" y="1577740"/>
                    <a:pt x="1395925" y="1585360"/>
                    <a:pt x="1390687" y="1590123"/>
                  </a:cubicBezTo>
                  <a:close/>
                  <a:moveTo>
                    <a:pt x="4757773" y="1586789"/>
                  </a:moveTo>
                  <a:cubicBezTo>
                    <a:pt x="4757296" y="1591552"/>
                    <a:pt x="4753962" y="1593933"/>
                    <a:pt x="4753962" y="1599648"/>
                  </a:cubicBezTo>
                  <a:cubicBezTo>
                    <a:pt x="4755391" y="1629175"/>
                    <a:pt x="4798730" y="1626794"/>
                    <a:pt x="4797777" y="1598219"/>
                  </a:cubicBezTo>
                  <a:cubicBezTo>
                    <a:pt x="4795396" y="1585837"/>
                    <a:pt x="4788253" y="1577740"/>
                    <a:pt x="4773489" y="1577740"/>
                  </a:cubicBezTo>
                  <a:cubicBezTo>
                    <a:pt x="4772536" y="1577740"/>
                    <a:pt x="4772060" y="1577740"/>
                    <a:pt x="4772060" y="1579169"/>
                  </a:cubicBezTo>
                  <a:cubicBezTo>
                    <a:pt x="4764916" y="1579169"/>
                    <a:pt x="4762535" y="1583932"/>
                    <a:pt x="4757773" y="1586789"/>
                  </a:cubicBezTo>
                  <a:close/>
                  <a:moveTo>
                    <a:pt x="1263528" y="1597267"/>
                  </a:moveTo>
                  <a:cubicBezTo>
                    <a:pt x="1261623" y="1616317"/>
                    <a:pt x="1284483" y="1622984"/>
                    <a:pt x="1296865" y="1612507"/>
                  </a:cubicBezTo>
                  <a:cubicBezTo>
                    <a:pt x="1298770" y="1607268"/>
                    <a:pt x="1303057" y="1604410"/>
                    <a:pt x="1302104" y="1595838"/>
                  </a:cubicBezTo>
                  <a:cubicBezTo>
                    <a:pt x="1301152" y="1591075"/>
                    <a:pt x="1298294" y="1588218"/>
                    <a:pt x="1296865" y="1584408"/>
                  </a:cubicBezTo>
                  <a:cubicBezTo>
                    <a:pt x="1292103" y="1582027"/>
                    <a:pt x="1284483" y="1576312"/>
                    <a:pt x="1277815" y="1580598"/>
                  </a:cubicBezTo>
                  <a:cubicBezTo>
                    <a:pt x="1269243" y="1582027"/>
                    <a:pt x="1264957" y="1588694"/>
                    <a:pt x="1263528" y="1597267"/>
                  </a:cubicBezTo>
                  <a:close/>
                  <a:moveTo>
                    <a:pt x="1326393" y="1597267"/>
                  </a:moveTo>
                  <a:cubicBezTo>
                    <a:pt x="1324488" y="1616317"/>
                    <a:pt x="1347348" y="1622984"/>
                    <a:pt x="1359730" y="1612507"/>
                  </a:cubicBezTo>
                  <a:cubicBezTo>
                    <a:pt x="1361635" y="1607268"/>
                    <a:pt x="1365922" y="1604410"/>
                    <a:pt x="1364969" y="1595838"/>
                  </a:cubicBezTo>
                  <a:cubicBezTo>
                    <a:pt x="1364017" y="1591075"/>
                    <a:pt x="1361159" y="1588218"/>
                    <a:pt x="1359730" y="1584408"/>
                  </a:cubicBezTo>
                  <a:cubicBezTo>
                    <a:pt x="1354968" y="1582027"/>
                    <a:pt x="1347348" y="1576312"/>
                    <a:pt x="1340680" y="1580598"/>
                  </a:cubicBezTo>
                  <a:cubicBezTo>
                    <a:pt x="1332108" y="1582027"/>
                    <a:pt x="1327822" y="1588694"/>
                    <a:pt x="1326393" y="1597267"/>
                  </a:cubicBezTo>
                  <a:close/>
                  <a:moveTo>
                    <a:pt x="3996725" y="1586789"/>
                  </a:moveTo>
                  <a:cubicBezTo>
                    <a:pt x="3996249" y="1591552"/>
                    <a:pt x="3992915" y="1593933"/>
                    <a:pt x="3992915" y="1599648"/>
                  </a:cubicBezTo>
                  <a:cubicBezTo>
                    <a:pt x="3992439" y="1626318"/>
                    <a:pt x="4035778" y="1625842"/>
                    <a:pt x="4033873" y="1598219"/>
                  </a:cubicBezTo>
                  <a:cubicBezTo>
                    <a:pt x="4032920" y="1592980"/>
                    <a:pt x="4030539" y="1589170"/>
                    <a:pt x="4028634" y="1585360"/>
                  </a:cubicBezTo>
                  <a:cubicBezTo>
                    <a:pt x="4024348" y="1582503"/>
                    <a:pt x="4016252" y="1576312"/>
                    <a:pt x="4009584" y="1580122"/>
                  </a:cubicBezTo>
                  <a:cubicBezTo>
                    <a:pt x="4003393" y="1580122"/>
                    <a:pt x="4000535" y="1583932"/>
                    <a:pt x="3996725" y="1586789"/>
                  </a:cubicBezTo>
                  <a:close/>
                  <a:moveTo>
                    <a:pt x="4823019" y="1588218"/>
                  </a:moveTo>
                  <a:cubicBezTo>
                    <a:pt x="4821590" y="1591552"/>
                    <a:pt x="4821114" y="1595362"/>
                    <a:pt x="4819209" y="1598695"/>
                  </a:cubicBezTo>
                  <a:cubicBezTo>
                    <a:pt x="4820637" y="1604410"/>
                    <a:pt x="4822066" y="1610602"/>
                    <a:pt x="4825400" y="1613935"/>
                  </a:cubicBezTo>
                  <a:cubicBezTo>
                    <a:pt x="4837306" y="1624413"/>
                    <a:pt x="4858261" y="1614888"/>
                    <a:pt x="4857309" y="1598695"/>
                  </a:cubicBezTo>
                  <a:cubicBezTo>
                    <a:pt x="4857309" y="1595838"/>
                    <a:pt x="4853975" y="1592504"/>
                    <a:pt x="4853499" y="1588218"/>
                  </a:cubicBezTo>
                  <a:cubicBezTo>
                    <a:pt x="4849689" y="1584884"/>
                    <a:pt x="4841593" y="1579169"/>
                    <a:pt x="4836830" y="1581550"/>
                  </a:cubicBezTo>
                  <a:cubicBezTo>
                    <a:pt x="4829686" y="1581550"/>
                    <a:pt x="4826829" y="1585360"/>
                    <a:pt x="4822543" y="1588218"/>
                  </a:cubicBezTo>
                  <a:close/>
                  <a:moveTo>
                    <a:pt x="5010185" y="1599648"/>
                  </a:moveTo>
                  <a:cubicBezTo>
                    <a:pt x="5011614" y="1611554"/>
                    <a:pt x="5018281" y="1618222"/>
                    <a:pt x="5030664" y="1618698"/>
                  </a:cubicBezTo>
                  <a:cubicBezTo>
                    <a:pt x="5041141" y="1616317"/>
                    <a:pt x="5048285" y="1610602"/>
                    <a:pt x="5048761" y="1598219"/>
                  </a:cubicBezTo>
                  <a:cubicBezTo>
                    <a:pt x="5046856" y="1587265"/>
                    <a:pt x="5037807" y="1577740"/>
                    <a:pt x="5025901" y="1581550"/>
                  </a:cubicBezTo>
                  <a:cubicBezTo>
                    <a:pt x="5016376" y="1582979"/>
                    <a:pt x="5012090" y="1589647"/>
                    <a:pt x="5010661" y="1599648"/>
                  </a:cubicBezTo>
                  <a:close/>
                  <a:moveTo>
                    <a:pt x="1201615" y="1598219"/>
                  </a:moveTo>
                  <a:cubicBezTo>
                    <a:pt x="1201139" y="1620127"/>
                    <a:pt x="1236858" y="1619650"/>
                    <a:pt x="1234953" y="1596790"/>
                  </a:cubicBezTo>
                  <a:cubicBezTo>
                    <a:pt x="1233048" y="1587742"/>
                    <a:pt x="1227809" y="1581550"/>
                    <a:pt x="1216856" y="1581550"/>
                  </a:cubicBezTo>
                  <a:cubicBezTo>
                    <a:pt x="1215903" y="1581550"/>
                    <a:pt x="1214474" y="1581550"/>
                    <a:pt x="1214474" y="1582979"/>
                  </a:cubicBezTo>
                  <a:cubicBezTo>
                    <a:pt x="1205902" y="1583932"/>
                    <a:pt x="1202568" y="1590123"/>
                    <a:pt x="1201615" y="1598219"/>
                  </a:cubicBezTo>
                  <a:close/>
                  <a:moveTo>
                    <a:pt x="4947320" y="1592980"/>
                  </a:moveTo>
                  <a:cubicBezTo>
                    <a:pt x="4939224" y="1625365"/>
                    <a:pt x="4991611" y="1625365"/>
                    <a:pt x="4983039" y="1592980"/>
                  </a:cubicBezTo>
                  <a:cubicBezTo>
                    <a:pt x="4980181" y="1588218"/>
                    <a:pt x="4976371" y="1583932"/>
                    <a:pt x="4971609" y="1581550"/>
                  </a:cubicBezTo>
                  <a:cubicBezTo>
                    <a:pt x="4967798" y="1582503"/>
                    <a:pt x="4960655" y="1580122"/>
                    <a:pt x="4958750" y="1582979"/>
                  </a:cubicBezTo>
                  <a:cubicBezTo>
                    <a:pt x="4952083" y="1583455"/>
                    <a:pt x="4950654" y="1589170"/>
                    <a:pt x="4947320" y="1593457"/>
                  </a:cubicBezTo>
                  <a:close/>
                  <a:moveTo>
                    <a:pt x="4885884" y="1595362"/>
                  </a:moveTo>
                  <a:lnTo>
                    <a:pt x="4885884" y="1605839"/>
                  </a:lnTo>
                  <a:cubicBezTo>
                    <a:pt x="4889694" y="1612507"/>
                    <a:pt x="4898742" y="1619174"/>
                    <a:pt x="4908744" y="1616317"/>
                  </a:cubicBezTo>
                  <a:cubicBezTo>
                    <a:pt x="4913982" y="1614888"/>
                    <a:pt x="4915411" y="1608220"/>
                    <a:pt x="4919221" y="1605839"/>
                  </a:cubicBezTo>
                  <a:cubicBezTo>
                    <a:pt x="4921126" y="1592504"/>
                    <a:pt x="4915411" y="1587265"/>
                    <a:pt x="4908744" y="1582503"/>
                  </a:cubicBezTo>
                  <a:cubicBezTo>
                    <a:pt x="4904934" y="1583455"/>
                    <a:pt x="4897790" y="1581074"/>
                    <a:pt x="4895885" y="1583932"/>
                  </a:cubicBezTo>
                  <a:cubicBezTo>
                    <a:pt x="4890646" y="1585837"/>
                    <a:pt x="4886836" y="1589647"/>
                    <a:pt x="4885407" y="1595362"/>
                  </a:cubicBezTo>
                  <a:close/>
                  <a:moveTo>
                    <a:pt x="4695860" y="1599172"/>
                  </a:moveTo>
                  <a:cubicBezTo>
                    <a:pt x="4694908" y="1619174"/>
                    <a:pt x="4727293" y="1619174"/>
                    <a:pt x="4726816" y="1599172"/>
                  </a:cubicBezTo>
                  <a:cubicBezTo>
                    <a:pt x="4725864" y="1589647"/>
                    <a:pt x="4720625" y="1584884"/>
                    <a:pt x="4711576" y="1583932"/>
                  </a:cubicBezTo>
                  <a:cubicBezTo>
                    <a:pt x="4710148" y="1583932"/>
                    <a:pt x="4707766" y="1583932"/>
                    <a:pt x="4707766" y="1585360"/>
                  </a:cubicBezTo>
                  <a:cubicBezTo>
                    <a:pt x="4700146" y="1586313"/>
                    <a:pt x="4697289" y="1591552"/>
                    <a:pt x="4696336" y="1599648"/>
                  </a:cubicBezTo>
                  <a:close/>
                  <a:moveTo>
                    <a:pt x="1142560" y="1599172"/>
                  </a:moveTo>
                  <a:cubicBezTo>
                    <a:pt x="1144466" y="1605839"/>
                    <a:pt x="1148275" y="1610602"/>
                    <a:pt x="1156848" y="1610602"/>
                  </a:cubicBezTo>
                  <a:cubicBezTo>
                    <a:pt x="1163515" y="1608697"/>
                    <a:pt x="1168278" y="1604887"/>
                    <a:pt x="1168278" y="1596314"/>
                  </a:cubicBezTo>
                  <a:cubicBezTo>
                    <a:pt x="1167326" y="1581074"/>
                    <a:pt x="1141132" y="1581550"/>
                    <a:pt x="1142560" y="1598695"/>
                  </a:cubicBezTo>
                  <a:close/>
                  <a:moveTo>
                    <a:pt x="1082077" y="1600600"/>
                  </a:moveTo>
                  <a:cubicBezTo>
                    <a:pt x="1084458" y="1603458"/>
                    <a:pt x="1085410" y="1607268"/>
                    <a:pt x="1091125" y="1606792"/>
                  </a:cubicBezTo>
                  <a:cubicBezTo>
                    <a:pt x="1096841" y="1606315"/>
                    <a:pt x="1100174" y="1602982"/>
                    <a:pt x="1100174" y="1596314"/>
                  </a:cubicBezTo>
                  <a:cubicBezTo>
                    <a:pt x="1099222" y="1585360"/>
                    <a:pt x="1079219" y="1586313"/>
                    <a:pt x="1082077" y="1600124"/>
                  </a:cubicBezTo>
                  <a:close/>
                  <a:moveTo>
                    <a:pt x="5102101" y="1598219"/>
                  </a:moveTo>
                  <a:cubicBezTo>
                    <a:pt x="5099720" y="1587265"/>
                    <a:pt x="5084004" y="1587265"/>
                    <a:pt x="5081623" y="1598219"/>
                  </a:cubicBezTo>
                  <a:cubicBezTo>
                    <a:pt x="5081623" y="1612507"/>
                    <a:pt x="5102101" y="1612507"/>
                    <a:pt x="5102101" y="1598219"/>
                  </a:cubicBezTo>
                  <a:close/>
                  <a:moveTo>
                    <a:pt x="1701678" y="1663942"/>
                  </a:moveTo>
                  <a:cubicBezTo>
                    <a:pt x="1704535" y="1677277"/>
                    <a:pt x="1711679" y="1686325"/>
                    <a:pt x="1727395" y="1687278"/>
                  </a:cubicBezTo>
                  <a:cubicBezTo>
                    <a:pt x="1740730" y="1684897"/>
                    <a:pt x="1748350" y="1677277"/>
                    <a:pt x="1750255" y="1663942"/>
                  </a:cubicBezTo>
                  <a:cubicBezTo>
                    <a:pt x="1750255" y="1652512"/>
                    <a:pt x="1744064" y="1646320"/>
                    <a:pt x="1737396" y="1640605"/>
                  </a:cubicBezTo>
                  <a:cubicBezTo>
                    <a:pt x="1732158" y="1641082"/>
                    <a:pt x="1726443" y="1635367"/>
                    <a:pt x="1722156" y="1639177"/>
                  </a:cubicBezTo>
                  <a:cubicBezTo>
                    <a:pt x="1708821" y="1640605"/>
                    <a:pt x="1703106" y="1650130"/>
                    <a:pt x="1701678" y="1663465"/>
                  </a:cubicBezTo>
                  <a:close/>
                  <a:moveTo>
                    <a:pt x="3226153" y="1656322"/>
                  </a:moveTo>
                  <a:cubicBezTo>
                    <a:pt x="3224724" y="1673467"/>
                    <a:pt x="3231868" y="1681563"/>
                    <a:pt x="3242822" y="1685849"/>
                  </a:cubicBezTo>
                  <a:cubicBezTo>
                    <a:pt x="3258062" y="1690612"/>
                    <a:pt x="3269968" y="1681563"/>
                    <a:pt x="3273778" y="1670609"/>
                  </a:cubicBezTo>
                  <a:cubicBezTo>
                    <a:pt x="3279017" y="1655845"/>
                    <a:pt x="3269016" y="1645368"/>
                    <a:pt x="3260919" y="1639653"/>
                  </a:cubicBezTo>
                  <a:cubicBezTo>
                    <a:pt x="3256633" y="1639653"/>
                    <a:pt x="3248061" y="1636319"/>
                    <a:pt x="3244251" y="1639653"/>
                  </a:cubicBezTo>
                  <a:cubicBezTo>
                    <a:pt x="3234250" y="1641082"/>
                    <a:pt x="3230439" y="1649178"/>
                    <a:pt x="3226153" y="1656322"/>
                  </a:cubicBezTo>
                  <a:close/>
                  <a:moveTo>
                    <a:pt x="4052447" y="1661560"/>
                  </a:moveTo>
                  <a:cubicBezTo>
                    <a:pt x="4052447" y="1676324"/>
                    <a:pt x="4060543" y="1683944"/>
                    <a:pt x="4074354" y="1685849"/>
                  </a:cubicBezTo>
                  <a:cubicBezTo>
                    <a:pt x="4090070" y="1684897"/>
                    <a:pt x="4098643" y="1676800"/>
                    <a:pt x="4098643" y="1660132"/>
                  </a:cubicBezTo>
                  <a:cubicBezTo>
                    <a:pt x="4096738" y="1647273"/>
                    <a:pt x="4085308" y="1636795"/>
                    <a:pt x="4070544" y="1641082"/>
                  </a:cubicBezTo>
                  <a:cubicBezTo>
                    <a:pt x="4059114" y="1642510"/>
                    <a:pt x="4054352" y="1650607"/>
                    <a:pt x="4052447" y="1661560"/>
                  </a:cubicBezTo>
                  <a:close/>
                  <a:moveTo>
                    <a:pt x="4877311" y="1662989"/>
                  </a:moveTo>
                  <a:cubicBezTo>
                    <a:pt x="4878264" y="1678705"/>
                    <a:pt x="4886360" y="1687278"/>
                    <a:pt x="4901600" y="1688707"/>
                  </a:cubicBezTo>
                  <a:cubicBezTo>
                    <a:pt x="4916364" y="1687278"/>
                    <a:pt x="4924460" y="1679182"/>
                    <a:pt x="4925889" y="1664418"/>
                  </a:cubicBezTo>
                  <a:cubicBezTo>
                    <a:pt x="4924936" y="1648702"/>
                    <a:pt x="4912554" y="1637272"/>
                    <a:pt x="4896361" y="1641082"/>
                  </a:cubicBezTo>
                  <a:cubicBezTo>
                    <a:pt x="4884455" y="1642987"/>
                    <a:pt x="4879216" y="1651083"/>
                    <a:pt x="4877311" y="1662989"/>
                  </a:cubicBezTo>
                  <a:close/>
                  <a:moveTo>
                    <a:pt x="1645004" y="1650130"/>
                  </a:moveTo>
                  <a:cubicBezTo>
                    <a:pt x="1644051" y="1654417"/>
                    <a:pt x="1641670" y="1658227"/>
                    <a:pt x="1641194" y="1662989"/>
                  </a:cubicBezTo>
                  <a:cubicBezTo>
                    <a:pt x="1643099" y="1675848"/>
                    <a:pt x="1650243" y="1682992"/>
                    <a:pt x="1663101" y="1684897"/>
                  </a:cubicBezTo>
                  <a:cubicBezTo>
                    <a:pt x="1684533" y="1684897"/>
                    <a:pt x="1690724" y="1656322"/>
                    <a:pt x="1675960" y="1644892"/>
                  </a:cubicBezTo>
                  <a:cubicBezTo>
                    <a:pt x="1671198" y="1644415"/>
                    <a:pt x="1665007" y="1638700"/>
                    <a:pt x="1660720" y="1642510"/>
                  </a:cubicBezTo>
                  <a:cubicBezTo>
                    <a:pt x="1652624" y="1642510"/>
                    <a:pt x="1649766" y="1647273"/>
                    <a:pt x="1645480" y="1650130"/>
                  </a:cubicBezTo>
                  <a:close/>
                  <a:moveTo>
                    <a:pt x="4815875" y="1656322"/>
                  </a:moveTo>
                  <a:cubicBezTo>
                    <a:pt x="4808255" y="1678229"/>
                    <a:pt x="4830162" y="1692993"/>
                    <a:pt x="4847784" y="1685849"/>
                  </a:cubicBezTo>
                  <a:cubicBezTo>
                    <a:pt x="4853022" y="1683944"/>
                    <a:pt x="4854928" y="1677753"/>
                    <a:pt x="4859214" y="1674419"/>
                  </a:cubicBezTo>
                  <a:cubicBezTo>
                    <a:pt x="4861119" y="1668228"/>
                    <a:pt x="4861119" y="1660132"/>
                    <a:pt x="4859214" y="1653940"/>
                  </a:cubicBezTo>
                  <a:cubicBezTo>
                    <a:pt x="4855880" y="1649654"/>
                    <a:pt x="4852070" y="1645844"/>
                    <a:pt x="4847784" y="1642510"/>
                  </a:cubicBezTo>
                  <a:cubicBezTo>
                    <a:pt x="4843498" y="1642510"/>
                    <a:pt x="4834925" y="1639177"/>
                    <a:pt x="4831115" y="1642510"/>
                  </a:cubicBezTo>
                  <a:cubicBezTo>
                    <a:pt x="4822543" y="1643939"/>
                    <a:pt x="4818256" y="1649178"/>
                    <a:pt x="4815875" y="1656798"/>
                  </a:cubicBezTo>
                  <a:close/>
                  <a:moveTo>
                    <a:pt x="4941605" y="1663942"/>
                  </a:moveTo>
                  <a:cubicBezTo>
                    <a:pt x="4943510" y="1677753"/>
                    <a:pt x="4951606" y="1685849"/>
                    <a:pt x="4965894" y="1687278"/>
                  </a:cubicBezTo>
                  <a:cubicBezTo>
                    <a:pt x="4978276" y="1684420"/>
                    <a:pt x="4986373" y="1677277"/>
                    <a:pt x="4987801" y="1662989"/>
                  </a:cubicBezTo>
                  <a:cubicBezTo>
                    <a:pt x="4985420" y="1650607"/>
                    <a:pt x="4975419" y="1639653"/>
                    <a:pt x="4962084" y="1642510"/>
                  </a:cubicBezTo>
                  <a:cubicBezTo>
                    <a:pt x="4949225" y="1643463"/>
                    <a:pt x="4943986" y="1652512"/>
                    <a:pt x="4941605" y="1664418"/>
                  </a:cubicBezTo>
                  <a:close/>
                  <a:moveTo>
                    <a:pt x="1579758" y="1658703"/>
                  </a:moveTo>
                  <a:cubicBezTo>
                    <a:pt x="1578329" y="1672514"/>
                    <a:pt x="1585473" y="1677277"/>
                    <a:pt x="1592617" y="1682039"/>
                  </a:cubicBezTo>
                  <a:cubicBezTo>
                    <a:pt x="1611190" y="1683468"/>
                    <a:pt x="1619763" y="1674895"/>
                    <a:pt x="1618334" y="1656322"/>
                  </a:cubicBezTo>
                  <a:cubicBezTo>
                    <a:pt x="1615477" y="1650607"/>
                    <a:pt x="1611190" y="1646320"/>
                    <a:pt x="1605475" y="1643463"/>
                  </a:cubicBezTo>
                  <a:cubicBezTo>
                    <a:pt x="1601665" y="1644415"/>
                    <a:pt x="1594521" y="1642034"/>
                    <a:pt x="1592617" y="1644892"/>
                  </a:cubicBezTo>
                  <a:cubicBezTo>
                    <a:pt x="1585473" y="1646320"/>
                    <a:pt x="1581663" y="1652035"/>
                    <a:pt x="1579758" y="1659179"/>
                  </a:cubicBezTo>
                  <a:close/>
                  <a:moveTo>
                    <a:pt x="1519274" y="1658703"/>
                  </a:moveTo>
                  <a:lnTo>
                    <a:pt x="1519274" y="1669180"/>
                  </a:lnTo>
                  <a:cubicBezTo>
                    <a:pt x="1523084" y="1675848"/>
                    <a:pt x="1532133" y="1682515"/>
                    <a:pt x="1542134" y="1679658"/>
                  </a:cubicBezTo>
                  <a:cubicBezTo>
                    <a:pt x="1547373" y="1678229"/>
                    <a:pt x="1548801" y="1671562"/>
                    <a:pt x="1552612" y="1669180"/>
                  </a:cubicBezTo>
                  <a:cubicBezTo>
                    <a:pt x="1554516" y="1655845"/>
                    <a:pt x="1548801" y="1650607"/>
                    <a:pt x="1542134" y="1645844"/>
                  </a:cubicBezTo>
                  <a:cubicBezTo>
                    <a:pt x="1538324" y="1646797"/>
                    <a:pt x="1531180" y="1644415"/>
                    <a:pt x="1529275" y="1647273"/>
                  </a:cubicBezTo>
                  <a:cubicBezTo>
                    <a:pt x="1524036" y="1649178"/>
                    <a:pt x="1520227" y="1652988"/>
                    <a:pt x="1518798" y="1658703"/>
                  </a:cubicBezTo>
                  <a:close/>
                  <a:moveTo>
                    <a:pt x="5010661" y="1663942"/>
                  </a:moveTo>
                  <a:cubicBezTo>
                    <a:pt x="5009709" y="1687278"/>
                    <a:pt x="5048761" y="1686802"/>
                    <a:pt x="5046380" y="1662513"/>
                  </a:cubicBezTo>
                  <a:cubicBezTo>
                    <a:pt x="5044951" y="1652035"/>
                    <a:pt x="5035902" y="1642987"/>
                    <a:pt x="5024472" y="1647273"/>
                  </a:cubicBezTo>
                  <a:cubicBezTo>
                    <a:pt x="5015423" y="1648225"/>
                    <a:pt x="5011614" y="1654893"/>
                    <a:pt x="5010185" y="1663942"/>
                  </a:cubicBezTo>
                  <a:close/>
                  <a:moveTo>
                    <a:pt x="1456409" y="1662513"/>
                  </a:moveTo>
                  <a:cubicBezTo>
                    <a:pt x="1457362" y="1672038"/>
                    <a:pt x="1462600" y="1677753"/>
                    <a:pt x="1473078" y="1677753"/>
                  </a:cubicBezTo>
                  <a:cubicBezTo>
                    <a:pt x="1491651" y="1677277"/>
                    <a:pt x="1491175" y="1646320"/>
                    <a:pt x="1471649" y="1646797"/>
                  </a:cubicBezTo>
                  <a:cubicBezTo>
                    <a:pt x="1470220" y="1646797"/>
                    <a:pt x="1467839" y="1646797"/>
                    <a:pt x="1467839" y="1648225"/>
                  </a:cubicBezTo>
                  <a:cubicBezTo>
                    <a:pt x="1460695" y="1649654"/>
                    <a:pt x="1456885" y="1654417"/>
                    <a:pt x="1456409" y="1662513"/>
                  </a:cubicBezTo>
                  <a:close/>
                  <a:moveTo>
                    <a:pt x="4758249" y="1663942"/>
                  </a:moveTo>
                  <a:cubicBezTo>
                    <a:pt x="4760154" y="1673943"/>
                    <a:pt x="4765392" y="1679658"/>
                    <a:pt x="4776346" y="1680610"/>
                  </a:cubicBezTo>
                  <a:cubicBezTo>
                    <a:pt x="4784919" y="1678229"/>
                    <a:pt x="4791110" y="1672990"/>
                    <a:pt x="4791586" y="1662513"/>
                  </a:cubicBezTo>
                  <a:cubicBezTo>
                    <a:pt x="4789681" y="1642987"/>
                    <a:pt x="4758725" y="1643463"/>
                    <a:pt x="4758249" y="1663942"/>
                  </a:cubicBezTo>
                  <a:close/>
                  <a:moveTo>
                    <a:pt x="1144942" y="1666323"/>
                  </a:moveTo>
                  <a:cubicBezTo>
                    <a:pt x="1148752" y="1676800"/>
                    <a:pt x="1169231" y="1674419"/>
                    <a:pt x="1165420" y="1658703"/>
                  </a:cubicBezTo>
                  <a:cubicBezTo>
                    <a:pt x="1163515" y="1656322"/>
                    <a:pt x="1161610" y="1653940"/>
                    <a:pt x="1159229" y="1652512"/>
                  </a:cubicBezTo>
                  <a:cubicBezTo>
                    <a:pt x="1156848" y="1653464"/>
                    <a:pt x="1151609" y="1651083"/>
                    <a:pt x="1151609" y="1653940"/>
                  </a:cubicBezTo>
                  <a:cubicBezTo>
                    <a:pt x="1145894" y="1654417"/>
                    <a:pt x="1144942" y="1660132"/>
                    <a:pt x="1145418" y="1666799"/>
                  </a:cubicBezTo>
                  <a:close/>
                  <a:moveTo>
                    <a:pt x="1228285" y="1661084"/>
                  </a:moveTo>
                  <a:cubicBezTo>
                    <a:pt x="1225904" y="1650130"/>
                    <a:pt x="1210188" y="1650130"/>
                    <a:pt x="1207807" y="1661084"/>
                  </a:cubicBezTo>
                  <a:cubicBezTo>
                    <a:pt x="1207807" y="1675372"/>
                    <a:pt x="1228285" y="1675372"/>
                    <a:pt x="1228285" y="1661084"/>
                  </a:cubicBezTo>
                  <a:close/>
                  <a:moveTo>
                    <a:pt x="1273053" y="1664894"/>
                  </a:moveTo>
                  <a:cubicBezTo>
                    <a:pt x="1275434" y="1667752"/>
                    <a:pt x="1276387" y="1671562"/>
                    <a:pt x="1282102" y="1671085"/>
                  </a:cubicBezTo>
                  <a:cubicBezTo>
                    <a:pt x="1287817" y="1670609"/>
                    <a:pt x="1291150" y="1667275"/>
                    <a:pt x="1291150" y="1660608"/>
                  </a:cubicBezTo>
                  <a:cubicBezTo>
                    <a:pt x="1290198" y="1649654"/>
                    <a:pt x="1270195" y="1650607"/>
                    <a:pt x="1273053" y="1664418"/>
                  </a:cubicBezTo>
                  <a:close/>
                  <a:moveTo>
                    <a:pt x="1400212" y="1667275"/>
                  </a:moveTo>
                  <a:cubicBezTo>
                    <a:pt x="1405927" y="1674895"/>
                    <a:pt x="1423072" y="1671562"/>
                    <a:pt x="1418309" y="1656798"/>
                  </a:cubicBezTo>
                  <a:cubicBezTo>
                    <a:pt x="1416404" y="1653940"/>
                    <a:pt x="1408308" y="1650607"/>
                    <a:pt x="1404022" y="1654417"/>
                  </a:cubicBezTo>
                  <a:cubicBezTo>
                    <a:pt x="1399259" y="1655369"/>
                    <a:pt x="1400212" y="1661560"/>
                    <a:pt x="1400212" y="1667275"/>
                  </a:cubicBezTo>
                  <a:close/>
                  <a:moveTo>
                    <a:pt x="4131028" y="1664894"/>
                  </a:moveTo>
                  <a:cubicBezTo>
                    <a:pt x="4133409" y="1667752"/>
                    <a:pt x="4134361" y="1671562"/>
                    <a:pt x="4140076" y="1671085"/>
                  </a:cubicBezTo>
                  <a:cubicBezTo>
                    <a:pt x="4145792" y="1670609"/>
                    <a:pt x="4149125" y="1667275"/>
                    <a:pt x="4149125" y="1660608"/>
                  </a:cubicBezTo>
                  <a:cubicBezTo>
                    <a:pt x="4148173" y="1649654"/>
                    <a:pt x="4128170" y="1650607"/>
                    <a:pt x="4131028" y="1664418"/>
                  </a:cubicBezTo>
                  <a:close/>
                  <a:moveTo>
                    <a:pt x="1765971" y="1716329"/>
                  </a:moveTo>
                  <a:cubicBezTo>
                    <a:pt x="1766924" y="1720615"/>
                    <a:pt x="1764066" y="1721092"/>
                    <a:pt x="1764543" y="1725378"/>
                  </a:cubicBezTo>
                  <a:cubicBezTo>
                    <a:pt x="1766448" y="1741094"/>
                    <a:pt x="1775020" y="1749667"/>
                    <a:pt x="1791689" y="1751095"/>
                  </a:cubicBezTo>
                  <a:cubicBezTo>
                    <a:pt x="1805976" y="1748238"/>
                    <a:pt x="1815025" y="1740142"/>
                    <a:pt x="1815978" y="1723949"/>
                  </a:cubicBezTo>
                  <a:cubicBezTo>
                    <a:pt x="1814073" y="1709185"/>
                    <a:pt x="1802166" y="1697279"/>
                    <a:pt x="1786450" y="1700613"/>
                  </a:cubicBezTo>
                  <a:cubicBezTo>
                    <a:pt x="1775020" y="1700613"/>
                    <a:pt x="1771210" y="1709185"/>
                    <a:pt x="1765971" y="1715853"/>
                  </a:cubicBezTo>
                  <a:close/>
                  <a:moveTo>
                    <a:pt x="4813494" y="1720139"/>
                  </a:moveTo>
                  <a:cubicBezTo>
                    <a:pt x="4811589" y="1738237"/>
                    <a:pt x="4820161" y="1746333"/>
                    <a:pt x="4831591" y="1751095"/>
                  </a:cubicBezTo>
                  <a:cubicBezTo>
                    <a:pt x="4849689" y="1753000"/>
                    <a:pt x="4857785" y="1744428"/>
                    <a:pt x="4862547" y="1732998"/>
                  </a:cubicBezTo>
                  <a:cubicBezTo>
                    <a:pt x="4863976" y="1711567"/>
                    <a:pt x="4853975" y="1701089"/>
                    <a:pt x="4833020" y="1702042"/>
                  </a:cubicBezTo>
                  <a:cubicBezTo>
                    <a:pt x="4832067" y="1702042"/>
                    <a:pt x="4831591" y="1702042"/>
                    <a:pt x="4831591" y="1703470"/>
                  </a:cubicBezTo>
                  <a:cubicBezTo>
                    <a:pt x="4821114" y="1704423"/>
                    <a:pt x="4817780" y="1712519"/>
                    <a:pt x="4813494" y="1720139"/>
                  </a:cubicBezTo>
                  <a:close/>
                  <a:moveTo>
                    <a:pt x="4877787" y="1726807"/>
                  </a:moveTo>
                  <a:cubicBezTo>
                    <a:pt x="4879692" y="1741570"/>
                    <a:pt x="4887789" y="1750143"/>
                    <a:pt x="4903505" y="1751095"/>
                  </a:cubicBezTo>
                  <a:cubicBezTo>
                    <a:pt x="4916840" y="1748714"/>
                    <a:pt x="4924936" y="1740618"/>
                    <a:pt x="4926365" y="1726807"/>
                  </a:cubicBezTo>
                  <a:cubicBezTo>
                    <a:pt x="4924936" y="1712043"/>
                    <a:pt x="4913506" y="1701089"/>
                    <a:pt x="4899219" y="1703470"/>
                  </a:cubicBezTo>
                  <a:cubicBezTo>
                    <a:pt x="4884931" y="1704423"/>
                    <a:pt x="4879692" y="1713948"/>
                    <a:pt x="4877311" y="1726807"/>
                  </a:cubicBezTo>
                  <a:close/>
                  <a:moveTo>
                    <a:pt x="1708345" y="1712519"/>
                  </a:moveTo>
                  <a:cubicBezTo>
                    <a:pt x="1707869" y="1717282"/>
                    <a:pt x="1704535" y="1719663"/>
                    <a:pt x="1704535" y="1725378"/>
                  </a:cubicBezTo>
                  <a:cubicBezTo>
                    <a:pt x="1705964" y="1754429"/>
                    <a:pt x="1749303" y="1752524"/>
                    <a:pt x="1748350" y="1723949"/>
                  </a:cubicBezTo>
                  <a:cubicBezTo>
                    <a:pt x="1745969" y="1711567"/>
                    <a:pt x="1738825" y="1703470"/>
                    <a:pt x="1724061" y="1703470"/>
                  </a:cubicBezTo>
                  <a:cubicBezTo>
                    <a:pt x="1723109" y="1703470"/>
                    <a:pt x="1722633" y="1703470"/>
                    <a:pt x="1722633" y="1704899"/>
                  </a:cubicBezTo>
                  <a:cubicBezTo>
                    <a:pt x="1715489" y="1704899"/>
                    <a:pt x="1713108" y="1709662"/>
                    <a:pt x="1708345" y="1712519"/>
                  </a:cubicBezTo>
                  <a:close/>
                  <a:moveTo>
                    <a:pt x="4757296" y="1738237"/>
                  </a:moveTo>
                  <a:cubicBezTo>
                    <a:pt x="4762535" y="1746333"/>
                    <a:pt x="4777299" y="1750619"/>
                    <a:pt x="4786824" y="1744904"/>
                  </a:cubicBezTo>
                  <a:cubicBezTo>
                    <a:pt x="4791110" y="1742047"/>
                    <a:pt x="4793015" y="1737760"/>
                    <a:pt x="4795873" y="1734427"/>
                  </a:cubicBezTo>
                  <a:cubicBezTo>
                    <a:pt x="4798254" y="1718234"/>
                    <a:pt x="4791586" y="1711090"/>
                    <a:pt x="4783014" y="1706328"/>
                  </a:cubicBezTo>
                  <a:cubicBezTo>
                    <a:pt x="4767297" y="1703947"/>
                    <a:pt x="4759678" y="1710614"/>
                    <a:pt x="4754915" y="1719187"/>
                  </a:cubicBezTo>
                  <a:cubicBezTo>
                    <a:pt x="4754439" y="1728712"/>
                    <a:pt x="4754915" y="1734903"/>
                    <a:pt x="4757296" y="1738237"/>
                  </a:cubicBezTo>
                  <a:close/>
                  <a:moveTo>
                    <a:pt x="4945891" y="1722997"/>
                  </a:moveTo>
                  <a:cubicBezTo>
                    <a:pt x="4943986" y="1736808"/>
                    <a:pt x="4951606" y="1741570"/>
                    <a:pt x="4958750" y="1746333"/>
                  </a:cubicBezTo>
                  <a:cubicBezTo>
                    <a:pt x="4977324" y="1747762"/>
                    <a:pt x="4985896" y="1739189"/>
                    <a:pt x="4984468" y="1720615"/>
                  </a:cubicBezTo>
                  <a:cubicBezTo>
                    <a:pt x="4981610" y="1714900"/>
                    <a:pt x="4977324" y="1710614"/>
                    <a:pt x="4971609" y="1707757"/>
                  </a:cubicBezTo>
                  <a:cubicBezTo>
                    <a:pt x="4967798" y="1708709"/>
                    <a:pt x="4960655" y="1706328"/>
                    <a:pt x="4958750" y="1709185"/>
                  </a:cubicBezTo>
                  <a:cubicBezTo>
                    <a:pt x="4951606" y="1710614"/>
                    <a:pt x="4947796" y="1716329"/>
                    <a:pt x="4945891" y="1723473"/>
                  </a:cubicBezTo>
                  <a:close/>
                  <a:moveTo>
                    <a:pt x="1646909" y="1721568"/>
                  </a:moveTo>
                  <a:lnTo>
                    <a:pt x="1646909" y="1732045"/>
                  </a:lnTo>
                  <a:cubicBezTo>
                    <a:pt x="1650719" y="1738713"/>
                    <a:pt x="1659768" y="1745380"/>
                    <a:pt x="1670245" y="1742523"/>
                  </a:cubicBezTo>
                  <a:cubicBezTo>
                    <a:pt x="1675484" y="1741094"/>
                    <a:pt x="1676913" y="1734427"/>
                    <a:pt x="1680723" y="1732045"/>
                  </a:cubicBezTo>
                  <a:cubicBezTo>
                    <a:pt x="1682628" y="1718710"/>
                    <a:pt x="1676913" y="1713472"/>
                    <a:pt x="1670245" y="1708709"/>
                  </a:cubicBezTo>
                  <a:cubicBezTo>
                    <a:pt x="1666435" y="1709662"/>
                    <a:pt x="1659291" y="1707280"/>
                    <a:pt x="1657387" y="1710138"/>
                  </a:cubicBezTo>
                  <a:cubicBezTo>
                    <a:pt x="1652148" y="1712043"/>
                    <a:pt x="1648338" y="1715853"/>
                    <a:pt x="1646909" y="1721568"/>
                  </a:cubicBezTo>
                  <a:close/>
                  <a:moveTo>
                    <a:pt x="1585473" y="1729188"/>
                  </a:moveTo>
                  <a:cubicBezTo>
                    <a:pt x="1588806" y="1744428"/>
                    <a:pt x="1618334" y="1742047"/>
                    <a:pt x="1613571" y="1721568"/>
                  </a:cubicBezTo>
                  <a:cubicBezTo>
                    <a:pt x="1611666" y="1714900"/>
                    <a:pt x="1603094" y="1708233"/>
                    <a:pt x="1594521" y="1712519"/>
                  </a:cubicBezTo>
                  <a:cubicBezTo>
                    <a:pt x="1587854" y="1714424"/>
                    <a:pt x="1584520" y="1719663"/>
                    <a:pt x="1585473" y="1729188"/>
                  </a:cubicBezTo>
                  <a:close/>
                  <a:moveTo>
                    <a:pt x="4124836" y="1720139"/>
                  </a:moveTo>
                  <a:cubicBezTo>
                    <a:pt x="4116740" y="1749190"/>
                    <a:pt x="4163889" y="1749190"/>
                    <a:pt x="4155793" y="1720139"/>
                  </a:cubicBezTo>
                  <a:cubicBezTo>
                    <a:pt x="4153411" y="1716805"/>
                    <a:pt x="4150078" y="1713948"/>
                    <a:pt x="4146744" y="1711090"/>
                  </a:cubicBezTo>
                  <a:cubicBezTo>
                    <a:pt x="4142934" y="1712043"/>
                    <a:pt x="4135790" y="1709662"/>
                    <a:pt x="4133885" y="1712519"/>
                  </a:cubicBezTo>
                  <a:cubicBezTo>
                    <a:pt x="4128647" y="1712995"/>
                    <a:pt x="4128170" y="1717758"/>
                    <a:pt x="4124836" y="1720139"/>
                  </a:cubicBezTo>
                  <a:close/>
                  <a:moveTo>
                    <a:pt x="5015423" y="1726807"/>
                  </a:moveTo>
                  <a:cubicBezTo>
                    <a:pt x="5015900" y="1730617"/>
                    <a:pt x="5017805" y="1733950"/>
                    <a:pt x="5019234" y="1737284"/>
                  </a:cubicBezTo>
                  <a:cubicBezTo>
                    <a:pt x="5024949" y="1741570"/>
                    <a:pt x="5033998" y="1741570"/>
                    <a:pt x="5039712" y="1737284"/>
                  </a:cubicBezTo>
                  <a:cubicBezTo>
                    <a:pt x="5043522" y="1732045"/>
                    <a:pt x="5043999" y="1724425"/>
                    <a:pt x="5041141" y="1718234"/>
                  </a:cubicBezTo>
                  <a:cubicBezTo>
                    <a:pt x="5033045" y="1709662"/>
                    <a:pt x="5015423" y="1713472"/>
                    <a:pt x="5015423" y="1727283"/>
                  </a:cubicBezTo>
                  <a:close/>
                  <a:moveTo>
                    <a:pt x="1524989" y="1726807"/>
                  </a:moveTo>
                  <a:cubicBezTo>
                    <a:pt x="1526894" y="1732522"/>
                    <a:pt x="1530228" y="1736808"/>
                    <a:pt x="1537848" y="1737284"/>
                  </a:cubicBezTo>
                  <a:cubicBezTo>
                    <a:pt x="1543563" y="1735379"/>
                    <a:pt x="1547849" y="1732045"/>
                    <a:pt x="1548325" y="1724425"/>
                  </a:cubicBezTo>
                  <a:cubicBezTo>
                    <a:pt x="1546420" y="1711090"/>
                    <a:pt x="1524513" y="1711567"/>
                    <a:pt x="1524989" y="1726807"/>
                  </a:cubicBezTo>
                  <a:close/>
                  <a:moveTo>
                    <a:pt x="5144963" y="1728235"/>
                  </a:moveTo>
                  <a:cubicBezTo>
                    <a:pt x="5146392" y="1734427"/>
                    <a:pt x="5149726" y="1738713"/>
                    <a:pt x="5157822" y="1738713"/>
                  </a:cubicBezTo>
                  <a:cubicBezTo>
                    <a:pt x="5164014" y="1737284"/>
                    <a:pt x="5168300" y="1733950"/>
                    <a:pt x="5168300" y="1725854"/>
                  </a:cubicBezTo>
                  <a:cubicBezTo>
                    <a:pt x="5167824" y="1712043"/>
                    <a:pt x="5143058" y="1712519"/>
                    <a:pt x="5145440" y="1728235"/>
                  </a:cubicBezTo>
                  <a:close/>
                  <a:moveTo>
                    <a:pt x="1463553" y="1730617"/>
                  </a:moveTo>
                  <a:cubicBezTo>
                    <a:pt x="1469268" y="1738237"/>
                    <a:pt x="1486413" y="1734903"/>
                    <a:pt x="1481650" y="1720139"/>
                  </a:cubicBezTo>
                  <a:cubicBezTo>
                    <a:pt x="1479745" y="1717282"/>
                    <a:pt x="1471649" y="1713948"/>
                    <a:pt x="1467363" y="1717758"/>
                  </a:cubicBezTo>
                  <a:cubicBezTo>
                    <a:pt x="1462600" y="1718710"/>
                    <a:pt x="1463553" y="1724902"/>
                    <a:pt x="1463553" y="1730617"/>
                  </a:cubicBezTo>
                  <a:close/>
                  <a:moveTo>
                    <a:pt x="5211639" y="1734427"/>
                  </a:moveTo>
                  <a:cubicBezTo>
                    <a:pt x="5216877" y="1737284"/>
                    <a:pt x="5221640" y="1737284"/>
                    <a:pt x="5226878" y="1734427"/>
                  </a:cubicBezTo>
                  <a:cubicBezTo>
                    <a:pt x="5226878" y="1730140"/>
                    <a:pt x="5230212" y="1730140"/>
                    <a:pt x="5229260" y="1725378"/>
                  </a:cubicBezTo>
                  <a:cubicBezTo>
                    <a:pt x="5227831" y="1713472"/>
                    <a:pt x="5207828" y="1713948"/>
                    <a:pt x="5208781" y="1727759"/>
                  </a:cubicBezTo>
                  <a:cubicBezTo>
                    <a:pt x="5209257" y="1730140"/>
                    <a:pt x="5211639" y="1731093"/>
                    <a:pt x="5211162" y="1734427"/>
                  </a:cubicBezTo>
                  <a:close/>
                  <a:moveTo>
                    <a:pt x="1401640" y="1726807"/>
                  </a:moveTo>
                  <a:cubicBezTo>
                    <a:pt x="1402593" y="1734903"/>
                    <a:pt x="1418309" y="1736332"/>
                    <a:pt x="1416880" y="1724425"/>
                  </a:cubicBezTo>
                  <a:cubicBezTo>
                    <a:pt x="1415452" y="1720615"/>
                    <a:pt x="1413547" y="1717758"/>
                    <a:pt x="1407832" y="1718234"/>
                  </a:cubicBezTo>
                  <a:cubicBezTo>
                    <a:pt x="1406879" y="1718234"/>
                    <a:pt x="1406403" y="1718234"/>
                    <a:pt x="1406403" y="1719663"/>
                  </a:cubicBezTo>
                  <a:cubicBezTo>
                    <a:pt x="1401164" y="1720139"/>
                    <a:pt x="1401164" y="1725378"/>
                    <a:pt x="1401164" y="1727283"/>
                  </a:cubicBezTo>
                  <a:close/>
                  <a:moveTo>
                    <a:pt x="4702051" y="1728235"/>
                  </a:moveTo>
                  <a:cubicBezTo>
                    <a:pt x="4704909" y="1740618"/>
                    <a:pt x="4724911" y="1734903"/>
                    <a:pt x="4718720" y="1722044"/>
                  </a:cubicBezTo>
                  <a:cubicBezTo>
                    <a:pt x="4713005" y="1715853"/>
                    <a:pt x="4702051" y="1718710"/>
                    <a:pt x="4702051" y="1728235"/>
                  </a:cubicBezTo>
                  <a:close/>
                  <a:moveTo>
                    <a:pt x="5083051" y="1728235"/>
                  </a:moveTo>
                  <a:cubicBezTo>
                    <a:pt x="5084480" y="1732045"/>
                    <a:pt x="5086861" y="1735379"/>
                    <a:pt x="5092100" y="1735855"/>
                  </a:cubicBezTo>
                  <a:cubicBezTo>
                    <a:pt x="5097338" y="1734903"/>
                    <a:pt x="5101149" y="1732045"/>
                    <a:pt x="5101149" y="1725378"/>
                  </a:cubicBezTo>
                  <a:cubicBezTo>
                    <a:pt x="5099720" y="1714900"/>
                    <a:pt x="5082099" y="1715853"/>
                    <a:pt x="5083051" y="1727759"/>
                  </a:cubicBezTo>
                  <a:close/>
                  <a:moveTo>
                    <a:pt x="1828836" y="1779670"/>
                  </a:moveTo>
                  <a:cubicBezTo>
                    <a:pt x="1828836" y="1784909"/>
                    <a:pt x="1826931" y="1788719"/>
                    <a:pt x="1827408" y="1794910"/>
                  </a:cubicBezTo>
                  <a:cubicBezTo>
                    <a:pt x="1831694" y="1807769"/>
                    <a:pt x="1839790" y="1816818"/>
                    <a:pt x="1858364" y="1815389"/>
                  </a:cubicBezTo>
                  <a:cubicBezTo>
                    <a:pt x="1869318" y="1812055"/>
                    <a:pt x="1876461" y="1805388"/>
                    <a:pt x="1878843" y="1793482"/>
                  </a:cubicBezTo>
                  <a:cubicBezTo>
                    <a:pt x="1878843" y="1773955"/>
                    <a:pt x="1869318" y="1763478"/>
                    <a:pt x="1849315" y="1763954"/>
                  </a:cubicBezTo>
                  <a:cubicBezTo>
                    <a:pt x="1848363" y="1763954"/>
                    <a:pt x="1847886" y="1763954"/>
                    <a:pt x="1847886" y="1765383"/>
                  </a:cubicBezTo>
                  <a:cubicBezTo>
                    <a:pt x="1836933" y="1765383"/>
                    <a:pt x="1833599" y="1773479"/>
                    <a:pt x="1828836" y="1779670"/>
                  </a:cubicBezTo>
                  <a:close/>
                  <a:moveTo>
                    <a:pt x="4879216" y="1782052"/>
                  </a:moveTo>
                  <a:cubicBezTo>
                    <a:pt x="4880169" y="1786338"/>
                    <a:pt x="4877311" y="1786814"/>
                    <a:pt x="4877787" y="1791101"/>
                  </a:cubicBezTo>
                  <a:cubicBezTo>
                    <a:pt x="4879216" y="1805864"/>
                    <a:pt x="4887789" y="1813960"/>
                    <a:pt x="4902076" y="1815389"/>
                  </a:cubicBezTo>
                  <a:cubicBezTo>
                    <a:pt x="4919221" y="1813960"/>
                    <a:pt x="4929222" y="1800625"/>
                    <a:pt x="4924936" y="1782052"/>
                  </a:cubicBezTo>
                  <a:cubicBezTo>
                    <a:pt x="4920174" y="1773955"/>
                    <a:pt x="4910649" y="1763954"/>
                    <a:pt x="4897790" y="1767764"/>
                  </a:cubicBezTo>
                  <a:cubicBezTo>
                    <a:pt x="4886836" y="1767764"/>
                    <a:pt x="4883502" y="1775861"/>
                    <a:pt x="4878740" y="1782052"/>
                  </a:cubicBezTo>
                  <a:close/>
                  <a:moveTo>
                    <a:pt x="4814922" y="1784433"/>
                  </a:moveTo>
                  <a:cubicBezTo>
                    <a:pt x="4813017" y="1802054"/>
                    <a:pt x="4821590" y="1808722"/>
                    <a:pt x="4831591" y="1813960"/>
                  </a:cubicBezTo>
                  <a:cubicBezTo>
                    <a:pt x="4849212" y="1815865"/>
                    <a:pt x="4855880" y="1807293"/>
                    <a:pt x="4861119" y="1797292"/>
                  </a:cubicBezTo>
                  <a:lnTo>
                    <a:pt x="4861119" y="1784433"/>
                  </a:lnTo>
                  <a:cubicBezTo>
                    <a:pt x="4856833" y="1774431"/>
                    <a:pt x="4846831" y="1763954"/>
                    <a:pt x="4831591" y="1769193"/>
                  </a:cubicBezTo>
                  <a:cubicBezTo>
                    <a:pt x="4822066" y="1770622"/>
                    <a:pt x="4818732" y="1777765"/>
                    <a:pt x="4814922" y="1784433"/>
                  </a:cubicBezTo>
                  <a:close/>
                  <a:moveTo>
                    <a:pt x="5133057" y="1789671"/>
                  </a:moveTo>
                  <a:cubicBezTo>
                    <a:pt x="5133057" y="1804435"/>
                    <a:pt x="5141154" y="1812055"/>
                    <a:pt x="5154965" y="1813960"/>
                  </a:cubicBezTo>
                  <a:cubicBezTo>
                    <a:pt x="5170681" y="1813008"/>
                    <a:pt x="5179254" y="1804911"/>
                    <a:pt x="5179254" y="1788243"/>
                  </a:cubicBezTo>
                  <a:cubicBezTo>
                    <a:pt x="5177348" y="1775384"/>
                    <a:pt x="5165919" y="1764907"/>
                    <a:pt x="5151155" y="1769193"/>
                  </a:cubicBezTo>
                  <a:cubicBezTo>
                    <a:pt x="5139725" y="1770622"/>
                    <a:pt x="5134962" y="1778718"/>
                    <a:pt x="5133057" y="1789671"/>
                  </a:cubicBezTo>
                  <a:close/>
                  <a:moveTo>
                    <a:pt x="1768353" y="1787290"/>
                  </a:moveTo>
                  <a:cubicBezTo>
                    <a:pt x="1768353" y="1801578"/>
                    <a:pt x="1775496" y="1808245"/>
                    <a:pt x="1787403" y="1810627"/>
                  </a:cubicBezTo>
                  <a:cubicBezTo>
                    <a:pt x="1802166" y="1809674"/>
                    <a:pt x="1809786" y="1802054"/>
                    <a:pt x="1809310" y="1786338"/>
                  </a:cubicBezTo>
                  <a:cubicBezTo>
                    <a:pt x="1805500" y="1776337"/>
                    <a:pt x="1799785" y="1768717"/>
                    <a:pt x="1785021" y="1769669"/>
                  </a:cubicBezTo>
                  <a:cubicBezTo>
                    <a:pt x="1784069" y="1769669"/>
                    <a:pt x="1783593" y="1769669"/>
                    <a:pt x="1783593" y="1771098"/>
                  </a:cubicBezTo>
                  <a:cubicBezTo>
                    <a:pt x="1774544" y="1772526"/>
                    <a:pt x="1770258" y="1779194"/>
                    <a:pt x="1768353" y="1787767"/>
                  </a:cubicBezTo>
                  <a:close/>
                  <a:moveTo>
                    <a:pt x="4943034" y="1788719"/>
                  </a:moveTo>
                  <a:cubicBezTo>
                    <a:pt x="4943034" y="1804911"/>
                    <a:pt x="4951130" y="1813008"/>
                    <a:pt x="4967323" y="1813008"/>
                  </a:cubicBezTo>
                  <a:cubicBezTo>
                    <a:pt x="4979229" y="1810150"/>
                    <a:pt x="4986849" y="1803483"/>
                    <a:pt x="4986373" y="1788719"/>
                  </a:cubicBezTo>
                  <a:cubicBezTo>
                    <a:pt x="4985896" y="1782528"/>
                    <a:pt x="4982086" y="1779194"/>
                    <a:pt x="4980181" y="1774431"/>
                  </a:cubicBezTo>
                  <a:cubicBezTo>
                    <a:pt x="4974942" y="1772526"/>
                    <a:pt x="4966846" y="1766335"/>
                    <a:pt x="4959702" y="1770622"/>
                  </a:cubicBezTo>
                  <a:cubicBezTo>
                    <a:pt x="4949225" y="1772050"/>
                    <a:pt x="4945415" y="1779194"/>
                    <a:pt x="4943034" y="1788719"/>
                  </a:cubicBezTo>
                  <a:close/>
                  <a:moveTo>
                    <a:pt x="5083051" y="1770622"/>
                  </a:moveTo>
                  <a:cubicBezTo>
                    <a:pt x="5078765" y="1773955"/>
                    <a:pt x="5074955" y="1777765"/>
                    <a:pt x="5071621" y="1782052"/>
                  </a:cubicBezTo>
                  <a:cubicBezTo>
                    <a:pt x="5065430" y="1803959"/>
                    <a:pt x="5084480" y="1817770"/>
                    <a:pt x="5101149" y="1811579"/>
                  </a:cubicBezTo>
                  <a:cubicBezTo>
                    <a:pt x="5104482" y="1810627"/>
                    <a:pt x="5111150" y="1803959"/>
                    <a:pt x="5112578" y="1800149"/>
                  </a:cubicBezTo>
                  <a:cubicBezTo>
                    <a:pt x="5114484" y="1795387"/>
                    <a:pt x="5113531" y="1788719"/>
                    <a:pt x="5112578" y="1782052"/>
                  </a:cubicBezTo>
                  <a:cubicBezTo>
                    <a:pt x="5107816" y="1775861"/>
                    <a:pt x="5099244" y="1766335"/>
                    <a:pt x="5088290" y="1770622"/>
                  </a:cubicBezTo>
                  <a:lnTo>
                    <a:pt x="5083051" y="1770622"/>
                  </a:lnTo>
                  <a:close/>
                  <a:moveTo>
                    <a:pt x="5012566" y="1778242"/>
                  </a:moveTo>
                  <a:cubicBezTo>
                    <a:pt x="5012090" y="1783004"/>
                    <a:pt x="5008756" y="1785385"/>
                    <a:pt x="5008756" y="1791101"/>
                  </a:cubicBezTo>
                  <a:cubicBezTo>
                    <a:pt x="5008280" y="1817770"/>
                    <a:pt x="5051619" y="1817294"/>
                    <a:pt x="5049714" y="1789671"/>
                  </a:cubicBezTo>
                  <a:cubicBezTo>
                    <a:pt x="5048761" y="1784433"/>
                    <a:pt x="5046380" y="1781099"/>
                    <a:pt x="5044475" y="1776813"/>
                  </a:cubicBezTo>
                  <a:cubicBezTo>
                    <a:pt x="5040189" y="1773955"/>
                    <a:pt x="5032093" y="1767764"/>
                    <a:pt x="5025425" y="1771574"/>
                  </a:cubicBezTo>
                  <a:cubicBezTo>
                    <a:pt x="5019234" y="1771574"/>
                    <a:pt x="5016376" y="1775384"/>
                    <a:pt x="5012566" y="1777765"/>
                  </a:cubicBezTo>
                  <a:close/>
                  <a:moveTo>
                    <a:pt x="1709774" y="1789671"/>
                  </a:moveTo>
                  <a:cubicBezTo>
                    <a:pt x="1711203" y="1813960"/>
                    <a:pt x="1744064" y="1809198"/>
                    <a:pt x="1743111" y="1788243"/>
                  </a:cubicBezTo>
                  <a:cubicBezTo>
                    <a:pt x="1743111" y="1784909"/>
                    <a:pt x="1741206" y="1783957"/>
                    <a:pt x="1740730" y="1779194"/>
                  </a:cubicBezTo>
                  <a:cubicBezTo>
                    <a:pt x="1732158" y="1768240"/>
                    <a:pt x="1708821" y="1772526"/>
                    <a:pt x="1709774" y="1789671"/>
                  </a:cubicBezTo>
                  <a:close/>
                  <a:moveTo>
                    <a:pt x="4757296" y="1784433"/>
                  </a:moveTo>
                  <a:cubicBezTo>
                    <a:pt x="4749200" y="1816818"/>
                    <a:pt x="4801587" y="1816818"/>
                    <a:pt x="4793015" y="1784433"/>
                  </a:cubicBezTo>
                  <a:cubicBezTo>
                    <a:pt x="4790158" y="1779670"/>
                    <a:pt x="4786347" y="1775384"/>
                    <a:pt x="4781585" y="1773003"/>
                  </a:cubicBezTo>
                  <a:cubicBezTo>
                    <a:pt x="4777775" y="1773955"/>
                    <a:pt x="4770631" y="1771574"/>
                    <a:pt x="4768726" y="1774431"/>
                  </a:cubicBezTo>
                  <a:cubicBezTo>
                    <a:pt x="4762059" y="1774908"/>
                    <a:pt x="4760630" y="1780623"/>
                    <a:pt x="4757296" y="1784909"/>
                  </a:cubicBezTo>
                  <a:close/>
                  <a:moveTo>
                    <a:pt x="5204019" y="1792053"/>
                  </a:moveTo>
                  <a:cubicBezTo>
                    <a:pt x="5205447" y="1810627"/>
                    <a:pt x="5235927" y="1809674"/>
                    <a:pt x="5234975" y="1789671"/>
                  </a:cubicBezTo>
                  <a:cubicBezTo>
                    <a:pt x="5233070" y="1781575"/>
                    <a:pt x="5227831" y="1775861"/>
                    <a:pt x="5218306" y="1775384"/>
                  </a:cubicBezTo>
                  <a:cubicBezTo>
                    <a:pt x="5209733" y="1777289"/>
                    <a:pt x="5204971" y="1782528"/>
                    <a:pt x="5204019" y="1792053"/>
                  </a:cubicBezTo>
                  <a:close/>
                  <a:moveTo>
                    <a:pt x="4127218" y="1786814"/>
                  </a:moveTo>
                  <a:lnTo>
                    <a:pt x="4127218" y="1794434"/>
                  </a:lnTo>
                  <a:cubicBezTo>
                    <a:pt x="4132457" y="1807293"/>
                    <a:pt x="4158174" y="1803959"/>
                    <a:pt x="4152935" y="1783957"/>
                  </a:cubicBezTo>
                  <a:cubicBezTo>
                    <a:pt x="4150554" y="1781099"/>
                    <a:pt x="4148173" y="1778242"/>
                    <a:pt x="4145315" y="1776337"/>
                  </a:cubicBezTo>
                  <a:cubicBezTo>
                    <a:pt x="4142458" y="1777289"/>
                    <a:pt x="4135790" y="1774908"/>
                    <a:pt x="4134838" y="1777765"/>
                  </a:cubicBezTo>
                  <a:cubicBezTo>
                    <a:pt x="4130075" y="1778718"/>
                    <a:pt x="4128170" y="1782052"/>
                    <a:pt x="4127218" y="1786814"/>
                  </a:cubicBezTo>
                  <a:close/>
                  <a:moveTo>
                    <a:pt x="1652148" y="1790624"/>
                  </a:moveTo>
                  <a:cubicBezTo>
                    <a:pt x="1654053" y="1796339"/>
                    <a:pt x="1657387" y="1800625"/>
                    <a:pt x="1665007" y="1801102"/>
                  </a:cubicBezTo>
                  <a:cubicBezTo>
                    <a:pt x="1670721" y="1799197"/>
                    <a:pt x="1675008" y="1795863"/>
                    <a:pt x="1675484" y="1788243"/>
                  </a:cubicBezTo>
                  <a:cubicBezTo>
                    <a:pt x="1673579" y="1774908"/>
                    <a:pt x="1651671" y="1775384"/>
                    <a:pt x="1652148" y="1790624"/>
                  </a:cubicBezTo>
                  <a:close/>
                  <a:moveTo>
                    <a:pt x="4702527" y="1792053"/>
                  </a:moveTo>
                  <a:cubicBezTo>
                    <a:pt x="4705385" y="1804435"/>
                    <a:pt x="4725388" y="1798720"/>
                    <a:pt x="4719196" y="1785862"/>
                  </a:cubicBezTo>
                  <a:cubicBezTo>
                    <a:pt x="4713481" y="1779670"/>
                    <a:pt x="4702527" y="1782528"/>
                    <a:pt x="4702527" y="1792053"/>
                  </a:cubicBezTo>
                  <a:close/>
                  <a:moveTo>
                    <a:pt x="5053047" y="1874444"/>
                  </a:moveTo>
                  <a:cubicBezTo>
                    <a:pt x="5057334" y="1868729"/>
                    <a:pt x="5059715" y="1861109"/>
                    <a:pt x="5060667" y="1852536"/>
                  </a:cubicBezTo>
                  <a:cubicBezTo>
                    <a:pt x="5057810" y="1852536"/>
                    <a:pt x="5060191" y="1847298"/>
                    <a:pt x="5059239" y="1844917"/>
                  </a:cubicBezTo>
                  <a:cubicBezTo>
                    <a:pt x="5054000" y="1829677"/>
                    <a:pt x="5036855" y="1820151"/>
                    <a:pt x="5020662" y="1824438"/>
                  </a:cubicBezTo>
                  <a:cubicBezTo>
                    <a:pt x="5008756" y="1827295"/>
                    <a:pt x="5000183" y="1840630"/>
                    <a:pt x="4998755" y="1852536"/>
                  </a:cubicBezTo>
                  <a:cubicBezTo>
                    <a:pt x="4999708" y="1860633"/>
                    <a:pt x="5001613" y="1867300"/>
                    <a:pt x="5004946" y="1873015"/>
                  </a:cubicBezTo>
                  <a:cubicBezTo>
                    <a:pt x="5009709" y="1876825"/>
                    <a:pt x="5014471" y="1880635"/>
                    <a:pt x="5020186" y="1883493"/>
                  </a:cubicBezTo>
                  <a:cubicBezTo>
                    <a:pt x="5014947" y="1883969"/>
                    <a:pt x="5012566" y="1887779"/>
                    <a:pt x="5007327" y="1888732"/>
                  </a:cubicBezTo>
                  <a:cubicBezTo>
                    <a:pt x="5003041" y="1893018"/>
                    <a:pt x="4999708" y="1898257"/>
                    <a:pt x="4995897" y="1903019"/>
                  </a:cubicBezTo>
                  <a:cubicBezTo>
                    <a:pt x="4990182" y="1893018"/>
                    <a:pt x="4981610" y="1886351"/>
                    <a:pt x="4968751" y="1883969"/>
                  </a:cubicBezTo>
                  <a:cubicBezTo>
                    <a:pt x="4974466" y="1883969"/>
                    <a:pt x="4976847" y="1880635"/>
                    <a:pt x="4981610" y="1880159"/>
                  </a:cubicBezTo>
                  <a:cubicBezTo>
                    <a:pt x="4989230" y="1872539"/>
                    <a:pt x="4996850" y="1864443"/>
                    <a:pt x="4994469" y="1846822"/>
                  </a:cubicBezTo>
                  <a:cubicBezTo>
                    <a:pt x="4990182" y="1836344"/>
                    <a:pt x="4983039" y="1829200"/>
                    <a:pt x="4972561" y="1824914"/>
                  </a:cubicBezTo>
                  <a:cubicBezTo>
                    <a:pt x="4950654" y="1822533"/>
                    <a:pt x="4941605" y="1833010"/>
                    <a:pt x="4935414" y="1846822"/>
                  </a:cubicBezTo>
                  <a:cubicBezTo>
                    <a:pt x="4933032" y="1864443"/>
                    <a:pt x="4940652" y="1872539"/>
                    <a:pt x="4948272" y="1880159"/>
                  </a:cubicBezTo>
                  <a:cubicBezTo>
                    <a:pt x="4952559" y="1881588"/>
                    <a:pt x="4957321" y="1883017"/>
                    <a:pt x="4961131" y="1885398"/>
                  </a:cubicBezTo>
                  <a:cubicBezTo>
                    <a:pt x="4944462" y="1885398"/>
                    <a:pt x="4938748" y="1897304"/>
                    <a:pt x="4931604" y="1907305"/>
                  </a:cubicBezTo>
                  <a:cubicBezTo>
                    <a:pt x="4931127" y="1899209"/>
                    <a:pt x="4924460" y="1897304"/>
                    <a:pt x="4921126" y="1892065"/>
                  </a:cubicBezTo>
                  <a:cubicBezTo>
                    <a:pt x="4916364" y="1890160"/>
                    <a:pt x="4912554" y="1887779"/>
                    <a:pt x="4906839" y="1886827"/>
                  </a:cubicBezTo>
                  <a:cubicBezTo>
                    <a:pt x="4884455" y="1885398"/>
                    <a:pt x="4875406" y="1896828"/>
                    <a:pt x="4869691" y="1911115"/>
                  </a:cubicBezTo>
                  <a:cubicBezTo>
                    <a:pt x="4868739" y="1920640"/>
                    <a:pt x="4870644" y="1927308"/>
                    <a:pt x="4872073" y="1934452"/>
                  </a:cubicBezTo>
                  <a:cubicBezTo>
                    <a:pt x="4874930" y="1936357"/>
                    <a:pt x="4876359" y="1939690"/>
                    <a:pt x="4878264" y="1942072"/>
                  </a:cubicBezTo>
                  <a:cubicBezTo>
                    <a:pt x="4880645" y="1944929"/>
                    <a:pt x="4885407" y="1944929"/>
                    <a:pt x="4885884" y="1949691"/>
                  </a:cubicBezTo>
                  <a:cubicBezTo>
                    <a:pt x="4875883" y="1952073"/>
                    <a:pt x="4872549" y="1961122"/>
                    <a:pt x="4866834" y="1967789"/>
                  </a:cubicBezTo>
                  <a:cubicBezTo>
                    <a:pt x="4864929" y="1960169"/>
                    <a:pt x="4858738" y="1957312"/>
                    <a:pt x="4853975" y="1952549"/>
                  </a:cubicBezTo>
                  <a:cubicBezTo>
                    <a:pt x="4850165" y="1950644"/>
                    <a:pt x="4843021" y="1951120"/>
                    <a:pt x="4841116" y="1947310"/>
                  </a:cubicBezTo>
                  <a:cubicBezTo>
                    <a:pt x="4857785" y="1945882"/>
                    <a:pt x="4864452" y="1934928"/>
                    <a:pt x="4866834" y="1919212"/>
                  </a:cubicBezTo>
                  <a:cubicBezTo>
                    <a:pt x="4864929" y="1901114"/>
                    <a:pt x="4854928" y="1891113"/>
                    <a:pt x="4835877" y="1889684"/>
                  </a:cubicBezTo>
                  <a:cubicBezTo>
                    <a:pt x="4819209" y="1892065"/>
                    <a:pt x="4809208" y="1901591"/>
                    <a:pt x="4807779" y="1919212"/>
                  </a:cubicBezTo>
                  <a:cubicBezTo>
                    <a:pt x="4809208" y="1936357"/>
                    <a:pt x="4818732" y="1944929"/>
                    <a:pt x="4833496" y="1948739"/>
                  </a:cubicBezTo>
                  <a:cubicBezTo>
                    <a:pt x="4819209" y="1951597"/>
                    <a:pt x="4810160" y="1959693"/>
                    <a:pt x="4805398" y="1972075"/>
                  </a:cubicBezTo>
                  <a:cubicBezTo>
                    <a:pt x="4803016" y="1967789"/>
                    <a:pt x="4800159" y="1963979"/>
                    <a:pt x="4797777" y="1959217"/>
                  </a:cubicBezTo>
                  <a:cubicBezTo>
                    <a:pt x="4790634" y="1955407"/>
                    <a:pt x="4784919" y="1949691"/>
                    <a:pt x="4773489" y="1950168"/>
                  </a:cubicBezTo>
                  <a:cubicBezTo>
                    <a:pt x="4763488" y="1950644"/>
                    <a:pt x="4758249" y="1955407"/>
                    <a:pt x="4751581" y="1959217"/>
                  </a:cubicBezTo>
                  <a:cubicBezTo>
                    <a:pt x="4748724" y="1963979"/>
                    <a:pt x="4746343" y="1969218"/>
                    <a:pt x="4742533" y="1973504"/>
                  </a:cubicBezTo>
                  <a:cubicBezTo>
                    <a:pt x="4742533" y="1966837"/>
                    <a:pt x="4737770" y="1964455"/>
                    <a:pt x="4736341" y="1959217"/>
                  </a:cubicBezTo>
                  <a:cubicBezTo>
                    <a:pt x="4731579" y="1954930"/>
                    <a:pt x="4725864" y="1952073"/>
                    <a:pt x="4719672" y="1948739"/>
                  </a:cubicBezTo>
                  <a:lnTo>
                    <a:pt x="4701575" y="1948739"/>
                  </a:lnTo>
                  <a:cubicBezTo>
                    <a:pt x="4697289" y="1950644"/>
                    <a:pt x="4693479" y="1953502"/>
                    <a:pt x="4688716" y="1954930"/>
                  </a:cubicBezTo>
                  <a:cubicBezTo>
                    <a:pt x="4684906" y="1958740"/>
                    <a:pt x="4682525" y="1964455"/>
                    <a:pt x="4678239" y="1967789"/>
                  </a:cubicBezTo>
                  <a:cubicBezTo>
                    <a:pt x="4673000" y="1955407"/>
                    <a:pt x="4662999" y="1948263"/>
                    <a:pt x="4646330" y="1947310"/>
                  </a:cubicBezTo>
                  <a:cubicBezTo>
                    <a:pt x="4632519" y="1948263"/>
                    <a:pt x="4625375" y="1955883"/>
                    <a:pt x="4618231" y="1962550"/>
                  </a:cubicBezTo>
                  <a:cubicBezTo>
                    <a:pt x="4616803" y="1966361"/>
                    <a:pt x="4616326" y="1971123"/>
                    <a:pt x="4612993" y="1973028"/>
                  </a:cubicBezTo>
                  <a:cubicBezTo>
                    <a:pt x="4612516" y="1964455"/>
                    <a:pt x="4606325" y="1962074"/>
                    <a:pt x="4602515" y="1956359"/>
                  </a:cubicBezTo>
                  <a:cubicBezTo>
                    <a:pt x="4598705" y="1954930"/>
                    <a:pt x="4595848" y="1953025"/>
                    <a:pt x="4592037" y="1951120"/>
                  </a:cubicBezTo>
                  <a:lnTo>
                    <a:pt x="4573940" y="1951120"/>
                  </a:lnTo>
                  <a:cubicBezTo>
                    <a:pt x="4563463" y="1955407"/>
                    <a:pt x="4556319" y="1962550"/>
                    <a:pt x="4552033" y="1973028"/>
                  </a:cubicBezTo>
                  <a:cubicBezTo>
                    <a:pt x="4549175" y="1996364"/>
                    <a:pt x="4559652" y="2006365"/>
                    <a:pt x="4573940" y="2013033"/>
                  </a:cubicBezTo>
                  <a:lnTo>
                    <a:pt x="4592037" y="2013033"/>
                  </a:lnTo>
                  <a:cubicBezTo>
                    <a:pt x="4595371" y="2011128"/>
                    <a:pt x="4598229" y="2009223"/>
                    <a:pt x="4602515" y="2007794"/>
                  </a:cubicBezTo>
                  <a:cubicBezTo>
                    <a:pt x="4606801" y="2003032"/>
                    <a:pt x="4611088" y="1997793"/>
                    <a:pt x="4613945" y="1991125"/>
                  </a:cubicBezTo>
                  <a:cubicBezTo>
                    <a:pt x="4616803" y="2003032"/>
                    <a:pt x="4626328" y="2008747"/>
                    <a:pt x="4634424" y="2015414"/>
                  </a:cubicBezTo>
                  <a:cubicBezTo>
                    <a:pt x="4622994" y="2018748"/>
                    <a:pt x="4618231" y="2028273"/>
                    <a:pt x="4613945" y="2038750"/>
                  </a:cubicBezTo>
                  <a:cubicBezTo>
                    <a:pt x="4611564" y="2033988"/>
                    <a:pt x="4609182" y="2029226"/>
                    <a:pt x="4606325" y="2024463"/>
                  </a:cubicBezTo>
                  <a:cubicBezTo>
                    <a:pt x="4599658" y="2018748"/>
                    <a:pt x="4587275" y="2013033"/>
                    <a:pt x="4575369" y="2015414"/>
                  </a:cubicBezTo>
                  <a:cubicBezTo>
                    <a:pt x="4568225" y="2016843"/>
                    <a:pt x="4564891" y="2022558"/>
                    <a:pt x="4560129" y="2024463"/>
                  </a:cubicBezTo>
                  <a:cubicBezTo>
                    <a:pt x="4558700" y="2029226"/>
                    <a:pt x="4553461" y="2032559"/>
                    <a:pt x="4552509" y="2038750"/>
                  </a:cubicBezTo>
                  <a:cubicBezTo>
                    <a:pt x="4550128" y="2051133"/>
                    <a:pt x="4555843" y="2062563"/>
                    <a:pt x="4561558" y="2069707"/>
                  </a:cubicBezTo>
                  <a:cubicBezTo>
                    <a:pt x="4566320" y="2072564"/>
                    <a:pt x="4570606" y="2074945"/>
                    <a:pt x="4575845" y="2077327"/>
                  </a:cubicBezTo>
                  <a:cubicBezTo>
                    <a:pt x="4590609" y="2078755"/>
                    <a:pt x="4599181" y="2073993"/>
                    <a:pt x="4606801" y="2068278"/>
                  </a:cubicBezTo>
                  <a:cubicBezTo>
                    <a:pt x="4607277" y="2064944"/>
                    <a:pt x="4610611" y="2064468"/>
                    <a:pt x="4610611" y="2060658"/>
                  </a:cubicBezTo>
                  <a:cubicBezTo>
                    <a:pt x="4613945" y="2060658"/>
                    <a:pt x="4610611" y="2053514"/>
                    <a:pt x="4615850" y="2054467"/>
                  </a:cubicBezTo>
                  <a:cubicBezTo>
                    <a:pt x="4615850" y="2062563"/>
                    <a:pt x="4621089" y="2065420"/>
                    <a:pt x="4623470" y="2071135"/>
                  </a:cubicBezTo>
                  <a:cubicBezTo>
                    <a:pt x="4627756" y="2074469"/>
                    <a:pt x="4633471" y="2076374"/>
                    <a:pt x="4637758" y="2080184"/>
                  </a:cubicBezTo>
                  <a:cubicBezTo>
                    <a:pt x="4632043" y="2081137"/>
                    <a:pt x="4629661" y="2084947"/>
                    <a:pt x="4624899" y="2086375"/>
                  </a:cubicBezTo>
                  <a:cubicBezTo>
                    <a:pt x="4620613" y="2093519"/>
                    <a:pt x="4615374" y="2102092"/>
                    <a:pt x="4615850" y="2112093"/>
                  </a:cubicBezTo>
                  <a:cubicBezTo>
                    <a:pt x="4616326" y="2120665"/>
                    <a:pt x="4622041" y="2126380"/>
                    <a:pt x="4624899" y="2132572"/>
                  </a:cubicBezTo>
                  <a:cubicBezTo>
                    <a:pt x="4631566" y="2136382"/>
                    <a:pt x="4638234" y="2141144"/>
                    <a:pt x="4646806" y="2141620"/>
                  </a:cubicBezTo>
                  <a:cubicBezTo>
                    <a:pt x="4655379" y="2141620"/>
                    <a:pt x="4659189" y="2138763"/>
                    <a:pt x="4663475" y="2136382"/>
                  </a:cubicBezTo>
                  <a:cubicBezTo>
                    <a:pt x="4671571" y="2131619"/>
                    <a:pt x="4673476" y="2129238"/>
                    <a:pt x="4677763" y="2122094"/>
                  </a:cubicBezTo>
                  <a:cubicBezTo>
                    <a:pt x="4680620" y="2130667"/>
                    <a:pt x="4687287" y="2135429"/>
                    <a:pt x="4693003" y="2141144"/>
                  </a:cubicBezTo>
                  <a:cubicBezTo>
                    <a:pt x="4685383" y="2144954"/>
                    <a:pt x="4681096" y="2152098"/>
                    <a:pt x="4676334" y="2159242"/>
                  </a:cubicBezTo>
                  <a:cubicBezTo>
                    <a:pt x="4673952" y="2154956"/>
                    <a:pt x="4670619" y="2151622"/>
                    <a:pt x="4667285" y="2147812"/>
                  </a:cubicBezTo>
                  <a:cubicBezTo>
                    <a:pt x="4656807" y="2141620"/>
                    <a:pt x="4643473" y="2141620"/>
                    <a:pt x="4635376" y="2145430"/>
                  </a:cubicBezTo>
                  <a:cubicBezTo>
                    <a:pt x="4625375" y="2149717"/>
                    <a:pt x="4621089" y="2157337"/>
                    <a:pt x="4617279" y="2165909"/>
                  </a:cubicBezTo>
                  <a:cubicBezTo>
                    <a:pt x="4615850" y="2177815"/>
                    <a:pt x="4619184" y="2185436"/>
                    <a:pt x="4622517" y="2193055"/>
                  </a:cubicBezTo>
                  <a:cubicBezTo>
                    <a:pt x="4626804" y="2197818"/>
                    <a:pt x="4633471" y="2200676"/>
                    <a:pt x="4639186" y="2204486"/>
                  </a:cubicBezTo>
                  <a:cubicBezTo>
                    <a:pt x="4619184" y="2207819"/>
                    <a:pt x="4608230" y="2235918"/>
                    <a:pt x="4620136" y="2255920"/>
                  </a:cubicBezTo>
                  <a:cubicBezTo>
                    <a:pt x="4623470" y="2257825"/>
                    <a:pt x="4625852" y="2260683"/>
                    <a:pt x="4627756" y="2263540"/>
                  </a:cubicBezTo>
                  <a:cubicBezTo>
                    <a:pt x="4630614" y="2265922"/>
                    <a:pt x="4636329" y="2265446"/>
                    <a:pt x="4636805" y="2269732"/>
                  </a:cubicBezTo>
                  <a:cubicBezTo>
                    <a:pt x="4628709" y="2270684"/>
                    <a:pt x="4625852" y="2277828"/>
                    <a:pt x="4620136" y="2281162"/>
                  </a:cubicBezTo>
                  <a:cubicBezTo>
                    <a:pt x="4617279" y="2287829"/>
                    <a:pt x="4613945" y="2296402"/>
                    <a:pt x="4614898" y="2305450"/>
                  </a:cubicBezTo>
                  <a:cubicBezTo>
                    <a:pt x="4615374" y="2310689"/>
                    <a:pt x="4619184" y="2314976"/>
                    <a:pt x="4620136" y="2319738"/>
                  </a:cubicBezTo>
                  <a:cubicBezTo>
                    <a:pt x="4622994" y="2321167"/>
                    <a:pt x="4624899" y="2323548"/>
                    <a:pt x="4626328" y="2325929"/>
                  </a:cubicBezTo>
                  <a:cubicBezTo>
                    <a:pt x="4628233" y="2328787"/>
                    <a:pt x="4633471" y="2327834"/>
                    <a:pt x="4633948" y="2332120"/>
                  </a:cubicBezTo>
                  <a:cubicBezTo>
                    <a:pt x="4622517" y="2335930"/>
                    <a:pt x="4617755" y="2345932"/>
                    <a:pt x="4613469" y="2356409"/>
                  </a:cubicBezTo>
                  <a:cubicBezTo>
                    <a:pt x="4610135" y="2341645"/>
                    <a:pt x="4599658" y="2334025"/>
                    <a:pt x="4583941" y="2332120"/>
                  </a:cubicBezTo>
                  <a:cubicBezTo>
                    <a:pt x="4565368" y="2334502"/>
                    <a:pt x="4554890" y="2344979"/>
                    <a:pt x="4552985" y="2364029"/>
                  </a:cubicBezTo>
                  <a:cubicBezTo>
                    <a:pt x="4554414" y="2390699"/>
                    <a:pt x="4588228" y="2402129"/>
                    <a:pt x="4605373" y="2384508"/>
                  </a:cubicBezTo>
                  <a:cubicBezTo>
                    <a:pt x="4609182" y="2380222"/>
                    <a:pt x="4611088" y="2374030"/>
                    <a:pt x="4614421" y="2369268"/>
                  </a:cubicBezTo>
                  <a:cubicBezTo>
                    <a:pt x="4615850" y="2382603"/>
                    <a:pt x="4624899" y="2388794"/>
                    <a:pt x="4633471" y="2394986"/>
                  </a:cubicBezTo>
                  <a:cubicBezTo>
                    <a:pt x="4624422" y="2400224"/>
                    <a:pt x="4618231" y="2407844"/>
                    <a:pt x="4614421" y="2418322"/>
                  </a:cubicBezTo>
                  <a:cubicBezTo>
                    <a:pt x="4612040" y="2413559"/>
                    <a:pt x="4609659" y="2408797"/>
                    <a:pt x="4606801" y="2404034"/>
                  </a:cubicBezTo>
                  <a:cubicBezTo>
                    <a:pt x="4600134" y="2398319"/>
                    <a:pt x="4587751" y="2392604"/>
                    <a:pt x="4575845" y="2394986"/>
                  </a:cubicBezTo>
                  <a:cubicBezTo>
                    <a:pt x="4568701" y="2396414"/>
                    <a:pt x="4565368" y="2402129"/>
                    <a:pt x="4560605" y="2404034"/>
                  </a:cubicBezTo>
                  <a:cubicBezTo>
                    <a:pt x="4559176" y="2408797"/>
                    <a:pt x="4553938" y="2412130"/>
                    <a:pt x="4552985" y="2418322"/>
                  </a:cubicBezTo>
                  <a:cubicBezTo>
                    <a:pt x="4550604" y="2430228"/>
                    <a:pt x="4555843" y="2441182"/>
                    <a:pt x="4560605" y="2447849"/>
                  </a:cubicBezTo>
                  <a:cubicBezTo>
                    <a:pt x="4565368" y="2451183"/>
                    <a:pt x="4570606" y="2454040"/>
                    <a:pt x="4575845" y="2456898"/>
                  </a:cubicBezTo>
                  <a:cubicBezTo>
                    <a:pt x="4590609" y="2458803"/>
                    <a:pt x="4599181" y="2453564"/>
                    <a:pt x="4606801" y="2447849"/>
                  </a:cubicBezTo>
                  <a:cubicBezTo>
                    <a:pt x="4607277" y="2444515"/>
                    <a:pt x="4610611" y="2444039"/>
                    <a:pt x="4610611" y="2440229"/>
                  </a:cubicBezTo>
                  <a:cubicBezTo>
                    <a:pt x="4613945" y="2440229"/>
                    <a:pt x="4610611" y="2433085"/>
                    <a:pt x="4615850" y="2434038"/>
                  </a:cubicBezTo>
                  <a:cubicBezTo>
                    <a:pt x="4618708" y="2449754"/>
                    <a:pt x="4631090" y="2455946"/>
                    <a:pt x="4643949" y="2461184"/>
                  </a:cubicBezTo>
                  <a:cubicBezTo>
                    <a:pt x="4626328" y="2463089"/>
                    <a:pt x="4618708" y="2474519"/>
                    <a:pt x="4616803" y="2492140"/>
                  </a:cubicBezTo>
                  <a:cubicBezTo>
                    <a:pt x="4619660" y="2510238"/>
                    <a:pt x="4629661" y="2520716"/>
                    <a:pt x="4648711" y="2521668"/>
                  </a:cubicBezTo>
                  <a:cubicBezTo>
                    <a:pt x="4665380" y="2519763"/>
                    <a:pt x="4674429" y="2509762"/>
                    <a:pt x="4678239" y="2494522"/>
                  </a:cubicBezTo>
                  <a:cubicBezTo>
                    <a:pt x="4682049" y="2510714"/>
                    <a:pt x="4691574" y="2521192"/>
                    <a:pt x="4710148" y="2522620"/>
                  </a:cubicBezTo>
                  <a:cubicBezTo>
                    <a:pt x="4728721" y="2521668"/>
                    <a:pt x="4737770" y="2510714"/>
                    <a:pt x="4742056" y="2495474"/>
                  </a:cubicBezTo>
                  <a:cubicBezTo>
                    <a:pt x="4743485" y="2502142"/>
                    <a:pt x="4746819" y="2506904"/>
                    <a:pt x="4749676" y="2512143"/>
                  </a:cubicBezTo>
                  <a:cubicBezTo>
                    <a:pt x="4754915" y="2516429"/>
                    <a:pt x="4761106" y="2521668"/>
                    <a:pt x="4770155" y="2522620"/>
                  </a:cubicBezTo>
                  <a:cubicBezTo>
                    <a:pt x="4782061" y="2523573"/>
                    <a:pt x="4792063" y="2518334"/>
                    <a:pt x="4798254" y="2512143"/>
                  </a:cubicBezTo>
                  <a:cubicBezTo>
                    <a:pt x="4801111" y="2507380"/>
                    <a:pt x="4803969" y="2502618"/>
                    <a:pt x="4805874" y="2496903"/>
                  </a:cubicBezTo>
                  <a:cubicBezTo>
                    <a:pt x="4809208" y="2512143"/>
                    <a:pt x="4820161" y="2520239"/>
                    <a:pt x="4836830" y="2522620"/>
                  </a:cubicBezTo>
                  <a:cubicBezTo>
                    <a:pt x="4856356" y="2520239"/>
                    <a:pt x="4867310" y="2509285"/>
                    <a:pt x="4868739" y="2489283"/>
                  </a:cubicBezTo>
                  <a:cubicBezTo>
                    <a:pt x="4866834" y="2475472"/>
                    <a:pt x="4859690" y="2466899"/>
                    <a:pt x="4849689" y="2461184"/>
                  </a:cubicBezTo>
                  <a:cubicBezTo>
                    <a:pt x="4855880" y="2458803"/>
                    <a:pt x="4860642" y="2454993"/>
                    <a:pt x="4864929" y="2450707"/>
                  </a:cubicBezTo>
                  <a:cubicBezTo>
                    <a:pt x="4867786" y="2446420"/>
                    <a:pt x="4868262" y="2440706"/>
                    <a:pt x="4872549" y="2437848"/>
                  </a:cubicBezTo>
                  <a:cubicBezTo>
                    <a:pt x="4873978" y="2444992"/>
                    <a:pt x="4879216" y="2448325"/>
                    <a:pt x="4883026" y="2453088"/>
                  </a:cubicBezTo>
                  <a:cubicBezTo>
                    <a:pt x="4904934" y="2464994"/>
                    <a:pt x="4932556" y="2452135"/>
                    <a:pt x="4931604" y="2425942"/>
                  </a:cubicBezTo>
                  <a:cubicBezTo>
                    <a:pt x="4930651" y="2402129"/>
                    <a:pt x="4903981" y="2389270"/>
                    <a:pt x="4883026" y="2401653"/>
                  </a:cubicBezTo>
                  <a:cubicBezTo>
                    <a:pt x="4878740" y="2406415"/>
                    <a:pt x="4874930" y="2411654"/>
                    <a:pt x="4871596" y="2416893"/>
                  </a:cubicBezTo>
                  <a:cubicBezTo>
                    <a:pt x="4868262" y="2407368"/>
                    <a:pt x="4862071" y="2400700"/>
                    <a:pt x="4854928" y="2394986"/>
                  </a:cubicBezTo>
                  <a:cubicBezTo>
                    <a:pt x="4863500" y="2390699"/>
                    <a:pt x="4868739" y="2382127"/>
                    <a:pt x="4873025" y="2373078"/>
                  </a:cubicBezTo>
                  <a:cubicBezTo>
                    <a:pt x="4873978" y="2380698"/>
                    <a:pt x="4879692" y="2383079"/>
                    <a:pt x="4883502" y="2388318"/>
                  </a:cubicBezTo>
                  <a:cubicBezTo>
                    <a:pt x="4890170" y="2390699"/>
                    <a:pt x="4896837" y="2394033"/>
                    <a:pt x="4903981" y="2393557"/>
                  </a:cubicBezTo>
                  <a:cubicBezTo>
                    <a:pt x="4908267" y="2393557"/>
                    <a:pt x="4912554" y="2390699"/>
                    <a:pt x="4914459" y="2389747"/>
                  </a:cubicBezTo>
                  <a:cubicBezTo>
                    <a:pt x="4916364" y="2388794"/>
                    <a:pt x="4918269" y="2389747"/>
                    <a:pt x="4919698" y="2388318"/>
                  </a:cubicBezTo>
                  <a:cubicBezTo>
                    <a:pt x="4923508" y="2385937"/>
                    <a:pt x="4923508" y="2381650"/>
                    <a:pt x="4927317" y="2380698"/>
                  </a:cubicBezTo>
                  <a:cubicBezTo>
                    <a:pt x="4933509" y="2370220"/>
                    <a:pt x="4933509" y="2354504"/>
                    <a:pt x="4927317" y="2344503"/>
                  </a:cubicBezTo>
                  <a:cubicBezTo>
                    <a:pt x="4922555" y="2340217"/>
                    <a:pt x="4917792" y="2335930"/>
                    <a:pt x="4912077" y="2333073"/>
                  </a:cubicBezTo>
                  <a:cubicBezTo>
                    <a:pt x="4923508" y="2329739"/>
                    <a:pt x="4930651" y="2321643"/>
                    <a:pt x="4935414" y="2311165"/>
                  </a:cubicBezTo>
                  <a:cubicBezTo>
                    <a:pt x="4940652" y="2322595"/>
                    <a:pt x="4949701" y="2330216"/>
                    <a:pt x="4964941" y="2331644"/>
                  </a:cubicBezTo>
                  <a:cubicBezTo>
                    <a:pt x="4984468" y="2329739"/>
                    <a:pt x="4994469" y="2318309"/>
                    <a:pt x="4996850" y="2299736"/>
                  </a:cubicBezTo>
                  <a:cubicBezTo>
                    <a:pt x="4995421" y="2283067"/>
                    <a:pt x="4986373" y="2274494"/>
                    <a:pt x="4973514" y="2268779"/>
                  </a:cubicBezTo>
                  <a:cubicBezTo>
                    <a:pt x="4986849" y="2264969"/>
                    <a:pt x="4993992" y="2254968"/>
                    <a:pt x="4999231" y="2243062"/>
                  </a:cubicBezTo>
                  <a:cubicBezTo>
                    <a:pt x="4999231" y="2250206"/>
                    <a:pt x="5004470" y="2253539"/>
                    <a:pt x="5006851" y="2258302"/>
                  </a:cubicBezTo>
                  <a:cubicBezTo>
                    <a:pt x="5013995" y="2263064"/>
                    <a:pt x="5024472" y="2268303"/>
                    <a:pt x="5036379" y="2265922"/>
                  </a:cubicBezTo>
                  <a:cubicBezTo>
                    <a:pt x="5042094" y="2264969"/>
                    <a:pt x="5045904" y="2259730"/>
                    <a:pt x="5050666" y="2258302"/>
                  </a:cubicBezTo>
                  <a:cubicBezTo>
                    <a:pt x="5056381" y="2251634"/>
                    <a:pt x="5062096" y="2239252"/>
                    <a:pt x="5059715" y="2227345"/>
                  </a:cubicBezTo>
                  <a:cubicBezTo>
                    <a:pt x="5058286" y="2220202"/>
                    <a:pt x="5052571" y="2216868"/>
                    <a:pt x="5050666" y="2212105"/>
                  </a:cubicBezTo>
                  <a:cubicBezTo>
                    <a:pt x="5044951" y="2207819"/>
                    <a:pt x="5037807" y="2205438"/>
                    <a:pt x="5030187" y="2203057"/>
                  </a:cubicBezTo>
                  <a:cubicBezTo>
                    <a:pt x="5047332" y="2203057"/>
                    <a:pt x="5054000" y="2192579"/>
                    <a:pt x="5059715" y="2181149"/>
                  </a:cubicBezTo>
                  <a:cubicBezTo>
                    <a:pt x="5063048" y="2155908"/>
                    <a:pt x="5050190" y="2146383"/>
                    <a:pt x="5033998" y="2140192"/>
                  </a:cubicBezTo>
                  <a:cubicBezTo>
                    <a:pt x="5050190" y="2139239"/>
                    <a:pt x="5056381" y="2127333"/>
                    <a:pt x="5062096" y="2115903"/>
                  </a:cubicBezTo>
                  <a:cubicBezTo>
                    <a:pt x="5062096" y="2123047"/>
                    <a:pt x="5067335" y="2126380"/>
                    <a:pt x="5069716" y="2131143"/>
                  </a:cubicBezTo>
                  <a:cubicBezTo>
                    <a:pt x="5076860" y="2135905"/>
                    <a:pt x="5087337" y="2141144"/>
                    <a:pt x="5099244" y="2138763"/>
                  </a:cubicBezTo>
                  <a:cubicBezTo>
                    <a:pt x="5104959" y="2137811"/>
                    <a:pt x="5108769" y="2132572"/>
                    <a:pt x="5113531" y="2131143"/>
                  </a:cubicBezTo>
                  <a:cubicBezTo>
                    <a:pt x="5115436" y="2126380"/>
                    <a:pt x="5121151" y="2122571"/>
                    <a:pt x="5122580" y="2115903"/>
                  </a:cubicBezTo>
                  <a:cubicBezTo>
                    <a:pt x="5124961" y="2103997"/>
                    <a:pt x="5119246" y="2092091"/>
                    <a:pt x="5113531" y="2084947"/>
                  </a:cubicBezTo>
                  <a:cubicBezTo>
                    <a:pt x="5110197" y="2084470"/>
                    <a:pt x="5109721" y="2081137"/>
                    <a:pt x="5105911" y="2081137"/>
                  </a:cubicBezTo>
                  <a:cubicBezTo>
                    <a:pt x="5104959" y="2077803"/>
                    <a:pt x="5098767" y="2079708"/>
                    <a:pt x="5098291" y="2075898"/>
                  </a:cubicBezTo>
                  <a:cubicBezTo>
                    <a:pt x="5105911" y="2076374"/>
                    <a:pt x="5108292" y="2071135"/>
                    <a:pt x="5113531" y="2069230"/>
                  </a:cubicBezTo>
                  <a:cubicBezTo>
                    <a:pt x="5117341" y="2063992"/>
                    <a:pt x="5123056" y="2057800"/>
                    <a:pt x="5124009" y="2048752"/>
                  </a:cubicBezTo>
                  <a:cubicBezTo>
                    <a:pt x="5124961" y="2038274"/>
                    <a:pt x="5121151" y="2029702"/>
                    <a:pt x="5116389" y="2023034"/>
                  </a:cubicBezTo>
                  <a:cubicBezTo>
                    <a:pt x="5114008" y="2021605"/>
                    <a:pt x="5112102" y="2019700"/>
                    <a:pt x="5110197" y="2017795"/>
                  </a:cubicBezTo>
                  <a:cubicBezTo>
                    <a:pt x="5108292" y="2015890"/>
                    <a:pt x="5103530" y="2016843"/>
                    <a:pt x="5104006" y="2012556"/>
                  </a:cubicBezTo>
                  <a:cubicBezTo>
                    <a:pt x="5111150" y="2012556"/>
                    <a:pt x="5113531" y="2007318"/>
                    <a:pt x="5118294" y="2004937"/>
                  </a:cubicBezTo>
                  <a:cubicBezTo>
                    <a:pt x="5122104" y="2001127"/>
                    <a:pt x="5123532" y="1994459"/>
                    <a:pt x="5127342" y="1990649"/>
                  </a:cubicBezTo>
                  <a:cubicBezTo>
                    <a:pt x="5128295" y="1996364"/>
                    <a:pt x="5132105" y="1998745"/>
                    <a:pt x="5133534" y="2003508"/>
                  </a:cubicBezTo>
                  <a:cubicBezTo>
                    <a:pt x="5141154" y="2007318"/>
                    <a:pt x="5146869" y="2013033"/>
                    <a:pt x="5159251" y="2012556"/>
                  </a:cubicBezTo>
                  <a:cubicBezTo>
                    <a:pt x="5167824" y="2011128"/>
                    <a:pt x="5173539" y="2006842"/>
                    <a:pt x="5179730" y="2003508"/>
                  </a:cubicBezTo>
                  <a:cubicBezTo>
                    <a:pt x="5183064" y="1997316"/>
                    <a:pt x="5188302" y="1990649"/>
                    <a:pt x="5188779" y="1981601"/>
                  </a:cubicBezTo>
                  <a:cubicBezTo>
                    <a:pt x="5188779" y="1971599"/>
                    <a:pt x="5184016" y="1963979"/>
                    <a:pt x="5179730" y="1957312"/>
                  </a:cubicBezTo>
                  <a:cubicBezTo>
                    <a:pt x="5172586" y="1953025"/>
                    <a:pt x="5164014" y="1947786"/>
                    <a:pt x="5154012" y="1948263"/>
                  </a:cubicBezTo>
                  <a:cubicBezTo>
                    <a:pt x="5145440" y="1948739"/>
                    <a:pt x="5139725" y="1954454"/>
                    <a:pt x="5133534" y="1957312"/>
                  </a:cubicBezTo>
                  <a:cubicBezTo>
                    <a:pt x="5131152" y="1961598"/>
                    <a:pt x="5128771" y="1966361"/>
                    <a:pt x="5125914" y="1970170"/>
                  </a:cubicBezTo>
                  <a:cubicBezTo>
                    <a:pt x="5122580" y="1958740"/>
                    <a:pt x="5114484" y="1952549"/>
                    <a:pt x="5105435" y="1946834"/>
                  </a:cubicBezTo>
                  <a:cubicBezTo>
                    <a:pt x="5119722" y="1941595"/>
                    <a:pt x="5126866" y="1929689"/>
                    <a:pt x="5124485" y="1908258"/>
                  </a:cubicBezTo>
                  <a:cubicBezTo>
                    <a:pt x="5121151" y="1900161"/>
                    <a:pt x="5115912" y="1894447"/>
                    <a:pt x="5110197" y="1889208"/>
                  </a:cubicBezTo>
                  <a:cubicBezTo>
                    <a:pt x="5105435" y="1887303"/>
                    <a:pt x="5100196" y="1886351"/>
                    <a:pt x="5095910" y="1883969"/>
                  </a:cubicBezTo>
                  <a:cubicBezTo>
                    <a:pt x="5110673" y="1882540"/>
                    <a:pt x="5117341" y="1873015"/>
                    <a:pt x="5123056" y="1862062"/>
                  </a:cubicBezTo>
                  <a:cubicBezTo>
                    <a:pt x="5123056" y="1854441"/>
                    <a:pt x="5123056" y="1846345"/>
                    <a:pt x="5121627" y="1840154"/>
                  </a:cubicBezTo>
                  <a:cubicBezTo>
                    <a:pt x="5116865" y="1832058"/>
                    <a:pt x="5109721" y="1826343"/>
                    <a:pt x="5101149" y="1822056"/>
                  </a:cubicBezTo>
                  <a:cubicBezTo>
                    <a:pt x="5077812" y="1819199"/>
                    <a:pt x="5067811" y="1829677"/>
                    <a:pt x="5061144" y="1843964"/>
                  </a:cubicBezTo>
                  <a:cubicBezTo>
                    <a:pt x="5058286" y="1869681"/>
                    <a:pt x="5070669" y="1879683"/>
                    <a:pt x="5088290" y="1884921"/>
                  </a:cubicBezTo>
                  <a:cubicBezTo>
                    <a:pt x="5074002" y="1885398"/>
                    <a:pt x="5068287" y="1894923"/>
                    <a:pt x="5061144" y="1903019"/>
                  </a:cubicBezTo>
                  <a:cubicBezTo>
                    <a:pt x="5058762" y="1890637"/>
                    <a:pt x="5047332" y="1886827"/>
                    <a:pt x="5038284" y="1881112"/>
                  </a:cubicBezTo>
                  <a:cubicBezTo>
                    <a:pt x="5045427" y="1881112"/>
                    <a:pt x="5047808" y="1875873"/>
                    <a:pt x="5052571" y="1873492"/>
                  </a:cubicBezTo>
                  <a:close/>
                  <a:moveTo>
                    <a:pt x="4932556" y="1929689"/>
                  </a:moveTo>
                  <a:cubicBezTo>
                    <a:pt x="4937319" y="1936357"/>
                    <a:pt x="4941129" y="1944453"/>
                    <a:pt x="4949225" y="1947786"/>
                  </a:cubicBezTo>
                  <a:cubicBezTo>
                    <a:pt x="4944939" y="1953025"/>
                    <a:pt x="4937795" y="1955883"/>
                    <a:pt x="4934938" y="1963026"/>
                  </a:cubicBezTo>
                  <a:cubicBezTo>
                    <a:pt x="4929699" y="1957788"/>
                    <a:pt x="4926365" y="1951120"/>
                    <a:pt x="4918269" y="1948739"/>
                  </a:cubicBezTo>
                  <a:cubicBezTo>
                    <a:pt x="4921603" y="1941119"/>
                    <a:pt x="4931604" y="1939690"/>
                    <a:pt x="4932556" y="1929689"/>
                  </a:cubicBezTo>
                  <a:close/>
                  <a:moveTo>
                    <a:pt x="5062096" y="1932070"/>
                  </a:moveTo>
                  <a:cubicBezTo>
                    <a:pt x="5067811" y="1937309"/>
                    <a:pt x="5070669" y="1945405"/>
                    <a:pt x="5080193" y="1947310"/>
                  </a:cubicBezTo>
                  <a:cubicBezTo>
                    <a:pt x="5074002" y="1952073"/>
                    <a:pt x="5066383" y="1954930"/>
                    <a:pt x="5063525" y="1962550"/>
                  </a:cubicBezTo>
                  <a:cubicBezTo>
                    <a:pt x="5058286" y="1958740"/>
                    <a:pt x="5056381" y="1951597"/>
                    <a:pt x="5049238" y="1949691"/>
                  </a:cubicBezTo>
                  <a:cubicBezTo>
                    <a:pt x="5049238" y="1945882"/>
                    <a:pt x="5053047" y="1946358"/>
                    <a:pt x="5054476" y="1944453"/>
                  </a:cubicBezTo>
                  <a:cubicBezTo>
                    <a:pt x="5055429" y="1942072"/>
                    <a:pt x="5057334" y="1940643"/>
                    <a:pt x="5059715" y="1939214"/>
                  </a:cubicBezTo>
                  <a:cubicBezTo>
                    <a:pt x="5059715" y="1935404"/>
                    <a:pt x="5062572" y="1935404"/>
                    <a:pt x="5062096" y="1931594"/>
                  </a:cubicBezTo>
                  <a:close/>
                  <a:moveTo>
                    <a:pt x="4996850" y="1933499"/>
                  </a:moveTo>
                  <a:cubicBezTo>
                    <a:pt x="4999708" y="1933499"/>
                    <a:pt x="4999231" y="1936833"/>
                    <a:pt x="5000660" y="1938738"/>
                  </a:cubicBezTo>
                  <a:cubicBezTo>
                    <a:pt x="5003041" y="1943500"/>
                    <a:pt x="5008756" y="1945405"/>
                    <a:pt x="5011137" y="1950168"/>
                  </a:cubicBezTo>
                  <a:cubicBezTo>
                    <a:pt x="5004946" y="1952549"/>
                    <a:pt x="5001613" y="1957788"/>
                    <a:pt x="4998279" y="1963026"/>
                  </a:cubicBezTo>
                  <a:cubicBezTo>
                    <a:pt x="4993516" y="1957788"/>
                    <a:pt x="4989706" y="1952073"/>
                    <a:pt x="4983039" y="1948739"/>
                  </a:cubicBezTo>
                  <a:cubicBezTo>
                    <a:pt x="4987801" y="1943977"/>
                    <a:pt x="4993992" y="1939690"/>
                    <a:pt x="4997326" y="1933499"/>
                  </a:cubicBezTo>
                  <a:close/>
                  <a:moveTo>
                    <a:pt x="4743961" y="1990173"/>
                  </a:moveTo>
                  <a:cubicBezTo>
                    <a:pt x="4747771" y="1993983"/>
                    <a:pt x="4749676" y="1999698"/>
                    <a:pt x="4753010" y="2004460"/>
                  </a:cubicBezTo>
                  <a:cubicBezTo>
                    <a:pt x="4758249" y="2005889"/>
                    <a:pt x="4759678" y="2010651"/>
                    <a:pt x="4765869" y="2010651"/>
                  </a:cubicBezTo>
                  <a:cubicBezTo>
                    <a:pt x="4757773" y="2015890"/>
                    <a:pt x="4748248" y="2019700"/>
                    <a:pt x="4745390" y="2029702"/>
                  </a:cubicBezTo>
                  <a:cubicBezTo>
                    <a:pt x="4739199" y="2023987"/>
                    <a:pt x="4735865" y="2015414"/>
                    <a:pt x="4726340" y="2013033"/>
                  </a:cubicBezTo>
                  <a:cubicBezTo>
                    <a:pt x="4733484" y="2006365"/>
                    <a:pt x="4742533" y="2002079"/>
                    <a:pt x="4744438" y="1989697"/>
                  </a:cubicBezTo>
                  <a:close/>
                  <a:moveTo>
                    <a:pt x="4805398" y="1991602"/>
                  </a:moveTo>
                  <a:cubicBezTo>
                    <a:pt x="4809684" y="1992554"/>
                    <a:pt x="4808731" y="1998745"/>
                    <a:pt x="4811589" y="2000650"/>
                  </a:cubicBezTo>
                  <a:cubicBezTo>
                    <a:pt x="4814922" y="2004937"/>
                    <a:pt x="4818256" y="2009223"/>
                    <a:pt x="4824448" y="2011128"/>
                  </a:cubicBezTo>
                  <a:cubicBezTo>
                    <a:pt x="4823495" y="2013509"/>
                    <a:pt x="4821114" y="2014462"/>
                    <a:pt x="4818256" y="2014938"/>
                  </a:cubicBezTo>
                  <a:cubicBezTo>
                    <a:pt x="4816827" y="2017795"/>
                    <a:pt x="4814446" y="2019700"/>
                    <a:pt x="4812065" y="2021129"/>
                  </a:cubicBezTo>
                  <a:cubicBezTo>
                    <a:pt x="4809684" y="2023034"/>
                    <a:pt x="4809208" y="2026844"/>
                    <a:pt x="4805874" y="2027320"/>
                  </a:cubicBezTo>
                  <a:cubicBezTo>
                    <a:pt x="4802064" y="2019700"/>
                    <a:pt x="4795396" y="2014462"/>
                    <a:pt x="4786824" y="2012080"/>
                  </a:cubicBezTo>
                  <a:cubicBezTo>
                    <a:pt x="4795396" y="2007318"/>
                    <a:pt x="4803969" y="2002555"/>
                    <a:pt x="4805874" y="1991602"/>
                  </a:cubicBezTo>
                  <a:close/>
                  <a:moveTo>
                    <a:pt x="4679668" y="1995411"/>
                  </a:moveTo>
                  <a:cubicBezTo>
                    <a:pt x="4684906" y="2001603"/>
                    <a:pt x="4689192" y="2009223"/>
                    <a:pt x="4697765" y="2012080"/>
                  </a:cubicBezTo>
                  <a:cubicBezTo>
                    <a:pt x="4690621" y="2016843"/>
                    <a:pt x="4683478" y="2021605"/>
                    <a:pt x="4679668" y="2030178"/>
                  </a:cubicBezTo>
                  <a:cubicBezTo>
                    <a:pt x="4674429" y="2023987"/>
                    <a:pt x="4670619" y="2016843"/>
                    <a:pt x="4661570" y="2014938"/>
                  </a:cubicBezTo>
                  <a:cubicBezTo>
                    <a:pt x="4667761" y="2008747"/>
                    <a:pt x="4676810" y="2005413"/>
                    <a:pt x="4679668" y="1995411"/>
                  </a:cubicBezTo>
                  <a:close/>
                  <a:moveTo>
                    <a:pt x="4868262" y="1995411"/>
                  </a:moveTo>
                  <a:cubicBezTo>
                    <a:pt x="4871120" y="1995411"/>
                    <a:pt x="4870644" y="1998745"/>
                    <a:pt x="4872073" y="2000650"/>
                  </a:cubicBezTo>
                  <a:cubicBezTo>
                    <a:pt x="4873501" y="2003984"/>
                    <a:pt x="4877311" y="2004937"/>
                    <a:pt x="4878264" y="2008270"/>
                  </a:cubicBezTo>
                  <a:cubicBezTo>
                    <a:pt x="4880169" y="2010651"/>
                    <a:pt x="4883979" y="2011128"/>
                    <a:pt x="4884455" y="2014938"/>
                  </a:cubicBezTo>
                  <a:cubicBezTo>
                    <a:pt x="4878740" y="2017795"/>
                    <a:pt x="4874454" y="2022082"/>
                    <a:pt x="4871596" y="2027796"/>
                  </a:cubicBezTo>
                  <a:cubicBezTo>
                    <a:pt x="4867310" y="2027796"/>
                    <a:pt x="4868739" y="2023034"/>
                    <a:pt x="4865405" y="2022558"/>
                  </a:cubicBezTo>
                  <a:cubicBezTo>
                    <a:pt x="4864452" y="2019700"/>
                    <a:pt x="4861119" y="2019224"/>
                    <a:pt x="4860166" y="2015890"/>
                  </a:cubicBezTo>
                  <a:cubicBezTo>
                    <a:pt x="4857785" y="2014462"/>
                    <a:pt x="4854928" y="2013033"/>
                    <a:pt x="4852546" y="2012080"/>
                  </a:cubicBezTo>
                  <a:cubicBezTo>
                    <a:pt x="4858261" y="2007318"/>
                    <a:pt x="4865405" y="2003508"/>
                    <a:pt x="4867786" y="1995411"/>
                  </a:cubicBezTo>
                  <a:close/>
                  <a:moveTo>
                    <a:pt x="4933509" y="1999222"/>
                  </a:moveTo>
                  <a:cubicBezTo>
                    <a:pt x="4938748" y="2004460"/>
                    <a:pt x="4942081" y="2011128"/>
                    <a:pt x="4950177" y="2013509"/>
                  </a:cubicBezTo>
                  <a:cubicBezTo>
                    <a:pt x="4945891" y="2018748"/>
                    <a:pt x="4938748" y="2021605"/>
                    <a:pt x="4935890" y="2028749"/>
                  </a:cubicBezTo>
                  <a:cubicBezTo>
                    <a:pt x="4930175" y="2024463"/>
                    <a:pt x="4927794" y="2017319"/>
                    <a:pt x="4920650" y="2014462"/>
                  </a:cubicBezTo>
                  <a:cubicBezTo>
                    <a:pt x="4920650" y="2010175"/>
                    <a:pt x="4925412" y="2011604"/>
                    <a:pt x="4925889" y="2007794"/>
                  </a:cubicBezTo>
                  <a:cubicBezTo>
                    <a:pt x="4928746" y="2006842"/>
                    <a:pt x="4929222" y="2003508"/>
                    <a:pt x="4932080" y="2002555"/>
                  </a:cubicBezTo>
                  <a:cubicBezTo>
                    <a:pt x="4932556" y="2001603"/>
                    <a:pt x="4933509" y="2000650"/>
                    <a:pt x="4933509" y="1998745"/>
                  </a:cubicBezTo>
                  <a:close/>
                  <a:moveTo>
                    <a:pt x="4996374" y="1999222"/>
                  </a:moveTo>
                  <a:cubicBezTo>
                    <a:pt x="5002565" y="2004460"/>
                    <a:pt x="5005899" y="2012556"/>
                    <a:pt x="5015423" y="2014462"/>
                  </a:cubicBezTo>
                  <a:cubicBezTo>
                    <a:pt x="5008280" y="2019700"/>
                    <a:pt x="5001136" y="2023987"/>
                    <a:pt x="4998755" y="2033512"/>
                  </a:cubicBezTo>
                  <a:cubicBezTo>
                    <a:pt x="4993992" y="2025892"/>
                    <a:pt x="4989230" y="2018272"/>
                    <a:pt x="4980657" y="2014462"/>
                  </a:cubicBezTo>
                  <a:cubicBezTo>
                    <a:pt x="4986373" y="2010175"/>
                    <a:pt x="4993040" y="2006365"/>
                    <a:pt x="4995897" y="1999222"/>
                  </a:cubicBezTo>
                  <a:close/>
                  <a:moveTo>
                    <a:pt x="5061620" y="1999222"/>
                  </a:moveTo>
                  <a:cubicBezTo>
                    <a:pt x="5067335" y="2004460"/>
                    <a:pt x="5070669" y="2012080"/>
                    <a:pt x="5080670" y="2013509"/>
                  </a:cubicBezTo>
                  <a:cubicBezTo>
                    <a:pt x="5079717" y="2017795"/>
                    <a:pt x="5074955" y="2018272"/>
                    <a:pt x="5071621" y="2019700"/>
                  </a:cubicBezTo>
                  <a:cubicBezTo>
                    <a:pt x="5070669" y="2021605"/>
                    <a:pt x="5069716" y="2023034"/>
                    <a:pt x="5067811" y="2023510"/>
                  </a:cubicBezTo>
                  <a:cubicBezTo>
                    <a:pt x="5064953" y="2026844"/>
                    <a:pt x="5064478" y="2032559"/>
                    <a:pt x="5060191" y="2033988"/>
                  </a:cubicBezTo>
                  <a:cubicBezTo>
                    <a:pt x="5057334" y="2024939"/>
                    <a:pt x="5052095" y="2019224"/>
                    <a:pt x="5043522" y="2015890"/>
                  </a:cubicBezTo>
                  <a:cubicBezTo>
                    <a:pt x="5050666" y="2011128"/>
                    <a:pt x="5057810" y="2006842"/>
                    <a:pt x="5061620" y="1999222"/>
                  </a:cubicBezTo>
                  <a:close/>
                  <a:moveTo>
                    <a:pt x="4997326" y="2056848"/>
                  </a:moveTo>
                  <a:cubicBezTo>
                    <a:pt x="5002565" y="2064944"/>
                    <a:pt x="5007327" y="2073517"/>
                    <a:pt x="5017805" y="2075898"/>
                  </a:cubicBezTo>
                  <a:cubicBezTo>
                    <a:pt x="5009709" y="2081613"/>
                    <a:pt x="5000183" y="2085899"/>
                    <a:pt x="4998755" y="2097805"/>
                  </a:cubicBezTo>
                  <a:cubicBezTo>
                    <a:pt x="4995421" y="2096853"/>
                    <a:pt x="4995421" y="2092566"/>
                    <a:pt x="4993516" y="2090185"/>
                  </a:cubicBezTo>
                  <a:cubicBezTo>
                    <a:pt x="4992087" y="2086852"/>
                    <a:pt x="4988277" y="2085899"/>
                    <a:pt x="4987325" y="2082565"/>
                  </a:cubicBezTo>
                  <a:cubicBezTo>
                    <a:pt x="4985420" y="2079708"/>
                    <a:pt x="4980181" y="2080660"/>
                    <a:pt x="4979705" y="2076374"/>
                  </a:cubicBezTo>
                  <a:cubicBezTo>
                    <a:pt x="4988754" y="2073040"/>
                    <a:pt x="4994469" y="2066373"/>
                    <a:pt x="4997802" y="2057324"/>
                  </a:cubicBezTo>
                  <a:close/>
                  <a:moveTo>
                    <a:pt x="5060191" y="2056848"/>
                  </a:moveTo>
                  <a:cubicBezTo>
                    <a:pt x="5060191" y="2056848"/>
                    <a:pt x="5062572" y="2056848"/>
                    <a:pt x="5062572" y="2058276"/>
                  </a:cubicBezTo>
                  <a:cubicBezTo>
                    <a:pt x="5064478" y="2063515"/>
                    <a:pt x="5068287" y="2066849"/>
                    <a:pt x="5071621" y="2071135"/>
                  </a:cubicBezTo>
                  <a:cubicBezTo>
                    <a:pt x="5076860" y="2072088"/>
                    <a:pt x="5078289" y="2077327"/>
                    <a:pt x="5085909" y="2076374"/>
                  </a:cubicBezTo>
                  <a:cubicBezTo>
                    <a:pt x="5081146" y="2080660"/>
                    <a:pt x="5074002" y="2082089"/>
                    <a:pt x="5069240" y="2086852"/>
                  </a:cubicBezTo>
                  <a:cubicBezTo>
                    <a:pt x="5067335" y="2092091"/>
                    <a:pt x="5063048" y="2093995"/>
                    <a:pt x="5063048" y="2101139"/>
                  </a:cubicBezTo>
                  <a:cubicBezTo>
                    <a:pt x="5057810" y="2091138"/>
                    <a:pt x="5053047" y="2081137"/>
                    <a:pt x="5041141" y="2077803"/>
                  </a:cubicBezTo>
                  <a:cubicBezTo>
                    <a:pt x="5049238" y="2072564"/>
                    <a:pt x="5057810" y="2067802"/>
                    <a:pt x="5060191" y="2057324"/>
                  </a:cubicBezTo>
                  <a:close/>
                  <a:moveTo>
                    <a:pt x="4677763" y="2060658"/>
                  </a:moveTo>
                  <a:cubicBezTo>
                    <a:pt x="4683478" y="2065897"/>
                    <a:pt x="4685859" y="2073993"/>
                    <a:pt x="4694431" y="2075898"/>
                  </a:cubicBezTo>
                  <a:cubicBezTo>
                    <a:pt x="4687287" y="2080660"/>
                    <a:pt x="4681096" y="2086375"/>
                    <a:pt x="4677763" y="2094948"/>
                  </a:cubicBezTo>
                  <a:cubicBezTo>
                    <a:pt x="4673476" y="2087328"/>
                    <a:pt x="4668238" y="2080184"/>
                    <a:pt x="4658713" y="2078279"/>
                  </a:cubicBezTo>
                  <a:cubicBezTo>
                    <a:pt x="4662046" y="2074945"/>
                    <a:pt x="4667285" y="2073040"/>
                    <a:pt x="4671571" y="2070659"/>
                  </a:cubicBezTo>
                  <a:cubicBezTo>
                    <a:pt x="4673000" y="2066849"/>
                    <a:pt x="4677286" y="2064944"/>
                    <a:pt x="4677763" y="2060181"/>
                  </a:cubicBezTo>
                  <a:close/>
                  <a:moveTo>
                    <a:pt x="4743009" y="2060658"/>
                  </a:moveTo>
                  <a:cubicBezTo>
                    <a:pt x="4743009" y="2060658"/>
                    <a:pt x="4745390" y="2063992"/>
                    <a:pt x="4746819" y="2065897"/>
                  </a:cubicBezTo>
                  <a:cubicBezTo>
                    <a:pt x="4748724" y="2070659"/>
                    <a:pt x="4753962" y="2071135"/>
                    <a:pt x="4755868" y="2076374"/>
                  </a:cubicBezTo>
                  <a:cubicBezTo>
                    <a:pt x="4750152" y="2079232"/>
                    <a:pt x="4745866" y="2083518"/>
                    <a:pt x="4743009" y="2089233"/>
                  </a:cubicBezTo>
                  <a:cubicBezTo>
                    <a:pt x="4736817" y="2086852"/>
                    <a:pt x="4735389" y="2078755"/>
                    <a:pt x="4727769" y="2077803"/>
                  </a:cubicBezTo>
                  <a:cubicBezTo>
                    <a:pt x="4733960" y="2073040"/>
                    <a:pt x="4740151" y="2068754"/>
                    <a:pt x="4743009" y="2061134"/>
                  </a:cubicBezTo>
                  <a:close/>
                  <a:moveTo>
                    <a:pt x="4933985" y="2062087"/>
                  </a:moveTo>
                  <a:cubicBezTo>
                    <a:pt x="4939224" y="2067325"/>
                    <a:pt x="4942557" y="2073993"/>
                    <a:pt x="4950654" y="2076374"/>
                  </a:cubicBezTo>
                  <a:cubicBezTo>
                    <a:pt x="4950654" y="2079708"/>
                    <a:pt x="4947796" y="2079708"/>
                    <a:pt x="4945415" y="2080184"/>
                  </a:cubicBezTo>
                  <a:cubicBezTo>
                    <a:pt x="4943510" y="2083518"/>
                    <a:pt x="4940652" y="2085899"/>
                    <a:pt x="4937795" y="2087804"/>
                  </a:cubicBezTo>
                  <a:cubicBezTo>
                    <a:pt x="4936366" y="2090661"/>
                    <a:pt x="4935414" y="2093043"/>
                    <a:pt x="4933985" y="2095424"/>
                  </a:cubicBezTo>
                  <a:cubicBezTo>
                    <a:pt x="4928746" y="2089709"/>
                    <a:pt x="4925412" y="2082089"/>
                    <a:pt x="4917316" y="2078755"/>
                  </a:cubicBezTo>
                  <a:cubicBezTo>
                    <a:pt x="4923508" y="2073993"/>
                    <a:pt x="4930175" y="2069230"/>
                    <a:pt x="4933985" y="2062087"/>
                  </a:cubicBezTo>
                  <a:close/>
                  <a:moveTo>
                    <a:pt x="4804445" y="2063515"/>
                  </a:moveTo>
                  <a:cubicBezTo>
                    <a:pt x="4808731" y="2063515"/>
                    <a:pt x="4808255" y="2069230"/>
                    <a:pt x="4812065" y="2069707"/>
                  </a:cubicBezTo>
                  <a:cubicBezTo>
                    <a:pt x="4813970" y="2072088"/>
                    <a:pt x="4815399" y="2075898"/>
                    <a:pt x="4819685" y="2076374"/>
                  </a:cubicBezTo>
                  <a:cubicBezTo>
                    <a:pt x="4819685" y="2080660"/>
                    <a:pt x="4815399" y="2080184"/>
                    <a:pt x="4813494" y="2082565"/>
                  </a:cubicBezTo>
                  <a:cubicBezTo>
                    <a:pt x="4811113" y="2084470"/>
                    <a:pt x="4810636" y="2088280"/>
                    <a:pt x="4807303" y="2088757"/>
                  </a:cubicBezTo>
                  <a:cubicBezTo>
                    <a:pt x="4804445" y="2083042"/>
                    <a:pt x="4800159" y="2078755"/>
                    <a:pt x="4794444" y="2075898"/>
                  </a:cubicBezTo>
                  <a:cubicBezTo>
                    <a:pt x="4796825" y="2070659"/>
                    <a:pt x="4803016" y="2069230"/>
                    <a:pt x="4804921" y="2063039"/>
                  </a:cubicBezTo>
                  <a:close/>
                  <a:moveTo>
                    <a:pt x="4868739" y="2063515"/>
                  </a:moveTo>
                  <a:cubicBezTo>
                    <a:pt x="4873978" y="2064944"/>
                    <a:pt x="4875406" y="2070659"/>
                    <a:pt x="4879216" y="2073993"/>
                  </a:cubicBezTo>
                  <a:cubicBezTo>
                    <a:pt x="4882550" y="2074469"/>
                    <a:pt x="4883026" y="2077803"/>
                    <a:pt x="4886836" y="2077803"/>
                  </a:cubicBezTo>
                  <a:cubicBezTo>
                    <a:pt x="4881121" y="2083518"/>
                    <a:pt x="4874454" y="2087328"/>
                    <a:pt x="4871596" y="2095900"/>
                  </a:cubicBezTo>
                  <a:cubicBezTo>
                    <a:pt x="4866834" y="2089709"/>
                    <a:pt x="4863976" y="2082089"/>
                    <a:pt x="4856356" y="2079232"/>
                  </a:cubicBezTo>
                  <a:cubicBezTo>
                    <a:pt x="4856356" y="2074945"/>
                    <a:pt x="4861119" y="2076374"/>
                    <a:pt x="4861595" y="2072564"/>
                  </a:cubicBezTo>
                  <a:cubicBezTo>
                    <a:pt x="4864452" y="2071612"/>
                    <a:pt x="4864929" y="2068278"/>
                    <a:pt x="4867786" y="2067325"/>
                  </a:cubicBezTo>
                  <a:cubicBezTo>
                    <a:pt x="4868262" y="2066373"/>
                    <a:pt x="4869215" y="2065420"/>
                    <a:pt x="4869215" y="2063515"/>
                  </a:cubicBezTo>
                  <a:close/>
                  <a:moveTo>
                    <a:pt x="4996850" y="2118760"/>
                  </a:moveTo>
                  <a:cubicBezTo>
                    <a:pt x="5002089" y="2129714"/>
                    <a:pt x="5008756" y="2139239"/>
                    <a:pt x="5023996" y="2140668"/>
                  </a:cubicBezTo>
                  <a:cubicBezTo>
                    <a:pt x="5011614" y="2145430"/>
                    <a:pt x="5001136" y="2152098"/>
                    <a:pt x="4998279" y="2166385"/>
                  </a:cubicBezTo>
                  <a:cubicBezTo>
                    <a:pt x="4996374" y="2163052"/>
                    <a:pt x="4995421" y="2157813"/>
                    <a:pt x="4993040" y="2154956"/>
                  </a:cubicBezTo>
                  <a:cubicBezTo>
                    <a:pt x="4990659" y="2150669"/>
                    <a:pt x="4986373" y="2148764"/>
                    <a:pt x="4983991" y="2144478"/>
                  </a:cubicBezTo>
                  <a:cubicBezTo>
                    <a:pt x="4980657" y="2143525"/>
                    <a:pt x="4976371" y="2143525"/>
                    <a:pt x="4976371" y="2139239"/>
                  </a:cubicBezTo>
                  <a:cubicBezTo>
                    <a:pt x="4987325" y="2136382"/>
                    <a:pt x="4992564" y="2128285"/>
                    <a:pt x="4996850" y="2118760"/>
                  </a:cubicBezTo>
                  <a:close/>
                  <a:moveTo>
                    <a:pt x="4869691" y="2121142"/>
                  </a:moveTo>
                  <a:cubicBezTo>
                    <a:pt x="4875406" y="2126857"/>
                    <a:pt x="4878264" y="2135905"/>
                    <a:pt x="4887789" y="2137811"/>
                  </a:cubicBezTo>
                  <a:cubicBezTo>
                    <a:pt x="4887789" y="2141144"/>
                    <a:pt x="4884931" y="2141144"/>
                    <a:pt x="4882550" y="2141620"/>
                  </a:cubicBezTo>
                  <a:cubicBezTo>
                    <a:pt x="4881597" y="2143525"/>
                    <a:pt x="4880645" y="2145907"/>
                    <a:pt x="4877311" y="2145430"/>
                  </a:cubicBezTo>
                  <a:cubicBezTo>
                    <a:pt x="4874454" y="2147812"/>
                    <a:pt x="4874454" y="2153051"/>
                    <a:pt x="4869691" y="2153051"/>
                  </a:cubicBezTo>
                  <a:cubicBezTo>
                    <a:pt x="4866834" y="2146383"/>
                    <a:pt x="4861119" y="2142573"/>
                    <a:pt x="4855404" y="2138763"/>
                  </a:cubicBezTo>
                  <a:cubicBezTo>
                    <a:pt x="4860642" y="2133524"/>
                    <a:pt x="4867310" y="2129714"/>
                    <a:pt x="4869691" y="2120665"/>
                  </a:cubicBezTo>
                  <a:close/>
                  <a:moveTo>
                    <a:pt x="4932556" y="2121142"/>
                  </a:moveTo>
                  <a:cubicBezTo>
                    <a:pt x="4936843" y="2126380"/>
                    <a:pt x="4940652" y="2131619"/>
                    <a:pt x="4945415" y="2136382"/>
                  </a:cubicBezTo>
                  <a:cubicBezTo>
                    <a:pt x="4948749" y="2137334"/>
                    <a:pt x="4953035" y="2137334"/>
                    <a:pt x="4953035" y="2141620"/>
                  </a:cubicBezTo>
                  <a:cubicBezTo>
                    <a:pt x="4944462" y="2144478"/>
                    <a:pt x="4938271" y="2149717"/>
                    <a:pt x="4934938" y="2158289"/>
                  </a:cubicBezTo>
                  <a:cubicBezTo>
                    <a:pt x="4929699" y="2151145"/>
                    <a:pt x="4925412" y="2143049"/>
                    <a:pt x="4915887" y="2140192"/>
                  </a:cubicBezTo>
                  <a:cubicBezTo>
                    <a:pt x="4915887" y="2136858"/>
                    <a:pt x="4918745" y="2136858"/>
                    <a:pt x="4921126" y="2136382"/>
                  </a:cubicBezTo>
                  <a:cubicBezTo>
                    <a:pt x="4923508" y="2133048"/>
                    <a:pt x="4926365" y="2129714"/>
                    <a:pt x="4930175" y="2127333"/>
                  </a:cubicBezTo>
                  <a:cubicBezTo>
                    <a:pt x="4930175" y="2123999"/>
                    <a:pt x="4932080" y="2123523"/>
                    <a:pt x="4932556" y="2121142"/>
                  </a:cubicBezTo>
                  <a:close/>
                  <a:moveTo>
                    <a:pt x="4740151" y="2127333"/>
                  </a:moveTo>
                  <a:cubicBezTo>
                    <a:pt x="4745390" y="2129714"/>
                    <a:pt x="4746819" y="2135429"/>
                    <a:pt x="4751581" y="2137811"/>
                  </a:cubicBezTo>
                  <a:cubicBezTo>
                    <a:pt x="4750152" y="2144002"/>
                    <a:pt x="4743961" y="2145430"/>
                    <a:pt x="4741104" y="2150669"/>
                  </a:cubicBezTo>
                  <a:cubicBezTo>
                    <a:pt x="4736341" y="2147335"/>
                    <a:pt x="4733484" y="2143049"/>
                    <a:pt x="4728245" y="2140192"/>
                  </a:cubicBezTo>
                  <a:cubicBezTo>
                    <a:pt x="4731579" y="2135429"/>
                    <a:pt x="4738246" y="2134000"/>
                    <a:pt x="4739675" y="2127333"/>
                  </a:cubicBezTo>
                  <a:close/>
                  <a:moveTo>
                    <a:pt x="4806826" y="2127333"/>
                  </a:moveTo>
                  <a:cubicBezTo>
                    <a:pt x="4812065" y="2129714"/>
                    <a:pt x="4813494" y="2135905"/>
                    <a:pt x="4819685" y="2137811"/>
                  </a:cubicBezTo>
                  <a:cubicBezTo>
                    <a:pt x="4816827" y="2142573"/>
                    <a:pt x="4810636" y="2144002"/>
                    <a:pt x="4808255" y="2149240"/>
                  </a:cubicBezTo>
                  <a:cubicBezTo>
                    <a:pt x="4804445" y="2145907"/>
                    <a:pt x="4799682" y="2143525"/>
                    <a:pt x="4797777" y="2137811"/>
                  </a:cubicBezTo>
                  <a:cubicBezTo>
                    <a:pt x="4801111" y="2134953"/>
                    <a:pt x="4805398" y="2132572"/>
                    <a:pt x="4806826" y="2127333"/>
                  </a:cubicBezTo>
                  <a:close/>
                  <a:moveTo>
                    <a:pt x="4996850" y="2178768"/>
                  </a:moveTo>
                  <a:cubicBezTo>
                    <a:pt x="5002089" y="2189722"/>
                    <a:pt x="5008756" y="2199723"/>
                    <a:pt x="5021139" y="2203057"/>
                  </a:cubicBezTo>
                  <a:lnTo>
                    <a:pt x="5026377" y="2203057"/>
                  </a:lnTo>
                  <a:cubicBezTo>
                    <a:pt x="5026377" y="2203057"/>
                    <a:pt x="5026377" y="2204486"/>
                    <a:pt x="5024949" y="2204486"/>
                  </a:cubicBezTo>
                  <a:cubicBezTo>
                    <a:pt x="5016376" y="2204962"/>
                    <a:pt x="5011614" y="2209724"/>
                    <a:pt x="5005899" y="2213534"/>
                  </a:cubicBezTo>
                  <a:cubicBezTo>
                    <a:pt x="5003994" y="2218773"/>
                    <a:pt x="4999708" y="2220678"/>
                    <a:pt x="4999708" y="2227822"/>
                  </a:cubicBezTo>
                  <a:cubicBezTo>
                    <a:pt x="4994945" y="2218297"/>
                    <a:pt x="4990182" y="2208295"/>
                    <a:pt x="4979229" y="2204486"/>
                  </a:cubicBezTo>
                  <a:cubicBezTo>
                    <a:pt x="4979229" y="2200199"/>
                    <a:pt x="4984944" y="2200676"/>
                    <a:pt x="4986849" y="2197818"/>
                  </a:cubicBezTo>
                  <a:cubicBezTo>
                    <a:pt x="4988277" y="2194960"/>
                    <a:pt x="4990659" y="2193055"/>
                    <a:pt x="4993040" y="2191627"/>
                  </a:cubicBezTo>
                  <a:cubicBezTo>
                    <a:pt x="4993040" y="2186388"/>
                    <a:pt x="4997802" y="2185436"/>
                    <a:pt x="4996850" y="2178768"/>
                  </a:cubicBezTo>
                  <a:close/>
                  <a:moveTo>
                    <a:pt x="4674905" y="2186388"/>
                  </a:moveTo>
                  <a:cubicBezTo>
                    <a:pt x="4679191" y="2186388"/>
                    <a:pt x="4678715" y="2192103"/>
                    <a:pt x="4681096" y="2194008"/>
                  </a:cubicBezTo>
                  <a:cubicBezTo>
                    <a:pt x="4683478" y="2196865"/>
                    <a:pt x="4685383" y="2200676"/>
                    <a:pt x="4690145" y="2201628"/>
                  </a:cubicBezTo>
                  <a:cubicBezTo>
                    <a:pt x="4685859" y="2206390"/>
                    <a:pt x="4679668" y="2210200"/>
                    <a:pt x="4677286" y="2216868"/>
                  </a:cubicBezTo>
                  <a:cubicBezTo>
                    <a:pt x="4670619" y="2212105"/>
                    <a:pt x="4666333" y="2204486"/>
                    <a:pt x="4656807" y="2202581"/>
                  </a:cubicBezTo>
                  <a:cubicBezTo>
                    <a:pt x="4663475" y="2197818"/>
                    <a:pt x="4673000" y="2195437"/>
                    <a:pt x="4674905" y="2185912"/>
                  </a:cubicBezTo>
                  <a:close/>
                  <a:moveTo>
                    <a:pt x="4933985" y="2186388"/>
                  </a:moveTo>
                  <a:cubicBezTo>
                    <a:pt x="4938748" y="2192579"/>
                    <a:pt x="4942081" y="2199723"/>
                    <a:pt x="4950654" y="2201628"/>
                  </a:cubicBezTo>
                  <a:cubicBezTo>
                    <a:pt x="4950654" y="2204962"/>
                    <a:pt x="4947796" y="2204962"/>
                    <a:pt x="4945415" y="2205438"/>
                  </a:cubicBezTo>
                  <a:cubicBezTo>
                    <a:pt x="4942081" y="2209248"/>
                    <a:pt x="4939700" y="2214010"/>
                    <a:pt x="4933985" y="2215915"/>
                  </a:cubicBezTo>
                  <a:cubicBezTo>
                    <a:pt x="4932080" y="2209248"/>
                    <a:pt x="4927794" y="2204962"/>
                    <a:pt x="4921126" y="2203057"/>
                  </a:cubicBezTo>
                  <a:cubicBezTo>
                    <a:pt x="4925412" y="2197818"/>
                    <a:pt x="4932080" y="2194484"/>
                    <a:pt x="4933985" y="2186388"/>
                  </a:cubicBezTo>
                  <a:close/>
                  <a:moveTo>
                    <a:pt x="4869691" y="2191627"/>
                  </a:moveTo>
                  <a:cubicBezTo>
                    <a:pt x="4875883" y="2193055"/>
                    <a:pt x="4876359" y="2200199"/>
                    <a:pt x="4882550" y="2202104"/>
                  </a:cubicBezTo>
                  <a:cubicBezTo>
                    <a:pt x="4879692" y="2205914"/>
                    <a:pt x="4873025" y="2206390"/>
                    <a:pt x="4872073" y="2212582"/>
                  </a:cubicBezTo>
                  <a:cubicBezTo>
                    <a:pt x="4866357" y="2211629"/>
                    <a:pt x="4865405" y="2205438"/>
                    <a:pt x="4860642" y="2203533"/>
                  </a:cubicBezTo>
                  <a:cubicBezTo>
                    <a:pt x="4863024" y="2199247"/>
                    <a:pt x="4868262" y="2197342"/>
                    <a:pt x="4869691" y="2192103"/>
                  </a:cubicBezTo>
                  <a:close/>
                  <a:moveTo>
                    <a:pt x="4675858" y="2253539"/>
                  </a:moveTo>
                  <a:cubicBezTo>
                    <a:pt x="4680620" y="2257349"/>
                    <a:pt x="4682049" y="2264493"/>
                    <a:pt x="4688716" y="2266398"/>
                  </a:cubicBezTo>
                  <a:cubicBezTo>
                    <a:pt x="4687764" y="2270208"/>
                    <a:pt x="4683478" y="2271637"/>
                    <a:pt x="4681096" y="2274018"/>
                  </a:cubicBezTo>
                  <a:cubicBezTo>
                    <a:pt x="4680620" y="2277352"/>
                    <a:pt x="4677286" y="2277828"/>
                    <a:pt x="4677286" y="2281638"/>
                  </a:cubicBezTo>
                  <a:cubicBezTo>
                    <a:pt x="4673476" y="2278780"/>
                    <a:pt x="4670142" y="2275447"/>
                    <a:pt x="4666809" y="2271160"/>
                  </a:cubicBezTo>
                  <a:cubicBezTo>
                    <a:pt x="4663475" y="2270208"/>
                    <a:pt x="4659189" y="2270208"/>
                    <a:pt x="4659189" y="2265922"/>
                  </a:cubicBezTo>
                  <a:cubicBezTo>
                    <a:pt x="4667285" y="2264017"/>
                    <a:pt x="4671571" y="2258302"/>
                    <a:pt x="4675858" y="2253063"/>
                  </a:cubicBezTo>
                  <a:close/>
                  <a:moveTo>
                    <a:pt x="4933985" y="2254968"/>
                  </a:moveTo>
                  <a:cubicBezTo>
                    <a:pt x="4942557" y="2257825"/>
                    <a:pt x="4943510" y="2267351"/>
                    <a:pt x="4954464" y="2267827"/>
                  </a:cubicBezTo>
                  <a:cubicBezTo>
                    <a:pt x="4954464" y="2272113"/>
                    <a:pt x="4949701" y="2271160"/>
                    <a:pt x="4948272" y="2273065"/>
                  </a:cubicBezTo>
                  <a:cubicBezTo>
                    <a:pt x="4943034" y="2277352"/>
                    <a:pt x="4938271" y="2281638"/>
                    <a:pt x="4935414" y="2288305"/>
                  </a:cubicBezTo>
                  <a:cubicBezTo>
                    <a:pt x="4931604" y="2281162"/>
                    <a:pt x="4927794" y="2273542"/>
                    <a:pt x="4920174" y="2270208"/>
                  </a:cubicBezTo>
                  <a:cubicBezTo>
                    <a:pt x="4924936" y="2264969"/>
                    <a:pt x="4932556" y="2263064"/>
                    <a:pt x="4934461" y="2254968"/>
                  </a:cubicBezTo>
                  <a:close/>
                  <a:moveTo>
                    <a:pt x="4869691" y="2258778"/>
                  </a:moveTo>
                  <a:cubicBezTo>
                    <a:pt x="4873501" y="2259254"/>
                    <a:pt x="4873978" y="2263064"/>
                    <a:pt x="4875883" y="2264969"/>
                  </a:cubicBezTo>
                  <a:cubicBezTo>
                    <a:pt x="4879692" y="2264969"/>
                    <a:pt x="4880169" y="2268303"/>
                    <a:pt x="4883502" y="2268779"/>
                  </a:cubicBezTo>
                  <a:cubicBezTo>
                    <a:pt x="4882550" y="2272113"/>
                    <a:pt x="4877787" y="2271637"/>
                    <a:pt x="4877311" y="2274970"/>
                  </a:cubicBezTo>
                  <a:cubicBezTo>
                    <a:pt x="4873501" y="2274970"/>
                    <a:pt x="4874930" y="2280209"/>
                    <a:pt x="4871120" y="2280209"/>
                  </a:cubicBezTo>
                  <a:cubicBezTo>
                    <a:pt x="4869215" y="2274970"/>
                    <a:pt x="4865881" y="2270684"/>
                    <a:pt x="4860642" y="2268779"/>
                  </a:cubicBezTo>
                  <a:cubicBezTo>
                    <a:pt x="4863024" y="2264493"/>
                    <a:pt x="4867310" y="2262588"/>
                    <a:pt x="4869691" y="2258302"/>
                  </a:cubicBezTo>
                  <a:close/>
                  <a:moveTo>
                    <a:pt x="4675858" y="2317833"/>
                  </a:moveTo>
                  <a:cubicBezTo>
                    <a:pt x="4680144" y="2322119"/>
                    <a:pt x="4682049" y="2328787"/>
                    <a:pt x="4688716" y="2330692"/>
                  </a:cubicBezTo>
                  <a:cubicBezTo>
                    <a:pt x="4684906" y="2334978"/>
                    <a:pt x="4679668" y="2336883"/>
                    <a:pt x="4678239" y="2343551"/>
                  </a:cubicBezTo>
                  <a:cubicBezTo>
                    <a:pt x="4670619" y="2341645"/>
                    <a:pt x="4670142" y="2333073"/>
                    <a:pt x="4661570" y="2332120"/>
                  </a:cubicBezTo>
                  <a:cubicBezTo>
                    <a:pt x="4661570" y="2328787"/>
                    <a:pt x="4664428" y="2328787"/>
                    <a:pt x="4666809" y="2328311"/>
                  </a:cubicBezTo>
                  <a:cubicBezTo>
                    <a:pt x="4669190" y="2324024"/>
                    <a:pt x="4673476" y="2322119"/>
                    <a:pt x="4675858" y="2317833"/>
                  </a:cubicBezTo>
                  <a:close/>
                  <a:moveTo>
                    <a:pt x="4871120" y="2319262"/>
                  </a:moveTo>
                  <a:cubicBezTo>
                    <a:pt x="4875406" y="2321167"/>
                    <a:pt x="4877311" y="2324977"/>
                    <a:pt x="4880169" y="2328311"/>
                  </a:cubicBezTo>
                  <a:cubicBezTo>
                    <a:pt x="4884455" y="2329739"/>
                    <a:pt x="4887313" y="2332597"/>
                    <a:pt x="4891599" y="2333549"/>
                  </a:cubicBezTo>
                  <a:cubicBezTo>
                    <a:pt x="4883979" y="2338312"/>
                    <a:pt x="4875883" y="2342598"/>
                    <a:pt x="4873501" y="2352599"/>
                  </a:cubicBezTo>
                  <a:cubicBezTo>
                    <a:pt x="4869691" y="2344979"/>
                    <a:pt x="4866357" y="2337359"/>
                    <a:pt x="4859214" y="2333549"/>
                  </a:cubicBezTo>
                  <a:cubicBezTo>
                    <a:pt x="4863024" y="2328787"/>
                    <a:pt x="4869215" y="2326405"/>
                    <a:pt x="4870644" y="2319262"/>
                  </a:cubicBezTo>
                  <a:close/>
                  <a:moveTo>
                    <a:pt x="4741580" y="2323072"/>
                  </a:moveTo>
                  <a:cubicBezTo>
                    <a:pt x="4745390" y="2324977"/>
                    <a:pt x="4746819" y="2328787"/>
                    <a:pt x="4750629" y="2330692"/>
                  </a:cubicBezTo>
                  <a:cubicBezTo>
                    <a:pt x="4750629" y="2336407"/>
                    <a:pt x="4744438" y="2335454"/>
                    <a:pt x="4744438" y="2341169"/>
                  </a:cubicBezTo>
                  <a:cubicBezTo>
                    <a:pt x="4738722" y="2339740"/>
                    <a:pt x="4738722" y="2333073"/>
                    <a:pt x="4733008" y="2332120"/>
                  </a:cubicBezTo>
                  <a:cubicBezTo>
                    <a:pt x="4736341" y="2329263"/>
                    <a:pt x="4739675" y="2326882"/>
                    <a:pt x="4742056" y="2323072"/>
                  </a:cubicBezTo>
                  <a:close/>
                  <a:moveTo>
                    <a:pt x="4676334" y="2382127"/>
                  </a:moveTo>
                  <a:cubicBezTo>
                    <a:pt x="4680620" y="2382603"/>
                    <a:pt x="4680620" y="2387365"/>
                    <a:pt x="4682525" y="2389747"/>
                  </a:cubicBezTo>
                  <a:cubicBezTo>
                    <a:pt x="4685859" y="2391176"/>
                    <a:pt x="4687287" y="2394509"/>
                    <a:pt x="4691574" y="2394986"/>
                  </a:cubicBezTo>
                  <a:cubicBezTo>
                    <a:pt x="4688716" y="2401653"/>
                    <a:pt x="4681096" y="2404034"/>
                    <a:pt x="4678715" y="2411654"/>
                  </a:cubicBezTo>
                  <a:cubicBezTo>
                    <a:pt x="4673952" y="2405463"/>
                    <a:pt x="4670619" y="2398319"/>
                    <a:pt x="4662046" y="2396414"/>
                  </a:cubicBezTo>
                  <a:cubicBezTo>
                    <a:pt x="4662046" y="2393081"/>
                    <a:pt x="4664904" y="2393081"/>
                    <a:pt x="4667285" y="2392604"/>
                  </a:cubicBezTo>
                  <a:cubicBezTo>
                    <a:pt x="4669666" y="2388318"/>
                    <a:pt x="4673952" y="2386413"/>
                    <a:pt x="4676334" y="2382127"/>
                  </a:cubicBezTo>
                  <a:close/>
                  <a:moveTo>
                    <a:pt x="4807303" y="2383555"/>
                  </a:moveTo>
                  <a:cubicBezTo>
                    <a:pt x="4810636" y="2388318"/>
                    <a:pt x="4814922" y="2392128"/>
                    <a:pt x="4820161" y="2394986"/>
                  </a:cubicBezTo>
                  <a:cubicBezTo>
                    <a:pt x="4816827" y="2399748"/>
                    <a:pt x="4810160" y="2401177"/>
                    <a:pt x="4808731" y="2407844"/>
                  </a:cubicBezTo>
                  <a:cubicBezTo>
                    <a:pt x="4804921" y="2407368"/>
                    <a:pt x="4804445" y="2403558"/>
                    <a:pt x="4802540" y="2401653"/>
                  </a:cubicBezTo>
                  <a:cubicBezTo>
                    <a:pt x="4799682" y="2400700"/>
                    <a:pt x="4799206" y="2397367"/>
                    <a:pt x="4796349" y="2396414"/>
                  </a:cubicBezTo>
                  <a:cubicBezTo>
                    <a:pt x="4800159" y="2392128"/>
                    <a:pt x="4805874" y="2389747"/>
                    <a:pt x="4807779" y="2383555"/>
                  </a:cubicBezTo>
                  <a:close/>
                  <a:moveTo>
                    <a:pt x="4742056" y="2384984"/>
                  </a:moveTo>
                  <a:cubicBezTo>
                    <a:pt x="4747295" y="2387365"/>
                    <a:pt x="4748724" y="2393557"/>
                    <a:pt x="4754915" y="2395462"/>
                  </a:cubicBezTo>
                  <a:cubicBezTo>
                    <a:pt x="4751581" y="2400700"/>
                    <a:pt x="4745390" y="2403082"/>
                    <a:pt x="4743485" y="2409749"/>
                  </a:cubicBezTo>
                  <a:cubicBezTo>
                    <a:pt x="4741104" y="2408321"/>
                    <a:pt x="4738246" y="2406892"/>
                    <a:pt x="4738246" y="2403082"/>
                  </a:cubicBezTo>
                  <a:cubicBezTo>
                    <a:pt x="4735865" y="2400700"/>
                    <a:pt x="4730626" y="2400224"/>
                    <a:pt x="4730626" y="2395462"/>
                  </a:cubicBezTo>
                  <a:cubicBezTo>
                    <a:pt x="4736341" y="2393557"/>
                    <a:pt x="4740151" y="2390223"/>
                    <a:pt x="4742056" y="2384984"/>
                  </a:cubicBezTo>
                  <a:close/>
                  <a:moveTo>
                    <a:pt x="4677763" y="2441658"/>
                  </a:moveTo>
                  <a:cubicBezTo>
                    <a:pt x="4683001" y="2448802"/>
                    <a:pt x="4687287" y="2456898"/>
                    <a:pt x="4696813" y="2459755"/>
                  </a:cubicBezTo>
                  <a:cubicBezTo>
                    <a:pt x="4696336" y="2464994"/>
                    <a:pt x="4691098" y="2464994"/>
                    <a:pt x="4687764" y="2467375"/>
                  </a:cubicBezTo>
                  <a:cubicBezTo>
                    <a:pt x="4684430" y="2473091"/>
                    <a:pt x="4680144" y="2478805"/>
                    <a:pt x="4678715" y="2486426"/>
                  </a:cubicBezTo>
                  <a:cubicBezTo>
                    <a:pt x="4674905" y="2473091"/>
                    <a:pt x="4668238" y="2461660"/>
                    <a:pt x="4651569" y="2460708"/>
                  </a:cubicBezTo>
                  <a:cubicBezTo>
                    <a:pt x="4662046" y="2456422"/>
                    <a:pt x="4672524" y="2451659"/>
                    <a:pt x="4677286" y="2441658"/>
                  </a:cubicBezTo>
                  <a:close/>
                  <a:moveTo>
                    <a:pt x="4742056" y="2445468"/>
                  </a:moveTo>
                  <a:cubicBezTo>
                    <a:pt x="4747771" y="2450707"/>
                    <a:pt x="4751581" y="2458327"/>
                    <a:pt x="4760154" y="2460708"/>
                  </a:cubicBezTo>
                  <a:cubicBezTo>
                    <a:pt x="4753010" y="2467375"/>
                    <a:pt x="4745866" y="2473567"/>
                    <a:pt x="4743485" y="2484997"/>
                  </a:cubicBezTo>
                  <a:cubicBezTo>
                    <a:pt x="4741580" y="2478805"/>
                    <a:pt x="4738246" y="2474043"/>
                    <a:pt x="4735865" y="2468328"/>
                  </a:cubicBezTo>
                  <a:cubicBezTo>
                    <a:pt x="4733008" y="2464994"/>
                    <a:pt x="4726340" y="2464994"/>
                    <a:pt x="4725388" y="2459279"/>
                  </a:cubicBezTo>
                  <a:cubicBezTo>
                    <a:pt x="4733484" y="2456898"/>
                    <a:pt x="4737770" y="2451183"/>
                    <a:pt x="4742056" y="2444992"/>
                  </a:cubicBezTo>
                  <a:close/>
                  <a:moveTo>
                    <a:pt x="4806350" y="2446897"/>
                  </a:moveTo>
                  <a:cubicBezTo>
                    <a:pt x="4810160" y="2446897"/>
                    <a:pt x="4809684" y="2450707"/>
                    <a:pt x="4811589" y="2452135"/>
                  </a:cubicBezTo>
                  <a:cubicBezTo>
                    <a:pt x="4813970" y="2453088"/>
                    <a:pt x="4815399" y="2454993"/>
                    <a:pt x="4816827" y="2457374"/>
                  </a:cubicBezTo>
                  <a:cubicBezTo>
                    <a:pt x="4820637" y="2457374"/>
                    <a:pt x="4822543" y="2460232"/>
                    <a:pt x="4825876" y="2461184"/>
                  </a:cubicBezTo>
                  <a:cubicBezTo>
                    <a:pt x="4817780" y="2466899"/>
                    <a:pt x="4810160" y="2472614"/>
                    <a:pt x="4807779" y="2484520"/>
                  </a:cubicBezTo>
                  <a:cubicBezTo>
                    <a:pt x="4804445" y="2474995"/>
                    <a:pt x="4799682" y="2466899"/>
                    <a:pt x="4791110" y="2462613"/>
                  </a:cubicBezTo>
                  <a:cubicBezTo>
                    <a:pt x="4796349" y="2457851"/>
                    <a:pt x="4803969" y="2454993"/>
                    <a:pt x="4806350" y="2447373"/>
                  </a:cubicBezTo>
                  <a:close/>
                  <a:moveTo>
                    <a:pt x="4875406" y="1845393"/>
                  </a:moveTo>
                  <a:cubicBezTo>
                    <a:pt x="4875406" y="1845393"/>
                    <a:pt x="4875406" y="1846822"/>
                    <a:pt x="4873978" y="1846822"/>
                  </a:cubicBezTo>
                  <a:cubicBezTo>
                    <a:pt x="4872073" y="1872539"/>
                    <a:pt x="4884455" y="1884445"/>
                    <a:pt x="4909696" y="1883017"/>
                  </a:cubicBezTo>
                  <a:cubicBezTo>
                    <a:pt x="4919221" y="1879207"/>
                    <a:pt x="4926365" y="1872063"/>
                    <a:pt x="4930175" y="1862538"/>
                  </a:cubicBezTo>
                  <a:cubicBezTo>
                    <a:pt x="4932556" y="1841107"/>
                    <a:pt x="4922555" y="1832534"/>
                    <a:pt x="4909696" y="1826343"/>
                  </a:cubicBezTo>
                  <a:cubicBezTo>
                    <a:pt x="4904934" y="1827295"/>
                    <a:pt x="4896837" y="1824438"/>
                    <a:pt x="4894456" y="1827772"/>
                  </a:cubicBezTo>
                  <a:cubicBezTo>
                    <a:pt x="4883979" y="1829677"/>
                    <a:pt x="4878264" y="1836344"/>
                    <a:pt x="4875406" y="1845869"/>
                  </a:cubicBezTo>
                  <a:close/>
                  <a:moveTo>
                    <a:pt x="5137344" y="1834915"/>
                  </a:moveTo>
                  <a:cubicBezTo>
                    <a:pt x="5134010" y="1840630"/>
                    <a:pt x="5130200" y="1845393"/>
                    <a:pt x="5129723" y="1854441"/>
                  </a:cubicBezTo>
                  <a:cubicBezTo>
                    <a:pt x="5131629" y="1870634"/>
                    <a:pt x="5140677" y="1880159"/>
                    <a:pt x="5157822" y="1881588"/>
                  </a:cubicBezTo>
                  <a:cubicBezTo>
                    <a:pt x="5172586" y="1879207"/>
                    <a:pt x="5181635" y="1870634"/>
                    <a:pt x="5183540" y="1854441"/>
                  </a:cubicBezTo>
                  <a:cubicBezTo>
                    <a:pt x="5183540" y="1845869"/>
                    <a:pt x="5178777" y="1841107"/>
                    <a:pt x="5175920" y="1834915"/>
                  </a:cubicBezTo>
                  <a:cubicBezTo>
                    <a:pt x="5170205" y="1832058"/>
                    <a:pt x="5161632" y="1824438"/>
                    <a:pt x="5153060" y="1828724"/>
                  </a:cubicBezTo>
                  <a:cubicBezTo>
                    <a:pt x="5145440" y="1828248"/>
                    <a:pt x="5143058" y="1833487"/>
                    <a:pt x="5137820" y="1834915"/>
                  </a:cubicBezTo>
                  <a:close/>
                  <a:moveTo>
                    <a:pt x="1956471" y="1853013"/>
                  </a:moveTo>
                  <a:cubicBezTo>
                    <a:pt x="1957424" y="1868729"/>
                    <a:pt x="1965520" y="1877302"/>
                    <a:pt x="1980760" y="1878730"/>
                  </a:cubicBezTo>
                  <a:cubicBezTo>
                    <a:pt x="1995524" y="1877302"/>
                    <a:pt x="2003620" y="1869205"/>
                    <a:pt x="2005049" y="1854441"/>
                  </a:cubicBezTo>
                  <a:cubicBezTo>
                    <a:pt x="2004096" y="1838726"/>
                    <a:pt x="1991714" y="1827295"/>
                    <a:pt x="1975521" y="1831105"/>
                  </a:cubicBezTo>
                  <a:cubicBezTo>
                    <a:pt x="1963615" y="1833010"/>
                    <a:pt x="1958376" y="1841107"/>
                    <a:pt x="1956471" y="1853013"/>
                  </a:cubicBezTo>
                  <a:close/>
                  <a:moveTo>
                    <a:pt x="4813970" y="1846822"/>
                  </a:moveTo>
                  <a:cubicBezTo>
                    <a:pt x="4812065" y="1870158"/>
                    <a:pt x="4822543" y="1881112"/>
                    <a:pt x="4845879" y="1878730"/>
                  </a:cubicBezTo>
                  <a:cubicBezTo>
                    <a:pt x="4853499" y="1874920"/>
                    <a:pt x="4858738" y="1869681"/>
                    <a:pt x="4862547" y="1862062"/>
                  </a:cubicBezTo>
                  <a:cubicBezTo>
                    <a:pt x="4864929" y="1843488"/>
                    <a:pt x="4856833" y="1835392"/>
                    <a:pt x="4845879" y="1830153"/>
                  </a:cubicBezTo>
                  <a:cubicBezTo>
                    <a:pt x="4841116" y="1831105"/>
                    <a:pt x="4833020" y="1828724"/>
                    <a:pt x="4830639" y="1831582"/>
                  </a:cubicBezTo>
                  <a:cubicBezTo>
                    <a:pt x="4821590" y="1833010"/>
                    <a:pt x="4818256" y="1840630"/>
                    <a:pt x="4813970" y="1846822"/>
                  </a:cubicBezTo>
                  <a:close/>
                  <a:moveTo>
                    <a:pt x="2973741" y="1853013"/>
                  </a:moveTo>
                  <a:cubicBezTo>
                    <a:pt x="2973741" y="1867776"/>
                    <a:pt x="2981837" y="1875397"/>
                    <a:pt x="2995648" y="1877302"/>
                  </a:cubicBezTo>
                  <a:cubicBezTo>
                    <a:pt x="3011365" y="1876349"/>
                    <a:pt x="3019937" y="1868253"/>
                    <a:pt x="3019937" y="1851584"/>
                  </a:cubicBezTo>
                  <a:cubicBezTo>
                    <a:pt x="3018032" y="1838726"/>
                    <a:pt x="3006602" y="1828248"/>
                    <a:pt x="2991838" y="1832534"/>
                  </a:cubicBezTo>
                  <a:cubicBezTo>
                    <a:pt x="2980408" y="1833963"/>
                    <a:pt x="2975646" y="1842059"/>
                    <a:pt x="2973741" y="1853013"/>
                  </a:cubicBezTo>
                  <a:close/>
                  <a:moveTo>
                    <a:pt x="4754915" y="1851584"/>
                  </a:moveTo>
                  <a:cubicBezTo>
                    <a:pt x="4754915" y="1865872"/>
                    <a:pt x="4762059" y="1872539"/>
                    <a:pt x="4773965" y="1874920"/>
                  </a:cubicBezTo>
                  <a:cubicBezTo>
                    <a:pt x="4788729" y="1873968"/>
                    <a:pt x="4796349" y="1866348"/>
                    <a:pt x="4795873" y="1850632"/>
                  </a:cubicBezTo>
                  <a:cubicBezTo>
                    <a:pt x="4792063" y="1840630"/>
                    <a:pt x="4786347" y="1833010"/>
                    <a:pt x="4771584" y="1833963"/>
                  </a:cubicBezTo>
                  <a:cubicBezTo>
                    <a:pt x="4770631" y="1833963"/>
                    <a:pt x="4770155" y="1833963"/>
                    <a:pt x="4770155" y="1835392"/>
                  </a:cubicBezTo>
                  <a:cubicBezTo>
                    <a:pt x="4761106" y="1836820"/>
                    <a:pt x="4756820" y="1843488"/>
                    <a:pt x="4754915" y="1852060"/>
                  </a:cubicBezTo>
                  <a:close/>
                  <a:moveTo>
                    <a:pt x="5200209" y="1851584"/>
                  </a:moveTo>
                  <a:lnTo>
                    <a:pt x="5200209" y="1858252"/>
                  </a:lnTo>
                  <a:cubicBezTo>
                    <a:pt x="5205447" y="1882064"/>
                    <a:pt x="5243547" y="1876349"/>
                    <a:pt x="5238785" y="1850632"/>
                  </a:cubicBezTo>
                  <a:cubicBezTo>
                    <a:pt x="5236880" y="1843012"/>
                    <a:pt x="5231641" y="1838249"/>
                    <a:pt x="5224497" y="1835392"/>
                  </a:cubicBezTo>
                  <a:cubicBezTo>
                    <a:pt x="5221640" y="1836344"/>
                    <a:pt x="5214972" y="1833963"/>
                    <a:pt x="5214020" y="1836820"/>
                  </a:cubicBezTo>
                  <a:cubicBezTo>
                    <a:pt x="5205447" y="1837773"/>
                    <a:pt x="5201637" y="1844440"/>
                    <a:pt x="5199732" y="1852060"/>
                  </a:cubicBezTo>
                  <a:close/>
                  <a:moveTo>
                    <a:pt x="1774068" y="1850155"/>
                  </a:moveTo>
                  <a:cubicBezTo>
                    <a:pt x="1771686" y="1869205"/>
                    <a:pt x="1793594" y="1871587"/>
                    <a:pt x="1801214" y="1864443"/>
                  </a:cubicBezTo>
                  <a:cubicBezTo>
                    <a:pt x="1808358" y="1857299"/>
                    <a:pt x="1804548" y="1845869"/>
                    <a:pt x="1801214" y="1841107"/>
                  </a:cubicBezTo>
                  <a:cubicBezTo>
                    <a:pt x="1797880" y="1839202"/>
                    <a:pt x="1789784" y="1834915"/>
                    <a:pt x="1784545" y="1838726"/>
                  </a:cubicBezTo>
                  <a:cubicBezTo>
                    <a:pt x="1777878" y="1839678"/>
                    <a:pt x="1775973" y="1844440"/>
                    <a:pt x="1774068" y="1850155"/>
                  </a:cubicBezTo>
                  <a:close/>
                  <a:moveTo>
                    <a:pt x="1838361" y="1850155"/>
                  </a:moveTo>
                  <a:cubicBezTo>
                    <a:pt x="1835980" y="1869205"/>
                    <a:pt x="1857888" y="1871587"/>
                    <a:pt x="1865508" y="1864443"/>
                  </a:cubicBezTo>
                  <a:cubicBezTo>
                    <a:pt x="1872651" y="1857299"/>
                    <a:pt x="1868841" y="1845869"/>
                    <a:pt x="1865508" y="1841107"/>
                  </a:cubicBezTo>
                  <a:cubicBezTo>
                    <a:pt x="1862174" y="1839202"/>
                    <a:pt x="1854078" y="1834915"/>
                    <a:pt x="1848839" y="1838726"/>
                  </a:cubicBezTo>
                  <a:cubicBezTo>
                    <a:pt x="1842171" y="1839678"/>
                    <a:pt x="1840266" y="1844440"/>
                    <a:pt x="1838361" y="1850155"/>
                  </a:cubicBezTo>
                  <a:close/>
                  <a:moveTo>
                    <a:pt x="1740730" y="1851584"/>
                  </a:moveTo>
                  <a:cubicBezTo>
                    <a:pt x="1738825" y="1835392"/>
                    <a:pt x="1713108" y="1835392"/>
                    <a:pt x="1712632" y="1853013"/>
                  </a:cubicBezTo>
                  <a:cubicBezTo>
                    <a:pt x="1713108" y="1871111"/>
                    <a:pt x="1741683" y="1870634"/>
                    <a:pt x="1740730" y="1851584"/>
                  </a:cubicBezTo>
                  <a:close/>
                  <a:moveTo>
                    <a:pt x="1901226" y="1853966"/>
                  </a:moveTo>
                  <a:cubicBezTo>
                    <a:pt x="1900274" y="1873968"/>
                    <a:pt x="1932659" y="1873968"/>
                    <a:pt x="1932182" y="1853966"/>
                  </a:cubicBezTo>
                  <a:cubicBezTo>
                    <a:pt x="1931230" y="1844440"/>
                    <a:pt x="1925991" y="1839678"/>
                    <a:pt x="1916943" y="1838726"/>
                  </a:cubicBezTo>
                  <a:cubicBezTo>
                    <a:pt x="1915514" y="1838726"/>
                    <a:pt x="1913133" y="1838726"/>
                    <a:pt x="1913133" y="1840154"/>
                  </a:cubicBezTo>
                  <a:cubicBezTo>
                    <a:pt x="1905513" y="1841107"/>
                    <a:pt x="1902655" y="1846345"/>
                    <a:pt x="1901703" y="1854441"/>
                  </a:cubicBezTo>
                  <a:close/>
                  <a:moveTo>
                    <a:pt x="4695860" y="1853966"/>
                  </a:moveTo>
                  <a:cubicBezTo>
                    <a:pt x="4694908" y="1873968"/>
                    <a:pt x="4727293" y="1873968"/>
                    <a:pt x="4726816" y="1853966"/>
                  </a:cubicBezTo>
                  <a:cubicBezTo>
                    <a:pt x="4725864" y="1844440"/>
                    <a:pt x="4720625" y="1839678"/>
                    <a:pt x="4711576" y="1838726"/>
                  </a:cubicBezTo>
                  <a:cubicBezTo>
                    <a:pt x="4710148" y="1838726"/>
                    <a:pt x="4707766" y="1838726"/>
                    <a:pt x="4707766" y="1840154"/>
                  </a:cubicBezTo>
                  <a:cubicBezTo>
                    <a:pt x="4700146" y="1841107"/>
                    <a:pt x="4697289" y="1846345"/>
                    <a:pt x="4696336" y="1854441"/>
                  </a:cubicBezTo>
                  <a:close/>
                  <a:moveTo>
                    <a:pt x="4662523" y="1852536"/>
                  </a:moveTo>
                  <a:cubicBezTo>
                    <a:pt x="4660618" y="1836344"/>
                    <a:pt x="4634900" y="1836344"/>
                    <a:pt x="4634424" y="1853966"/>
                  </a:cubicBezTo>
                  <a:cubicBezTo>
                    <a:pt x="4634424" y="1872063"/>
                    <a:pt x="4663475" y="1871587"/>
                    <a:pt x="4662523" y="1852536"/>
                  </a:cubicBezTo>
                  <a:close/>
                  <a:moveTo>
                    <a:pt x="4127218" y="1851108"/>
                  </a:moveTo>
                  <a:lnTo>
                    <a:pt x="4127218" y="1858728"/>
                  </a:lnTo>
                  <a:cubicBezTo>
                    <a:pt x="4132457" y="1871587"/>
                    <a:pt x="4158174" y="1868253"/>
                    <a:pt x="4152935" y="1848250"/>
                  </a:cubicBezTo>
                  <a:cubicBezTo>
                    <a:pt x="4150554" y="1845393"/>
                    <a:pt x="4148173" y="1842535"/>
                    <a:pt x="4145315" y="1840630"/>
                  </a:cubicBezTo>
                  <a:cubicBezTo>
                    <a:pt x="4142458" y="1841583"/>
                    <a:pt x="4135790" y="1839202"/>
                    <a:pt x="4134838" y="1842059"/>
                  </a:cubicBezTo>
                  <a:cubicBezTo>
                    <a:pt x="4130075" y="1843012"/>
                    <a:pt x="4128170" y="1846345"/>
                    <a:pt x="4127218" y="1851108"/>
                  </a:cubicBezTo>
                  <a:close/>
                  <a:moveTo>
                    <a:pt x="1654529" y="1860157"/>
                  </a:moveTo>
                  <a:cubicBezTo>
                    <a:pt x="1659768" y="1863014"/>
                    <a:pt x="1664530" y="1863014"/>
                    <a:pt x="1669769" y="1860157"/>
                  </a:cubicBezTo>
                  <a:cubicBezTo>
                    <a:pt x="1669769" y="1855870"/>
                    <a:pt x="1673103" y="1855870"/>
                    <a:pt x="1672150" y="1851108"/>
                  </a:cubicBezTo>
                  <a:cubicBezTo>
                    <a:pt x="1670721" y="1839202"/>
                    <a:pt x="1650719" y="1839678"/>
                    <a:pt x="1651671" y="1853489"/>
                  </a:cubicBezTo>
                  <a:cubicBezTo>
                    <a:pt x="1652148" y="1855870"/>
                    <a:pt x="1654529" y="1856823"/>
                    <a:pt x="1654053" y="1859680"/>
                  </a:cubicBezTo>
                  <a:close/>
                  <a:moveTo>
                    <a:pt x="4572511" y="1854918"/>
                  </a:moveTo>
                  <a:cubicBezTo>
                    <a:pt x="4573940" y="1861109"/>
                    <a:pt x="4577274" y="1865395"/>
                    <a:pt x="4585370" y="1865395"/>
                  </a:cubicBezTo>
                  <a:cubicBezTo>
                    <a:pt x="4591561" y="1863967"/>
                    <a:pt x="4595848" y="1860633"/>
                    <a:pt x="4595848" y="1852536"/>
                  </a:cubicBezTo>
                  <a:cubicBezTo>
                    <a:pt x="4595371" y="1838726"/>
                    <a:pt x="4570606" y="1839202"/>
                    <a:pt x="4572511" y="1854918"/>
                  </a:cubicBezTo>
                  <a:close/>
                  <a:moveTo>
                    <a:pt x="5275932" y="1860157"/>
                  </a:moveTo>
                  <a:cubicBezTo>
                    <a:pt x="5284505" y="1867776"/>
                    <a:pt x="5297840" y="1858728"/>
                    <a:pt x="5291172" y="1847298"/>
                  </a:cubicBezTo>
                  <a:cubicBezTo>
                    <a:pt x="5282600" y="1839678"/>
                    <a:pt x="5269265" y="1848727"/>
                    <a:pt x="5275932" y="1860157"/>
                  </a:cubicBezTo>
                  <a:close/>
                  <a:moveTo>
                    <a:pt x="5126866" y="1909210"/>
                  </a:moveTo>
                  <a:cubicBezTo>
                    <a:pt x="5124009" y="1931594"/>
                    <a:pt x="5134010" y="1941119"/>
                    <a:pt x="5147345" y="1947786"/>
                  </a:cubicBezTo>
                  <a:cubicBezTo>
                    <a:pt x="5169729" y="1950644"/>
                    <a:pt x="5179254" y="1940643"/>
                    <a:pt x="5185921" y="1927308"/>
                  </a:cubicBezTo>
                  <a:cubicBezTo>
                    <a:pt x="5188779" y="1904924"/>
                    <a:pt x="5178777" y="1895399"/>
                    <a:pt x="5165442" y="1888732"/>
                  </a:cubicBezTo>
                  <a:cubicBezTo>
                    <a:pt x="5159727" y="1889684"/>
                    <a:pt x="5151155" y="1886827"/>
                    <a:pt x="5147345" y="1890160"/>
                  </a:cubicBezTo>
                  <a:cubicBezTo>
                    <a:pt x="5136391" y="1892542"/>
                    <a:pt x="5131629" y="1901114"/>
                    <a:pt x="5126866" y="1909210"/>
                  </a:cubicBezTo>
                  <a:close/>
                  <a:moveTo>
                    <a:pt x="4622517" y="1907782"/>
                  </a:moveTo>
                  <a:cubicBezTo>
                    <a:pt x="4617755" y="1925403"/>
                    <a:pt x="4626804" y="1937785"/>
                    <a:pt x="4637758" y="1943977"/>
                  </a:cubicBezTo>
                  <a:cubicBezTo>
                    <a:pt x="4662523" y="1949691"/>
                    <a:pt x="4679668" y="1932546"/>
                    <a:pt x="4673476" y="1907782"/>
                  </a:cubicBezTo>
                  <a:cubicBezTo>
                    <a:pt x="4667285" y="1898733"/>
                    <a:pt x="4660618" y="1890160"/>
                    <a:pt x="4643949" y="1891113"/>
                  </a:cubicBezTo>
                  <a:cubicBezTo>
                    <a:pt x="4642996" y="1891113"/>
                    <a:pt x="4642520" y="1891113"/>
                    <a:pt x="4642520" y="1892542"/>
                  </a:cubicBezTo>
                  <a:cubicBezTo>
                    <a:pt x="4631090" y="1892542"/>
                    <a:pt x="4627280" y="1901591"/>
                    <a:pt x="4622041" y="1907782"/>
                  </a:cubicBezTo>
                  <a:close/>
                  <a:moveTo>
                    <a:pt x="4683954" y="1918259"/>
                  </a:moveTo>
                  <a:cubicBezTo>
                    <a:pt x="4685383" y="1934452"/>
                    <a:pt x="4694431" y="1943500"/>
                    <a:pt x="4711100" y="1945405"/>
                  </a:cubicBezTo>
                  <a:cubicBezTo>
                    <a:pt x="4727293" y="1943977"/>
                    <a:pt x="4736341" y="1934928"/>
                    <a:pt x="4738246" y="1918259"/>
                  </a:cubicBezTo>
                  <a:cubicBezTo>
                    <a:pt x="4736341" y="1900638"/>
                    <a:pt x="4726816" y="1891113"/>
                    <a:pt x="4707290" y="1891113"/>
                  </a:cubicBezTo>
                  <a:cubicBezTo>
                    <a:pt x="4706337" y="1891113"/>
                    <a:pt x="4705861" y="1891113"/>
                    <a:pt x="4705861" y="1892542"/>
                  </a:cubicBezTo>
                  <a:cubicBezTo>
                    <a:pt x="4692050" y="1894923"/>
                    <a:pt x="4685383" y="1903972"/>
                    <a:pt x="4683954" y="1918259"/>
                  </a:cubicBezTo>
                  <a:close/>
                  <a:moveTo>
                    <a:pt x="4749200" y="1907782"/>
                  </a:moveTo>
                  <a:cubicBezTo>
                    <a:pt x="4747771" y="1914925"/>
                    <a:pt x="4747295" y="1922545"/>
                    <a:pt x="4749200" y="1928260"/>
                  </a:cubicBezTo>
                  <a:cubicBezTo>
                    <a:pt x="4751105" y="1934452"/>
                    <a:pt x="4759201" y="1942072"/>
                    <a:pt x="4764440" y="1943500"/>
                  </a:cubicBezTo>
                  <a:cubicBezTo>
                    <a:pt x="4779680" y="1948739"/>
                    <a:pt x="4793968" y="1940643"/>
                    <a:pt x="4800159" y="1928260"/>
                  </a:cubicBezTo>
                  <a:cubicBezTo>
                    <a:pt x="4800159" y="1926832"/>
                    <a:pt x="4800159" y="1924450"/>
                    <a:pt x="4801587" y="1924450"/>
                  </a:cubicBezTo>
                  <a:cubicBezTo>
                    <a:pt x="4803492" y="1904448"/>
                    <a:pt x="4793491" y="1896352"/>
                    <a:pt x="4781109" y="1891113"/>
                  </a:cubicBezTo>
                  <a:lnTo>
                    <a:pt x="4769679" y="1891113"/>
                  </a:lnTo>
                  <a:cubicBezTo>
                    <a:pt x="4769679" y="1891113"/>
                    <a:pt x="4768250" y="1891113"/>
                    <a:pt x="4768250" y="1892542"/>
                  </a:cubicBezTo>
                  <a:cubicBezTo>
                    <a:pt x="4757773" y="1893494"/>
                    <a:pt x="4753962" y="1901114"/>
                    <a:pt x="4749200" y="1907782"/>
                  </a:cubicBezTo>
                  <a:close/>
                  <a:moveTo>
                    <a:pt x="4559176" y="1916830"/>
                  </a:moveTo>
                  <a:cubicBezTo>
                    <a:pt x="4560129" y="1932546"/>
                    <a:pt x="4568225" y="1941119"/>
                    <a:pt x="4583465" y="1942548"/>
                  </a:cubicBezTo>
                  <a:cubicBezTo>
                    <a:pt x="4598229" y="1941119"/>
                    <a:pt x="4606325" y="1933023"/>
                    <a:pt x="4607754" y="1918259"/>
                  </a:cubicBezTo>
                  <a:cubicBezTo>
                    <a:pt x="4606801" y="1902543"/>
                    <a:pt x="4594419" y="1891113"/>
                    <a:pt x="4578227" y="1894923"/>
                  </a:cubicBezTo>
                  <a:cubicBezTo>
                    <a:pt x="4566320" y="1896828"/>
                    <a:pt x="4561082" y="1904924"/>
                    <a:pt x="4559176" y="1916830"/>
                  </a:cubicBezTo>
                  <a:close/>
                  <a:moveTo>
                    <a:pt x="5194493" y="1918259"/>
                  </a:moveTo>
                  <a:cubicBezTo>
                    <a:pt x="5196399" y="1933023"/>
                    <a:pt x="5204495" y="1941595"/>
                    <a:pt x="5220211" y="1942548"/>
                  </a:cubicBezTo>
                  <a:cubicBezTo>
                    <a:pt x="5233546" y="1940167"/>
                    <a:pt x="5241642" y="1932070"/>
                    <a:pt x="5243071" y="1918259"/>
                  </a:cubicBezTo>
                  <a:cubicBezTo>
                    <a:pt x="5241642" y="1903495"/>
                    <a:pt x="5230212" y="1892542"/>
                    <a:pt x="5215925" y="1894923"/>
                  </a:cubicBezTo>
                  <a:cubicBezTo>
                    <a:pt x="5201637" y="1895875"/>
                    <a:pt x="5196399" y="1905400"/>
                    <a:pt x="5194017" y="1918259"/>
                  </a:cubicBezTo>
                  <a:close/>
                  <a:moveTo>
                    <a:pt x="1958376" y="1914449"/>
                  </a:moveTo>
                  <a:cubicBezTo>
                    <a:pt x="1958376" y="1930642"/>
                    <a:pt x="1966473" y="1938738"/>
                    <a:pt x="1982665" y="1938738"/>
                  </a:cubicBezTo>
                  <a:cubicBezTo>
                    <a:pt x="1994571" y="1935880"/>
                    <a:pt x="2002191" y="1929213"/>
                    <a:pt x="2001715" y="1914449"/>
                  </a:cubicBezTo>
                  <a:cubicBezTo>
                    <a:pt x="2001239" y="1908258"/>
                    <a:pt x="1997429" y="1904924"/>
                    <a:pt x="1995524" y="1900161"/>
                  </a:cubicBezTo>
                  <a:cubicBezTo>
                    <a:pt x="1990285" y="1898257"/>
                    <a:pt x="1982189" y="1892065"/>
                    <a:pt x="1975045" y="1896352"/>
                  </a:cubicBezTo>
                  <a:cubicBezTo>
                    <a:pt x="1964567" y="1897780"/>
                    <a:pt x="1960758" y="1904924"/>
                    <a:pt x="1958376" y="1914449"/>
                  </a:cubicBezTo>
                  <a:close/>
                  <a:moveTo>
                    <a:pt x="3039940" y="1913020"/>
                  </a:moveTo>
                  <a:cubicBezTo>
                    <a:pt x="3038511" y="1926832"/>
                    <a:pt x="3045655" y="1931594"/>
                    <a:pt x="3052798" y="1936357"/>
                  </a:cubicBezTo>
                  <a:cubicBezTo>
                    <a:pt x="3071372" y="1937785"/>
                    <a:pt x="3079944" y="1929213"/>
                    <a:pt x="3078516" y="1910639"/>
                  </a:cubicBezTo>
                  <a:cubicBezTo>
                    <a:pt x="3075658" y="1904924"/>
                    <a:pt x="3071372" y="1900638"/>
                    <a:pt x="3065657" y="1897780"/>
                  </a:cubicBezTo>
                  <a:cubicBezTo>
                    <a:pt x="3061847" y="1898733"/>
                    <a:pt x="3054703" y="1896352"/>
                    <a:pt x="3052798" y="1899209"/>
                  </a:cubicBezTo>
                  <a:cubicBezTo>
                    <a:pt x="3045655" y="1900638"/>
                    <a:pt x="3041845" y="1906353"/>
                    <a:pt x="3039940" y="1913497"/>
                  </a:cubicBezTo>
                  <a:close/>
                  <a:moveTo>
                    <a:pt x="4501550" y="1915401"/>
                  </a:moveTo>
                  <a:cubicBezTo>
                    <a:pt x="4500598" y="1928260"/>
                    <a:pt x="4507265" y="1933499"/>
                    <a:pt x="4515838" y="1937309"/>
                  </a:cubicBezTo>
                  <a:cubicBezTo>
                    <a:pt x="4542031" y="1942072"/>
                    <a:pt x="4546318" y="1909687"/>
                    <a:pt x="4532506" y="1901114"/>
                  </a:cubicBezTo>
                  <a:cubicBezTo>
                    <a:pt x="4528220" y="1900161"/>
                    <a:pt x="4520600" y="1895875"/>
                    <a:pt x="4515838" y="1899685"/>
                  </a:cubicBezTo>
                  <a:cubicBezTo>
                    <a:pt x="4506789" y="1900638"/>
                    <a:pt x="4503455" y="1907305"/>
                    <a:pt x="4501550" y="1914925"/>
                  </a:cubicBezTo>
                  <a:close/>
                  <a:moveTo>
                    <a:pt x="5267836" y="1906353"/>
                  </a:moveTo>
                  <a:cubicBezTo>
                    <a:pt x="5266407" y="1909687"/>
                    <a:pt x="5265931" y="1913497"/>
                    <a:pt x="5264026" y="1916830"/>
                  </a:cubicBezTo>
                  <a:cubicBezTo>
                    <a:pt x="5265455" y="1922545"/>
                    <a:pt x="5266884" y="1928737"/>
                    <a:pt x="5270217" y="1932070"/>
                  </a:cubicBezTo>
                  <a:cubicBezTo>
                    <a:pt x="5282124" y="1942548"/>
                    <a:pt x="5303078" y="1933023"/>
                    <a:pt x="5302126" y="1916830"/>
                  </a:cubicBezTo>
                  <a:cubicBezTo>
                    <a:pt x="5302126" y="1913973"/>
                    <a:pt x="5298792" y="1910639"/>
                    <a:pt x="5298316" y="1906353"/>
                  </a:cubicBezTo>
                  <a:cubicBezTo>
                    <a:pt x="5294506" y="1903019"/>
                    <a:pt x="5286410" y="1897780"/>
                    <a:pt x="5281647" y="1899685"/>
                  </a:cubicBezTo>
                  <a:cubicBezTo>
                    <a:pt x="5274503" y="1899685"/>
                    <a:pt x="5271646" y="1903495"/>
                    <a:pt x="5267360" y="1906353"/>
                  </a:cubicBezTo>
                  <a:close/>
                  <a:moveTo>
                    <a:pt x="2915638" y="1913020"/>
                  </a:moveTo>
                  <a:lnTo>
                    <a:pt x="2915638" y="1923498"/>
                  </a:lnTo>
                  <a:cubicBezTo>
                    <a:pt x="2919448" y="1930165"/>
                    <a:pt x="2928497" y="1936833"/>
                    <a:pt x="2938974" y="1933976"/>
                  </a:cubicBezTo>
                  <a:cubicBezTo>
                    <a:pt x="2944213" y="1932546"/>
                    <a:pt x="2945642" y="1925879"/>
                    <a:pt x="2949452" y="1923498"/>
                  </a:cubicBezTo>
                  <a:cubicBezTo>
                    <a:pt x="2951357" y="1910163"/>
                    <a:pt x="2945642" y="1904924"/>
                    <a:pt x="2938974" y="1900161"/>
                  </a:cubicBezTo>
                  <a:cubicBezTo>
                    <a:pt x="2935165" y="1901114"/>
                    <a:pt x="2928021" y="1898733"/>
                    <a:pt x="2926116" y="1901591"/>
                  </a:cubicBezTo>
                  <a:cubicBezTo>
                    <a:pt x="2920877" y="1903495"/>
                    <a:pt x="2917067" y="1907305"/>
                    <a:pt x="2915638" y="1913020"/>
                  </a:cubicBezTo>
                  <a:close/>
                  <a:moveTo>
                    <a:pt x="1900750" y="1916830"/>
                  </a:moveTo>
                  <a:cubicBezTo>
                    <a:pt x="1899797" y="1936833"/>
                    <a:pt x="1932182" y="1936833"/>
                    <a:pt x="1931706" y="1916830"/>
                  </a:cubicBezTo>
                  <a:cubicBezTo>
                    <a:pt x="1930754" y="1907305"/>
                    <a:pt x="1925515" y="1902543"/>
                    <a:pt x="1916466" y="1901591"/>
                  </a:cubicBezTo>
                  <a:cubicBezTo>
                    <a:pt x="1915038" y="1901591"/>
                    <a:pt x="1912656" y="1901591"/>
                    <a:pt x="1912656" y="1903019"/>
                  </a:cubicBezTo>
                  <a:cubicBezTo>
                    <a:pt x="1905036" y="1903972"/>
                    <a:pt x="1902179" y="1909210"/>
                    <a:pt x="1901226" y="1917306"/>
                  </a:cubicBezTo>
                  <a:close/>
                  <a:moveTo>
                    <a:pt x="1839314" y="1918259"/>
                  </a:moveTo>
                  <a:cubicBezTo>
                    <a:pt x="1839314" y="1935880"/>
                    <a:pt x="1871223" y="1934928"/>
                    <a:pt x="1867413" y="1914449"/>
                  </a:cubicBezTo>
                  <a:cubicBezTo>
                    <a:pt x="1865984" y="1907305"/>
                    <a:pt x="1857888" y="1900161"/>
                    <a:pt x="1849315" y="1903972"/>
                  </a:cubicBezTo>
                  <a:cubicBezTo>
                    <a:pt x="1841695" y="1904448"/>
                    <a:pt x="1839314" y="1910163"/>
                    <a:pt x="1838838" y="1918259"/>
                  </a:cubicBezTo>
                  <a:close/>
                  <a:moveTo>
                    <a:pt x="2982790" y="1918259"/>
                  </a:moveTo>
                  <a:cubicBezTo>
                    <a:pt x="2983266" y="1935404"/>
                    <a:pt x="3012793" y="1934452"/>
                    <a:pt x="3010888" y="1915878"/>
                  </a:cubicBezTo>
                  <a:cubicBezTo>
                    <a:pt x="3009936" y="1907782"/>
                    <a:pt x="3001839" y="1900161"/>
                    <a:pt x="2992791" y="1904448"/>
                  </a:cubicBezTo>
                  <a:cubicBezTo>
                    <a:pt x="2985647" y="1905877"/>
                    <a:pt x="2982790" y="1910639"/>
                    <a:pt x="2982313" y="1918736"/>
                  </a:cubicBezTo>
                  <a:close/>
                  <a:moveTo>
                    <a:pt x="5331177" y="1911592"/>
                  </a:moveTo>
                  <a:cubicBezTo>
                    <a:pt x="5323081" y="1940643"/>
                    <a:pt x="5370230" y="1940643"/>
                    <a:pt x="5362134" y="1911592"/>
                  </a:cubicBezTo>
                  <a:cubicBezTo>
                    <a:pt x="5359752" y="1908258"/>
                    <a:pt x="5356418" y="1905400"/>
                    <a:pt x="5353085" y="1902543"/>
                  </a:cubicBezTo>
                  <a:cubicBezTo>
                    <a:pt x="5349275" y="1903495"/>
                    <a:pt x="5342131" y="1901114"/>
                    <a:pt x="5340226" y="1903972"/>
                  </a:cubicBezTo>
                  <a:cubicBezTo>
                    <a:pt x="5334987" y="1904448"/>
                    <a:pt x="5334511" y="1909210"/>
                    <a:pt x="5331177" y="1911592"/>
                  </a:cubicBezTo>
                  <a:close/>
                  <a:moveTo>
                    <a:pt x="4127694" y="1915401"/>
                  </a:moveTo>
                  <a:cubicBezTo>
                    <a:pt x="4128170" y="1934928"/>
                    <a:pt x="4154364" y="1931118"/>
                    <a:pt x="4153411" y="1915401"/>
                  </a:cubicBezTo>
                  <a:cubicBezTo>
                    <a:pt x="4153411" y="1913497"/>
                    <a:pt x="4150554" y="1912068"/>
                    <a:pt x="4151030" y="1908734"/>
                  </a:cubicBezTo>
                  <a:cubicBezTo>
                    <a:pt x="4148173" y="1907305"/>
                    <a:pt x="4142458" y="1902066"/>
                    <a:pt x="4139600" y="1904924"/>
                  </a:cubicBezTo>
                  <a:cubicBezTo>
                    <a:pt x="4131980" y="1904448"/>
                    <a:pt x="4131028" y="1910639"/>
                    <a:pt x="4128170" y="1915401"/>
                  </a:cubicBezTo>
                  <a:close/>
                  <a:moveTo>
                    <a:pt x="5396900" y="1917783"/>
                  </a:moveTo>
                  <a:cubicBezTo>
                    <a:pt x="5397376" y="1921593"/>
                    <a:pt x="5399281" y="1924927"/>
                    <a:pt x="5400710" y="1928260"/>
                  </a:cubicBezTo>
                  <a:cubicBezTo>
                    <a:pt x="5406425" y="1932546"/>
                    <a:pt x="5415473" y="1932546"/>
                    <a:pt x="5421188" y="1928260"/>
                  </a:cubicBezTo>
                  <a:cubicBezTo>
                    <a:pt x="5424999" y="1923022"/>
                    <a:pt x="5425475" y="1915401"/>
                    <a:pt x="5422617" y="1909210"/>
                  </a:cubicBezTo>
                  <a:cubicBezTo>
                    <a:pt x="5414521" y="1900638"/>
                    <a:pt x="5396900" y="1904448"/>
                    <a:pt x="5396900" y="1918259"/>
                  </a:cubicBezTo>
                  <a:close/>
                  <a:moveTo>
                    <a:pt x="1779783" y="1921593"/>
                  </a:moveTo>
                  <a:cubicBezTo>
                    <a:pt x="1785498" y="1930642"/>
                    <a:pt x="1805024" y="1927784"/>
                    <a:pt x="1800261" y="1911115"/>
                  </a:cubicBezTo>
                  <a:cubicBezTo>
                    <a:pt x="1797880" y="1910163"/>
                    <a:pt x="1796451" y="1908258"/>
                    <a:pt x="1795023" y="1905877"/>
                  </a:cubicBezTo>
                  <a:cubicBezTo>
                    <a:pt x="1792165" y="1906829"/>
                    <a:pt x="1785498" y="1904448"/>
                    <a:pt x="1784545" y="1907305"/>
                  </a:cubicBezTo>
                  <a:cubicBezTo>
                    <a:pt x="1779783" y="1908734"/>
                    <a:pt x="1778830" y="1914449"/>
                    <a:pt x="1779306" y="1921593"/>
                  </a:cubicBezTo>
                  <a:close/>
                  <a:moveTo>
                    <a:pt x="4450115" y="1923974"/>
                  </a:moveTo>
                  <a:cubicBezTo>
                    <a:pt x="4455354" y="1926832"/>
                    <a:pt x="4460116" y="1926832"/>
                    <a:pt x="4465355" y="1923974"/>
                  </a:cubicBezTo>
                  <a:cubicBezTo>
                    <a:pt x="4465355" y="1919688"/>
                    <a:pt x="4468689" y="1919688"/>
                    <a:pt x="4467736" y="1914925"/>
                  </a:cubicBezTo>
                  <a:cubicBezTo>
                    <a:pt x="4466308" y="1903019"/>
                    <a:pt x="4446305" y="1903495"/>
                    <a:pt x="4447258" y="1917306"/>
                  </a:cubicBezTo>
                  <a:cubicBezTo>
                    <a:pt x="4447734" y="1919688"/>
                    <a:pt x="4450115" y="1920640"/>
                    <a:pt x="4449639" y="1923498"/>
                  </a:cubicBezTo>
                  <a:close/>
                  <a:moveTo>
                    <a:pt x="1718346" y="1917783"/>
                  </a:moveTo>
                  <a:cubicBezTo>
                    <a:pt x="1721204" y="1930165"/>
                    <a:pt x="1741206" y="1924450"/>
                    <a:pt x="1735015" y="1911115"/>
                  </a:cubicBezTo>
                  <a:cubicBezTo>
                    <a:pt x="1729300" y="1904924"/>
                    <a:pt x="1718346" y="1907782"/>
                    <a:pt x="1718346" y="1917783"/>
                  </a:cubicBezTo>
                  <a:close/>
                  <a:moveTo>
                    <a:pt x="5464051" y="1923022"/>
                  </a:moveTo>
                  <a:cubicBezTo>
                    <a:pt x="5469766" y="1932070"/>
                    <a:pt x="5489292" y="1929213"/>
                    <a:pt x="5484530" y="1912544"/>
                  </a:cubicBezTo>
                  <a:cubicBezTo>
                    <a:pt x="5482148" y="1911592"/>
                    <a:pt x="5480720" y="1909687"/>
                    <a:pt x="5479291" y="1907305"/>
                  </a:cubicBezTo>
                  <a:cubicBezTo>
                    <a:pt x="5476433" y="1908258"/>
                    <a:pt x="5469766" y="1905877"/>
                    <a:pt x="5468813" y="1908734"/>
                  </a:cubicBezTo>
                  <a:cubicBezTo>
                    <a:pt x="5464051" y="1910163"/>
                    <a:pt x="5463098" y="1915878"/>
                    <a:pt x="5463575" y="1923022"/>
                  </a:cubicBezTo>
                  <a:close/>
                  <a:moveTo>
                    <a:pt x="1655481" y="1917783"/>
                  </a:moveTo>
                  <a:cubicBezTo>
                    <a:pt x="1656434" y="1925879"/>
                    <a:pt x="1672150" y="1927308"/>
                    <a:pt x="1670721" y="1915401"/>
                  </a:cubicBezTo>
                  <a:cubicBezTo>
                    <a:pt x="1669293" y="1911592"/>
                    <a:pt x="1667388" y="1908734"/>
                    <a:pt x="1661673" y="1908734"/>
                  </a:cubicBezTo>
                  <a:cubicBezTo>
                    <a:pt x="1660720" y="1908734"/>
                    <a:pt x="1660244" y="1908734"/>
                    <a:pt x="1660244" y="1910163"/>
                  </a:cubicBezTo>
                  <a:cubicBezTo>
                    <a:pt x="1655005" y="1910639"/>
                    <a:pt x="1655005" y="1915878"/>
                    <a:pt x="1655005" y="1917783"/>
                  </a:cubicBezTo>
                  <a:close/>
                  <a:moveTo>
                    <a:pt x="4495359" y="1971599"/>
                  </a:moveTo>
                  <a:cubicBezTo>
                    <a:pt x="4495359" y="1971599"/>
                    <a:pt x="4495359" y="1973028"/>
                    <a:pt x="4493930" y="1973028"/>
                  </a:cubicBezTo>
                  <a:cubicBezTo>
                    <a:pt x="4492501" y="1998745"/>
                    <a:pt x="4504408" y="2010651"/>
                    <a:pt x="4529649" y="2009223"/>
                  </a:cubicBezTo>
                  <a:cubicBezTo>
                    <a:pt x="4539174" y="2005413"/>
                    <a:pt x="4546318" y="1998269"/>
                    <a:pt x="4550128" y="1988744"/>
                  </a:cubicBezTo>
                  <a:cubicBezTo>
                    <a:pt x="4552509" y="1967313"/>
                    <a:pt x="4542508" y="1958740"/>
                    <a:pt x="4529649" y="1952549"/>
                  </a:cubicBezTo>
                  <a:cubicBezTo>
                    <a:pt x="4524886" y="1953502"/>
                    <a:pt x="4516790" y="1951120"/>
                    <a:pt x="4514409" y="1953978"/>
                  </a:cubicBezTo>
                  <a:cubicBezTo>
                    <a:pt x="4503931" y="1955883"/>
                    <a:pt x="4498217" y="1962550"/>
                    <a:pt x="4495359" y="1972075"/>
                  </a:cubicBezTo>
                  <a:close/>
                  <a:moveTo>
                    <a:pt x="5193541" y="1971599"/>
                  </a:moveTo>
                  <a:cubicBezTo>
                    <a:pt x="5193541" y="1971599"/>
                    <a:pt x="5193541" y="1973028"/>
                    <a:pt x="5192112" y="1973028"/>
                  </a:cubicBezTo>
                  <a:cubicBezTo>
                    <a:pt x="5190207" y="1998745"/>
                    <a:pt x="5202590" y="2010651"/>
                    <a:pt x="5227831" y="2009223"/>
                  </a:cubicBezTo>
                  <a:cubicBezTo>
                    <a:pt x="5237356" y="2005413"/>
                    <a:pt x="5244500" y="1998269"/>
                    <a:pt x="5248310" y="1988744"/>
                  </a:cubicBezTo>
                  <a:cubicBezTo>
                    <a:pt x="5250691" y="1967313"/>
                    <a:pt x="5240690" y="1958740"/>
                    <a:pt x="5227831" y="1952549"/>
                  </a:cubicBezTo>
                  <a:cubicBezTo>
                    <a:pt x="5223068" y="1953502"/>
                    <a:pt x="5214972" y="1951120"/>
                    <a:pt x="5212591" y="1953978"/>
                  </a:cubicBezTo>
                  <a:cubicBezTo>
                    <a:pt x="5202114" y="1955883"/>
                    <a:pt x="5196399" y="1962550"/>
                    <a:pt x="5193541" y="1972075"/>
                  </a:cubicBezTo>
                  <a:close/>
                  <a:moveTo>
                    <a:pt x="3232821" y="1962550"/>
                  </a:moveTo>
                  <a:cubicBezTo>
                    <a:pt x="3230916" y="1968742"/>
                    <a:pt x="3226153" y="1972075"/>
                    <a:pt x="3226629" y="1980648"/>
                  </a:cubicBezTo>
                  <a:cubicBezTo>
                    <a:pt x="3228534" y="1996364"/>
                    <a:pt x="3237107" y="2005413"/>
                    <a:pt x="3253776" y="2006365"/>
                  </a:cubicBezTo>
                  <a:cubicBezTo>
                    <a:pt x="3268063" y="2003984"/>
                    <a:pt x="3276636" y="1995888"/>
                    <a:pt x="3278064" y="1980648"/>
                  </a:cubicBezTo>
                  <a:cubicBezTo>
                    <a:pt x="3278064" y="1971599"/>
                    <a:pt x="3273302" y="1967313"/>
                    <a:pt x="3270444" y="1961598"/>
                  </a:cubicBezTo>
                  <a:cubicBezTo>
                    <a:pt x="3264253" y="1959217"/>
                    <a:pt x="3256157" y="1952073"/>
                    <a:pt x="3247584" y="1956359"/>
                  </a:cubicBezTo>
                  <a:cubicBezTo>
                    <a:pt x="3240917" y="1956359"/>
                    <a:pt x="3238536" y="1961122"/>
                    <a:pt x="3233297" y="1962550"/>
                  </a:cubicBezTo>
                  <a:close/>
                  <a:moveTo>
                    <a:pt x="5258787" y="1973028"/>
                  </a:moveTo>
                  <a:cubicBezTo>
                    <a:pt x="5256882" y="1991125"/>
                    <a:pt x="5264026" y="2000650"/>
                    <a:pt x="5275456" y="2004937"/>
                  </a:cubicBezTo>
                  <a:cubicBezTo>
                    <a:pt x="5291648" y="2010175"/>
                    <a:pt x="5304983" y="2001127"/>
                    <a:pt x="5308793" y="1989697"/>
                  </a:cubicBezTo>
                  <a:cubicBezTo>
                    <a:pt x="5314032" y="1973504"/>
                    <a:pt x="5304983" y="1960169"/>
                    <a:pt x="5293554" y="1956359"/>
                  </a:cubicBezTo>
                  <a:cubicBezTo>
                    <a:pt x="5290696" y="1954454"/>
                    <a:pt x="5279742" y="1953978"/>
                    <a:pt x="5276885" y="1956359"/>
                  </a:cubicBezTo>
                  <a:cubicBezTo>
                    <a:pt x="5266884" y="1958264"/>
                    <a:pt x="5263074" y="1965884"/>
                    <a:pt x="5258787" y="1973028"/>
                  </a:cubicBezTo>
                  <a:close/>
                  <a:moveTo>
                    <a:pt x="3164717" y="1979219"/>
                  </a:moveTo>
                  <a:cubicBezTo>
                    <a:pt x="3164717" y="1993983"/>
                    <a:pt x="3172813" y="2001603"/>
                    <a:pt x="3186625" y="2003508"/>
                  </a:cubicBezTo>
                  <a:cubicBezTo>
                    <a:pt x="3202341" y="2002555"/>
                    <a:pt x="3210913" y="1994459"/>
                    <a:pt x="3210913" y="1977790"/>
                  </a:cubicBezTo>
                  <a:cubicBezTo>
                    <a:pt x="3209008" y="1964931"/>
                    <a:pt x="3197578" y="1954454"/>
                    <a:pt x="3182815" y="1958740"/>
                  </a:cubicBezTo>
                  <a:cubicBezTo>
                    <a:pt x="3171385" y="1960169"/>
                    <a:pt x="3166622" y="1968265"/>
                    <a:pt x="3164717" y="1979219"/>
                  </a:cubicBezTo>
                  <a:close/>
                  <a:moveTo>
                    <a:pt x="5324510" y="1973980"/>
                  </a:moveTo>
                  <a:cubicBezTo>
                    <a:pt x="5322605" y="1991602"/>
                    <a:pt x="5331177" y="1998269"/>
                    <a:pt x="5341178" y="2003508"/>
                  </a:cubicBezTo>
                  <a:cubicBezTo>
                    <a:pt x="5358800" y="2005413"/>
                    <a:pt x="5365467" y="1996841"/>
                    <a:pt x="5370706" y="1986839"/>
                  </a:cubicBezTo>
                  <a:lnTo>
                    <a:pt x="5370706" y="1973980"/>
                  </a:lnTo>
                  <a:cubicBezTo>
                    <a:pt x="5366420" y="1963979"/>
                    <a:pt x="5356418" y="1953502"/>
                    <a:pt x="5341178" y="1958740"/>
                  </a:cubicBezTo>
                  <a:cubicBezTo>
                    <a:pt x="5331654" y="1960169"/>
                    <a:pt x="5328320" y="1967313"/>
                    <a:pt x="5324510" y="1973980"/>
                  </a:cubicBezTo>
                  <a:close/>
                  <a:moveTo>
                    <a:pt x="2086964" y="1972552"/>
                  </a:moveTo>
                  <a:cubicBezTo>
                    <a:pt x="2084582" y="1989220"/>
                    <a:pt x="2091726" y="1996841"/>
                    <a:pt x="2101251" y="2002079"/>
                  </a:cubicBezTo>
                  <a:cubicBezTo>
                    <a:pt x="2117920" y="2004460"/>
                    <a:pt x="2125540" y="1997316"/>
                    <a:pt x="2130779" y="1987792"/>
                  </a:cubicBezTo>
                  <a:cubicBezTo>
                    <a:pt x="2133160" y="1971123"/>
                    <a:pt x="2126016" y="1963503"/>
                    <a:pt x="2116491" y="1958264"/>
                  </a:cubicBezTo>
                  <a:cubicBezTo>
                    <a:pt x="2111729" y="1959217"/>
                    <a:pt x="2103633" y="1956835"/>
                    <a:pt x="2101251" y="1959693"/>
                  </a:cubicBezTo>
                  <a:cubicBezTo>
                    <a:pt x="2093631" y="1961122"/>
                    <a:pt x="2091250" y="1967313"/>
                    <a:pt x="2086964" y="1972552"/>
                  </a:cubicBezTo>
                  <a:close/>
                  <a:moveTo>
                    <a:pt x="4436304" y="1973980"/>
                  </a:moveTo>
                  <a:cubicBezTo>
                    <a:pt x="4434399" y="1990649"/>
                    <a:pt x="4442019" y="1997793"/>
                    <a:pt x="4451544" y="2002079"/>
                  </a:cubicBezTo>
                  <a:cubicBezTo>
                    <a:pt x="4468213" y="2003984"/>
                    <a:pt x="4475356" y="1996364"/>
                    <a:pt x="4479643" y="1986839"/>
                  </a:cubicBezTo>
                  <a:cubicBezTo>
                    <a:pt x="4481548" y="1970170"/>
                    <a:pt x="4473928" y="1963026"/>
                    <a:pt x="4464403" y="1958740"/>
                  </a:cubicBezTo>
                  <a:cubicBezTo>
                    <a:pt x="4460593" y="1959693"/>
                    <a:pt x="4453449" y="1957312"/>
                    <a:pt x="4451544" y="1960169"/>
                  </a:cubicBezTo>
                  <a:cubicBezTo>
                    <a:pt x="4442495" y="1961122"/>
                    <a:pt x="4439638" y="1968265"/>
                    <a:pt x="4436304" y="1974457"/>
                  </a:cubicBezTo>
                  <a:close/>
                  <a:moveTo>
                    <a:pt x="2852773" y="1992078"/>
                  </a:moveTo>
                  <a:cubicBezTo>
                    <a:pt x="2858012" y="2000174"/>
                    <a:pt x="2872776" y="2004460"/>
                    <a:pt x="2882301" y="1998269"/>
                  </a:cubicBezTo>
                  <a:cubicBezTo>
                    <a:pt x="2886587" y="1995411"/>
                    <a:pt x="2888492" y="1991125"/>
                    <a:pt x="2891350" y="1987792"/>
                  </a:cubicBezTo>
                  <a:cubicBezTo>
                    <a:pt x="2893731" y="1971599"/>
                    <a:pt x="2887063" y="1964455"/>
                    <a:pt x="2878491" y="1959693"/>
                  </a:cubicBezTo>
                  <a:cubicBezTo>
                    <a:pt x="2862775" y="1957312"/>
                    <a:pt x="2855155" y="1963979"/>
                    <a:pt x="2850392" y="1972552"/>
                  </a:cubicBezTo>
                  <a:cubicBezTo>
                    <a:pt x="2849916" y="1982077"/>
                    <a:pt x="2850392" y="1988268"/>
                    <a:pt x="2852773" y="1991602"/>
                  </a:cubicBezTo>
                  <a:close/>
                  <a:moveTo>
                    <a:pt x="3105662" y="1973028"/>
                  </a:moveTo>
                  <a:cubicBezTo>
                    <a:pt x="3105662" y="1978267"/>
                    <a:pt x="3104233" y="1983982"/>
                    <a:pt x="3105662" y="1988268"/>
                  </a:cubicBezTo>
                  <a:cubicBezTo>
                    <a:pt x="3107091" y="1992078"/>
                    <a:pt x="3114234" y="1998745"/>
                    <a:pt x="3117092" y="1999698"/>
                  </a:cubicBezTo>
                  <a:cubicBezTo>
                    <a:pt x="3132332" y="2004937"/>
                    <a:pt x="3149001" y="1992078"/>
                    <a:pt x="3144238" y="1972552"/>
                  </a:cubicBezTo>
                  <a:cubicBezTo>
                    <a:pt x="3139952" y="1966837"/>
                    <a:pt x="3132332" y="1958264"/>
                    <a:pt x="3123760" y="1961122"/>
                  </a:cubicBezTo>
                  <a:cubicBezTo>
                    <a:pt x="3112806" y="1960169"/>
                    <a:pt x="3110901" y="1967789"/>
                    <a:pt x="3105662" y="1972552"/>
                  </a:cubicBezTo>
                  <a:close/>
                  <a:moveTo>
                    <a:pt x="5394995" y="1967789"/>
                  </a:moveTo>
                  <a:cubicBezTo>
                    <a:pt x="5394519" y="1972552"/>
                    <a:pt x="5391185" y="1974933"/>
                    <a:pt x="5391185" y="1980648"/>
                  </a:cubicBezTo>
                  <a:cubicBezTo>
                    <a:pt x="5390709" y="2007318"/>
                    <a:pt x="5434047" y="2006842"/>
                    <a:pt x="5432142" y="1979219"/>
                  </a:cubicBezTo>
                  <a:cubicBezTo>
                    <a:pt x="5431190" y="1973980"/>
                    <a:pt x="5428808" y="1970647"/>
                    <a:pt x="5426904" y="1966361"/>
                  </a:cubicBezTo>
                  <a:cubicBezTo>
                    <a:pt x="5422617" y="1963503"/>
                    <a:pt x="5414521" y="1957312"/>
                    <a:pt x="5407854" y="1961122"/>
                  </a:cubicBezTo>
                  <a:cubicBezTo>
                    <a:pt x="5401662" y="1961122"/>
                    <a:pt x="5398805" y="1964931"/>
                    <a:pt x="5394995" y="1967789"/>
                  </a:cubicBezTo>
                  <a:close/>
                  <a:moveTo>
                    <a:pt x="2025528" y="1979219"/>
                  </a:moveTo>
                  <a:cubicBezTo>
                    <a:pt x="2023623" y="1998269"/>
                    <a:pt x="2046483" y="2004937"/>
                    <a:pt x="2058865" y="1994459"/>
                  </a:cubicBezTo>
                  <a:cubicBezTo>
                    <a:pt x="2060770" y="1989220"/>
                    <a:pt x="2065056" y="1985887"/>
                    <a:pt x="2064104" y="1977790"/>
                  </a:cubicBezTo>
                  <a:cubicBezTo>
                    <a:pt x="2063151" y="1973028"/>
                    <a:pt x="2060294" y="1970170"/>
                    <a:pt x="2058865" y="1966361"/>
                  </a:cubicBezTo>
                  <a:cubicBezTo>
                    <a:pt x="2054102" y="1963979"/>
                    <a:pt x="2046483" y="1958264"/>
                    <a:pt x="2039815" y="1962550"/>
                  </a:cubicBezTo>
                  <a:cubicBezTo>
                    <a:pt x="2031243" y="1963979"/>
                    <a:pt x="2026956" y="1970647"/>
                    <a:pt x="2025528" y="1979219"/>
                  </a:cubicBezTo>
                  <a:close/>
                  <a:moveTo>
                    <a:pt x="2916115" y="1980648"/>
                  </a:moveTo>
                  <a:cubicBezTo>
                    <a:pt x="2915162" y="2003984"/>
                    <a:pt x="2954214" y="2003508"/>
                    <a:pt x="2951833" y="1979219"/>
                  </a:cubicBezTo>
                  <a:cubicBezTo>
                    <a:pt x="2950405" y="1968742"/>
                    <a:pt x="2941356" y="1959693"/>
                    <a:pt x="2929926" y="1963979"/>
                  </a:cubicBezTo>
                  <a:cubicBezTo>
                    <a:pt x="2920877" y="1964931"/>
                    <a:pt x="2917067" y="1971599"/>
                    <a:pt x="2915638" y="1980648"/>
                  </a:cubicBezTo>
                  <a:close/>
                  <a:moveTo>
                    <a:pt x="1965044" y="1980648"/>
                  </a:moveTo>
                  <a:cubicBezTo>
                    <a:pt x="1966949" y="1990649"/>
                    <a:pt x="1972187" y="1996364"/>
                    <a:pt x="1983141" y="1997316"/>
                  </a:cubicBezTo>
                  <a:cubicBezTo>
                    <a:pt x="1991714" y="1994935"/>
                    <a:pt x="1997905" y="1989697"/>
                    <a:pt x="1998381" y="1979219"/>
                  </a:cubicBezTo>
                  <a:cubicBezTo>
                    <a:pt x="1996476" y="1959693"/>
                    <a:pt x="1965520" y="1960169"/>
                    <a:pt x="1965044" y="1980648"/>
                  </a:cubicBezTo>
                  <a:close/>
                  <a:moveTo>
                    <a:pt x="3045655" y="1980648"/>
                  </a:moveTo>
                  <a:cubicBezTo>
                    <a:pt x="3044702" y="2000650"/>
                    <a:pt x="3077087" y="2000650"/>
                    <a:pt x="3076611" y="1980648"/>
                  </a:cubicBezTo>
                  <a:cubicBezTo>
                    <a:pt x="3075658" y="1971123"/>
                    <a:pt x="3070420" y="1966361"/>
                    <a:pt x="3061371" y="1965408"/>
                  </a:cubicBezTo>
                  <a:cubicBezTo>
                    <a:pt x="3059942" y="1965408"/>
                    <a:pt x="3057561" y="1965408"/>
                    <a:pt x="3057561" y="1966837"/>
                  </a:cubicBezTo>
                  <a:cubicBezTo>
                    <a:pt x="3049941" y="1967789"/>
                    <a:pt x="3047083" y="1973028"/>
                    <a:pt x="3046131" y="1981124"/>
                  </a:cubicBezTo>
                  <a:close/>
                  <a:moveTo>
                    <a:pt x="5459289" y="1980648"/>
                  </a:moveTo>
                  <a:cubicBezTo>
                    <a:pt x="5458336" y="2000650"/>
                    <a:pt x="5490721" y="2000650"/>
                    <a:pt x="5490245" y="1980648"/>
                  </a:cubicBezTo>
                  <a:cubicBezTo>
                    <a:pt x="5489292" y="1971123"/>
                    <a:pt x="5484053" y="1966361"/>
                    <a:pt x="5475005" y="1965408"/>
                  </a:cubicBezTo>
                  <a:cubicBezTo>
                    <a:pt x="5473576" y="1965408"/>
                    <a:pt x="5471195" y="1965408"/>
                    <a:pt x="5471195" y="1966837"/>
                  </a:cubicBezTo>
                  <a:cubicBezTo>
                    <a:pt x="5463575" y="1967789"/>
                    <a:pt x="5460717" y="1973028"/>
                    <a:pt x="5459765" y="1981124"/>
                  </a:cubicBezTo>
                  <a:close/>
                  <a:moveTo>
                    <a:pt x="2984218" y="1973980"/>
                  </a:moveTo>
                  <a:cubicBezTo>
                    <a:pt x="2984218" y="1978267"/>
                    <a:pt x="2984218" y="1982553"/>
                    <a:pt x="2984218" y="1986839"/>
                  </a:cubicBezTo>
                  <a:cubicBezTo>
                    <a:pt x="2988028" y="1992554"/>
                    <a:pt x="2993743" y="1996364"/>
                    <a:pt x="3004697" y="1994459"/>
                  </a:cubicBezTo>
                  <a:cubicBezTo>
                    <a:pt x="3007078" y="1992078"/>
                    <a:pt x="3009936" y="1989220"/>
                    <a:pt x="3012317" y="1986839"/>
                  </a:cubicBezTo>
                  <a:lnTo>
                    <a:pt x="3012317" y="1973980"/>
                  </a:lnTo>
                  <a:cubicBezTo>
                    <a:pt x="3009936" y="1971599"/>
                    <a:pt x="3007078" y="1968742"/>
                    <a:pt x="3004697" y="1966361"/>
                  </a:cubicBezTo>
                  <a:cubicBezTo>
                    <a:pt x="3000887" y="1967313"/>
                    <a:pt x="2993743" y="1964931"/>
                    <a:pt x="2991838" y="1967789"/>
                  </a:cubicBezTo>
                  <a:cubicBezTo>
                    <a:pt x="2987552" y="1967789"/>
                    <a:pt x="2987076" y="1972552"/>
                    <a:pt x="2984218" y="1973980"/>
                  </a:cubicBezTo>
                  <a:close/>
                  <a:moveTo>
                    <a:pt x="4382964" y="1977790"/>
                  </a:moveTo>
                  <a:lnTo>
                    <a:pt x="4382964" y="1985410"/>
                  </a:lnTo>
                  <a:cubicBezTo>
                    <a:pt x="4388203" y="1998269"/>
                    <a:pt x="4413920" y="1994935"/>
                    <a:pt x="4408681" y="1974933"/>
                  </a:cubicBezTo>
                  <a:cubicBezTo>
                    <a:pt x="4406300" y="1972075"/>
                    <a:pt x="4403919" y="1969218"/>
                    <a:pt x="4401062" y="1967313"/>
                  </a:cubicBezTo>
                  <a:cubicBezTo>
                    <a:pt x="4398204" y="1968265"/>
                    <a:pt x="4391536" y="1965884"/>
                    <a:pt x="4390584" y="1968742"/>
                  </a:cubicBezTo>
                  <a:cubicBezTo>
                    <a:pt x="4385822" y="1969694"/>
                    <a:pt x="4383917" y="1973028"/>
                    <a:pt x="4382964" y="1977790"/>
                  </a:cubicBezTo>
                  <a:close/>
                  <a:moveTo>
                    <a:pt x="1865508" y="1977790"/>
                  </a:moveTo>
                  <a:cubicBezTo>
                    <a:pt x="1863126" y="1966837"/>
                    <a:pt x="1847410" y="1966837"/>
                    <a:pt x="1845029" y="1977790"/>
                  </a:cubicBezTo>
                  <a:cubicBezTo>
                    <a:pt x="1845029" y="1992078"/>
                    <a:pt x="1865508" y="1992078"/>
                    <a:pt x="1865508" y="1977790"/>
                  </a:cubicBezTo>
                  <a:close/>
                  <a:moveTo>
                    <a:pt x="1906465" y="1981601"/>
                  </a:moveTo>
                  <a:cubicBezTo>
                    <a:pt x="1907894" y="1987792"/>
                    <a:pt x="1911228" y="1992078"/>
                    <a:pt x="1919324" y="1992078"/>
                  </a:cubicBezTo>
                  <a:cubicBezTo>
                    <a:pt x="1925515" y="1990649"/>
                    <a:pt x="1929801" y="1987315"/>
                    <a:pt x="1929801" y="1979219"/>
                  </a:cubicBezTo>
                  <a:cubicBezTo>
                    <a:pt x="1929325" y="1965408"/>
                    <a:pt x="1904560" y="1965884"/>
                    <a:pt x="1906941" y="1981601"/>
                  </a:cubicBezTo>
                  <a:close/>
                  <a:moveTo>
                    <a:pt x="4132933" y="1981601"/>
                  </a:moveTo>
                  <a:cubicBezTo>
                    <a:pt x="4134361" y="1985410"/>
                    <a:pt x="4136743" y="1988744"/>
                    <a:pt x="4141981" y="1989220"/>
                  </a:cubicBezTo>
                  <a:cubicBezTo>
                    <a:pt x="4147697" y="1988268"/>
                    <a:pt x="4151030" y="1985410"/>
                    <a:pt x="4151030" y="1978743"/>
                  </a:cubicBezTo>
                  <a:cubicBezTo>
                    <a:pt x="4149602" y="1968265"/>
                    <a:pt x="4131980" y="1969218"/>
                    <a:pt x="4132933" y="1981124"/>
                  </a:cubicBezTo>
                  <a:close/>
                  <a:moveTo>
                    <a:pt x="4494883" y="2043513"/>
                  </a:moveTo>
                  <a:cubicBezTo>
                    <a:pt x="4496312" y="2060181"/>
                    <a:pt x="4508694" y="2072088"/>
                    <a:pt x="4524410" y="2071612"/>
                  </a:cubicBezTo>
                  <a:cubicBezTo>
                    <a:pt x="4539174" y="2071135"/>
                    <a:pt x="4550128" y="2058753"/>
                    <a:pt x="4551556" y="2043513"/>
                  </a:cubicBezTo>
                  <a:cubicBezTo>
                    <a:pt x="4549175" y="2025892"/>
                    <a:pt x="4539650" y="2015890"/>
                    <a:pt x="4520600" y="2015414"/>
                  </a:cubicBezTo>
                  <a:cubicBezTo>
                    <a:pt x="4519648" y="2015414"/>
                    <a:pt x="4519171" y="2015414"/>
                    <a:pt x="4519171" y="2016843"/>
                  </a:cubicBezTo>
                  <a:cubicBezTo>
                    <a:pt x="4503931" y="2018748"/>
                    <a:pt x="4496788" y="2028749"/>
                    <a:pt x="4494883" y="2043989"/>
                  </a:cubicBezTo>
                  <a:close/>
                  <a:moveTo>
                    <a:pt x="5140201" y="2020177"/>
                  </a:moveTo>
                  <a:cubicBezTo>
                    <a:pt x="5134486" y="2026368"/>
                    <a:pt x="5129247" y="2033035"/>
                    <a:pt x="5128771" y="2044466"/>
                  </a:cubicBezTo>
                  <a:cubicBezTo>
                    <a:pt x="5129723" y="2062087"/>
                    <a:pt x="5142106" y="2073993"/>
                    <a:pt x="5158298" y="2073993"/>
                  </a:cubicBezTo>
                  <a:cubicBezTo>
                    <a:pt x="5174491" y="2073993"/>
                    <a:pt x="5186874" y="2062087"/>
                    <a:pt x="5187826" y="2044466"/>
                  </a:cubicBezTo>
                  <a:cubicBezTo>
                    <a:pt x="5186397" y="2026368"/>
                    <a:pt x="5176396" y="2016367"/>
                    <a:pt x="5158298" y="2014938"/>
                  </a:cubicBezTo>
                  <a:cubicBezTo>
                    <a:pt x="5156394" y="2014938"/>
                    <a:pt x="5153536" y="2014938"/>
                    <a:pt x="5153060" y="2016367"/>
                  </a:cubicBezTo>
                  <a:cubicBezTo>
                    <a:pt x="5146392" y="2015414"/>
                    <a:pt x="5145440" y="2019700"/>
                    <a:pt x="5140201" y="2020177"/>
                  </a:cubicBezTo>
                  <a:close/>
                  <a:moveTo>
                    <a:pt x="2400812" y="2035417"/>
                  </a:moveTo>
                  <a:cubicBezTo>
                    <a:pt x="2398907" y="2053514"/>
                    <a:pt x="2406051" y="2063039"/>
                    <a:pt x="2417481" y="2067325"/>
                  </a:cubicBezTo>
                  <a:cubicBezTo>
                    <a:pt x="2433674" y="2072564"/>
                    <a:pt x="2447009" y="2063515"/>
                    <a:pt x="2450819" y="2052085"/>
                  </a:cubicBezTo>
                  <a:cubicBezTo>
                    <a:pt x="2456057" y="2035893"/>
                    <a:pt x="2447009" y="2022558"/>
                    <a:pt x="2435579" y="2018748"/>
                  </a:cubicBezTo>
                  <a:cubicBezTo>
                    <a:pt x="2432721" y="2016843"/>
                    <a:pt x="2421767" y="2016367"/>
                    <a:pt x="2418910" y="2018748"/>
                  </a:cubicBezTo>
                  <a:cubicBezTo>
                    <a:pt x="2408909" y="2020653"/>
                    <a:pt x="2405099" y="2028273"/>
                    <a:pt x="2400812" y="2035417"/>
                  </a:cubicBezTo>
                  <a:close/>
                  <a:moveTo>
                    <a:pt x="4434875" y="2033988"/>
                  </a:moveTo>
                  <a:cubicBezTo>
                    <a:pt x="4429636" y="2049704"/>
                    <a:pt x="4438685" y="2061611"/>
                    <a:pt x="4447734" y="2067325"/>
                  </a:cubicBezTo>
                  <a:cubicBezTo>
                    <a:pt x="4454401" y="2069230"/>
                    <a:pt x="4464403" y="2069230"/>
                    <a:pt x="4470594" y="2067325"/>
                  </a:cubicBezTo>
                  <a:cubicBezTo>
                    <a:pt x="4480595" y="2061611"/>
                    <a:pt x="4488691" y="2048275"/>
                    <a:pt x="4483453" y="2031130"/>
                  </a:cubicBezTo>
                  <a:cubicBezTo>
                    <a:pt x="4479643" y="2026368"/>
                    <a:pt x="4475356" y="2022082"/>
                    <a:pt x="4470594" y="2018272"/>
                  </a:cubicBezTo>
                  <a:cubicBezTo>
                    <a:pt x="4465832" y="2017319"/>
                    <a:pt x="4455830" y="2015414"/>
                    <a:pt x="4451544" y="2018272"/>
                  </a:cubicBezTo>
                  <a:cubicBezTo>
                    <a:pt x="4442495" y="2019700"/>
                    <a:pt x="4437733" y="2025892"/>
                    <a:pt x="4434875" y="2033512"/>
                  </a:cubicBezTo>
                  <a:close/>
                  <a:moveTo>
                    <a:pt x="5195922" y="2033988"/>
                  </a:moveTo>
                  <a:cubicBezTo>
                    <a:pt x="5194493" y="2041132"/>
                    <a:pt x="5194017" y="2048752"/>
                    <a:pt x="5195922" y="2054467"/>
                  </a:cubicBezTo>
                  <a:cubicBezTo>
                    <a:pt x="5197827" y="2060658"/>
                    <a:pt x="5205923" y="2068278"/>
                    <a:pt x="5211162" y="2069707"/>
                  </a:cubicBezTo>
                  <a:cubicBezTo>
                    <a:pt x="5226402" y="2074945"/>
                    <a:pt x="5240690" y="2066849"/>
                    <a:pt x="5246881" y="2054467"/>
                  </a:cubicBezTo>
                  <a:cubicBezTo>
                    <a:pt x="5246881" y="2053038"/>
                    <a:pt x="5246881" y="2050657"/>
                    <a:pt x="5248310" y="2050657"/>
                  </a:cubicBezTo>
                  <a:cubicBezTo>
                    <a:pt x="5250215" y="2030654"/>
                    <a:pt x="5240213" y="2022558"/>
                    <a:pt x="5227831" y="2017319"/>
                  </a:cubicBezTo>
                  <a:lnTo>
                    <a:pt x="5216401" y="2017319"/>
                  </a:lnTo>
                  <a:cubicBezTo>
                    <a:pt x="5216401" y="2017319"/>
                    <a:pt x="5214972" y="2017319"/>
                    <a:pt x="5214972" y="2018748"/>
                  </a:cubicBezTo>
                  <a:cubicBezTo>
                    <a:pt x="5204495" y="2019700"/>
                    <a:pt x="5200685" y="2027320"/>
                    <a:pt x="5195922" y="2033988"/>
                  </a:cubicBezTo>
                  <a:close/>
                  <a:moveTo>
                    <a:pt x="2212694" y="2041608"/>
                  </a:moveTo>
                  <a:cubicBezTo>
                    <a:pt x="2213646" y="2057324"/>
                    <a:pt x="2221742" y="2065897"/>
                    <a:pt x="2236982" y="2067325"/>
                  </a:cubicBezTo>
                  <a:cubicBezTo>
                    <a:pt x="2251746" y="2065897"/>
                    <a:pt x="2259842" y="2057800"/>
                    <a:pt x="2261271" y="2043036"/>
                  </a:cubicBezTo>
                  <a:cubicBezTo>
                    <a:pt x="2260319" y="2027320"/>
                    <a:pt x="2247936" y="2015890"/>
                    <a:pt x="2231744" y="2019700"/>
                  </a:cubicBezTo>
                  <a:cubicBezTo>
                    <a:pt x="2219837" y="2021605"/>
                    <a:pt x="2214599" y="2029702"/>
                    <a:pt x="2212694" y="2041608"/>
                  </a:cubicBezTo>
                  <a:close/>
                  <a:moveTo>
                    <a:pt x="2466535" y="2041608"/>
                  </a:moveTo>
                  <a:cubicBezTo>
                    <a:pt x="2467487" y="2057324"/>
                    <a:pt x="2475584" y="2065897"/>
                    <a:pt x="2490824" y="2067325"/>
                  </a:cubicBezTo>
                  <a:cubicBezTo>
                    <a:pt x="2505587" y="2065897"/>
                    <a:pt x="2513683" y="2057800"/>
                    <a:pt x="2515112" y="2043036"/>
                  </a:cubicBezTo>
                  <a:cubicBezTo>
                    <a:pt x="2514160" y="2027320"/>
                    <a:pt x="2501777" y="2015890"/>
                    <a:pt x="2485585" y="2019700"/>
                  </a:cubicBezTo>
                  <a:cubicBezTo>
                    <a:pt x="2473679" y="2021605"/>
                    <a:pt x="2468440" y="2029702"/>
                    <a:pt x="2466535" y="2041608"/>
                  </a:cubicBezTo>
                  <a:close/>
                  <a:moveTo>
                    <a:pt x="3228534" y="2041608"/>
                  </a:moveTo>
                  <a:cubicBezTo>
                    <a:pt x="3229487" y="2057324"/>
                    <a:pt x="3237583" y="2065897"/>
                    <a:pt x="3252823" y="2067325"/>
                  </a:cubicBezTo>
                  <a:cubicBezTo>
                    <a:pt x="3267587" y="2065897"/>
                    <a:pt x="3275683" y="2057800"/>
                    <a:pt x="3277112" y="2043036"/>
                  </a:cubicBezTo>
                  <a:cubicBezTo>
                    <a:pt x="3276159" y="2027320"/>
                    <a:pt x="3263777" y="2015890"/>
                    <a:pt x="3247584" y="2019700"/>
                  </a:cubicBezTo>
                  <a:cubicBezTo>
                    <a:pt x="3235678" y="2021605"/>
                    <a:pt x="3230439" y="2029702"/>
                    <a:pt x="3228534" y="2041608"/>
                  </a:cubicBezTo>
                  <a:close/>
                  <a:moveTo>
                    <a:pt x="2848487" y="2043036"/>
                  </a:moveTo>
                  <a:cubicBezTo>
                    <a:pt x="2850392" y="2056848"/>
                    <a:pt x="2858489" y="2064944"/>
                    <a:pt x="2872776" y="2066373"/>
                  </a:cubicBezTo>
                  <a:cubicBezTo>
                    <a:pt x="2885158" y="2063515"/>
                    <a:pt x="2893255" y="2056372"/>
                    <a:pt x="2894683" y="2042084"/>
                  </a:cubicBezTo>
                  <a:cubicBezTo>
                    <a:pt x="2892302" y="2029702"/>
                    <a:pt x="2882301" y="2018748"/>
                    <a:pt x="2868966" y="2021605"/>
                  </a:cubicBezTo>
                  <a:cubicBezTo>
                    <a:pt x="2856107" y="2022558"/>
                    <a:pt x="2850868" y="2031607"/>
                    <a:pt x="2848487" y="2043513"/>
                  </a:cubicBezTo>
                  <a:close/>
                  <a:moveTo>
                    <a:pt x="4372963" y="2039227"/>
                  </a:moveTo>
                  <a:cubicBezTo>
                    <a:pt x="4372010" y="2055419"/>
                    <a:pt x="4380583" y="2062563"/>
                    <a:pt x="4392013" y="2066373"/>
                  </a:cubicBezTo>
                  <a:cubicBezTo>
                    <a:pt x="4408205" y="2067325"/>
                    <a:pt x="4415349" y="2058753"/>
                    <a:pt x="4419159" y="2047323"/>
                  </a:cubicBezTo>
                  <a:cubicBezTo>
                    <a:pt x="4420588" y="2031130"/>
                    <a:pt x="4411539" y="2025415"/>
                    <a:pt x="4402490" y="2020177"/>
                  </a:cubicBezTo>
                  <a:cubicBezTo>
                    <a:pt x="4398680" y="2021129"/>
                    <a:pt x="4391536" y="2018748"/>
                    <a:pt x="4389631" y="2021605"/>
                  </a:cubicBezTo>
                  <a:cubicBezTo>
                    <a:pt x="4380106" y="2023510"/>
                    <a:pt x="4375344" y="2030654"/>
                    <a:pt x="4372963" y="2039703"/>
                  </a:cubicBezTo>
                  <a:close/>
                  <a:moveTo>
                    <a:pt x="5262121" y="2043036"/>
                  </a:moveTo>
                  <a:cubicBezTo>
                    <a:pt x="5262121" y="2057800"/>
                    <a:pt x="5270217" y="2065420"/>
                    <a:pt x="5284029" y="2067325"/>
                  </a:cubicBezTo>
                  <a:cubicBezTo>
                    <a:pt x="5299745" y="2066373"/>
                    <a:pt x="5308317" y="2058276"/>
                    <a:pt x="5308317" y="2041608"/>
                  </a:cubicBezTo>
                  <a:cubicBezTo>
                    <a:pt x="5306412" y="2028749"/>
                    <a:pt x="5294982" y="2018272"/>
                    <a:pt x="5280219" y="2022558"/>
                  </a:cubicBezTo>
                  <a:cubicBezTo>
                    <a:pt x="5268789" y="2023987"/>
                    <a:pt x="5264026" y="2032083"/>
                    <a:pt x="5262121" y="2043036"/>
                  </a:cubicBezTo>
                  <a:close/>
                  <a:moveTo>
                    <a:pt x="2790861" y="2030178"/>
                  </a:moveTo>
                  <a:cubicBezTo>
                    <a:pt x="2790385" y="2034940"/>
                    <a:pt x="2787051" y="2037322"/>
                    <a:pt x="2787051" y="2043036"/>
                  </a:cubicBezTo>
                  <a:cubicBezTo>
                    <a:pt x="2786575" y="2069707"/>
                    <a:pt x="2829913" y="2069230"/>
                    <a:pt x="2828009" y="2041608"/>
                  </a:cubicBezTo>
                  <a:cubicBezTo>
                    <a:pt x="2827056" y="2036369"/>
                    <a:pt x="2824674" y="2033035"/>
                    <a:pt x="2822770" y="2028749"/>
                  </a:cubicBezTo>
                  <a:cubicBezTo>
                    <a:pt x="2818007" y="2025892"/>
                    <a:pt x="2810387" y="2019700"/>
                    <a:pt x="2803720" y="2023510"/>
                  </a:cubicBezTo>
                  <a:cubicBezTo>
                    <a:pt x="2797528" y="2023510"/>
                    <a:pt x="2794671" y="2027320"/>
                    <a:pt x="2790861" y="2030178"/>
                  </a:cubicBezTo>
                  <a:close/>
                  <a:moveTo>
                    <a:pt x="2914210" y="2040655"/>
                  </a:moveTo>
                  <a:cubicBezTo>
                    <a:pt x="2913257" y="2052562"/>
                    <a:pt x="2919448" y="2057324"/>
                    <a:pt x="2925640" y="2062563"/>
                  </a:cubicBezTo>
                  <a:cubicBezTo>
                    <a:pt x="2931355" y="2063992"/>
                    <a:pt x="2938022" y="2063992"/>
                    <a:pt x="2943737" y="2062563"/>
                  </a:cubicBezTo>
                  <a:cubicBezTo>
                    <a:pt x="2947071" y="2058753"/>
                    <a:pt x="2951833" y="2057324"/>
                    <a:pt x="2954214" y="2052085"/>
                  </a:cubicBezTo>
                  <a:cubicBezTo>
                    <a:pt x="2959930" y="2037322"/>
                    <a:pt x="2948023" y="2017795"/>
                    <a:pt x="2929926" y="2023987"/>
                  </a:cubicBezTo>
                  <a:cubicBezTo>
                    <a:pt x="2920401" y="2025415"/>
                    <a:pt x="2916591" y="2032083"/>
                    <a:pt x="2914686" y="2040655"/>
                  </a:cubicBezTo>
                  <a:close/>
                  <a:moveTo>
                    <a:pt x="3105186" y="2040655"/>
                  </a:moveTo>
                  <a:cubicBezTo>
                    <a:pt x="3104233" y="2052562"/>
                    <a:pt x="3110424" y="2057324"/>
                    <a:pt x="3116616" y="2062563"/>
                  </a:cubicBezTo>
                  <a:cubicBezTo>
                    <a:pt x="3122331" y="2063992"/>
                    <a:pt x="3128998" y="2063992"/>
                    <a:pt x="3134713" y="2062563"/>
                  </a:cubicBezTo>
                  <a:cubicBezTo>
                    <a:pt x="3138047" y="2058753"/>
                    <a:pt x="3142809" y="2057324"/>
                    <a:pt x="3145191" y="2052085"/>
                  </a:cubicBezTo>
                  <a:cubicBezTo>
                    <a:pt x="3150906" y="2037322"/>
                    <a:pt x="3139000" y="2017795"/>
                    <a:pt x="3120902" y="2023987"/>
                  </a:cubicBezTo>
                  <a:cubicBezTo>
                    <a:pt x="3111377" y="2025415"/>
                    <a:pt x="3107567" y="2032083"/>
                    <a:pt x="3105662" y="2040655"/>
                  </a:cubicBezTo>
                  <a:close/>
                  <a:moveTo>
                    <a:pt x="3168051" y="2036845"/>
                  </a:moveTo>
                  <a:cubicBezTo>
                    <a:pt x="3166146" y="2056372"/>
                    <a:pt x="3175194" y="2065420"/>
                    <a:pt x="3195197" y="2063992"/>
                  </a:cubicBezTo>
                  <a:cubicBezTo>
                    <a:pt x="3201865" y="2061134"/>
                    <a:pt x="3206627" y="2056372"/>
                    <a:pt x="3209484" y="2049704"/>
                  </a:cubicBezTo>
                  <a:cubicBezTo>
                    <a:pt x="3209484" y="2045418"/>
                    <a:pt x="3209484" y="2041132"/>
                    <a:pt x="3209484" y="2036845"/>
                  </a:cubicBezTo>
                  <a:cubicBezTo>
                    <a:pt x="3207103" y="2031607"/>
                    <a:pt x="3203293" y="2027320"/>
                    <a:pt x="3199007" y="2023987"/>
                  </a:cubicBezTo>
                  <a:cubicBezTo>
                    <a:pt x="3194721" y="2023987"/>
                    <a:pt x="3186148" y="2020653"/>
                    <a:pt x="3182338" y="2023987"/>
                  </a:cubicBezTo>
                  <a:cubicBezTo>
                    <a:pt x="3173766" y="2024463"/>
                    <a:pt x="3171861" y="2031130"/>
                    <a:pt x="3168051" y="2036845"/>
                  </a:cubicBezTo>
                  <a:close/>
                  <a:moveTo>
                    <a:pt x="2979456" y="2043036"/>
                  </a:moveTo>
                  <a:cubicBezTo>
                    <a:pt x="2980885" y="2054467"/>
                    <a:pt x="2987552" y="2060658"/>
                    <a:pt x="2998506" y="2062087"/>
                  </a:cubicBezTo>
                  <a:cubicBezTo>
                    <a:pt x="3009936" y="2060658"/>
                    <a:pt x="3017079" y="2053990"/>
                    <a:pt x="3017556" y="2041608"/>
                  </a:cubicBezTo>
                  <a:cubicBezTo>
                    <a:pt x="3016127" y="2031130"/>
                    <a:pt x="3006602" y="2021605"/>
                    <a:pt x="2995648" y="2024939"/>
                  </a:cubicBezTo>
                  <a:cubicBezTo>
                    <a:pt x="2984694" y="2024939"/>
                    <a:pt x="2980885" y="2033035"/>
                    <a:pt x="2978980" y="2043036"/>
                  </a:cubicBezTo>
                  <a:close/>
                  <a:moveTo>
                    <a:pt x="3043750" y="2043036"/>
                  </a:moveTo>
                  <a:cubicBezTo>
                    <a:pt x="3043750" y="2065897"/>
                    <a:pt x="3080421" y="2065420"/>
                    <a:pt x="3079468" y="2041608"/>
                  </a:cubicBezTo>
                  <a:cubicBezTo>
                    <a:pt x="3078040" y="2037798"/>
                    <a:pt x="3076135" y="2033512"/>
                    <a:pt x="3074230" y="2030178"/>
                  </a:cubicBezTo>
                  <a:cubicBezTo>
                    <a:pt x="3069943" y="2028749"/>
                    <a:pt x="3063752" y="2022558"/>
                    <a:pt x="3058990" y="2026368"/>
                  </a:cubicBezTo>
                  <a:cubicBezTo>
                    <a:pt x="3048988" y="2026844"/>
                    <a:pt x="3045655" y="2034464"/>
                    <a:pt x="3043750" y="2043036"/>
                  </a:cubicBezTo>
                  <a:close/>
                  <a:moveTo>
                    <a:pt x="4125313" y="2041608"/>
                  </a:moveTo>
                  <a:cubicBezTo>
                    <a:pt x="4122931" y="2065897"/>
                    <a:pt x="4163889" y="2064944"/>
                    <a:pt x="4158650" y="2039227"/>
                  </a:cubicBezTo>
                  <a:cubicBezTo>
                    <a:pt x="4156745" y="2033035"/>
                    <a:pt x="4151983" y="2029226"/>
                    <a:pt x="4147220" y="2026368"/>
                  </a:cubicBezTo>
                  <a:cubicBezTo>
                    <a:pt x="4144363" y="2027320"/>
                    <a:pt x="4137695" y="2024939"/>
                    <a:pt x="4136743" y="2027796"/>
                  </a:cubicBezTo>
                  <a:cubicBezTo>
                    <a:pt x="4129599" y="2029226"/>
                    <a:pt x="4126265" y="2034464"/>
                    <a:pt x="4125313" y="2042084"/>
                  </a:cubicBezTo>
                  <a:close/>
                  <a:moveTo>
                    <a:pt x="4188178" y="2043036"/>
                  </a:moveTo>
                  <a:cubicBezTo>
                    <a:pt x="4189606" y="2067325"/>
                    <a:pt x="4222468" y="2062563"/>
                    <a:pt x="4221515" y="2041608"/>
                  </a:cubicBezTo>
                  <a:cubicBezTo>
                    <a:pt x="4221515" y="2038274"/>
                    <a:pt x="4219610" y="2037322"/>
                    <a:pt x="4219134" y="2032559"/>
                  </a:cubicBezTo>
                  <a:cubicBezTo>
                    <a:pt x="4210562" y="2021605"/>
                    <a:pt x="4187225" y="2025892"/>
                    <a:pt x="4188178" y="2043036"/>
                  </a:cubicBezTo>
                  <a:close/>
                  <a:moveTo>
                    <a:pt x="5330225" y="2044466"/>
                  </a:moveTo>
                  <a:cubicBezTo>
                    <a:pt x="5329272" y="2067802"/>
                    <a:pt x="5368325" y="2067325"/>
                    <a:pt x="5365943" y="2043036"/>
                  </a:cubicBezTo>
                  <a:cubicBezTo>
                    <a:pt x="5364515" y="2032559"/>
                    <a:pt x="5355466" y="2023510"/>
                    <a:pt x="5344036" y="2027796"/>
                  </a:cubicBezTo>
                  <a:cubicBezTo>
                    <a:pt x="5334987" y="2028749"/>
                    <a:pt x="5331177" y="2035417"/>
                    <a:pt x="5329749" y="2044466"/>
                  </a:cubicBezTo>
                  <a:close/>
                  <a:moveTo>
                    <a:pt x="4316289" y="2043036"/>
                  </a:moveTo>
                  <a:cubicBezTo>
                    <a:pt x="4315336" y="2063039"/>
                    <a:pt x="4347721" y="2063039"/>
                    <a:pt x="4347245" y="2043036"/>
                  </a:cubicBezTo>
                  <a:cubicBezTo>
                    <a:pt x="4346293" y="2033512"/>
                    <a:pt x="4341054" y="2028749"/>
                    <a:pt x="4332005" y="2027796"/>
                  </a:cubicBezTo>
                  <a:cubicBezTo>
                    <a:pt x="4330576" y="2027796"/>
                    <a:pt x="4328195" y="2027796"/>
                    <a:pt x="4328195" y="2029226"/>
                  </a:cubicBezTo>
                  <a:cubicBezTo>
                    <a:pt x="4320575" y="2030178"/>
                    <a:pt x="4317718" y="2035417"/>
                    <a:pt x="4316765" y="2043513"/>
                  </a:cubicBezTo>
                  <a:close/>
                  <a:moveTo>
                    <a:pt x="2159354" y="2044466"/>
                  </a:moveTo>
                  <a:cubicBezTo>
                    <a:pt x="2159830" y="2060658"/>
                    <a:pt x="2188405" y="2059229"/>
                    <a:pt x="2185071" y="2040655"/>
                  </a:cubicBezTo>
                  <a:cubicBezTo>
                    <a:pt x="2184595" y="2038274"/>
                    <a:pt x="2182214" y="2037322"/>
                    <a:pt x="2182690" y="2034464"/>
                  </a:cubicBezTo>
                  <a:cubicBezTo>
                    <a:pt x="2179356" y="2033035"/>
                    <a:pt x="2173165" y="2027796"/>
                    <a:pt x="2168403" y="2032083"/>
                  </a:cubicBezTo>
                  <a:cubicBezTo>
                    <a:pt x="2162211" y="2033035"/>
                    <a:pt x="2159830" y="2037798"/>
                    <a:pt x="2159354" y="2044941"/>
                  </a:cubicBezTo>
                  <a:close/>
                  <a:moveTo>
                    <a:pt x="4257234" y="2044466"/>
                  </a:moveTo>
                  <a:cubicBezTo>
                    <a:pt x="4258663" y="2050657"/>
                    <a:pt x="4261996" y="2054943"/>
                    <a:pt x="4270093" y="2054943"/>
                  </a:cubicBezTo>
                  <a:cubicBezTo>
                    <a:pt x="4276284" y="2053514"/>
                    <a:pt x="4280570" y="2050180"/>
                    <a:pt x="4280570" y="2042084"/>
                  </a:cubicBezTo>
                  <a:cubicBezTo>
                    <a:pt x="4280094" y="2028273"/>
                    <a:pt x="4255329" y="2028749"/>
                    <a:pt x="4257234" y="2044466"/>
                  </a:cubicBezTo>
                  <a:close/>
                  <a:moveTo>
                    <a:pt x="2098870" y="2046847"/>
                  </a:moveTo>
                  <a:cubicBezTo>
                    <a:pt x="2102680" y="2057324"/>
                    <a:pt x="2123159" y="2054943"/>
                    <a:pt x="2119349" y="2039227"/>
                  </a:cubicBezTo>
                  <a:cubicBezTo>
                    <a:pt x="2117444" y="2036845"/>
                    <a:pt x="2115539" y="2034464"/>
                    <a:pt x="2113158" y="2033035"/>
                  </a:cubicBezTo>
                  <a:cubicBezTo>
                    <a:pt x="2110776" y="2033988"/>
                    <a:pt x="2105538" y="2031607"/>
                    <a:pt x="2105538" y="2034464"/>
                  </a:cubicBezTo>
                  <a:cubicBezTo>
                    <a:pt x="2099822" y="2034940"/>
                    <a:pt x="2098870" y="2040655"/>
                    <a:pt x="2099346" y="2047323"/>
                  </a:cubicBezTo>
                  <a:close/>
                  <a:moveTo>
                    <a:pt x="5400710" y="2045418"/>
                  </a:moveTo>
                  <a:cubicBezTo>
                    <a:pt x="5402615" y="2051133"/>
                    <a:pt x="5405948" y="2055419"/>
                    <a:pt x="5413568" y="2055895"/>
                  </a:cubicBezTo>
                  <a:cubicBezTo>
                    <a:pt x="5419283" y="2053990"/>
                    <a:pt x="5423570" y="2050657"/>
                    <a:pt x="5424046" y="2043036"/>
                  </a:cubicBezTo>
                  <a:cubicBezTo>
                    <a:pt x="5422141" y="2029702"/>
                    <a:pt x="5400233" y="2030178"/>
                    <a:pt x="5401186" y="2045418"/>
                  </a:cubicBezTo>
                  <a:close/>
                  <a:moveTo>
                    <a:pt x="2036005" y="2043989"/>
                  </a:moveTo>
                  <a:cubicBezTo>
                    <a:pt x="2037434" y="2047799"/>
                    <a:pt x="2039815" y="2051133"/>
                    <a:pt x="2045054" y="2051609"/>
                  </a:cubicBezTo>
                  <a:cubicBezTo>
                    <a:pt x="2050769" y="2050657"/>
                    <a:pt x="2054102" y="2047799"/>
                    <a:pt x="2054102" y="2041132"/>
                  </a:cubicBezTo>
                  <a:cubicBezTo>
                    <a:pt x="2052674" y="2030654"/>
                    <a:pt x="2035052" y="2031607"/>
                    <a:pt x="2036005" y="2043513"/>
                  </a:cubicBezTo>
                  <a:close/>
                  <a:moveTo>
                    <a:pt x="5467385" y="2050180"/>
                  </a:moveTo>
                  <a:cubicBezTo>
                    <a:pt x="5475957" y="2057800"/>
                    <a:pt x="5489292" y="2048752"/>
                    <a:pt x="5482625" y="2037322"/>
                  </a:cubicBezTo>
                  <a:cubicBezTo>
                    <a:pt x="5474052" y="2029702"/>
                    <a:pt x="5460717" y="2038750"/>
                    <a:pt x="5467385" y="2050180"/>
                  </a:cubicBezTo>
                  <a:close/>
                  <a:moveTo>
                    <a:pt x="3287113" y="2097805"/>
                  </a:moveTo>
                  <a:cubicBezTo>
                    <a:pt x="3282827" y="2122571"/>
                    <a:pt x="3299972" y="2139239"/>
                    <a:pt x="3324261" y="2134953"/>
                  </a:cubicBezTo>
                  <a:cubicBezTo>
                    <a:pt x="3337119" y="2128762"/>
                    <a:pt x="3347121" y="2116379"/>
                    <a:pt x="3343311" y="2097805"/>
                  </a:cubicBezTo>
                  <a:cubicBezTo>
                    <a:pt x="3338548" y="2087328"/>
                    <a:pt x="3327118" y="2076374"/>
                    <a:pt x="3313783" y="2078755"/>
                  </a:cubicBezTo>
                  <a:cubicBezTo>
                    <a:pt x="3298067" y="2078755"/>
                    <a:pt x="3292828" y="2088757"/>
                    <a:pt x="3286637" y="2097805"/>
                  </a:cubicBezTo>
                  <a:close/>
                  <a:moveTo>
                    <a:pt x="5134962" y="2088757"/>
                  </a:moveTo>
                  <a:cubicBezTo>
                    <a:pt x="5134010" y="2093519"/>
                    <a:pt x="5130200" y="2097329"/>
                    <a:pt x="5129723" y="2103044"/>
                  </a:cubicBezTo>
                  <a:cubicBezTo>
                    <a:pt x="5128771" y="2113045"/>
                    <a:pt x="5133057" y="2121618"/>
                    <a:pt x="5137344" y="2127333"/>
                  </a:cubicBezTo>
                  <a:cubicBezTo>
                    <a:pt x="5146392" y="2137334"/>
                    <a:pt x="5169252" y="2137334"/>
                    <a:pt x="5178301" y="2127333"/>
                  </a:cubicBezTo>
                  <a:cubicBezTo>
                    <a:pt x="5182587" y="2120665"/>
                    <a:pt x="5187350" y="2113998"/>
                    <a:pt x="5185921" y="2101615"/>
                  </a:cubicBezTo>
                  <a:cubicBezTo>
                    <a:pt x="5184016" y="2095900"/>
                    <a:pt x="5181635" y="2090661"/>
                    <a:pt x="5178301" y="2086375"/>
                  </a:cubicBezTo>
                  <a:cubicBezTo>
                    <a:pt x="5172110" y="2082089"/>
                    <a:pt x="5161632" y="2075421"/>
                    <a:pt x="5151155" y="2080184"/>
                  </a:cubicBezTo>
                  <a:cubicBezTo>
                    <a:pt x="5143058" y="2080660"/>
                    <a:pt x="5139249" y="2085423"/>
                    <a:pt x="5134486" y="2089233"/>
                  </a:cubicBezTo>
                  <a:close/>
                  <a:moveTo>
                    <a:pt x="5196399" y="2096377"/>
                  </a:moveTo>
                  <a:cubicBezTo>
                    <a:pt x="5196399" y="2096377"/>
                    <a:pt x="5196399" y="2100187"/>
                    <a:pt x="5194970" y="2100187"/>
                  </a:cubicBezTo>
                  <a:cubicBezTo>
                    <a:pt x="5195446" y="2105426"/>
                    <a:pt x="5194017" y="2109236"/>
                    <a:pt x="5194970" y="2113045"/>
                  </a:cubicBezTo>
                  <a:cubicBezTo>
                    <a:pt x="5196875" y="2121618"/>
                    <a:pt x="5205923" y="2130667"/>
                    <a:pt x="5214020" y="2132095"/>
                  </a:cubicBezTo>
                  <a:cubicBezTo>
                    <a:pt x="5228784" y="2134953"/>
                    <a:pt x="5242118" y="2125904"/>
                    <a:pt x="5245929" y="2113045"/>
                  </a:cubicBezTo>
                  <a:cubicBezTo>
                    <a:pt x="5247834" y="2093995"/>
                    <a:pt x="5238785" y="2085899"/>
                    <a:pt x="5226878" y="2081137"/>
                  </a:cubicBezTo>
                  <a:lnTo>
                    <a:pt x="5215449" y="2081137"/>
                  </a:lnTo>
                  <a:cubicBezTo>
                    <a:pt x="5215449" y="2081137"/>
                    <a:pt x="5214020" y="2081137"/>
                    <a:pt x="5214020" y="2082565"/>
                  </a:cubicBezTo>
                  <a:cubicBezTo>
                    <a:pt x="5204019" y="2083518"/>
                    <a:pt x="5200685" y="2090661"/>
                    <a:pt x="5195922" y="2096853"/>
                  </a:cubicBezTo>
                  <a:close/>
                  <a:moveTo>
                    <a:pt x="3228058" y="2098758"/>
                  </a:moveTo>
                  <a:cubicBezTo>
                    <a:pt x="3226153" y="2122094"/>
                    <a:pt x="3236631" y="2133048"/>
                    <a:pt x="3259967" y="2130667"/>
                  </a:cubicBezTo>
                  <a:cubicBezTo>
                    <a:pt x="3267587" y="2126857"/>
                    <a:pt x="3272826" y="2121618"/>
                    <a:pt x="3276636" y="2113998"/>
                  </a:cubicBezTo>
                  <a:cubicBezTo>
                    <a:pt x="3279017" y="2095424"/>
                    <a:pt x="3270921" y="2087328"/>
                    <a:pt x="3259967" y="2082089"/>
                  </a:cubicBezTo>
                  <a:cubicBezTo>
                    <a:pt x="3255204" y="2083042"/>
                    <a:pt x="3247108" y="2080184"/>
                    <a:pt x="3244727" y="2083518"/>
                  </a:cubicBezTo>
                  <a:cubicBezTo>
                    <a:pt x="3235678" y="2084947"/>
                    <a:pt x="3232345" y="2092566"/>
                    <a:pt x="3228058" y="2098758"/>
                  </a:cubicBezTo>
                  <a:close/>
                  <a:moveTo>
                    <a:pt x="4561082" y="2100187"/>
                  </a:moveTo>
                  <a:cubicBezTo>
                    <a:pt x="4559176" y="2118284"/>
                    <a:pt x="4567749" y="2126380"/>
                    <a:pt x="4579179" y="2131143"/>
                  </a:cubicBezTo>
                  <a:cubicBezTo>
                    <a:pt x="4597276" y="2133048"/>
                    <a:pt x="4605373" y="2124476"/>
                    <a:pt x="4610135" y="2113045"/>
                  </a:cubicBezTo>
                  <a:cubicBezTo>
                    <a:pt x="4611564" y="2091614"/>
                    <a:pt x="4601563" y="2081137"/>
                    <a:pt x="4580608" y="2082089"/>
                  </a:cubicBezTo>
                  <a:cubicBezTo>
                    <a:pt x="4579655" y="2082089"/>
                    <a:pt x="4579179" y="2082089"/>
                    <a:pt x="4579179" y="2083518"/>
                  </a:cubicBezTo>
                  <a:cubicBezTo>
                    <a:pt x="4568701" y="2084470"/>
                    <a:pt x="4565368" y="2092566"/>
                    <a:pt x="4561082" y="2100187"/>
                  </a:cubicBezTo>
                  <a:close/>
                  <a:moveTo>
                    <a:pt x="3165193" y="2100187"/>
                  </a:moveTo>
                  <a:cubicBezTo>
                    <a:pt x="3163288" y="2117808"/>
                    <a:pt x="3171861" y="2124476"/>
                    <a:pt x="3181862" y="2129714"/>
                  </a:cubicBezTo>
                  <a:cubicBezTo>
                    <a:pt x="3199483" y="2131619"/>
                    <a:pt x="3206151" y="2123047"/>
                    <a:pt x="3211389" y="2113045"/>
                  </a:cubicBezTo>
                  <a:lnTo>
                    <a:pt x="3211389" y="2100187"/>
                  </a:lnTo>
                  <a:cubicBezTo>
                    <a:pt x="3207103" y="2090185"/>
                    <a:pt x="3197102" y="2079708"/>
                    <a:pt x="3181862" y="2084947"/>
                  </a:cubicBezTo>
                  <a:cubicBezTo>
                    <a:pt x="3172337" y="2086375"/>
                    <a:pt x="3169003" y="2093519"/>
                    <a:pt x="3165193" y="2100187"/>
                  </a:cubicBezTo>
                  <a:close/>
                  <a:moveTo>
                    <a:pt x="4118645" y="2100187"/>
                  </a:moveTo>
                  <a:cubicBezTo>
                    <a:pt x="4116740" y="2117808"/>
                    <a:pt x="4125313" y="2124476"/>
                    <a:pt x="4135314" y="2129714"/>
                  </a:cubicBezTo>
                  <a:cubicBezTo>
                    <a:pt x="4152935" y="2131619"/>
                    <a:pt x="4159603" y="2123047"/>
                    <a:pt x="4164842" y="2113045"/>
                  </a:cubicBezTo>
                  <a:lnTo>
                    <a:pt x="4164842" y="2100187"/>
                  </a:lnTo>
                  <a:cubicBezTo>
                    <a:pt x="4160555" y="2090185"/>
                    <a:pt x="4150554" y="2079708"/>
                    <a:pt x="4135314" y="2084947"/>
                  </a:cubicBezTo>
                  <a:cubicBezTo>
                    <a:pt x="4125789" y="2086375"/>
                    <a:pt x="4122455" y="2093519"/>
                    <a:pt x="4118645" y="2100187"/>
                  </a:cubicBezTo>
                  <a:close/>
                  <a:moveTo>
                    <a:pt x="2345091" y="2093995"/>
                  </a:moveTo>
                  <a:cubicBezTo>
                    <a:pt x="2344139" y="2098282"/>
                    <a:pt x="2341757" y="2102092"/>
                    <a:pt x="2341281" y="2106854"/>
                  </a:cubicBezTo>
                  <a:cubicBezTo>
                    <a:pt x="2343186" y="2119713"/>
                    <a:pt x="2350330" y="2126857"/>
                    <a:pt x="2363189" y="2128762"/>
                  </a:cubicBezTo>
                  <a:cubicBezTo>
                    <a:pt x="2384620" y="2128762"/>
                    <a:pt x="2390811" y="2100187"/>
                    <a:pt x="2376047" y="2088757"/>
                  </a:cubicBezTo>
                  <a:cubicBezTo>
                    <a:pt x="2371285" y="2088280"/>
                    <a:pt x="2365094" y="2082565"/>
                    <a:pt x="2360807" y="2086375"/>
                  </a:cubicBezTo>
                  <a:cubicBezTo>
                    <a:pt x="2352711" y="2086375"/>
                    <a:pt x="2350330" y="2091138"/>
                    <a:pt x="2345567" y="2093995"/>
                  </a:cubicBezTo>
                  <a:close/>
                  <a:moveTo>
                    <a:pt x="3103281" y="2104473"/>
                  </a:moveTo>
                  <a:cubicBezTo>
                    <a:pt x="3103281" y="2120665"/>
                    <a:pt x="3111853" y="2129238"/>
                    <a:pt x="3128998" y="2128762"/>
                  </a:cubicBezTo>
                  <a:cubicBezTo>
                    <a:pt x="3138523" y="2125904"/>
                    <a:pt x="3145191" y="2119713"/>
                    <a:pt x="3147096" y="2109712"/>
                  </a:cubicBezTo>
                  <a:cubicBezTo>
                    <a:pt x="3147096" y="2093519"/>
                    <a:pt x="3135666" y="2082565"/>
                    <a:pt x="3119950" y="2086375"/>
                  </a:cubicBezTo>
                  <a:cubicBezTo>
                    <a:pt x="3109948" y="2088280"/>
                    <a:pt x="3105662" y="2094948"/>
                    <a:pt x="3103281" y="2104473"/>
                  </a:cubicBezTo>
                  <a:close/>
                  <a:moveTo>
                    <a:pt x="5263074" y="2100663"/>
                  </a:moveTo>
                  <a:lnTo>
                    <a:pt x="5263074" y="2112093"/>
                  </a:lnTo>
                  <a:cubicBezTo>
                    <a:pt x="5264979" y="2117808"/>
                    <a:pt x="5268312" y="2122571"/>
                    <a:pt x="5273551" y="2124952"/>
                  </a:cubicBezTo>
                  <a:cubicBezTo>
                    <a:pt x="5273551" y="2124952"/>
                    <a:pt x="5274027" y="2127333"/>
                    <a:pt x="5274980" y="2127333"/>
                  </a:cubicBezTo>
                  <a:cubicBezTo>
                    <a:pt x="5280695" y="2130190"/>
                    <a:pt x="5294506" y="2128285"/>
                    <a:pt x="5296887" y="2125904"/>
                  </a:cubicBezTo>
                  <a:cubicBezTo>
                    <a:pt x="5301650" y="2121618"/>
                    <a:pt x="5305936" y="2117808"/>
                    <a:pt x="5307365" y="2110664"/>
                  </a:cubicBezTo>
                  <a:cubicBezTo>
                    <a:pt x="5308793" y="2095424"/>
                    <a:pt x="5301173" y="2089709"/>
                    <a:pt x="5292125" y="2084947"/>
                  </a:cubicBezTo>
                  <a:cubicBezTo>
                    <a:pt x="5288315" y="2085899"/>
                    <a:pt x="5281171" y="2083518"/>
                    <a:pt x="5279266" y="2086375"/>
                  </a:cubicBezTo>
                  <a:cubicBezTo>
                    <a:pt x="5270217" y="2087328"/>
                    <a:pt x="5267360" y="2094472"/>
                    <a:pt x="5264026" y="2100663"/>
                  </a:cubicBezTo>
                  <a:close/>
                  <a:moveTo>
                    <a:pt x="2278416" y="2104473"/>
                  </a:moveTo>
                  <a:cubicBezTo>
                    <a:pt x="2277464" y="2116379"/>
                    <a:pt x="2283655" y="2121142"/>
                    <a:pt x="2289846" y="2126380"/>
                  </a:cubicBezTo>
                  <a:cubicBezTo>
                    <a:pt x="2295561" y="2127809"/>
                    <a:pt x="2302229" y="2127809"/>
                    <a:pt x="2307944" y="2126380"/>
                  </a:cubicBezTo>
                  <a:cubicBezTo>
                    <a:pt x="2311277" y="2122571"/>
                    <a:pt x="2316040" y="2121142"/>
                    <a:pt x="2318421" y="2115903"/>
                  </a:cubicBezTo>
                  <a:cubicBezTo>
                    <a:pt x="2324136" y="2101139"/>
                    <a:pt x="2312230" y="2081613"/>
                    <a:pt x="2294132" y="2087804"/>
                  </a:cubicBezTo>
                  <a:cubicBezTo>
                    <a:pt x="2284607" y="2089233"/>
                    <a:pt x="2280797" y="2095900"/>
                    <a:pt x="2278892" y="2104473"/>
                  </a:cubicBezTo>
                  <a:close/>
                  <a:moveTo>
                    <a:pt x="3041845" y="2099234"/>
                  </a:moveTo>
                  <a:cubicBezTo>
                    <a:pt x="3041845" y="2104473"/>
                    <a:pt x="3040416" y="2110188"/>
                    <a:pt x="3041845" y="2114474"/>
                  </a:cubicBezTo>
                  <a:cubicBezTo>
                    <a:pt x="3043273" y="2118284"/>
                    <a:pt x="3050417" y="2124952"/>
                    <a:pt x="3053275" y="2125904"/>
                  </a:cubicBezTo>
                  <a:cubicBezTo>
                    <a:pt x="3068514" y="2131143"/>
                    <a:pt x="3085183" y="2118284"/>
                    <a:pt x="3080421" y="2098758"/>
                  </a:cubicBezTo>
                  <a:cubicBezTo>
                    <a:pt x="3076135" y="2093043"/>
                    <a:pt x="3068514" y="2084470"/>
                    <a:pt x="3059942" y="2087328"/>
                  </a:cubicBezTo>
                  <a:cubicBezTo>
                    <a:pt x="3048988" y="2086375"/>
                    <a:pt x="3047083" y="2093995"/>
                    <a:pt x="3041845" y="2098758"/>
                  </a:cubicBezTo>
                  <a:close/>
                  <a:moveTo>
                    <a:pt x="4379154" y="2093995"/>
                  </a:moveTo>
                  <a:cubicBezTo>
                    <a:pt x="4378678" y="2098758"/>
                    <a:pt x="4375344" y="2101139"/>
                    <a:pt x="4375344" y="2106854"/>
                  </a:cubicBezTo>
                  <a:cubicBezTo>
                    <a:pt x="4374868" y="2133524"/>
                    <a:pt x="4418207" y="2133048"/>
                    <a:pt x="4416302" y="2105426"/>
                  </a:cubicBezTo>
                  <a:cubicBezTo>
                    <a:pt x="4415349" y="2100187"/>
                    <a:pt x="4412968" y="2096853"/>
                    <a:pt x="4411063" y="2092566"/>
                  </a:cubicBezTo>
                  <a:cubicBezTo>
                    <a:pt x="4406776" y="2089709"/>
                    <a:pt x="4398680" y="2083518"/>
                    <a:pt x="4392013" y="2087328"/>
                  </a:cubicBezTo>
                  <a:cubicBezTo>
                    <a:pt x="4385822" y="2087328"/>
                    <a:pt x="4382964" y="2091138"/>
                    <a:pt x="4379154" y="2093995"/>
                  </a:cubicBezTo>
                  <a:close/>
                  <a:moveTo>
                    <a:pt x="2407004" y="2106854"/>
                  </a:moveTo>
                  <a:cubicBezTo>
                    <a:pt x="2408432" y="2118284"/>
                    <a:pt x="2415100" y="2124476"/>
                    <a:pt x="2426054" y="2125904"/>
                  </a:cubicBezTo>
                  <a:cubicBezTo>
                    <a:pt x="2437484" y="2124476"/>
                    <a:pt x="2444627" y="2117808"/>
                    <a:pt x="2445104" y="2105426"/>
                  </a:cubicBezTo>
                  <a:cubicBezTo>
                    <a:pt x="2443675" y="2094948"/>
                    <a:pt x="2434150" y="2085423"/>
                    <a:pt x="2423196" y="2088757"/>
                  </a:cubicBezTo>
                  <a:cubicBezTo>
                    <a:pt x="2412242" y="2088757"/>
                    <a:pt x="2408432" y="2096853"/>
                    <a:pt x="2406527" y="2106854"/>
                  </a:cubicBezTo>
                  <a:close/>
                  <a:moveTo>
                    <a:pt x="2602266" y="2095424"/>
                  </a:moveTo>
                  <a:cubicBezTo>
                    <a:pt x="2600837" y="2098758"/>
                    <a:pt x="2600361" y="2102568"/>
                    <a:pt x="2598456" y="2105902"/>
                  </a:cubicBezTo>
                  <a:cubicBezTo>
                    <a:pt x="2599885" y="2111617"/>
                    <a:pt x="2601314" y="2117808"/>
                    <a:pt x="2604647" y="2121142"/>
                  </a:cubicBezTo>
                  <a:cubicBezTo>
                    <a:pt x="2616554" y="2131619"/>
                    <a:pt x="2637509" y="2122094"/>
                    <a:pt x="2636556" y="2105902"/>
                  </a:cubicBezTo>
                  <a:cubicBezTo>
                    <a:pt x="2636556" y="2103044"/>
                    <a:pt x="2633222" y="2099710"/>
                    <a:pt x="2632746" y="2095424"/>
                  </a:cubicBezTo>
                  <a:cubicBezTo>
                    <a:pt x="2628936" y="2092091"/>
                    <a:pt x="2620840" y="2086375"/>
                    <a:pt x="2616077" y="2089233"/>
                  </a:cubicBezTo>
                  <a:cubicBezTo>
                    <a:pt x="2608933" y="2088757"/>
                    <a:pt x="2606076" y="2093043"/>
                    <a:pt x="2601790" y="2095424"/>
                  </a:cubicBezTo>
                  <a:close/>
                  <a:moveTo>
                    <a:pt x="2661321" y="2103044"/>
                  </a:moveTo>
                  <a:cubicBezTo>
                    <a:pt x="2659892" y="2116855"/>
                    <a:pt x="2667036" y="2121618"/>
                    <a:pt x="2674180" y="2126380"/>
                  </a:cubicBezTo>
                  <a:cubicBezTo>
                    <a:pt x="2692753" y="2127809"/>
                    <a:pt x="2701326" y="2119237"/>
                    <a:pt x="2699897" y="2100663"/>
                  </a:cubicBezTo>
                  <a:cubicBezTo>
                    <a:pt x="2697040" y="2094948"/>
                    <a:pt x="2692753" y="2090661"/>
                    <a:pt x="2687038" y="2087804"/>
                  </a:cubicBezTo>
                  <a:cubicBezTo>
                    <a:pt x="2683229" y="2088757"/>
                    <a:pt x="2676085" y="2086375"/>
                    <a:pt x="2674180" y="2089233"/>
                  </a:cubicBezTo>
                  <a:cubicBezTo>
                    <a:pt x="2667036" y="2090661"/>
                    <a:pt x="2663226" y="2096377"/>
                    <a:pt x="2661321" y="2103520"/>
                  </a:cubicBezTo>
                  <a:close/>
                  <a:moveTo>
                    <a:pt x="2725615" y="2106854"/>
                  </a:moveTo>
                  <a:cubicBezTo>
                    <a:pt x="2727044" y="2118284"/>
                    <a:pt x="2733711" y="2124476"/>
                    <a:pt x="2744665" y="2125904"/>
                  </a:cubicBezTo>
                  <a:cubicBezTo>
                    <a:pt x="2756095" y="2124476"/>
                    <a:pt x="2763239" y="2117808"/>
                    <a:pt x="2763715" y="2105426"/>
                  </a:cubicBezTo>
                  <a:cubicBezTo>
                    <a:pt x="2762286" y="2094948"/>
                    <a:pt x="2752761" y="2085423"/>
                    <a:pt x="2741807" y="2088757"/>
                  </a:cubicBezTo>
                  <a:cubicBezTo>
                    <a:pt x="2730854" y="2088757"/>
                    <a:pt x="2727044" y="2096853"/>
                    <a:pt x="2725138" y="2106854"/>
                  </a:cubicBezTo>
                  <a:close/>
                  <a:moveTo>
                    <a:pt x="2852773" y="2106854"/>
                  </a:moveTo>
                  <a:cubicBezTo>
                    <a:pt x="2854202" y="2118284"/>
                    <a:pt x="2860870" y="2124476"/>
                    <a:pt x="2871823" y="2125904"/>
                  </a:cubicBezTo>
                  <a:cubicBezTo>
                    <a:pt x="2883253" y="2124476"/>
                    <a:pt x="2890397" y="2117808"/>
                    <a:pt x="2890874" y="2105426"/>
                  </a:cubicBezTo>
                  <a:cubicBezTo>
                    <a:pt x="2889444" y="2094948"/>
                    <a:pt x="2879920" y="2085423"/>
                    <a:pt x="2868966" y="2088757"/>
                  </a:cubicBezTo>
                  <a:cubicBezTo>
                    <a:pt x="2858012" y="2088757"/>
                    <a:pt x="2854202" y="2096853"/>
                    <a:pt x="2852297" y="2106854"/>
                  </a:cubicBezTo>
                  <a:close/>
                  <a:moveTo>
                    <a:pt x="2979932" y="2106854"/>
                  </a:moveTo>
                  <a:cubicBezTo>
                    <a:pt x="2981361" y="2118284"/>
                    <a:pt x="2988028" y="2124476"/>
                    <a:pt x="2998982" y="2125904"/>
                  </a:cubicBezTo>
                  <a:cubicBezTo>
                    <a:pt x="3010412" y="2124476"/>
                    <a:pt x="3017556" y="2117808"/>
                    <a:pt x="3018032" y="2105426"/>
                  </a:cubicBezTo>
                  <a:cubicBezTo>
                    <a:pt x="3016603" y="2094948"/>
                    <a:pt x="3007078" y="2085423"/>
                    <a:pt x="2996125" y="2088757"/>
                  </a:cubicBezTo>
                  <a:cubicBezTo>
                    <a:pt x="2985171" y="2088757"/>
                    <a:pt x="2981361" y="2096853"/>
                    <a:pt x="2979456" y="2106854"/>
                  </a:cubicBezTo>
                  <a:close/>
                  <a:moveTo>
                    <a:pt x="4186273" y="2106854"/>
                  </a:moveTo>
                  <a:cubicBezTo>
                    <a:pt x="4187701" y="2118760"/>
                    <a:pt x="4194369" y="2125428"/>
                    <a:pt x="4206752" y="2125904"/>
                  </a:cubicBezTo>
                  <a:cubicBezTo>
                    <a:pt x="4217229" y="2123523"/>
                    <a:pt x="4224373" y="2117808"/>
                    <a:pt x="4224849" y="2105426"/>
                  </a:cubicBezTo>
                  <a:cubicBezTo>
                    <a:pt x="4222944" y="2094948"/>
                    <a:pt x="4213895" y="2084947"/>
                    <a:pt x="4201989" y="2088757"/>
                  </a:cubicBezTo>
                  <a:cubicBezTo>
                    <a:pt x="4192464" y="2090185"/>
                    <a:pt x="4188178" y="2096853"/>
                    <a:pt x="4186749" y="2106854"/>
                  </a:cubicBezTo>
                  <a:close/>
                  <a:moveTo>
                    <a:pt x="4440114" y="2103044"/>
                  </a:moveTo>
                  <a:cubicBezTo>
                    <a:pt x="4438685" y="2116855"/>
                    <a:pt x="4445829" y="2121618"/>
                    <a:pt x="4452973" y="2126380"/>
                  </a:cubicBezTo>
                  <a:cubicBezTo>
                    <a:pt x="4471546" y="2127809"/>
                    <a:pt x="4480119" y="2119237"/>
                    <a:pt x="4478690" y="2100663"/>
                  </a:cubicBezTo>
                  <a:cubicBezTo>
                    <a:pt x="4475833" y="2094948"/>
                    <a:pt x="4471546" y="2090661"/>
                    <a:pt x="4465832" y="2087804"/>
                  </a:cubicBezTo>
                  <a:cubicBezTo>
                    <a:pt x="4462021" y="2088757"/>
                    <a:pt x="4454878" y="2086375"/>
                    <a:pt x="4452973" y="2089233"/>
                  </a:cubicBezTo>
                  <a:cubicBezTo>
                    <a:pt x="4445829" y="2090661"/>
                    <a:pt x="4442019" y="2096377"/>
                    <a:pt x="4440114" y="2103520"/>
                  </a:cubicBezTo>
                  <a:close/>
                  <a:moveTo>
                    <a:pt x="5329272" y="2103044"/>
                  </a:moveTo>
                  <a:cubicBezTo>
                    <a:pt x="5327844" y="2116855"/>
                    <a:pt x="5334987" y="2121618"/>
                    <a:pt x="5342131" y="2126380"/>
                  </a:cubicBezTo>
                  <a:cubicBezTo>
                    <a:pt x="5360705" y="2127809"/>
                    <a:pt x="5369277" y="2119237"/>
                    <a:pt x="5367848" y="2100663"/>
                  </a:cubicBezTo>
                  <a:cubicBezTo>
                    <a:pt x="5364991" y="2094948"/>
                    <a:pt x="5360705" y="2090661"/>
                    <a:pt x="5354990" y="2087804"/>
                  </a:cubicBezTo>
                  <a:cubicBezTo>
                    <a:pt x="5351180" y="2088757"/>
                    <a:pt x="5344036" y="2086375"/>
                    <a:pt x="5342131" y="2089233"/>
                  </a:cubicBezTo>
                  <a:cubicBezTo>
                    <a:pt x="5334987" y="2090661"/>
                    <a:pt x="5331177" y="2096377"/>
                    <a:pt x="5329272" y="2103520"/>
                  </a:cubicBezTo>
                  <a:close/>
                  <a:moveTo>
                    <a:pt x="2535591" y="2105426"/>
                  </a:moveTo>
                  <a:cubicBezTo>
                    <a:pt x="2535591" y="2110188"/>
                    <a:pt x="2538925" y="2114950"/>
                    <a:pt x="2540830" y="2119713"/>
                  </a:cubicBezTo>
                  <a:cubicBezTo>
                    <a:pt x="2548450" y="2125428"/>
                    <a:pt x="2558927" y="2125428"/>
                    <a:pt x="2566547" y="2119713"/>
                  </a:cubicBezTo>
                  <a:cubicBezTo>
                    <a:pt x="2572262" y="2112093"/>
                    <a:pt x="2572262" y="2101615"/>
                    <a:pt x="2566547" y="2093995"/>
                  </a:cubicBezTo>
                  <a:cubicBezTo>
                    <a:pt x="2555117" y="2083994"/>
                    <a:pt x="2536544" y="2092091"/>
                    <a:pt x="2535591" y="2105426"/>
                  </a:cubicBezTo>
                  <a:close/>
                  <a:moveTo>
                    <a:pt x="2794671" y="2120665"/>
                  </a:moveTo>
                  <a:cubicBezTo>
                    <a:pt x="2797528" y="2120665"/>
                    <a:pt x="2799433" y="2123999"/>
                    <a:pt x="2802291" y="2124476"/>
                  </a:cubicBezTo>
                  <a:cubicBezTo>
                    <a:pt x="2809435" y="2125904"/>
                    <a:pt x="2815626" y="2122571"/>
                    <a:pt x="2820388" y="2120665"/>
                  </a:cubicBezTo>
                  <a:cubicBezTo>
                    <a:pt x="2823246" y="2115427"/>
                    <a:pt x="2826580" y="2110664"/>
                    <a:pt x="2825627" y="2101139"/>
                  </a:cubicBezTo>
                  <a:cubicBezTo>
                    <a:pt x="2824198" y="2098758"/>
                    <a:pt x="2822293" y="2096853"/>
                    <a:pt x="2821817" y="2093519"/>
                  </a:cubicBezTo>
                  <a:cubicBezTo>
                    <a:pt x="2817531" y="2091138"/>
                    <a:pt x="2809435" y="2085423"/>
                    <a:pt x="2802767" y="2089709"/>
                  </a:cubicBezTo>
                  <a:cubicBezTo>
                    <a:pt x="2788480" y="2089709"/>
                    <a:pt x="2786575" y="2112093"/>
                    <a:pt x="2795147" y="2120665"/>
                  </a:cubicBezTo>
                  <a:close/>
                  <a:moveTo>
                    <a:pt x="2916591" y="2103997"/>
                  </a:moveTo>
                  <a:cubicBezTo>
                    <a:pt x="2916591" y="2118284"/>
                    <a:pt x="2923735" y="2124952"/>
                    <a:pt x="2938499" y="2124476"/>
                  </a:cubicBezTo>
                  <a:cubicBezTo>
                    <a:pt x="2947547" y="2121142"/>
                    <a:pt x="2954214" y="2115427"/>
                    <a:pt x="2952786" y="2101139"/>
                  </a:cubicBezTo>
                  <a:cubicBezTo>
                    <a:pt x="2949452" y="2093995"/>
                    <a:pt x="2940880" y="2084947"/>
                    <a:pt x="2929450" y="2089709"/>
                  </a:cubicBezTo>
                  <a:cubicBezTo>
                    <a:pt x="2921829" y="2091138"/>
                    <a:pt x="2918496" y="2096377"/>
                    <a:pt x="2916591" y="2103997"/>
                  </a:cubicBezTo>
                  <a:close/>
                  <a:moveTo>
                    <a:pt x="4313908" y="2106378"/>
                  </a:moveTo>
                  <a:cubicBezTo>
                    <a:pt x="4312955" y="2129714"/>
                    <a:pt x="4352008" y="2129238"/>
                    <a:pt x="4349627" y="2104949"/>
                  </a:cubicBezTo>
                  <a:cubicBezTo>
                    <a:pt x="4348198" y="2094472"/>
                    <a:pt x="4339149" y="2085423"/>
                    <a:pt x="4327719" y="2089709"/>
                  </a:cubicBezTo>
                  <a:cubicBezTo>
                    <a:pt x="4318670" y="2090661"/>
                    <a:pt x="4314860" y="2097329"/>
                    <a:pt x="4313431" y="2106378"/>
                  </a:cubicBezTo>
                  <a:close/>
                  <a:moveTo>
                    <a:pt x="5394519" y="2106378"/>
                  </a:moveTo>
                  <a:cubicBezTo>
                    <a:pt x="5394519" y="2129238"/>
                    <a:pt x="5431190" y="2128762"/>
                    <a:pt x="5430237" y="2104949"/>
                  </a:cubicBezTo>
                  <a:cubicBezTo>
                    <a:pt x="5428808" y="2101139"/>
                    <a:pt x="5426904" y="2096853"/>
                    <a:pt x="5424999" y="2093519"/>
                  </a:cubicBezTo>
                  <a:cubicBezTo>
                    <a:pt x="5420712" y="2092091"/>
                    <a:pt x="5414521" y="2086375"/>
                    <a:pt x="5409759" y="2089709"/>
                  </a:cubicBezTo>
                  <a:cubicBezTo>
                    <a:pt x="5399757" y="2090185"/>
                    <a:pt x="5396423" y="2097805"/>
                    <a:pt x="5394519" y="2106378"/>
                  </a:cubicBezTo>
                  <a:close/>
                  <a:moveTo>
                    <a:pt x="2474155" y="2104949"/>
                  </a:moveTo>
                  <a:cubicBezTo>
                    <a:pt x="2471297" y="2129238"/>
                    <a:pt x="2512731" y="2128285"/>
                    <a:pt x="2507492" y="2102568"/>
                  </a:cubicBezTo>
                  <a:cubicBezTo>
                    <a:pt x="2505587" y="2096377"/>
                    <a:pt x="2500825" y="2092566"/>
                    <a:pt x="2496062" y="2089709"/>
                  </a:cubicBezTo>
                  <a:cubicBezTo>
                    <a:pt x="2493205" y="2090661"/>
                    <a:pt x="2486537" y="2088280"/>
                    <a:pt x="2485585" y="2091138"/>
                  </a:cubicBezTo>
                  <a:cubicBezTo>
                    <a:pt x="2478441" y="2092566"/>
                    <a:pt x="2475107" y="2097805"/>
                    <a:pt x="2474155" y="2105426"/>
                  </a:cubicBezTo>
                  <a:close/>
                  <a:moveTo>
                    <a:pt x="2221266" y="2103520"/>
                  </a:moveTo>
                  <a:cubicBezTo>
                    <a:pt x="2218885" y="2122571"/>
                    <a:pt x="2240793" y="2124952"/>
                    <a:pt x="2248413" y="2117808"/>
                  </a:cubicBezTo>
                  <a:cubicBezTo>
                    <a:pt x="2255556" y="2110664"/>
                    <a:pt x="2251746" y="2099234"/>
                    <a:pt x="2248413" y="2094472"/>
                  </a:cubicBezTo>
                  <a:cubicBezTo>
                    <a:pt x="2245079" y="2092566"/>
                    <a:pt x="2236982" y="2088280"/>
                    <a:pt x="2231744" y="2092091"/>
                  </a:cubicBezTo>
                  <a:cubicBezTo>
                    <a:pt x="2225076" y="2093043"/>
                    <a:pt x="2223171" y="2097805"/>
                    <a:pt x="2221266" y="2103520"/>
                  </a:cubicBezTo>
                  <a:close/>
                  <a:moveTo>
                    <a:pt x="4253900" y="2105902"/>
                  </a:moveTo>
                  <a:cubicBezTo>
                    <a:pt x="4252948" y="2125904"/>
                    <a:pt x="4285333" y="2125904"/>
                    <a:pt x="4284857" y="2105902"/>
                  </a:cubicBezTo>
                  <a:cubicBezTo>
                    <a:pt x="4283904" y="2096377"/>
                    <a:pt x="4278665" y="2091614"/>
                    <a:pt x="4269617" y="2090661"/>
                  </a:cubicBezTo>
                  <a:cubicBezTo>
                    <a:pt x="4268188" y="2090661"/>
                    <a:pt x="4265806" y="2090661"/>
                    <a:pt x="4265806" y="2092091"/>
                  </a:cubicBezTo>
                  <a:cubicBezTo>
                    <a:pt x="4258187" y="2093043"/>
                    <a:pt x="4255329" y="2098758"/>
                    <a:pt x="4254377" y="2106378"/>
                  </a:cubicBezTo>
                  <a:close/>
                  <a:moveTo>
                    <a:pt x="4507741" y="2103520"/>
                  </a:moveTo>
                  <a:cubicBezTo>
                    <a:pt x="4505360" y="2122571"/>
                    <a:pt x="4527267" y="2124952"/>
                    <a:pt x="4534888" y="2117808"/>
                  </a:cubicBezTo>
                  <a:cubicBezTo>
                    <a:pt x="4542031" y="2110664"/>
                    <a:pt x="4538221" y="2099234"/>
                    <a:pt x="4534888" y="2094472"/>
                  </a:cubicBezTo>
                  <a:cubicBezTo>
                    <a:pt x="4531554" y="2092566"/>
                    <a:pt x="4523458" y="2088280"/>
                    <a:pt x="4518219" y="2092091"/>
                  </a:cubicBezTo>
                  <a:cubicBezTo>
                    <a:pt x="4511552" y="2093043"/>
                    <a:pt x="4509646" y="2097805"/>
                    <a:pt x="4507741" y="2103520"/>
                  </a:cubicBezTo>
                  <a:close/>
                  <a:moveTo>
                    <a:pt x="5461193" y="2107331"/>
                  </a:moveTo>
                  <a:cubicBezTo>
                    <a:pt x="5461193" y="2124952"/>
                    <a:pt x="5493102" y="2123999"/>
                    <a:pt x="5489292" y="2103520"/>
                  </a:cubicBezTo>
                  <a:cubicBezTo>
                    <a:pt x="5487864" y="2096377"/>
                    <a:pt x="5479767" y="2089233"/>
                    <a:pt x="5471195" y="2093043"/>
                  </a:cubicBezTo>
                  <a:cubicBezTo>
                    <a:pt x="5463575" y="2093995"/>
                    <a:pt x="5461193" y="2099234"/>
                    <a:pt x="5460717" y="2107331"/>
                  </a:cubicBezTo>
                  <a:close/>
                  <a:moveTo>
                    <a:pt x="2162211" y="2109712"/>
                  </a:moveTo>
                  <a:cubicBezTo>
                    <a:pt x="2166021" y="2120189"/>
                    <a:pt x="2186500" y="2117808"/>
                    <a:pt x="2182690" y="2102092"/>
                  </a:cubicBezTo>
                  <a:cubicBezTo>
                    <a:pt x="2180785" y="2099710"/>
                    <a:pt x="2178880" y="2097329"/>
                    <a:pt x="2176499" y="2095900"/>
                  </a:cubicBezTo>
                  <a:cubicBezTo>
                    <a:pt x="2174118" y="2096853"/>
                    <a:pt x="2168879" y="2094472"/>
                    <a:pt x="2168879" y="2097329"/>
                  </a:cubicBezTo>
                  <a:cubicBezTo>
                    <a:pt x="2163164" y="2097805"/>
                    <a:pt x="2162211" y="2103520"/>
                    <a:pt x="2162687" y="2110188"/>
                  </a:cubicBezTo>
                  <a:close/>
                  <a:moveTo>
                    <a:pt x="5531678" y="2112093"/>
                  </a:moveTo>
                  <a:cubicBezTo>
                    <a:pt x="5540251" y="2119713"/>
                    <a:pt x="5553586" y="2110664"/>
                    <a:pt x="5546918" y="2099234"/>
                  </a:cubicBezTo>
                  <a:cubicBezTo>
                    <a:pt x="5538346" y="2091614"/>
                    <a:pt x="5525011" y="2100663"/>
                    <a:pt x="5531678" y="2112093"/>
                  </a:cubicBezTo>
                  <a:close/>
                  <a:moveTo>
                    <a:pt x="3352836" y="2155908"/>
                  </a:moveTo>
                  <a:cubicBezTo>
                    <a:pt x="3350454" y="2164004"/>
                    <a:pt x="3349978" y="2178292"/>
                    <a:pt x="3354264" y="2183054"/>
                  </a:cubicBezTo>
                  <a:cubicBezTo>
                    <a:pt x="3358551" y="2187817"/>
                    <a:pt x="3362837" y="2192579"/>
                    <a:pt x="3367123" y="2195913"/>
                  </a:cubicBezTo>
                  <a:cubicBezTo>
                    <a:pt x="3376172" y="2198294"/>
                    <a:pt x="3383792" y="2198294"/>
                    <a:pt x="3392840" y="2195913"/>
                  </a:cubicBezTo>
                  <a:cubicBezTo>
                    <a:pt x="3398079" y="2191627"/>
                    <a:pt x="3402366" y="2186864"/>
                    <a:pt x="3407128" y="2181625"/>
                  </a:cubicBezTo>
                  <a:cubicBezTo>
                    <a:pt x="3409509" y="2172577"/>
                    <a:pt x="3409509" y="2164957"/>
                    <a:pt x="3407128" y="2155908"/>
                  </a:cubicBezTo>
                  <a:cubicBezTo>
                    <a:pt x="3400937" y="2148288"/>
                    <a:pt x="3390936" y="2137334"/>
                    <a:pt x="3377600" y="2140668"/>
                  </a:cubicBezTo>
                  <a:cubicBezTo>
                    <a:pt x="3363790" y="2140668"/>
                    <a:pt x="3359979" y="2149717"/>
                    <a:pt x="3353312" y="2155908"/>
                  </a:cubicBezTo>
                  <a:close/>
                  <a:moveTo>
                    <a:pt x="3413319" y="2163528"/>
                  </a:moveTo>
                  <a:lnTo>
                    <a:pt x="3413319" y="2174958"/>
                  </a:lnTo>
                  <a:cubicBezTo>
                    <a:pt x="3417129" y="2185912"/>
                    <a:pt x="3424273" y="2196389"/>
                    <a:pt x="3437608" y="2198294"/>
                  </a:cubicBezTo>
                  <a:cubicBezTo>
                    <a:pt x="3454753" y="2200676"/>
                    <a:pt x="3469041" y="2189722"/>
                    <a:pt x="3472374" y="2174005"/>
                  </a:cubicBezTo>
                  <a:lnTo>
                    <a:pt x="3472374" y="2162575"/>
                  </a:lnTo>
                  <a:cubicBezTo>
                    <a:pt x="3468564" y="2150669"/>
                    <a:pt x="3460944" y="2142097"/>
                    <a:pt x="3448086" y="2139239"/>
                  </a:cubicBezTo>
                  <a:lnTo>
                    <a:pt x="3436656" y="2139239"/>
                  </a:lnTo>
                  <a:cubicBezTo>
                    <a:pt x="3436656" y="2139239"/>
                    <a:pt x="3435227" y="2139239"/>
                    <a:pt x="3435227" y="2140668"/>
                  </a:cubicBezTo>
                  <a:cubicBezTo>
                    <a:pt x="3422844" y="2143049"/>
                    <a:pt x="3416653" y="2152098"/>
                    <a:pt x="3413319" y="2164004"/>
                  </a:cubicBezTo>
                  <a:close/>
                  <a:moveTo>
                    <a:pt x="3287589" y="2169719"/>
                  </a:moveTo>
                  <a:cubicBezTo>
                    <a:pt x="3290447" y="2185912"/>
                    <a:pt x="3299496" y="2195437"/>
                    <a:pt x="3317117" y="2196865"/>
                  </a:cubicBezTo>
                  <a:cubicBezTo>
                    <a:pt x="3332833" y="2194008"/>
                    <a:pt x="3342358" y="2184959"/>
                    <a:pt x="3344263" y="2168767"/>
                  </a:cubicBezTo>
                  <a:cubicBezTo>
                    <a:pt x="3341882" y="2151622"/>
                    <a:pt x="3332357" y="2142097"/>
                    <a:pt x="3314736" y="2140668"/>
                  </a:cubicBezTo>
                  <a:cubicBezTo>
                    <a:pt x="3313783" y="2140668"/>
                    <a:pt x="3313307" y="2140668"/>
                    <a:pt x="3313307" y="2142097"/>
                  </a:cubicBezTo>
                  <a:cubicBezTo>
                    <a:pt x="3296638" y="2143049"/>
                    <a:pt x="3289494" y="2154479"/>
                    <a:pt x="3287589" y="2170196"/>
                  </a:cubicBezTo>
                  <a:close/>
                  <a:moveTo>
                    <a:pt x="5064953" y="2171148"/>
                  </a:moveTo>
                  <a:cubicBezTo>
                    <a:pt x="5067335" y="2188293"/>
                    <a:pt x="5077336" y="2198294"/>
                    <a:pt x="5095910" y="2199247"/>
                  </a:cubicBezTo>
                  <a:cubicBezTo>
                    <a:pt x="5113055" y="2196865"/>
                    <a:pt x="5123056" y="2186864"/>
                    <a:pt x="5124009" y="2168290"/>
                  </a:cubicBezTo>
                  <a:cubicBezTo>
                    <a:pt x="5121627" y="2151145"/>
                    <a:pt x="5111626" y="2141144"/>
                    <a:pt x="5093052" y="2140192"/>
                  </a:cubicBezTo>
                  <a:cubicBezTo>
                    <a:pt x="5092100" y="2140192"/>
                    <a:pt x="5090671" y="2140192"/>
                    <a:pt x="5090671" y="2141620"/>
                  </a:cubicBezTo>
                  <a:cubicBezTo>
                    <a:pt x="5074002" y="2143049"/>
                    <a:pt x="5066383" y="2154479"/>
                    <a:pt x="5064953" y="2171148"/>
                  </a:cubicBezTo>
                  <a:close/>
                  <a:moveTo>
                    <a:pt x="4053875" y="2159718"/>
                  </a:moveTo>
                  <a:cubicBezTo>
                    <a:pt x="4048637" y="2175434"/>
                    <a:pt x="4057685" y="2187341"/>
                    <a:pt x="4066734" y="2193055"/>
                  </a:cubicBezTo>
                  <a:cubicBezTo>
                    <a:pt x="4073401" y="2194960"/>
                    <a:pt x="4083403" y="2194960"/>
                    <a:pt x="4089594" y="2193055"/>
                  </a:cubicBezTo>
                  <a:cubicBezTo>
                    <a:pt x="4099595" y="2187341"/>
                    <a:pt x="4107691" y="2174005"/>
                    <a:pt x="4102453" y="2156861"/>
                  </a:cubicBezTo>
                  <a:cubicBezTo>
                    <a:pt x="4098643" y="2152098"/>
                    <a:pt x="4094357" y="2147812"/>
                    <a:pt x="4089594" y="2144002"/>
                  </a:cubicBezTo>
                  <a:cubicBezTo>
                    <a:pt x="4084832" y="2143049"/>
                    <a:pt x="4074830" y="2141144"/>
                    <a:pt x="4070544" y="2144002"/>
                  </a:cubicBezTo>
                  <a:cubicBezTo>
                    <a:pt x="4061495" y="2145907"/>
                    <a:pt x="4056733" y="2151622"/>
                    <a:pt x="4053875" y="2159242"/>
                  </a:cubicBezTo>
                  <a:close/>
                  <a:moveTo>
                    <a:pt x="5133057" y="2159718"/>
                  </a:moveTo>
                  <a:cubicBezTo>
                    <a:pt x="5131629" y="2166862"/>
                    <a:pt x="5131152" y="2174482"/>
                    <a:pt x="5133057" y="2180197"/>
                  </a:cubicBezTo>
                  <a:cubicBezTo>
                    <a:pt x="5134962" y="2186388"/>
                    <a:pt x="5143058" y="2194008"/>
                    <a:pt x="5148297" y="2195437"/>
                  </a:cubicBezTo>
                  <a:cubicBezTo>
                    <a:pt x="5163537" y="2200676"/>
                    <a:pt x="5177825" y="2192579"/>
                    <a:pt x="5184016" y="2180197"/>
                  </a:cubicBezTo>
                  <a:cubicBezTo>
                    <a:pt x="5184016" y="2178768"/>
                    <a:pt x="5184016" y="2176387"/>
                    <a:pt x="5185445" y="2176387"/>
                  </a:cubicBezTo>
                  <a:cubicBezTo>
                    <a:pt x="5187350" y="2156384"/>
                    <a:pt x="5177348" y="2148288"/>
                    <a:pt x="5164966" y="2143049"/>
                  </a:cubicBezTo>
                  <a:lnTo>
                    <a:pt x="5153536" y="2143049"/>
                  </a:lnTo>
                  <a:cubicBezTo>
                    <a:pt x="5153536" y="2143049"/>
                    <a:pt x="5152107" y="2143049"/>
                    <a:pt x="5152107" y="2144478"/>
                  </a:cubicBezTo>
                  <a:cubicBezTo>
                    <a:pt x="5141630" y="2145430"/>
                    <a:pt x="5137820" y="2153051"/>
                    <a:pt x="5133057" y="2159718"/>
                  </a:cubicBezTo>
                  <a:close/>
                  <a:moveTo>
                    <a:pt x="3164717" y="2162099"/>
                  </a:moveTo>
                  <a:cubicBezTo>
                    <a:pt x="3162812" y="2180197"/>
                    <a:pt x="3171385" y="2188293"/>
                    <a:pt x="3182815" y="2193055"/>
                  </a:cubicBezTo>
                  <a:cubicBezTo>
                    <a:pt x="3200912" y="2194960"/>
                    <a:pt x="3209008" y="2186388"/>
                    <a:pt x="3213771" y="2174958"/>
                  </a:cubicBezTo>
                  <a:cubicBezTo>
                    <a:pt x="3215200" y="2153527"/>
                    <a:pt x="3205198" y="2143049"/>
                    <a:pt x="3184243" y="2144002"/>
                  </a:cubicBezTo>
                  <a:cubicBezTo>
                    <a:pt x="3183291" y="2144002"/>
                    <a:pt x="3182815" y="2144002"/>
                    <a:pt x="3182815" y="2145430"/>
                  </a:cubicBezTo>
                  <a:cubicBezTo>
                    <a:pt x="3172337" y="2146383"/>
                    <a:pt x="3169003" y="2154479"/>
                    <a:pt x="3164717" y="2162099"/>
                  </a:cubicBezTo>
                  <a:close/>
                  <a:moveTo>
                    <a:pt x="3232821" y="2154479"/>
                  </a:moveTo>
                  <a:cubicBezTo>
                    <a:pt x="3231868" y="2159242"/>
                    <a:pt x="3229011" y="2162575"/>
                    <a:pt x="3229011" y="2168767"/>
                  </a:cubicBezTo>
                  <a:cubicBezTo>
                    <a:pt x="3230439" y="2184007"/>
                    <a:pt x="3239012" y="2192103"/>
                    <a:pt x="3254728" y="2193055"/>
                  </a:cubicBezTo>
                  <a:cubicBezTo>
                    <a:pt x="3268540" y="2191150"/>
                    <a:pt x="3276636" y="2183054"/>
                    <a:pt x="3277588" y="2168767"/>
                  </a:cubicBezTo>
                  <a:cubicBezTo>
                    <a:pt x="3276636" y="2153527"/>
                    <a:pt x="3264730" y="2142097"/>
                    <a:pt x="3249490" y="2145430"/>
                  </a:cubicBezTo>
                  <a:cubicBezTo>
                    <a:pt x="3240441" y="2145430"/>
                    <a:pt x="3238059" y="2151145"/>
                    <a:pt x="3232821" y="2154479"/>
                  </a:cubicBezTo>
                  <a:close/>
                  <a:moveTo>
                    <a:pt x="4118169" y="2160670"/>
                  </a:moveTo>
                  <a:cubicBezTo>
                    <a:pt x="4116264" y="2184007"/>
                    <a:pt x="4126741" y="2194960"/>
                    <a:pt x="4150078" y="2192579"/>
                  </a:cubicBezTo>
                  <a:cubicBezTo>
                    <a:pt x="4157698" y="2188769"/>
                    <a:pt x="4162937" y="2183530"/>
                    <a:pt x="4166746" y="2175910"/>
                  </a:cubicBezTo>
                  <a:cubicBezTo>
                    <a:pt x="4169128" y="2157337"/>
                    <a:pt x="4161032" y="2149240"/>
                    <a:pt x="4150078" y="2144002"/>
                  </a:cubicBezTo>
                  <a:cubicBezTo>
                    <a:pt x="4145315" y="2144954"/>
                    <a:pt x="4137219" y="2142097"/>
                    <a:pt x="4134838" y="2145430"/>
                  </a:cubicBezTo>
                  <a:cubicBezTo>
                    <a:pt x="4125789" y="2146859"/>
                    <a:pt x="4122455" y="2154479"/>
                    <a:pt x="4118169" y="2160670"/>
                  </a:cubicBezTo>
                  <a:close/>
                  <a:moveTo>
                    <a:pt x="3104233" y="2160670"/>
                  </a:moveTo>
                  <a:cubicBezTo>
                    <a:pt x="3096613" y="2182578"/>
                    <a:pt x="3118521" y="2197342"/>
                    <a:pt x="3136142" y="2190198"/>
                  </a:cubicBezTo>
                  <a:cubicBezTo>
                    <a:pt x="3141381" y="2188293"/>
                    <a:pt x="3143286" y="2182102"/>
                    <a:pt x="3147572" y="2178768"/>
                  </a:cubicBezTo>
                  <a:cubicBezTo>
                    <a:pt x="3149477" y="2172577"/>
                    <a:pt x="3149477" y="2164480"/>
                    <a:pt x="3147572" y="2158289"/>
                  </a:cubicBezTo>
                  <a:cubicBezTo>
                    <a:pt x="3144238" y="2154003"/>
                    <a:pt x="3140428" y="2150193"/>
                    <a:pt x="3136142" y="2146859"/>
                  </a:cubicBezTo>
                  <a:cubicBezTo>
                    <a:pt x="3131856" y="2146859"/>
                    <a:pt x="3123283" y="2143525"/>
                    <a:pt x="3119473" y="2146859"/>
                  </a:cubicBezTo>
                  <a:cubicBezTo>
                    <a:pt x="3110901" y="2148288"/>
                    <a:pt x="3106615" y="2153527"/>
                    <a:pt x="3104233" y="2161147"/>
                  </a:cubicBezTo>
                  <a:close/>
                  <a:moveTo>
                    <a:pt x="5201161" y="2155432"/>
                  </a:moveTo>
                  <a:cubicBezTo>
                    <a:pt x="5200209" y="2160194"/>
                    <a:pt x="5197351" y="2163528"/>
                    <a:pt x="5197351" y="2169719"/>
                  </a:cubicBezTo>
                  <a:cubicBezTo>
                    <a:pt x="5198780" y="2184959"/>
                    <a:pt x="5207352" y="2193055"/>
                    <a:pt x="5223068" y="2194008"/>
                  </a:cubicBezTo>
                  <a:cubicBezTo>
                    <a:pt x="5236880" y="2192103"/>
                    <a:pt x="5244976" y="2184007"/>
                    <a:pt x="5245929" y="2169719"/>
                  </a:cubicBezTo>
                  <a:cubicBezTo>
                    <a:pt x="5244976" y="2154479"/>
                    <a:pt x="5233070" y="2143049"/>
                    <a:pt x="5217830" y="2146383"/>
                  </a:cubicBezTo>
                  <a:cubicBezTo>
                    <a:pt x="5208781" y="2146383"/>
                    <a:pt x="5206400" y="2152098"/>
                    <a:pt x="5201161" y="2155432"/>
                  </a:cubicBezTo>
                  <a:close/>
                  <a:moveTo>
                    <a:pt x="2600361" y="2155432"/>
                  </a:moveTo>
                  <a:cubicBezTo>
                    <a:pt x="2599409" y="2159718"/>
                    <a:pt x="2597027" y="2163528"/>
                    <a:pt x="2596551" y="2168290"/>
                  </a:cubicBezTo>
                  <a:cubicBezTo>
                    <a:pt x="2598456" y="2181149"/>
                    <a:pt x="2605600" y="2188293"/>
                    <a:pt x="2618459" y="2190198"/>
                  </a:cubicBezTo>
                  <a:cubicBezTo>
                    <a:pt x="2639890" y="2190198"/>
                    <a:pt x="2646081" y="2161623"/>
                    <a:pt x="2631317" y="2150193"/>
                  </a:cubicBezTo>
                  <a:cubicBezTo>
                    <a:pt x="2626555" y="2149717"/>
                    <a:pt x="2620364" y="2144002"/>
                    <a:pt x="2616077" y="2147812"/>
                  </a:cubicBezTo>
                  <a:cubicBezTo>
                    <a:pt x="2607981" y="2147812"/>
                    <a:pt x="2605600" y="2152574"/>
                    <a:pt x="2600837" y="2155432"/>
                  </a:cubicBezTo>
                  <a:close/>
                  <a:moveTo>
                    <a:pt x="3044226" y="2155432"/>
                  </a:moveTo>
                  <a:cubicBezTo>
                    <a:pt x="3043273" y="2159718"/>
                    <a:pt x="3040892" y="2163528"/>
                    <a:pt x="3040416" y="2168290"/>
                  </a:cubicBezTo>
                  <a:cubicBezTo>
                    <a:pt x="3042321" y="2181149"/>
                    <a:pt x="3049464" y="2188293"/>
                    <a:pt x="3062323" y="2190198"/>
                  </a:cubicBezTo>
                  <a:cubicBezTo>
                    <a:pt x="3083754" y="2190198"/>
                    <a:pt x="3089946" y="2161623"/>
                    <a:pt x="3075182" y="2150193"/>
                  </a:cubicBezTo>
                  <a:cubicBezTo>
                    <a:pt x="3070420" y="2149717"/>
                    <a:pt x="3064228" y="2144002"/>
                    <a:pt x="3059942" y="2147812"/>
                  </a:cubicBezTo>
                  <a:cubicBezTo>
                    <a:pt x="3051846" y="2147812"/>
                    <a:pt x="3048988" y="2152574"/>
                    <a:pt x="3044702" y="2155432"/>
                  </a:cubicBezTo>
                  <a:close/>
                  <a:moveTo>
                    <a:pt x="2661797" y="2160670"/>
                  </a:moveTo>
                  <a:cubicBezTo>
                    <a:pt x="2661797" y="2165909"/>
                    <a:pt x="2660368" y="2171624"/>
                    <a:pt x="2661797" y="2175910"/>
                  </a:cubicBezTo>
                  <a:cubicBezTo>
                    <a:pt x="2663226" y="2179720"/>
                    <a:pt x="2670370" y="2186388"/>
                    <a:pt x="2673227" y="2187341"/>
                  </a:cubicBezTo>
                  <a:cubicBezTo>
                    <a:pt x="2688467" y="2192579"/>
                    <a:pt x="2705136" y="2179720"/>
                    <a:pt x="2700374" y="2160194"/>
                  </a:cubicBezTo>
                  <a:cubicBezTo>
                    <a:pt x="2696087" y="2154479"/>
                    <a:pt x="2688467" y="2145907"/>
                    <a:pt x="2679895" y="2148764"/>
                  </a:cubicBezTo>
                  <a:cubicBezTo>
                    <a:pt x="2668941" y="2147812"/>
                    <a:pt x="2667036" y="2155432"/>
                    <a:pt x="2661797" y="2160194"/>
                  </a:cubicBezTo>
                  <a:close/>
                  <a:moveTo>
                    <a:pt x="4184844" y="2165909"/>
                  </a:moveTo>
                  <a:cubicBezTo>
                    <a:pt x="4183891" y="2177815"/>
                    <a:pt x="4190083" y="2182578"/>
                    <a:pt x="4196274" y="2187817"/>
                  </a:cubicBezTo>
                  <a:cubicBezTo>
                    <a:pt x="4201989" y="2189245"/>
                    <a:pt x="4208657" y="2189245"/>
                    <a:pt x="4214371" y="2187817"/>
                  </a:cubicBezTo>
                  <a:cubicBezTo>
                    <a:pt x="4217705" y="2184007"/>
                    <a:pt x="4222468" y="2182578"/>
                    <a:pt x="4224849" y="2177339"/>
                  </a:cubicBezTo>
                  <a:cubicBezTo>
                    <a:pt x="4230564" y="2162575"/>
                    <a:pt x="4218658" y="2143049"/>
                    <a:pt x="4200560" y="2149240"/>
                  </a:cubicBezTo>
                  <a:cubicBezTo>
                    <a:pt x="4191035" y="2150669"/>
                    <a:pt x="4187225" y="2157337"/>
                    <a:pt x="4185320" y="2165909"/>
                  </a:cubicBezTo>
                  <a:close/>
                  <a:moveTo>
                    <a:pt x="4565844" y="2165909"/>
                  </a:moveTo>
                  <a:cubicBezTo>
                    <a:pt x="4564891" y="2177815"/>
                    <a:pt x="4571083" y="2182578"/>
                    <a:pt x="4577274" y="2187817"/>
                  </a:cubicBezTo>
                  <a:cubicBezTo>
                    <a:pt x="4582989" y="2189245"/>
                    <a:pt x="4589656" y="2189245"/>
                    <a:pt x="4595371" y="2187817"/>
                  </a:cubicBezTo>
                  <a:cubicBezTo>
                    <a:pt x="4598705" y="2184007"/>
                    <a:pt x="4603468" y="2182578"/>
                    <a:pt x="4605849" y="2177339"/>
                  </a:cubicBezTo>
                  <a:cubicBezTo>
                    <a:pt x="4611564" y="2162575"/>
                    <a:pt x="4599658" y="2143049"/>
                    <a:pt x="4581560" y="2149240"/>
                  </a:cubicBezTo>
                  <a:cubicBezTo>
                    <a:pt x="4572035" y="2150669"/>
                    <a:pt x="4568225" y="2157337"/>
                    <a:pt x="4566320" y="2165909"/>
                  </a:cubicBezTo>
                  <a:close/>
                  <a:moveTo>
                    <a:pt x="5264979" y="2167338"/>
                  </a:moveTo>
                  <a:cubicBezTo>
                    <a:pt x="5264979" y="2181625"/>
                    <a:pt x="5272122" y="2188293"/>
                    <a:pt x="5284029" y="2190674"/>
                  </a:cubicBezTo>
                  <a:cubicBezTo>
                    <a:pt x="5298792" y="2189722"/>
                    <a:pt x="5306412" y="2182102"/>
                    <a:pt x="5305936" y="2166385"/>
                  </a:cubicBezTo>
                  <a:cubicBezTo>
                    <a:pt x="5302126" y="2156384"/>
                    <a:pt x="5296411" y="2148764"/>
                    <a:pt x="5281647" y="2149717"/>
                  </a:cubicBezTo>
                  <a:cubicBezTo>
                    <a:pt x="5280695" y="2149717"/>
                    <a:pt x="5280219" y="2149717"/>
                    <a:pt x="5280219" y="2151145"/>
                  </a:cubicBezTo>
                  <a:cubicBezTo>
                    <a:pt x="5271170" y="2152574"/>
                    <a:pt x="5266884" y="2159242"/>
                    <a:pt x="5264979" y="2167814"/>
                  </a:cubicBezTo>
                  <a:close/>
                  <a:moveTo>
                    <a:pt x="2535591" y="2162099"/>
                  </a:moveTo>
                  <a:cubicBezTo>
                    <a:pt x="2527495" y="2194484"/>
                    <a:pt x="2579882" y="2194484"/>
                    <a:pt x="2571310" y="2162099"/>
                  </a:cubicBezTo>
                  <a:cubicBezTo>
                    <a:pt x="2568452" y="2157337"/>
                    <a:pt x="2564642" y="2153051"/>
                    <a:pt x="2559880" y="2150669"/>
                  </a:cubicBezTo>
                  <a:cubicBezTo>
                    <a:pt x="2556070" y="2151622"/>
                    <a:pt x="2548926" y="2149240"/>
                    <a:pt x="2547021" y="2152098"/>
                  </a:cubicBezTo>
                  <a:cubicBezTo>
                    <a:pt x="2540354" y="2152574"/>
                    <a:pt x="2538925" y="2158289"/>
                    <a:pt x="2535591" y="2162575"/>
                  </a:cubicBezTo>
                  <a:close/>
                  <a:moveTo>
                    <a:pt x="4251043" y="2168290"/>
                  </a:moveTo>
                  <a:cubicBezTo>
                    <a:pt x="4251043" y="2191150"/>
                    <a:pt x="4287714" y="2190674"/>
                    <a:pt x="4286762" y="2166862"/>
                  </a:cubicBezTo>
                  <a:cubicBezTo>
                    <a:pt x="4285333" y="2163052"/>
                    <a:pt x="4283428" y="2158765"/>
                    <a:pt x="4281523" y="2155432"/>
                  </a:cubicBezTo>
                  <a:cubicBezTo>
                    <a:pt x="4277236" y="2154003"/>
                    <a:pt x="4271045" y="2148288"/>
                    <a:pt x="4266283" y="2151622"/>
                  </a:cubicBezTo>
                  <a:cubicBezTo>
                    <a:pt x="4256282" y="2152098"/>
                    <a:pt x="4252948" y="2159718"/>
                    <a:pt x="4251043" y="2168290"/>
                  </a:cubicBezTo>
                  <a:close/>
                  <a:moveTo>
                    <a:pt x="2409861" y="2164480"/>
                  </a:moveTo>
                  <a:lnTo>
                    <a:pt x="2409861" y="2174958"/>
                  </a:lnTo>
                  <a:cubicBezTo>
                    <a:pt x="2413671" y="2181625"/>
                    <a:pt x="2422720" y="2188293"/>
                    <a:pt x="2433197" y="2185436"/>
                  </a:cubicBezTo>
                  <a:cubicBezTo>
                    <a:pt x="2438436" y="2184007"/>
                    <a:pt x="2439865" y="2177339"/>
                    <a:pt x="2443675" y="2174958"/>
                  </a:cubicBezTo>
                  <a:cubicBezTo>
                    <a:pt x="2445580" y="2161623"/>
                    <a:pt x="2439865" y="2156384"/>
                    <a:pt x="2433197" y="2151622"/>
                  </a:cubicBezTo>
                  <a:cubicBezTo>
                    <a:pt x="2429387" y="2152574"/>
                    <a:pt x="2422244" y="2150193"/>
                    <a:pt x="2420339" y="2153051"/>
                  </a:cubicBezTo>
                  <a:cubicBezTo>
                    <a:pt x="2415100" y="2154956"/>
                    <a:pt x="2411290" y="2158765"/>
                    <a:pt x="2409861" y="2164480"/>
                  </a:cubicBezTo>
                  <a:close/>
                  <a:moveTo>
                    <a:pt x="2474155" y="2166862"/>
                  </a:moveTo>
                  <a:cubicBezTo>
                    <a:pt x="2471297" y="2191150"/>
                    <a:pt x="2512731" y="2190198"/>
                    <a:pt x="2507492" y="2164480"/>
                  </a:cubicBezTo>
                  <a:cubicBezTo>
                    <a:pt x="2505587" y="2158289"/>
                    <a:pt x="2500825" y="2154479"/>
                    <a:pt x="2496062" y="2151622"/>
                  </a:cubicBezTo>
                  <a:cubicBezTo>
                    <a:pt x="2493205" y="2152574"/>
                    <a:pt x="2486537" y="2150193"/>
                    <a:pt x="2485585" y="2153051"/>
                  </a:cubicBezTo>
                  <a:cubicBezTo>
                    <a:pt x="2478441" y="2154479"/>
                    <a:pt x="2475107" y="2159718"/>
                    <a:pt x="2474155" y="2167338"/>
                  </a:cubicBezTo>
                  <a:close/>
                  <a:moveTo>
                    <a:pt x="2727996" y="2168290"/>
                  </a:moveTo>
                  <a:cubicBezTo>
                    <a:pt x="2727520" y="2190198"/>
                    <a:pt x="2763239" y="2189722"/>
                    <a:pt x="2761334" y="2166862"/>
                  </a:cubicBezTo>
                  <a:cubicBezTo>
                    <a:pt x="2759429" y="2157813"/>
                    <a:pt x="2754190" y="2151622"/>
                    <a:pt x="2743236" y="2151622"/>
                  </a:cubicBezTo>
                  <a:cubicBezTo>
                    <a:pt x="2742283" y="2151622"/>
                    <a:pt x="2740855" y="2151622"/>
                    <a:pt x="2740855" y="2153051"/>
                  </a:cubicBezTo>
                  <a:cubicBezTo>
                    <a:pt x="2732282" y="2154003"/>
                    <a:pt x="2728949" y="2160194"/>
                    <a:pt x="2727996" y="2168290"/>
                  </a:cubicBezTo>
                  <a:close/>
                  <a:moveTo>
                    <a:pt x="2790861" y="2168290"/>
                  </a:moveTo>
                  <a:cubicBezTo>
                    <a:pt x="2790385" y="2190198"/>
                    <a:pt x="2826104" y="2189722"/>
                    <a:pt x="2824198" y="2166862"/>
                  </a:cubicBezTo>
                  <a:cubicBezTo>
                    <a:pt x="2822293" y="2157813"/>
                    <a:pt x="2817055" y="2151622"/>
                    <a:pt x="2806101" y="2151622"/>
                  </a:cubicBezTo>
                  <a:cubicBezTo>
                    <a:pt x="2805148" y="2151622"/>
                    <a:pt x="2803720" y="2151622"/>
                    <a:pt x="2803720" y="2153051"/>
                  </a:cubicBezTo>
                  <a:cubicBezTo>
                    <a:pt x="2795147" y="2154003"/>
                    <a:pt x="2791814" y="2160194"/>
                    <a:pt x="2790861" y="2168290"/>
                  </a:cubicBezTo>
                  <a:close/>
                  <a:moveTo>
                    <a:pt x="2981837" y="2168290"/>
                  </a:moveTo>
                  <a:cubicBezTo>
                    <a:pt x="2983742" y="2178292"/>
                    <a:pt x="2988981" y="2184007"/>
                    <a:pt x="2999934" y="2184959"/>
                  </a:cubicBezTo>
                  <a:cubicBezTo>
                    <a:pt x="3008507" y="2182578"/>
                    <a:pt x="3014698" y="2177339"/>
                    <a:pt x="3015174" y="2166862"/>
                  </a:cubicBezTo>
                  <a:cubicBezTo>
                    <a:pt x="3013270" y="2147335"/>
                    <a:pt x="2982313" y="2147812"/>
                    <a:pt x="2981837" y="2168290"/>
                  </a:cubicBezTo>
                  <a:close/>
                  <a:moveTo>
                    <a:pt x="4314860" y="2166862"/>
                  </a:moveTo>
                  <a:cubicBezTo>
                    <a:pt x="4312479" y="2191150"/>
                    <a:pt x="4353437" y="2190198"/>
                    <a:pt x="4348198" y="2164480"/>
                  </a:cubicBezTo>
                  <a:cubicBezTo>
                    <a:pt x="4346293" y="2158289"/>
                    <a:pt x="4341530" y="2154479"/>
                    <a:pt x="4336768" y="2151622"/>
                  </a:cubicBezTo>
                  <a:cubicBezTo>
                    <a:pt x="4333910" y="2152574"/>
                    <a:pt x="4327243" y="2150193"/>
                    <a:pt x="4326290" y="2153051"/>
                  </a:cubicBezTo>
                  <a:cubicBezTo>
                    <a:pt x="4319147" y="2154479"/>
                    <a:pt x="4315813" y="2159718"/>
                    <a:pt x="4314860" y="2167338"/>
                  </a:cubicBezTo>
                  <a:close/>
                  <a:moveTo>
                    <a:pt x="5329749" y="2163052"/>
                  </a:moveTo>
                  <a:cubicBezTo>
                    <a:pt x="5321652" y="2195437"/>
                    <a:pt x="5374040" y="2195437"/>
                    <a:pt x="5365467" y="2163052"/>
                  </a:cubicBezTo>
                  <a:cubicBezTo>
                    <a:pt x="5362610" y="2158289"/>
                    <a:pt x="5358800" y="2154003"/>
                    <a:pt x="5354037" y="2151622"/>
                  </a:cubicBezTo>
                  <a:cubicBezTo>
                    <a:pt x="5350227" y="2152574"/>
                    <a:pt x="5343084" y="2150193"/>
                    <a:pt x="5341178" y="2153051"/>
                  </a:cubicBezTo>
                  <a:cubicBezTo>
                    <a:pt x="5334511" y="2153527"/>
                    <a:pt x="5333082" y="2159242"/>
                    <a:pt x="5329749" y="2163528"/>
                  </a:cubicBezTo>
                  <a:close/>
                  <a:moveTo>
                    <a:pt x="2347472" y="2161623"/>
                  </a:moveTo>
                  <a:cubicBezTo>
                    <a:pt x="2339376" y="2190674"/>
                    <a:pt x="2386525" y="2190674"/>
                    <a:pt x="2378429" y="2161623"/>
                  </a:cubicBezTo>
                  <a:cubicBezTo>
                    <a:pt x="2376047" y="2158289"/>
                    <a:pt x="2372714" y="2155432"/>
                    <a:pt x="2369380" y="2152574"/>
                  </a:cubicBezTo>
                  <a:cubicBezTo>
                    <a:pt x="2365570" y="2153527"/>
                    <a:pt x="2358426" y="2151145"/>
                    <a:pt x="2356521" y="2154003"/>
                  </a:cubicBezTo>
                  <a:cubicBezTo>
                    <a:pt x="2351282" y="2154479"/>
                    <a:pt x="2350806" y="2159242"/>
                    <a:pt x="2347472" y="2161623"/>
                  </a:cubicBezTo>
                  <a:close/>
                  <a:moveTo>
                    <a:pt x="4380106" y="2169243"/>
                  </a:moveTo>
                  <a:cubicBezTo>
                    <a:pt x="4382012" y="2177339"/>
                    <a:pt x="4387250" y="2183054"/>
                    <a:pt x="4396775" y="2183530"/>
                  </a:cubicBezTo>
                  <a:cubicBezTo>
                    <a:pt x="4404871" y="2181625"/>
                    <a:pt x="4410586" y="2176387"/>
                    <a:pt x="4411063" y="2166862"/>
                  </a:cubicBezTo>
                  <a:cubicBezTo>
                    <a:pt x="4409158" y="2158765"/>
                    <a:pt x="4403919" y="2153051"/>
                    <a:pt x="4394394" y="2152574"/>
                  </a:cubicBezTo>
                  <a:cubicBezTo>
                    <a:pt x="4386298" y="2154479"/>
                    <a:pt x="4380583" y="2159718"/>
                    <a:pt x="4380106" y="2169243"/>
                  </a:cubicBezTo>
                  <a:close/>
                  <a:moveTo>
                    <a:pt x="5394995" y="2167814"/>
                  </a:moveTo>
                  <a:cubicBezTo>
                    <a:pt x="5392137" y="2192103"/>
                    <a:pt x="5433571" y="2191150"/>
                    <a:pt x="5428332" y="2165433"/>
                  </a:cubicBezTo>
                  <a:cubicBezTo>
                    <a:pt x="5426427" y="2159242"/>
                    <a:pt x="5421665" y="2155432"/>
                    <a:pt x="5416902" y="2152574"/>
                  </a:cubicBezTo>
                  <a:cubicBezTo>
                    <a:pt x="5414045" y="2153527"/>
                    <a:pt x="5407377" y="2151145"/>
                    <a:pt x="5406425" y="2154003"/>
                  </a:cubicBezTo>
                  <a:cubicBezTo>
                    <a:pt x="5399281" y="2155432"/>
                    <a:pt x="5395947" y="2160670"/>
                    <a:pt x="5394995" y="2168290"/>
                  </a:cubicBezTo>
                  <a:close/>
                  <a:moveTo>
                    <a:pt x="2857059" y="2169243"/>
                  </a:moveTo>
                  <a:cubicBezTo>
                    <a:pt x="2857059" y="2186864"/>
                    <a:pt x="2888968" y="2185912"/>
                    <a:pt x="2885158" y="2165433"/>
                  </a:cubicBezTo>
                  <a:cubicBezTo>
                    <a:pt x="2883730" y="2158289"/>
                    <a:pt x="2875634" y="2151145"/>
                    <a:pt x="2867061" y="2154956"/>
                  </a:cubicBezTo>
                  <a:cubicBezTo>
                    <a:pt x="2859441" y="2155908"/>
                    <a:pt x="2857059" y="2161147"/>
                    <a:pt x="2856583" y="2169243"/>
                  </a:cubicBezTo>
                  <a:close/>
                  <a:moveTo>
                    <a:pt x="2919924" y="2169243"/>
                  </a:moveTo>
                  <a:cubicBezTo>
                    <a:pt x="2920401" y="2186388"/>
                    <a:pt x="2949928" y="2185436"/>
                    <a:pt x="2948023" y="2166862"/>
                  </a:cubicBezTo>
                  <a:cubicBezTo>
                    <a:pt x="2947071" y="2158765"/>
                    <a:pt x="2938974" y="2151145"/>
                    <a:pt x="2929926" y="2155432"/>
                  </a:cubicBezTo>
                  <a:cubicBezTo>
                    <a:pt x="2922782" y="2156861"/>
                    <a:pt x="2919924" y="2161623"/>
                    <a:pt x="2919448" y="2169719"/>
                  </a:cubicBezTo>
                  <a:close/>
                  <a:moveTo>
                    <a:pt x="2160306" y="2169243"/>
                  </a:moveTo>
                  <a:cubicBezTo>
                    <a:pt x="2162211" y="2174958"/>
                    <a:pt x="2165545" y="2179244"/>
                    <a:pt x="2173165" y="2179720"/>
                  </a:cubicBezTo>
                  <a:cubicBezTo>
                    <a:pt x="2178880" y="2177815"/>
                    <a:pt x="2183166" y="2174482"/>
                    <a:pt x="2183643" y="2166862"/>
                  </a:cubicBezTo>
                  <a:cubicBezTo>
                    <a:pt x="2181738" y="2153527"/>
                    <a:pt x="2159830" y="2154003"/>
                    <a:pt x="2160306" y="2169243"/>
                  </a:cubicBezTo>
                  <a:close/>
                  <a:moveTo>
                    <a:pt x="2226981" y="2175910"/>
                  </a:moveTo>
                  <a:cubicBezTo>
                    <a:pt x="2232220" y="2179720"/>
                    <a:pt x="2237459" y="2180197"/>
                    <a:pt x="2243650" y="2177339"/>
                  </a:cubicBezTo>
                  <a:cubicBezTo>
                    <a:pt x="2246984" y="2172101"/>
                    <a:pt x="2247936" y="2166862"/>
                    <a:pt x="2245079" y="2160670"/>
                  </a:cubicBezTo>
                  <a:cubicBezTo>
                    <a:pt x="2234601" y="2151145"/>
                    <a:pt x="2218885" y="2163528"/>
                    <a:pt x="2226981" y="2175910"/>
                  </a:cubicBezTo>
                  <a:close/>
                  <a:moveTo>
                    <a:pt x="2287465" y="2169243"/>
                  </a:moveTo>
                  <a:cubicBezTo>
                    <a:pt x="2288894" y="2175434"/>
                    <a:pt x="2292227" y="2179720"/>
                    <a:pt x="2300324" y="2179720"/>
                  </a:cubicBezTo>
                  <a:cubicBezTo>
                    <a:pt x="2306515" y="2178292"/>
                    <a:pt x="2310801" y="2174958"/>
                    <a:pt x="2310801" y="2166862"/>
                  </a:cubicBezTo>
                  <a:cubicBezTo>
                    <a:pt x="2310325" y="2153051"/>
                    <a:pt x="2285560" y="2153527"/>
                    <a:pt x="2287941" y="2169243"/>
                  </a:cubicBezTo>
                  <a:close/>
                  <a:moveTo>
                    <a:pt x="5462146" y="2170672"/>
                  </a:moveTo>
                  <a:cubicBezTo>
                    <a:pt x="5462622" y="2186864"/>
                    <a:pt x="5491197" y="2185436"/>
                    <a:pt x="5487864" y="2166862"/>
                  </a:cubicBezTo>
                  <a:cubicBezTo>
                    <a:pt x="5487387" y="2164480"/>
                    <a:pt x="5485006" y="2163528"/>
                    <a:pt x="5485482" y="2160670"/>
                  </a:cubicBezTo>
                  <a:cubicBezTo>
                    <a:pt x="5482148" y="2159242"/>
                    <a:pt x="5475957" y="2154003"/>
                    <a:pt x="5471195" y="2158289"/>
                  </a:cubicBezTo>
                  <a:cubicBezTo>
                    <a:pt x="5464527" y="2159242"/>
                    <a:pt x="5462622" y="2164004"/>
                    <a:pt x="5462146" y="2171148"/>
                  </a:cubicBezTo>
                  <a:close/>
                  <a:moveTo>
                    <a:pt x="2100299" y="2169243"/>
                  </a:moveTo>
                  <a:cubicBezTo>
                    <a:pt x="2103156" y="2181625"/>
                    <a:pt x="2123159" y="2175910"/>
                    <a:pt x="2116968" y="2163052"/>
                  </a:cubicBezTo>
                  <a:cubicBezTo>
                    <a:pt x="2111253" y="2156861"/>
                    <a:pt x="2100299" y="2159718"/>
                    <a:pt x="2100299" y="2169243"/>
                  </a:cubicBezTo>
                  <a:close/>
                  <a:moveTo>
                    <a:pt x="5530250" y="2174482"/>
                  </a:moveTo>
                  <a:cubicBezTo>
                    <a:pt x="5535964" y="2182102"/>
                    <a:pt x="5553109" y="2178768"/>
                    <a:pt x="5548347" y="2164004"/>
                  </a:cubicBezTo>
                  <a:cubicBezTo>
                    <a:pt x="5546442" y="2161147"/>
                    <a:pt x="5538346" y="2157813"/>
                    <a:pt x="5534060" y="2161623"/>
                  </a:cubicBezTo>
                  <a:cubicBezTo>
                    <a:pt x="5529297" y="2162575"/>
                    <a:pt x="5530250" y="2168767"/>
                    <a:pt x="5530250" y="2174482"/>
                  </a:cubicBezTo>
                  <a:close/>
                  <a:moveTo>
                    <a:pt x="5593115" y="2170672"/>
                  </a:moveTo>
                  <a:cubicBezTo>
                    <a:pt x="5595972" y="2183054"/>
                    <a:pt x="5615974" y="2177339"/>
                    <a:pt x="5609784" y="2164004"/>
                  </a:cubicBezTo>
                  <a:cubicBezTo>
                    <a:pt x="5604068" y="2157813"/>
                    <a:pt x="5593115" y="2160670"/>
                    <a:pt x="5593115" y="2170672"/>
                  </a:cubicBezTo>
                  <a:close/>
                  <a:moveTo>
                    <a:pt x="3353788" y="2220678"/>
                  </a:moveTo>
                  <a:cubicBezTo>
                    <a:pt x="3348549" y="2238299"/>
                    <a:pt x="3357122" y="2252111"/>
                    <a:pt x="3368076" y="2257825"/>
                  </a:cubicBezTo>
                  <a:cubicBezTo>
                    <a:pt x="3374743" y="2259730"/>
                    <a:pt x="3384744" y="2259730"/>
                    <a:pt x="3390936" y="2257825"/>
                  </a:cubicBezTo>
                  <a:cubicBezTo>
                    <a:pt x="3397603" y="2253539"/>
                    <a:pt x="3402842" y="2247348"/>
                    <a:pt x="3406176" y="2239728"/>
                  </a:cubicBezTo>
                  <a:lnTo>
                    <a:pt x="3406176" y="2224488"/>
                  </a:lnTo>
                  <a:cubicBezTo>
                    <a:pt x="3400461" y="2213058"/>
                    <a:pt x="3392840" y="2203057"/>
                    <a:pt x="3372838" y="2205438"/>
                  </a:cubicBezTo>
                  <a:cubicBezTo>
                    <a:pt x="3371886" y="2205438"/>
                    <a:pt x="3371409" y="2205438"/>
                    <a:pt x="3371409" y="2206867"/>
                  </a:cubicBezTo>
                  <a:cubicBezTo>
                    <a:pt x="3361885" y="2207819"/>
                    <a:pt x="3358551" y="2215439"/>
                    <a:pt x="3353312" y="2221154"/>
                  </a:cubicBezTo>
                  <a:close/>
                  <a:moveTo>
                    <a:pt x="3290923" y="2222107"/>
                  </a:moveTo>
                  <a:cubicBezTo>
                    <a:pt x="3290923" y="2222107"/>
                    <a:pt x="3290923" y="2225917"/>
                    <a:pt x="3289494" y="2225917"/>
                  </a:cubicBezTo>
                  <a:cubicBezTo>
                    <a:pt x="3289971" y="2231155"/>
                    <a:pt x="3288542" y="2234966"/>
                    <a:pt x="3289494" y="2238775"/>
                  </a:cubicBezTo>
                  <a:cubicBezTo>
                    <a:pt x="3291399" y="2247348"/>
                    <a:pt x="3300448" y="2256397"/>
                    <a:pt x="3308544" y="2257825"/>
                  </a:cubicBezTo>
                  <a:cubicBezTo>
                    <a:pt x="3323308" y="2260683"/>
                    <a:pt x="3336643" y="2251634"/>
                    <a:pt x="3340453" y="2238775"/>
                  </a:cubicBezTo>
                  <a:cubicBezTo>
                    <a:pt x="3342358" y="2219726"/>
                    <a:pt x="3333309" y="2211629"/>
                    <a:pt x="3321403" y="2206867"/>
                  </a:cubicBezTo>
                  <a:lnTo>
                    <a:pt x="3309973" y="2206867"/>
                  </a:lnTo>
                  <a:cubicBezTo>
                    <a:pt x="3309973" y="2206867"/>
                    <a:pt x="3308544" y="2206867"/>
                    <a:pt x="3308544" y="2208295"/>
                  </a:cubicBezTo>
                  <a:cubicBezTo>
                    <a:pt x="3298543" y="2209248"/>
                    <a:pt x="3295209" y="2216392"/>
                    <a:pt x="3290447" y="2222583"/>
                  </a:cubicBezTo>
                  <a:close/>
                  <a:moveTo>
                    <a:pt x="4051970" y="2225917"/>
                  </a:moveTo>
                  <a:cubicBezTo>
                    <a:pt x="4050065" y="2243062"/>
                    <a:pt x="4058161" y="2250682"/>
                    <a:pt x="4067210" y="2256873"/>
                  </a:cubicBezTo>
                  <a:cubicBezTo>
                    <a:pt x="4086260" y="2261635"/>
                    <a:pt x="4100548" y="2252111"/>
                    <a:pt x="4102929" y="2236394"/>
                  </a:cubicBezTo>
                  <a:cubicBezTo>
                    <a:pt x="4102929" y="2216392"/>
                    <a:pt x="4092928" y="2206867"/>
                    <a:pt x="4073401" y="2206867"/>
                  </a:cubicBezTo>
                  <a:cubicBezTo>
                    <a:pt x="4072449" y="2206867"/>
                    <a:pt x="4071973" y="2206867"/>
                    <a:pt x="4071973" y="2208295"/>
                  </a:cubicBezTo>
                  <a:cubicBezTo>
                    <a:pt x="4059590" y="2208772"/>
                    <a:pt x="4055780" y="2217821"/>
                    <a:pt x="4051494" y="2226393"/>
                  </a:cubicBezTo>
                  <a:close/>
                  <a:moveTo>
                    <a:pt x="4117217" y="2223535"/>
                  </a:moveTo>
                  <a:cubicBezTo>
                    <a:pt x="4118169" y="2227822"/>
                    <a:pt x="4115312" y="2228298"/>
                    <a:pt x="4115788" y="2232584"/>
                  </a:cubicBezTo>
                  <a:cubicBezTo>
                    <a:pt x="4117693" y="2248301"/>
                    <a:pt x="4126265" y="2256873"/>
                    <a:pt x="4142934" y="2258302"/>
                  </a:cubicBezTo>
                  <a:cubicBezTo>
                    <a:pt x="4157221" y="2255920"/>
                    <a:pt x="4166270" y="2247348"/>
                    <a:pt x="4167223" y="2231155"/>
                  </a:cubicBezTo>
                  <a:cubicBezTo>
                    <a:pt x="4165318" y="2216392"/>
                    <a:pt x="4153411" y="2204486"/>
                    <a:pt x="4137695" y="2207819"/>
                  </a:cubicBezTo>
                  <a:cubicBezTo>
                    <a:pt x="4126265" y="2207819"/>
                    <a:pt x="4122455" y="2216392"/>
                    <a:pt x="4117217" y="2223059"/>
                  </a:cubicBezTo>
                  <a:close/>
                  <a:moveTo>
                    <a:pt x="5068287" y="2225917"/>
                  </a:moveTo>
                  <a:cubicBezTo>
                    <a:pt x="5066383" y="2243062"/>
                    <a:pt x="5074479" y="2250682"/>
                    <a:pt x="5083527" y="2256873"/>
                  </a:cubicBezTo>
                  <a:cubicBezTo>
                    <a:pt x="5102577" y="2261635"/>
                    <a:pt x="5116865" y="2252111"/>
                    <a:pt x="5119246" y="2236394"/>
                  </a:cubicBezTo>
                  <a:cubicBezTo>
                    <a:pt x="5119246" y="2216392"/>
                    <a:pt x="5109245" y="2206867"/>
                    <a:pt x="5089719" y="2206867"/>
                  </a:cubicBezTo>
                  <a:cubicBezTo>
                    <a:pt x="5088766" y="2206867"/>
                    <a:pt x="5088290" y="2206867"/>
                    <a:pt x="5088290" y="2208295"/>
                  </a:cubicBezTo>
                  <a:cubicBezTo>
                    <a:pt x="5075907" y="2208772"/>
                    <a:pt x="5072097" y="2217821"/>
                    <a:pt x="5067811" y="2226393"/>
                  </a:cubicBezTo>
                  <a:close/>
                  <a:moveTo>
                    <a:pt x="3164241" y="2225917"/>
                  </a:moveTo>
                  <a:cubicBezTo>
                    <a:pt x="3162336" y="2244014"/>
                    <a:pt x="3170908" y="2252111"/>
                    <a:pt x="3182338" y="2256873"/>
                  </a:cubicBezTo>
                  <a:cubicBezTo>
                    <a:pt x="3200436" y="2258778"/>
                    <a:pt x="3208532" y="2250206"/>
                    <a:pt x="3213294" y="2238775"/>
                  </a:cubicBezTo>
                  <a:cubicBezTo>
                    <a:pt x="3214723" y="2217344"/>
                    <a:pt x="3204722" y="2206867"/>
                    <a:pt x="3183767" y="2207819"/>
                  </a:cubicBezTo>
                  <a:cubicBezTo>
                    <a:pt x="3182815" y="2207819"/>
                    <a:pt x="3182338" y="2207819"/>
                    <a:pt x="3182338" y="2209248"/>
                  </a:cubicBezTo>
                  <a:cubicBezTo>
                    <a:pt x="3171861" y="2210200"/>
                    <a:pt x="3168527" y="2218297"/>
                    <a:pt x="3164241" y="2225917"/>
                  </a:cubicBezTo>
                  <a:close/>
                  <a:moveTo>
                    <a:pt x="4186749" y="2215439"/>
                  </a:moveTo>
                  <a:cubicBezTo>
                    <a:pt x="4185796" y="2219249"/>
                    <a:pt x="4183415" y="2221630"/>
                    <a:pt x="4181510" y="2224488"/>
                  </a:cubicBezTo>
                  <a:cubicBezTo>
                    <a:pt x="4177700" y="2244490"/>
                    <a:pt x="4191988" y="2259254"/>
                    <a:pt x="4212467" y="2255444"/>
                  </a:cubicBezTo>
                  <a:cubicBezTo>
                    <a:pt x="4222944" y="2250206"/>
                    <a:pt x="4231040" y="2239728"/>
                    <a:pt x="4227707" y="2224488"/>
                  </a:cubicBezTo>
                  <a:cubicBezTo>
                    <a:pt x="4225802" y="2221630"/>
                    <a:pt x="4223420" y="2219249"/>
                    <a:pt x="4222468" y="2215439"/>
                  </a:cubicBezTo>
                  <a:cubicBezTo>
                    <a:pt x="4217705" y="2212582"/>
                    <a:pt x="4209133" y="2206390"/>
                    <a:pt x="4203418" y="2208772"/>
                  </a:cubicBezTo>
                  <a:cubicBezTo>
                    <a:pt x="4194845" y="2207819"/>
                    <a:pt x="4192464" y="2213058"/>
                    <a:pt x="4186749" y="2215439"/>
                  </a:cubicBezTo>
                  <a:close/>
                  <a:moveTo>
                    <a:pt x="4561558" y="2230679"/>
                  </a:moveTo>
                  <a:cubicBezTo>
                    <a:pt x="4562510" y="2246395"/>
                    <a:pt x="4570606" y="2254968"/>
                    <a:pt x="4585846" y="2256397"/>
                  </a:cubicBezTo>
                  <a:cubicBezTo>
                    <a:pt x="4600610" y="2254968"/>
                    <a:pt x="4608707" y="2246872"/>
                    <a:pt x="4610135" y="2232108"/>
                  </a:cubicBezTo>
                  <a:cubicBezTo>
                    <a:pt x="4609182" y="2216392"/>
                    <a:pt x="4596800" y="2204962"/>
                    <a:pt x="4580608" y="2208772"/>
                  </a:cubicBezTo>
                  <a:cubicBezTo>
                    <a:pt x="4568701" y="2210677"/>
                    <a:pt x="4563463" y="2218773"/>
                    <a:pt x="4561558" y="2230679"/>
                  </a:cubicBezTo>
                  <a:close/>
                  <a:moveTo>
                    <a:pt x="2340329" y="2232108"/>
                  </a:moveTo>
                  <a:cubicBezTo>
                    <a:pt x="2342234" y="2245919"/>
                    <a:pt x="2350330" y="2254015"/>
                    <a:pt x="2364617" y="2255444"/>
                  </a:cubicBezTo>
                  <a:cubicBezTo>
                    <a:pt x="2377000" y="2252587"/>
                    <a:pt x="2385096" y="2245443"/>
                    <a:pt x="2386525" y="2231155"/>
                  </a:cubicBezTo>
                  <a:cubicBezTo>
                    <a:pt x="2384144" y="2218773"/>
                    <a:pt x="2374142" y="2207819"/>
                    <a:pt x="2360807" y="2210677"/>
                  </a:cubicBezTo>
                  <a:cubicBezTo>
                    <a:pt x="2347949" y="2211629"/>
                    <a:pt x="2342710" y="2220678"/>
                    <a:pt x="2340329" y="2232584"/>
                  </a:cubicBezTo>
                  <a:close/>
                  <a:moveTo>
                    <a:pt x="2404622" y="2224488"/>
                  </a:moveTo>
                  <a:cubicBezTo>
                    <a:pt x="2397002" y="2246395"/>
                    <a:pt x="2418910" y="2261159"/>
                    <a:pt x="2436531" y="2254015"/>
                  </a:cubicBezTo>
                  <a:cubicBezTo>
                    <a:pt x="2441770" y="2252111"/>
                    <a:pt x="2443675" y="2245919"/>
                    <a:pt x="2447961" y="2242585"/>
                  </a:cubicBezTo>
                  <a:cubicBezTo>
                    <a:pt x="2449866" y="2236394"/>
                    <a:pt x="2449866" y="2228298"/>
                    <a:pt x="2447961" y="2222107"/>
                  </a:cubicBezTo>
                  <a:cubicBezTo>
                    <a:pt x="2444627" y="2217821"/>
                    <a:pt x="2440817" y="2214010"/>
                    <a:pt x="2436531" y="2210677"/>
                  </a:cubicBezTo>
                  <a:cubicBezTo>
                    <a:pt x="2432245" y="2210677"/>
                    <a:pt x="2423672" y="2207343"/>
                    <a:pt x="2419862" y="2210677"/>
                  </a:cubicBezTo>
                  <a:cubicBezTo>
                    <a:pt x="2411290" y="2212105"/>
                    <a:pt x="2407004" y="2217344"/>
                    <a:pt x="2404622" y="2224964"/>
                  </a:cubicBezTo>
                  <a:close/>
                  <a:moveTo>
                    <a:pt x="3102805" y="2224488"/>
                  </a:moveTo>
                  <a:cubicBezTo>
                    <a:pt x="3100423" y="2242109"/>
                    <a:pt x="3108043" y="2250206"/>
                    <a:pt x="3118045" y="2255444"/>
                  </a:cubicBezTo>
                  <a:cubicBezTo>
                    <a:pt x="3135666" y="2257825"/>
                    <a:pt x="3143762" y="2250206"/>
                    <a:pt x="3149001" y="2240204"/>
                  </a:cubicBezTo>
                  <a:cubicBezTo>
                    <a:pt x="3150906" y="2218297"/>
                    <a:pt x="3141381" y="2207819"/>
                    <a:pt x="3119473" y="2209248"/>
                  </a:cubicBezTo>
                  <a:cubicBezTo>
                    <a:pt x="3118521" y="2209248"/>
                    <a:pt x="3118045" y="2209248"/>
                    <a:pt x="3118045" y="2210677"/>
                  </a:cubicBezTo>
                  <a:cubicBezTo>
                    <a:pt x="3109472" y="2212105"/>
                    <a:pt x="3106615" y="2219249"/>
                    <a:pt x="3102805" y="2224964"/>
                  </a:cubicBezTo>
                  <a:close/>
                  <a:moveTo>
                    <a:pt x="3230916" y="2224488"/>
                  </a:moveTo>
                  <a:cubicBezTo>
                    <a:pt x="3223296" y="2246395"/>
                    <a:pt x="3245203" y="2261159"/>
                    <a:pt x="3262824" y="2254015"/>
                  </a:cubicBezTo>
                  <a:cubicBezTo>
                    <a:pt x="3268063" y="2252111"/>
                    <a:pt x="3269968" y="2245919"/>
                    <a:pt x="3274254" y="2242585"/>
                  </a:cubicBezTo>
                  <a:cubicBezTo>
                    <a:pt x="3276159" y="2236394"/>
                    <a:pt x="3276159" y="2228298"/>
                    <a:pt x="3274254" y="2222107"/>
                  </a:cubicBezTo>
                  <a:cubicBezTo>
                    <a:pt x="3270921" y="2217821"/>
                    <a:pt x="3267111" y="2214010"/>
                    <a:pt x="3262824" y="2210677"/>
                  </a:cubicBezTo>
                  <a:cubicBezTo>
                    <a:pt x="3258538" y="2210677"/>
                    <a:pt x="3249966" y="2207343"/>
                    <a:pt x="3246156" y="2210677"/>
                  </a:cubicBezTo>
                  <a:cubicBezTo>
                    <a:pt x="3237583" y="2212105"/>
                    <a:pt x="3233297" y="2217344"/>
                    <a:pt x="3230916" y="2224964"/>
                  </a:cubicBezTo>
                  <a:close/>
                  <a:moveTo>
                    <a:pt x="5136391" y="2229727"/>
                  </a:moveTo>
                  <a:cubicBezTo>
                    <a:pt x="5136391" y="2245919"/>
                    <a:pt x="5144963" y="2254492"/>
                    <a:pt x="5162108" y="2254015"/>
                  </a:cubicBezTo>
                  <a:cubicBezTo>
                    <a:pt x="5171634" y="2251158"/>
                    <a:pt x="5178301" y="2244967"/>
                    <a:pt x="5180206" y="2234966"/>
                  </a:cubicBezTo>
                  <a:cubicBezTo>
                    <a:pt x="5180682" y="2218773"/>
                    <a:pt x="5168776" y="2207819"/>
                    <a:pt x="5153060" y="2211629"/>
                  </a:cubicBezTo>
                  <a:cubicBezTo>
                    <a:pt x="5143058" y="2213534"/>
                    <a:pt x="5138772" y="2220202"/>
                    <a:pt x="5136391" y="2229727"/>
                  </a:cubicBezTo>
                  <a:close/>
                  <a:moveTo>
                    <a:pt x="2598456" y="2232108"/>
                  </a:moveTo>
                  <a:cubicBezTo>
                    <a:pt x="2599885" y="2243538"/>
                    <a:pt x="2606552" y="2249729"/>
                    <a:pt x="2617506" y="2251158"/>
                  </a:cubicBezTo>
                  <a:cubicBezTo>
                    <a:pt x="2628936" y="2249729"/>
                    <a:pt x="2636080" y="2243062"/>
                    <a:pt x="2636556" y="2230679"/>
                  </a:cubicBezTo>
                  <a:cubicBezTo>
                    <a:pt x="2635127" y="2220202"/>
                    <a:pt x="2625602" y="2210677"/>
                    <a:pt x="2614649" y="2214010"/>
                  </a:cubicBezTo>
                  <a:cubicBezTo>
                    <a:pt x="2603695" y="2214010"/>
                    <a:pt x="2599885" y="2222107"/>
                    <a:pt x="2597980" y="2232108"/>
                  </a:cubicBezTo>
                  <a:close/>
                  <a:moveTo>
                    <a:pt x="2661321" y="2232108"/>
                  </a:moveTo>
                  <a:cubicBezTo>
                    <a:pt x="2662750" y="2243538"/>
                    <a:pt x="2669417" y="2249729"/>
                    <a:pt x="2680371" y="2251158"/>
                  </a:cubicBezTo>
                  <a:cubicBezTo>
                    <a:pt x="2691801" y="2249729"/>
                    <a:pt x="2698945" y="2243062"/>
                    <a:pt x="2699421" y="2230679"/>
                  </a:cubicBezTo>
                  <a:cubicBezTo>
                    <a:pt x="2697992" y="2220202"/>
                    <a:pt x="2688467" y="2210677"/>
                    <a:pt x="2677513" y="2214010"/>
                  </a:cubicBezTo>
                  <a:cubicBezTo>
                    <a:pt x="2666560" y="2214010"/>
                    <a:pt x="2662750" y="2222107"/>
                    <a:pt x="2660845" y="2232108"/>
                  </a:cubicBezTo>
                  <a:close/>
                  <a:moveTo>
                    <a:pt x="4250090" y="2230679"/>
                  </a:moveTo>
                  <a:cubicBezTo>
                    <a:pt x="4248185" y="2249729"/>
                    <a:pt x="4271045" y="2256397"/>
                    <a:pt x="4283428" y="2245919"/>
                  </a:cubicBezTo>
                  <a:cubicBezTo>
                    <a:pt x="4285333" y="2240680"/>
                    <a:pt x="4289619" y="2237347"/>
                    <a:pt x="4288667" y="2229250"/>
                  </a:cubicBezTo>
                  <a:cubicBezTo>
                    <a:pt x="4287714" y="2224488"/>
                    <a:pt x="4284857" y="2221630"/>
                    <a:pt x="4283428" y="2217821"/>
                  </a:cubicBezTo>
                  <a:cubicBezTo>
                    <a:pt x="4278665" y="2215915"/>
                    <a:pt x="4271045" y="2209724"/>
                    <a:pt x="4264378" y="2214010"/>
                  </a:cubicBezTo>
                  <a:cubicBezTo>
                    <a:pt x="4255805" y="2215439"/>
                    <a:pt x="4251519" y="2221630"/>
                    <a:pt x="4250090" y="2230679"/>
                  </a:cubicBezTo>
                  <a:close/>
                  <a:moveTo>
                    <a:pt x="5202114" y="2232108"/>
                  </a:moveTo>
                  <a:cubicBezTo>
                    <a:pt x="5203542" y="2244014"/>
                    <a:pt x="5210210" y="2250682"/>
                    <a:pt x="5222592" y="2251158"/>
                  </a:cubicBezTo>
                  <a:cubicBezTo>
                    <a:pt x="5233070" y="2248777"/>
                    <a:pt x="5240213" y="2243062"/>
                    <a:pt x="5240690" y="2230679"/>
                  </a:cubicBezTo>
                  <a:cubicBezTo>
                    <a:pt x="5238785" y="2220202"/>
                    <a:pt x="5229736" y="2210200"/>
                    <a:pt x="5217830" y="2214010"/>
                  </a:cubicBezTo>
                  <a:cubicBezTo>
                    <a:pt x="5208305" y="2215439"/>
                    <a:pt x="5204019" y="2222107"/>
                    <a:pt x="5202590" y="2232108"/>
                  </a:cubicBezTo>
                  <a:close/>
                  <a:moveTo>
                    <a:pt x="3043750" y="2225917"/>
                  </a:moveTo>
                  <a:cubicBezTo>
                    <a:pt x="3035653" y="2258302"/>
                    <a:pt x="3088041" y="2258302"/>
                    <a:pt x="3079468" y="2225917"/>
                  </a:cubicBezTo>
                  <a:cubicBezTo>
                    <a:pt x="3076611" y="2221154"/>
                    <a:pt x="3072801" y="2216868"/>
                    <a:pt x="3068038" y="2214487"/>
                  </a:cubicBezTo>
                  <a:cubicBezTo>
                    <a:pt x="3064228" y="2215439"/>
                    <a:pt x="3057085" y="2213058"/>
                    <a:pt x="3055180" y="2215915"/>
                  </a:cubicBezTo>
                  <a:cubicBezTo>
                    <a:pt x="3048512" y="2216392"/>
                    <a:pt x="3047083" y="2222107"/>
                    <a:pt x="3043750" y="2226393"/>
                  </a:cubicBezTo>
                  <a:close/>
                  <a:moveTo>
                    <a:pt x="2537020" y="2228298"/>
                  </a:moveTo>
                  <a:lnTo>
                    <a:pt x="2537020" y="2238775"/>
                  </a:lnTo>
                  <a:cubicBezTo>
                    <a:pt x="2540830" y="2245443"/>
                    <a:pt x="2549879" y="2252111"/>
                    <a:pt x="2560356" y="2249253"/>
                  </a:cubicBezTo>
                  <a:cubicBezTo>
                    <a:pt x="2565595" y="2247824"/>
                    <a:pt x="2567024" y="2241157"/>
                    <a:pt x="2570834" y="2238775"/>
                  </a:cubicBezTo>
                  <a:cubicBezTo>
                    <a:pt x="2572739" y="2225440"/>
                    <a:pt x="2567024" y="2220202"/>
                    <a:pt x="2560356" y="2215439"/>
                  </a:cubicBezTo>
                  <a:cubicBezTo>
                    <a:pt x="2556546" y="2216392"/>
                    <a:pt x="2549402" y="2214010"/>
                    <a:pt x="2547497" y="2216868"/>
                  </a:cubicBezTo>
                  <a:cubicBezTo>
                    <a:pt x="2542259" y="2218773"/>
                    <a:pt x="2538449" y="2222583"/>
                    <a:pt x="2537020" y="2228298"/>
                  </a:cubicBezTo>
                  <a:close/>
                  <a:moveTo>
                    <a:pt x="2475584" y="2229727"/>
                  </a:moveTo>
                  <a:cubicBezTo>
                    <a:pt x="2473202" y="2248777"/>
                    <a:pt x="2495110" y="2251158"/>
                    <a:pt x="2502730" y="2244014"/>
                  </a:cubicBezTo>
                  <a:cubicBezTo>
                    <a:pt x="2509874" y="2236870"/>
                    <a:pt x="2506064" y="2225440"/>
                    <a:pt x="2502730" y="2220678"/>
                  </a:cubicBezTo>
                  <a:cubicBezTo>
                    <a:pt x="2499396" y="2218773"/>
                    <a:pt x="2491300" y="2214487"/>
                    <a:pt x="2486061" y="2218297"/>
                  </a:cubicBezTo>
                  <a:cubicBezTo>
                    <a:pt x="2479394" y="2219249"/>
                    <a:pt x="2477489" y="2224012"/>
                    <a:pt x="2475584" y="2229727"/>
                  </a:cubicBezTo>
                  <a:close/>
                  <a:moveTo>
                    <a:pt x="4508218" y="2233537"/>
                  </a:moveTo>
                  <a:cubicBezTo>
                    <a:pt x="4510123" y="2241633"/>
                    <a:pt x="4515361" y="2247348"/>
                    <a:pt x="4524886" y="2247824"/>
                  </a:cubicBezTo>
                  <a:cubicBezTo>
                    <a:pt x="4532983" y="2245919"/>
                    <a:pt x="4538698" y="2240680"/>
                    <a:pt x="4539174" y="2231155"/>
                  </a:cubicBezTo>
                  <a:cubicBezTo>
                    <a:pt x="4537269" y="2223059"/>
                    <a:pt x="4532030" y="2217344"/>
                    <a:pt x="4522505" y="2216868"/>
                  </a:cubicBezTo>
                  <a:cubicBezTo>
                    <a:pt x="4514409" y="2218773"/>
                    <a:pt x="4508694" y="2224012"/>
                    <a:pt x="4508218" y="2233537"/>
                  </a:cubicBezTo>
                  <a:close/>
                  <a:moveTo>
                    <a:pt x="4346769" y="2231155"/>
                  </a:moveTo>
                  <a:cubicBezTo>
                    <a:pt x="4344864" y="2214963"/>
                    <a:pt x="4319147" y="2214963"/>
                    <a:pt x="4318670" y="2232584"/>
                  </a:cubicBezTo>
                  <a:cubicBezTo>
                    <a:pt x="4318670" y="2250682"/>
                    <a:pt x="4347721" y="2250206"/>
                    <a:pt x="4346769" y="2231155"/>
                  </a:cubicBezTo>
                  <a:close/>
                  <a:moveTo>
                    <a:pt x="2287465" y="2229727"/>
                  </a:moveTo>
                  <a:lnTo>
                    <a:pt x="2287465" y="2237347"/>
                  </a:lnTo>
                  <a:cubicBezTo>
                    <a:pt x="2292704" y="2250206"/>
                    <a:pt x="2318421" y="2246872"/>
                    <a:pt x="2313182" y="2226869"/>
                  </a:cubicBezTo>
                  <a:cubicBezTo>
                    <a:pt x="2310801" y="2224012"/>
                    <a:pt x="2308420" y="2221154"/>
                    <a:pt x="2305562" y="2219249"/>
                  </a:cubicBezTo>
                  <a:cubicBezTo>
                    <a:pt x="2302705" y="2220202"/>
                    <a:pt x="2296038" y="2217821"/>
                    <a:pt x="2295085" y="2220678"/>
                  </a:cubicBezTo>
                  <a:cubicBezTo>
                    <a:pt x="2290322" y="2221630"/>
                    <a:pt x="2288418" y="2224964"/>
                    <a:pt x="2287465" y="2229727"/>
                  </a:cubicBezTo>
                  <a:close/>
                  <a:moveTo>
                    <a:pt x="2732759" y="2233537"/>
                  </a:moveTo>
                  <a:cubicBezTo>
                    <a:pt x="2734663" y="2240204"/>
                    <a:pt x="2738473" y="2244967"/>
                    <a:pt x="2747046" y="2244967"/>
                  </a:cubicBezTo>
                  <a:cubicBezTo>
                    <a:pt x="2753713" y="2243062"/>
                    <a:pt x="2758476" y="2239252"/>
                    <a:pt x="2758476" y="2230679"/>
                  </a:cubicBezTo>
                  <a:cubicBezTo>
                    <a:pt x="2757523" y="2215439"/>
                    <a:pt x="2731330" y="2215915"/>
                    <a:pt x="2732759" y="2233061"/>
                  </a:cubicBezTo>
                  <a:close/>
                  <a:moveTo>
                    <a:pt x="4384393" y="2229727"/>
                  </a:moveTo>
                  <a:lnTo>
                    <a:pt x="4384393" y="2237347"/>
                  </a:lnTo>
                  <a:cubicBezTo>
                    <a:pt x="4389631" y="2250206"/>
                    <a:pt x="4415349" y="2246872"/>
                    <a:pt x="4410110" y="2226869"/>
                  </a:cubicBezTo>
                  <a:cubicBezTo>
                    <a:pt x="4407729" y="2224012"/>
                    <a:pt x="4405348" y="2221154"/>
                    <a:pt x="4402490" y="2219249"/>
                  </a:cubicBezTo>
                  <a:cubicBezTo>
                    <a:pt x="4399633" y="2220202"/>
                    <a:pt x="4392965" y="2217821"/>
                    <a:pt x="4392013" y="2220678"/>
                  </a:cubicBezTo>
                  <a:cubicBezTo>
                    <a:pt x="4387250" y="2221630"/>
                    <a:pt x="4385345" y="2224964"/>
                    <a:pt x="4384393" y="2229727"/>
                  </a:cubicBezTo>
                  <a:close/>
                  <a:moveTo>
                    <a:pt x="2163164" y="2240204"/>
                  </a:moveTo>
                  <a:cubicBezTo>
                    <a:pt x="2166498" y="2244490"/>
                    <a:pt x="2177927" y="2245443"/>
                    <a:pt x="2182214" y="2241633"/>
                  </a:cubicBezTo>
                  <a:cubicBezTo>
                    <a:pt x="2185547" y="2238299"/>
                    <a:pt x="2185547" y="2229727"/>
                    <a:pt x="2183643" y="2224964"/>
                  </a:cubicBezTo>
                  <a:cubicBezTo>
                    <a:pt x="2174118" y="2214963"/>
                    <a:pt x="2155067" y="2224964"/>
                    <a:pt x="2163164" y="2240204"/>
                  </a:cubicBezTo>
                  <a:close/>
                  <a:moveTo>
                    <a:pt x="2989457" y="2240204"/>
                  </a:moveTo>
                  <a:cubicBezTo>
                    <a:pt x="2992791" y="2244490"/>
                    <a:pt x="3004221" y="2245443"/>
                    <a:pt x="3008507" y="2241633"/>
                  </a:cubicBezTo>
                  <a:cubicBezTo>
                    <a:pt x="3011841" y="2238299"/>
                    <a:pt x="3011841" y="2229727"/>
                    <a:pt x="3009936" y="2224964"/>
                  </a:cubicBezTo>
                  <a:cubicBezTo>
                    <a:pt x="3000411" y="2214963"/>
                    <a:pt x="2981361" y="2224964"/>
                    <a:pt x="2989457" y="2240204"/>
                  </a:cubicBezTo>
                  <a:close/>
                  <a:moveTo>
                    <a:pt x="5274980" y="2234013"/>
                  </a:moveTo>
                  <a:cubicBezTo>
                    <a:pt x="5276408" y="2240204"/>
                    <a:pt x="5279742" y="2244490"/>
                    <a:pt x="5287838" y="2244490"/>
                  </a:cubicBezTo>
                  <a:cubicBezTo>
                    <a:pt x="5294030" y="2243062"/>
                    <a:pt x="5298316" y="2239728"/>
                    <a:pt x="5298316" y="2231632"/>
                  </a:cubicBezTo>
                  <a:cubicBezTo>
                    <a:pt x="5297840" y="2217821"/>
                    <a:pt x="5273075" y="2218297"/>
                    <a:pt x="5275456" y="2234013"/>
                  </a:cubicBezTo>
                  <a:close/>
                  <a:moveTo>
                    <a:pt x="2227457" y="2237823"/>
                  </a:moveTo>
                  <a:cubicBezTo>
                    <a:pt x="2233172" y="2246872"/>
                    <a:pt x="2252699" y="2243538"/>
                    <a:pt x="2247936" y="2227345"/>
                  </a:cubicBezTo>
                  <a:cubicBezTo>
                    <a:pt x="2245555" y="2226393"/>
                    <a:pt x="2244126" y="2224488"/>
                    <a:pt x="2242697" y="2222107"/>
                  </a:cubicBezTo>
                  <a:cubicBezTo>
                    <a:pt x="2239840" y="2223059"/>
                    <a:pt x="2233172" y="2220678"/>
                    <a:pt x="2232220" y="2223535"/>
                  </a:cubicBezTo>
                  <a:cubicBezTo>
                    <a:pt x="2227457" y="2224964"/>
                    <a:pt x="2226505" y="2230679"/>
                    <a:pt x="2226981" y="2237823"/>
                  </a:cubicBezTo>
                  <a:close/>
                  <a:moveTo>
                    <a:pt x="2862775" y="2236394"/>
                  </a:moveTo>
                  <a:cubicBezTo>
                    <a:pt x="2866585" y="2246872"/>
                    <a:pt x="2887063" y="2244490"/>
                    <a:pt x="2883253" y="2228774"/>
                  </a:cubicBezTo>
                  <a:cubicBezTo>
                    <a:pt x="2881348" y="2226393"/>
                    <a:pt x="2879443" y="2224012"/>
                    <a:pt x="2877062" y="2222583"/>
                  </a:cubicBezTo>
                  <a:cubicBezTo>
                    <a:pt x="2874681" y="2223535"/>
                    <a:pt x="2869442" y="2221154"/>
                    <a:pt x="2869442" y="2224012"/>
                  </a:cubicBezTo>
                  <a:cubicBezTo>
                    <a:pt x="2863727" y="2224964"/>
                    <a:pt x="2862775" y="2230203"/>
                    <a:pt x="2863251" y="2236870"/>
                  </a:cubicBezTo>
                  <a:close/>
                  <a:moveTo>
                    <a:pt x="2946118" y="2231155"/>
                  </a:moveTo>
                  <a:cubicBezTo>
                    <a:pt x="2943737" y="2220202"/>
                    <a:pt x="2928021" y="2220202"/>
                    <a:pt x="2925640" y="2231155"/>
                  </a:cubicBezTo>
                  <a:cubicBezTo>
                    <a:pt x="2925640" y="2245443"/>
                    <a:pt x="2946118" y="2245443"/>
                    <a:pt x="2946118" y="2231155"/>
                  </a:cubicBezTo>
                  <a:close/>
                  <a:moveTo>
                    <a:pt x="5339273" y="2236394"/>
                  </a:moveTo>
                  <a:cubicBezTo>
                    <a:pt x="5343084" y="2246872"/>
                    <a:pt x="5363562" y="2244490"/>
                    <a:pt x="5359752" y="2228774"/>
                  </a:cubicBezTo>
                  <a:cubicBezTo>
                    <a:pt x="5357847" y="2226393"/>
                    <a:pt x="5355942" y="2224012"/>
                    <a:pt x="5353561" y="2222583"/>
                  </a:cubicBezTo>
                  <a:cubicBezTo>
                    <a:pt x="5351180" y="2223535"/>
                    <a:pt x="5345941" y="2221154"/>
                    <a:pt x="5345941" y="2224012"/>
                  </a:cubicBezTo>
                  <a:cubicBezTo>
                    <a:pt x="5340226" y="2224964"/>
                    <a:pt x="5339273" y="2230203"/>
                    <a:pt x="5339750" y="2236870"/>
                  </a:cubicBezTo>
                  <a:close/>
                  <a:moveTo>
                    <a:pt x="2103156" y="2238775"/>
                  </a:moveTo>
                  <a:cubicBezTo>
                    <a:pt x="2111729" y="2246395"/>
                    <a:pt x="2125064" y="2237347"/>
                    <a:pt x="2118396" y="2225917"/>
                  </a:cubicBezTo>
                  <a:cubicBezTo>
                    <a:pt x="2109824" y="2218297"/>
                    <a:pt x="2096489" y="2227345"/>
                    <a:pt x="2103156" y="2238775"/>
                  </a:cubicBezTo>
                  <a:close/>
                  <a:moveTo>
                    <a:pt x="4451544" y="2237347"/>
                  </a:moveTo>
                  <a:cubicBezTo>
                    <a:pt x="4457259" y="2244967"/>
                    <a:pt x="4474404" y="2241633"/>
                    <a:pt x="4469641" y="2226869"/>
                  </a:cubicBezTo>
                  <a:cubicBezTo>
                    <a:pt x="4467736" y="2224012"/>
                    <a:pt x="4459640" y="2220678"/>
                    <a:pt x="4455354" y="2224488"/>
                  </a:cubicBezTo>
                  <a:cubicBezTo>
                    <a:pt x="4450592" y="2225440"/>
                    <a:pt x="4451544" y="2231632"/>
                    <a:pt x="4451544" y="2237347"/>
                  </a:cubicBezTo>
                  <a:close/>
                  <a:moveTo>
                    <a:pt x="3988153" y="2294973"/>
                  </a:moveTo>
                  <a:cubicBezTo>
                    <a:pt x="3989582" y="2311642"/>
                    <a:pt x="4001964" y="2323548"/>
                    <a:pt x="4017680" y="2323072"/>
                  </a:cubicBezTo>
                  <a:cubicBezTo>
                    <a:pt x="4032444" y="2322595"/>
                    <a:pt x="4043398" y="2310213"/>
                    <a:pt x="4044826" y="2294973"/>
                  </a:cubicBezTo>
                  <a:cubicBezTo>
                    <a:pt x="4042445" y="2277352"/>
                    <a:pt x="4032920" y="2267351"/>
                    <a:pt x="4013870" y="2266874"/>
                  </a:cubicBezTo>
                  <a:cubicBezTo>
                    <a:pt x="4012918" y="2266874"/>
                    <a:pt x="4012441" y="2266874"/>
                    <a:pt x="4012441" y="2268303"/>
                  </a:cubicBezTo>
                  <a:cubicBezTo>
                    <a:pt x="3997202" y="2269732"/>
                    <a:pt x="3990058" y="2280209"/>
                    <a:pt x="3988153" y="2295449"/>
                  </a:cubicBezTo>
                  <a:close/>
                  <a:moveTo>
                    <a:pt x="4183415" y="2276875"/>
                  </a:moveTo>
                  <a:cubicBezTo>
                    <a:pt x="4182463" y="2281638"/>
                    <a:pt x="4178653" y="2285448"/>
                    <a:pt x="4178177" y="2291163"/>
                  </a:cubicBezTo>
                  <a:cubicBezTo>
                    <a:pt x="4177224" y="2301164"/>
                    <a:pt x="4181510" y="2309737"/>
                    <a:pt x="4185796" y="2315452"/>
                  </a:cubicBezTo>
                  <a:cubicBezTo>
                    <a:pt x="4194845" y="2325453"/>
                    <a:pt x="4217705" y="2325453"/>
                    <a:pt x="4226754" y="2315452"/>
                  </a:cubicBezTo>
                  <a:cubicBezTo>
                    <a:pt x="4231040" y="2308784"/>
                    <a:pt x="4235803" y="2302117"/>
                    <a:pt x="4234374" y="2289734"/>
                  </a:cubicBezTo>
                  <a:cubicBezTo>
                    <a:pt x="4232469" y="2284019"/>
                    <a:pt x="4230088" y="2278780"/>
                    <a:pt x="4226754" y="2274494"/>
                  </a:cubicBezTo>
                  <a:cubicBezTo>
                    <a:pt x="4220563" y="2270208"/>
                    <a:pt x="4210085" y="2263540"/>
                    <a:pt x="4199608" y="2268303"/>
                  </a:cubicBezTo>
                  <a:cubicBezTo>
                    <a:pt x="4191511" y="2268779"/>
                    <a:pt x="4187701" y="2273542"/>
                    <a:pt x="4182939" y="2277352"/>
                  </a:cubicBezTo>
                  <a:close/>
                  <a:moveTo>
                    <a:pt x="4559176" y="2291163"/>
                  </a:moveTo>
                  <a:cubicBezTo>
                    <a:pt x="4559176" y="2313071"/>
                    <a:pt x="4570130" y="2323548"/>
                    <a:pt x="4592514" y="2323072"/>
                  </a:cubicBezTo>
                  <a:cubicBezTo>
                    <a:pt x="4606801" y="2318309"/>
                    <a:pt x="4616803" y="2309737"/>
                    <a:pt x="4615374" y="2289734"/>
                  </a:cubicBezTo>
                  <a:cubicBezTo>
                    <a:pt x="4613469" y="2284019"/>
                    <a:pt x="4610611" y="2279257"/>
                    <a:pt x="4607754" y="2274494"/>
                  </a:cubicBezTo>
                  <a:cubicBezTo>
                    <a:pt x="4601563" y="2270684"/>
                    <a:pt x="4591561" y="2263540"/>
                    <a:pt x="4580608" y="2268303"/>
                  </a:cubicBezTo>
                  <a:cubicBezTo>
                    <a:pt x="4567749" y="2270684"/>
                    <a:pt x="4561558" y="2279257"/>
                    <a:pt x="4558700" y="2291639"/>
                  </a:cubicBezTo>
                  <a:close/>
                  <a:moveTo>
                    <a:pt x="5005899" y="2287353"/>
                  </a:moveTo>
                  <a:cubicBezTo>
                    <a:pt x="5005899" y="2287353"/>
                    <a:pt x="5005899" y="2288782"/>
                    <a:pt x="5004470" y="2288782"/>
                  </a:cubicBezTo>
                  <a:cubicBezTo>
                    <a:pt x="5003041" y="2314499"/>
                    <a:pt x="5014947" y="2326405"/>
                    <a:pt x="5040189" y="2324977"/>
                  </a:cubicBezTo>
                  <a:cubicBezTo>
                    <a:pt x="5049714" y="2321167"/>
                    <a:pt x="5056857" y="2314023"/>
                    <a:pt x="5060667" y="2304498"/>
                  </a:cubicBezTo>
                  <a:cubicBezTo>
                    <a:pt x="5063048" y="2283067"/>
                    <a:pt x="5053047" y="2274494"/>
                    <a:pt x="5040189" y="2268303"/>
                  </a:cubicBezTo>
                  <a:cubicBezTo>
                    <a:pt x="5035426" y="2269255"/>
                    <a:pt x="5027330" y="2266874"/>
                    <a:pt x="5024949" y="2269732"/>
                  </a:cubicBezTo>
                  <a:cubicBezTo>
                    <a:pt x="5014471" y="2271637"/>
                    <a:pt x="5008756" y="2278780"/>
                    <a:pt x="5005899" y="2287829"/>
                  </a:cubicBezTo>
                  <a:close/>
                  <a:moveTo>
                    <a:pt x="3419987" y="2284972"/>
                  </a:moveTo>
                  <a:cubicBezTo>
                    <a:pt x="3419987" y="2284972"/>
                    <a:pt x="3419987" y="2288782"/>
                    <a:pt x="3418558" y="2288782"/>
                  </a:cubicBezTo>
                  <a:cubicBezTo>
                    <a:pt x="3419034" y="2294020"/>
                    <a:pt x="3417606" y="2297831"/>
                    <a:pt x="3418558" y="2301640"/>
                  </a:cubicBezTo>
                  <a:cubicBezTo>
                    <a:pt x="3420463" y="2310213"/>
                    <a:pt x="3429512" y="2319262"/>
                    <a:pt x="3437608" y="2320690"/>
                  </a:cubicBezTo>
                  <a:cubicBezTo>
                    <a:pt x="3452372" y="2323548"/>
                    <a:pt x="3465707" y="2314976"/>
                    <a:pt x="3469517" y="2301640"/>
                  </a:cubicBezTo>
                  <a:cubicBezTo>
                    <a:pt x="3471422" y="2282591"/>
                    <a:pt x="3462373" y="2274494"/>
                    <a:pt x="3450467" y="2269732"/>
                  </a:cubicBezTo>
                  <a:lnTo>
                    <a:pt x="3439037" y="2269732"/>
                  </a:lnTo>
                  <a:cubicBezTo>
                    <a:pt x="3439037" y="2269732"/>
                    <a:pt x="3437608" y="2269732"/>
                    <a:pt x="3437608" y="2271160"/>
                  </a:cubicBezTo>
                  <a:cubicBezTo>
                    <a:pt x="3427607" y="2272113"/>
                    <a:pt x="3424273" y="2279257"/>
                    <a:pt x="3419511" y="2285448"/>
                  </a:cubicBezTo>
                  <a:close/>
                  <a:moveTo>
                    <a:pt x="4118169" y="2287353"/>
                  </a:moveTo>
                  <a:cubicBezTo>
                    <a:pt x="4116264" y="2305450"/>
                    <a:pt x="4123408" y="2314976"/>
                    <a:pt x="4134838" y="2319262"/>
                  </a:cubicBezTo>
                  <a:cubicBezTo>
                    <a:pt x="4151030" y="2324500"/>
                    <a:pt x="4164365" y="2315452"/>
                    <a:pt x="4168175" y="2304022"/>
                  </a:cubicBezTo>
                  <a:cubicBezTo>
                    <a:pt x="4173414" y="2287829"/>
                    <a:pt x="4164365" y="2274494"/>
                    <a:pt x="4152935" y="2270684"/>
                  </a:cubicBezTo>
                  <a:cubicBezTo>
                    <a:pt x="4150078" y="2268779"/>
                    <a:pt x="4139124" y="2268303"/>
                    <a:pt x="4136266" y="2270684"/>
                  </a:cubicBezTo>
                  <a:cubicBezTo>
                    <a:pt x="4126265" y="2272589"/>
                    <a:pt x="4122455" y="2280209"/>
                    <a:pt x="4118169" y="2287353"/>
                  </a:cubicBezTo>
                  <a:close/>
                  <a:moveTo>
                    <a:pt x="4245328" y="2291163"/>
                  </a:moveTo>
                  <a:cubicBezTo>
                    <a:pt x="4245328" y="2311165"/>
                    <a:pt x="4255329" y="2321643"/>
                    <a:pt x="4276284" y="2320690"/>
                  </a:cubicBezTo>
                  <a:cubicBezTo>
                    <a:pt x="4287238" y="2317357"/>
                    <a:pt x="4294381" y="2310689"/>
                    <a:pt x="4296763" y="2298783"/>
                  </a:cubicBezTo>
                  <a:cubicBezTo>
                    <a:pt x="4296763" y="2278304"/>
                    <a:pt x="4286762" y="2268779"/>
                    <a:pt x="4265806" y="2269255"/>
                  </a:cubicBezTo>
                  <a:cubicBezTo>
                    <a:pt x="4264854" y="2269255"/>
                    <a:pt x="4264378" y="2269255"/>
                    <a:pt x="4264378" y="2270684"/>
                  </a:cubicBezTo>
                  <a:cubicBezTo>
                    <a:pt x="4252948" y="2272589"/>
                    <a:pt x="4247709" y="2280686"/>
                    <a:pt x="4245328" y="2291163"/>
                  </a:cubicBezTo>
                  <a:close/>
                  <a:moveTo>
                    <a:pt x="4516314" y="2270684"/>
                  </a:moveTo>
                  <a:cubicBezTo>
                    <a:pt x="4509646" y="2274494"/>
                    <a:pt x="4504884" y="2279733"/>
                    <a:pt x="4501074" y="2285924"/>
                  </a:cubicBezTo>
                  <a:cubicBezTo>
                    <a:pt x="4497264" y="2302593"/>
                    <a:pt x="4505836" y="2313547"/>
                    <a:pt x="4516314" y="2319262"/>
                  </a:cubicBezTo>
                  <a:cubicBezTo>
                    <a:pt x="4538698" y="2324024"/>
                    <a:pt x="4554414" y="2308308"/>
                    <a:pt x="4549651" y="2285924"/>
                  </a:cubicBezTo>
                  <a:cubicBezTo>
                    <a:pt x="4544889" y="2277352"/>
                    <a:pt x="4534888" y="2267351"/>
                    <a:pt x="4522505" y="2270684"/>
                  </a:cubicBezTo>
                  <a:lnTo>
                    <a:pt x="4516314" y="2270684"/>
                  </a:lnTo>
                  <a:close/>
                  <a:moveTo>
                    <a:pt x="3166622" y="2294973"/>
                  </a:moveTo>
                  <a:cubicBezTo>
                    <a:pt x="3168527" y="2309737"/>
                    <a:pt x="3176623" y="2318309"/>
                    <a:pt x="3192339" y="2319262"/>
                  </a:cubicBezTo>
                  <a:cubicBezTo>
                    <a:pt x="3205674" y="2316880"/>
                    <a:pt x="3213771" y="2308784"/>
                    <a:pt x="3215676" y="2294973"/>
                  </a:cubicBezTo>
                  <a:cubicBezTo>
                    <a:pt x="3214247" y="2280209"/>
                    <a:pt x="3202817" y="2269255"/>
                    <a:pt x="3188530" y="2271637"/>
                  </a:cubicBezTo>
                  <a:cubicBezTo>
                    <a:pt x="3174242" y="2272113"/>
                    <a:pt x="3169003" y="2282114"/>
                    <a:pt x="3166622" y="2294973"/>
                  </a:cubicBezTo>
                  <a:close/>
                  <a:moveTo>
                    <a:pt x="3293781" y="2287353"/>
                  </a:moveTo>
                  <a:cubicBezTo>
                    <a:pt x="3291876" y="2310689"/>
                    <a:pt x="3302353" y="2321167"/>
                    <a:pt x="3325689" y="2319262"/>
                  </a:cubicBezTo>
                  <a:cubicBezTo>
                    <a:pt x="3333309" y="2315452"/>
                    <a:pt x="3338548" y="2310213"/>
                    <a:pt x="3342358" y="2302593"/>
                  </a:cubicBezTo>
                  <a:cubicBezTo>
                    <a:pt x="3344739" y="2284019"/>
                    <a:pt x="3336643" y="2275923"/>
                    <a:pt x="3325689" y="2270684"/>
                  </a:cubicBezTo>
                  <a:cubicBezTo>
                    <a:pt x="3320927" y="2271637"/>
                    <a:pt x="3312830" y="2268779"/>
                    <a:pt x="3310449" y="2272113"/>
                  </a:cubicBezTo>
                  <a:cubicBezTo>
                    <a:pt x="3301401" y="2273542"/>
                    <a:pt x="3298067" y="2281162"/>
                    <a:pt x="3293781" y="2287353"/>
                  </a:cubicBezTo>
                  <a:close/>
                  <a:moveTo>
                    <a:pt x="3358074" y="2296402"/>
                  </a:moveTo>
                  <a:cubicBezTo>
                    <a:pt x="3359979" y="2327358"/>
                    <a:pt x="3407604" y="2325929"/>
                    <a:pt x="3406652" y="2294020"/>
                  </a:cubicBezTo>
                  <a:cubicBezTo>
                    <a:pt x="3406652" y="2291163"/>
                    <a:pt x="3404271" y="2290210"/>
                    <a:pt x="3405223" y="2286400"/>
                  </a:cubicBezTo>
                  <a:cubicBezTo>
                    <a:pt x="3400461" y="2278304"/>
                    <a:pt x="3390936" y="2268303"/>
                    <a:pt x="3378077" y="2272113"/>
                  </a:cubicBezTo>
                  <a:cubicBezTo>
                    <a:pt x="3364742" y="2273542"/>
                    <a:pt x="3359027" y="2283067"/>
                    <a:pt x="3357598" y="2296402"/>
                  </a:cubicBezTo>
                  <a:close/>
                  <a:moveTo>
                    <a:pt x="4310098" y="2294973"/>
                  </a:moveTo>
                  <a:cubicBezTo>
                    <a:pt x="4312003" y="2309737"/>
                    <a:pt x="4320575" y="2318309"/>
                    <a:pt x="4335815" y="2319262"/>
                  </a:cubicBezTo>
                  <a:cubicBezTo>
                    <a:pt x="4349150" y="2316880"/>
                    <a:pt x="4357246" y="2308784"/>
                    <a:pt x="4358675" y="2294973"/>
                  </a:cubicBezTo>
                  <a:cubicBezTo>
                    <a:pt x="4357246" y="2280209"/>
                    <a:pt x="4345816" y="2269255"/>
                    <a:pt x="4331529" y="2271637"/>
                  </a:cubicBezTo>
                  <a:cubicBezTo>
                    <a:pt x="4317242" y="2272113"/>
                    <a:pt x="4312003" y="2282114"/>
                    <a:pt x="4309621" y="2294973"/>
                  </a:cubicBezTo>
                  <a:close/>
                  <a:moveTo>
                    <a:pt x="3105186" y="2288782"/>
                  </a:moveTo>
                  <a:cubicBezTo>
                    <a:pt x="3103281" y="2306403"/>
                    <a:pt x="3111853" y="2313071"/>
                    <a:pt x="3121855" y="2318309"/>
                  </a:cubicBezTo>
                  <a:cubicBezTo>
                    <a:pt x="3139476" y="2320214"/>
                    <a:pt x="3146143" y="2311642"/>
                    <a:pt x="3151382" y="2301640"/>
                  </a:cubicBezTo>
                  <a:lnTo>
                    <a:pt x="3151382" y="2288782"/>
                  </a:lnTo>
                  <a:cubicBezTo>
                    <a:pt x="3147096" y="2278780"/>
                    <a:pt x="3137095" y="2268303"/>
                    <a:pt x="3121855" y="2273542"/>
                  </a:cubicBezTo>
                  <a:cubicBezTo>
                    <a:pt x="3112329" y="2274970"/>
                    <a:pt x="3108996" y="2282114"/>
                    <a:pt x="3105186" y="2288782"/>
                  </a:cubicBezTo>
                  <a:close/>
                  <a:moveTo>
                    <a:pt x="3232345" y="2294020"/>
                  </a:moveTo>
                  <a:cubicBezTo>
                    <a:pt x="3232345" y="2308784"/>
                    <a:pt x="3240441" y="2316404"/>
                    <a:pt x="3254252" y="2318309"/>
                  </a:cubicBezTo>
                  <a:cubicBezTo>
                    <a:pt x="3269968" y="2317357"/>
                    <a:pt x="3278541" y="2309260"/>
                    <a:pt x="3278541" y="2292592"/>
                  </a:cubicBezTo>
                  <a:cubicBezTo>
                    <a:pt x="3276636" y="2279733"/>
                    <a:pt x="3265206" y="2269255"/>
                    <a:pt x="3250442" y="2273542"/>
                  </a:cubicBezTo>
                  <a:cubicBezTo>
                    <a:pt x="3239012" y="2274970"/>
                    <a:pt x="3234250" y="2283067"/>
                    <a:pt x="3232345" y="2294020"/>
                  </a:cubicBezTo>
                  <a:close/>
                  <a:moveTo>
                    <a:pt x="4057209" y="2295449"/>
                  </a:moveTo>
                  <a:cubicBezTo>
                    <a:pt x="4059114" y="2309260"/>
                    <a:pt x="4067210" y="2317357"/>
                    <a:pt x="4081498" y="2318785"/>
                  </a:cubicBezTo>
                  <a:cubicBezTo>
                    <a:pt x="4093880" y="2315928"/>
                    <a:pt x="4101977" y="2308784"/>
                    <a:pt x="4103405" y="2294497"/>
                  </a:cubicBezTo>
                  <a:cubicBezTo>
                    <a:pt x="4101024" y="2282114"/>
                    <a:pt x="4091023" y="2271160"/>
                    <a:pt x="4077688" y="2274018"/>
                  </a:cubicBezTo>
                  <a:cubicBezTo>
                    <a:pt x="4064829" y="2274970"/>
                    <a:pt x="4059590" y="2284019"/>
                    <a:pt x="4057209" y="2295926"/>
                  </a:cubicBezTo>
                  <a:close/>
                  <a:moveTo>
                    <a:pt x="2279845" y="2287829"/>
                  </a:moveTo>
                  <a:cubicBezTo>
                    <a:pt x="2277464" y="2304498"/>
                    <a:pt x="2284607" y="2312118"/>
                    <a:pt x="2294132" y="2317357"/>
                  </a:cubicBezTo>
                  <a:cubicBezTo>
                    <a:pt x="2310801" y="2319738"/>
                    <a:pt x="2318421" y="2312594"/>
                    <a:pt x="2323660" y="2303069"/>
                  </a:cubicBezTo>
                  <a:cubicBezTo>
                    <a:pt x="2326041" y="2286400"/>
                    <a:pt x="2318897" y="2278780"/>
                    <a:pt x="2309372" y="2273542"/>
                  </a:cubicBezTo>
                  <a:cubicBezTo>
                    <a:pt x="2304610" y="2274494"/>
                    <a:pt x="2296514" y="2272113"/>
                    <a:pt x="2294132" y="2274970"/>
                  </a:cubicBezTo>
                  <a:cubicBezTo>
                    <a:pt x="2286512" y="2276399"/>
                    <a:pt x="2284131" y="2282591"/>
                    <a:pt x="2279845" y="2287829"/>
                  </a:cubicBezTo>
                  <a:close/>
                  <a:moveTo>
                    <a:pt x="4377725" y="2293068"/>
                  </a:moveTo>
                  <a:cubicBezTo>
                    <a:pt x="4376773" y="2304974"/>
                    <a:pt x="4382964" y="2309737"/>
                    <a:pt x="4389155" y="2314976"/>
                  </a:cubicBezTo>
                  <a:cubicBezTo>
                    <a:pt x="4394870" y="2316404"/>
                    <a:pt x="4401538" y="2316404"/>
                    <a:pt x="4407253" y="2314976"/>
                  </a:cubicBezTo>
                  <a:cubicBezTo>
                    <a:pt x="4410586" y="2311165"/>
                    <a:pt x="4415349" y="2309737"/>
                    <a:pt x="4417730" y="2304498"/>
                  </a:cubicBezTo>
                  <a:cubicBezTo>
                    <a:pt x="4423445" y="2289734"/>
                    <a:pt x="4411539" y="2270208"/>
                    <a:pt x="4393441" y="2276399"/>
                  </a:cubicBezTo>
                  <a:cubicBezTo>
                    <a:pt x="4383917" y="2277828"/>
                    <a:pt x="4380106" y="2284495"/>
                    <a:pt x="4378201" y="2293068"/>
                  </a:cubicBezTo>
                  <a:close/>
                  <a:moveTo>
                    <a:pt x="3044702" y="2295449"/>
                  </a:moveTo>
                  <a:cubicBezTo>
                    <a:pt x="3046131" y="2307355"/>
                    <a:pt x="3052798" y="2314023"/>
                    <a:pt x="3065181" y="2314499"/>
                  </a:cubicBezTo>
                  <a:cubicBezTo>
                    <a:pt x="3075658" y="2312118"/>
                    <a:pt x="3082802" y="2306403"/>
                    <a:pt x="3083278" y="2294020"/>
                  </a:cubicBezTo>
                  <a:cubicBezTo>
                    <a:pt x="3081373" y="2283543"/>
                    <a:pt x="3072325" y="2273542"/>
                    <a:pt x="3059942" y="2277352"/>
                  </a:cubicBezTo>
                  <a:cubicBezTo>
                    <a:pt x="3050417" y="2278780"/>
                    <a:pt x="3046131" y="2285448"/>
                    <a:pt x="3044702" y="2295449"/>
                  </a:cubicBezTo>
                  <a:close/>
                  <a:moveTo>
                    <a:pt x="4442019" y="2295449"/>
                  </a:moveTo>
                  <a:cubicBezTo>
                    <a:pt x="4443448" y="2307355"/>
                    <a:pt x="4450115" y="2314023"/>
                    <a:pt x="4462498" y="2314499"/>
                  </a:cubicBezTo>
                  <a:cubicBezTo>
                    <a:pt x="4472975" y="2312118"/>
                    <a:pt x="4479643" y="2306403"/>
                    <a:pt x="4480595" y="2294020"/>
                  </a:cubicBezTo>
                  <a:cubicBezTo>
                    <a:pt x="4478690" y="2283543"/>
                    <a:pt x="4469641" y="2273542"/>
                    <a:pt x="4457259" y="2277352"/>
                  </a:cubicBezTo>
                  <a:cubicBezTo>
                    <a:pt x="4447734" y="2278780"/>
                    <a:pt x="4443448" y="2285448"/>
                    <a:pt x="4442019" y="2295449"/>
                  </a:cubicBezTo>
                  <a:close/>
                  <a:moveTo>
                    <a:pt x="2603219" y="2291639"/>
                  </a:moveTo>
                  <a:lnTo>
                    <a:pt x="2603219" y="2302117"/>
                  </a:lnTo>
                  <a:cubicBezTo>
                    <a:pt x="2607028" y="2308784"/>
                    <a:pt x="2616077" y="2315452"/>
                    <a:pt x="2626078" y="2312594"/>
                  </a:cubicBezTo>
                  <a:cubicBezTo>
                    <a:pt x="2631317" y="2311165"/>
                    <a:pt x="2632746" y="2304498"/>
                    <a:pt x="2636556" y="2302117"/>
                  </a:cubicBezTo>
                  <a:cubicBezTo>
                    <a:pt x="2638461" y="2288782"/>
                    <a:pt x="2632746" y="2283543"/>
                    <a:pt x="2626078" y="2278780"/>
                  </a:cubicBezTo>
                  <a:cubicBezTo>
                    <a:pt x="2622268" y="2279733"/>
                    <a:pt x="2615125" y="2277352"/>
                    <a:pt x="2613220" y="2280209"/>
                  </a:cubicBezTo>
                  <a:cubicBezTo>
                    <a:pt x="2607981" y="2282114"/>
                    <a:pt x="2604171" y="2285924"/>
                    <a:pt x="2602742" y="2291639"/>
                  </a:cubicBezTo>
                  <a:close/>
                  <a:moveTo>
                    <a:pt x="5078289" y="2290210"/>
                  </a:moveTo>
                  <a:cubicBezTo>
                    <a:pt x="5070192" y="2322595"/>
                    <a:pt x="5122580" y="2322595"/>
                    <a:pt x="5114008" y="2290210"/>
                  </a:cubicBezTo>
                  <a:cubicBezTo>
                    <a:pt x="5111150" y="2285448"/>
                    <a:pt x="5107340" y="2281162"/>
                    <a:pt x="5102577" y="2278780"/>
                  </a:cubicBezTo>
                  <a:cubicBezTo>
                    <a:pt x="5098767" y="2279733"/>
                    <a:pt x="5091624" y="2277352"/>
                    <a:pt x="5089719" y="2280209"/>
                  </a:cubicBezTo>
                  <a:cubicBezTo>
                    <a:pt x="5083051" y="2280686"/>
                    <a:pt x="5081623" y="2286400"/>
                    <a:pt x="5078289" y="2290687"/>
                  </a:cubicBezTo>
                  <a:close/>
                  <a:moveTo>
                    <a:pt x="2477489" y="2295449"/>
                  </a:moveTo>
                  <a:cubicBezTo>
                    <a:pt x="2478917" y="2304974"/>
                    <a:pt x="2484156" y="2310213"/>
                    <a:pt x="2494157" y="2310689"/>
                  </a:cubicBezTo>
                  <a:cubicBezTo>
                    <a:pt x="2502254" y="2308784"/>
                    <a:pt x="2507016" y="2304022"/>
                    <a:pt x="2508445" y="2295449"/>
                  </a:cubicBezTo>
                  <a:cubicBezTo>
                    <a:pt x="2508445" y="2275923"/>
                    <a:pt x="2477965" y="2275923"/>
                    <a:pt x="2477489" y="2295449"/>
                  </a:cubicBezTo>
                  <a:close/>
                  <a:moveTo>
                    <a:pt x="2667512" y="2295449"/>
                  </a:moveTo>
                  <a:cubicBezTo>
                    <a:pt x="2666560" y="2315452"/>
                    <a:pt x="2698945" y="2315452"/>
                    <a:pt x="2698469" y="2295449"/>
                  </a:cubicBezTo>
                  <a:cubicBezTo>
                    <a:pt x="2697516" y="2285924"/>
                    <a:pt x="2692277" y="2281162"/>
                    <a:pt x="2683229" y="2280209"/>
                  </a:cubicBezTo>
                  <a:cubicBezTo>
                    <a:pt x="2681800" y="2280209"/>
                    <a:pt x="2679419" y="2280209"/>
                    <a:pt x="2679419" y="2281638"/>
                  </a:cubicBezTo>
                  <a:cubicBezTo>
                    <a:pt x="2671798" y="2282591"/>
                    <a:pt x="2668941" y="2288305"/>
                    <a:pt x="2667989" y="2295926"/>
                  </a:cubicBezTo>
                  <a:close/>
                  <a:moveTo>
                    <a:pt x="2226029" y="2294020"/>
                  </a:moveTo>
                  <a:cubicBezTo>
                    <a:pt x="2226505" y="2313547"/>
                    <a:pt x="2252699" y="2309737"/>
                    <a:pt x="2251746" y="2294020"/>
                  </a:cubicBezTo>
                  <a:cubicBezTo>
                    <a:pt x="2251746" y="2292115"/>
                    <a:pt x="2248889" y="2290687"/>
                    <a:pt x="2249365" y="2287829"/>
                  </a:cubicBezTo>
                  <a:cubicBezTo>
                    <a:pt x="2246507" y="2286400"/>
                    <a:pt x="2240793" y="2281162"/>
                    <a:pt x="2237935" y="2284019"/>
                  </a:cubicBezTo>
                  <a:cubicBezTo>
                    <a:pt x="2230315" y="2283543"/>
                    <a:pt x="2228886" y="2289734"/>
                    <a:pt x="2226505" y="2294497"/>
                  </a:cubicBezTo>
                  <a:close/>
                  <a:moveTo>
                    <a:pt x="2989457" y="2296402"/>
                  </a:moveTo>
                  <a:cubicBezTo>
                    <a:pt x="2991362" y="2302117"/>
                    <a:pt x="2994696" y="2306403"/>
                    <a:pt x="3002316" y="2306879"/>
                  </a:cubicBezTo>
                  <a:cubicBezTo>
                    <a:pt x="3008031" y="2304974"/>
                    <a:pt x="3012317" y="2301640"/>
                    <a:pt x="3012793" y="2294020"/>
                  </a:cubicBezTo>
                  <a:cubicBezTo>
                    <a:pt x="3010888" y="2280686"/>
                    <a:pt x="2988981" y="2281162"/>
                    <a:pt x="2989933" y="2296402"/>
                  </a:cubicBezTo>
                  <a:close/>
                  <a:moveTo>
                    <a:pt x="2101728" y="2298783"/>
                  </a:moveTo>
                  <a:cubicBezTo>
                    <a:pt x="2105538" y="2309260"/>
                    <a:pt x="2126016" y="2306403"/>
                    <a:pt x="2122206" y="2291163"/>
                  </a:cubicBezTo>
                  <a:cubicBezTo>
                    <a:pt x="2120301" y="2288782"/>
                    <a:pt x="2118396" y="2286400"/>
                    <a:pt x="2116015" y="2284972"/>
                  </a:cubicBezTo>
                  <a:cubicBezTo>
                    <a:pt x="2113634" y="2285924"/>
                    <a:pt x="2108395" y="2283543"/>
                    <a:pt x="2108395" y="2286400"/>
                  </a:cubicBezTo>
                  <a:cubicBezTo>
                    <a:pt x="2102680" y="2287353"/>
                    <a:pt x="2101728" y="2292592"/>
                    <a:pt x="2102204" y="2299259"/>
                  </a:cubicBezTo>
                  <a:close/>
                  <a:moveTo>
                    <a:pt x="5149250" y="2297354"/>
                  </a:moveTo>
                  <a:cubicBezTo>
                    <a:pt x="5151155" y="2303069"/>
                    <a:pt x="5154489" y="2307355"/>
                    <a:pt x="5162108" y="2307832"/>
                  </a:cubicBezTo>
                  <a:cubicBezTo>
                    <a:pt x="5167824" y="2305927"/>
                    <a:pt x="5172110" y="2302593"/>
                    <a:pt x="5172586" y="2294973"/>
                  </a:cubicBezTo>
                  <a:cubicBezTo>
                    <a:pt x="5170681" y="2281638"/>
                    <a:pt x="5148774" y="2282114"/>
                    <a:pt x="5149726" y="2297354"/>
                  </a:cubicBezTo>
                  <a:close/>
                  <a:moveTo>
                    <a:pt x="2040291" y="2301164"/>
                  </a:moveTo>
                  <a:cubicBezTo>
                    <a:pt x="2048864" y="2308784"/>
                    <a:pt x="2062199" y="2299736"/>
                    <a:pt x="2055531" y="2288305"/>
                  </a:cubicBezTo>
                  <a:cubicBezTo>
                    <a:pt x="2046959" y="2280686"/>
                    <a:pt x="2033624" y="2289734"/>
                    <a:pt x="2040291" y="2301164"/>
                  </a:cubicBezTo>
                  <a:close/>
                  <a:moveTo>
                    <a:pt x="2167450" y="2301164"/>
                  </a:moveTo>
                  <a:cubicBezTo>
                    <a:pt x="2176023" y="2308784"/>
                    <a:pt x="2189357" y="2299736"/>
                    <a:pt x="2182690" y="2288305"/>
                  </a:cubicBezTo>
                  <a:cubicBezTo>
                    <a:pt x="2174118" y="2280686"/>
                    <a:pt x="2160783" y="2289734"/>
                    <a:pt x="2167450" y="2301164"/>
                  </a:cubicBezTo>
                  <a:close/>
                  <a:moveTo>
                    <a:pt x="4314384" y="2328311"/>
                  </a:moveTo>
                  <a:cubicBezTo>
                    <a:pt x="4310574" y="2333549"/>
                    <a:pt x="4304859" y="2337359"/>
                    <a:pt x="4301525" y="2343551"/>
                  </a:cubicBezTo>
                  <a:cubicBezTo>
                    <a:pt x="4297715" y="2331168"/>
                    <a:pt x="4279618" y="2322119"/>
                    <a:pt x="4262949" y="2325453"/>
                  </a:cubicBezTo>
                  <a:cubicBezTo>
                    <a:pt x="4255805" y="2326882"/>
                    <a:pt x="4251043" y="2333073"/>
                    <a:pt x="4246280" y="2335930"/>
                  </a:cubicBezTo>
                  <a:cubicBezTo>
                    <a:pt x="4243423" y="2340693"/>
                    <a:pt x="4241042" y="2345456"/>
                    <a:pt x="4238660" y="2350218"/>
                  </a:cubicBezTo>
                  <a:cubicBezTo>
                    <a:pt x="4235803" y="2343551"/>
                    <a:pt x="4231516" y="2338312"/>
                    <a:pt x="4227230" y="2333549"/>
                  </a:cubicBezTo>
                  <a:cubicBezTo>
                    <a:pt x="4223897" y="2333549"/>
                    <a:pt x="4222944" y="2331168"/>
                    <a:pt x="4221039" y="2329739"/>
                  </a:cubicBezTo>
                  <a:cubicBezTo>
                    <a:pt x="4192464" y="2324024"/>
                    <a:pt x="4173890" y="2337835"/>
                    <a:pt x="4177224" y="2368315"/>
                  </a:cubicBezTo>
                  <a:cubicBezTo>
                    <a:pt x="4182463" y="2383555"/>
                    <a:pt x="4198179" y="2394986"/>
                    <a:pt x="4221039" y="2388794"/>
                  </a:cubicBezTo>
                  <a:cubicBezTo>
                    <a:pt x="4222944" y="2387365"/>
                    <a:pt x="4224373" y="2384984"/>
                    <a:pt x="4227230" y="2384984"/>
                  </a:cubicBezTo>
                  <a:cubicBezTo>
                    <a:pt x="4228659" y="2381650"/>
                    <a:pt x="4232469" y="2380698"/>
                    <a:pt x="4233421" y="2377364"/>
                  </a:cubicBezTo>
                  <a:cubicBezTo>
                    <a:pt x="4233421" y="2374983"/>
                    <a:pt x="4236755" y="2375936"/>
                    <a:pt x="4235803" y="2372125"/>
                  </a:cubicBezTo>
                  <a:cubicBezTo>
                    <a:pt x="4238660" y="2372602"/>
                    <a:pt x="4235327" y="2366410"/>
                    <a:pt x="4239613" y="2368315"/>
                  </a:cubicBezTo>
                  <a:cubicBezTo>
                    <a:pt x="4241994" y="2381650"/>
                    <a:pt x="4251995" y="2387842"/>
                    <a:pt x="4262949" y="2392604"/>
                  </a:cubicBezTo>
                  <a:cubicBezTo>
                    <a:pt x="4255805" y="2394986"/>
                    <a:pt x="4251519" y="2399748"/>
                    <a:pt x="4246280" y="2404034"/>
                  </a:cubicBezTo>
                  <a:cubicBezTo>
                    <a:pt x="4243899" y="2410702"/>
                    <a:pt x="4240565" y="2417369"/>
                    <a:pt x="4241042" y="2424513"/>
                  </a:cubicBezTo>
                  <a:cubicBezTo>
                    <a:pt x="4241042" y="2428799"/>
                    <a:pt x="4243899" y="2433085"/>
                    <a:pt x="4244852" y="2434990"/>
                  </a:cubicBezTo>
                  <a:cubicBezTo>
                    <a:pt x="4245804" y="2436895"/>
                    <a:pt x="4244852" y="2438801"/>
                    <a:pt x="4246280" y="2440229"/>
                  </a:cubicBezTo>
                  <a:cubicBezTo>
                    <a:pt x="4248661" y="2444039"/>
                    <a:pt x="4252948" y="2444039"/>
                    <a:pt x="4253900" y="2447849"/>
                  </a:cubicBezTo>
                  <a:cubicBezTo>
                    <a:pt x="4264854" y="2454517"/>
                    <a:pt x="4280570" y="2453564"/>
                    <a:pt x="4289619" y="2447849"/>
                  </a:cubicBezTo>
                  <a:cubicBezTo>
                    <a:pt x="4291048" y="2444515"/>
                    <a:pt x="4294858" y="2443563"/>
                    <a:pt x="4295810" y="2440229"/>
                  </a:cubicBezTo>
                  <a:cubicBezTo>
                    <a:pt x="4299144" y="2438324"/>
                    <a:pt x="4298191" y="2432609"/>
                    <a:pt x="4302002" y="2431180"/>
                  </a:cubicBezTo>
                  <a:cubicBezTo>
                    <a:pt x="4303907" y="2444515"/>
                    <a:pt x="4314384" y="2449754"/>
                    <a:pt x="4323909" y="2455469"/>
                  </a:cubicBezTo>
                  <a:cubicBezTo>
                    <a:pt x="4310098" y="2458803"/>
                    <a:pt x="4304383" y="2470233"/>
                    <a:pt x="4301049" y="2483568"/>
                  </a:cubicBezTo>
                  <a:cubicBezTo>
                    <a:pt x="4298668" y="2464042"/>
                    <a:pt x="4282951" y="2452612"/>
                    <a:pt x="4260092" y="2457851"/>
                  </a:cubicBezTo>
                  <a:cubicBezTo>
                    <a:pt x="4248185" y="2464518"/>
                    <a:pt x="4238184" y="2477853"/>
                    <a:pt x="4243423" y="2497855"/>
                  </a:cubicBezTo>
                  <a:cubicBezTo>
                    <a:pt x="4247709" y="2504523"/>
                    <a:pt x="4253424" y="2510238"/>
                    <a:pt x="4260092" y="2514524"/>
                  </a:cubicBezTo>
                  <a:cubicBezTo>
                    <a:pt x="4267712" y="2515953"/>
                    <a:pt x="4275808" y="2515953"/>
                    <a:pt x="4283428" y="2514524"/>
                  </a:cubicBezTo>
                  <a:cubicBezTo>
                    <a:pt x="4292953" y="2508809"/>
                    <a:pt x="4299144" y="2500713"/>
                    <a:pt x="4302478" y="2488807"/>
                  </a:cubicBezTo>
                  <a:cubicBezTo>
                    <a:pt x="4302478" y="2505476"/>
                    <a:pt x="4313431" y="2512143"/>
                    <a:pt x="4324385" y="2518334"/>
                  </a:cubicBezTo>
                  <a:cubicBezTo>
                    <a:pt x="4317718" y="2519287"/>
                    <a:pt x="4315336" y="2524049"/>
                    <a:pt x="4310098" y="2525954"/>
                  </a:cubicBezTo>
                  <a:cubicBezTo>
                    <a:pt x="4307717" y="2531193"/>
                    <a:pt x="4304383" y="2535003"/>
                    <a:pt x="4302478" y="2540242"/>
                  </a:cubicBezTo>
                  <a:cubicBezTo>
                    <a:pt x="4299620" y="2567388"/>
                    <a:pt x="4312955" y="2578818"/>
                    <a:pt x="4333434" y="2582628"/>
                  </a:cubicBezTo>
                  <a:cubicBezTo>
                    <a:pt x="4326766" y="2582628"/>
                    <a:pt x="4323909" y="2585962"/>
                    <a:pt x="4318194" y="2586438"/>
                  </a:cubicBezTo>
                  <a:cubicBezTo>
                    <a:pt x="4312479" y="2593105"/>
                    <a:pt x="4305335" y="2598344"/>
                    <a:pt x="4303907" y="2609774"/>
                  </a:cubicBezTo>
                  <a:cubicBezTo>
                    <a:pt x="4303430" y="2630729"/>
                    <a:pt x="4314384" y="2640254"/>
                    <a:pt x="4331053" y="2644540"/>
                  </a:cubicBezTo>
                  <a:cubicBezTo>
                    <a:pt x="4340102" y="2645493"/>
                    <a:pt x="4344864" y="2642159"/>
                    <a:pt x="4351532" y="2640730"/>
                  </a:cubicBezTo>
                  <a:cubicBezTo>
                    <a:pt x="4353913" y="2637397"/>
                    <a:pt x="4356770" y="2634063"/>
                    <a:pt x="4360580" y="2631682"/>
                  </a:cubicBezTo>
                  <a:cubicBezTo>
                    <a:pt x="4362961" y="2629301"/>
                    <a:pt x="4362009" y="2623585"/>
                    <a:pt x="4365819" y="2622633"/>
                  </a:cubicBezTo>
                  <a:cubicBezTo>
                    <a:pt x="4367724" y="2634539"/>
                    <a:pt x="4375820" y="2639778"/>
                    <a:pt x="4383917" y="2645969"/>
                  </a:cubicBezTo>
                  <a:cubicBezTo>
                    <a:pt x="4373915" y="2651684"/>
                    <a:pt x="4368200" y="2660733"/>
                    <a:pt x="4364866" y="2673115"/>
                  </a:cubicBezTo>
                  <a:cubicBezTo>
                    <a:pt x="4364866" y="2665019"/>
                    <a:pt x="4360104" y="2660733"/>
                    <a:pt x="4357246" y="2655018"/>
                  </a:cubicBezTo>
                  <a:cubicBezTo>
                    <a:pt x="4350103" y="2650255"/>
                    <a:pt x="4339625" y="2645017"/>
                    <a:pt x="4327719" y="2647398"/>
                  </a:cubicBezTo>
                  <a:cubicBezTo>
                    <a:pt x="4322004" y="2648351"/>
                    <a:pt x="4318194" y="2653589"/>
                    <a:pt x="4313431" y="2655018"/>
                  </a:cubicBezTo>
                  <a:cubicBezTo>
                    <a:pt x="4308669" y="2662162"/>
                    <a:pt x="4303430" y="2673115"/>
                    <a:pt x="4305812" y="2684545"/>
                  </a:cubicBezTo>
                  <a:cubicBezTo>
                    <a:pt x="4306764" y="2690260"/>
                    <a:pt x="4312003" y="2694071"/>
                    <a:pt x="4313431" y="2698833"/>
                  </a:cubicBezTo>
                  <a:cubicBezTo>
                    <a:pt x="4318194" y="2701690"/>
                    <a:pt x="4322480" y="2704072"/>
                    <a:pt x="4327719" y="2706453"/>
                  </a:cubicBezTo>
                  <a:cubicBezTo>
                    <a:pt x="4341530" y="2707882"/>
                    <a:pt x="4349627" y="2703595"/>
                    <a:pt x="4357246" y="2698833"/>
                  </a:cubicBezTo>
                  <a:cubicBezTo>
                    <a:pt x="4361056" y="2693594"/>
                    <a:pt x="4363438" y="2686927"/>
                    <a:pt x="4366295" y="2680736"/>
                  </a:cubicBezTo>
                  <a:cubicBezTo>
                    <a:pt x="4367724" y="2697404"/>
                    <a:pt x="4378201" y="2704548"/>
                    <a:pt x="4390584" y="2710263"/>
                  </a:cubicBezTo>
                  <a:cubicBezTo>
                    <a:pt x="4375344" y="2715025"/>
                    <a:pt x="4365819" y="2725979"/>
                    <a:pt x="4367724" y="2747410"/>
                  </a:cubicBezTo>
                  <a:cubicBezTo>
                    <a:pt x="4368677" y="2750268"/>
                    <a:pt x="4370582" y="2752649"/>
                    <a:pt x="4370105" y="2756459"/>
                  </a:cubicBezTo>
                  <a:cubicBezTo>
                    <a:pt x="4373439" y="2760269"/>
                    <a:pt x="4377249" y="2764079"/>
                    <a:pt x="4380583" y="2767889"/>
                  </a:cubicBezTo>
                  <a:cubicBezTo>
                    <a:pt x="4384869" y="2770270"/>
                    <a:pt x="4391060" y="2771223"/>
                    <a:pt x="4394870" y="2774081"/>
                  </a:cubicBezTo>
                  <a:cubicBezTo>
                    <a:pt x="4388203" y="2773128"/>
                    <a:pt x="4387250" y="2777414"/>
                    <a:pt x="4382012" y="2777890"/>
                  </a:cubicBezTo>
                  <a:cubicBezTo>
                    <a:pt x="4380106" y="2781224"/>
                    <a:pt x="4377249" y="2783605"/>
                    <a:pt x="4374391" y="2785510"/>
                  </a:cubicBezTo>
                  <a:cubicBezTo>
                    <a:pt x="4362009" y="2807894"/>
                    <a:pt x="4375344" y="2835993"/>
                    <a:pt x="4402490" y="2834564"/>
                  </a:cubicBezTo>
                  <a:cubicBezTo>
                    <a:pt x="4424874" y="2833135"/>
                    <a:pt x="4437733" y="2806466"/>
                    <a:pt x="4425826" y="2785510"/>
                  </a:cubicBezTo>
                  <a:cubicBezTo>
                    <a:pt x="4422493" y="2783605"/>
                    <a:pt x="4420111" y="2780748"/>
                    <a:pt x="4418207" y="2777890"/>
                  </a:cubicBezTo>
                  <a:cubicBezTo>
                    <a:pt x="4413444" y="2776462"/>
                    <a:pt x="4409634" y="2774557"/>
                    <a:pt x="4405348" y="2772652"/>
                  </a:cubicBezTo>
                  <a:cubicBezTo>
                    <a:pt x="4419635" y="2770270"/>
                    <a:pt x="4426779" y="2760745"/>
                    <a:pt x="4432494" y="2749315"/>
                  </a:cubicBezTo>
                  <a:cubicBezTo>
                    <a:pt x="4433923" y="2755983"/>
                    <a:pt x="4438209" y="2759793"/>
                    <a:pt x="4441543" y="2764555"/>
                  </a:cubicBezTo>
                  <a:cubicBezTo>
                    <a:pt x="4448210" y="2769318"/>
                    <a:pt x="4457735" y="2773604"/>
                    <a:pt x="4468689" y="2772176"/>
                  </a:cubicBezTo>
                  <a:cubicBezTo>
                    <a:pt x="4476309" y="2771223"/>
                    <a:pt x="4481548" y="2765984"/>
                    <a:pt x="4486786" y="2763127"/>
                  </a:cubicBezTo>
                  <a:cubicBezTo>
                    <a:pt x="4490596" y="2757412"/>
                    <a:pt x="4494883" y="2752173"/>
                    <a:pt x="4495835" y="2744077"/>
                  </a:cubicBezTo>
                  <a:lnTo>
                    <a:pt x="4495835" y="2735028"/>
                  </a:lnTo>
                  <a:cubicBezTo>
                    <a:pt x="4494406" y="2728837"/>
                    <a:pt x="4491549" y="2724551"/>
                    <a:pt x="4489644" y="2719788"/>
                  </a:cubicBezTo>
                  <a:cubicBezTo>
                    <a:pt x="4487263" y="2718835"/>
                    <a:pt x="4485834" y="2716930"/>
                    <a:pt x="4484405" y="2714549"/>
                  </a:cubicBezTo>
                  <a:cubicBezTo>
                    <a:pt x="4481548" y="2713597"/>
                    <a:pt x="4478214" y="2712644"/>
                    <a:pt x="4477738" y="2709311"/>
                  </a:cubicBezTo>
                  <a:cubicBezTo>
                    <a:pt x="4487739" y="2707882"/>
                    <a:pt x="4490596" y="2699309"/>
                    <a:pt x="4496788" y="2694071"/>
                  </a:cubicBezTo>
                  <a:cubicBezTo>
                    <a:pt x="4499645" y="2698357"/>
                    <a:pt x="4504408" y="2701214"/>
                    <a:pt x="4507265" y="2705500"/>
                  </a:cubicBezTo>
                  <a:cubicBezTo>
                    <a:pt x="4512027" y="2707405"/>
                    <a:pt x="4517266" y="2708358"/>
                    <a:pt x="4520124" y="2711692"/>
                  </a:cubicBezTo>
                  <a:cubicBezTo>
                    <a:pt x="4513457" y="2711692"/>
                    <a:pt x="4511075" y="2716454"/>
                    <a:pt x="4505836" y="2717883"/>
                  </a:cubicBezTo>
                  <a:cubicBezTo>
                    <a:pt x="4500598" y="2725503"/>
                    <a:pt x="4496788" y="2733599"/>
                    <a:pt x="4498217" y="2747410"/>
                  </a:cubicBezTo>
                  <a:cubicBezTo>
                    <a:pt x="4500598" y="2752173"/>
                    <a:pt x="4502979" y="2756936"/>
                    <a:pt x="4505836" y="2761698"/>
                  </a:cubicBezTo>
                  <a:cubicBezTo>
                    <a:pt x="4512980" y="2766460"/>
                    <a:pt x="4523458" y="2771699"/>
                    <a:pt x="4535364" y="2769318"/>
                  </a:cubicBezTo>
                  <a:cubicBezTo>
                    <a:pt x="4541079" y="2768365"/>
                    <a:pt x="4544889" y="2763127"/>
                    <a:pt x="4549651" y="2761698"/>
                  </a:cubicBezTo>
                  <a:cubicBezTo>
                    <a:pt x="4551080" y="2756936"/>
                    <a:pt x="4556319" y="2753602"/>
                    <a:pt x="4557271" y="2747410"/>
                  </a:cubicBezTo>
                  <a:cubicBezTo>
                    <a:pt x="4559652" y="2735504"/>
                    <a:pt x="4554414" y="2725027"/>
                    <a:pt x="4549651" y="2717883"/>
                  </a:cubicBezTo>
                  <a:cubicBezTo>
                    <a:pt x="4544889" y="2715025"/>
                    <a:pt x="4540126" y="2712644"/>
                    <a:pt x="4535364" y="2710263"/>
                  </a:cubicBezTo>
                  <a:cubicBezTo>
                    <a:pt x="4549175" y="2706453"/>
                    <a:pt x="4557271" y="2697404"/>
                    <a:pt x="4562510" y="2684545"/>
                  </a:cubicBezTo>
                  <a:cubicBezTo>
                    <a:pt x="4563463" y="2692642"/>
                    <a:pt x="4570606" y="2695499"/>
                    <a:pt x="4573940" y="2701214"/>
                  </a:cubicBezTo>
                  <a:cubicBezTo>
                    <a:pt x="4598229" y="2712168"/>
                    <a:pt x="4624899" y="2697880"/>
                    <a:pt x="4620136" y="2667877"/>
                  </a:cubicBezTo>
                  <a:cubicBezTo>
                    <a:pt x="4615850" y="2650732"/>
                    <a:pt x="4593467" y="2639778"/>
                    <a:pt x="4573940" y="2649779"/>
                  </a:cubicBezTo>
                  <a:cubicBezTo>
                    <a:pt x="4569178" y="2655018"/>
                    <a:pt x="4564415" y="2659780"/>
                    <a:pt x="4561082" y="2666448"/>
                  </a:cubicBezTo>
                  <a:cubicBezTo>
                    <a:pt x="4560129" y="2656923"/>
                    <a:pt x="4553938" y="2653113"/>
                    <a:pt x="4549651" y="2647398"/>
                  </a:cubicBezTo>
                  <a:cubicBezTo>
                    <a:pt x="4556795" y="2644540"/>
                    <a:pt x="4560129" y="2636920"/>
                    <a:pt x="4564891" y="2632158"/>
                  </a:cubicBezTo>
                  <a:cubicBezTo>
                    <a:pt x="4568701" y="2638825"/>
                    <a:pt x="4576322" y="2641683"/>
                    <a:pt x="4582989" y="2645017"/>
                  </a:cubicBezTo>
                  <a:cubicBezTo>
                    <a:pt x="4606801" y="2647398"/>
                    <a:pt x="4616803" y="2635968"/>
                    <a:pt x="4622994" y="2620728"/>
                  </a:cubicBezTo>
                  <a:cubicBezTo>
                    <a:pt x="4625375" y="2597392"/>
                    <a:pt x="4613945" y="2587867"/>
                    <a:pt x="4600134" y="2580723"/>
                  </a:cubicBezTo>
                  <a:cubicBezTo>
                    <a:pt x="4614898" y="2576913"/>
                    <a:pt x="4622041" y="2565007"/>
                    <a:pt x="4625852" y="2549767"/>
                  </a:cubicBezTo>
                  <a:cubicBezTo>
                    <a:pt x="4624899" y="2558815"/>
                    <a:pt x="4629185" y="2562149"/>
                    <a:pt x="4631090" y="2567864"/>
                  </a:cubicBezTo>
                  <a:cubicBezTo>
                    <a:pt x="4637281" y="2574055"/>
                    <a:pt x="4645378" y="2578342"/>
                    <a:pt x="4656807" y="2579294"/>
                  </a:cubicBezTo>
                  <a:cubicBezTo>
                    <a:pt x="4674429" y="2576437"/>
                    <a:pt x="4684906" y="2565959"/>
                    <a:pt x="4686335" y="2547385"/>
                  </a:cubicBezTo>
                  <a:cubicBezTo>
                    <a:pt x="4683478" y="2530240"/>
                    <a:pt x="4673952" y="2520239"/>
                    <a:pt x="4656807" y="2517858"/>
                  </a:cubicBezTo>
                  <a:cubicBezTo>
                    <a:pt x="4645378" y="2518811"/>
                    <a:pt x="4637281" y="2523097"/>
                    <a:pt x="4631090" y="2529288"/>
                  </a:cubicBezTo>
                  <a:cubicBezTo>
                    <a:pt x="4628233" y="2534527"/>
                    <a:pt x="4626328" y="2540718"/>
                    <a:pt x="4624899" y="2547385"/>
                  </a:cubicBezTo>
                  <a:cubicBezTo>
                    <a:pt x="4623946" y="2529288"/>
                    <a:pt x="4612516" y="2521192"/>
                    <a:pt x="4599181" y="2515477"/>
                  </a:cubicBezTo>
                  <a:cubicBezTo>
                    <a:pt x="4606325" y="2515477"/>
                    <a:pt x="4609659" y="2510238"/>
                    <a:pt x="4614421" y="2507857"/>
                  </a:cubicBezTo>
                  <a:cubicBezTo>
                    <a:pt x="4619184" y="2500713"/>
                    <a:pt x="4624422" y="2489759"/>
                    <a:pt x="4622041" y="2478329"/>
                  </a:cubicBezTo>
                  <a:cubicBezTo>
                    <a:pt x="4621089" y="2472614"/>
                    <a:pt x="4615850" y="2468804"/>
                    <a:pt x="4614421" y="2464042"/>
                  </a:cubicBezTo>
                  <a:cubicBezTo>
                    <a:pt x="4609659" y="2460708"/>
                    <a:pt x="4604420" y="2457851"/>
                    <a:pt x="4599181" y="2454993"/>
                  </a:cubicBezTo>
                  <a:lnTo>
                    <a:pt x="4583941" y="2454993"/>
                  </a:lnTo>
                  <a:cubicBezTo>
                    <a:pt x="4575369" y="2458327"/>
                    <a:pt x="4568701" y="2464042"/>
                    <a:pt x="4563463" y="2470233"/>
                  </a:cubicBezTo>
                  <a:cubicBezTo>
                    <a:pt x="4561558" y="2463089"/>
                    <a:pt x="4555366" y="2460232"/>
                    <a:pt x="4552033" y="2454993"/>
                  </a:cubicBezTo>
                  <a:cubicBezTo>
                    <a:pt x="4548699" y="2452612"/>
                    <a:pt x="4543460" y="2452135"/>
                    <a:pt x="4541555" y="2448802"/>
                  </a:cubicBezTo>
                  <a:cubicBezTo>
                    <a:pt x="4552985" y="2444515"/>
                    <a:pt x="4558224" y="2434514"/>
                    <a:pt x="4559652" y="2420703"/>
                  </a:cubicBezTo>
                  <a:cubicBezTo>
                    <a:pt x="4556795" y="2403082"/>
                    <a:pt x="4546794" y="2393081"/>
                    <a:pt x="4528697" y="2391176"/>
                  </a:cubicBezTo>
                  <a:cubicBezTo>
                    <a:pt x="4517743" y="2392128"/>
                    <a:pt x="4510599" y="2396890"/>
                    <a:pt x="4504408" y="2402605"/>
                  </a:cubicBezTo>
                  <a:cubicBezTo>
                    <a:pt x="4504408" y="2404987"/>
                    <a:pt x="4503455" y="2405939"/>
                    <a:pt x="4502026" y="2406415"/>
                  </a:cubicBezTo>
                  <a:cubicBezTo>
                    <a:pt x="4500121" y="2410226"/>
                    <a:pt x="4500598" y="2417369"/>
                    <a:pt x="4496788" y="2419274"/>
                  </a:cubicBezTo>
                  <a:cubicBezTo>
                    <a:pt x="4495359" y="2399272"/>
                    <a:pt x="4482977" y="2391176"/>
                    <a:pt x="4464879" y="2388318"/>
                  </a:cubicBezTo>
                  <a:cubicBezTo>
                    <a:pt x="4451068" y="2389747"/>
                    <a:pt x="4442019" y="2396414"/>
                    <a:pt x="4435352" y="2404987"/>
                  </a:cubicBezTo>
                  <a:cubicBezTo>
                    <a:pt x="4432018" y="2395462"/>
                    <a:pt x="4423445" y="2391176"/>
                    <a:pt x="4416302" y="2385937"/>
                  </a:cubicBezTo>
                  <a:cubicBezTo>
                    <a:pt x="4427731" y="2382603"/>
                    <a:pt x="4435828" y="2365934"/>
                    <a:pt x="4432970" y="2351170"/>
                  </a:cubicBezTo>
                  <a:cubicBezTo>
                    <a:pt x="4432018" y="2344979"/>
                    <a:pt x="4426779" y="2342122"/>
                    <a:pt x="4425350" y="2336883"/>
                  </a:cubicBezTo>
                  <a:cubicBezTo>
                    <a:pt x="4420588" y="2333549"/>
                    <a:pt x="4415349" y="2330692"/>
                    <a:pt x="4410110" y="2327834"/>
                  </a:cubicBezTo>
                  <a:lnTo>
                    <a:pt x="4394870" y="2327834"/>
                  </a:lnTo>
                  <a:cubicBezTo>
                    <a:pt x="4390584" y="2329739"/>
                    <a:pt x="4386774" y="2332597"/>
                    <a:pt x="4382012" y="2334025"/>
                  </a:cubicBezTo>
                  <a:cubicBezTo>
                    <a:pt x="4378678" y="2337835"/>
                    <a:pt x="4376296" y="2342598"/>
                    <a:pt x="4372963" y="2346884"/>
                  </a:cubicBezTo>
                  <a:cubicBezTo>
                    <a:pt x="4368200" y="2326882"/>
                    <a:pt x="4339149" y="2315452"/>
                    <a:pt x="4317718" y="2327834"/>
                  </a:cubicBezTo>
                  <a:close/>
                  <a:moveTo>
                    <a:pt x="4369629" y="2370697"/>
                  </a:moveTo>
                  <a:cubicBezTo>
                    <a:pt x="4373915" y="2376412"/>
                    <a:pt x="4376773" y="2384032"/>
                    <a:pt x="4384869" y="2385937"/>
                  </a:cubicBezTo>
                  <a:cubicBezTo>
                    <a:pt x="4377249" y="2391176"/>
                    <a:pt x="4368677" y="2395462"/>
                    <a:pt x="4365819" y="2404987"/>
                  </a:cubicBezTo>
                  <a:cubicBezTo>
                    <a:pt x="4361056" y="2401177"/>
                    <a:pt x="4358199" y="2394509"/>
                    <a:pt x="4351532" y="2392128"/>
                  </a:cubicBezTo>
                  <a:cubicBezTo>
                    <a:pt x="4358199" y="2385937"/>
                    <a:pt x="4366295" y="2380222"/>
                    <a:pt x="4369629" y="2370220"/>
                  </a:cubicBezTo>
                  <a:close/>
                  <a:moveTo>
                    <a:pt x="4301525" y="2374507"/>
                  </a:moveTo>
                  <a:cubicBezTo>
                    <a:pt x="4306288" y="2381174"/>
                    <a:pt x="4310574" y="2387365"/>
                    <a:pt x="4318194" y="2391176"/>
                  </a:cubicBezTo>
                  <a:cubicBezTo>
                    <a:pt x="4312479" y="2397843"/>
                    <a:pt x="4303907" y="2401653"/>
                    <a:pt x="4302954" y="2413083"/>
                  </a:cubicBezTo>
                  <a:cubicBezTo>
                    <a:pt x="4298191" y="2407844"/>
                    <a:pt x="4295334" y="2401177"/>
                    <a:pt x="4290095" y="2396414"/>
                  </a:cubicBezTo>
                  <a:cubicBezTo>
                    <a:pt x="4286285" y="2396414"/>
                    <a:pt x="4284380" y="2393557"/>
                    <a:pt x="4281046" y="2392604"/>
                  </a:cubicBezTo>
                  <a:cubicBezTo>
                    <a:pt x="4289619" y="2388318"/>
                    <a:pt x="4298668" y="2384508"/>
                    <a:pt x="4301525" y="2374507"/>
                  </a:cubicBezTo>
                  <a:close/>
                  <a:moveTo>
                    <a:pt x="4493930" y="2424513"/>
                  </a:moveTo>
                  <a:cubicBezTo>
                    <a:pt x="4498217" y="2427847"/>
                    <a:pt x="4497264" y="2436895"/>
                    <a:pt x="4501550" y="2439753"/>
                  </a:cubicBezTo>
                  <a:cubicBezTo>
                    <a:pt x="4504408" y="2444039"/>
                    <a:pt x="4507741" y="2447373"/>
                    <a:pt x="4512980" y="2448802"/>
                  </a:cubicBezTo>
                  <a:cubicBezTo>
                    <a:pt x="4507741" y="2454040"/>
                    <a:pt x="4499645" y="2455946"/>
                    <a:pt x="4496312" y="2463089"/>
                  </a:cubicBezTo>
                  <a:cubicBezTo>
                    <a:pt x="4492025" y="2458327"/>
                    <a:pt x="4487739" y="2453088"/>
                    <a:pt x="4481072" y="2450230"/>
                  </a:cubicBezTo>
                  <a:cubicBezTo>
                    <a:pt x="4482500" y="2445468"/>
                    <a:pt x="4487739" y="2444992"/>
                    <a:pt x="4488691" y="2439753"/>
                  </a:cubicBezTo>
                  <a:cubicBezTo>
                    <a:pt x="4491549" y="2436895"/>
                    <a:pt x="4492501" y="2432609"/>
                    <a:pt x="4493930" y="2428323"/>
                  </a:cubicBezTo>
                  <a:lnTo>
                    <a:pt x="4493930" y="2424513"/>
                  </a:lnTo>
                  <a:close/>
                  <a:moveTo>
                    <a:pt x="4364390" y="2438801"/>
                  </a:moveTo>
                  <a:cubicBezTo>
                    <a:pt x="4369153" y="2443563"/>
                    <a:pt x="4371058" y="2450707"/>
                    <a:pt x="4378678" y="2453088"/>
                  </a:cubicBezTo>
                  <a:cubicBezTo>
                    <a:pt x="4375820" y="2460232"/>
                    <a:pt x="4367248" y="2462137"/>
                    <a:pt x="4365819" y="2471186"/>
                  </a:cubicBezTo>
                  <a:cubicBezTo>
                    <a:pt x="4361056" y="2470233"/>
                    <a:pt x="4361056" y="2464994"/>
                    <a:pt x="4358199" y="2462137"/>
                  </a:cubicBezTo>
                  <a:cubicBezTo>
                    <a:pt x="4353437" y="2460232"/>
                    <a:pt x="4351055" y="2456422"/>
                    <a:pt x="4345340" y="2455469"/>
                  </a:cubicBezTo>
                  <a:cubicBezTo>
                    <a:pt x="4352484" y="2450707"/>
                    <a:pt x="4361056" y="2446897"/>
                    <a:pt x="4364390" y="2438801"/>
                  </a:cubicBezTo>
                  <a:close/>
                  <a:moveTo>
                    <a:pt x="4432494" y="2438801"/>
                  </a:moveTo>
                  <a:cubicBezTo>
                    <a:pt x="4432494" y="2438801"/>
                    <a:pt x="4435828" y="2440706"/>
                    <a:pt x="4436304" y="2442611"/>
                  </a:cubicBezTo>
                  <a:cubicBezTo>
                    <a:pt x="4437256" y="2446420"/>
                    <a:pt x="4442495" y="2445944"/>
                    <a:pt x="4442495" y="2450230"/>
                  </a:cubicBezTo>
                  <a:cubicBezTo>
                    <a:pt x="4436780" y="2453564"/>
                    <a:pt x="4431065" y="2456422"/>
                    <a:pt x="4428208" y="2463089"/>
                  </a:cubicBezTo>
                  <a:cubicBezTo>
                    <a:pt x="4426303" y="2458327"/>
                    <a:pt x="4420111" y="2458803"/>
                    <a:pt x="4419159" y="2452612"/>
                  </a:cubicBezTo>
                  <a:cubicBezTo>
                    <a:pt x="4425350" y="2450230"/>
                    <a:pt x="4429636" y="2444992"/>
                    <a:pt x="4432018" y="2438324"/>
                  </a:cubicBezTo>
                  <a:close/>
                  <a:moveTo>
                    <a:pt x="4363438" y="2501665"/>
                  </a:moveTo>
                  <a:cubicBezTo>
                    <a:pt x="4367248" y="2503094"/>
                    <a:pt x="4369153" y="2507857"/>
                    <a:pt x="4371058" y="2512143"/>
                  </a:cubicBezTo>
                  <a:cubicBezTo>
                    <a:pt x="4373915" y="2513572"/>
                    <a:pt x="4375820" y="2515477"/>
                    <a:pt x="4378678" y="2517382"/>
                  </a:cubicBezTo>
                  <a:cubicBezTo>
                    <a:pt x="4372963" y="2522144"/>
                    <a:pt x="4367724" y="2526907"/>
                    <a:pt x="4364390" y="2534051"/>
                  </a:cubicBezTo>
                  <a:cubicBezTo>
                    <a:pt x="4359151" y="2527859"/>
                    <a:pt x="4354389" y="2520716"/>
                    <a:pt x="4345340" y="2518811"/>
                  </a:cubicBezTo>
                  <a:cubicBezTo>
                    <a:pt x="4352008" y="2514048"/>
                    <a:pt x="4361056" y="2511667"/>
                    <a:pt x="4363438" y="2502142"/>
                  </a:cubicBezTo>
                  <a:close/>
                  <a:moveTo>
                    <a:pt x="4561082" y="2501665"/>
                  </a:moveTo>
                  <a:cubicBezTo>
                    <a:pt x="4567273" y="2507380"/>
                    <a:pt x="4571083" y="2514524"/>
                    <a:pt x="4581560" y="2515953"/>
                  </a:cubicBezTo>
                  <a:cubicBezTo>
                    <a:pt x="4574892" y="2519287"/>
                    <a:pt x="4567273" y="2522144"/>
                    <a:pt x="4563463" y="2528812"/>
                  </a:cubicBezTo>
                  <a:cubicBezTo>
                    <a:pt x="4559176" y="2524525"/>
                    <a:pt x="4555843" y="2519287"/>
                    <a:pt x="4550604" y="2515953"/>
                  </a:cubicBezTo>
                  <a:cubicBezTo>
                    <a:pt x="4553938" y="2511190"/>
                    <a:pt x="4559176" y="2507857"/>
                    <a:pt x="4561082" y="2501665"/>
                  </a:cubicBezTo>
                  <a:close/>
                  <a:moveTo>
                    <a:pt x="4363438" y="2564530"/>
                  </a:moveTo>
                  <a:cubicBezTo>
                    <a:pt x="4369153" y="2570722"/>
                    <a:pt x="4373439" y="2578818"/>
                    <a:pt x="4381535" y="2582628"/>
                  </a:cubicBezTo>
                  <a:cubicBezTo>
                    <a:pt x="4375344" y="2588819"/>
                    <a:pt x="4367724" y="2593582"/>
                    <a:pt x="4366295" y="2604535"/>
                  </a:cubicBezTo>
                  <a:cubicBezTo>
                    <a:pt x="4362961" y="2604535"/>
                    <a:pt x="4364390" y="2599773"/>
                    <a:pt x="4362485" y="2598344"/>
                  </a:cubicBezTo>
                  <a:cubicBezTo>
                    <a:pt x="4356294" y="2590724"/>
                    <a:pt x="4350103" y="2583581"/>
                    <a:pt x="4336768" y="2583104"/>
                  </a:cubicBezTo>
                  <a:cubicBezTo>
                    <a:pt x="4349150" y="2580247"/>
                    <a:pt x="4359628" y="2575960"/>
                    <a:pt x="4363914" y="2565007"/>
                  </a:cubicBezTo>
                  <a:close/>
                  <a:moveTo>
                    <a:pt x="4562510" y="2569769"/>
                  </a:moveTo>
                  <a:cubicBezTo>
                    <a:pt x="4568225" y="2574055"/>
                    <a:pt x="4572035" y="2579770"/>
                    <a:pt x="4580608" y="2581199"/>
                  </a:cubicBezTo>
                  <a:cubicBezTo>
                    <a:pt x="4574892" y="2585486"/>
                    <a:pt x="4567273" y="2587390"/>
                    <a:pt x="4563939" y="2594058"/>
                  </a:cubicBezTo>
                  <a:cubicBezTo>
                    <a:pt x="4560129" y="2589772"/>
                    <a:pt x="4556319" y="2585486"/>
                    <a:pt x="4553461" y="2579770"/>
                  </a:cubicBezTo>
                  <a:cubicBezTo>
                    <a:pt x="4557271" y="2576913"/>
                    <a:pt x="4560605" y="2574055"/>
                    <a:pt x="4562510" y="2569293"/>
                  </a:cubicBezTo>
                  <a:close/>
                  <a:moveTo>
                    <a:pt x="4427731" y="2573579"/>
                  </a:moveTo>
                  <a:cubicBezTo>
                    <a:pt x="4432494" y="2574532"/>
                    <a:pt x="4432494" y="2580247"/>
                    <a:pt x="4436780" y="2581199"/>
                  </a:cubicBezTo>
                  <a:cubicBezTo>
                    <a:pt x="4434399" y="2584533"/>
                    <a:pt x="4431065" y="2587390"/>
                    <a:pt x="4429160" y="2591677"/>
                  </a:cubicBezTo>
                  <a:cubicBezTo>
                    <a:pt x="4423445" y="2590724"/>
                    <a:pt x="4422969" y="2585009"/>
                    <a:pt x="4417730" y="2584057"/>
                  </a:cubicBezTo>
                  <a:cubicBezTo>
                    <a:pt x="4420111" y="2579770"/>
                    <a:pt x="4425826" y="2578818"/>
                    <a:pt x="4428208" y="2573579"/>
                  </a:cubicBezTo>
                  <a:close/>
                  <a:moveTo>
                    <a:pt x="4427731" y="2694547"/>
                  </a:moveTo>
                  <a:cubicBezTo>
                    <a:pt x="4432494" y="2695976"/>
                    <a:pt x="4436304" y="2703595"/>
                    <a:pt x="4440590" y="2707405"/>
                  </a:cubicBezTo>
                  <a:cubicBezTo>
                    <a:pt x="4444400" y="2706929"/>
                    <a:pt x="4443448" y="2711216"/>
                    <a:pt x="4448210" y="2709787"/>
                  </a:cubicBezTo>
                  <a:cubicBezTo>
                    <a:pt x="4448210" y="2713120"/>
                    <a:pt x="4444876" y="2714073"/>
                    <a:pt x="4442019" y="2715025"/>
                  </a:cubicBezTo>
                  <a:cubicBezTo>
                    <a:pt x="4441066" y="2717407"/>
                    <a:pt x="4439161" y="2718835"/>
                    <a:pt x="4436780" y="2720264"/>
                  </a:cubicBezTo>
                  <a:cubicBezTo>
                    <a:pt x="4435828" y="2725027"/>
                    <a:pt x="4432018" y="2726456"/>
                    <a:pt x="4431542" y="2731694"/>
                  </a:cubicBezTo>
                  <a:cubicBezTo>
                    <a:pt x="4426303" y="2722169"/>
                    <a:pt x="4421064" y="2712644"/>
                    <a:pt x="4408681" y="2709787"/>
                  </a:cubicBezTo>
                  <a:cubicBezTo>
                    <a:pt x="4416302" y="2705977"/>
                    <a:pt x="4424874" y="2702643"/>
                    <a:pt x="4427731" y="2694547"/>
                  </a:cubicBezTo>
                  <a:close/>
                  <a:moveTo>
                    <a:pt x="4115788" y="2354028"/>
                  </a:moveTo>
                  <a:lnTo>
                    <a:pt x="4115788" y="2365458"/>
                  </a:lnTo>
                  <a:cubicBezTo>
                    <a:pt x="4119598" y="2376412"/>
                    <a:pt x="4126741" y="2386889"/>
                    <a:pt x="4140076" y="2388794"/>
                  </a:cubicBezTo>
                  <a:cubicBezTo>
                    <a:pt x="4157221" y="2391176"/>
                    <a:pt x="4171509" y="2380222"/>
                    <a:pt x="4174843" y="2364505"/>
                  </a:cubicBezTo>
                  <a:lnTo>
                    <a:pt x="4174843" y="2353075"/>
                  </a:lnTo>
                  <a:cubicBezTo>
                    <a:pt x="4171033" y="2341169"/>
                    <a:pt x="4163413" y="2332597"/>
                    <a:pt x="4150554" y="2329739"/>
                  </a:cubicBezTo>
                  <a:lnTo>
                    <a:pt x="4139124" y="2329739"/>
                  </a:lnTo>
                  <a:cubicBezTo>
                    <a:pt x="4139124" y="2329739"/>
                    <a:pt x="4137695" y="2329739"/>
                    <a:pt x="4137695" y="2331168"/>
                  </a:cubicBezTo>
                  <a:cubicBezTo>
                    <a:pt x="4125313" y="2333549"/>
                    <a:pt x="4119121" y="2342598"/>
                    <a:pt x="4115788" y="2354504"/>
                  </a:cubicBezTo>
                  <a:close/>
                  <a:moveTo>
                    <a:pt x="4947320" y="2341169"/>
                  </a:moveTo>
                  <a:cubicBezTo>
                    <a:pt x="4946367" y="2345932"/>
                    <a:pt x="4942557" y="2349742"/>
                    <a:pt x="4942081" y="2355457"/>
                  </a:cubicBezTo>
                  <a:cubicBezTo>
                    <a:pt x="4941129" y="2365458"/>
                    <a:pt x="4945415" y="2374030"/>
                    <a:pt x="4949701" y="2379745"/>
                  </a:cubicBezTo>
                  <a:cubicBezTo>
                    <a:pt x="4958750" y="2389747"/>
                    <a:pt x="4981610" y="2389747"/>
                    <a:pt x="4990659" y="2379745"/>
                  </a:cubicBezTo>
                  <a:cubicBezTo>
                    <a:pt x="4994945" y="2373078"/>
                    <a:pt x="4999708" y="2366410"/>
                    <a:pt x="4998279" y="2354028"/>
                  </a:cubicBezTo>
                  <a:cubicBezTo>
                    <a:pt x="4996374" y="2348313"/>
                    <a:pt x="4993992" y="2343074"/>
                    <a:pt x="4990659" y="2338788"/>
                  </a:cubicBezTo>
                  <a:cubicBezTo>
                    <a:pt x="4984468" y="2334502"/>
                    <a:pt x="4973990" y="2327834"/>
                    <a:pt x="4963512" y="2332597"/>
                  </a:cubicBezTo>
                  <a:cubicBezTo>
                    <a:pt x="4955416" y="2333073"/>
                    <a:pt x="4951606" y="2337835"/>
                    <a:pt x="4946844" y="2341645"/>
                  </a:cubicBezTo>
                  <a:close/>
                  <a:moveTo>
                    <a:pt x="3993868" y="2346408"/>
                  </a:moveTo>
                  <a:cubicBezTo>
                    <a:pt x="3990534" y="2354028"/>
                    <a:pt x="3990534" y="2364505"/>
                    <a:pt x="3993868" y="2372125"/>
                  </a:cubicBezTo>
                  <a:cubicBezTo>
                    <a:pt x="4000059" y="2380222"/>
                    <a:pt x="4007679" y="2387365"/>
                    <a:pt x="4023395" y="2386413"/>
                  </a:cubicBezTo>
                  <a:cubicBezTo>
                    <a:pt x="4047208" y="2383555"/>
                    <a:pt x="4052923" y="2345456"/>
                    <a:pt x="4031015" y="2334978"/>
                  </a:cubicBezTo>
                  <a:cubicBezTo>
                    <a:pt x="4025776" y="2334025"/>
                    <a:pt x="4021490" y="2331644"/>
                    <a:pt x="4014347" y="2332597"/>
                  </a:cubicBezTo>
                  <a:cubicBezTo>
                    <a:pt x="4013394" y="2332597"/>
                    <a:pt x="4012918" y="2332597"/>
                    <a:pt x="4012918" y="2334025"/>
                  </a:cubicBezTo>
                  <a:cubicBezTo>
                    <a:pt x="4002440" y="2334025"/>
                    <a:pt x="3999107" y="2341645"/>
                    <a:pt x="3993868" y="2346884"/>
                  </a:cubicBezTo>
                  <a:close/>
                  <a:moveTo>
                    <a:pt x="4507265" y="2341169"/>
                  </a:moveTo>
                  <a:cubicBezTo>
                    <a:pt x="4505360" y="2347361"/>
                    <a:pt x="4500598" y="2350694"/>
                    <a:pt x="4501074" y="2359267"/>
                  </a:cubicBezTo>
                  <a:cubicBezTo>
                    <a:pt x="4502979" y="2374983"/>
                    <a:pt x="4511552" y="2384032"/>
                    <a:pt x="4528220" y="2384984"/>
                  </a:cubicBezTo>
                  <a:cubicBezTo>
                    <a:pt x="4542508" y="2382603"/>
                    <a:pt x="4551080" y="2374507"/>
                    <a:pt x="4552509" y="2359267"/>
                  </a:cubicBezTo>
                  <a:cubicBezTo>
                    <a:pt x="4552509" y="2350218"/>
                    <a:pt x="4547746" y="2345932"/>
                    <a:pt x="4544889" y="2340217"/>
                  </a:cubicBezTo>
                  <a:cubicBezTo>
                    <a:pt x="4538698" y="2337835"/>
                    <a:pt x="4530602" y="2330692"/>
                    <a:pt x="4521553" y="2334978"/>
                  </a:cubicBezTo>
                  <a:cubicBezTo>
                    <a:pt x="4514885" y="2334978"/>
                    <a:pt x="4512504" y="2339740"/>
                    <a:pt x="4507265" y="2341169"/>
                  </a:cubicBezTo>
                  <a:close/>
                  <a:moveTo>
                    <a:pt x="4056733" y="2351647"/>
                  </a:moveTo>
                  <a:cubicBezTo>
                    <a:pt x="4054828" y="2374983"/>
                    <a:pt x="4065305" y="2385460"/>
                    <a:pt x="4088641" y="2383555"/>
                  </a:cubicBezTo>
                  <a:cubicBezTo>
                    <a:pt x="4096262" y="2379745"/>
                    <a:pt x="4101500" y="2374507"/>
                    <a:pt x="4105310" y="2366887"/>
                  </a:cubicBezTo>
                  <a:cubicBezTo>
                    <a:pt x="4107691" y="2348313"/>
                    <a:pt x="4099595" y="2340217"/>
                    <a:pt x="4088641" y="2334978"/>
                  </a:cubicBezTo>
                  <a:cubicBezTo>
                    <a:pt x="4083879" y="2335930"/>
                    <a:pt x="4075783" y="2333073"/>
                    <a:pt x="4073401" y="2336407"/>
                  </a:cubicBezTo>
                  <a:cubicBezTo>
                    <a:pt x="4064353" y="2337835"/>
                    <a:pt x="4061019" y="2345456"/>
                    <a:pt x="4056733" y="2351647"/>
                  </a:cubicBezTo>
                  <a:close/>
                  <a:moveTo>
                    <a:pt x="4437733" y="2357838"/>
                  </a:moveTo>
                  <a:cubicBezTo>
                    <a:pt x="4438685" y="2373554"/>
                    <a:pt x="4446782" y="2382127"/>
                    <a:pt x="4462021" y="2383555"/>
                  </a:cubicBezTo>
                  <a:cubicBezTo>
                    <a:pt x="4476785" y="2382127"/>
                    <a:pt x="4484881" y="2374030"/>
                    <a:pt x="4486310" y="2359267"/>
                  </a:cubicBezTo>
                  <a:cubicBezTo>
                    <a:pt x="4485358" y="2343551"/>
                    <a:pt x="4472975" y="2332120"/>
                    <a:pt x="4456783" y="2335930"/>
                  </a:cubicBezTo>
                  <a:cubicBezTo>
                    <a:pt x="4444876" y="2337835"/>
                    <a:pt x="4439638" y="2345932"/>
                    <a:pt x="4437733" y="2357838"/>
                  </a:cubicBezTo>
                  <a:close/>
                  <a:moveTo>
                    <a:pt x="5010185" y="2357838"/>
                  </a:moveTo>
                  <a:cubicBezTo>
                    <a:pt x="5011137" y="2373554"/>
                    <a:pt x="5019710" y="2382127"/>
                    <a:pt x="5034474" y="2383555"/>
                  </a:cubicBezTo>
                  <a:cubicBezTo>
                    <a:pt x="5049238" y="2382127"/>
                    <a:pt x="5057334" y="2374030"/>
                    <a:pt x="5058762" y="2359267"/>
                  </a:cubicBezTo>
                  <a:cubicBezTo>
                    <a:pt x="5057810" y="2343551"/>
                    <a:pt x="5045427" y="2332120"/>
                    <a:pt x="5029235" y="2335930"/>
                  </a:cubicBezTo>
                  <a:cubicBezTo>
                    <a:pt x="5017329" y="2337835"/>
                    <a:pt x="5012090" y="2345932"/>
                    <a:pt x="5010185" y="2357838"/>
                  </a:cubicBezTo>
                  <a:close/>
                  <a:moveTo>
                    <a:pt x="3106138" y="2359267"/>
                  </a:moveTo>
                  <a:cubicBezTo>
                    <a:pt x="3108043" y="2373078"/>
                    <a:pt x="3116139" y="2381174"/>
                    <a:pt x="3130427" y="2382603"/>
                  </a:cubicBezTo>
                  <a:cubicBezTo>
                    <a:pt x="3142809" y="2379745"/>
                    <a:pt x="3150906" y="2372602"/>
                    <a:pt x="3152335" y="2358314"/>
                  </a:cubicBezTo>
                  <a:cubicBezTo>
                    <a:pt x="3149953" y="2345932"/>
                    <a:pt x="3139952" y="2334978"/>
                    <a:pt x="3126617" y="2337835"/>
                  </a:cubicBezTo>
                  <a:cubicBezTo>
                    <a:pt x="3113758" y="2338788"/>
                    <a:pt x="3108520" y="2347837"/>
                    <a:pt x="3106138" y="2359743"/>
                  </a:cubicBezTo>
                  <a:close/>
                  <a:moveTo>
                    <a:pt x="3170432" y="2351647"/>
                  </a:moveTo>
                  <a:cubicBezTo>
                    <a:pt x="3168051" y="2368315"/>
                    <a:pt x="3175194" y="2375936"/>
                    <a:pt x="3184720" y="2381174"/>
                  </a:cubicBezTo>
                  <a:cubicBezTo>
                    <a:pt x="3201388" y="2383555"/>
                    <a:pt x="3209008" y="2376412"/>
                    <a:pt x="3214247" y="2366887"/>
                  </a:cubicBezTo>
                  <a:cubicBezTo>
                    <a:pt x="3216628" y="2350218"/>
                    <a:pt x="3209484" y="2342598"/>
                    <a:pt x="3199960" y="2337359"/>
                  </a:cubicBezTo>
                  <a:cubicBezTo>
                    <a:pt x="3195197" y="2338312"/>
                    <a:pt x="3187101" y="2335930"/>
                    <a:pt x="3184720" y="2338788"/>
                  </a:cubicBezTo>
                  <a:cubicBezTo>
                    <a:pt x="3177099" y="2340217"/>
                    <a:pt x="3174718" y="2346408"/>
                    <a:pt x="3170432" y="2351647"/>
                  </a:cubicBezTo>
                  <a:close/>
                  <a:moveTo>
                    <a:pt x="3301401" y="2346408"/>
                  </a:moveTo>
                  <a:cubicBezTo>
                    <a:pt x="3300448" y="2350694"/>
                    <a:pt x="3298067" y="2354504"/>
                    <a:pt x="3297591" y="2359267"/>
                  </a:cubicBezTo>
                  <a:cubicBezTo>
                    <a:pt x="3299496" y="2372125"/>
                    <a:pt x="3306639" y="2379269"/>
                    <a:pt x="3319498" y="2381174"/>
                  </a:cubicBezTo>
                  <a:cubicBezTo>
                    <a:pt x="3340929" y="2381174"/>
                    <a:pt x="3347121" y="2352599"/>
                    <a:pt x="3332357" y="2341169"/>
                  </a:cubicBezTo>
                  <a:cubicBezTo>
                    <a:pt x="3327594" y="2340693"/>
                    <a:pt x="3321403" y="2334978"/>
                    <a:pt x="3317117" y="2338788"/>
                  </a:cubicBezTo>
                  <a:cubicBezTo>
                    <a:pt x="3309021" y="2338788"/>
                    <a:pt x="3306639" y="2343551"/>
                    <a:pt x="3301877" y="2346408"/>
                  </a:cubicBezTo>
                  <a:close/>
                  <a:moveTo>
                    <a:pt x="2219837" y="2355457"/>
                  </a:moveTo>
                  <a:cubicBezTo>
                    <a:pt x="2219361" y="2372602"/>
                    <a:pt x="2227934" y="2380698"/>
                    <a:pt x="2245555" y="2379745"/>
                  </a:cubicBezTo>
                  <a:cubicBezTo>
                    <a:pt x="2253175" y="2376412"/>
                    <a:pt x="2258890" y="2371649"/>
                    <a:pt x="2260795" y="2363077"/>
                  </a:cubicBezTo>
                  <a:cubicBezTo>
                    <a:pt x="2262700" y="2348313"/>
                    <a:pt x="2254127" y="2344027"/>
                    <a:pt x="2246507" y="2338788"/>
                  </a:cubicBezTo>
                  <a:cubicBezTo>
                    <a:pt x="2242697" y="2339740"/>
                    <a:pt x="2235554" y="2337359"/>
                    <a:pt x="2233649" y="2340217"/>
                  </a:cubicBezTo>
                  <a:cubicBezTo>
                    <a:pt x="2226029" y="2342122"/>
                    <a:pt x="2221742" y="2347837"/>
                    <a:pt x="2219361" y="2355457"/>
                  </a:cubicBezTo>
                  <a:close/>
                  <a:moveTo>
                    <a:pt x="3429988" y="2346408"/>
                  </a:moveTo>
                  <a:cubicBezTo>
                    <a:pt x="3429512" y="2351170"/>
                    <a:pt x="3426178" y="2353552"/>
                    <a:pt x="3426178" y="2359267"/>
                  </a:cubicBezTo>
                  <a:cubicBezTo>
                    <a:pt x="3425702" y="2385937"/>
                    <a:pt x="3469041" y="2385460"/>
                    <a:pt x="3467136" y="2357838"/>
                  </a:cubicBezTo>
                  <a:cubicBezTo>
                    <a:pt x="3466183" y="2352599"/>
                    <a:pt x="3463802" y="2349265"/>
                    <a:pt x="3461897" y="2344979"/>
                  </a:cubicBezTo>
                  <a:cubicBezTo>
                    <a:pt x="3457610" y="2342122"/>
                    <a:pt x="3449514" y="2335930"/>
                    <a:pt x="3442847" y="2339740"/>
                  </a:cubicBezTo>
                  <a:cubicBezTo>
                    <a:pt x="3436656" y="2339740"/>
                    <a:pt x="3433798" y="2343551"/>
                    <a:pt x="3429988" y="2345932"/>
                  </a:cubicBezTo>
                  <a:close/>
                  <a:moveTo>
                    <a:pt x="3237583" y="2357838"/>
                  </a:moveTo>
                  <a:cubicBezTo>
                    <a:pt x="3235678" y="2376888"/>
                    <a:pt x="3258538" y="2383555"/>
                    <a:pt x="3270921" y="2373078"/>
                  </a:cubicBezTo>
                  <a:cubicBezTo>
                    <a:pt x="3272826" y="2367839"/>
                    <a:pt x="3277112" y="2364505"/>
                    <a:pt x="3276159" y="2356409"/>
                  </a:cubicBezTo>
                  <a:cubicBezTo>
                    <a:pt x="3275207" y="2351647"/>
                    <a:pt x="3272349" y="2348789"/>
                    <a:pt x="3270921" y="2344979"/>
                  </a:cubicBezTo>
                  <a:cubicBezTo>
                    <a:pt x="3266158" y="2343074"/>
                    <a:pt x="3258538" y="2336883"/>
                    <a:pt x="3251871" y="2341169"/>
                  </a:cubicBezTo>
                  <a:cubicBezTo>
                    <a:pt x="3243298" y="2342598"/>
                    <a:pt x="3239012" y="2349265"/>
                    <a:pt x="3237583" y="2357838"/>
                  </a:cubicBezTo>
                  <a:close/>
                  <a:moveTo>
                    <a:pt x="2476536" y="2356409"/>
                  </a:moveTo>
                  <a:cubicBezTo>
                    <a:pt x="2476536" y="2370697"/>
                    <a:pt x="2483680" y="2377364"/>
                    <a:pt x="2498444" y="2376888"/>
                  </a:cubicBezTo>
                  <a:cubicBezTo>
                    <a:pt x="2507492" y="2373554"/>
                    <a:pt x="2514160" y="2367839"/>
                    <a:pt x="2512731" y="2353552"/>
                  </a:cubicBezTo>
                  <a:cubicBezTo>
                    <a:pt x="2509397" y="2346408"/>
                    <a:pt x="2500825" y="2337359"/>
                    <a:pt x="2489395" y="2342122"/>
                  </a:cubicBezTo>
                  <a:cubicBezTo>
                    <a:pt x="2481775" y="2343551"/>
                    <a:pt x="2478441" y="2348789"/>
                    <a:pt x="2476536" y="2356409"/>
                  </a:cubicBezTo>
                  <a:close/>
                  <a:moveTo>
                    <a:pt x="3047559" y="2358790"/>
                  </a:moveTo>
                  <a:cubicBezTo>
                    <a:pt x="3046607" y="2382127"/>
                    <a:pt x="3085660" y="2381650"/>
                    <a:pt x="3083278" y="2357362"/>
                  </a:cubicBezTo>
                  <a:cubicBezTo>
                    <a:pt x="3081849" y="2346884"/>
                    <a:pt x="3072801" y="2337835"/>
                    <a:pt x="3061371" y="2342122"/>
                  </a:cubicBezTo>
                  <a:cubicBezTo>
                    <a:pt x="3052322" y="2343074"/>
                    <a:pt x="3048512" y="2349742"/>
                    <a:pt x="3047083" y="2358790"/>
                  </a:cubicBezTo>
                  <a:close/>
                  <a:moveTo>
                    <a:pt x="3365694" y="2352123"/>
                  </a:moveTo>
                  <a:cubicBezTo>
                    <a:pt x="3357598" y="2384508"/>
                    <a:pt x="3409985" y="2384508"/>
                    <a:pt x="3401413" y="2352123"/>
                  </a:cubicBezTo>
                  <a:cubicBezTo>
                    <a:pt x="3398556" y="2347361"/>
                    <a:pt x="3394745" y="2343074"/>
                    <a:pt x="3389983" y="2340693"/>
                  </a:cubicBezTo>
                  <a:cubicBezTo>
                    <a:pt x="3386173" y="2341645"/>
                    <a:pt x="3379030" y="2339264"/>
                    <a:pt x="3377124" y="2342122"/>
                  </a:cubicBezTo>
                  <a:cubicBezTo>
                    <a:pt x="3370457" y="2342598"/>
                    <a:pt x="3369028" y="2348313"/>
                    <a:pt x="3365694" y="2352599"/>
                  </a:cubicBezTo>
                  <a:close/>
                  <a:moveTo>
                    <a:pt x="5084004" y="2352123"/>
                  </a:moveTo>
                  <a:cubicBezTo>
                    <a:pt x="5084004" y="2356409"/>
                    <a:pt x="5084004" y="2360696"/>
                    <a:pt x="5084004" y="2364982"/>
                  </a:cubicBezTo>
                  <a:cubicBezTo>
                    <a:pt x="5087814" y="2370697"/>
                    <a:pt x="5093529" y="2374507"/>
                    <a:pt x="5104482" y="2372602"/>
                  </a:cubicBezTo>
                  <a:cubicBezTo>
                    <a:pt x="5106864" y="2370220"/>
                    <a:pt x="5109721" y="2367363"/>
                    <a:pt x="5112102" y="2364982"/>
                  </a:cubicBezTo>
                  <a:lnTo>
                    <a:pt x="5112102" y="2352123"/>
                  </a:lnTo>
                  <a:cubicBezTo>
                    <a:pt x="5109721" y="2349742"/>
                    <a:pt x="5106864" y="2346884"/>
                    <a:pt x="5104482" y="2344503"/>
                  </a:cubicBezTo>
                  <a:cubicBezTo>
                    <a:pt x="5100672" y="2345456"/>
                    <a:pt x="5093529" y="2343074"/>
                    <a:pt x="5091624" y="2345932"/>
                  </a:cubicBezTo>
                  <a:cubicBezTo>
                    <a:pt x="5087337" y="2345932"/>
                    <a:pt x="5086861" y="2350694"/>
                    <a:pt x="5084004" y="2352123"/>
                  </a:cubicBezTo>
                  <a:close/>
                  <a:moveTo>
                    <a:pt x="2990886" y="2359743"/>
                  </a:moveTo>
                  <a:cubicBezTo>
                    <a:pt x="2992315" y="2365934"/>
                    <a:pt x="2995648" y="2370220"/>
                    <a:pt x="3003744" y="2370220"/>
                  </a:cubicBezTo>
                  <a:cubicBezTo>
                    <a:pt x="3009936" y="2368792"/>
                    <a:pt x="3014222" y="2365458"/>
                    <a:pt x="3014222" y="2357362"/>
                  </a:cubicBezTo>
                  <a:cubicBezTo>
                    <a:pt x="3013746" y="2343551"/>
                    <a:pt x="2988981" y="2344027"/>
                    <a:pt x="2991362" y="2359743"/>
                  </a:cubicBezTo>
                  <a:close/>
                  <a:moveTo>
                    <a:pt x="2041244" y="2359743"/>
                  </a:moveTo>
                  <a:cubicBezTo>
                    <a:pt x="2042196" y="2367839"/>
                    <a:pt x="2057913" y="2369268"/>
                    <a:pt x="2056484" y="2357362"/>
                  </a:cubicBezTo>
                  <a:cubicBezTo>
                    <a:pt x="2055055" y="2353552"/>
                    <a:pt x="2053150" y="2350694"/>
                    <a:pt x="2047435" y="2351170"/>
                  </a:cubicBezTo>
                  <a:cubicBezTo>
                    <a:pt x="2046483" y="2351170"/>
                    <a:pt x="2046006" y="2351170"/>
                    <a:pt x="2046006" y="2352599"/>
                  </a:cubicBezTo>
                  <a:cubicBezTo>
                    <a:pt x="2040768" y="2353552"/>
                    <a:pt x="2040768" y="2358314"/>
                    <a:pt x="2040768" y="2360219"/>
                  </a:cubicBezTo>
                  <a:close/>
                  <a:moveTo>
                    <a:pt x="2168403" y="2359743"/>
                  </a:moveTo>
                  <a:cubicBezTo>
                    <a:pt x="2169355" y="2367839"/>
                    <a:pt x="2185071" y="2369268"/>
                    <a:pt x="2183643" y="2357362"/>
                  </a:cubicBezTo>
                  <a:cubicBezTo>
                    <a:pt x="2182214" y="2353552"/>
                    <a:pt x="2180309" y="2350694"/>
                    <a:pt x="2174594" y="2351170"/>
                  </a:cubicBezTo>
                  <a:cubicBezTo>
                    <a:pt x="2173641" y="2351170"/>
                    <a:pt x="2173165" y="2351170"/>
                    <a:pt x="2173165" y="2352599"/>
                  </a:cubicBezTo>
                  <a:cubicBezTo>
                    <a:pt x="2167926" y="2353552"/>
                    <a:pt x="2167926" y="2358314"/>
                    <a:pt x="2167926" y="2360219"/>
                  </a:cubicBezTo>
                  <a:close/>
                  <a:moveTo>
                    <a:pt x="4179129" y="2411178"/>
                  </a:moveTo>
                  <a:cubicBezTo>
                    <a:pt x="4180082" y="2415940"/>
                    <a:pt x="4176748" y="2416893"/>
                    <a:pt x="4177700" y="2421655"/>
                  </a:cubicBezTo>
                  <a:cubicBezTo>
                    <a:pt x="4179605" y="2440706"/>
                    <a:pt x="4190083" y="2451183"/>
                    <a:pt x="4209609" y="2452612"/>
                  </a:cubicBezTo>
                  <a:cubicBezTo>
                    <a:pt x="4227230" y="2450230"/>
                    <a:pt x="4237232" y="2440229"/>
                    <a:pt x="4239137" y="2421655"/>
                  </a:cubicBezTo>
                  <a:cubicBezTo>
                    <a:pt x="4237708" y="2402129"/>
                    <a:pt x="4223420" y="2388318"/>
                    <a:pt x="4203418" y="2392128"/>
                  </a:cubicBezTo>
                  <a:cubicBezTo>
                    <a:pt x="4190083" y="2393081"/>
                    <a:pt x="4184368" y="2402605"/>
                    <a:pt x="4179129" y="2411178"/>
                  </a:cubicBezTo>
                  <a:close/>
                  <a:moveTo>
                    <a:pt x="4117693" y="2412607"/>
                  </a:moveTo>
                  <a:cubicBezTo>
                    <a:pt x="4113407" y="2437372"/>
                    <a:pt x="4130075" y="2454040"/>
                    <a:pt x="4154840" y="2449754"/>
                  </a:cubicBezTo>
                  <a:cubicBezTo>
                    <a:pt x="4167699" y="2443563"/>
                    <a:pt x="4177700" y="2431180"/>
                    <a:pt x="4173890" y="2412607"/>
                  </a:cubicBezTo>
                  <a:cubicBezTo>
                    <a:pt x="4169128" y="2402129"/>
                    <a:pt x="4157698" y="2391176"/>
                    <a:pt x="4144363" y="2393557"/>
                  </a:cubicBezTo>
                  <a:cubicBezTo>
                    <a:pt x="4128647" y="2393557"/>
                    <a:pt x="4123408" y="2403558"/>
                    <a:pt x="4117217" y="2412607"/>
                  </a:cubicBezTo>
                  <a:close/>
                  <a:moveTo>
                    <a:pt x="4071496" y="2395938"/>
                  </a:moveTo>
                  <a:cubicBezTo>
                    <a:pt x="4063400" y="2399272"/>
                    <a:pt x="4058161" y="2405939"/>
                    <a:pt x="4054828" y="2414035"/>
                  </a:cubicBezTo>
                  <a:cubicBezTo>
                    <a:pt x="4053399" y="2427370"/>
                    <a:pt x="4057209" y="2437372"/>
                    <a:pt x="4062448" y="2442134"/>
                  </a:cubicBezTo>
                  <a:cubicBezTo>
                    <a:pt x="4063400" y="2443087"/>
                    <a:pt x="4065305" y="2444039"/>
                    <a:pt x="4066258" y="2444515"/>
                  </a:cubicBezTo>
                  <a:cubicBezTo>
                    <a:pt x="4067210" y="2444992"/>
                    <a:pt x="4069115" y="2446897"/>
                    <a:pt x="4070068" y="2446897"/>
                  </a:cubicBezTo>
                  <a:cubicBezTo>
                    <a:pt x="4085784" y="2452612"/>
                    <a:pt x="4101024" y="2444992"/>
                    <a:pt x="4107215" y="2432609"/>
                  </a:cubicBezTo>
                  <a:cubicBezTo>
                    <a:pt x="4107215" y="2431180"/>
                    <a:pt x="4107215" y="2428799"/>
                    <a:pt x="4108644" y="2428799"/>
                  </a:cubicBezTo>
                  <a:cubicBezTo>
                    <a:pt x="4111025" y="2410226"/>
                    <a:pt x="4103405" y="2401653"/>
                    <a:pt x="4093404" y="2395462"/>
                  </a:cubicBezTo>
                  <a:cubicBezTo>
                    <a:pt x="4088165" y="2394033"/>
                    <a:pt x="4081974" y="2394033"/>
                    <a:pt x="4075306" y="2394033"/>
                  </a:cubicBezTo>
                  <a:cubicBezTo>
                    <a:pt x="4074354" y="2394033"/>
                    <a:pt x="4073878" y="2394033"/>
                    <a:pt x="4073878" y="2395462"/>
                  </a:cubicBezTo>
                  <a:lnTo>
                    <a:pt x="4071496" y="2395462"/>
                  </a:lnTo>
                  <a:close/>
                  <a:moveTo>
                    <a:pt x="4946844" y="2421655"/>
                  </a:moveTo>
                  <a:cubicBezTo>
                    <a:pt x="4947796" y="2437372"/>
                    <a:pt x="4955892" y="2445944"/>
                    <a:pt x="4971133" y="2447373"/>
                  </a:cubicBezTo>
                  <a:cubicBezTo>
                    <a:pt x="4985896" y="2445944"/>
                    <a:pt x="4993992" y="2437848"/>
                    <a:pt x="4995421" y="2423084"/>
                  </a:cubicBezTo>
                  <a:cubicBezTo>
                    <a:pt x="4994469" y="2407368"/>
                    <a:pt x="4982086" y="2395938"/>
                    <a:pt x="4965894" y="2399748"/>
                  </a:cubicBezTo>
                  <a:cubicBezTo>
                    <a:pt x="4953988" y="2401653"/>
                    <a:pt x="4948749" y="2409749"/>
                    <a:pt x="4946844" y="2421655"/>
                  </a:cubicBezTo>
                  <a:close/>
                  <a:moveTo>
                    <a:pt x="2218885" y="2415464"/>
                  </a:moveTo>
                  <a:cubicBezTo>
                    <a:pt x="2216980" y="2432133"/>
                    <a:pt x="2224124" y="2439277"/>
                    <a:pt x="2234125" y="2443563"/>
                  </a:cubicBezTo>
                  <a:cubicBezTo>
                    <a:pt x="2250794" y="2445468"/>
                    <a:pt x="2257937" y="2437848"/>
                    <a:pt x="2262224" y="2428323"/>
                  </a:cubicBezTo>
                  <a:cubicBezTo>
                    <a:pt x="2264129" y="2411654"/>
                    <a:pt x="2256985" y="2404510"/>
                    <a:pt x="2246984" y="2400224"/>
                  </a:cubicBezTo>
                  <a:cubicBezTo>
                    <a:pt x="2243174" y="2401177"/>
                    <a:pt x="2236030" y="2398795"/>
                    <a:pt x="2234125" y="2401653"/>
                  </a:cubicBezTo>
                  <a:cubicBezTo>
                    <a:pt x="2225076" y="2402605"/>
                    <a:pt x="2222219" y="2409749"/>
                    <a:pt x="2218885" y="2415940"/>
                  </a:cubicBezTo>
                  <a:close/>
                  <a:moveTo>
                    <a:pt x="3108043" y="2415464"/>
                  </a:moveTo>
                  <a:cubicBezTo>
                    <a:pt x="3106138" y="2432133"/>
                    <a:pt x="3113282" y="2439277"/>
                    <a:pt x="3123283" y="2443563"/>
                  </a:cubicBezTo>
                  <a:cubicBezTo>
                    <a:pt x="3139952" y="2445468"/>
                    <a:pt x="3147096" y="2437848"/>
                    <a:pt x="3151382" y="2428323"/>
                  </a:cubicBezTo>
                  <a:cubicBezTo>
                    <a:pt x="3153287" y="2411654"/>
                    <a:pt x="3146143" y="2404510"/>
                    <a:pt x="3136142" y="2400224"/>
                  </a:cubicBezTo>
                  <a:cubicBezTo>
                    <a:pt x="3132332" y="2401177"/>
                    <a:pt x="3125188" y="2398795"/>
                    <a:pt x="3123283" y="2401653"/>
                  </a:cubicBezTo>
                  <a:cubicBezTo>
                    <a:pt x="3114234" y="2402605"/>
                    <a:pt x="3111377" y="2409749"/>
                    <a:pt x="3108043" y="2415940"/>
                  </a:cubicBezTo>
                  <a:close/>
                  <a:moveTo>
                    <a:pt x="3172337" y="2419274"/>
                  </a:moveTo>
                  <a:cubicBezTo>
                    <a:pt x="3171385" y="2431180"/>
                    <a:pt x="3177576" y="2435943"/>
                    <a:pt x="3183767" y="2441182"/>
                  </a:cubicBezTo>
                  <a:cubicBezTo>
                    <a:pt x="3189482" y="2442611"/>
                    <a:pt x="3196149" y="2442611"/>
                    <a:pt x="3201865" y="2441182"/>
                  </a:cubicBezTo>
                  <a:cubicBezTo>
                    <a:pt x="3205198" y="2437372"/>
                    <a:pt x="3209961" y="2435943"/>
                    <a:pt x="3212342" y="2430704"/>
                  </a:cubicBezTo>
                  <a:cubicBezTo>
                    <a:pt x="3218057" y="2415940"/>
                    <a:pt x="3206151" y="2396414"/>
                    <a:pt x="3188053" y="2402605"/>
                  </a:cubicBezTo>
                  <a:cubicBezTo>
                    <a:pt x="3178528" y="2404034"/>
                    <a:pt x="3174718" y="2410702"/>
                    <a:pt x="3172813" y="2419274"/>
                  </a:cubicBezTo>
                  <a:close/>
                  <a:moveTo>
                    <a:pt x="2538449" y="2417845"/>
                  </a:moveTo>
                  <a:cubicBezTo>
                    <a:pt x="2537020" y="2431657"/>
                    <a:pt x="2544163" y="2436419"/>
                    <a:pt x="2551307" y="2441182"/>
                  </a:cubicBezTo>
                  <a:cubicBezTo>
                    <a:pt x="2569881" y="2442611"/>
                    <a:pt x="2578453" y="2434038"/>
                    <a:pt x="2577025" y="2415464"/>
                  </a:cubicBezTo>
                  <a:cubicBezTo>
                    <a:pt x="2574167" y="2409749"/>
                    <a:pt x="2569881" y="2405463"/>
                    <a:pt x="2564166" y="2402605"/>
                  </a:cubicBezTo>
                  <a:cubicBezTo>
                    <a:pt x="2560356" y="2403558"/>
                    <a:pt x="2553212" y="2401177"/>
                    <a:pt x="2551307" y="2404034"/>
                  </a:cubicBezTo>
                  <a:cubicBezTo>
                    <a:pt x="2544163" y="2405463"/>
                    <a:pt x="2540354" y="2411178"/>
                    <a:pt x="2538449" y="2418322"/>
                  </a:cubicBezTo>
                  <a:close/>
                  <a:moveTo>
                    <a:pt x="5014947" y="2416417"/>
                  </a:moveTo>
                  <a:cubicBezTo>
                    <a:pt x="5013042" y="2435943"/>
                    <a:pt x="5022091" y="2444992"/>
                    <a:pt x="5042094" y="2443563"/>
                  </a:cubicBezTo>
                  <a:cubicBezTo>
                    <a:pt x="5048761" y="2440706"/>
                    <a:pt x="5053524" y="2435943"/>
                    <a:pt x="5056381" y="2429275"/>
                  </a:cubicBezTo>
                  <a:lnTo>
                    <a:pt x="5056381" y="2416417"/>
                  </a:lnTo>
                  <a:cubicBezTo>
                    <a:pt x="5054000" y="2411178"/>
                    <a:pt x="5050190" y="2406892"/>
                    <a:pt x="5045904" y="2403558"/>
                  </a:cubicBezTo>
                  <a:cubicBezTo>
                    <a:pt x="5041617" y="2403558"/>
                    <a:pt x="5033045" y="2400224"/>
                    <a:pt x="5029235" y="2403558"/>
                  </a:cubicBezTo>
                  <a:cubicBezTo>
                    <a:pt x="5020662" y="2404034"/>
                    <a:pt x="5018758" y="2410702"/>
                    <a:pt x="5014947" y="2416417"/>
                  </a:cubicBezTo>
                  <a:close/>
                  <a:moveTo>
                    <a:pt x="3048988" y="2417845"/>
                  </a:moveTo>
                  <a:lnTo>
                    <a:pt x="3048988" y="2428323"/>
                  </a:lnTo>
                  <a:cubicBezTo>
                    <a:pt x="3052798" y="2434990"/>
                    <a:pt x="3061847" y="2441658"/>
                    <a:pt x="3071848" y="2438801"/>
                  </a:cubicBezTo>
                  <a:cubicBezTo>
                    <a:pt x="3077087" y="2437372"/>
                    <a:pt x="3078516" y="2430704"/>
                    <a:pt x="3082326" y="2428323"/>
                  </a:cubicBezTo>
                  <a:cubicBezTo>
                    <a:pt x="3084231" y="2414988"/>
                    <a:pt x="3078516" y="2409749"/>
                    <a:pt x="3071848" y="2404987"/>
                  </a:cubicBezTo>
                  <a:cubicBezTo>
                    <a:pt x="3068038" y="2405939"/>
                    <a:pt x="3060895" y="2403558"/>
                    <a:pt x="3058990" y="2406415"/>
                  </a:cubicBezTo>
                  <a:cubicBezTo>
                    <a:pt x="3053751" y="2408321"/>
                    <a:pt x="3049941" y="2412130"/>
                    <a:pt x="3048512" y="2417845"/>
                  </a:cubicBezTo>
                  <a:close/>
                  <a:moveTo>
                    <a:pt x="3239964" y="2421655"/>
                  </a:moveTo>
                  <a:cubicBezTo>
                    <a:pt x="3241869" y="2431657"/>
                    <a:pt x="3247108" y="2437372"/>
                    <a:pt x="3258062" y="2438324"/>
                  </a:cubicBezTo>
                  <a:cubicBezTo>
                    <a:pt x="3266635" y="2435943"/>
                    <a:pt x="3272826" y="2430704"/>
                    <a:pt x="3273302" y="2420227"/>
                  </a:cubicBezTo>
                  <a:cubicBezTo>
                    <a:pt x="3271397" y="2400700"/>
                    <a:pt x="3240441" y="2401177"/>
                    <a:pt x="3239964" y="2421655"/>
                  </a:cubicBezTo>
                  <a:close/>
                  <a:moveTo>
                    <a:pt x="3302829" y="2420227"/>
                  </a:moveTo>
                  <a:cubicBezTo>
                    <a:pt x="3299972" y="2444515"/>
                    <a:pt x="3341406" y="2443563"/>
                    <a:pt x="3336167" y="2417845"/>
                  </a:cubicBezTo>
                  <a:cubicBezTo>
                    <a:pt x="3334262" y="2411654"/>
                    <a:pt x="3329500" y="2407844"/>
                    <a:pt x="3324737" y="2404987"/>
                  </a:cubicBezTo>
                  <a:cubicBezTo>
                    <a:pt x="3321879" y="2405939"/>
                    <a:pt x="3315212" y="2403558"/>
                    <a:pt x="3314260" y="2406415"/>
                  </a:cubicBezTo>
                  <a:cubicBezTo>
                    <a:pt x="3307116" y="2407844"/>
                    <a:pt x="3303782" y="2413083"/>
                    <a:pt x="3302829" y="2420703"/>
                  </a:cubicBezTo>
                  <a:close/>
                  <a:moveTo>
                    <a:pt x="3369504" y="2421655"/>
                  </a:moveTo>
                  <a:cubicBezTo>
                    <a:pt x="3369981" y="2425942"/>
                    <a:pt x="3371886" y="2428799"/>
                    <a:pt x="3373314" y="2432133"/>
                  </a:cubicBezTo>
                  <a:cubicBezTo>
                    <a:pt x="3379030" y="2436419"/>
                    <a:pt x="3388078" y="2436419"/>
                    <a:pt x="3393793" y="2432133"/>
                  </a:cubicBezTo>
                  <a:cubicBezTo>
                    <a:pt x="3397603" y="2426894"/>
                    <a:pt x="3398079" y="2419274"/>
                    <a:pt x="3395222" y="2413083"/>
                  </a:cubicBezTo>
                  <a:cubicBezTo>
                    <a:pt x="3387126" y="2404510"/>
                    <a:pt x="3369504" y="2408321"/>
                    <a:pt x="3369504" y="2422132"/>
                  </a:cubicBezTo>
                  <a:close/>
                  <a:moveTo>
                    <a:pt x="3432369" y="2423084"/>
                  </a:moveTo>
                  <a:cubicBezTo>
                    <a:pt x="3432369" y="2440706"/>
                    <a:pt x="3464278" y="2439753"/>
                    <a:pt x="3460468" y="2419274"/>
                  </a:cubicBezTo>
                  <a:cubicBezTo>
                    <a:pt x="3459040" y="2412130"/>
                    <a:pt x="3450943" y="2404987"/>
                    <a:pt x="3442370" y="2408797"/>
                  </a:cubicBezTo>
                  <a:cubicBezTo>
                    <a:pt x="3434751" y="2409749"/>
                    <a:pt x="3432369" y="2414988"/>
                    <a:pt x="3431893" y="2423084"/>
                  </a:cubicBezTo>
                  <a:close/>
                  <a:moveTo>
                    <a:pt x="5082575" y="2416893"/>
                  </a:moveTo>
                  <a:cubicBezTo>
                    <a:pt x="5074479" y="2445944"/>
                    <a:pt x="5121627" y="2445944"/>
                    <a:pt x="5113531" y="2416893"/>
                  </a:cubicBezTo>
                  <a:cubicBezTo>
                    <a:pt x="5111150" y="2413559"/>
                    <a:pt x="5107816" y="2410226"/>
                    <a:pt x="5104482" y="2407844"/>
                  </a:cubicBezTo>
                  <a:cubicBezTo>
                    <a:pt x="5100672" y="2408797"/>
                    <a:pt x="5093529" y="2405939"/>
                    <a:pt x="5091624" y="2409273"/>
                  </a:cubicBezTo>
                  <a:cubicBezTo>
                    <a:pt x="5086385" y="2409749"/>
                    <a:pt x="5085909" y="2414512"/>
                    <a:pt x="5082575" y="2416893"/>
                  </a:cubicBezTo>
                  <a:close/>
                  <a:moveTo>
                    <a:pt x="2994696" y="2428323"/>
                  </a:moveTo>
                  <a:cubicBezTo>
                    <a:pt x="3003268" y="2435943"/>
                    <a:pt x="3016603" y="2426894"/>
                    <a:pt x="3009936" y="2415464"/>
                  </a:cubicBezTo>
                  <a:cubicBezTo>
                    <a:pt x="3001363" y="2407844"/>
                    <a:pt x="2988028" y="2416893"/>
                    <a:pt x="2994696" y="2428323"/>
                  </a:cubicBezTo>
                  <a:close/>
                  <a:moveTo>
                    <a:pt x="4117693" y="2485949"/>
                  </a:moveTo>
                  <a:cubicBezTo>
                    <a:pt x="4119121" y="2502618"/>
                    <a:pt x="4131504" y="2515000"/>
                    <a:pt x="4147220" y="2514048"/>
                  </a:cubicBezTo>
                  <a:cubicBezTo>
                    <a:pt x="4161984" y="2513572"/>
                    <a:pt x="4172938" y="2501189"/>
                    <a:pt x="4174366" y="2485949"/>
                  </a:cubicBezTo>
                  <a:cubicBezTo>
                    <a:pt x="4171985" y="2468328"/>
                    <a:pt x="4162460" y="2458327"/>
                    <a:pt x="4143410" y="2457851"/>
                  </a:cubicBezTo>
                  <a:cubicBezTo>
                    <a:pt x="4142458" y="2457851"/>
                    <a:pt x="4141981" y="2457851"/>
                    <a:pt x="4141981" y="2459279"/>
                  </a:cubicBezTo>
                  <a:cubicBezTo>
                    <a:pt x="4126741" y="2460708"/>
                    <a:pt x="4119598" y="2471186"/>
                    <a:pt x="4117693" y="2486426"/>
                  </a:cubicBezTo>
                  <a:close/>
                  <a:moveTo>
                    <a:pt x="4180558" y="2485949"/>
                  </a:moveTo>
                  <a:cubicBezTo>
                    <a:pt x="4181986" y="2502618"/>
                    <a:pt x="4194369" y="2515000"/>
                    <a:pt x="4210085" y="2514048"/>
                  </a:cubicBezTo>
                  <a:cubicBezTo>
                    <a:pt x="4224849" y="2513572"/>
                    <a:pt x="4235803" y="2501189"/>
                    <a:pt x="4237232" y="2485949"/>
                  </a:cubicBezTo>
                  <a:cubicBezTo>
                    <a:pt x="4234850" y="2468328"/>
                    <a:pt x="4225325" y="2458327"/>
                    <a:pt x="4206275" y="2457851"/>
                  </a:cubicBezTo>
                  <a:cubicBezTo>
                    <a:pt x="4205323" y="2457851"/>
                    <a:pt x="4204847" y="2457851"/>
                    <a:pt x="4204847" y="2459279"/>
                  </a:cubicBezTo>
                  <a:cubicBezTo>
                    <a:pt x="4189606" y="2460708"/>
                    <a:pt x="4182463" y="2471186"/>
                    <a:pt x="4180558" y="2486426"/>
                  </a:cubicBezTo>
                  <a:close/>
                  <a:moveTo>
                    <a:pt x="4879692" y="2485949"/>
                  </a:moveTo>
                  <a:cubicBezTo>
                    <a:pt x="4881121" y="2502618"/>
                    <a:pt x="4893504" y="2515000"/>
                    <a:pt x="4909220" y="2514048"/>
                  </a:cubicBezTo>
                  <a:cubicBezTo>
                    <a:pt x="4923984" y="2513572"/>
                    <a:pt x="4934938" y="2501189"/>
                    <a:pt x="4936366" y="2485949"/>
                  </a:cubicBezTo>
                  <a:cubicBezTo>
                    <a:pt x="4933985" y="2468328"/>
                    <a:pt x="4924460" y="2458327"/>
                    <a:pt x="4905410" y="2457851"/>
                  </a:cubicBezTo>
                  <a:cubicBezTo>
                    <a:pt x="4904458" y="2457851"/>
                    <a:pt x="4903981" y="2457851"/>
                    <a:pt x="4903981" y="2459279"/>
                  </a:cubicBezTo>
                  <a:cubicBezTo>
                    <a:pt x="4888741" y="2460708"/>
                    <a:pt x="4881597" y="2471186"/>
                    <a:pt x="4879692" y="2486426"/>
                  </a:cubicBezTo>
                  <a:close/>
                  <a:moveTo>
                    <a:pt x="3169003" y="2484520"/>
                  </a:moveTo>
                  <a:cubicBezTo>
                    <a:pt x="3169003" y="2499284"/>
                    <a:pt x="3177099" y="2506904"/>
                    <a:pt x="3190911" y="2508809"/>
                  </a:cubicBezTo>
                  <a:cubicBezTo>
                    <a:pt x="3206627" y="2507857"/>
                    <a:pt x="3215200" y="2499760"/>
                    <a:pt x="3215200" y="2483092"/>
                  </a:cubicBezTo>
                  <a:cubicBezTo>
                    <a:pt x="3213294" y="2470233"/>
                    <a:pt x="3201865" y="2459755"/>
                    <a:pt x="3187101" y="2464042"/>
                  </a:cubicBezTo>
                  <a:cubicBezTo>
                    <a:pt x="3175671" y="2465470"/>
                    <a:pt x="3170908" y="2473567"/>
                    <a:pt x="3169003" y="2484520"/>
                  </a:cubicBezTo>
                  <a:close/>
                  <a:moveTo>
                    <a:pt x="3492377" y="2473091"/>
                  </a:moveTo>
                  <a:cubicBezTo>
                    <a:pt x="3491424" y="2477377"/>
                    <a:pt x="3489043" y="2481187"/>
                    <a:pt x="3488567" y="2485949"/>
                  </a:cubicBezTo>
                  <a:cubicBezTo>
                    <a:pt x="3490472" y="2498808"/>
                    <a:pt x="3497616" y="2505952"/>
                    <a:pt x="3510474" y="2507857"/>
                  </a:cubicBezTo>
                  <a:cubicBezTo>
                    <a:pt x="3531906" y="2507857"/>
                    <a:pt x="3538097" y="2479282"/>
                    <a:pt x="3523333" y="2467852"/>
                  </a:cubicBezTo>
                  <a:cubicBezTo>
                    <a:pt x="3518571" y="2467375"/>
                    <a:pt x="3512379" y="2461660"/>
                    <a:pt x="3508093" y="2465470"/>
                  </a:cubicBezTo>
                  <a:cubicBezTo>
                    <a:pt x="3499997" y="2465470"/>
                    <a:pt x="3497139" y="2470233"/>
                    <a:pt x="3492853" y="2473091"/>
                  </a:cubicBezTo>
                  <a:close/>
                  <a:moveTo>
                    <a:pt x="4948749" y="2478329"/>
                  </a:moveTo>
                  <a:cubicBezTo>
                    <a:pt x="4946367" y="2494998"/>
                    <a:pt x="4953511" y="2502618"/>
                    <a:pt x="4963036" y="2507857"/>
                  </a:cubicBezTo>
                  <a:cubicBezTo>
                    <a:pt x="4979705" y="2510238"/>
                    <a:pt x="4987325" y="2503094"/>
                    <a:pt x="4992564" y="2493569"/>
                  </a:cubicBezTo>
                  <a:cubicBezTo>
                    <a:pt x="4994945" y="2476900"/>
                    <a:pt x="4987801" y="2469280"/>
                    <a:pt x="4978276" y="2464042"/>
                  </a:cubicBezTo>
                  <a:cubicBezTo>
                    <a:pt x="4973514" y="2464994"/>
                    <a:pt x="4965417" y="2462613"/>
                    <a:pt x="4963036" y="2465470"/>
                  </a:cubicBezTo>
                  <a:cubicBezTo>
                    <a:pt x="4955416" y="2466899"/>
                    <a:pt x="4953035" y="2473091"/>
                    <a:pt x="4948749" y="2478329"/>
                  </a:cubicBezTo>
                  <a:close/>
                  <a:moveTo>
                    <a:pt x="5022091" y="2500237"/>
                  </a:moveTo>
                  <a:cubicBezTo>
                    <a:pt x="5024949" y="2500237"/>
                    <a:pt x="5026854" y="2503571"/>
                    <a:pt x="5029711" y="2504047"/>
                  </a:cubicBezTo>
                  <a:cubicBezTo>
                    <a:pt x="5036855" y="2505476"/>
                    <a:pt x="5043046" y="2502142"/>
                    <a:pt x="5047808" y="2500237"/>
                  </a:cubicBezTo>
                  <a:cubicBezTo>
                    <a:pt x="5050666" y="2494998"/>
                    <a:pt x="5054000" y="2490236"/>
                    <a:pt x="5053047" y="2481187"/>
                  </a:cubicBezTo>
                  <a:cubicBezTo>
                    <a:pt x="5051619" y="2478805"/>
                    <a:pt x="5049714" y="2476900"/>
                    <a:pt x="5049238" y="2473567"/>
                  </a:cubicBezTo>
                  <a:cubicBezTo>
                    <a:pt x="5044951" y="2471186"/>
                    <a:pt x="5036855" y="2465470"/>
                    <a:pt x="5030187" y="2469757"/>
                  </a:cubicBezTo>
                  <a:cubicBezTo>
                    <a:pt x="5015900" y="2469757"/>
                    <a:pt x="5013995" y="2492140"/>
                    <a:pt x="5022567" y="2500713"/>
                  </a:cubicBezTo>
                  <a:close/>
                  <a:moveTo>
                    <a:pt x="2985647" y="2484997"/>
                  </a:moveTo>
                  <a:cubicBezTo>
                    <a:pt x="2982790" y="2509285"/>
                    <a:pt x="3024223" y="2508333"/>
                    <a:pt x="3018984" y="2482615"/>
                  </a:cubicBezTo>
                  <a:cubicBezTo>
                    <a:pt x="3017079" y="2476424"/>
                    <a:pt x="3012317" y="2472614"/>
                    <a:pt x="3007555" y="2469757"/>
                  </a:cubicBezTo>
                  <a:cubicBezTo>
                    <a:pt x="3004697" y="2470709"/>
                    <a:pt x="2998030" y="2468328"/>
                    <a:pt x="2997077" y="2471186"/>
                  </a:cubicBezTo>
                  <a:cubicBezTo>
                    <a:pt x="2989933" y="2472614"/>
                    <a:pt x="2986599" y="2477853"/>
                    <a:pt x="2985647" y="2485473"/>
                  </a:cubicBezTo>
                  <a:close/>
                  <a:moveTo>
                    <a:pt x="5081146" y="2486426"/>
                  </a:moveTo>
                  <a:cubicBezTo>
                    <a:pt x="5083051" y="2496427"/>
                    <a:pt x="5088290" y="2502142"/>
                    <a:pt x="5099244" y="2503094"/>
                  </a:cubicBezTo>
                  <a:cubicBezTo>
                    <a:pt x="5107816" y="2500713"/>
                    <a:pt x="5114008" y="2495474"/>
                    <a:pt x="5114484" y="2484997"/>
                  </a:cubicBezTo>
                  <a:cubicBezTo>
                    <a:pt x="5112578" y="2465470"/>
                    <a:pt x="5081623" y="2465947"/>
                    <a:pt x="5081146" y="2486426"/>
                  </a:cubicBezTo>
                  <a:close/>
                  <a:moveTo>
                    <a:pt x="2606076" y="2484044"/>
                  </a:moveTo>
                  <a:cubicBezTo>
                    <a:pt x="2603695" y="2503094"/>
                    <a:pt x="2625602" y="2505476"/>
                    <a:pt x="2633222" y="2498332"/>
                  </a:cubicBezTo>
                  <a:cubicBezTo>
                    <a:pt x="2640366" y="2491188"/>
                    <a:pt x="2636556" y="2479758"/>
                    <a:pt x="2633222" y="2474995"/>
                  </a:cubicBezTo>
                  <a:cubicBezTo>
                    <a:pt x="2629889" y="2473091"/>
                    <a:pt x="2621792" y="2468804"/>
                    <a:pt x="2616554" y="2472614"/>
                  </a:cubicBezTo>
                  <a:cubicBezTo>
                    <a:pt x="2609886" y="2473567"/>
                    <a:pt x="2607981" y="2478329"/>
                    <a:pt x="2606076" y="2484044"/>
                  </a:cubicBezTo>
                  <a:close/>
                  <a:moveTo>
                    <a:pt x="3270921" y="2485473"/>
                  </a:moveTo>
                  <a:cubicBezTo>
                    <a:pt x="3269016" y="2469280"/>
                    <a:pt x="3243298" y="2469280"/>
                    <a:pt x="3242822" y="2486902"/>
                  </a:cubicBezTo>
                  <a:cubicBezTo>
                    <a:pt x="3243298" y="2504999"/>
                    <a:pt x="3271873" y="2504523"/>
                    <a:pt x="3270921" y="2485473"/>
                  </a:cubicBezTo>
                  <a:close/>
                  <a:moveTo>
                    <a:pt x="2227457" y="2484044"/>
                  </a:moveTo>
                  <a:lnTo>
                    <a:pt x="2227457" y="2491664"/>
                  </a:lnTo>
                  <a:cubicBezTo>
                    <a:pt x="2232696" y="2504523"/>
                    <a:pt x="2258414" y="2501189"/>
                    <a:pt x="2253175" y="2481187"/>
                  </a:cubicBezTo>
                  <a:cubicBezTo>
                    <a:pt x="2250794" y="2478329"/>
                    <a:pt x="2248413" y="2475472"/>
                    <a:pt x="2245555" y="2473567"/>
                  </a:cubicBezTo>
                  <a:cubicBezTo>
                    <a:pt x="2242697" y="2474519"/>
                    <a:pt x="2236030" y="2472138"/>
                    <a:pt x="2235077" y="2474995"/>
                  </a:cubicBezTo>
                  <a:cubicBezTo>
                    <a:pt x="2230315" y="2475948"/>
                    <a:pt x="2228410" y="2479282"/>
                    <a:pt x="2227457" y="2484044"/>
                  </a:cubicBezTo>
                  <a:close/>
                  <a:moveTo>
                    <a:pt x="3306639" y="2484044"/>
                  </a:moveTo>
                  <a:lnTo>
                    <a:pt x="3306639" y="2491664"/>
                  </a:lnTo>
                  <a:cubicBezTo>
                    <a:pt x="3311878" y="2504523"/>
                    <a:pt x="3337596" y="2501189"/>
                    <a:pt x="3332357" y="2481187"/>
                  </a:cubicBezTo>
                  <a:cubicBezTo>
                    <a:pt x="3329976" y="2478329"/>
                    <a:pt x="3327594" y="2475472"/>
                    <a:pt x="3324737" y="2473567"/>
                  </a:cubicBezTo>
                  <a:cubicBezTo>
                    <a:pt x="3321879" y="2474519"/>
                    <a:pt x="3315212" y="2472138"/>
                    <a:pt x="3314260" y="2474995"/>
                  </a:cubicBezTo>
                  <a:cubicBezTo>
                    <a:pt x="3309497" y="2475948"/>
                    <a:pt x="3307592" y="2479282"/>
                    <a:pt x="3306639" y="2484044"/>
                  </a:cubicBezTo>
                  <a:close/>
                  <a:moveTo>
                    <a:pt x="3370933" y="2484044"/>
                  </a:moveTo>
                  <a:lnTo>
                    <a:pt x="3370933" y="2491664"/>
                  </a:lnTo>
                  <a:cubicBezTo>
                    <a:pt x="3376172" y="2504523"/>
                    <a:pt x="3401889" y="2501189"/>
                    <a:pt x="3396651" y="2481187"/>
                  </a:cubicBezTo>
                  <a:cubicBezTo>
                    <a:pt x="3394270" y="2478329"/>
                    <a:pt x="3391888" y="2475472"/>
                    <a:pt x="3389031" y="2473567"/>
                  </a:cubicBezTo>
                  <a:cubicBezTo>
                    <a:pt x="3386173" y="2474519"/>
                    <a:pt x="3379506" y="2472138"/>
                    <a:pt x="3378553" y="2474995"/>
                  </a:cubicBezTo>
                  <a:cubicBezTo>
                    <a:pt x="3373791" y="2475948"/>
                    <a:pt x="3371886" y="2479282"/>
                    <a:pt x="3370933" y="2484044"/>
                  </a:cubicBezTo>
                  <a:close/>
                  <a:moveTo>
                    <a:pt x="5149250" y="2487854"/>
                  </a:moveTo>
                  <a:cubicBezTo>
                    <a:pt x="5151155" y="2494522"/>
                    <a:pt x="5154965" y="2499284"/>
                    <a:pt x="5163537" y="2499284"/>
                  </a:cubicBezTo>
                  <a:cubicBezTo>
                    <a:pt x="5170205" y="2497379"/>
                    <a:pt x="5174967" y="2493569"/>
                    <a:pt x="5174967" y="2484997"/>
                  </a:cubicBezTo>
                  <a:cubicBezTo>
                    <a:pt x="5174015" y="2469757"/>
                    <a:pt x="5147821" y="2470233"/>
                    <a:pt x="5149250" y="2487378"/>
                  </a:cubicBezTo>
                  <a:close/>
                  <a:moveTo>
                    <a:pt x="3434751" y="2487854"/>
                  </a:moveTo>
                  <a:cubicBezTo>
                    <a:pt x="3436179" y="2494045"/>
                    <a:pt x="3439513" y="2498332"/>
                    <a:pt x="3447609" y="2498332"/>
                  </a:cubicBezTo>
                  <a:cubicBezTo>
                    <a:pt x="3453801" y="2496903"/>
                    <a:pt x="3458087" y="2493569"/>
                    <a:pt x="3458087" y="2485473"/>
                  </a:cubicBezTo>
                  <a:cubicBezTo>
                    <a:pt x="3457610" y="2471662"/>
                    <a:pt x="3432846" y="2472138"/>
                    <a:pt x="3435227" y="2487854"/>
                  </a:cubicBezTo>
                  <a:close/>
                  <a:moveTo>
                    <a:pt x="5215925" y="2494045"/>
                  </a:moveTo>
                  <a:cubicBezTo>
                    <a:pt x="5221164" y="2497855"/>
                    <a:pt x="5226402" y="2498332"/>
                    <a:pt x="5232594" y="2495474"/>
                  </a:cubicBezTo>
                  <a:cubicBezTo>
                    <a:pt x="5236404" y="2490236"/>
                    <a:pt x="5236880" y="2484997"/>
                    <a:pt x="5234022" y="2478805"/>
                  </a:cubicBezTo>
                  <a:cubicBezTo>
                    <a:pt x="5223545" y="2469280"/>
                    <a:pt x="5207828" y="2481663"/>
                    <a:pt x="5215925" y="2494045"/>
                  </a:cubicBezTo>
                  <a:close/>
                  <a:moveTo>
                    <a:pt x="5281171" y="2494045"/>
                  </a:moveTo>
                  <a:cubicBezTo>
                    <a:pt x="5286410" y="2496903"/>
                    <a:pt x="5291172" y="2496903"/>
                    <a:pt x="5296411" y="2494045"/>
                  </a:cubicBezTo>
                  <a:cubicBezTo>
                    <a:pt x="5296411" y="2489759"/>
                    <a:pt x="5299745" y="2489759"/>
                    <a:pt x="5298792" y="2484997"/>
                  </a:cubicBezTo>
                  <a:cubicBezTo>
                    <a:pt x="5297364" y="2473091"/>
                    <a:pt x="5277361" y="2473567"/>
                    <a:pt x="5278314" y="2487378"/>
                  </a:cubicBezTo>
                  <a:cubicBezTo>
                    <a:pt x="5278790" y="2489759"/>
                    <a:pt x="5281171" y="2490712"/>
                    <a:pt x="5280695" y="2493569"/>
                  </a:cubicBezTo>
                  <a:close/>
                  <a:moveTo>
                    <a:pt x="4687287" y="2545480"/>
                  </a:moveTo>
                  <a:lnTo>
                    <a:pt x="4687287" y="2556910"/>
                  </a:lnTo>
                  <a:cubicBezTo>
                    <a:pt x="4691098" y="2567864"/>
                    <a:pt x="4698241" y="2578342"/>
                    <a:pt x="4711576" y="2580247"/>
                  </a:cubicBezTo>
                  <a:cubicBezTo>
                    <a:pt x="4728721" y="2582628"/>
                    <a:pt x="4743009" y="2571674"/>
                    <a:pt x="4746343" y="2555958"/>
                  </a:cubicBezTo>
                  <a:lnTo>
                    <a:pt x="4746343" y="2544528"/>
                  </a:lnTo>
                  <a:cubicBezTo>
                    <a:pt x="4742533" y="2532622"/>
                    <a:pt x="4734912" y="2524049"/>
                    <a:pt x="4722054" y="2521192"/>
                  </a:cubicBezTo>
                  <a:lnTo>
                    <a:pt x="4710624" y="2521192"/>
                  </a:lnTo>
                  <a:cubicBezTo>
                    <a:pt x="4710624" y="2521192"/>
                    <a:pt x="4709195" y="2521192"/>
                    <a:pt x="4709195" y="2522620"/>
                  </a:cubicBezTo>
                  <a:cubicBezTo>
                    <a:pt x="4696813" y="2525002"/>
                    <a:pt x="4690621" y="2534051"/>
                    <a:pt x="4687287" y="2545957"/>
                  </a:cubicBezTo>
                  <a:close/>
                  <a:moveTo>
                    <a:pt x="4057209" y="2536432"/>
                  </a:moveTo>
                  <a:cubicBezTo>
                    <a:pt x="4050542" y="2551672"/>
                    <a:pt x="4058161" y="2567864"/>
                    <a:pt x="4068639" y="2573579"/>
                  </a:cubicBezTo>
                  <a:cubicBezTo>
                    <a:pt x="4083879" y="2580247"/>
                    <a:pt x="4100072" y="2572627"/>
                    <a:pt x="4105786" y="2562149"/>
                  </a:cubicBezTo>
                  <a:cubicBezTo>
                    <a:pt x="4112454" y="2546909"/>
                    <a:pt x="4104834" y="2530717"/>
                    <a:pt x="4094357" y="2525002"/>
                  </a:cubicBezTo>
                  <a:cubicBezTo>
                    <a:pt x="4089118" y="2524049"/>
                    <a:pt x="4084832" y="2521668"/>
                    <a:pt x="4077688" y="2522620"/>
                  </a:cubicBezTo>
                  <a:cubicBezTo>
                    <a:pt x="4076735" y="2522620"/>
                    <a:pt x="4076259" y="2522620"/>
                    <a:pt x="4076259" y="2524049"/>
                  </a:cubicBezTo>
                  <a:cubicBezTo>
                    <a:pt x="4065782" y="2524049"/>
                    <a:pt x="4062448" y="2531669"/>
                    <a:pt x="4057209" y="2536908"/>
                  </a:cubicBezTo>
                  <a:close/>
                  <a:moveTo>
                    <a:pt x="4247233" y="2537861"/>
                  </a:moveTo>
                  <a:cubicBezTo>
                    <a:pt x="4245328" y="2544528"/>
                    <a:pt x="4245328" y="2554529"/>
                    <a:pt x="4247233" y="2561197"/>
                  </a:cubicBezTo>
                  <a:cubicBezTo>
                    <a:pt x="4251043" y="2566912"/>
                    <a:pt x="4255805" y="2571198"/>
                    <a:pt x="4261520" y="2575484"/>
                  </a:cubicBezTo>
                  <a:cubicBezTo>
                    <a:pt x="4279141" y="2580723"/>
                    <a:pt x="4292953" y="2572150"/>
                    <a:pt x="4298668" y="2561197"/>
                  </a:cubicBezTo>
                  <a:cubicBezTo>
                    <a:pt x="4303907" y="2543575"/>
                    <a:pt x="4295334" y="2529764"/>
                    <a:pt x="4284380" y="2524049"/>
                  </a:cubicBezTo>
                  <a:cubicBezTo>
                    <a:pt x="4279141" y="2522620"/>
                    <a:pt x="4272950" y="2522620"/>
                    <a:pt x="4266283" y="2522620"/>
                  </a:cubicBezTo>
                  <a:cubicBezTo>
                    <a:pt x="4265330" y="2522620"/>
                    <a:pt x="4264854" y="2522620"/>
                    <a:pt x="4264854" y="2524049"/>
                  </a:cubicBezTo>
                  <a:cubicBezTo>
                    <a:pt x="4255329" y="2525002"/>
                    <a:pt x="4251995" y="2532622"/>
                    <a:pt x="4246756" y="2538337"/>
                  </a:cubicBezTo>
                  <a:close/>
                  <a:moveTo>
                    <a:pt x="4753010" y="2552148"/>
                  </a:moveTo>
                  <a:cubicBezTo>
                    <a:pt x="4755868" y="2568341"/>
                    <a:pt x="4764916" y="2577865"/>
                    <a:pt x="4782537" y="2579294"/>
                  </a:cubicBezTo>
                  <a:cubicBezTo>
                    <a:pt x="4798254" y="2576437"/>
                    <a:pt x="4807303" y="2567388"/>
                    <a:pt x="4809684" y="2551196"/>
                  </a:cubicBezTo>
                  <a:cubicBezTo>
                    <a:pt x="4807303" y="2534051"/>
                    <a:pt x="4797777" y="2524525"/>
                    <a:pt x="4780156" y="2523097"/>
                  </a:cubicBezTo>
                  <a:cubicBezTo>
                    <a:pt x="4779204" y="2523097"/>
                    <a:pt x="4778728" y="2523097"/>
                    <a:pt x="4778728" y="2524525"/>
                  </a:cubicBezTo>
                  <a:cubicBezTo>
                    <a:pt x="4762059" y="2525478"/>
                    <a:pt x="4754915" y="2536908"/>
                    <a:pt x="4753010" y="2552624"/>
                  </a:cubicBezTo>
                  <a:close/>
                  <a:moveTo>
                    <a:pt x="4815875" y="2546909"/>
                  </a:moveTo>
                  <a:cubicBezTo>
                    <a:pt x="4815875" y="2568817"/>
                    <a:pt x="4826829" y="2579294"/>
                    <a:pt x="4849212" y="2578818"/>
                  </a:cubicBezTo>
                  <a:cubicBezTo>
                    <a:pt x="4863500" y="2574055"/>
                    <a:pt x="4873501" y="2565483"/>
                    <a:pt x="4872073" y="2545480"/>
                  </a:cubicBezTo>
                  <a:cubicBezTo>
                    <a:pt x="4870168" y="2539289"/>
                    <a:pt x="4867310" y="2535003"/>
                    <a:pt x="4864452" y="2530240"/>
                  </a:cubicBezTo>
                  <a:cubicBezTo>
                    <a:pt x="4857785" y="2526430"/>
                    <a:pt x="4848260" y="2519287"/>
                    <a:pt x="4837306" y="2523573"/>
                  </a:cubicBezTo>
                  <a:cubicBezTo>
                    <a:pt x="4824448" y="2525954"/>
                    <a:pt x="4818256" y="2534527"/>
                    <a:pt x="4815399" y="2546909"/>
                  </a:cubicBezTo>
                  <a:close/>
                  <a:moveTo>
                    <a:pt x="4893980" y="2527859"/>
                  </a:moveTo>
                  <a:cubicBezTo>
                    <a:pt x="4887313" y="2533574"/>
                    <a:pt x="4882074" y="2540718"/>
                    <a:pt x="4881121" y="2552148"/>
                  </a:cubicBezTo>
                  <a:cubicBezTo>
                    <a:pt x="4883026" y="2555482"/>
                    <a:pt x="4883502" y="2561197"/>
                    <a:pt x="4884931" y="2565007"/>
                  </a:cubicBezTo>
                  <a:cubicBezTo>
                    <a:pt x="4889218" y="2566912"/>
                    <a:pt x="4889694" y="2571674"/>
                    <a:pt x="4893980" y="2574055"/>
                  </a:cubicBezTo>
                  <a:cubicBezTo>
                    <a:pt x="4906839" y="2581676"/>
                    <a:pt x="4923508" y="2575484"/>
                    <a:pt x="4931127" y="2565007"/>
                  </a:cubicBezTo>
                  <a:cubicBezTo>
                    <a:pt x="4932556" y="2561197"/>
                    <a:pt x="4933032" y="2555482"/>
                    <a:pt x="4934938" y="2552148"/>
                  </a:cubicBezTo>
                  <a:cubicBezTo>
                    <a:pt x="4933985" y="2540718"/>
                    <a:pt x="4928746" y="2533574"/>
                    <a:pt x="4922079" y="2527859"/>
                  </a:cubicBezTo>
                  <a:cubicBezTo>
                    <a:pt x="4917316" y="2527383"/>
                    <a:pt x="4909696" y="2523097"/>
                    <a:pt x="4906839" y="2525478"/>
                  </a:cubicBezTo>
                  <a:cubicBezTo>
                    <a:pt x="4900647" y="2524525"/>
                    <a:pt x="4898742" y="2527383"/>
                    <a:pt x="4893980" y="2527859"/>
                  </a:cubicBezTo>
                  <a:close/>
                  <a:moveTo>
                    <a:pt x="3232345" y="2549767"/>
                  </a:moveTo>
                  <a:cubicBezTo>
                    <a:pt x="3234250" y="2564530"/>
                    <a:pt x="3242346" y="2573103"/>
                    <a:pt x="3258062" y="2574055"/>
                  </a:cubicBezTo>
                  <a:cubicBezTo>
                    <a:pt x="3271397" y="2571674"/>
                    <a:pt x="3279493" y="2563578"/>
                    <a:pt x="3280922" y="2549767"/>
                  </a:cubicBezTo>
                  <a:cubicBezTo>
                    <a:pt x="3279493" y="2535003"/>
                    <a:pt x="3268063" y="2524049"/>
                    <a:pt x="3253776" y="2526430"/>
                  </a:cubicBezTo>
                  <a:cubicBezTo>
                    <a:pt x="3239488" y="2527383"/>
                    <a:pt x="3234250" y="2536908"/>
                    <a:pt x="3231868" y="2549767"/>
                  </a:cubicBezTo>
                  <a:close/>
                  <a:moveTo>
                    <a:pt x="4122931" y="2540718"/>
                  </a:moveTo>
                  <a:cubicBezTo>
                    <a:pt x="4123884" y="2545004"/>
                    <a:pt x="4121979" y="2546909"/>
                    <a:pt x="4121503" y="2549767"/>
                  </a:cubicBezTo>
                  <a:cubicBezTo>
                    <a:pt x="4123408" y="2552624"/>
                    <a:pt x="4121503" y="2555958"/>
                    <a:pt x="4122931" y="2558815"/>
                  </a:cubicBezTo>
                  <a:cubicBezTo>
                    <a:pt x="4124360" y="2563578"/>
                    <a:pt x="4133409" y="2571674"/>
                    <a:pt x="4137219" y="2573103"/>
                  </a:cubicBezTo>
                  <a:cubicBezTo>
                    <a:pt x="4151506" y="2577865"/>
                    <a:pt x="4161984" y="2568817"/>
                    <a:pt x="4166746" y="2561673"/>
                  </a:cubicBezTo>
                  <a:cubicBezTo>
                    <a:pt x="4169128" y="2558339"/>
                    <a:pt x="4169604" y="2555482"/>
                    <a:pt x="4170556" y="2550243"/>
                  </a:cubicBezTo>
                  <a:cubicBezTo>
                    <a:pt x="4170556" y="2547385"/>
                    <a:pt x="4168651" y="2545480"/>
                    <a:pt x="4169128" y="2541194"/>
                  </a:cubicBezTo>
                  <a:cubicBezTo>
                    <a:pt x="4164842" y="2533098"/>
                    <a:pt x="4154840" y="2524049"/>
                    <a:pt x="4143410" y="2526907"/>
                  </a:cubicBezTo>
                  <a:cubicBezTo>
                    <a:pt x="4131980" y="2526907"/>
                    <a:pt x="4127694" y="2534527"/>
                    <a:pt x="4122931" y="2541194"/>
                  </a:cubicBezTo>
                  <a:close/>
                  <a:moveTo>
                    <a:pt x="2603695" y="2534527"/>
                  </a:moveTo>
                  <a:cubicBezTo>
                    <a:pt x="2601790" y="2539289"/>
                    <a:pt x="2598456" y="2543099"/>
                    <a:pt x="2598456" y="2549767"/>
                  </a:cubicBezTo>
                  <a:cubicBezTo>
                    <a:pt x="2599885" y="2564054"/>
                    <a:pt x="2607981" y="2572150"/>
                    <a:pt x="2622745" y="2573103"/>
                  </a:cubicBezTo>
                  <a:cubicBezTo>
                    <a:pt x="2635604" y="2571198"/>
                    <a:pt x="2643223" y="2563578"/>
                    <a:pt x="2644652" y="2549767"/>
                  </a:cubicBezTo>
                  <a:cubicBezTo>
                    <a:pt x="2644652" y="2542147"/>
                    <a:pt x="2640842" y="2537861"/>
                    <a:pt x="2638461" y="2533098"/>
                  </a:cubicBezTo>
                  <a:cubicBezTo>
                    <a:pt x="2633222" y="2530240"/>
                    <a:pt x="2625126" y="2524049"/>
                    <a:pt x="2617982" y="2527859"/>
                  </a:cubicBezTo>
                  <a:cubicBezTo>
                    <a:pt x="2610362" y="2527383"/>
                    <a:pt x="2608457" y="2532145"/>
                    <a:pt x="2603695" y="2534051"/>
                  </a:cubicBezTo>
                  <a:close/>
                  <a:moveTo>
                    <a:pt x="4187225" y="2543575"/>
                  </a:moveTo>
                  <a:cubicBezTo>
                    <a:pt x="4185796" y="2563578"/>
                    <a:pt x="4194369" y="2573103"/>
                    <a:pt x="4214371" y="2571674"/>
                  </a:cubicBezTo>
                  <a:cubicBezTo>
                    <a:pt x="4219134" y="2569769"/>
                    <a:pt x="4223420" y="2567388"/>
                    <a:pt x="4227230" y="2564054"/>
                  </a:cubicBezTo>
                  <a:cubicBezTo>
                    <a:pt x="4227707" y="2560720"/>
                    <a:pt x="4229611" y="2558815"/>
                    <a:pt x="4231040" y="2556434"/>
                  </a:cubicBezTo>
                  <a:cubicBezTo>
                    <a:pt x="4231993" y="2546433"/>
                    <a:pt x="4229611" y="2539765"/>
                    <a:pt x="4225802" y="2534527"/>
                  </a:cubicBezTo>
                  <a:cubicBezTo>
                    <a:pt x="4221039" y="2530717"/>
                    <a:pt x="4211514" y="2525002"/>
                    <a:pt x="4202942" y="2529288"/>
                  </a:cubicBezTo>
                  <a:cubicBezTo>
                    <a:pt x="4193893" y="2530240"/>
                    <a:pt x="4191035" y="2537384"/>
                    <a:pt x="4187701" y="2543575"/>
                  </a:cubicBezTo>
                  <a:close/>
                  <a:moveTo>
                    <a:pt x="2982313" y="2547385"/>
                  </a:moveTo>
                  <a:cubicBezTo>
                    <a:pt x="2981361" y="2559292"/>
                    <a:pt x="2987552" y="2564054"/>
                    <a:pt x="2993743" y="2569293"/>
                  </a:cubicBezTo>
                  <a:cubicBezTo>
                    <a:pt x="2999458" y="2570722"/>
                    <a:pt x="3006126" y="2570722"/>
                    <a:pt x="3011841" y="2569293"/>
                  </a:cubicBezTo>
                  <a:cubicBezTo>
                    <a:pt x="3015174" y="2565483"/>
                    <a:pt x="3019937" y="2564054"/>
                    <a:pt x="3022318" y="2558815"/>
                  </a:cubicBezTo>
                  <a:cubicBezTo>
                    <a:pt x="3028033" y="2544052"/>
                    <a:pt x="3016127" y="2524525"/>
                    <a:pt x="2998030" y="2530717"/>
                  </a:cubicBezTo>
                  <a:cubicBezTo>
                    <a:pt x="2988505" y="2532145"/>
                    <a:pt x="2984694" y="2538813"/>
                    <a:pt x="2982790" y="2547385"/>
                  </a:cubicBezTo>
                  <a:close/>
                  <a:moveTo>
                    <a:pt x="3490472" y="2543575"/>
                  </a:moveTo>
                  <a:cubicBezTo>
                    <a:pt x="3488567" y="2563102"/>
                    <a:pt x="3497616" y="2572150"/>
                    <a:pt x="3517618" y="2570722"/>
                  </a:cubicBezTo>
                  <a:cubicBezTo>
                    <a:pt x="3524285" y="2567864"/>
                    <a:pt x="3529048" y="2563102"/>
                    <a:pt x="3531906" y="2556434"/>
                  </a:cubicBezTo>
                  <a:lnTo>
                    <a:pt x="3531906" y="2543575"/>
                  </a:lnTo>
                  <a:cubicBezTo>
                    <a:pt x="3529524" y="2538337"/>
                    <a:pt x="3525714" y="2534051"/>
                    <a:pt x="3521428" y="2530717"/>
                  </a:cubicBezTo>
                  <a:cubicBezTo>
                    <a:pt x="3517142" y="2530717"/>
                    <a:pt x="3508569" y="2527383"/>
                    <a:pt x="3504759" y="2530717"/>
                  </a:cubicBezTo>
                  <a:cubicBezTo>
                    <a:pt x="3496187" y="2531193"/>
                    <a:pt x="3494282" y="2537861"/>
                    <a:pt x="3490472" y="2543575"/>
                  </a:cubicBezTo>
                  <a:close/>
                  <a:moveTo>
                    <a:pt x="4950654" y="2545004"/>
                  </a:moveTo>
                  <a:cubicBezTo>
                    <a:pt x="4948749" y="2564530"/>
                    <a:pt x="4957797" y="2573579"/>
                    <a:pt x="4977800" y="2572150"/>
                  </a:cubicBezTo>
                  <a:cubicBezTo>
                    <a:pt x="4984468" y="2569293"/>
                    <a:pt x="4989230" y="2564530"/>
                    <a:pt x="4992087" y="2557863"/>
                  </a:cubicBezTo>
                  <a:lnTo>
                    <a:pt x="4992087" y="2545004"/>
                  </a:lnTo>
                  <a:cubicBezTo>
                    <a:pt x="4989706" y="2539765"/>
                    <a:pt x="4985896" y="2535479"/>
                    <a:pt x="4981610" y="2532145"/>
                  </a:cubicBezTo>
                  <a:cubicBezTo>
                    <a:pt x="4977324" y="2532145"/>
                    <a:pt x="4968751" y="2528812"/>
                    <a:pt x="4964941" y="2532145"/>
                  </a:cubicBezTo>
                  <a:cubicBezTo>
                    <a:pt x="4956369" y="2532622"/>
                    <a:pt x="4954464" y="2539289"/>
                    <a:pt x="4950654" y="2545004"/>
                  </a:cubicBezTo>
                  <a:close/>
                  <a:moveTo>
                    <a:pt x="3304258" y="2551196"/>
                  </a:moveTo>
                  <a:cubicBezTo>
                    <a:pt x="3306163" y="2559292"/>
                    <a:pt x="3311402" y="2565007"/>
                    <a:pt x="3320927" y="2565483"/>
                  </a:cubicBezTo>
                  <a:cubicBezTo>
                    <a:pt x="3329023" y="2563578"/>
                    <a:pt x="3334738" y="2558339"/>
                    <a:pt x="3335214" y="2548814"/>
                  </a:cubicBezTo>
                  <a:cubicBezTo>
                    <a:pt x="3333309" y="2540718"/>
                    <a:pt x="3328071" y="2535003"/>
                    <a:pt x="3318546" y="2534527"/>
                  </a:cubicBezTo>
                  <a:cubicBezTo>
                    <a:pt x="3310449" y="2536432"/>
                    <a:pt x="3304734" y="2541670"/>
                    <a:pt x="3304258" y="2551196"/>
                  </a:cubicBezTo>
                  <a:close/>
                  <a:moveTo>
                    <a:pt x="2254604" y="2548814"/>
                  </a:moveTo>
                  <a:cubicBezTo>
                    <a:pt x="2252699" y="2532622"/>
                    <a:pt x="2226981" y="2532622"/>
                    <a:pt x="2226505" y="2550243"/>
                  </a:cubicBezTo>
                  <a:cubicBezTo>
                    <a:pt x="2226505" y="2568341"/>
                    <a:pt x="2255556" y="2567864"/>
                    <a:pt x="2254604" y="2548814"/>
                  </a:cubicBezTo>
                  <a:close/>
                  <a:moveTo>
                    <a:pt x="2163640" y="2547385"/>
                  </a:moveTo>
                  <a:lnTo>
                    <a:pt x="2163640" y="2555005"/>
                  </a:lnTo>
                  <a:cubicBezTo>
                    <a:pt x="2168879" y="2567864"/>
                    <a:pt x="2194596" y="2564530"/>
                    <a:pt x="2189357" y="2544528"/>
                  </a:cubicBezTo>
                  <a:cubicBezTo>
                    <a:pt x="2186976" y="2541670"/>
                    <a:pt x="2184595" y="2538813"/>
                    <a:pt x="2181738" y="2536908"/>
                  </a:cubicBezTo>
                  <a:cubicBezTo>
                    <a:pt x="2178880" y="2537861"/>
                    <a:pt x="2172212" y="2535479"/>
                    <a:pt x="2171260" y="2538337"/>
                  </a:cubicBezTo>
                  <a:cubicBezTo>
                    <a:pt x="2166498" y="2539289"/>
                    <a:pt x="2164592" y="2542623"/>
                    <a:pt x="2163640" y="2547385"/>
                  </a:cubicBezTo>
                  <a:close/>
                  <a:moveTo>
                    <a:pt x="3433798" y="2551196"/>
                  </a:moveTo>
                  <a:cubicBezTo>
                    <a:pt x="3435703" y="2557863"/>
                    <a:pt x="3439513" y="2562625"/>
                    <a:pt x="3448086" y="2562625"/>
                  </a:cubicBezTo>
                  <a:cubicBezTo>
                    <a:pt x="3454753" y="2560720"/>
                    <a:pt x="3459515" y="2556910"/>
                    <a:pt x="3459515" y="2548338"/>
                  </a:cubicBezTo>
                  <a:cubicBezTo>
                    <a:pt x="3458563" y="2533098"/>
                    <a:pt x="3432369" y="2533574"/>
                    <a:pt x="3433798" y="2550719"/>
                  </a:cubicBezTo>
                  <a:close/>
                  <a:moveTo>
                    <a:pt x="5021139" y="2545004"/>
                  </a:moveTo>
                  <a:lnTo>
                    <a:pt x="5021139" y="2557863"/>
                  </a:lnTo>
                  <a:cubicBezTo>
                    <a:pt x="5024949" y="2563578"/>
                    <a:pt x="5030664" y="2567388"/>
                    <a:pt x="5041617" y="2565483"/>
                  </a:cubicBezTo>
                  <a:cubicBezTo>
                    <a:pt x="5043999" y="2563102"/>
                    <a:pt x="5046856" y="2560244"/>
                    <a:pt x="5049238" y="2557863"/>
                  </a:cubicBezTo>
                  <a:lnTo>
                    <a:pt x="5049238" y="2545004"/>
                  </a:lnTo>
                  <a:cubicBezTo>
                    <a:pt x="5046856" y="2542623"/>
                    <a:pt x="5043999" y="2539765"/>
                    <a:pt x="5041617" y="2537384"/>
                  </a:cubicBezTo>
                  <a:cubicBezTo>
                    <a:pt x="5037807" y="2538337"/>
                    <a:pt x="5030664" y="2535956"/>
                    <a:pt x="5028759" y="2538813"/>
                  </a:cubicBezTo>
                  <a:cubicBezTo>
                    <a:pt x="5024472" y="2538813"/>
                    <a:pt x="5023996" y="2543575"/>
                    <a:pt x="5021139" y="2545004"/>
                  </a:cubicBezTo>
                  <a:close/>
                  <a:moveTo>
                    <a:pt x="5211162" y="2545004"/>
                  </a:moveTo>
                  <a:lnTo>
                    <a:pt x="5211162" y="2557863"/>
                  </a:lnTo>
                  <a:cubicBezTo>
                    <a:pt x="5214972" y="2563578"/>
                    <a:pt x="5220687" y="2567388"/>
                    <a:pt x="5231641" y="2565483"/>
                  </a:cubicBezTo>
                  <a:cubicBezTo>
                    <a:pt x="5234022" y="2563102"/>
                    <a:pt x="5236880" y="2560244"/>
                    <a:pt x="5239261" y="2557863"/>
                  </a:cubicBezTo>
                  <a:lnTo>
                    <a:pt x="5239261" y="2545004"/>
                  </a:lnTo>
                  <a:cubicBezTo>
                    <a:pt x="5236880" y="2542623"/>
                    <a:pt x="5234022" y="2539765"/>
                    <a:pt x="5231641" y="2537384"/>
                  </a:cubicBezTo>
                  <a:cubicBezTo>
                    <a:pt x="5227831" y="2538337"/>
                    <a:pt x="5220687" y="2535956"/>
                    <a:pt x="5218782" y="2538813"/>
                  </a:cubicBezTo>
                  <a:cubicBezTo>
                    <a:pt x="5214496" y="2538813"/>
                    <a:pt x="5214020" y="2543575"/>
                    <a:pt x="5211162" y="2545004"/>
                  </a:cubicBezTo>
                  <a:close/>
                  <a:moveTo>
                    <a:pt x="3372362" y="2551196"/>
                  </a:moveTo>
                  <a:cubicBezTo>
                    <a:pt x="3373791" y="2557387"/>
                    <a:pt x="3377124" y="2561673"/>
                    <a:pt x="3385221" y="2561673"/>
                  </a:cubicBezTo>
                  <a:cubicBezTo>
                    <a:pt x="3391412" y="2560244"/>
                    <a:pt x="3395698" y="2556910"/>
                    <a:pt x="3395698" y="2548814"/>
                  </a:cubicBezTo>
                  <a:cubicBezTo>
                    <a:pt x="3395222" y="2535003"/>
                    <a:pt x="3370457" y="2535479"/>
                    <a:pt x="3372838" y="2551196"/>
                  </a:cubicBezTo>
                  <a:close/>
                  <a:moveTo>
                    <a:pt x="5085432" y="2551196"/>
                  </a:moveTo>
                  <a:cubicBezTo>
                    <a:pt x="5086861" y="2558815"/>
                    <a:pt x="5091147" y="2563578"/>
                    <a:pt x="5099720" y="2564054"/>
                  </a:cubicBezTo>
                  <a:cubicBezTo>
                    <a:pt x="5106387" y="2562149"/>
                    <a:pt x="5111150" y="2558339"/>
                    <a:pt x="5111150" y="2549767"/>
                  </a:cubicBezTo>
                  <a:cubicBezTo>
                    <a:pt x="5109721" y="2535003"/>
                    <a:pt x="5085909" y="2535479"/>
                    <a:pt x="5085432" y="2551196"/>
                  </a:cubicBezTo>
                  <a:close/>
                  <a:moveTo>
                    <a:pt x="5149726" y="2548814"/>
                  </a:moveTo>
                  <a:lnTo>
                    <a:pt x="5149726" y="2556434"/>
                  </a:lnTo>
                  <a:cubicBezTo>
                    <a:pt x="5154965" y="2569293"/>
                    <a:pt x="5180682" y="2565959"/>
                    <a:pt x="5175443" y="2545957"/>
                  </a:cubicBezTo>
                  <a:cubicBezTo>
                    <a:pt x="5173062" y="2543099"/>
                    <a:pt x="5170681" y="2540242"/>
                    <a:pt x="5167824" y="2538337"/>
                  </a:cubicBezTo>
                  <a:cubicBezTo>
                    <a:pt x="5164966" y="2539289"/>
                    <a:pt x="5158298" y="2536908"/>
                    <a:pt x="5157346" y="2539765"/>
                  </a:cubicBezTo>
                  <a:cubicBezTo>
                    <a:pt x="5152584" y="2540718"/>
                    <a:pt x="5150679" y="2544052"/>
                    <a:pt x="5149726" y="2548814"/>
                  </a:cubicBezTo>
                  <a:close/>
                  <a:moveTo>
                    <a:pt x="5276885" y="2548814"/>
                  </a:moveTo>
                  <a:lnTo>
                    <a:pt x="5276885" y="2556434"/>
                  </a:lnTo>
                  <a:cubicBezTo>
                    <a:pt x="5282124" y="2569293"/>
                    <a:pt x="5307841" y="2565959"/>
                    <a:pt x="5302602" y="2545957"/>
                  </a:cubicBezTo>
                  <a:cubicBezTo>
                    <a:pt x="5300221" y="2543099"/>
                    <a:pt x="5297840" y="2540242"/>
                    <a:pt x="5294982" y="2538337"/>
                  </a:cubicBezTo>
                  <a:cubicBezTo>
                    <a:pt x="5292125" y="2539289"/>
                    <a:pt x="5285457" y="2536908"/>
                    <a:pt x="5284505" y="2539765"/>
                  </a:cubicBezTo>
                  <a:cubicBezTo>
                    <a:pt x="5279742" y="2540718"/>
                    <a:pt x="5277837" y="2544052"/>
                    <a:pt x="5276885" y="2548814"/>
                  </a:cubicBezTo>
                  <a:close/>
                  <a:moveTo>
                    <a:pt x="2929926" y="2552624"/>
                  </a:moveTo>
                  <a:cubicBezTo>
                    <a:pt x="2932307" y="2555482"/>
                    <a:pt x="2933260" y="2559292"/>
                    <a:pt x="2938974" y="2558815"/>
                  </a:cubicBezTo>
                  <a:cubicBezTo>
                    <a:pt x="2944690" y="2558339"/>
                    <a:pt x="2948023" y="2555005"/>
                    <a:pt x="2948023" y="2548338"/>
                  </a:cubicBezTo>
                  <a:cubicBezTo>
                    <a:pt x="2947071" y="2537384"/>
                    <a:pt x="2927068" y="2538337"/>
                    <a:pt x="2929926" y="2552148"/>
                  </a:cubicBezTo>
                  <a:close/>
                  <a:moveTo>
                    <a:pt x="2106014" y="2551196"/>
                  </a:moveTo>
                  <a:cubicBezTo>
                    <a:pt x="2106966" y="2559292"/>
                    <a:pt x="2122682" y="2560720"/>
                    <a:pt x="2121254" y="2548814"/>
                  </a:cubicBezTo>
                  <a:cubicBezTo>
                    <a:pt x="2119825" y="2545004"/>
                    <a:pt x="2117920" y="2542147"/>
                    <a:pt x="2112205" y="2542147"/>
                  </a:cubicBezTo>
                  <a:cubicBezTo>
                    <a:pt x="2111253" y="2542147"/>
                    <a:pt x="2110776" y="2542147"/>
                    <a:pt x="2110776" y="2543575"/>
                  </a:cubicBezTo>
                  <a:cubicBezTo>
                    <a:pt x="2105538" y="2544528"/>
                    <a:pt x="2105538" y="2549290"/>
                    <a:pt x="2105538" y="2551196"/>
                  </a:cubicBezTo>
                  <a:close/>
                  <a:moveTo>
                    <a:pt x="5344989" y="2552624"/>
                  </a:moveTo>
                  <a:cubicBezTo>
                    <a:pt x="5345941" y="2560720"/>
                    <a:pt x="5361657" y="2562149"/>
                    <a:pt x="5360229" y="2550243"/>
                  </a:cubicBezTo>
                  <a:cubicBezTo>
                    <a:pt x="5358800" y="2546433"/>
                    <a:pt x="5356895" y="2543575"/>
                    <a:pt x="5351180" y="2544052"/>
                  </a:cubicBezTo>
                  <a:cubicBezTo>
                    <a:pt x="5350227" y="2544052"/>
                    <a:pt x="5349751" y="2544052"/>
                    <a:pt x="5349751" y="2545480"/>
                  </a:cubicBezTo>
                  <a:cubicBezTo>
                    <a:pt x="5344512" y="2546433"/>
                    <a:pt x="5344512" y="2551196"/>
                    <a:pt x="5344512" y="2553101"/>
                  </a:cubicBezTo>
                  <a:close/>
                  <a:moveTo>
                    <a:pt x="4243899" y="2614537"/>
                  </a:moveTo>
                  <a:cubicBezTo>
                    <a:pt x="4245804" y="2632634"/>
                    <a:pt x="4255329" y="2642635"/>
                    <a:pt x="4273427" y="2644064"/>
                  </a:cubicBezTo>
                  <a:cubicBezTo>
                    <a:pt x="4291524" y="2642159"/>
                    <a:pt x="4301049" y="2632634"/>
                    <a:pt x="4302954" y="2614537"/>
                  </a:cubicBezTo>
                  <a:cubicBezTo>
                    <a:pt x="4301049" y="2596439"/>
                    <a:pt x="4291524" y="2586914"/>
                    <a:pt x="4273427" y="2585009"/>
                  </a:cubicBezTo>
                  <a:cubicBezTo>
                    <a:pt x="4271522" y="2585009"/>
                    <a:pt x="4268664" y="2585009"/>
                    <a:pt x="4268188" y="2586438"/>
                  </a:cubicBezTo>
                  <a:cubicBezTo>
                    <a:pt x="4252948" y="2588819"/>
                    <a:pt x="4245328" y="2598821"/>
                    <a:pt x="4243899" y="2614537"/>
                  </a:cubicBezTo>
                  <a:close/>
                  <a:moveTo>
                    <a:pt x="4184844" y="2601678"/>
                  </a:moveTo>
                  <a:cubicBezTo>
                    <a:pt x="4178177" y="2616918"/>
                    <a:pt x="4185796" y="2633111"/>
                    <a:pt x="4196274" y="2638825"/>
                  </a:cubicBezTo>
                  <a:cubicBezTo>
                    <a:pt x="4211514" y="2645493"/>
                    <a:pt x="4227707" y="2637873"/>
                    <a:pt x="4233421" y="2627395"/>
                  </a:cubicBezTo>
                  <a:cubicBezTo>
                    <a:pt x="4240089" y="2612155"/>
                    <a:pt x="4232469" y="2595963"/>
                    <a:pt x="4221992" y="2590248"/>
                  </a:cubicBezTo>
                  <a:cubicBezTo>
                    <a:pt x="4216753" y="2589295"/>
                    <a:pt x="4212467" y="2586914"/>
                    <a:pt x="4205323" y="2587867"/>
                  </a:cubicBezTo>
                  <a:cubicBezTo>
                    <a:pt x="4204370" y="2587867"/>
                    <a:pt x="4203894" y="2587867"/>
                    <a:pt x="4203894" y="2589295"/>
                  </a:cubicBezTo>
                  <a:cubicBezTo>
                    <a:pt x="4193417" y="2589295"/>
                    <a:pt x="4190083" y="2596915"/>
                    <a:pt x="4184844" y="2602154"/>
                  </a:cubicBezTo>
                  <a:close/>
                  <a:moveTo>
                    <a:pt x="4644425" y="2588819"/>
                  </a:moveTo>
                  <a:cubicBezTo>
                    <a:pt x="4636329" y="2592153"/>
                    <a:pt x="4631090" y="2598821"/>
                    <a:pt x="4627756" y="2606917"/>
                  </a:cubicBezTo>
                  <a:cubicBezTo>
                    <a:pt x="4626328" y="2620252"/>
                    <a:pt x="4630138" y="2630253"/>
                    <a:pt x="4635376" y="2635015"/>
                  </a:cubicBezTo>
                  <a:cubicBezTo>
                    <a:pt x="4636329" y="2635968"/>
                    <a:pt x="4638234" y="2636920"/>
                    <a:pt x="4639186" y="2637397"/>
                  </a:cubicBezTo>
                  <a:cubicBezTo>
                    <a:pt x="4640139" y="2637873"/>
                    <a:pt x="4642044" y="2639778"/>
                    <a:pt x="4642996" y="2639778"/>
                  </a:cubicBezTo>
                  <a:cubicBezTo>
                    <a:pt x="4658713" y="2645493"/>
                    <a:pt x="4673952" y="2637873"/>
                    <a:pt x="4680144" y="2625490"/>
                  </a:cubicBezTo>
                  <a:cubicBezTo>
                    <a:pt x="4680144" y="2624062"/>
                    <a:pt x="4680144" y="2621680"/>
                    <a:pt x="4681573" y="2621680"/>
                  </a:cubicBezTo>
                  <a:cubicBezTo>
                    <a:pt x="4683954" y="2603107"/>
                    <a:pt x="4676334" y="2594534"/>
                    <a:pt x="4666333" y="2588343"/>
                  </a:cubicBezTo>
                  <a:cubicBezTo>
                    <a:pt x="4661094" y="2586914"/>
                    <a:pt x="4654902" y="2586914"/>
                    <a:pt x="4648235" y="2586914"/>
                  </a:cubicBezTo>
                  <a:cubicBezTo>
                    <a:pt x="4647283" y="2586914"/>
                    <a:pt x="4646806" y="2586914"/>
                    <a:pt x="4646806" y="2588343"/>
                  </a:cubicBezTo>
                  <a:lnTo>
                    <a:pt x="4644425" y="2588343"/>
                  </a:lnTo>
                  <a:close/>
                  <a:moveTo>
                    <a:pt x="4061972" y="2599297"/>
                  </a:moveTo>
                  <a:cubicBezTo>
                    <a:pt x="4059590" y="2603583"/>
                    <a:pt x="4058638" y="2608822"/>
                    <a:pt x="4056733" y="2613584"/>
                  </a:cubicBezTo>
                  <a:cubicBezTo>
                    <a:pt x="4057685" y="2633111"/>
                    <a:pt x="4074354" y="2644540"/>
                    <a:pt x="4093880" y="2637873"/>
                  </a:cubicBezTo>
                  <a:cubicBezTo>
                    <a:pt x="4101024" y="2632158"/>
                    <a:pt x="4107215" y="2625490"/>
                    <a:pt x="4108168" y="2613584"/>
                  </a:cubicBezTo>
                  <a:cubicBezTo>
                    <a:pt x="4106263" y="2603583"/>
                    <a:pt x="4101024" y="2596915"/>
                    <a:pt x="4093880" y="2591677"/>
                  </a:cubicBezTo>
                  <a:cubicBezTo>
                    <a:pt x="4089594" y="2591677"/>
                    <a:pt x="4083403" y="2587867"/>
                    <a:pt x="4081022" y="2590248"/>
                  </a:cubicBezTo>
                  <a:cubicBezTo>
                    <a:pt x="4071020" y="2589295"/>
                    <a:pt x="4067210" y="2595487"/>
                    <a:pt x="4061972" y="2599297"/>
                  </a:cubicBezTo>
                  <a:close/>
                  <a:moveTo>
                    <a:pt x="4122455" y="2605488"/>
                  </a:moveTo>
                  <a:cubicBezTo>
                    <a:pt x="4123408" y="2609774"/>
                    <a:pt x="4120550" y="2610250"/>
                    <a:pt x="4121026" y="2614537"/>
                  </a:cubicBezTo>
                  <a:cubicBezTo>
                    <a:pt x="4122931" y="2630253"/>
                    <a:pt x="4131504" y="2639302"/>
                    <a:pt x="4148173" y="2640254"/>
                  </a:cubicBezTo>
                  <a:cubicBezTo>
                    <a:pt x="4162460" y="2637397"/>
                    <a:pt x="4171509" y="2629301"/>
                    <a:pt x="4172461" y="2613108"/>
                  </a:cubicBezTo>
                  <a:cubicBezTo>
                    <a:pt x="4170556" y="2598344"/>
                    <a:pt x="4158650" y="2586438"/>
                    <a:pt x="4142934" y="2589772"/>
                  </a:cubicBezTo>
                  <a:cubicBezTo>
                    <a:pt x="4131504" y="2589772"/>
                    <a:pt x="4127694" y="2598344"/>
                    <a:pt x="4122455" y="2605012"/>
                  </a:cubicBezTo>
                  <a:close/>
                  <a:moveTo>
                    <a:pt x="4708719" y="2590248"/>
                  </a:moveTo>
                  <a:cubicBezTo>
                    <a:pt x="4702051" y="2594058"/>
                    <a:pt x="4697289" y="2599297"/>
                    <a:pt x="4693479" y="2605488"/>
                  </a:cubicBezTo>
                  <a:cubicBezTo>
                    <a:pt x="4689669" y="2622157"/>
                    <a:pt x="4698241" y="2633111"/>
                    <a:pt x="4708719" y="2638825"/>
                  </a:cubicBezTo>
                  <a:cubicBezTo>
                    <a:pt x="4731103" y="2643588"/>
                    <a:pt x="4746819" y="2627872"/>
                    <a:pt x="4742056" y="2605488"/>
                  </a:cubicBezTo>
                  <a:cubicBezTo>
                    <a:pt x="4737294" y="2596915"/>
                    <a:pt x="4727293" y="2586914"/>
                    <a:pt x="4714910" y="2590248"/>
                  </a:cubicBezTo>
                  <a:lnTo>
                    <a:pt x="4708719" y="2590248"/>
                  </a:lnTo>
                  <a:close/>
                  <a:moveTo>
                    <a:pt x="4757296" y="2613584"/>
                  </a:moveTo>
                  <a:cubicBezTo>
                    <a:pt x="4758249" y="2629301"/>
                    <a:pt x="4766345" y="2637873"/>
                    <a:pt x="4781585" y="2639302"/>
                  </a:cubicBezTo>
                  <a:cubicBezTo>
                    <a:pt x="4796349" y="2637873"/>
                    <a:pt x="4804445" y="2629777"/>
                    <a:pt x="4805874" y="2615013"/>
                  </a:cubicBezTo>
                  <a:cubicBezTo>
                    <a:pt x="4804921" y="2599297"/>
                    <a:pt x="4792539" y="2587867"/>
                    <a:pt x="4776346" y="2591677"/>
                  </a:cubicBezTo>
                  <a:cubicBezTo>
                    <a:pt x="4764440" y="2593582"/>
                    <a:pt x="4759201" y="2601678"/>
                    <a:pt x="4757296" y="2613584"/>
                  </a:cubicBezTo>
                  <a:close/>
                  <a:moveTo>
                    <a:pt x="4825400" y="2599297"/>
                  </a:moveTo>
                  <a:cubicBezTo>
                    <a:pt x="4825400" y="2602630"/>
                    <a:pt x="4823019" y="2603583"/>
                    <a:pt x="4821590" y="2605488"/>
                  </a:cubicBezTo>
                  <a:cubicBezTo>
                    <a:pt x="4817780" y="2624538"/>
                    <a:pt x="4827781" y="2636920"/>
                    <a:pt x="4844450" y="2638825"/>
                  </a:cubicBezTo>
                  <a:cubicBezTo>
                    <a:pt x="4859214" y="2636920"/>
                    <a:pt x="4867786" y="2628824"/>
                    <a:pt x="4868739" y="2613108"/>
                  </a:cubicBezTo>
                  <a:cubicBezTo>
                    <a:pt x="4867310" y="2611679"/>
                    <a:pt x="4867310" y="2608345"/>
                    <a:pt x="4867310" y="2605488"/>
                  </a:cubicBezTo>
                  <a:cubicBezTo>
                    <a:pt x="4862547" y="2597392"/>
                    <a:pt x="4853022" y="2587390"/>
                    <a:pt x="4840164" y="2591200"/>
                  </a:cubicBezTo>
                  <a:cubicBezTo>
                    <a:pt x="4832067" y="2591200"/>
                    <a:pt x="4829686" y="2595963"/>
                    <a:pt x="4824924" y="2598821"/>
                  </a:cubicBezTo>
                  <a:close/>
                  <a:moveTo>
                    <a:pt x="4888265" y="2600726"/>
                  </a:moveTo>
                  <a:cubicBezTo>
                    <a:pt x="4887313" y="2605488"/>
                    <a:pt x="4884455" y="2608822"/>
                    <a:pt x="4884455" y="2615013"/>
                  </a:cubicBezTo>
                  <a:cubicBezTo>
                    <a:pt x="4885884" y="2630253"/>
                    <a:pt x="4894456" y="2638349"/>
                    <a:pt x="4910172" y="2639302"/>
                  </a:cubicBezTo>
                  <a:cubicBezTo>
                    <a:pt x="4923984" y="2637397"/>
                    <a:pt x="4932080" y="2629301"/>
                    <a:pt x="4933032" y="2615013"/>
                  </a:cubicBezTo>
                  <a:cubicBezTo>
                    <a:pt x="4932080" y="2599773"/>
                    <a:pt x="4920174" y="2588343"/>
                    <a:pt x="4904934" y="2591677"/>
                  </a:cubicBezTo>
                  <a:cubicBezTo>
                    <a:pt x="4895885" y="2591677"/>
                    <a:pt x="4893504" y="2597392"/>
                    <a:pt x="4888265" y="2600726"/>
                  </a:cubicBezTo>
                  <a:close/>
                  <a:moveTo>
                    <a:pt x="2093631" y="2612155"/>
                  </a:moveTo>
                  <a:cubicBezTo>
                    <a:pt x="2092679" y="2624062"/>
                    <a:pt x="2098870" y="2628824"/>
                    <a:pt x="2105061" y="2634063"/>
                  </a:cubicBezTo>
                  <a:cubicBezTo>
                    <a:pt x="2110776" y="2635492"/>
                    <a:pt x="2117444" y="2635492"/>
                    <a:pt x="2123159" y="2634063"/>
                  </a:cubicBezTo>
                  <a:cubicBezTo>
                    <a:pt x="2126493" y="2630253"/>
                    <a:pt x="2131255" y="2628824"/>
                    <a:pt x="2133636" y="2623585"/>
                  </a:cubicBezTo>
                  <a:cubicBezTo>
                    <a:pt x="2139351" y="2608822"/>
                    <a:pt x="2127445" y="2589295"/>
                    <a:pt x="2109348" y="2595487"/>
                  </a:cubicBezTo>
                  <a:cubicBezTo>
                    <a:pt x="2099822" y="2596915"/>
                    <a:pt x="2096013" y="2603583"/>
                    <a:pt x="2094107" y="2612155"/>
                  </a:cubicBezTo>
                  <a:close/>
                  <a:moveTo>
                    <a:pt x="3365218" y="2606917"/>
                  </a:moveTo>
                  <a:cubicBezTo>
                    <a:pt x="3365218" y="2612155"/>
                    <a:pt x="3363790" y="2617870"/>
                    <a:pt x="3365218" y="2622157"/>
                  </a:cubicBezTo>
                  <a:cubicBezTo>
                    <a:pt x="3366647" y="2625967"/>
                    <a:pt x="3373791" y="2632634"/>
                    <a:pt x="3376648" y="2633587"/>
                  </a:cubicBezTo>
                  <a:cubicBezTo>
                    <a:pt x="3391888" y="2638825"/>
                    <a:pt x="3408557" y="2625967"/>
                    <a:pt x="3403794" y="2606440"/>
                  </a:cubicBezTo>
                  <a:cubicBezTo>
                    <a:pt x="3399508" y="2600726"/>
                    <a:pt x="3391888" y="2592153"/>
                    <a:pt x="3383316" y="2595010"/>
                  </a:cubicBezTo>
                  <a:cubicBezTo>
                    <a:pt x="3372362" y="2594058"/>
                    <a:pt x="3370457" y="2601678"/>
                    <a:pt x="3365218" y="2606440"/>
                  </a:cubicBezTo>
                  <a:close/>
                  <a:moveTo>
                    <a:pt x="3428083" y="2610727"/>
                  </a:moveTo>
                  <a:cubicBezTo>
                    <a:pt x="3426655" y="2624538"/>
                    <a:pt x="3433798" y="2629301"/>
                    <a:pt x="3440942" y="2634063"/>
                  </a:cubicBezTo>
                  <a:cubicBezTo>
                    <a:pt x="3459515" y="2635492"/>
                    <a:pt x="3468088" y="2626919"/>
                    <a:pt x="3466659" y="2608345"/>
                  </a:cubicBezTo>
                  <a:cubicBezTo>
                    <a:pt x="3463802" y="2602630"/>
                    <a:pt x="3459515" y="2598344"/>
                    <a:pt x="3453801" y="2595487"/>
                  </a:cubicBezTo>
                  <a:cubicBezTo>
                    <a:pt x="3449991" y="2596439"/>
                    <a:pt x="3442847" y="2594058"/>
                    <a:pt x="3440942" y="2596915"/>
                  </a:cubicBezTo>
                  <a:cubicBezTo>
                    <a:pt x="3433798" y="2598344"/>
                    <a:pt x="3429988" y="2604059"/>
                    <a:pt x="3428083" y="2611203"/>
                  </a:cubicBezTo>
                  <a:close/>
                  <a:moveTo>
                    <a:pt x="4961607" y="2596439"/>
                  </a:moveTo>
                  <a:cubicBezTo>
                    <a:pt x="4958750" y="2601202"/>
                    <a:pt x="4953511" y="2603583"/>
                    <a:pt x="4952559" y="2610727"/>
                  </a:cubicBezTo>
                  <a:cubicBezTo>
                    <a:pt x="4950654" y="2624538"/>
                    <a:pt x="4958274" y="2629301"/>
                    <a:pt x="4965417" y="2634063"/>
                  </a:cubicBezTo>
                  <a:cubicBezTo>
                    <a:pt x="4983991" y="2635492"/>
                    <a:pt x="4993040" y="2627395"/>
                    <a:pt x="4991135" y="2608345"/>
                  </a:cubicBezTo>
                  <a:cubicBezTo>
                    <a:pt x="4987325" y="2600249"/>
                    <a:pt x="4977800" y="2591677"/>
                    <a:pt x="4965417" y="2596915"/>
                  </a:cubicBezTo>
                  <a:lnTo>
                    <a:pt x="4961607" y="2596915"/>
                  </a:lnTo>
                  <a:close/>
                  <a:moveTo>
                    <a:pt x="2986599" y="2614537"/>
                  </a:moveTo>
                  <a:cubicBezTo>
                    <a:pt x="2988505" y="2624538"/>
                    <a:pt x="2993743" y="2630253"/>
                    <a:pt x="3004697" y="2631206"/>
                  </a:cubicBezTo>
                  <a:cubicBezTo>
                    <a:pt x="3013270" y="2628824"/>
                    <a:pt x="3019461" y="2623585"/>
                    <a:pt x="3019937" y="2613108"/>
                  </a:cubicBezTo>
                  <a:cubicBezTo>
                    <a:pt x="3018032" y="2593582"/>
                    <a:pt x="2987076" y="2594058"/>
                    <a:pt x="2986599" y="2614537"/>
                  </a:cubicBezTo>
                  <a:close/>
                  <a:moveTo>
                    <a:pt x="5210210" y="2608345"/>
                  </a:moveTo>
                  <a:cubicBezTo>
                    <a:pt x="5202114" y="2637397"/>
                    <a:pt x="5249262" y="2637397"/>
                    <a:pt x="5241166" y="2608345"/>
                  </a:cubicBezTo>
                  <a:cubicBezTo>
                    <a:pt x="5238785" y="2605012"/>
                    <a:pt x="5235451" y="2602154"/>
                    <a:pt x="5232117" y="2599297"/>
                  </a:cubicBezTo>
                  <a:cubicBezTo>
                    <a:pt x="5228307" y="2600249"/>
                    <a:pt x="5221164" y="2597868"/>
                    <a:pt x="5219259" y="2600726"/>
                  </a:cubicBezTo>
                  <a:cubicBezTo>
                    <a:pt x="5214020" y="2601202"/>
                    <a:pt x="5213544" y="2605964"/>
                    <a:pt x="5210210" y="2608345"/>
                  </a:cubicBezTo>
                  <a:close/>
                  <a:moveTo>
                    <a:pt x="5274503" y="2608345"/>
                  </a:moveTo>
                  <a:cubicBezTo>
                    <a:pt x="5266407" y="2637397"/>
                    <a:pt x="5313556" y="2637397"/>
                    <a:pt x="5305460" y="2608345"/>
                  </a:cubicBezTo>
                  <a:cubicBezTo>
                    <a:pt x="5303078" y="2605012"/>
                    <a:pt x="5299745" y="2602154"/>
                    <a:pt x="5296411" y="2599297"/>
                  </a:cubicBezTo>
                  <a:cubicBezTo>
                    <a:pt x="5292601" y="2600249"/>
                    <a:pt x="5285457" y="2597868"/>
                    <a:pt x="5283552" y="2600726"/>
                  </a:cubicBezTo>
                  <a:cubicBezTo>
                    <a:pt x="5278314" y="2601202"/>
                    <a:pt x="5277837" y="2605964"/>
                    <a:pt x="5274503" y="2608345"/>
                  </a:cubicBezTo>
                  <a:close/>
                  <a:moveTo>
                    <a:pt x="5023044" y="2612155"/>
                  </a:moveTo>
                  <a:lnTo>
                    <a:pt x="5023044" y="2619775"/>
                  </a:lnTo>
                  <a:cubicBezTo>
                    <a:pt x="5028282" y="2632634"/>
                    <a:pt x="5054000" y="2629301"/>
                    <a:pt x="5048761" y="2609298"/>
                  </a:cubicBezTo>
                  <a:cubicBezTo>
                    <a:pt x="5046380" y="2606440"/>
                    <a:pt x="5043999" y="2603583"/>
                    <a:pt x="5041141" y="2601678"/>
                  </a:cubicBezTo>
                  <a:cubicBezTo>
                    <a:pt x="5038284" y="2602630"/>
                    <a:pt x="5031616" y="2600249"/>
                    <a:pt x="5030664" y="2603107"/>
                  </a:cubicBezTo>
                  <a:cubicBezTo>
                    <a:pt x="5025901" y="2604059"/>
                    <a:pt x="5023996" y="2607393"/>
                    <a:pt x="5023044" y="2612155"/>
                  </a:cubicBezTo>
                  <a:close/>
                  <a:moveTo>
                    <a:pt x="5152584" y="2622633"/>
                  </a:moveTo>
                  <a:cubicBezTo>
                    <a:pt x="5155917" y="2626919"/>
                    <a:pt x="5167347" y="2627872"/>
                    <a:pt x="5171634" y="2624062"/>
                  </a:cubicBezTo>
                  <a:cubicBezTo>
                    <a:pt x="5174967" y="2620728"/>
                    <a:pt x="5174967" y="2612155"/>
                    <a:pt x="5173062" y="2607393"/>
                  </a:cubicBezTo>
                  <a:cubicBezTo>
                    <a:pt x="5163537" y="2597392"/>
                    <a:pt x="5144487" y="2607393"/>
                    <a:pt x="5152584" y="2622633"/>
                  </a:cubicBezTo>
                  <a:close/>
                  <a:moveTo>
                    <a:pt x="2949452" y="2613584"/>
                  </a:moveTo>
                  <a:cubicBezTo>
                    <a:pt x="2947071" y="2602630"/>
                    <a:pt x="2931355" y="2602630"/>
                    <a:pt x="2928973" y="2613584"/>
                  </a:cubicBezTo>
                  <a:cubicBezTo>
                    <a:pt x="2928973" y="2627872"/>
                    <a:pt x="2949452" y="2627872"/>
                    <a:pt x="2949452" y="2613584"/>
                  </a:cubicBezTo>
                  <a:close/>
                  <a:moveTo>
                    <a:pt x="5088290" y="2619775"/>
                  </a:moveTo>
                  <a:cubicBezTo>
                    <a:pt x="5094005" y="2628824"/>
                    <a:pt x="5113531" y="2625490"/>
                    <a:pt x="5108769" y="2609298"/>
                  </a:cubicBezTo>
                  <a:cubicBezTo>
                    <a:pt x="5106387" y="2608345"/>
                    <a:pt x="5104959" y="2606440"/>
                    <a:pt x="5103530" y="2604059"/>
                  </a:cubicBezTo>
                  <a:cubicBezTo>
                    <a:pt x="5100672" y="2605012"/>
                    <a:pt x="5094005" y="2602630"/>
                    <a:pt x="5093052" y="2605488"/>
                  </a:cubicBezTo>
                  <a:cubicBezTo>
                    <a:pt x="5088290" y="2606917"/>
                    <a:pt x="5087337" y="2612632"/>
                    <a:pt x="5087814" y="2619775"/>
                  </a:cubicBezTo>
                  <a:close/>
                  <a:moveTo>
                    <a:pt x="5342131" y="2618347"/>
                  </a:moveTo>
                  <a:cubicBezTo>
                    <a:pt x="5345941" y="2628824"/>
                    <a:pt x="5366420" y="2626443"/>
                    <a:pt x="5362610" y="2610727"/>
                  </a:cubicBezTo>
                  <a:cubicBezTo>
                    <a:pt x="5360705" y="2608345"/>
                    <a:pt x="5358800" y="2605964"/>
                    <a:pt x="5356418" y="2604535"/>
                  </a:cubicBezTo>
                  <a:cubicBezTo>
                    <a:pt x="5354037" y="2605488"/>
                    <a:pt x="5348798" y="2603107"/>
                    <a:pt x="5348798" y="2605964"/>
                  </a:cubicBezTo>
                  <a:cubicBezTo>
                    <a:pt x="5343084" y="2606440"/>
                    <a:pt x="5342131" y="2612155"/>
                    <a:pt x="5342607" y="2618823"/>
                  </a:cubicBezTo>
                  <a:close/>
                  <a:moveTo>
                    <a:pt x="4242470" y="2677402"/>
                  </a:moveTo>
                  <a:cubicBezTo>
                    <a:pt x="4244375" y="2695976"/>
                    <a:pt x="4254853" y="2705977"/>
                    <a:pt x="4273427" y="2708358"/>
                  </a:cubicBezTo>
                  <a:cubicBezTo>
                    <a:pt x="4292000" y="2706453"/>
                    <a:pt x="4302002" y="2695976"/>
                    <a:pt x="4304383" y="2677402"/>
                  </a:cubicBezTo>
                  <a:cubicBezTo>
                    <a:pt x="4303430" y="2664543"/>
                    <a:pt x="4296763" y="2656447"/>
                    <a:pt x="4289143" y="2650255"/>
                  </a:cubicBezTo>
                  <a:cubicBezTo>
                    <a:pt x="4283428" y="2649779"/>
                    <a:pt x="4275808" y="2644064"/>
                    <a:pt x="4270093" y="2647874"/>
                  </a:cubicBezTo>
                  <a:cubicBezTo>
                    <a:pt x="4252948" y="2649779"/>
                    <a:pt x="4245328" y="2660733"/>
                    <a:pt x="4242947" y="2677402"/>
                  </a:cubicBezTo>
                  <a:close/>
                  <a:moveTo>
                    <a:pt x="4185796" y="2657875"/>
                  </a:moveTo>
                  <a:cubicBezTo>
                    <a:pt x="4182463" y="2663591"/>
                    <a:pt x="4178653" y="2668829"/>
                    <a:pt x="4179605" y="2678354"/>
                  </a:cubicBezTo>
                  <a:cubicBezTo>
                    <a:pt x="4181510" y="2695499"/>
                    <a:pt x="4191035" y="2705500"/>
                    <a:pt x="4209133" y="2706453"/>
                  </a:cubicBezTo>
                  <a:cubicBezTo>
                    <a:pt x="4227707" y="2705024"/>
                    <a:pt x="4237708" y="2695023"/>
                    <a:pt x="4238660" y="2675497"/>
                  </a:cubicBezTo>
                  <a:cubicBezTo>
                    <a:pt x="4238660" y="2665972"/>
                    <a:pt x="4233898" y="2660257"/>
                    <a:pt x="4229611" y="2655018"/>
                  </a:cubicBezTo>
                  <a:cubicBezTo>
                    <a:pt x="4223897" y="2651208"/>
                    <a:pt x="4218181" y="2646922"/>
                    <a:pt x="4207704" y="2647398"/>
                  </a:cubicBezTo>
                  <a:cubicBezTo>
                    <a:pt x="4205799" y="2647398"/>
                    <a:pt x="4202942" y="2647398"/>
                    <a:pt x="4202465" y="2648827"/>
                  </a:cubicBezTo>
                  <a:cubicBezTo>
                    <a:pt x="4194369" y="2648827"/>
                    <a:pt x="4191035" y="2654542"/>
                    <a:pt x="4185796" y="2657875"/>
                  </a:cubicBezTo>
                  <a:close/>
                  <a:moveTo>
                    <a:pt x="4008631" y="2651684"/>
                  </a:moveTo>
                  <a:cubicBezTo>
                    <a:pt x="4000535" y="2655018"/>
                    <a:pt x="3995296" y="2661686"/>
                    <a:pt x="3991963" y="2669782"/>
                  </a:cubicBezTo>
                  <a:cubicBezTo>
                    <a:pt x="3990534" y="2683117"/>
                    <a:pt x="3994344" y="2693118"/>
                    <a:pt x="3999583" y="2697880"/>
                  </a:cubicBezTo>
                  <a:cubicBezTo>
                    <a:pt x="4000535" y="2698833"/>
                    <a:pt x="4002440" y="2699785"/>
                    <a:pt x="4003393" y="2700262"/>
                  </a:cubicBezTo>
                  <a:cubicBezTo>
                    <a:pt x="4004345" y="2700738"/>
                    <a:pt x="4006250" y="2702643"/>
                    <a:pt x="4007203" y="2702643"/>
                  </a:cubicBezTo>
                  <a:cubicBezTo>
                    <a:pt x="4022919" y="2708358"/>
                    <a:pt x="4038159" y="2700738"/>
                    <a:pt x="4044350" y="2688355"/>
                  </a:cubicBezTo>
                  <a:cubicBezTo>
                    <a:pt x="4044350" y="2686927"/>
                    <a:pt x="4044350" y="2684545"/>
                    <a:pt x="4045779" y="2684545"/>
                  </a:cubicBezTo>
                  <a:cubicBezTo>
                    <a:pt x="4048160" y="2665972"/>
                    <a:pt x="4040540" y="2657399"/>
                    <a:pt x="4030539" y="2651208"/>
                  </a:cubicBezTo>
                  <a:cubicBezTo>
                    <a:pt x="4025300" y="2649779"/>
                    <a:pt x="4019109" y="2649779"/>
                    <a:pt x="4012441" y="2649779"/>
                  </a:cubicBezTo>
                  <a:cubicBezTo>
                    <a:pt x="4011489" y="2649779"/>
                    <a:pt x="4011013" y="2649779"/>
                    <a:pt x="4011013" y="2651208"/>
                  </a:cubicBezTo>
                  <a:lnTo>
                    <a:pt x="4008631" y="2651208"/>
                  </a:lnTo>
                  <a:close/>
                  <a:moveTo>
                    <a:pt x="4121503" y="2664543"/>
                  </a:moveTo>
                  <a:cubicBezTo>
                    <a:pt x="4114835" y="2679783"/>
                    <a:pt x="4122455" y="2695976"/>
                    <a:pt x="4132933" y="2701690"/>
                  </a:cubicBezTo>
                  <a:cubicBezTo>
                    <a:pt x="4148173" y="2708358"/>
                    <a:pt x="4164365" y="2700738"/>
                    <a:pt x="4170080" y="2690260"/>
                  </a:cubicBezTo>
                  <a:cubicBezTo>
                    <a:pt x="4176748" y="2675020"/>
                    <a:pt x="4169128" y="2658828"/>
                    <a:pt x="4158650" y="2653113"/>
                  </a:cubicBezTo>
                  <a:cubicBezTo>
                    <a:pt x="4153411" y="2652160"/>
                    <a:pt x="4149125" y="2649779"/>
                    <a:pt x="4141981" y="2650732"/>
                  </a:cubicBezTo>
                  <a:cubicBezTo>
                    <a:pt x="4141029" y="2650732"/>
                    <a:pt x="4140553" y="2650732"/>
                    <a:pt x="4140553" y="2652160"/>
                  </a:cubicBezTo>
                  <a:cubicBezTo>
                    <a:pt x="4130075" y="2652160"/>
                    <a:pt x="4126741" y="2659780"/>
                    <a:pt x="4121503" y="2665019"/>
                  </a:cubicBezTo>
                  <a:close/>
                  <a:moveTo>
                    <a:pt x="4057209" y="2670734"/>
                  </a:moveTo>
                  <a:cubicBezTo>
                    <a:pt x="4055304" y="2688832"/>
                    <a:pt x="4063877" y="2696928"/>
                    <a:pt x="4075306" y="2701690"/>
                  </a:cubicBezTo>
                  <a:cubicBezTo>
                    <a:pt x="4093404" y="2703595"/>
                    <a:pt x="4101500" y="2695023"/>
                    <a:pt x="4106263" y="2683593"/>
                  </a:cubicBezTo>
                  <a:cubicBezTo>
                    <a:pt x="4107691" y="2662162"/>
                    <a:pt x="4097690" y="2651684"/>
                    <a:pt x="4076735" y="2652637"/>
                  </a:cubicBezTo>
                  <a:cubicBezTo>
                    <a:pt x="4075783" y="2652637"/>
                    <a:pt x="4075306" y="2652637"/>
                    <a:pt x="4075306" y="2654065"/>
                  </a:cubicBezTo>
                  <a:cubicBezTo>
                    <a:pt x="4064829" y="2655018"/>
                    <a:pt x="4061495" y="2663114"/>
                    <a:pt x="4057209" y="2670734"/>
                  </a:cubicBezTo>
                  <a:close/>
                  <a:moveTo>
                    <a:pt x="4630614" y="2677402"/>
                  </a:moveTo>
                  <a:cubicBezTo>
                    <a:pt x="4632043" y="2691689"/>
                    <a:pt x="4640139" y="2699785"/>
                    <a:pt x="4654902" y="2700738"/>
                  </a:cubicBezTo>
                  <a:cubicBezTo>
                    <a:pt x="4667761" y="2698833"/>
                    <a:pt x="4675381" y="2691213"/>
                    <a:pt x="4676810" y="2677402"/>
                  </a:cubicBezTo>
                  <a:cubicBezTo>
                    <a:pt x="4676810" y="2669782"/>
                    <a:pt x="4673000" y="2665495"/>
                    <a:pt x="4670619" y="2660733"/>
                  </a:cubicBezTo>
                  <a:cubicBezTo>
                    <a:pt x="4665380" y="2657875"/>
                    <a:pt x="4657284" y="2651684"/>
                    <a:pt x="4650140" y="2655494"/>
                  </a:cubicBezTo>
                  <a:cubicBezTo>
                    <a:pt x="4637758" y="2656447"/>
                    <a:pt x="4632519" y="2665495"/>
                    <a:pt x="4631090" y="2677402"/>
                  </a:cubicBezTo>
                  <a:close/>
                  <a:moveTo>
                    <a:pt x="2599409" y="2669782"/>
                  </a:moveTo>
                  <a:cubicBezTo>
                    <a:pt x="2597027" y="2686450"/>
                    <a:pt x="2604171" y="2694071"/>
                    <a:pt x="2613696" y="2699309"/>
                  </a:cubicBezTo>
                  <a:cubicBezTo>
                    <a:pt x="2630365" y="2701690"/>
                    <a:pt x="2637985" y="2694547"/>
                    <a:pt x="2643223" y="2685022"/>
                  </a:cubicBezTo>
                  <a:cubicBezTo>
                    <a:pt x="2645605" y="2668353"/>
                    <a:pt x="2638461" y="2660733"/>
                    <a:pt x="2628936" y="2655494"/>
                  </a:cubicBezTo>
                  <a:cubicBezTo>
                    <a:pt x="2624173" y="2656447"/>
                    <a:pt x="2616077" y="2653589"/>
                    <a:pt x="2613696" y="2656923"/>
                  </a:cubicBezTo>
                  <a:cubicBezTo>
                    <a:pt x="2606076" y="2658352"/>
                    <a:pt x="2603695" y="2664543"/>
                    <a:pt x="2599409" y="2669782"/>
                  </a:cubicBezTo>
                  <a:close/>
                  <a:moveTo>
                    <a:pt x="2983266" y="2669782"/>
                  </a:moveTo>
                  <a:cubicBezTo>
                    <a:pt x="2983266" y="2675020"/>
                    <a:pt x="2981837" y="2680736"/>
                    <a:pt x="2983266" y="2685022"/>
                  </a:cubicBezTo>
                  <a:cubicBezTo>
                    <a:pt x="2984694" y="2688832"/>
                    <a:pt x="2991838" y="2695499"/>
                    <a:pt x="2994696" y="2696452"/>
                  </a:cubicBezTo>
                  <a:cubicBezTo>
                    <a:pt x="3009936" y="2701690"/>
                    <a:pt x="3026605" y="2688832"/>
                    <a:pt x="3021842" y="2669305"/>
                  </a:cubicBezTo>
                  <a:cubicBezTo>
                    <a:pt x="3017556" y="2663591"/>
                    <a:pt x="3009936" y="2655018"/>
                    <a:pt x="3001363" y="2657875"/>
                  </a:cubicBezTo>
                  <a:cubicBezTo>
                    <a:pt x="2990410" y="2656923"/>
                    <a:pt x="2988505" y="2664543"/>
                    <a:pt x="2983266" y="2669305"/>
                  </a:cubicBezTo>
                  <a:close/>
                  <a:moveTo>
                    <a:pt x="4822066" y="2675020"/>
                  </a:moveTo>
                  <a:cubicBezTo>
                    <a:pt x="4820637" y="2690260"/>
                    <a:pt x="4828258" y="2695976"/>
                    <a:pt x="4837306" y="2700738"/>
                  </a:cubicBezTo>
                  <a:cubicBezTo>
                    <a:pt x="4857309" y="2702167"/>
                    <a:pt x="4866834" y="2693118"/>
                    <a:pt x="4865405" y="2673592"/>
                  </a:cubicBezTo>
                  <a:cubicBezTo>
                    <a:pt x="4863024" y="2668829"/>
                    <a:pt x="4861119" y="2664543"/>
                    <a:pt x="4857785" y="2660733"/>
                  </a:cubicBezTo>
                  <a:cubicBezTo>
                    <a:pt x="4853022" y="2658352"/>
                    <a:pt x="4843498" y="2654542"/>
                    <a:pt x="4837306" y="2658352"/>
                  </a:cubicBezTo>
                  <a:cubicBezTo>
                    <a:pt x="4827781" y="2659780"/>
                    <a:pt x="4824448" y="2666924"/>
                    <a:pt x="4822066" y="2675020"/>
                  </a:cubicBezTo>
                  <a:close/>
                  <a:moveTo>
                    <a:pt x="4886360" y="2672639"/>
                  </a:moveTo>
                  <a:cubicBezTo>
                    <a:pt x="4884455" y="2689308"/>
                    <a:pt x="4892075" y="2696452"/>
                    <a:pt x="4901600" y="2700738"/>
                  </a:cubicBezTo>
                  <a:cubicBezTo>
                    <a:pt x="4918269" y="2702643"/>
                    <a:pt x="4925412" y="2695023"/>
                    <a:pt x="4929699" y="2685498"/>
                  </a:cubicBezTo>
                  <a:cubicBezTo>
                    <a:pt x="4931604" y="2668829"/>
                    <a:pt x="4923984" y="2661686"/>
                    <a:pt x="4914459" y="2657399"/>
                  </a:cubicBezTo>
                  <a:cubicBezTo>
                    <a:pt x="4910649" y="2658352"/>
                    <a:pt x="4903505" y="2655970"/>
                    <a:pt x="4901600" y="2658828"/>
                  </a:cubicBezTo>
                  <a:cubicBezTo>
                    <a:pt x="4892551" y="2659780"/>
                    <a:pt x="4889694" y="2666924"/>
                    <a:pt x="4886360" y="2673115"/>
                  </a:cubicBezTo>
                  <a:close/>
                  <a:moveTo>
                    <a:pt x="4697765" y="2677878"/>
                  </a:moveTo>
                  <a:cubicBezTo>
                    <a:pt x="4699194" y="2689784"/>
                    <a:pt x="4705861" y="2696452"/>
                    <a:pt x="4718244" y="2696928"/>
                  </a:cubicBezTo>
                  <a:cubicBezTo>
                    <a:pt x="4728721" y="2694547"/>
                    <a:pt x="4735389" y="2688832"/>
                    <a:pt x="4736341" y="2676449"/>
                  </a:cubicBezTo>
                  <a:cubicBezTo>
                    <a:pt x="4734436" y="2665495"/>
                    <a:pt x="4725388" y="2655970"/>
                    <a:pt x="4713481" y="2659780"/>
                  </a:cubicBezTo>
                  <a:cubicBezTo>
                    <a:pt x="4703956" y="2661209"/>
                    <a:pt x="4699670" y="2667877"/>
                    <a:pt x="4698241" y="2677878"/>
                  </a:cubicBezTo>
                  <a:close/>
                  <a:moveTo>
                    <a:pt x="4950654" y="2676449"/>
                  </a:moveTo>
                  <a:cubicBezTo>
                    <a:pt x="4950654" y="2690737"/>
                    <a:pt x="4957797" y="2697404"/>
                    <a:pt x="4969704" y="2699785"/>
                  </a:cubicBezTo>
                  <a:cubicBezTo>
                    <a:pt x="4984468" y="2698833"/>
                    <a:pt x="4992087" y="2691213"/>
                    <a:pt x="4991611" y="2675497"/>
                  </a:cubicBezTo>
                  <a:cubicBezTo>
                    <a:pt x="4987801" y="2665495"/>
                    <a:pt x="4982086" y="2657875"/>
                    <a:pt x="4967323" y="2658828"/>
                  </a:cubicBezTo>
                  <a:cubicBezTo>
                    <a:pt x="4966370" y="2658828"/>
                    <a:pt x="4965894" y="2658828"/>
                    <a:pt x="4965894" y="2660257"/>
                  </a:cubicBezTo>
                  <a:cubicBezTo>
                    <a:pt x="4956845" y="2661686"/>
                    <a:pt x="4952559" y="2668353"/>
                    <a:pt x="4950654" y="2676926"/>
                  </a:cubicBezTo>
                  <a:close/>
                  <a:moveTo>
                    <a:pt x="4762059" y="2675020"/>
                  </a:moveTo>
                  <a:cubicBezTo>
                    <a:pt x="4760630" y="2688832"/>
                    <a:pt x="4767297" y="2693594"/>
                    <a:pt x="4774918" y="2698357"/>
                  </a:cubicBezTo>
                  <a:cubicBezTo>
                    <a:pt x="4793491" y="2699785"/>
                    <a:pt x="4802064" y="2691213"/>
                    <a:pt x="4800635" y="2672639"/>
                  </a:cubicBezTo>
                  <a:cubicBezTo>
                    <a:pt x="4797777" y="2666924"/>
                    <a:pt x="4793491" y="2662638"/>
                    <a:pt x="4787776" y="2659780"/>
                  </a:cubicBezTo>
                  <a:cubicBezTo>
                    <a:pt x="4783966" y="2660733"/>
                    <a:pt x="4776823" y="2658352"/>
                    <a:pt x="4774918" y="2661209"/>
                  </a:cubicBezTo>
                  <a:cubicBezTo>
                    <a:pt x="4767774" y="2662638"/>
                    <a:pt x="4763964" y="2668353"/>
                    <a:pt x="4762059" y="2675497"/>
                  </a:cubicBezTo>
                  <a:close/>
                  <a:moveTo>
                    <a:pt x="5144487" y="2672639"/>
                  </a:moveTo>
                  <a:cubicBezTo>
                    <a:pt x="5136391" y="2705024"/>
                    <a:pt x="5188779" y="2705024"/>
                    <a:pt x="5180206" y="2672639"/>
                  </a:cubicBezTo>
                  <a:cubicBezTo>
                    <a:pt x="5177348" y="2667877"/>
                    <a:pt x="5173539" y="2663591"/>
                    <a:pt x="5168776" y="2661209"/>
                  </a:cubicBezTo>
                  <a:cubicBezTo>
                    <a:pt x="5164966" y="2662162"/>
                    <a:pt x="5157822" y="2659780"/>
                    <a:pt x="5155917" y="2662638"/>
                  </a:cubicBezTo>
                  <a:cubicBezTo>
                    <a:pt x="5149250" y="2663114"/>
                    <a:pt x="5147821" y="2668829"/>
                    <a:pt x="5144487" y="2673115"/>
                  </a:cubicBezTo>
                  <a:close/>
                  <a:moveTo>
                    <a:pt x="5018758" y="2677878"/>
                  </a:moveTo>
                  <a:cubicBezTo>
                    <a:pt x="5016376" y="2702167"/>
                    <a:pt x="5057334" y="2701214"/>
                    <a:pt x="5052095" y="2675497"/>
                  </a:cubicBezTo>
                  <a:cubicBezTo>
                    <a:pt x="5050190" y="2669305"/>
                    <a:pt x="5045427" y="2665495"/>
                    <a:pt x="5040665" y="2662638"/>
                  </a:cubicBezTo>
                  <a:cubicBezTo>
                    <a:pt x="5037807" y="2663591"/>
                    <a:pt x="5031140" y="2661209"/>
                    <a:pt x="5030187" y="2664067"/>
                  </a:cubicBezTo>
                  <a:cubicBezTo>
                    <a:pt x="5023044" y="2665495"/>
                    <a:pt x="5019710" y="2670734"/>
                    <a:pt x="5018758" y="2678354"/>
                  </a:cubicBezTo>
                  <a:close/>
                  <a:moveTo>
                    <a:pt x="5272598" y="2679307"/>
                  </a:moveTo>
                  <a:cubicBezTo>
                    <a:pt x="5274027" y="2703595"/>
                    <a:pt x="5306888" y="2698833"/>
                    <a:pt x="5305936" y="2677878"/>
                  </a:cubicBezTo>
                  <a:cubicBezTo>
                    <a:pt x="5305936" y="2674544"/>
                    <a:pt x="5304031" y="2673592"/>
                    <a:pt x="5303555" y="2668829"/>
                  </a:cubicBezTo>
                  <a:cubicBezTo>
                    <a:pt x="5294982" y="2657875"/>
                    <a:pt x="5271646" y="2662162"/>
                    <a:pt x="5272598" y="2679307"/>
                  </a:cubicBezTo>
                  <a:close/>
                  <a:moveTo>
                    <a:pt x="5082575" y="2673115"/>
                  </a:moveTo>
                  <a:cubicBezTo>
                    <a:pt x="5074479" y="2702167"/>
                    <a:pt x="5121627" y="2702167"/>
                    <a:pt x="5113531" y="2673115"/>
                  </a:cubicBezTo>
                  <a:cubicBezTo>
                    <a:pt x="5111150" y="2669782"/>
                    <a:pt x="5107816" y="2666924"/>
                    <a:pt x="5104482" y="2664067"/>
                  </a:cubicBezTo>
                  <a:cubicBezTo>
                    <a:pt x="5100672" y="2665019"/>
                    <a:pt x="5093529" y="2662638"/>
                    <a:pt x="5091624" y="2665495"/>
                  </a:cubicBezTo>
                  <a:cubicBezTo>
                    <a:pt x="5086385" y="2665972"/>
                    <a:pt x="5085909" y="2670734"/>
                    <a:pt x="5082575" y="2673115"/>
                  </a:cubicBezTo>
                  <a:close/>
                  <a:moveTo>
                    <a:pt x="5209733" y="2680736"/>
                  </a:moveTo>
                  <a:cubicBezTo>
                    <a:pt x="5211639" y="2688832"/>
                    <a:pt x="5216877" y="2694547"/>
                    <a:pt x="5226402" y="2695023"/>
                  </a:cubicBezTo>
                  <a:cubicBezTo>
                    <a:pt x="5234499" y="2693118"/>
                    <a:pt x="5240213" y="2687879"/>
                    <a:pt x="5240690" y="2678354"/>
                  </a:cubicBezTo>
                  <a:cubicBezTo>
                    <a:pt x="5238785" y="2670258"/>
                    <a:pt x="5233546" y="2664543"/>
                    <a:pt x="5224021" y="2664067"/>
                  </a:cubicBezTo>
                  <a:cubicBezTo>
                    <a:pt x="5215925" y="2665972"/>
                    <a:pt x="5210210" y="2671210"/>
                    <a:pt x="5209733" y="2680736"/>
                  </a:cubicBezTo>
                  <a:close/>
                  <a:moveTo>
                    <a:pt x="2925640" y="2678354"/>
                  </a:moveTo>
                  <a:cubicBezTo>
                    <a:pt x="2927068" y="2685974"/>
                    <a:pt x="2931355" y="2690737"/>
                    <a:pt x="2939927" y="2691213"/>
                  </a:cubicBezTo>
                  <a:cubicBezTo>
                    <a:pt x="2946595" y="2689308"/>
                    <a:pt x="2951357" y="2685498"/>
                    <a:pt x="2951357" y="2676926"/>
                  </a:cubicBezTo>
                  <a:cubicBezTo>
                    <a:pt x="2949928" y="2662162"/>
                    <a:pt x="2926116" y="2662162"/>
                    <a:pt x="2925640" y="2678354"/>
                  </a:cubicBezTo>
                  <a:close/>
                  <a:moveTo>
                    <a:pt x="5339273" y="2678354"/>
                  </a:moveTo>
                  <a:cubicBezTo>
                    <a:pt x="5339750" y="2697880"/>
                    <a:pt x="5365943" y="2694071"/>
                    <a:pt x="5364991" y="2678354"/>
                  </a:cubicBezTo>
                  <a:cubicBezTo>
                    <a:pt x="5364991" y="2676449"/>
                    <a:pt x="5362134" y="2675020"/>
                    <a:pt x="5362610" y="2671687"/>
                  </a:cubicBezTo>
                  <a:cubicBezTo>
                    <a:pt x="5359752" y="2670258"/>
                    <a:pt x="5354037" y="2665019"/>
                    <a:pt x="5351180" y="2667877"/>
                  </a:cubicBezTo>
                  <a:cubicBezTo>
                    <a:pt x="5343560" y="2667400"/>
                    <a:pt x="5342131" y="2673592"/>
                    <a:pt x="5339750" y="2678354"/>
                  </a:cubicBezTo>
                  <a:close/>
                  <a:moveTo>
                    <a:pt x="2865156" y="2683593"/>
                  </a:moveTo>
                  <a:cubicBezTo>
                    <a:pt x="2870871" y="2692642"/>
                    <a:pt x="2890397" y="2689784"/>
                    <a:pt x="2885635" y="2673115"/>
                  </a:cubicBezTo>
                  <a:cubicBezTo>
                    <a:pt x="2883253" y="2672163"/>
                    <a:pt x="2881825" y="2670258"/>
                    <a:pt x="2880396" y="2667877"/>
                  </a:cubicBezTo>
                  <a:cubicBezTo>
                    <a:pt x="2877538" y="2668829"/>
                    <a:pt x="2870871" y="2666448"/>
                    <a:pt x="2869918" y="2669305"/>
                  </a:cubicBezTo>
                  <a:cubicBezTo>
                    <a:pt x="2865156" y="2670734"/>
                    <a:pt x="2864203" y="2676449"/>
                    <a:pt x="2864680" y="2683593"/>
                  </a:cubicBezTo>
                  <a:close/>
                  <a:moveTo>
                    <a:pt x="2803720" y="2685022"/>
                  </a:moveTo>
                  <a:cubicBezTo>
                    <a:pt x="2812292" y="2692642"/>
                    <a:pt x="2825627" y="2683593"/>
                    <a:pt x="2818960" y="2672163"/>
                  </a:cubicBezTo>
                  <a:cubicBezTo>
                    <a:pt x="2810387" y="2664543"/>
                    <a:pt x="2797052" y="2673592"/>
                    <a:pt x="2803720" y="2685022"/>
                  </a:cubicBezTo>
                  <a:close/>
                  <a:moveTo>
                    <a:pt x="4179129" y="2742648"/>
                  </a:moveTo>
                  <a:cubicBezTo>
                    <a:pt x="4181034" y="2760745"/>
                    <a:pt x="4190559" y="2770270"/>
                    <a:pt x="4208657" y="2772176"/>
                  </a:cubicBezTo>
                  <a:cubicBezTo>
                    <a:pt x="4226754" y="2770270"/>
                    <a:pt x="4236279" y="2760745"/>
                    <a:pt x="4238184" y="2742648"/>
                  </a:cubicBezTo>
                  <a:cubicBezTo>
                    <a:pt x="4236279" y="2724551"/>
                    <a:pt x="4226754" y="2714549"/>
                    <a:pt x="4208657" y="2713120"/>
                  </a:cubicBezTo>
                  <a:cubicBezTo>
                    <a:pt x="4206752" y="2713120"/>
                    <a:pt x="4203894" y="2713120"/>
                    <a:pt x="4203418" y="2714549"/>
                  </a:cubicBezTo>
                  <a:cubicBezTo>
                    <a:pt x="4188178" y="2716930"/>
                    <a:pt x="4180558" y="2726932"/>
                    <a:pt x="4179129" y="2742648"/>
                  </a:cubicBezTo>
                  <a:close/>
                  <a:moveTo>
                    <a:pt x="4317718" y="2718359"/>
                  </a:moveTo>
                  <a:cubicBezTo>
                    <a:pt x="4312003" y="2724551"/>
                    <a:pt x="4306764" y="2731218"/>
                    <a:pt x="4306288" y="2742648"/>
                  </a:cubicBezTo>
                  <a:cubicBezTo>
                    <a:pt x="4307240" y="2760269"/>
                    <a:pt x="4319623" y="2772176"/>
                    <a:pt x="4335815" y="2772176"/>
                  </a:cubicBezTo>
                  <a:cubicBezTo>
                    <a:pt x="4352008" y="2772176"/>
                    <a:pt x="4364390" y="2760269"/>
                    <a:pt x="4365343" y="2742648"/>
                  </a:cubicBezTo>
                  <a:cubicBezTo>
                    <a:pt x="4363914" y="2724551"/>
                    <a:pt x="4353913" y="2714549"/>
                    <a:pt x="4335815" y="2713120"/>
                  </a:cubicBezTo>
                  <a:cubicBezTo>
                    <a:pt x="4333910" y="2713120"/>
                    <a:pt x="4331053" y="2713120"/>
                    <a:pt x="4330576" y="2714549"/>
                  </a:cubicBezTo>
                  <a:cubicBezTo>
                    <a:pt x="4323909" y="2713597"/>
                    <a:pt x="4322957" y="2717883"/>
                    <a:pt x="4317718" y="2718359"/>
                  </a:cubicBezTo>
                  <a:close/>
                  <a:moveTo>
                    <a:pt x="4118645" y="2733599"/>
                  </a:moveTo>
                  <a:cubicBezTo>
                    <a:pt x="4118645" y="2733599"/>
                    <a:pt x="4118645" y="2735028"/>
                    <a:pt x="4117217" y="2735028"/>
                  </a:cubicBezTo>
                  <a:cubicBezTo>
                    <a:pt x="4115788" y="2760745"/>
                    <a:pt x="4127694" y="2772652"/>
                    <a:pt x="4152935" y="2771223"/>
                  </a:cubicBezTo>
                  <a:cubicBezTo>
                    <a:pt x="4162460" y="2767413"/>
                    <a:pt x="4169604" y="2760269"/>
                    <a:pt x="4173414" y="2750744"/>
                  </a:cubicBezTo>
                  <a:cubicBezTo>
                    <a:pt x="4175795" y="2729313"/>
                    <a:pt x="4165794" y="2720740"/>
                    <a:pt x="4152935" y="2714549"/>
                  </a:cubicBezTo>
                  <a:cubicBezTo>
                    <a:pt x="4148173" y="2715502"/>
                    <a:pt x="4140076" y="2712644"/>
                    <a:pt x="4137695" y="2715978"/>
                  </a:cubicBezTo>
                  <a:cubicBezTo>
                    <a:pt x="4127218" y="2717883"/>
                    <a:pt x="4121503" y="2724551"/>
                    <a:pt x="4118645" y="2734075"/>
                  </a:cubicBezTo>
                  <a:close/>
                  <a:moveTo>
                    <a:pt x="4246756" y="2732170"/>
                  </a:moveTo>
                  <a:cubicBezTo>
                    <a:pt x="4241994" y="2749792"/>
                    <a:pt x="4251043" y="2762174"/>
                    <a:pt x="4261996" y="2768365"/>
                  </a:cubicBezTo>
                  <a:cubicBezTo>
                    <a:pt x="4286762" y="2774081"/>
                    <a:pt x="4303907" y="2756936"/>
                    <a:pt x="4297715" y="2732170"/>
                  </a:cubicBezTo>
                  <a:cubicBezTo>
                    <a:pt x="4291524" y="2723122"/>
                    <a:pt x="4284857" y="2714549"/>
                    <a:pt x="4268188" y="2715502"/>
                  </a:cubicBezTo>
                  <a:cubicBezTo>
                    <a:pt x="4267235" y="2715502"/>
                    <a:pt x="4266759" y="2715502"/>
                    <a:pt x="4266759" y="2716930"/>
                  </a:cubicBezTo>
                  <a:cubicBezTo>
                    <a:pt x="4255329" y="2716930"/>
                    <a:pt x="4251519" y="2725979"/>
                    <a:pt x="4246280" y="2732170"/>
                  </a:cubicBezTo>
                  <a:close/>
                  <a:moveTo>
                    <a:pt x="2917543" y="2725979"/>
                  </a:moveTo>
                  <a:cubicBezTo>
                    <a:pt x="2915638" y="2731218"/>
                    <a:pt x="2912781" y="2735028"/>
                    <a:pt x="2912305" y="2741219"/>
                  </a:cubicBezTo>
                  <a:cubicBezTo>
                    <a:pt x="2913257" y="2758364"/>
                    <a:pt x="2922306" y="2767413"/>
                    <a:pt x="2939451" y="2768365"/>
                  </a:cubicBezTo>
                  <a:cubicBezTo>
                    <a:pt x="2962787" y="2768365"/>
                    <a:pt x="2970884" y="2737885"/>
                    <a:pt x="2956120" y="2723598"/>
                  </a:cubicBezTo>
                  <a:cubicBezTo>
                    <a:pt x="2950405" y="2720740"/>
                    <a:pt x="2941356" y="2714549"/>
                    <a:pt x="2932783" y="2718359"/>
                  </a:cubicBezTo>
                  <a:cubicBezTo>
                    <a:pt x="2925163" y="2718359"/>
                    <a:pt x="2921829" y="2723122"/>
                    <a:pt x="2917543" y="2725979"/>
                  </a:cubicBezTo>
                  <a:close/>
                  <a:moveTo>
                    <a:pt x="4817780" y="2735028"/>
                  </a:moveTo>
                  <a:cubicBezTo>
                    <a:pt x="4815875" y="2758841"/>
                    <a:pt x="4827305" y="2770270"/>
                    <a:pt x="4851117" y="2768365"/>
                  </a:cubicBezTo>
                  <a:cubicBezTo>
                    <a:pt x="4859214" y="2764555"/>
                    <a:pt x="4864929" y="2758364"/>
                    <a:pt x="4869215" y="2750268"/>
                  </a:cubicBezTo>
                  <a:cubicBezTo>
                    <a:pt x="4871596" y="2730742"/>
                    <a:pt x="4862547" y="2722645"/>
                    <a:pt x="4851117" y="2716930"/>
                  </a:cubicBezTo>
                  <a:cubicBezTo>
                    <a:pt x="4846355" y="2717883"/>
                    <a:pt x="4838259" y="2715502"/>
                    <a:pt x="4835877" y="2718359"/>
                  </a:cubicBezTo>
                  <a:cubicBezTo>
                    <a:pt x="4826353" y="2720264"/>
                    <a:pt x="4822543" y="2727884"/>
                    <a:pt x="4817780" y="2735028"/>
                  </a:cubicBezTo>
                  <a:close/>
                  <a:moveTo>
                    <a:pt x="4882074" y="2736457"/>
                  </a:moveTo>
                  <a:cubicBezTo>
                    <a:pt x="4880645" y="2755983"/>
                    <a:pt x="4889694" y="2765032"/>
                    <a:pt x="4903981" y="2768365"/>
                  </a:cubicBezTo>
                  <a:lnTo>
                    <a:pt x="4913030" y="2768365"/>
                  </a:lnTo>
                  <a:cubicBezTo>
                    <a:pt x="4923984" y="2765032"/>
                    <a:pt x="4931127" y="2758364"/>
                    <a:pt x="4933509" y="2746458"/>
                  </a:cubicBezTo>
                  <a:cubicBezTo>
                    <a:pt x="4933509" y="2725979"/>
                    <a:pt x="4923508" y="2716454"/>
                    <a:pt x="4902553" y="2716930"/>
                  </a:cubicBezTo>
                  <a:cubicBezTo>
                    <a:pt x="4901600" y="2716930"/>
                    <a:pt x="4901124" y="2716930"/>
                    <a:pt x="4901124" y="2718359"/>
                  </a:cubicBezTo>
                  <a:cubicBezTo>
                    <a:pt x="4890170" y="2719788"/>
                    <a:pt x="4885884" y="2728361"/>
                    <a:pt x="4882074" y="2736457"/>
                  </a:cubicBezTo>
                  <a:close/>
                  <a:moveTo>
                    <a:pt x="3994344" y="2736457"/>
                  </a:moveTo>
                  <a:cubicBezTo>
                    <a:pt x="3992915" y="2753602"/>
                    <a:pt x="4000059" y="2761698"/>
                    <a:pt x="4011013" y="2765984"/>
                  </a:cubicBezTo>
                  <a:cubicBezTo>
                    <a:pt x="4026253" y="2770747"/>
                    <a:pt x="4038159" y="2761698"/>
                    <a:pt x="4041969" y="2750744"/>
                  </a:cubicBezTo>
                  <a:cubicBezTo>
                    <a:pt x="4047208" y="2735980"/>
                    <a:pt x="4037207" y="2725503"/>
                    <a:pt x="4029110" y="2719788"/>
                  </a:cubicBezTo>
                  <a:cubicBezTo>
                    <a:pt x="4024824" y="2719788"/>
                    <a:pt x="4016252" y="2716454"/>
                    <a:pt x="4012441" y="2719788"/>
                  </a:cubicBezTo>
                  <a:cubicBezTo>
                    <a:pt x="4002440" y="2721217"/>
                    <a:pt x="3998630" y="2729313"/>
                    <a:pt x="3994344" y="2736457"/>
                  </a:cubicBezTo>
                  <a:close/>
                  <a:moveTo>
                    <a:pt x="4057209" y="2735028"/>
                  </a:moveTo>
                  <a:cubicBezTo>
                    <a:pt x="4055304" y="2758364"/>
                    <a:pt x="4065782" y="2769318"/>
                    <a:pt x="4089118" y="2766937"/>
                  </a:cubicBezTo>
                  <a:cubicBezTo>
                    <a:pt x="4096738" y="2763127"/>
                    <a:pt x="4101977" y="2757888"/>
                    <a:pt x="4105786" y="2750268"/>
                  </a:cubicBezTo>
                  <a:cubicBezTo>
                    <a:pt x="4108168" y="2731694"/>
                    <a:pt x="4100072" y="2723598"/>
                    <a:pt x="4089118" y="2718359"/>
                  </a:cubicBezTo>
                  <a:cubicBezTo>
                    <a:pt x="4084355" y="2719312"/>
                    <a:pt x="4076259" y="2716930"/>
                    <a:pt x="4073878" y="2719788"/>
                  </a:cubicBezTo>
                  <a:cubicBezTo>
                    <a:pt x="4064829" y="2721217"/>
                    <a:pt x="4061495" y="2728837"/>
                    <a:pt x="4057209" y="2735028"/>
                  </a:cubicBezTo>
                  <a:close/>
                  <a:moveTo>
                    <a:pt x="4565368" y="2736457"/>
                  </a:moveTo>
                  <a:cubicBezTo>
                    <a:pt x="4563463" y="2754554"/>
                    <a:pt x="4572035" y="2762650"/>
                    <a:pt x="4583465" y="2767413"/>
                  </a:cubicBezTo>
                  <a:cubicBezTo>
                    <a:pt x="4601563" y="2769318"/>
                    <a:pt x="4609659" y="2760745"/>
                    <a:pt x="4614421" y="2749315"/>
                  </a:cubicBezTo>
                  <a:cubicBezTo>
                    <a:pt x="4615850" y="2727884"/>
                    <a:pt x="4605849" y="2717407"/>
                    <a:pt x="4584894" y="2718359"/>
                  </a:cubicBezTo>
                  <a:cubicBezTo>
                    <a:pt x="4583941" y="2718359"/>
                    <a:pt x="4583465" y="2718359"/>
                    <a:pt x="4583465" y="2719788"/>
                  </a:cubicBezTo>
                  <a:cubicBezTo>
                    <a:pt x="4572988" y="2720740"/>
                    <a:pt x="4569654" y="2728837"/>
                    <a:pt x="4565368" y="2736457"/>
                  </a:cubicBezTo>
                  <a:close/>
                  <a:moveTo>
                    <a:pt x="4962084" y="2722169"/>
                  </a:moveTo>
                  <a:cubicBezTo>
                    <a:pt x="4957797" y="2725503"/>
                    <a:pt x="4953988" y="2729313"/>
                    <a:pt x="4950654" y="2733599"/>
                  </a:cubicBezTo>
                  <a:cubicBezTo>
                    <a:pt x="4944462" y="2755507"/>
                    <a:pt x="4963512" y="2769318"/>
                    <a:pt x="4980181" y="2763127"/>
                  </a:cubicBezTo>
                  <a:cubicBezTo>
                    <a:pt x="4983515" y="2762174"/>
                    <a:pt x="4990182" y="2755507"/>
                    <a:pt x="4991611" y="2751697"/>
                  </a:cubicBezTo>
                  <a:cubicBezTo>
                    <a:pt x="4993516" y="2746934"/>
                    <a:pt x="4992564" y="2740267"/>
                    <a:pt x="4991611" y="2733599"/>
                  </a:cubicBezTo>
                  <a:cubicBezTo>
                    <a:pt x="4986849" y="2727408"/>
                    <a:pt x="4978276" y="2717883"/>
                    <a:pt x="4967323" y="2722169"/>
                  </a:cubicBezTo>
                  <a:lnTo>
                    <a:pt x="4962084" y="2722169"/>
                  </a:lnTo>
                  <a:close/>
                  <a:moveTo>
                    <a:pt x="2094107" y="2741696"/>
                  </a:moveTo>
                  <a:cubicBezTo>
                    <a:pt x="2095536" y="2753602"/>
                    <a:pt x="2102204" y="2760269"/>
                    <a:pt x="2114586" y="2760745"/>
                  </a:cubicBezTo>
                  <a:cubicBezTo>
                    <a:pt x="2125064" y="2758364"/>
                    <a:pt x="2131731" y="2752649"/>
                    <a:pt x="2132684" y="2740267"/>
                  </a:cubicBezTo>
                  <a:cubicBezTo>
                    <a:pt x="2130779" y="2729313"/>
                    <a:pt x="2121730" y="2719788"/>
                    <a:pt x="2109824" y="2723598"/>
                  </a:cubicBezTo>
                  <a:cubicBezTo>
                    <a:pt x="2100299" y="2725027"/>
                    <a:pt x="2096013" y="2731694"/>
                    <a:pt x="2094584" y="2741696"/>
                  </a:cubicBezTo>
                  <a:close/>
                  <a:moveTo>
                    <a:pt x="2600837" y="2739314"/>
                  </a:moveTo>
                  <a:cubicBezTo>
                    <a:pt x="2599885" y="2756936"/>
                    <a:pt x="2609410" y="2765032"/>
                    <a:pt x="2627983" y="2763603"/>
                  </a:cubicBezTo>
                  <a:cubicBezTo>
                    <a:pt x="2636556" y="2758841"/>
                    <a:pt x="2644176" y="2752173"/>
                    <a:pt x="2642271" y="2736457"/>
                  </a:cubicBezTo>
                  <a:cubicBezTo>
                    <a:pt x="2640366" y="2733599"/>
                    <a:pt x="2637985" y="2731218"/>
                    <a:pt x="2637032" y="2727408"/>
                  </a:cubicBezTo>
                  <a:cubicBezTo>
                    <a:pt x="2631794" y="2725027"/>
                    <a:pt x="2623221" y="2719312"/>
                    <a:pt x="2615125" y="2723598"/>
                  </a:cubicBezTo>
                  <a:cubicBezTo>
                    <a:pt x="2607028" y="2725503"/>
                    <a:pt x="2603219" y="2731218"/>
                    <a:pt x="2600837" y="2738838"/>
                  </a:cubicBezTo>
                  <a:close/>
                  <a:moveTo>
                    <a:pt x="4760630" y="2736933"/>
                  </a:moveTo>
                  <a:cubicBezTo>
                    <a:pt x="4758725" y="2756459"/>
                    <a:pt x="4767774" y="2765508"/>
                    <a:pt x="4787776" y="2764079"/>
                  </a:cubicBezTo>
                  <a:cubicBezTo>
                    <a:pt x="4794444" y="2761222"/>
                    <a:pt x="4799206" y="2756459"/>
                    <a:pt x="4802064" y="2749792"/>
                  </a:cubicBezTo>
                  <a:lnTo>
                    <a:pt x="4802064" y="2736933"/>
                  </a:lnTo>
                  <a:cubicBezTo>
                    <a:pt x="4799682" y="2731694"/>
                    <a:pt x="4795873" y="2727408"/>
                    <a:pt x="4791586" y="2724074"/>
                  </a:cubicBezTo>
                  <a:cubicBezTo>
                    <a:pt x="4787300" y="2724074"/>
                    <a:pt x="4778728" y="2720740"/>
                    <a:pt x="4774918" y="2724074"/>
                  </a:cubicBezTo>
                  <a:cubicBezTo>
                    <a:pt x="4766345" y="2724551"/>
                    <a:pt x="4764440" y="2731218"/>
                    <a:pt x="4760630" y="2736933"/>
                  </a:cubicBezTo>
                  <a:close/>
                  <a:moveTo>
                    <a:pt x="5015900" y="2740743"/>
                  </a:moveTo>
                  <a:lnTo>
                    <a:pt x="5015900" y="2746934"/>
                  </a:lnTo>
                  <a:cubicBezTo>
                    <a:pt x="5021139" y="2770747"/>
                    <a:pt x="5059239" y="2765032"/>
                    <a:pt x="5054476" y="2739314"/>
                  </a:cubicBezTo>
                  <a:cubicBezTo>
                    <a:pt x="5052571" y="2731694"/>
                    <a:pt x="5047332" y="2726932"/>
                    <a:pt x="5040189" y="2724074"/>
                  </a:cubicBezTo>
                  <a:cubicBezTo>
                    <a:pt x="5037331" y="2725027"/>
                    <a:pt x="5030664" y="2722645"/>
                    <a:pt x="5029711" y="2725503"/>
                  </a:cubicBezTo>
                  <a:cubicBezTo>
                    <a:pt x="5021139" y="2726456"/>
                    <a:pt x="5017329" y="2733123"/>
                    <a:pt x="5015423" y="2740743"/>
                  </a:cubicBezTo>
                  <a:close/>
                  <a:moveTo>
                    <a:pt x="5078765" y="2743124"/>
                  </a:moveTo>
                  <a:cubicBezTo>
                    <a:pt x="5080193" y="2755030"/>
                    <a:pt x="5086861" y="2761698"/>
                    <a:pt x="5099244" y="2762174"/>
                  </a:cubicBezTo>
                  <a:cubicBezTo>
                    <a:pt x="5109721" y="2759793"/>
                    <a:pt x="5116865" y="2754078"/>
                    <a:pt x="5117341" y="2741696"/>
                  </a:cubicBezTo>
                  <a:cubicBezTo>
                    <a:pt x="5115436" y="2730742"/>
                    <a:pt x="5106387" y="2721217"/>
                    <a:pt x="5094481" y="2725027"/>
                  </a:cubicBezTo>
                  <a:cubicBezTo>
                    <a:pt x="5084956" y="2726456"/>
                    <a:pt x="5080670" y="2733123"/>
                    <a:pt x="5079241" y="2743124"/>
                  </a:cubicBezTo>
                  <a:close/>
                  <a:moveTo>
                    <a:pt x="5143058" y="2739314"/>
                  </a:moveTo>
                  <a:cubicBezTo>
                    <a:pt x="5141630" y="2753125"/>
                    <a:pt x="5148774" y="2757888"/>
                    <a:pt x="5155917" y="2762650"/>
                  </a:cubicBezTo>
                  <a:cubicBezTo>
                    <a:pt x="5174491" y="2764079"/>
                    <a:pt x="5183064" y="2755507"/>
                    <a:pt x="5181635" y="2736933"/>
                  </a:cubicBezTo>
                  <a:cubicBezTo>
                    <a:pt x="5178777" y="2731218"/>
                    <a:pt x="5174491" y="2726932"/>
                    <a:pt x="5168776" y="2724074"/>
                  </a:cubicBezTo>
                  <a:cubicBezTo>
                    <a:pt x="5164966" y="2725027"/>
                    <a:pt x="5157822" y="2722645"/>
                    <a:pt x="5155917" y="2725503"/>
                  </a:cubicBezTo>
                  <a:cubicBezTo>
                    <a:pt x="5148774" y="2726932"/>
                    <a:pt x="5144963" y="2732647"/>
                    <a:pt x="5143058" y="2739790"/>
                  </a:cubicBezTo>
                  <a:close/>
                  <a:moveTo>
                    <a:pt x="4636329" y="2741696"/>
                  </a:moveTo>
                  <a:cubicBezTo>
                    <a:pt x="4636329" y="2746458"/>
                    <a:pt x="4639662" y="2751220"/>
                    <a:pt x="4641567" y="2755983"/>
                  </a:cubicBezTo>
                  <a:cubicBezTo>
                    <a:pt x="4648711" y="2761698"/>
                    <a:pt x="4659665" y="2761698"/>
                    <a:pt x="4667285" y="2755983"/>
                  </a:cubicBezTo>
                  <a:cubicBezTo>
                    <a:pt x="4673000" y="2748839"/>
                    <a:pt x="4673000" y="2737885"/>
                    <a:pt x="4667285" y="2730265"/>
                  </a:cubicBezTo>
                  <a:cubicBezTo>
                    <a:pt x="4655855" y="2720264"/>
                    <a:pt x="4637281" y="2728361"/>
                    <a:pt x="4636329" y="2741696"/>
                  </a:cubicBezTo>
                  <a:close/>
                  <a:moveTo>
                    <a:pt x="5207352" y="2743124"/>
                  </a:moveTo>
                  <a:cubicBezTo>
                    <a:pt x="5207352" y="2765984"/>
                    <a:pt x="5244023" y="2765508"/>
                    <a:pt x="5243071" y="2741696"/>
                  </a:cubicBezTo>
                  <a:cubicBezTo>
                    <a:pt x="5241642" y="2737885"/>
                    <a:pt x="5239737" y="2733599"/>
                    <a:pt x="5237832" y="2730265"/>
                  </a:cubicBezTo>
                  <a:cubicBezTo>
                    <a:pt x="5233546" y="2728837"/>
                    <a:pt x="5227355" y="2722645"/>
                    <a:pt x="5222592" y="2726456"/>
                  </a:cubicBezTo>
                  <a:cubicBezTo>
                    <a:pt x="5212591" y="2726932"/>
                    <a:pt x="5209257" y="2734552"/>
                    <a:pt x="5207352" y="2743124"/>
                  </a:cubicBezTo>
                  <a:close/>
                  <a:moveTo>
                    <a:pt x="2860393" y="2740743"/>
                  </a:moveTo>
                  <a:cubicBezTo>
                    <a:pt x="2858012" y="2759793"/>
                    <a:pt x="2879920" y="2762174"/>
                    <a:pt x="2887540" y="2755030"/>
                  </a:cubicBezTo>
                  <a:cubicBezTo>
                    <a:pt x="2894683" y="2747887"/>
                    <a:pt x="2890874" y="2736457"/>
                    <a:pt x="2887540" y="2731694"/>
                  </a:cubicBezTo>
                  <a:cubicBezTo>
                    <a:pt x="2884206" y="2729789"/>
                    <a:pt x="2876110" y="2725503"/>
                    <a:pt x="2870871" y="2729313"/>
                  </a:cubicBezTo>
                  <a:cubicBezTo>
                    <a:pt x="2864203" y="2730265"/>
                    <a:pt x="2862298" y="2735028"/>
                    <a:pt x="2860393" y="2740743"/>
                  </a:cubicBezTo>
                  <a:close/>
                  <a:moveTo>
                    <a:pt x="4701575" y="2736933"/>
                  </a:moveTo>
                  <a:cubicBezTo>
                    <a:pt x="4693479" y="2765984"/>
                    <a:pt x="4740628" y="2765984"/>
                    <a:pt x="4732531" y="2736933"/>
                  </a:cubicBezTo>
                  <a:cubicBezTo>
                    <a:pt x="4730150" y="2733599"/>
                    <a:pt x="4726816" y="2730742"/>
                    <a:pt x="4723483" y="2727884"/>
                  </a:cubicBezTo>
                  <a:cubicBezTo>
                    <a:pt x="4719672" y="2728837"/>
                    <a:pt x="4712529" y="2726456"/>
                    <a:pt x="4710624" y="2729313"/>
                  </a:cubicBezTo>
                  <a:cubicBezTo>
                    <a:pt x="4705385" y="2729789"/>
                    <a:pt x="4704909" y="2734552"/>
                    <a:pt x="4701575" y="2736933"/>
                  </a:cubicBezTo>
                  <a:close/>
                  <a:moveTo>
                    <a:pt x="2798481" y="2744553"/>
                  </a:moveTo>
                  <a:cubicBezTo>
                    <a:pt x="2800386" y="2751220"/>
                    <a:pt x="2804196" y="2755983"/>
                    <a:pt x="2812768" y="2755983"/>
                  </a:cubicBezTo>
                  <a:cubicBezTo>
                    <a:pt x="2819436" y="2754078"/>
                    <a:pt x="2824198" y="2750268"/>
                    <a:pt x="2824198" y="2741696"/>
                  </a:cubicBezTo>
                  <a:cubicBezTo>
                    <a:pt x="2823246" y="2726456"/>
                    <a:pt x="2797052" y="2726932"/>
                    <a:pt x="2798481" y="2744077"/>
                  </a:cubicBezTo>
                  <a:close/>
                  <a:moveTo>
                    <a:pt x="5276408" y="2744553"/>
                  </a:moveTo>
                  <a:cubicBezTo>
                    <a:pt x="5278314" y="2751220"/>
                    <a:pt x="5282124" y="2755983"/>
                    <a:pt x="5290696" y="2755983"/>
                  </a:cubicBezTo>
                  <a:cubicBezTo>
                    <a:pt x="5297364" y="2754078"/>
                    <a:pt x="5302126" y="2750268"/>
                    <a:pt x="5302126" y="2741696"/>
                  </a:cubicBezTo>
                  <a:cubicBezTo>
                    <a:pt x="5301173" y="2726456"/>
                    <a:pt x="5274980" y="2726932"/>
                    <a:pt x="5276408" y="2744077"/>
                  </a:cubicBezTo>
                  <a:close/>
                  <a:moveTo>
                    <a:pt x="2676561" y="2751220"/>
                  </a:moveTo>
                  <a:cubicBezTo>
                    <a:pt x="2681800" y="2754078"/>
                    <a:pt x="2686562" y="2754078"/>
                    <a:pt x="2691801" y="2751220"/>
                  </a:cubicBezTo>
                  <a:cubicBezTo>
                    <a:pt x="2691801" y="2746934"/>
                    <a:pt x="2695135" y="2746934"/>
                    <a:pt x="2694182" y="2742172"/>
                  </a:cubicBezTo>
                  <a:cubicBezTo>
                    <a:pt x="2692753" y="2730265"/>
                    <a:pt x="2672751" y="2730742"/>
                    <a:pt x="2673703" y="2744553"/>
                  </a:cubicBezTo>
                  <a:cubicBezTo>
                    <a:pt x="2674180" y="2746934"/>
                    <a:pt x="2676561" y="2747887"/>
                    <a:pt x="2676085" y="2751220"/>
                  </a:cubicBezTo>
                  <a:close/>
                  <a:moveTo>
                    <a:pt x="2737997" y="2747410"/>
                  </a:moveTo>
                  <a:cubicBezTo>
                    <a:pt x="2741807" y="2757888"/>
                    <a:pt x="2762286" y="2755507"/>
                    <a:pt x="2758476" y="2739790"/>
                  </a:cubicBezTo>
                  <a:cubicBezTo>
                    <a:pt x="2756571" y="2737409"/>
                    <a:pt x="2754666" y="2735028"/>
                    <a:pt x="2752285" y="2733599"/>
                  </a:cubicBezTo>
                  <a:cubicBezTo>
                    <a:pt x="2749903" y="2734552"/>
                    <a:pt x="2744665" y="2732170"/>
                    <a:pt x="2744665" y="2735028"/>
                  </a:cubicBezTo>
                  <a:cubicBezTo>
                    <a:pt x="2738950" y="2735504"/>
                    <a:pt x="2737997" y="2741219"/>
                    <a:pt x="2738473" y="2747887"/>
                  </a:cubicBezTo>
                  <a:close/>
                  <a:moveTo>
                    <a:pt x="5343084" y="2745982"/>
                  </a:moveTo>
                  <a:cubicBezTo>
                    <a:pt x="5345465" y="2748839"/>
                    <a:pt x="5346417" y="2752649"/>
                    <a:pt x="5352132" y="2752173"/>
                  </a:cubicBezTo>
                  <a:cubicBezTo>
                    <a:pt x="5357847" y="2751697"/>
                    <a:pt x="5361181" y="2748363"/>
                    <a:pt x="5361181" y="2741696"/>
                  </a:cubicBezTo>
                  <a:cubicBezTo>
                    <a:pt x="5360229" y="2730742"/>
                    <a:pt x="5340226" y="2731694"/>
                    <a:pt x="5343084" y="2745505"/>
                  </a:cubicBezTo>
                  <a:close/>
                  <a:moveTo>
                    <a:pt x="4306288" y="2807894"/>
                  </a:moveTo>
                  <a:cubicBezTo>
                    <a:pt x="4308669" y="2825039"/>
                    <a:pt x="4318670" y="2835040"/>
                    <a:pt x="4337244" y="2835993"/>
                  </a:cubicBezTo>
                  <a:cubicBezTo>
                    <a:pt x="4354389" y="2833612"/>
                    <a:pt x="4364390" y="2823611"/>
                    <a:pt x="4365343" y="2805037"/>
                  </a:cubicBezTo>
                  <a:cubicBezTo>
                    <a:pt x="4362961" y="2787892"/>
                    <a:pt x="4352960" y="2777890"/>
                    <a:pt x="4334387" y="2776938"/>
                  </a:cubicBezTo>
                  <a:cubicBezTo>
                    <a:pt x="4333434" y="2776938"/>
                    <a:pt x="4332005" y="2776938"/>
                    <a:pt x="4332005" y="2778367"/>
                  </a:cubicBezTo>
                  <a:cubicBezTo>
                    <a:pt x="4315336" y="2779795"/>
                    <a:pt x="4307717" y="2791226"/>
                    <a:pt x="4306288" y="2807894"/>
                  </a:cubicBezTo>
                  <a:close/>
                  <a:moveTo>
                    <a:pt x="4435828" y="2795035"/>
                  </a:moveTo>
                  <a:cubicBezTo>
                    <a:pt x="4427255" y="2822658"/>
                    <a:pt x="4451068" y="2841708"/>
                    <a:pt x="4474404" y="2833612"/>
                  </a:cubicBezTo>
                  <a:cubicBezTo>
                    <a:pt x="4481072" y="2831230"/>
                    <a:pt x="4485358" y="2824087"/>
                    <a:pt x="4489644" y="2818372"/>
                  </a:cubicBezTo>
                  <a:cubicBezTo>
                    <a:pt x="4489644" y="2816943"/>
                    <a:pt x="4489644" y="2814562"/>
                    <a:pt x="4491073" y="2814562"/>
                  </a:cubicBezTo>
                  <a:cubicBezTo>
                    <a:pt x="4492978" y="2796464"/>
                    <a:pt x="4486310" y="2787892"/>
                    <a:pt x="4476785" y="2781224"/>
                  </a:cubicBezTo>
                  <a:cubicBezTo>
                    <a:pt x="4471546" y="2779319"/>
                    <a:pt x="4461069" y="2776462"/>
                    <a:pt x="4454878" y="2779795"/>
                  </a:cubicBezTo>
                  <a:cubicBezTo>
                    <a:pt x="4444400" y="2780748"/>
                    <a:pt x="4440590" y="2788368"/>
                    <a:pt x="4435828" y="2795035"/>
                  </a:cubicBezTo>
                  <a:close/>
                  <a:moveTo>
                    <a:pt x="4815875" y="2809323"/>
                  </a:moveTo>
                  <a:cubicBezTo>
                    <a:pt x="4818732" y="2825515"/>
                    <a:pt x="4827781" y="2835040"/>
                    <a:pt x="4845402" y="2836469"/>
                  </a:cubicBezTo>
                  <a:cubicBezTo>
                    <a:pt x="4861119" y="2833612"/>
                    <a:pt x="4870644" y="2824563"/>
                    <a:pt x="4872549" y="2808370"/>
                  </a:cubicBezTo>
                  <a:cubicBezTo>
                    <a:pt x="4870168" y="2791226"/>
                    <a:pt x="4860642" y="2781700"/>
                    <a:pt x="4843021" y="2780272"/>
                  </a:cubicBezTo>
                  <a:cubicBezTo>
                    <a:pt x="4842069" y="2780272"/>
                    <a:pt x="4841593" y="2780272"/>
                    <a:pt x="4841593" y="2781700"/>
                  </a:cubicBezTo>
                  <a:cubicBezTo>
                    <a:pt x="4824924" y="2782653"/>
                    <a:pt x="4817780" y="2794083"/>
                    <a:pt x="4815875" y="2809799"/>
                  </a:cubicBezTo>
                  <a:close/>
                  <a:moveTo>
                    <a:pt x="4881121" y="2797893"/>
                  </a:moveTo>
                  <a:cubicBezTo>
                    <a:pt x="4876359" y="2816467"/>
                    <a:pt x="4886360" y="2828849"/>
                    <a:pt x="4897790" y="2835040"/>
                  </a:cubicBezTo>
                  <a:cubicBezTo>
                    <a:pt x="4916364" y="2839803"/>
                    <a:pt x="4928746" y="2829802"/>
                    <a:pt x="4934938" y="2818372"/>
                  </a:cubicBezTo>
                  <a:cubicBezTo>
                    <a:pt x="4936366" y="2811228"/>
                    <a:pt x="4936366" y="2805037"/>
                    <a:pt x="4934938" y="2797893"/>
                  </a:cubicBezTo>
                  <a:cubicBezTo>
                    <a:pt x="4929222" y="2788368"/>
                    <a:pt x="4918745" y="2776462"/>
                    <a:pt x="4903029" y="2781224"/>
                  </a:cubicBezTo>
                  <a:cubicBezTo>
                    <a:pt x="4890646" y="2781700"/>
                    <a:pt x="4886836" y="2790749"/>
                    <a:pt x="4881121" y="2797893"/>
                  </a:cubicBezTo>
                  <a:close/>
                  <a:moveTo>
                    <a:pt x="4755391" y="2797893"/>
                  </a:moveTo>
                  <a:cubicBezTo>
                    <a:pt x="4750629" y="2815514"/>
                    <a:pt x="4759678" y="2827897"/>
                    <a:pt x="4770631" y="2834088"/>
                  </a:cubicBezTo>
                  <a:cubicBezTo>
                    <a:pt x="4795396" y="2839803"/>
                    <a:pt x="4812541" y="2822658"/>
                    <a:pt x="4806350" y="2797893"/>
                  </a:cubicBezTo>
                  <a:cubicBezTo>
                    <a:pt x="4800159" y="2788844"/>
                    <a:pt x="4793491" y="2780272"/>
                    <a:pt x="4776823" y="2781224"/>
                  </a:cubicBezTo>
                  <a:cubicBezTo>
                    <a:pt x="4775870" y="2781224"/>
                    <a:pt x="4775394" y="2781224"/>
                    <a:pt x="4775394" y="2782653"/>
                  </a:cubicBezTo>
                  <a:cubicBezTo>
                    <a:pt x="4763964" y="2782653"/>
                    <a:pt x="4760154" y="2791702"/>
                    <a:pt x="4754915" y="2797893"/>
                  </a:cubicBezTo>
                  <a:close/>
                  <a:moveTo>
                    <a:pt x="4502503" y="2799322"/>
                  </a:moveTo>
                  <a:cubicBezTo>
                    <a:pt x="4500598" y="2822658"/>
                    <a:pt x="4511075" y="2833612"/>
                    <a:pt x="4534411" y="2831230"/>
                  </a:cubicBezTo>
                  <a:cubicBezTo>
                    <a:pt x="4542031" y="2827420"/>
                    <a:pt x="4547270" y="2822182"/>
                    <a:pt x="4551080" y="2814562"/>
                  </a:cubicBezTo>
                  <a:cubicBezTo>
                    <a:pt x="4553461" y="2795988"/>
                    <a:pt x="4545365" y="2787892"/>
                    <a:pt x="4534411" y="2782653"/>
                  </a:cubicBezTo>
                  <a:cubicBezTo>
                    <a:pt x="4529649" y="2783605"/>
                    <a:pt x="4521553" y="2781224"/>
                    <a:pt x="4519171" y="2784082"/>
                  </a:cubicBezTo>
                  <a:cubicBezTo>
                    <a:pt x="4510123" y="2785510"/>
                    <a:pt x="4506789" y="2793130"/>
                    <a:pt x="4502503" y="2799322"/>
                  </a:cubicBezTo>
                  <a:close/>
                  <a:moveTo>
                    <a:pt x="2661321" y="2805513"/>
                  </a:moveTo>
                  <a:cubicBezTo>
                    <a:pt x="2661321" y="2820277"/>
                    <a:pt x="2669417" y="2827897"/>
                    <a:pt x="2683229" y="2829802"/>
                  </a:cubicBezTo>
                  <a:cubicBezTo>
                    <a:pt x="2698945" y="2828849"/>
                    <a:pt x="2707517" y="2820753"/>
                    <a:pt x="2707517" y="2804084"/>
                  </a:cubicBezTo>
                  <a:cubicBezTo>
                    <a:pt x="2705612" y="2791226"/>
                    <a:pt x="2694182" y="2780748"/>
                    <a:pt x="2679419" y="2785034"/>
                  </a:cubicBezTo>
                  <a:cubicBezTo>
                    <a:pt x="2667989" y="2786463"/>
                    <a:pt x="2663226" y="2794559"/>
                    <a:pt x="2661321" y="2805513"/>
                  </a:cubicBezTo>
                  <a:close/>
                  <a:moveTo>
                    <a:pt x="2730854" y="2794083"/>
                  </a:moveTo>
                  <a:cubicBezTo>
                    <a:pt x="2729901" y="2798369"/>
                    <a:pt x="2727520" y="2802179"/>
                    <a:pt x="2727044" y="2806942"/>
                  </a:cubicBezTo>
                  <a:cubicBezTo>
                    <a:pt x="2728949" y="2819801"/>
                    <a:pt x="2736092" y="2826944"/>
                    <a:pt x="2748951" y="2828849"/>
                  </a:cubicBezTo>
                  <a:cubicBezTo>
                    <a:pt x="2770382" y="2828849"/>
                    <a:pt x="2776574" y="2800274"/>
                    <a:pt x="2761810" y="2788844"/>
                  </a:cubicBezTo>
                  <a:cubicBezTo>
                    <a:pt x="2757047" y="2788368"/>
                    <a:pt x="2750856" y="2782653"/>
                    <a:pt x="2746570" y="2786463"/>
                  </a:cubicBezTo>
                  <a:cubicBezTo>
                    <a:pt x="2738473" y="2786463"/>
                    <a:pt x="2736092" y="2791226"/>
                    <a:pt x="2731330" y="2794083"/>
                  </a:cubicBezTo>
                  <a:close/>
                  <a:moveTo>
                    <a:pt x="2854202" y="2800274"/>
                  </a:moveTo>
                  <a:cubicBezTo>
                    <a:pt x="2852297" y="2816943"/>
                    <a:pt x="2859441" y="2824087"/>
                    <a:pt x="2869442" y="2828373"/>
                  </a:cubicBezTo>
                  <a:cubicBezTo>
                    <a:pt x="2886111" y="2830278"/>
                    <a:pt x="2893255" y="2822658"/>
                    <a:pt x="2897541" y="2813133"/>
                  </a:cubicBezTo>
                  <a:cubicBezTo>
                    <a:pt x="2899446" y="2796464"/>
                    <a:pt x="2892302" y="2789321"/>
                    <a:pt x="2882301" y="2785034"/>
                  </a:cubicBezTo>
                  <a:cubicBezTo>
                    <a:pt x="2878491" y="2785987"/>
                    <a:pt x="2871347" y="2783605"/>
                    <a:pt x="2869442" y="2786463"/>
                  </a:cubicBezTo>
                  <a:cubicBezTo>
                    <a:pt x="2860393" y="2787415"/>
                    <a:pt x="2857536" y="2794559"/>
                    <a:pt x="2854202" y="2800750"/>
                  </a:cubicBezTo>
                  <a:close/>
                  <a:moveTo>
                    <a:pt x="4949701" y="2800274"/>
                  </a:moveTo>
                  <a:cubicBezTo>
                    <a:pt x="4947320" y="2816943"/>
                    <a:pt x="4954464" y="2824563"/>
                    <a:pt x="4963989" y="2829802"/>
                  </a:cubicBezTo>
                  <a:cubicBezTo>
                    <a:pt x="4980657" y="2832183"/>
                    <a:pt x="4988277" y="2825039"/>
                    <a:pt x="4993516" y="2815514"/>
                  </a:cubicBezTo>
                  <a:cubicBezTo>
                    <a:pt x="4995897" y="2798845"/>
                    <a:pt x="4988754" y="2791226"/>
                    <a:pt x="4979229" y="2785987"/>
                  </a:cubicBezTo>
                  <a:cubicBezTo>
                    <a:pt x="4974466" y="2786939"/>
                    <a:pt x="4966370" y="2784558"/>
                    <a:pt x="4963989" y="2787415"/>
                  </a:cubicBezTo>
                  <a:cubicBezTo>
                    <a:pt x="4956369" y="2788844"/>
                    <a:pt x="4953988" y="2795035"/>
                    <a:pt x="4949701" y="2800274"/>
                  </a:cubicBezTo>
                  <a:close/>
                  <a:moveTo>
                    <a:pt x="5014947" y="2805513"/>
                  </a:moveTo>
                  <a:cubicBezTo>
                    <a:pt x="5013995" y="2817419"/>
                    <a:pt x="5020186" y="2822182"/>
                    <a:pt x="5026377" y="2827420"/>
                  </a:cubicBezTo>
                  <a:cubicBezTo>
                    <a:pt x="5032093" y="2828849"/>
                    <a:pt x="5038760" y="2828849"/>
                    <a:pt x="5044475" y="2827420"/>
                  </a:cubicBezTo>
                  <a:cubicBezTo>
                    <a:pt x="5047808" y="2823611"/>
                    <a:pt x="5052571" y="2822182"/>
                    <a:pt x="5054952" y="2816943"/>
                  </a:cubicBezTo>
                  <a:cubicBezTo>
                    <a:pt x="5060667" y="2802179"/>
                    <a:pt x="5048761" y="2782653"/>
                    <a:pt x="5030664" y="2788844"/>
                  </a:cubicBezTo>
                  <a:cubicBezTo>
                    <a:pt x="5021139" y="2790273"/>
                    <a:pt x="5017329" y="2796940"/>
                    <a:pt x="5015423" y="2805513"/>
                  </a:cubicBezTo>
                  <a:close/>
                  <a:moveTo>
                    <a:pt x="5142106" y="2805513"/>
                  </a:moveTo>
                  <a:cubicBezTo>
                    <a:pt x="5141154" y="2817419"/>
                    <a:pt x="5147345" y="2822182"/>
                    <a:pt x="5153536" y="2827420"/>
                  </a:cubicBezTo>
                  <a:cubicBezTo>
                    <a:pt x="5159251" y="2828849"/>
                    <a:pt x="5165919" y="2828849"/>
                    <a:pt x="5171634" y="2827420"/>
                  </a:cubicBezTo>
                  <a:cubicBezTo>
                    <a:pt x="5174967" y="2823611"/>
                    <a:pt x="5179730" y="2822182"/>
                    <a:pt x="5182111" y="2816943"/>
                  </a:cubicBezTo>
                  <a:cubicBezTo>
                    <a:pt x="5187826" y="2802179"/>
                    <a:pt x="5175920" y="2782653"/>
                    <a:pt x="5157822" y="2788844"/>
                  </a:cubicBezTo>
                  <a:cubicBezTo>
                    <a:pt x="5148297" y="2790273"/>
                    <a:pt x="5144487" y="2796940"/>
                    <a:pt x="5142582" y="2805513"/>
                  </a:cubicBezTo>
                  <a:close/>
                  <a:moveTo>
                    <a:pt x="4700623" y="2806942"/>
                  </a:moveTo>
                  <a:cubicBezTo>
                    <a:pt x="4700146" y="2828849"/>
                    <a:pt x="4735865" y="2828373"/>
                    <a:pt x="4733960" y="2805513"/>
                  </a:cubicBezTo>
                  <a:cubicBezTo>
                    <a:pt x="4732055" y="2796464"/>
                    <a:pt x="4726816" y="2790273"/>
                    <a:pt x="4715863" y="2790273"/>
                  </a:cubicBezTo>
                  <a:cubicBezTo>
                    <a:pt x="4714910" y="2790273"/>
                    <a:pt x="4713481" y="2790273"/>
                    <a:pt x="4713481" y="2791702"/>
                  </a:cubicBezTo>
                  <a:cubicBezTo>
                    <a:pt x="4704909" y="2792654"/>
                    <a:pt x="4701575" y="2798845"/>
                    <a:pt x="4700623" y="2806942"/>
                  </a:cubicBezTo>
                  <a:close/>
                  <a:moveTo>
                    <a:pt x="5080670" y="2808370"/>
                  </a:moveTo>
                  <a:cubicBezTo>
                    <a:pt x="5079717" y="2831707"/>
                    <a:pt x="5118770" y="2831230"/>
                    <a:pt x="5116389" y="2806942"/>
                  </a:cubicBezTo>
                  <a:cubicBezTo>
                    <a:pt x="5114960" y="2796464"/>
                    <a:pt x="5105911" y="2787415"/>
                    <a:pt x="5094481" y="2791702"/>
                  </a:cubicBezTo>
                  <a:cubicBezTo>
                    <a:pt x="5085432" y="2792654"/>
                    <a:pt x="5081623" y="2799322"/>
                    <a:pt x="5080193" y="2808370"/>
                  </a:cubicBezTo>
                  <a:close/>
                  <a:moveTo>
                    <a:pt x="5207828" y="2805989"/>
                  </a:moveTo>
                  <a:cubicBezTo>
                    <a:pt x="5207828" y="2820277"/>
                    <a:pt x="5214972" y="2826944"/>
                    <a:pt x="5229736" y="2826468"/>
                  </a:cubicBezTo>
                  <a:cubicBezTo>
                    <a:pt x="5238785" y="2823134"/>
                    <a:pt x="5245452" y="2817419"/>
                    <a:pt x="5244023" y="2803132"/>
                  </a:cubicBezTo>
                  <a:cubicBezTo>
                    <a:pt x="5240690" y="2795988"/>
                    <a:pt x="5232117" y="2786939"/>
                    <a:pt x="5221164" y="2791702"/>
                  </a:cubicBezTo>
                  <a:cubicBezTo>
                    <a:pt x="5213544" y="2793130"/>
                    <a:pt x="5210210" y="2798369"/>
                    <a:pt x="5208305" y="2805989"/>
                  </a:cubicBezTo>
                  <a:close/>
                  <a:moveTo>
                    <a:pt x="4590609" y="2822658"/>
                  </a:moveTo>
                  <a:cubicBezTo>
                    <a:pt x="4600134" y="2821706"/>
                    <a:pt x="4604896" y="2816467"/>
                    <a:pt x="4605849" y="2807418"/>
                  </a:cubicBezTo>
                  <a:cubicBezTo>
                    <a:pt x="4604420" y="2798369"/>
                    <a:pt x="4600134" y="2792654"/>
                    <a:pt x="4590609" y="2792178"/>
                  </a:cubicBezTo>
                  <a:cubicBezTo>
                    <a:pt x="4589180" y="2792178"/>
                    <a:pt x="4586799" y="2792178"/>
                    <a:pt x="4586799" y="2793607"/>
                  </a:cubicBezTo>
                  <a:cubicBezTo>
                    <a:pt x="4569654" y="2795512"/>
                    <a:pt x="4572988" y="2824563"/>
                    <a:pt x="4590609" y="2823134"/>
                  </a:cubicBezTo>
                  <a:close/>
                  <a:moveTo>
                    <a:pt x="2102680" y="2808370"/>
                  </a:moveTo>
                  <a:cubicBezTo>
                    <a:pt x="2104109" y="2814562"/>
                    <a:pt x="2107442" y="2818848"/>
                    <a:pt x="2115539" y="2818848"/>
                  </a:cubicBezTo>
                  <a:cubicBezTo>
                    <a:pt x="2121730" y="2817419"/>
                    <a:pt x="2126016" y="2814085"/>
                    <a:pt x="2126016" y="2805989"/>
                  </a:cubicBezTo>
                  <a:cubicBezTo>
                    <a:pt x="2125540" y="2792178"/>
                    <a:pt x="2100775" y="2792654"/>
                    <a:pt x="2102680" y="2808370"/>
                  </a:cubicBezTo>
                  <a:close/>
                  <a:moveTo>
                    <a:pt x="5277361" y="2805989"/>
                  </a:moveTo>
                  <a:lnTo>
                    <a:pt x="5277361" y="2813609"/>
                  </a:lnTo>
                  <a:cubicBezTo>
                    <a:pt x="5282600" y="2826468"/>
                    <a:pt x="5308317" y="2823134"/>
                    <a:pt x="5303078" y="2803132"/>
                  </a:cubicBezTo>
                  <a:cubicBezTo>
                    <a:pt x="5300697" y="2800274"/>
                    <a:pt x="5298316" y="2797417"/>
                    <a:pt x="5295459" y="2795512"/>
                  </a:cubicBezTo>
                  <a:cubicBezTo>
                    <a:pt x="5292601" y="2796464"/>
                    <a:pt x="5285933" y="2794083"/>
                    <a:pt x="5284981" y="2796940"/>
                  </a:cubicBezTo>
                  <a:cubicBezTo>
                    <a:pt x="5280219" y="2797893"/>
                    <a:pt x="5278314" y="2801227"/>
                    <a:pt x="5277361" y="2805989"/>
                  </a:cubicBezTo>
                  <a:close/>
                  <a:moveTo>
                    <a:pt x="4865405" y="2896000"/>
                  </a:moveTo>
                  <a:cubicBezTo>
                    <a:pt x="4872073" y="2888857"/>
                    <a:pt x="4877311" y="2879808"/>
                    <a:pt x="4875883" y="2864092"/>
                  </a:cubicBezTo>
                  <a:cubicBezTo>
                    <a:pt x="4872073" y="2852662"/>
                    <a:pt x="4863976" y="2845042"/>
                    <a:pt x="4853022" y="2840755"/>
                  </a:cubicBezTo>
                  <a:cubicBezTo>
                    <a:pt x="4815399" y="2833612"/>
                    <a:pt x="4803969" y="2879808"/>
                    <a:pt x="4824924" y="2896000"/>
                  </a:cubicBezTo>
                  <a:cubicBezTo>
                    <a:pt x="4829686" y="2899334"/>
                    <a:pt x="4835877" y="2900287"/>
                    <a:pt x="4840164" y="2903620"/>
                  </a:cubicBezTo>
                  <a:cubicBezTo>
                    <a:pt x="4824924" y="2904573"/>
                    <a:pt x="4818732" y="2914574"/>
                    <a:pt x="4813017" y="2925528"/>
                  </a:cubicBezTo>
                  <a:cubicBezTo>
                    <a:pt x="4806826" y="2911240"/>
                    <a:pt x="4796349" y="2901239"/>
                    <a:pt x="4773013" y="2903620"/>
                  </a:cubicBezTo>
                  <a:cubicBezTo>
                    <a:pt x="4763011" y="2907907"/>
                    <a:pt x="4755391" y="2915051"/>
                    <a:pt x="4751105" y="2925528"/>
                  </a:cubicBezTo>
                  <a:lnTo>
                    <a:pt x="4751105" y="2943625"/>
                  </a:lnTo>
                  <a:cubicBezTo>
                    <a:pt x="4755391" y="2953627"/>
                    <a:pt x="4762535" y="2961247"/>
                    <a:pt x="4773013" y="2965533"/>
                  </a:cubicBezTo>
                  <a:lnTo>
                    <a:pt x="4791110" y="2965533"/>
                  </a:lnTo>
                  <a:cubicBezTo>
                    <a:pt x="4801111" y="2961247"/>
                    <a:pt x="4808731" y="2954103"/>
                    <a:pt x="4813017" y="2943625"/>
                  </a:cubicBezTo>
                  <a:cubicBezTo>
                    <a:pt x="4817304" y="2959342"/>
                    <a:pt x="4827781" y="2968390"/>
                    <a:pt x="4846355" y="2969343"/>
                  </a:cubicBezTo>
                  <a:cubicBezTo>
                    <a:pt x="4862547" y="2967914"/>
                    <a:pt x="4871596" y="2958865"/>
                    <a:pt x="4877311" y="2946007"/>
                  </a:cubicBezTo>
                  <a:cubicBezTo>
                    <a:pt x="4881597" y="2957913"/>
                    <a:pt x="4890646" y="2965057"/>
                    <a:pt x="4903029" y="2969343"/>
                  </a:cubicBezTo>
                  <a:cubicBezTo>
                    <a:pt x="4888265" y="2974582"/>
                    <a:pt x="4877787" y="2984107"/>
                    <a:pt x="4880169" y="3006490"/>
                  </a:cubicBezTo>
                  <a:cubicBezTo>
                    <a:pt x="4886360" y="3020302"/>
                    <a:pt x="4895409" y="3030779"/>
                    <a:pt x="4917316" y="3028398"/>
                  </a:cubicBezTo>
                  <a:cubicBezTo>
                    <a:pt x="4927794" y="3024112"/>
                    <a:pt x="4934938" y="3016968"/>
                    <a:pt x="4939224" y="3006490"/>
                  </a:cubicBezTo>
                  <a:lnTo>
                    <a:pt x="4939224" y="2991250"/>
                  </a:lnTo>
                  <a:cubicBezTo>
                    <a:pt x="4937319" y="2988869"/>
                    <a:pt x="4936366" y="2985535"/>
                    <a:pt x="4935414" y="2982202"/>
                  </a:cubicBezTo>
                  <a:cubicBezTo>
                    <a:pt x="4932080" y="2980297"/>
                    <a:pt x="4929699" y="2977439"/>
                    <a:pt x="4927794" y="2974582"/>
                  </a:cubicBezTo>
                  <a:cubicBezTo>
                    <a:pt x="4924460" y="2971724"/>
                    <a:pt x="4918269" y="2972200"/>
                    <a:pt x="4916364" y="2968390"/>
                  </a:cubicBezTo>
                  <a:cubicBezTo>
                    <a:pt x="4932080" y="2966486"/>
                    <a:pt x="4938748" y="2955532"/>
                    <a:pt x="4943510" y="2942673"/>
                  </a:cubicBezTo>
                  <a:cubicBezTo>
                    <a:pt x="4944462" y="2950293"/>
                    <a:pt x="4948749" y="2954579"/>
                    <a:pt x="4952559" y="2959342"/>
                  </a:cubicBezTo>
                  <a:cubicBezTo>
                    <a:pt x="4972085" y="2975058"/>
                    <a:pt x="5003994" y="2962676"/>
                    <a:pt x="5003994" y="2936005"/>
                  </a:cubicBezTo>
                  <a:cubicBezTo>
                    <a:pt x="5003994" y="2909335"/>
                    <a:pt x="4972085" y="2896953"/>
                    <a:pt x="4952559" y="2912669"/>
                  </a:cubicBezTo>
                  <a:cubicBezTo>
                    <a:pt x="4947796" y="2916956"/>
                    <a:pt x="4945891" y="2923623"/>
                    <a:pt x="4942081" y="2929338"/>
                  </a:cubicBezTo>
                  <a:cubicBezTo>
                    <a:pt x="4940176" y="2912193"/>
                    <a:pt x="4926841" y="2906002"/>
                    <a:pt x="4912554" y="2901239"/>
                  </a:cubicBezTo>
                  <a:cubicBezTo>
                    <a:pt x="4931127" y="2900287"/>
                    <a:pt x="4938748" y="2887904"/>
                    <a:pt x="4940652" y="2870283"/>
                  </a:cubicBezTo>
                  <a:cubicBezTo>
                    <a:pt x="4937795" y="2852662"/>
                    <a:pt x="4927794" y="2842660"/>
                    <a:pt x="4909696" y="2840755"/>
                  </a:cubicBezTo>
                  <a:cubicBezTo>
                    <a:pt x="4891123" y="2843137"/>
                    <a:pt x="4880645" y="2853614"/>
                    <a:pt x="4878740" y="2872664"/>
                  </a:cubicBezTo>
                  <a:cubicBezTo>
                    <a:pt x="4881121" y="2889333"/>
                    <a:pt x="4891123" y="2898858"/>
                    <a:pt x="4906839" y="2902192"/>
                  </a:cubicBezTo>
                  <a:cubicBezTo>
                    <a:pt x="4899695" y="2902192"/>
                    <a:pt x="4895885" y="2906002"/>
                    <a:pt x="4890170" y="2907430"/>
                  </a:cubicBezTo>
                  <a:cubicBezTo>
                    <a:pt x="4884455" y="2912669"/>
                    <a:pt x="4880645" y="2919337"/>
                    <a:pt x="4875883" y="2925528"/>
                  </a:cubicBezTo>
                  <a:cubicBezTo>
                    <a:pt x="4873025" y="2912193"/>
                    <a:pt x="4862547" y="2906478"/>
                    <a:pt x="4850165" y="2902192"/>
                  </a:cubicBezTo>
                  <a:cubicBezTo>
                    <a:pt x="4856356" y="2901239"/>
                    <a:pt x="4860642" y="2897905"/>
                    <a:pt x="4865405" y="2896000"/>
                  </a:cubicBezTo>
                  <a:close/>
                  <a:moveTo>
                    <a:pt x="4371534" y="2871712"/>
                  </a:moveTo>
                  <a:cubicBezTo>
                    <a:pt x="4373439" y="2889809"/>
                    <a:pt x="4382964" y="2899334"/>
                    <a:pt x="4401062" y="2901239"/>
                  </a:cubicBezTo>
                  <a:cubicBezTo>
                    <a:pt x="4419159" y="2899334"/>
                    <a:pt x="4428684" y="2889809"/>
                    <a:pt x="4430589" y="2871712"/>
                  </a:cubicBezTo>
                  <a:cubicBezTo>
                    <a:pt x="4428684" y="2853614"/>
                    <a:pt x="4419159" y="2843613"/>
                    <a:pt x="4401062" y="2842184"/>
                  </a:cubicBezTo>
                  <a:cubicBezTo>
                    <a:pt x="4399157" y="2842184"/>
                    <a:pt x="4396299" y="2842184"/>
                    <a:pt x="4395823" y="2843613"/>
                  </a:cubicBezTo>
                  <a:cubicBezTo>
                    <a:pt x="4380583" y="2845994"/>
                    <a:pt x="4372963" y="2855995"/>
                    <a:pt x="4371534" y="2871712"/>
                  </a:cubicBezTo>
                  <a:close/>
                  <a:moveTo>
                    <a:pt x="4752534" y="2862663"/>
                  </a:moveTo>
                  <a:cubicBezTo>
                    <a:pt x="4749676" y="2885047"/>
                    <a:pt x="4759678" y="2894572"/>
                    <a:pt x="4773013" y="2901239"/>
                  </a:cubicBezTo>
                  <a:cubicBezTo>
                    <a:pt x="4795396" y="2904097"/>
                    <a:pt x="4804921" y="2894095"/>
                    <a:pt x="4811589" y="2880760"/>
                  </a:cubicBezTo>
                  <a:cubicBezTo>
                    <a:pt x="4814446" y="2858377"/>
                    <a:pt x="4804445" y="2848852"/>
                    <a:pt x="4791110" y="2842184"/>
                  </a:cubicBezTo>
                  <a:cubicBezTo>
                    <a:pt x="4785395" y="2843137"/>
                    <a:pt x="4776823" y="2840279"/>
                    <a:pt x="4773013" y="2843613"/>
                  </a:cubicBezTo>
                  <a:cubicBezTo>
                    <a:pt x="4762059" y="2845994"/>
                    <a:pt x="4757296" y="2854567"/>
                    <a:pt x="4752534" y="2862663"/>
                  </a:cubicBezTo>
                  <a:close/>
                  <a:moveTo>
                    <a:pt x="4944939" y="2861234"/>
                  </a:moveTo>
                  <a:cubicBezTo>
                    <a:pt x="4940176" y="2879808"/>
                    <a:pt x="4950177" y="2892190"/>
                    <a:pt x="4961607" y="2898382"/>
                  </a:cubicBezTo>
                  <a:cubicBezTo>
                    <a:pt x="4980181" y="2903144"/>
                    <a:pt x="4992564" y="2893143"/>
                    <a:pt x="4998755" y="2881713"/>
                  </a:cubicBezTo>
                  <a:cubicBezTo>
                    <a:pt x="5000183" y="2874569"/>
                    <a:pt x="5000183" y="2868378"/>
                    <a:pt x="4998755" y="2861234"/>
                  </a:cubicBezTo>
                  <a:cubicBezTo>
                    <a:pt x="4993040" y="2851709"/>
                    <a:pt x="4982562" y="2839803"/>
                    <a:pt x="4966846" y="2844565"/>
                  </a:cubicBezTo>
                  <a:cubicBezTo>
                    <a:pt x="4954464" y="2845042"/>
                    <a:pt x="4950654" y="2854091"/>
                    <a:pt x="4944939" y="2861234"/>
                  </a:cubicBezTo>
                  <a:close/>
                  <a:moveTo>
                    <a:pt x="4444400" y="2852186"/>
                  </a:moveTo>
                  <a:cubicBezTo>
                    <a:pt x="4441066" y="2857900"/>
                    <a:pt x="4437256" y="2862663"/>
                    <a:pt x="4436780" y="2871712"/>
                  </a:cubicBezTo>
                  <a:cubicBezTo>
                    <a:pt x="4438685" y="2887904"/>
                    <a:pt x="4447734" y="2897429"/>
                    <a:pt x="4464879" y="2898858"/>
                  </a:cubicBezTo>
                  <a:cubicBezTo>
                    <a:pt x="4479643" y="2896477"/>
                    <a:pt x="4488691" y="2887904"/>
                    <a:pt x="4490596" y="2871712"/>
                  </a:cubicBezTo>
                  <a:cubicBezTo>
                    <a:pt x="4490596" y="2863139"/>
                    <a:pt x="4485834" y="2858377"/>
                    <a:pt x="4482977" y="2852186"/>
                  </a:cubicBezTo>
                  <a:cubicBezTo>
                    <a:pt x="4476785" y="2849328"/>
                    <a:pt x="4468689" y="2841708"/>
                    <a:pt x="4459640" y="2845994"/>
                  </a:cubicBezTo>
                  <a:cubicBezTo>
                    <a:pt x="4452020" y="2845518"/>
                    <a:pt x="4449639" y="2850757"/>
                    <a:pt x="4444400" y="2852186"/>
                  </a:cubicBezTo>
                  <a:close/>
                  <a:moveTo>
                    <a:pt x="2152686" y="2861234"/>
                  </a:moveTo>
                  <a:cubicBezTo>
                    <a:pt x="2152686" y="2861234"/>
                    <a:pt x="2152686" y="2865044"/>
                    <a:pt x="2151258" y="2865044"/>
                  </a:cubicBezTo>
                  <a:cubicBezTo>
                    <a:pt x="2151734" y="2870283"/>
                    <a:pt x="2150305" y="2874093"/>
                    <a:pt x="2151258" y="2877903"/>
                  </a:cubicBezTo>
                  <a:cubicBezTo>
                    <a:pt x="2153163" y="2886476"/>
                    <a:pt x="2162211" y="2895524"/>
                    <a:pt x="2170307" y="2896953"/>
                  </a:cubicBezTo>
                  <a:cubicBezTo>
                    <a:pt x="2185071" y="2899811"/>
                    <a:pt x="2198406" y="2891238"/>
                    <a:pt x="2202216" y="2877903"/>
                  </a:cubicBezTo>
                  <a:cubicBezTo>
                    <a:pt x="2204121" y="2858853"/>
                    <a:pt x="2195072" y="2850757"/>
                    <a:pt x="2183166" y="2845994"/>
                  </a:cubicBezTo>
                  <a:lnTo>
                    <a:pt x="2171736" y="2845994"/>
                  </a:lnTo>
                  <a:cubicBezTo>
                    <a:pt x="2171736" y="2845994"/>
                    <a:pt x="2170307" y="2845994"/>
                    <a:pt x="2170307" y="2847423"/>
                  </a:cubicBezTo>
                  <a:cubicBezTo>
                    <a:pt x="2160306" y="2848375"/>
                    <a:pt x="2156972" y="2855519"/>
                    <a:pt x="2152210" y="2861710"/>
                  </a:cubicBezTo>
                  <a:close/>
                  <a:moveTo>
                    <a:pt x="4693479" y="2862663"/>
                  </a:moveTo>
                  <a:cubicBezTo>
                    <a:pt x="4694431" y="2866949"/>
                    <a:pt x="4691574" y="2867426"/>
                    <a:pt x="4692050" y="2871712"/>
                  </a:cubicBezTo>
                  <a:cubicBezTo>
                    <a:pt x="4693955" y="2887428"/>
                    <a:pt x="4702527" y="2896000"/>
                    <a:pt x="4719196" y="2897429"/>
                  </a:cubicBezTo>
                  <a:cubicBezTo>
                    <a:pt x="4733484" y="2894572"/>
                    <a:pt x="4742533" y="2886476"/>
                    <a:pt x="4743485" y="2870283"/>
                  </a:cubicBezTo>
                  <a:cubicBezTo>
                    <a:pt x="4741580" y="2855519"/>
                    <a:pt x="4729674" y="2843613"/>
                    <a:pt x="4713958" y="2846947"/>
                  </a:cubicBezTo>
                  <a:cubicBezTo>
                    <a:pt x="4702527" y="2846947"/>
                    <a:pt x="4698718" y="2855519"/>
                    <a:pt x="4693479" y="2862187"/>
                  </a:cubicBezTo>
                  <a:close/>
                  <a:moveTo>
                    <a:pt x="5011614" y="2865044"/>
                  </a:moveTo>
                  <a:cubicBezTo>
                    <a:pt x="5009709" y="2883142"/>
                    <a:pt x="5018281" y="2891238"/>
                    <a:pt x="5029711" y="2896000"/>
                  </a:cubicBezTo>
                  <a:cubicBezTo>
                    <a:pt x="5047808" y="2897905"/>
                    <a:pt x="5055905" y="2889333"/>
                    <a:pt x="5060667" y="2877903"/>
                  </a:cubicBezTo>
                  <a:cubicBezTo>
                    <a:pt x="5062096" y="2856472"/>
                    <a:pt x="5052095" y="2845994"/>
                    <a:pt x="5031140" y="2846947"/>
                  </a:cubicBezTo>
                  <a:cubicBezTo>
                    <a:pt x="5030187" y="2846947"/>
                    <a:pt x="5029711" y="2846947"/>
                    <a:pt x="5029711" y="2848375"/>
                  </a:cubicBezTo>
                  <a:cubicBezTo>
                    <a:pt x="5019234" y="2849328"/>
                    <a:pt x="5015900" y="2857424"/>
                    <a:pt x="5011614" y="2865044"/>
                  </a:cubicBezTo>
                  <a:close/>
                  <a:moveTo>
                    <a:pt x="4510123" y="2858853"/>
                  </a:moveTo>
                  <a:cubicBezTo>
                    <a:pt x="4509170" y="2863139"/>
                    <a:pt x="4506789" y="2866949"/>
                    <a:pt x="4506313" y="2871712"/>
                  </a:cubicBezTo>
                  <a:cubicBezTo>
                    <a:pt x="4508218" y="2884571"/>
                    <a:pt x="4515361" y="2891714"/>
                    <a:pt x="4528220" y="2893619"/>
                  </a:cubicBezTo>
                  <a:cubicBezTo>
                    <a:pt x="4549651" y="2893619"/>
                    <a:pt x="4555843" y="2865044"/>
                    <a:pt x="4541079" y="2853614"/>
                  </a:cubicBezTo>
                  <a:cubicBezTo>
                    <a:pt x="4536316" y="2853138"/>
                    <a:pt x="4530125" y="2847423"/>
                    <a:pt x="4525839" y="2851233"/>
                  </a:cubicBezTo>
                  <a:cubicBezTo>
                    <a:pt x="4517743" y="2851233"/>
                    <a:pt x="4515361" y="2855995"/>
                    <a:pt x="4510599" y="2858853"/>
                  </a:cubicBezTo>
                  <a:close/>
                  <a:moveTo>
                    <a:pt x="5077336" y="2869331"/>
                  </a:moveTo>
                  <a:cubicBezTo>
                    <a:pt x="5077336" y="2885523"/>
                    <a:pt x="5085432" y="2893619"/>
                    <a:pt x="5101625" y="2893619"/>
                  </a:cubicBezTo>
                  <a:cubicBezTo>
                    <a:pt x="5113531" y="2890762"/>
                    <a:pt x="5121151" y="2884094"/>
                    <a:pt x="5120675" y="2869331"/>
                  </a:cubicBezTo>
                  <a:cubicBezTo>
                    <a:pt x="5120199" y="2863139"/>
                    <a:pt x="5116389" y="2859805"/>
                    <a:pt x="5114484" y="2855043"/>
                  </a:cubicBezTo>
                  <a:cubicBezTo>
                    <a:pt x="5109245" y="2853138"/>
                    <a:pt x="5101149" y="2846947"/>
                    <a:pt x="5094005" y="2851233"/>
                  </a:cubicBezTo>
                  <a:cubicBezTo>
                    <a:pt x="5083527" y="2852662"/>
                    <a:pt x="5079717" y="2859805"/>
                    <a:pt x="5077336" y="2869331"/>
                  </a:cubicBezTo>
                  <a:close/>
                  <a:moveTo>
                    <a:pt x="5144011" y="2864092"/>
                  </a:moveTo>
                  <a:cubicBezTo>
                    <a:pt x="5144011" y="2869331"/>
                    <a:pt x="5142582" y="2875045"/>
                    <a:pt x="5144011" y="2879332"/>
                  </a:cubicBezTo>
                  <a:cubicBezTo>
                    <a:pt x="5145440" y="2883142"/>
                    <a:pt x="5152584" y="2889809"/>
                    <a:pt x="5155441" y="2890762"/>
                  </a:cubicBezTo>
                  <a:cubicBezTo>
                    <a:pt x="5170681" y="2896000"/>
                    <a:pt x="5187350" y="2883142"/>
                    <a:pt x="5182587" y="2863615"/>
                  </a:cubicBezTo>
                  <a:cubicBezTo>
                    <a:pt x="5178301" y="2857900"/>
                    <a:pt x="5170681" y="2849328"/>
                    <a:pt x="5162108" y="2852186"/>
                  </a:cubicBezTo>
                  <a:cubicBezTo>
                    <a:pt x="5151155" y="2851233"/>
                    <a:pt x="5149250" y="2858853"/>
                    <a:pt x="5144011" y="2863615"/>
                  </a:cubicBezTo>
                  <a:close/>
                  <a:moveTo>
                    <a:pt x="2098870" y="2864092"/>
                  </a:moveTo>
                  <a:cubicBezTo>
                    <a:pt x="2090774" y="2893143"/>
                    <a:pt x="2137922" y="2893143"/>
                    <a:pt x="2129826" y="2864092"/>
                  </a:cubicBezTo>
                  <a:cubicBezTo>
                    <a:pt x="2127445" y="2860758"/>
                    <a:pt x="2124111" y="2857424"/>
                    <a:pt x="2120778" y="2855043"/>
                  </a:cubicBezTo>
                  <a:cubicBezTo>
                    <a:pt x="2116968" y="2855995"/>
                    <a:pt x="2109824" y="2853614"/>
                    <a:pt x="2107919" y="2856472"/>
                  </a:cubicBezTo>
                  <a:cubicBezTo>
                    <a:pt x="2102680" y="2856948"/>
                    <a:pt x="2102204" y="2861710"/>
                    <a:pt x="2098870" y="2864092"/>
                  </a:cubicBezTo>
                  <a:close/>
                  <a:moveTo>
                    <a:pt x="4639662" y="2871712"/>
                  </a:moveTo>
                  <a:cubicBezTo>
                    <a:pt x="4638710" y="2891714"/>
                    <a:pt x="4671095" y="2891714"/>
                    <a:pt x="4670619" y="2871712"/>
                  </a:cubicBezTo>
                  <a:cubicBezTo>
                    <a:pt x="4669666" y="2862187"/>
                    <a:pt x="4664428" y="2857424"/>
                    <a:pt x="4655379" y="2856472"/>
                  </a:cubicBezTo>
                  <a:cubicBezTo>
                    <a:pt x="4653950" y="2856472"/>
                    <a:pt x="4651569" y="2856472"/>
                    <a:pt x="4651569" y="2857900"/>
                  </a:cubicBezTo>
                  <a:cubicBezTo>
                    <a:pt x="4643949" y="2858853"/>
                    <a:pt x="4641092" y="2864568"/>
                    <a:pt x="4640139" y="2872188"/>
                  </a:cubicBezTo>
                  <a:close/>
                  <a:moveTo>
                    <a:pt x="2037434" y="2871712"/>
                  </a:moveTo>
                  <a:cubicBezTo>
                    <a:pt x="2039339" y="2878379"/>
                    <a:pt x="2043149" y="2883142"/>
                    <a:pt x="2051721" y="2883142"/>
                  </a:cubicBezTo>
                  <a:cubicBezTo>
                    <a:pt x="2058389" y="2881237"/>
                    <a:pt x="2063151" y="2877427"/>
                    <a:pt x="2063151" y="2868854"/>
                  </a:cubicBezTo>
                  <a:cubicBezTo>
                    <a:pt x="2062199" y="2853614"/>
                    <a:pt x="2036005" y="2854091"/>
                    <a:pt x="2037434" y="2871236"/>
                  </a:cubicBezTo>
                  <a:close/>
                  <a:moveTo>
                    <a:pt x="4580608" y="2879332"/>
                  </a:moveTo>
                  <a:cubicBezTo>
                    <a:pt x="4583941" y="2883618"/>
                    <a:pt x="4595371" y="2884571"/>
                    <a:pt x="4599658" y="2880760"/>
                  </a:cubicBezTo>
                  <a:cubicBezTo>
                    <a:pt x="4602991" y="2877427"/>
                    <a:pt x="4602991" y="2868854"/>
                    <a:pt x="4601086" y="2864092"/>
                  </a:cubicBezTo>
                  <a:cubicBezTo>
                    <a:pt x="4591561" y="2853614"/>
                    <a:pt x="4572511" y="2864092"/>
                    <a:pt x="4580608" y="2879332"/>
                  </a:cubicBezTo>
                  <a:close/>
                  <a:moveTo>
                    <a:pt x="5215925" y="2875522"/>
                  </a:moveTo>
                  <a:cubicBezTo>
                    <a:pt x="5219735" y="2885999"/>
                    <a:pt x="5240213" y="2883618"/>
                    <a:pt x="5236404" y="2867902"/>
                  </a:cubicBezTo>
                  <a:cubicBezTo>
                    <a:pt x="5234499" y="2865520"/>
                    <a:pt x="5232594" y="2863139"/>
                    <a:pt x="5230212" y="2861710"/>
                  </a:cubicBezTo>
                  <a:cubicBezTo>
                    <a:pt x="5227831" y="2862663"/>
                    <a:pt x="5222592" y="2860282"/>
                    <a:pt x="5222592" y="2863139"/>
                  </a:cubicBezTo>
                  <a:cubicBezTo>
                    <a:pt x="5216877" y="2863615"/>
                    <a:pt x="5215925" y="2869331"/>
                    <a:pt x="5216401" y="2875998"/>
                  </a:cubicBezTo>
                  <a:close/>
                  <a:moveTo>
                    <a:pt x="5281171" y="2876950"/>
                  </a:moveTo>
                  <a:cubicBezTo>
                    <a:pt x="5286886" y="2884571"/>
                    <a:pt x="5304031" y="2881237"/>
                    <a:pt x="5299269" y="2866473"/>
                  </a:cubicBezTo>
                  <a:cubicBezTo>
                    <a:pt x="5297364" y="2863615"/>
                    <a:pt x="5289267" y="2860282"/>
                    <a:pt x="5284981" y="2864092"/>
                  </a:cubicBezTo>
                  <a:cubicBezTo>
                    <a:pt x="5280219" y="2865044"/>
                    <a:pt x="5281171" y="2871236"/>
                    <a:pt x="5281171" y="2876950"/>
                  </a:cubicBezTo>
                  <a:close/>
                  <a:moveTo>
                    <a:pt x="4307240" y="2929814"/>
                  </a:moveTo>
                  <a:lnTo>
                    <a:pt x="4307240" y="2941244"/>
                  </a:lnTo>
                  <a:cubicBezTo>
                    <a:pt x="4311050" y="2952198"/>
                    <a:pt x="4318194" y="2962676"/>
                    <a:pt x="4331529" y="2964581"/>
                  </a:cubicBezTo>
                  <a:cubicBezTo>
                    <a:pt x="4348674" y="2966962"/>
                    <a:pt x="4362961" y="2956008"/>
                    <a:pt x="4366295" y="2940292"/>
                  </a:cubicBezTo>
                  <a:lnTo>
                    <a:pt x="4366295" y="2928862"/>
                  </a:lnTo>
                  <a:cubicBezTo>
                    <a:pt x="4362485" y="2916956"/>
                    <a:pt x="4354865" y="2908383"/>
                    <a:pt x="4342006" y="2905525"/>
                  </a:cubicBezTo>
                  <a:lnTo>
                    <a:pt x="4330576" y="2905525"/>
                  </a:lnTo>
                  <a:cubicBezTo>
                    <a:pt x="4330576" y="2905525"/>
                    <a:pt x="4329148" y="2905525"/>
                    <a:pt x="4329148" y="2906954"/>
                  </a:cubicBezTo>
                  <a:cubicBezTo>
                    <a:pt x="4316765" y="2909335"/>
                    <a:pt x="4310574" y="2918384"/>
                    <a:pt x="4307240" y="2930290"/>
                  </a:cubicBezTo>
                  <a:close/>
                  <a:moveTo>
                    <a:pt x="4377725" y="2915527"/>
                  </a:moveTo>
                  <a:cubicBezTo>
                    <a:pt x="4374391" y="2921242"/>
                    <a:pt x="4370582" y="2926480"/>
                    <a:pt x="4371534" y="2936005"/>
                  </a:cubicBezTo>
                  <a:cubicBezTo>
                    <a:pt x="4373439" y="2953150"/>
                    <a:pt x="4382964" y="2963152"/>
                    <a:pt x="4401062" y="2964104"/>
                  </a:cubicBezTo>
                  <a:cubicBezTo>
                    <a:pt x="4419635" y="2962676"/>
                    <a:pt x="4429636" y="2952674"/>
                    <a:pt x="4430589" y="2933148"/>
                  </a:cubicBezTo>
                  <a:cubicBezTo>
                    <a:pt x="4430589" y="2923623"/>
                    <a:pt x="4425826" y="2917908"/>
                    <a:pt x="4421540" y="2912669"/>
                  </a:cubicBezTo>
                  <a:cubicBezTo>
                    <a:pt x="4415825" y="2908859"/>
                    <a:pt x="4410110" y="2904573"/>
                    <a:pt x="4399633" y="2905049"/>
                  </a:cubicBezTo>
                  <a:cubicBezTo>
                    <a:pt x="4397728" y="2905049"/>
                    <a:pt x="4394870" y="2905049"/>
                    <a:pt x="4394394" y="2906478"/>
                  </a:cubicBezTo>
                  <a:cubicBezTo>
                    <a:pt x="4386298" y="2906478"/>
                    <a:pt x="4382964" y="2912193"/>
                    <a:pt x="4377725" y="2915527"/>
                  </a:cubicBezTo>
                  <a:close/>
                  <a:moveTo>
                    <a:pt x="2148876" y="2930767"/>
                  </a:moveTo>
                  <a:cubicBezTo>
                    <a:pt x="2147447" y="2955055"/>
                    <a:pt x="2164592" y="2966486"/>
                    <a:pt x="2188881" y="2961723"/>
                  </a:cubicBezTo>
                  <a:cubicBezTo>
                    <a:pt x="2196025" y="2956960"/>
                    <a:pt x="2202216" y="2950769"/>
                    <a:pt x="2205550" y="2942673"/>
                  </a:cubicBezTo>
                  <a:cubicBezTo>
                    <a:pt x="2205550" y="2935529"/>
                    <a:pt x="2205550" y="2928862"/>
                    <a:pt x="2204121" y="2923623"/>
                  </a:cubicBezTo>
                  <a:cubicBezTo>
                    <a:pt x="2200311" y="2918384"/>
                    <a:pt x="2196025" y="2913622"/>
                    <a:pt x="2191263" y="2909335"/>
                  </a:cubicBezTo>
                  <a:cubicBezTo>
                    <a:pt x="2185071" y="2908383"/>
                    <a:pt x="2176023" y="2904097"/>
                    <a:pt x="2169355" y="2907907"/>
                  </a:cubicBezTo>
                  <a:cubicBezTo>
                    <a:pt x="2157449" y="2910288"/>
                    <a:pt x="2151258" y="2918861"/>
                    <a:pt x="2148876" y="2931243"/>
                  </a:cubicBezTo>
                  <a:close/>
                  <a:moveTo>
                    <a:pt x="4689669" y="2925528"/>
                  </a:moveTo>
                  <a:lnTo>
                    <a:pt x="4689669" y="2943625"/>
                  </a:lnTo>
                  <a:cubicBezTo>
                    <a:pt x="4696336" y="2956008"/>
                    <a:pt x="4705385" y="2965533"/>
                    <a:pt x="4726816" y="2962676"/>
                  </a:cubicBezTo>
                  <a:cubicBezTo>
                    <a:pt x="4735389" y="2958389"/>
                    <a:pt x="4741580" y="2952198"/>
                    <a:pt x="4745866" y="2943625"/>
                  </a:cubicBezTo>
                  <a:cubicBezTo>
                    <a:pt x="4748724" y="2922194"/>
                    <a:pt x="4739199" y="2912669"/>
                    <a:pt x="4726816" y="2906478"/>
                  </a:cubicBezTo>
                  <a:cubicBezTo>
                    <a:pt x="4721101" y="2907430"/>
                    <a:pt x="4712529" y="2905049"/>
                    <a:pt x="4708719" y="2907907"/>
                  </a:cubicBezTo>
                  <a:cubicBezTo>
                    <a:pt x="4698241" y="2910288"/>
                    <a:pt x="4694431" y="2918384"/>
                    <a:pt x="4689669" y="2926004"/>
                  </a:cubicBezTo>
                  <a:close/>
                  <a:moveTo>
                    <a:pt x="4628233" y="2934577"/>
                  </a:moveTo>
                  <a:cubicBezTo>
                    <a:pt x="4629661" y="2950769"/>
                    <a:pt x="4638710" y="2959818"/>
                    <a:pt x="4655379" y="2961723"/>
                  </a:cubicBezTo>
                  <a:cubicBezTo>
                    <a:pt x="4671571" y="2960294"/>
                    <a:pt x="4680620" y="2951245"/>
                    <a:pt x="4682525" y="2934577"/>
                  </a:cubicBezTo>
                  <a:cubicBezTo>
                    <a:pt x="4680620" y="2916956"/>
                    <a:pt x="4671095" y="2907430"/>
                    <a:pt x="4651569" y="2907430"/>
                  </a:cubicBezTo>
                  <a:cubicBezTo>
                    <a:pt x="4650616" y="2907430"/>
                    <a:pt x="4650140" y="2907430"/>
                    <a:pt x="4650140" y="2908859"/>
                  </a:cubicBezTo>
                  <a:cubicBezTo>
                    <a:pt x="4636329" y="2910764"/>
                    <a:pt x="4629661" y="2920289"/>
                    <a:pt x="4628233" y="2934577"/>
                  </a:cubicBezTo>
                  <a:close/>
                  <a:moveTo>
                    <a:pt x="5009232" y="2924099"/>
                  </a:moveTo>
                  <a:cubicBezTo>
                    <a:pt x="5006851" y="2931719"/>
                    <a:pt x="5007327" y="2943625"/>
                    <a:pt x="5010661" y="2949817"/>
                  </a:cubicBezTo>
                  <a:cubicBezTo>
                    <a:pt x="5015423" y="2954579"/>
                    <a:pt x="5020662" y="2962199"/>
                    <a:pt x="5028759" y="2964104"/>
                  </a:cubicBezTo>
                  <a:cubicBezTo>
                    <a:pt x="5045904" y="2967914"/>
                    <a:pt x="5060191" y="2956484"/>
                    <a:pt x="5064478" y="2943625"/>
                  </a:cubicBezTo>
                  <a:cubicBezTo>
                    <a:pt x="5066383" y="2925528"/>
                    <a:pt x="5059239" y="2916956"/>
                    <a:pt x="5050190" y="2910288"/>
                  </a:cubicBezTo>
                  <a:cubicBezTo>
                    <a:pt x="5044951" y="2908383"/>
                    <a:pt x="5034474" y="2905525"/>
                    <a:pt x="5028282" y="2908859"/>
                  </a:cubicBezTo>
                  <a:cubicBezTo>
                    <a:pt x="5017805" y="2909812"/>
                    <a:pt x="5013995" y="2917432"/>
                    <a:pt x="5009232" y="2924099"/>
                  </a:cubicBezTo>
                  <a:close/>
                  <a:moveTo>
                    <a:pt x="2095060" y="2916479"/>
                  </a:moveTo>
                  <a:cubicBezTo>
                    <a:pt x="2093155" y="2922670"/>
                    <a:pt x="2088393" y="2926004"/>
                    <a:pt x="2088869" y="2934577"/>
                  </a:cubicBezTo>
                  <a:cubicBezTo>
                    <a:pt x="2090774" y="2950293"/>
                    <a:pt x="2099346" y="2959342"/>
                    <a:pt x="2116015" y="2960294"/>
                  </a:cubicBezTo>
                  <a:cubicBezTo>
                    <a:pt x="2130302" y="2957913"/>
                    <a:pt x="2138875" y="2949817"/>
                    <a:pt x="2140304" y="2934577"/>
                  </a:cubicBezTo>
                  <a:cubicBezTo>
                    <a:pt x="2140304" y="2925528"/>
                    <a:pt x="2135541" y="2921242"/>
                    <a:pt x="2132684" y="2915527"/>
                  </a:cubicBezTo>
                  <a:cubicBezTo>
                    <a:pt x="2126493" y="2913145"/>
                    <a:pt x="2118396" y="2906002"/>
                    <a:pt x="2109348" y="2910288"/>
                  </a:cubicBezTo>
                  <a:cubicBezTo>
                    <a:pt x="2102680" y="2910288"/>
                    <a:pt x="2100299" y="2915051"/>
                    <a:pt x="2095060" y="2916479"/>
                  </a:cubicBezTo>
                  <a:close/>
                  <a:moveTo>
                    <a:pt x="5073526" y="2924099"/>
                  </a:moveTo>
                  <a:cubicBezTo>
                    <a:pt x="5071621" y="2930767"/>
                    <a:pt x="5071621" y="2940768"/>
                    <a:pt x="5073526" y="2947436"/>
                  </a:cubicBezTo>
                  <a:cubicBezTo>
                    <a:pt x="5077812" y="2954579"/>
                    <a:pt x="5084480" y="2958865"/>
                    <a:pt x="5091624" y="2962676"/>
                  </a:cubicBezTo>
                  <a:cubicBezTo>
                    <a:pt x="5116389" y="2964581"/>
                    <a:pt x="5127818" y="2952674"/>
                    <a:pt x="5126390" y="2927909"/>
                  </a:cubicBezTo>
                  <a:cubicBezTo>
                    <a:pt x="5120675" y="2916003"/>
                    <a:pt x="5113055" y="2906478"/>
                    <a:pt x="5093052" y="2908859"/>
                  </a:cubicBezTo>
                  <a:cubicBezTo>
                    <a:pt x="5092100" y="2908859"/>
                    <a:pt x="5091624" y="2908859"/>
                    <a:pt x="5091624" y="2910288"/>
                  </a:cubicBezTo>
                  <a:cubicBezTo>
                    <a:pt x="5082099" y="2911717"/>
                    <a:pt x="5078765" y="2918861"/>
                    <a:pt x="5073526" y="2924575"/>
                  </a:cubicBezTo>
                  <a:close/>
                  <a:moveTo>
                    <a:pt x="4442019" y="2926480"/>
                  </a:moveTo>
                  <a:cubicBezTo>
                    <a:pt x="4434399" y="2948388"/>
                    <a:pt x="4456306" y="2963152"/>
                    <a:pt x="4473928" y="2956008"/>
                  </a:cubicBezTo>
                  <a:cubicBezTo>
                    <a:pt x="4479167" y="2954103"/>
                    <a:pt x="4481072" y="2947912"/>
                    <a:pt x="4485358" y="2944578"/>
                  </a:cubicBezTo>
                  <a:cubicBezTo>
                    <a:pt x="4487263" y="2938387"/>
                    <a:pt x="4487263" y="2930290"/>
                    <a:pt x="4485358" y="2924099"/>
                  </a:cubicBezTo>
                  <a:cubicBezTo>
                    <a:pt x="4482024" y="2919813"/>
                    <a:pt x="4478214" y="2916003"/>
                    <a:pt x="4473928" y="2912669"/>
                  </a:cubicBezTo>
                  <a:cubicBezTo>
                    <a:pt x="4469641" y="2912669"/>
                    <a:pt x="4461069" y="2909335"/>
                    <a:pt x="4457259" y="2912669"/>
                  </a:cubicBezTo>
                  <a:cubicBezTo>
                    <a:pt x="4448687" y="2914098"/>
                    <a:pt x="4444400" y="2919337"/>
                    <a:pt x="4442019" y="2926957"/>
                  </a:cubicBezTo>
                  <a:close/>
                  <a:moveTo>
                    <a:pt x="2029814" y="2930290"/>
                  </a:moveTo>
                  <a:cubicBezTo>
                    <a:pt x="2028861" y="2947912"/>
                    <a:pt x="2038386" y="2956008"/>
                    <a:pt x="2056960" y="2954579"/>
                  </a:cubicBezTo>
                  <a:cubicBezTo>
                    <a:pt x="2065533" y="2949817"/>
                    <a:pt x="2073153" y="2943149"/>
                    <a:pt x="2071248" y="2927433"/>
                  </a:cubicBezTo>
                  <a:cubicBezTo>
                    <a:pt x="2069342" y="2924575"/>
                    <a:pt x="2066961" y="2922194"/>
                    <a:pt x="2066009" y="2918384"/>
                  </a:cubicBezTo>
                  <a:cubicBezTo>
                    <a:pt x="2060770" y="2916003"/>
                    <a:pt x="2052197" y="2910288"/>
                    <a:pt x="2044101" y="2914574"/>
                  </a:cubicBezTo>
                  <a:cubicBezTo>
                    <a:pt x="2036005" y="2916479"/>
                    <a:pt x="2032195" y="2922194"/>
                    <a:pt x="2029814" y="2929814"/>
                  </a:cubicBezTo>
                  <a:close/>
                  <a:moveTo>
                    <a:pt x="4574416" y="2921242"/>
                  </a:moveTo>
                  <a:cubicBezTo>
                    <a:pt x="4573940" y="2926004"/>
                    <a:pt x="4570606" y="2928385"/>
                    <a:pt x="4570606" y="2934101"/>
                  </a:cubicBezTo>
                  <a:cubicBezTo>
                    <a:pt x="4570130" y="2960770"/>
                    <a:pt x="4613469" y="2960294"/>
                    <a:pt x="4611564" y="2932672"/>
                  </a:cubicBezTo>
                  <a:cubicBezTo>
                    <a:pt x="4610611" y="2927433"/>
                    <a:pt x="4608230" y="2924099"/>
                    <a:pt x="4606325" y="2919813"/>
                  </a:cubicBezTo>
                  <a:cubicBezTo>
                    <a:pt x="4602039" y="2916956"/>
                    <a:pt x="4593943" y="2910764"/>
                    <a:pt x="4587275" y="2914574"/>
                  </a:cubicBezTo>
                  <a:cubicBezTo>
                    <a:pt x="4581084" y="2914574"/>
                    <a:pt x="4578227" y="2918384"/>
                    <a:pt x="4574416" y="2920765"/>
                  </a:cubicBezTo>
                  <a:close/>
                  <a:moveTo>
                    <a:pt x="4509170" y="2932672"/>
                  </a:moveTo>
                  <a:cubicBezTo>
                    <a:pt x="4507265" y="2951722"/>
                    <a:pt x="4530125" y="2958389"/>
                    <a:pt x="4542508" y="2947912"/>
                  </a:cubicBezTo>
                  <a:cubicBezTo>
                    <a:pt x="4544412" y="2942673"/>
                    <a:pt x="4548699" y="2939339"/>
                    <a:pt x="4547746" y="2931243"/>
                  </a:cubicBezTo>
                  <a:cubicBezTo>
                    <a:pt x="4546794" y="2926480"/>
                    <a:pt x="4543937" y="2923623"/>
                    <a:pt x="4542508" y="2919813"/>
                  </a:cubicBezTo>
                  <a:cubicBezTo>
                    <a:pt x="4537745" y="2917432"/>
                    <a:pt x="4530125" y="2911717"/>
                    <a:pt x="4523458" y="2916003"/>
                  </a:cubicBezTo>
                  <a:cubicBezTo>
                    <a:pt x="4514885" y="2917432"/>
                    <a:pt x="4510599" y="2924099"/>
                    <a:pt x="4509170" y="2932672"/>
                  </a:cubicBezTo>
                  <a:close/>
                  <a:moveTo>
                    <a:pt x="5144487" y="2935053"/>
                  </a:moveTo>
                  <a:cubicBezTo>
                    <a:pt x="5145916" y="2946959"/>
                    <a:pt x="5152584" y="2953627"/>
                    <a:pt x="5164966" y="2954103"/>
                  </a:cubicBezTo>
                  <a:cubicBezTo>
                    <a:pt x="5175443" y="2951722"/>
                    <a:pt x="5182587" y="2946007"/>
                    <a:pt x="5183064" y="2933624"/>
                  </a:cubicBezTo>
                  <a:cubicBezTo>
                    <a:pt x="5181159" y="2922670"/>
                    <a:pt x="5172110" y="2913145"/>
                    <a:pt x="5160203" y="2916956"/>
                  </a:cubicBezTo>
                  <a:cubicBezTo>
                    <a:pt x="5150679" y="2918384"/>
                    <a:pt x="5146392" y="2925052"/>
                    <a:pt x="5144963" y="2935053"/>
                  </a:cubicBezTo>
                  <a:close/>
                  <a:moveTo>
                    <a:pt x="1972664" y="2931243"/>
                  </a:moveTo>
                  <a:cubicBezTo>
                    <a:pt x="1970283" y="2950293"/>
                    <a:pt x="1992190" y="2952674"/>
                    <a:pt x="1999810" y="2945530"/>
                  </a:cubicBezTo>
                  <a:cubicBezTo>
                    <a:pt x="2006954" y="2938387"/>
                    <a:pt x="2003144" y="2926957"/>
                    <a:pt x="1999810" y="2922194"/>
                  </a:cubicBezTo>
                  <a:cubicBezTo>
                    <a:pt x="1996476" y="2919813"/>
                    <a:pt x="1988380" y="2916003"/>
                    <a:pt x="1983141" y="2919813"/>
                  </a:cubicBezTo>
                  <a:cubicBezTo>
                    <a:pt x="1976474" y="2920765"/>
                    <a:pt x="1974569" y="2925528"/>
                    <a:pt x="1972664" y="2931243"/>
                  </a:cubicBezTo>
                  <a:close/>
                  <a:moveTo>
                    <a:pt x="1915038" y="2938863"/>
                  </a:moveTo>
                  <a:cubicBezTo>
                    <a:pt x="1920753" y="2946483"/>
                    <a:pt x="1937898" y="2943149"/>
                    <a:pt x="1933135" y="2928385"/>
                  </a:cubicBezTo>
                  <a:cubicBezTo>
                    <a:pt x="1931230" y="2925528"/>
                    <a:pt x="1923134" y="2922194"/>
                    <a:pt x="1918848" y="2926004"/>
                  </a:cubicBezTo>
                  <a:cubicBezTo>
                    <a:pt x="1914085" y="2926957"/>
                    <a:pt x="1915038" y="2933148"/>
                    <a:pt x="1915038" y="2938863"/>
                  </a:cubicBezTo>
                  <a:close/>
                  <a:moveTo>
                    <a:pt x="4372486" y="2987917"/>
                  </a:moveTo>
                  <a:cubicBezTo>
                    <a:pt x="4373439" y="2992679"/>
                    <a:pt x="4370105" y="2993632"/>
                    <a:pt x="4371058" y="2998394"/>
                  </a:cubicBezTo>
                  <a:cubicBezTo>
                    <a:pt x="4372963" y="3017444"/>
                    <a:pt x="4383440" y="3027922"/>
                    <a:pt x="4402967" y="3029351"/>
                  </a:cubicBezTo>
                  <a:cubicBezTo>
                    <a:pt x="4420588" y="3026969"/>
                    <a:pt x="4430589" y="3016968"/>
                    <a:pt x="4432494" y="2998394"/>
                  </a:cubicBezTo>
                  <a:cubicBezTo>
                    <a:pt x="4431065" y="2978868"/>
                    <a:pt x="4416778" y="2965057"/>
                    <a:pt x="4396775" y="2968867"/>
                  </a:cubicBezTo>
                  <a:cubicBezTo>
                    <a:pt x="4383440" y="2969819"/>
                    <a:pt x="4378201" y="2979344"/>
                    <a:pt x="4372486" y="2987917"/>
                  </a:cubicBezTo>
                  <a:close/>
                  <a:moveTo>
                    <a:pt x="4944939" y="2985535"/>
                  </a:moveTo>
                  <a:cubicBezTo>
                    <a:pt x="4939224" y="3003633"/>
                    <a:pt x="4947320" y="3020302"/>
                    <a:pt x="4960179" y="3026493"/>
                  </a:cubicBezTo>
                  <a:cubicBezTo>
                    <a:pt x="4978276" y="3032208"/>
                    <a:pt x="4994945" y="3024112"/>
                    <a:pt x="5001136" y="3011253"/>
                  </a:cubicBezTo>
                  <a:cubicBezTo>
                    <a:pt x="5003517" y="3001728"/>
                    <a:pt x="5003517" y="2995061"/>
                    <a:pt x="5001136" y="2985535"/>
                  </a:cubicBezTo>
                  <a:cubicBezTo>
                    <a:pt x="4997326" y="2979344"/>
                    <a:pt x="4992087" y="2974105"/>
                    <a:pt x="4985896" y="2970295"/>
                  </a:cubicBezTo>
                  <a:cubicBezTo>
                    <a:pt x="4981610" y="2970295"/>
                    <a:pt x="4973990" y="2966962"/>
                    <a:pt x="4971609" y="2968867"/>
                  </a:cubicBezTo>
                  <a:cubicBezTo>
                    <a:pt x="4956369" y="2968390"/>
                    <a:pt x="4951130" y="2977439"/>
                    <a:pt x="4944462" y="2985535"/>
                  </a:cubicBezTo>
                  <a:close/>
                  <a:moveTo>
                    <a:pt x="5009232" y="2985535"/>
                  </a:moveTo>
                  <a:cubicBezTo>
                    <a:pt x="5003517" y="3003633"/>
                    <a:pt x="5011614" y="3020302"/>
                    <a:pt x="5024472" y="3026493"/>
                  </a:cubicBezTo>
                  <a:cubicBezTo>
                    <a:pt x="5042570" y="3032208"/>
                    <a:pt x="5059239" y="3024112"/>
                    <a:pt x="5065430" y="3011253"/>
                  </a:cubicBezTo>
                  <a:cubicBezTo>
                    <a:pt x="5067811" y="3001728"/>
                    <a:pt x="5067811" y="2995061"/>
                    <a:pt x="5065430" y="2985535"/>
                  </a:cubicBezTo>
                  <a:cubicBezTo>
                    <a:pt x="5061620" y="2979344"/>
                    <a:pt x="5056381" y="2974105"/>
                    <a:pt x="5050190" y="2970295"/>
                  </a:cubicBezTo>
                  <a:cubicBezTo>
                    <a:pt x="5045904" y="2970295"/>
                    <a:pt x="5038284" y="2966962"/>
                    <a:pt x="5035902" y="2968867"/>
                  </a:cubicBezTo>
                  <a:cubicBezTo>
                    <a:pt x="5020662" y="2968390"/>
                    <a:pt x="5014947" y="2977439"/>
                    <a:pt x="5008756" y="2985535"/>
                  </a:cubicBezTo>
                  <a:close/>
                  <a:moveTo>
                    <a:pt x="4308669" y="2999823"/>
                  </a:moveTo>
                  <a:cubicBezTo>
                    <a:pt x="4311050" y="3016968"/>
                    <a:pt x="4321052" y="3026969"/>
                    <a:pt x="4339625" y="3027922"/>
                  </a:cubicBezTo>
                  <a:cubicBezTo>
                    <a:pt x="4356770" y="3025540"/>
                    <a:pt x="4366772" y="3015539"/>
                    <a:pt x="4367724" y="2996966"/>
                  </a:cubicBezTo>
                  <a:cubicBezTo>
                    <a:pt x="4365343" y="2979821"/>
                    <a:pt x="4355342" y="2969819"/>
                    <a:pt x="4336768" y="2968867"/>
                  </a:cubicBezTo>
                  <a:cubicBezTo>
                    <a:pt x="4335815" y="2968867"/>
                    <a:pt x="4334387" y="2968867"/>
                    <a:pt x="4334387" y="2970295"/>
                  </a:cubicBezTo>
                  <a:cubicBezTo>
                    <a:pt x="4317718" y="2971724"/>
                    <a:pt x="4310098" y="2983154"/>
                    <a:pt x="4308669" y="2999823"/>
                  </a:cubicBezTo>
                  <a:close/>
                  <a:moveTo>
                    <a:pt x="2105538" y="2971724"/>
                  </a:moveTo>
                  <a:cubicBezTo>
                    <a:pt x="2097441" y="2975058"/>
                    <a:pt x="2092202" y="2981726"/>
                    <a:pt x="2088869" y="2989822"/>
                  </a:cubicBezTo>
                  <a:cubicBezTo>
                    <a:pt x="2087440" y="3003157"/>
                    <a:pt x="2091250" y="3013158"/>
                    <a:pt x="2096489" y="3017920"/>
                  </a:cubicBezTo>
                  <a:cubicBezTo>
                    <a:pt x="2097441" y="3018873"/>
                    <a:pt x="2099346" y="3019825"/>
                    <a:pt x="2100299" y="3020302"/>
                  </a:cubicBezTo>
                  <a:cubicBezTo>
                    <a:pt x="2101251" y="3020778"/>
                    <a:pt x="2103156" y="3022683"/>
                    <a:pt x="2104109" y="3022683"/>
                  </a:cubicBezTo>
                  <a:cubicBezTo>
                    <a:pt x="2119825" y="3028398"/>
                    <a:pt x="2135065" y="3020778"/>
                    <a:pt x="2141256" y="3008395"/>
                  </a:cubicBezTo>
                  <a:cubicBezTo>
                    <a:pt x="2141256" y="3006967"/>
                    <a:pt x="2141256" y="3004585"/>
                    <a:pt x="2142685" y="3004585"/>
                  </a:cubicBezTo>
                  <a:cubicBezTo>
                    <a:pt x="2145066" y="2986012"/>
                    <a:pt x="2137446" y="2977439"/>
                    <a:pt x="2127445" y="2971248"/>
                  </a:cubicBezTo>
                  <a:cubicBezTo>
                    <a:pt x="2122206" y="2969819"/>
                    <a:pt x="2116015" y="2969819"/>
                    <a:pt x="2109348" y="2969819"/>
                  </a:cubicBezTo>
                  <a:cubicBezTo>
                    <a:pt x="2108395" y="2969819"/>
                    <a:pt x="2107919" y="2969819"/>
                    <a:pt x="2107919" y="2971248"/>
                  </a:cubicBezTo>
                  <a:lnTo>
                    <a:pt x="2105538" y="2971248"/>
                  </a:lnTo>
                  <a:close/>
                  <a:moveTo>
                    <a:pt x="4247233" y="2995061"/>
                  </a:moveTo>
                  <a:cubicBezTo>
                    <a:pt x="4247233" y="3016968"/>
                    <a:pt x="4258187" y="3027446"/>
                    <a:pt x="4280570" y="3026969"/>
                  </a:cubicBezTo>
                  <a:cubicBezTo>
                    <a:pt x="4294858" y="3022207"/>
                    <a:pt x="4304859" y="3013634"/>
                    <a:pt x="4303430" y="2993632"/>
                  </a:cubicBezTo>
                  <a:cubicBezTo>
                    <a:pt x="4301525" y="2987917"/>
                    <a:pt x="4298668" y="2983154"/>
                    <a:pt x="4295810" y="2978392"/>
                  </a:cubicBezTo>
                  <a:cubicBezTo>
                    <a:pt x="4289143" y="2974582"/>
                    <a:pt x="4279618" y="2967438"/>
                    <a:pt x="4268664" y="2972200"/>
                  </a:cubicBezTo>
                  <a:cubicBezTo>
                    <a:pt x="4255805" y="2974582"/>
                    <a:pt x="4249614" y="2983154"/>
                    <a:pt x="4246756" y="2995537"/>
                  </a:cubicBezTo>
                  <a:close/>
                  <a:moveTo>
                    <a:pt x="4691098" y="2998870"/>
                  </a:moveTo>
                  <a:cubicBezTo>
                    <a:pt x="4692526" y="3015539"/>
                    <a:pt x="4704909" y="3027446"/>
                    <a:pt x="4720625" y="3026969"/>
                  </a:cubicBezTo>
                  <a:cubicBezTo>
                    <a:pt x="4735389" y="3026493"/>
                    <a:pt x="4746343" y="3014111"/>
                    <a:pt x="4747771" y="2998870"/>
                  </a:cubicBezTo>
                  <a:cubicBezTo>
                    <a:pt x="4745390" y="2981249"/>
                    <a:pt x="4735865" y="2971248"/>
                    <a:pt x="4716815" y="2970772"/>
                  </a:cubicBezTo>
                  <a:cubicBezTo>
                    <a:pt x="4715863" y="2970772"/>
                    <a:pt x="4715386" y="2970772"/>
                    <a:pt x="4715386" y="2972200"/>
                  </a:cubicBezTo>
                  <a:cubicBezTo>
                    <a:pt x="4700146" y="2973629"/>
                    <a:pt x="4693003" y="2984107"/>
                    <a:pt x="4691098" y="2999347"/>
                  </a:cubicBezTo>
                  <a:close/>
                  <a:moveTo>
                    <a:pt x="4818256" y="3000299"/>
                  </a:moveTo>
                  <a:cubicBezTo>
                    <a:pt x="4821114" y="3016492"/>
                    <a:pt x="4830162" y="3026017"/>
                    <a:pt x="4847784" y="3027446"/>
                  </a:cubicBezTo>
                  <a:cubicBezTo>
                    <a:pt x="4863500" y="3024588"/>
                    <a:pt x="4873025" y="3015539"/>
                    <a:pt x="4874930" y="2999347"/>
                  </a:cubicBezTo>
                  <a:cubicBezTo>
                    <a:pt x="4872549" y="2982202"/>
                    <a:pt x="4863024" y="2972677"/>
                    <a:pt x="4845402" y="2971248"/>
                  </a:cubicBezTo>
                  <a:cubicBezTo>
                    <a:pt x="4844450" y="2971248"/>
                    <a:pt x="4843974" y="2971248"/>
                    <a:pt x="4843974" y="2972677"/>
                  </a:cubicBezTo>
                  <a:cubicBezTo>
                    <a:pt x="4827305" y="2973629"/>
                    <a:pt x="4820161" y="2985059"/>
                    <a:pt x="4818256" y="3000775"/>
                  </a:cubicBezTo>
                  <a:close/>
                  <a:moveTo>
                    <a:pt x="4631090" y="2987440"/>
                  </a:moveTo>
                  <a:cubicBezTo>
                    <a:pt x="4629185" y="2994108"/>
                    <a:pt x="4629185" y="3004109"/>
                    <a:pt x="4631090" y="3010777"/>
                  </a:cubicBezTo>
                  <a:cubicBezTo>
                    <a:pt x="4635376" y="3017444"/>
                    <a:pt x="4641567" y="3022683"/>
                    <a:pt x="4649188" y="3026017"/>
                  </a:cubicBezTo>
                  <a:lnTo>
                    <a:pt x="4664428" y="3026017"/>
                  </a:lnTo>
                  <a:cubicBezTo>
                    <a:pt x="4672047" y="3022207"/>
                    <a:pt x="4677763" y="3017444"/>
                    <a:pt x="4682525" y="3010777"/>
                  </a:cubicBezTo>
                  <a:cubicBezTo>
                    <a:pt x="4687764" y="2993155"/>
                    <a:pt x="4679191" y="2979344"/>
                    <a:pt x="4668238" y="2973629"/>
                  </a:cubicBezTo>
                  <a:cubicBezTo>
                    <a:pt x="4662999" y="2972200"/>
                    <a:pt x="4656807" y="2972200"/>
                    <a:pt x="4650140" y="2972200"/>
                  </a:cubicBezTo>
                  <a:cubicBezTo>
                    <a:pt x="4649188" y="2972200"/>
                    <a:pt x="4648711" y="2972200"/>
                    <a:pt x="4648711" y="2973629"/>
                  </a:cubicBezTo>
                  <a:cubicBezTo>
                    <a:pt x="4639186" y="2974582"/>
                    <a:pt x="4635853" y="2982202"/>
                    <a:pt x="4630614" y="2987917"/>
                  </a:cubicBezTo>
                  <a:close/>
                  <a:moveTo>
                    <a:pt x="4773489" y="2973153"/>
                  </a:moveTo>
                  <a:cubicBezTo>
                    <a:pt x="4765392" y="2976487"/>
                    <a:pt x="4760154" y="2983154"/>
                    <a:pt x="4756820" y="2991250"/>
                  </a:cubicBezTo>
                  <a:cubicBezTo>
                    <a:pt x="4755391" y="3004585"/>
                    <a:pt x="4759201" y="3014587"/>
                    <a:pt x="4764440" y="3019349"/>
                  </a:cubicBezTo>
                  <a:cubicBezTo>
                    <a:pt x="4765392" y="3020302"/>
                    <a:pt x="4767297" y="3021254"/>
                    <a:pt x="4768250" y="3021730"/>
                  </a:cubicBezTo>
                  <a:cubicBezTo>
                    <a:pt x="4769202" y="3022207"/>
                    <a:pt x="4771107" y="3024112"/>
                    <a:pt x="4772060" y="3024112"/>
                  </a:cubicBezTo>
                  <a:cubicBezTo>
                    <a:pt x="4787776" y="3029827"/>
                    <a:pt x="4803016" y="3022207"/>
                    <a:pt x="4809208" y="3009824"/>
                  </a:cubicBezTo>
                  <a:cubicBezTo>
                    <a:pt x="4809208" y="3008395"/>
                    <a:pt x="4809208" y="3006014"/>
                    <a:pt x="4810636" y="3006014"/>
                  </a:cubicBezTo>
                  <a:cubicBezTo>
                    <a:pt x="4813017" y="2987440"/>
                    <a:pt x="4805398" y="2978868"/>
                    <a:pt x="4795396" y="2972677"/>
                  </a:cubicBezTo>
                  <a:cubicBezTo>
                    <a:pt x="4790158" y="2971248"/>
                    <a:pt x="4783966" y="2971248"/>
                    <a:pt x="4777299" y="2971248"/>
                  </a:cubicBezTo>
                  <a:cubicBezTo>
                    <a:pt x="4776346" y="2971248"/>
                    <a:pt x="4775870" y="2971248"/>
                    <a:pt x="4775870" y="2972677"/>
                  </a:cubicBezTo>
                  <a:lnTo>
                    <a:pt x="4773489" y="2972677"/>
                  </a:lnTo>
                  <a:close/>
                  <a:moveTo>
                    <a:pt x="5081623" y="2979344"/>
                  </a:moveTo>
                  <a:cubicBezTo>
                    <a:pt x="5078289" y="2985059"/>
                    <a:pt x="5074479" y="2989822"/>
                    <a:pt x="5074002" y="2998394"/>
                  </a:cubicBezTo>
                  <a:cubicBezTo>
                    <a:pt x="5075907" y="3014587"/>
                    <a:pt x="5084956" y="3024112"/>
                    <a:pt x="5102101" y="3025540"/>
                  </a:cubicBezTo>
                  <a:cubicBezTo>
                    <a:pt x="5116865" y="3023159"/>
                    <a:pt x="5125914" y="3014587"/>
                    <a:pt x="5127818" y="2998394"/>
                  </a:cubicBezTo>
                  <a:cubicBezTo>
                    <a:pt x="5127818" y="2989822"/>
                    <a:pt x="5123056" y="2985059"/>
                    <a:pt x="5120199" y="2979344"/>
                  </a:cubicBezTo>
                  <a:cubicBezTo>
                    <a:pt x="5114484" y="2976487"/>
                    <a:pt x="5105911" y="2968867"/>
                    <a:pt x="5097338" y="2973153"/>
                  </a:cubicBezTo>
                  <a:cubicBezTo>
                    <a:pt x="5089719" y="2972677"/>
                    <a:pt x="5087337" y="2977439"/>
                    <a:pt x="5082099" y="2979344"/>
                  </a:cubicBezTo>
                  <a:close/>
                  <a:moveTo>
                    <a:pt x="4445353" y="2983154"/>
                  </a:moveTo>
                  <a:cubicBezTo>
                    <a:pt x="4442971" y="2987440"/>
                    <a:pt x="4442019" y="2992679"/>
                    <a:pt x="4440114" y="2997442"/>
                  </a:cubicBezTo>
                  <a:cubicBezTo>
                    <a:pt x="4441066" y="3016968"/>
                    <a:pt x="4457735" y="3028398"/>
                    <a:pt x="4477261" y="3021730"/>
                  </a:cubicBezTo>
                  <a:cubicBezTo>
                    <a:pt x="4484405" y="3016015"/>
                    <a:pt x="4490596" y="3009348"/>
                    <a:pt x="4491549" y="2997442"/>
                  </a:cubicBezTo>
                  <a:cubicBezTo>
                    <a:pt x="4489644" y="2987440"/>
                    <a:pt x="4484405" y="2980773"/>
                    <a:pt x="4477261" y="2975534"/>
                  </a:cubicBezTo>
                  <a:cubicBezTo>
                    <a:pt x="4472975" y="2975534"/>
                    <a:pt x="4466784" y="2971724"/>
                    <a:pt x="4464403" y="2974105"/>
                  </a:cubicBezTo>
                  <a:cubicBezTo>
                    <a:pt x="4454401" y="2973153"/>
                    <a:pt x="4450592" y="2979344"/>
                    <a:pt x="4445353" y="2983154"/>
                  </a:cubicBezTo>
                  <a:close/>
                  <a:moveTo>
                    <a:pt x="4568701" y="2988393"/>
                  </a:moveTo>
                  <a:cubicBezTo>
                    <a:pt x="4568701" y="2988393"/>
                    <a:pt x="4568701" y="2992203"/>
                    <a:pt x="4567273" y="2992203"/>
                  </a:cubicBezTo>
                  <a:cubicBezTo>
                    <a:pt x="4567749" y="2997442"/>
                    <a:pt x="4566320" y="3001252"/>
                    <a:pt x="4567273" y="3005062"/>
                  </a:cubicBezTo>
                  <a:cubicBezTo>
                    <a:pt x="4569178" y="3013634"/>
                    <a:pt x="4578227" y="3022683"/>
                    <a:pt x="4586323" y="3024112"/>
                  </a:cubicBezTo>
                  <a:cubicBezTo>
                    <a:pt x="4601086" y="3026969"/>
                    <a:pt x="4614421" y="3017920"/>
                    <a:pt x="4618231" y="3005062"/>
                  </a:cubicBezTo>
                  <a:cubicBezTo>
                    <a:pt x="4620136" y="2986012"/>
                    <a:pt x="4611088" y="2977915"/>
                    <a:pt x="4599181" y="2973153"/>
                  </a:cubicBezTo>
                  <a:lnTo>
                    <a:pt x="4587751" y="2973153"/>
                  </a:lnTo>
                  <a:cubicBezTo>
                    <a:pt x="4587751" y="2973153"/>
                    <a:pt x="4586323" y="2973153"/>
                    <a:pt x="4586323" y="2974582"/>
                  </a:cubicBezTo>
                  <a:cubicBezTo>
                    <a:pt x="4576322" y="2975534"/>
                    <a:pt x="4572988" y="2982678"/>
                    <a:pt x="4568225" y="2988869"/>
                  </a:cubicBezTo>
                  <a:close/>
                  <a:moveTo>
                    <a:pt x="4124836" y="2997442"/>
                  </a:moveTo>
                  <a:cubicBezTo>
                    <a:pt x="4125789" y="3013158"/>
                    <a:pt x="4133885" y="3021730"/>
                    <a:pt x="4149125" y="3023159"/>
                  </a:cubicBezTo>
                  <a:cubicBezTo>
                    <a:pt x="4163889" y="3021730"/>
                    <a:pt x="4171985" y="3013634"/>
                    <a:pt x="4173414" y="2998870"/>
                  </a:cubicBezTo>
                  <a:cubicBezTo>
                    <a:pt x="4172461" y="2983154"/>
                    <a:pt x="4160079" y="2971724"/>
                    <a:pt x="4143887" y="2975534"/>
                  </a:cubicBezTo>
                  <a:cubicBezTo>
                    <a:pt x="4131980" y="2977439"/>
                    <a:pt x="4126741" y="2985535"/>
                    <a:pt x="4124836" y="2997442"/>
                  </a:cubicBezTo>
                  <a:close/>
                  <a:moveTo>
                    <a:pt x="4187701" y="2997442"/>
                  </a:moveTo>
                  <a:cubicBezTo>
                    <a:pt x="4188654" y="3013158"/>
                    <a:pt x="4196750" y="3021730"/>
                    <a:pt x="4211990" y="3023159"/>
                  </a:cubicBezTo>
                  <a:cubicBezTo>
                    <a:pt x="4226754" y="3021730"/>
                    <a:pt x="4234850" y="3013634"/>
                    <a:pt x="4236279" y="2998870"/>
                  </a:cubicBezTo>
                  <a:cubicBezTo>
                    <a:pt x="4235327" y="2983154"/>
                    <a:pt x="4222944" y="2971724"/>
                    <a:pt x="4206752" y="2975534"/>
                  </a:cubicBezTo>
                  <a:cubicBezTo>
                    <a:pt x="4194845" y="2977439"/>
                    <a:pt x="4189606" y="2985535"/>
                    <a:pt x="4187701" y="2997442"/>
                  </a:cubicBezTo>
                  <a:close/>
                  <a:moveTo>
                    <a:pt x="2031719" y="2995061"/>
                  </a:moveTo>
                  <a:cubicBezTo>
                    <a:pt x="2030766" y="3006967"/>
                    <a:pt x="2036957" y="3011729"/>
                    <a:pt x="2043149" y="3016968"/>
                  </a:cubicBezTo>
                  <a:cubicBezTo>
                    <a:pt x="2048864" y="3018397"/>
                    <a:pt x="2055531" y="3018397"/>
                    <a:pt x="2061246" y="3016968"/>
                  </a:cubicBezTo>
                  <a:cubicBezTo>
                    <a:pt x="2064580" y="3013158"/>
                    <a:pt x="2069342" y="3011729"/>
                    <a:pt x="2071724" y="3006490"/>
                  </a:cubicBezTo>
                  <a:cubicBezTo>
                    <a:pt x="2077439" y="2991727"/>
                    <a:pt x="2065533" y="2972200"/>
                    <a:pt x="2047435" y="2978392"/>
                  </a:cubicBezTo>
                  <a:cubicBezTo>
                    <a:pt x="2037910" y="2979821"/>
                    <a:pt x="2034100" y="2986488"/>
                    <a:pt x="2032195" y="2995061"/>
                  </a:cubicBezTo>
                  <a:close/>
                  <a:moveTo>
                    <a:pt x="4511075" y="2996489"/>
                  </a:moveTo>
                  <a:cubicBezTo>
                    <a:pt x="4510123" y="3009348"/>
                    <a:pt x="4516790" y="3014587"/>
                    <a:pt x="4525363" y="3018397"/>
                  </a:cubicBezTo>
                  <a:cubicBezTo>
                    <a:pt x="4551556" y="3023159"/>
                    <a:pt x="4555843" y="2990774"/>
                    <a:pt x="4542031" y="2982202"/>
                  </a:cubicBezTo>
                  <a:cubicBezTo>
                    <a:pt x="4537745" y="2981249"/>
                    <a:pt x="4530125" y="2976963"/>
                    <a:pt x="4525363" y="2980773"/>
                  </a:cubicBezTo>
                  <a:cubicBezTo>
                    <a:pt x="4516314" y="2981726"/>
                    <a:pt x="4512980" y="2988393"/>
                    <a:pt x="4511075" y="2996013"/>
                  </a:cubicBezTo>
                  <a:close/>
                  <a:moveTo>
                    <a:pt x="5146392" y="2996489"/>
                  </a:moveTo>
                  <a:lnTo>
                    <a:pt x="5146392" y="3002680"/>
                  </a:lnTo>
                  <a:cubicBezTo>
                    <a:pt x="5151631" y="3026493"/>
                    <a:pt x="5189731" y="3020778"/>
                    <a:pt x="5184969" y="2995061"/>
                  </a:cubicBezTo>
                  <a:cubicBezTo>
                    <a:pt x="5183064" y="2987440"/>
                    <a:pt x="5177825" y="2982678"/>
                    <a:pt x="5170681" y="2979821"/>
                  </a:cubicBezTo>
                  <a:cubicBezTo>
                    <a:pt x="5167824" y="2980773"/>
                    <a:pt x="5161156" y="2978392"/>
                    <a:pt x="5160203" y="2981249"/>
                  </a:cubicBezTo>
                  <a:cubicBezTo>
                    <a:pt x="5151631" y="2982202"/>
                    <a:pt x="5147821" y="2988869"/>
                    <a:pt x="5145916" y="2996489"/>
                  </a:cubicBezTo>
                  <a:close/>
                  <a:moveTo>
                    <a:pt x="1976950" y="2995061"/>
                  </a:moveTo>
                  <a:lnTo>
                    <a:pt x="1976950" y="3002680"/>
                  </a:lnTo>
                  <a:cubicBezTo>
                    <a:pt x="1982189" y="3015539"/>
                    <a:pt x="2007906" y="3012206"/>
                    <a:pt x="2002668" y="2992203"/>
                  </a:cubicBezTo>
                  <a:cubicBezTo>
                    <a:pt x="2000286" y="2989345"/>
                    <a:pt x="1997905" y="2986488"/>
                    <a:pt x="1995047" y="2984583"/>
                  </a:cubicBezTo>
                  <a:cubicBezTo>
                    <a:pt x="1992190" y="2985535"/>
                    <a:pt x="1985523" y="2983154"/>
                    <a:pt x="1984570" y="2986012"/>
                  </a:cubicBezTo>
                  <a:cubicBezTo>
                    <a:pt x="1979807" y="2986964"/>
                    <a:pt x="1977903" y="2990298"/>
                    <a:pt x="1976950" y="2995061"/>
                  </a:cubicBezTo>
                  <a:close/>
                  <a:moveTo>
                    <a:pt x="4692050" y="3048877"/>
                  </a:moveTo>
                  <a:cubicBezTo>
                    <a:pt x="4686335" y="3066974"/>
                    <a:pt x="4694431" y="3083643"/>
                    <a:pt x="4707290" y="3089834"/>
                  </a:cubicBezTo>
                  <a:cubicBezTo>
                    <a:pt x="4725388" y="3095549"/>
                    <a:pt x="4742056" y="3087453"/>
                    <a:pt x="4748248" y="3074594"/>
                  </a:cubicBezTo>
                  <a:cubicBezTo>
                    <a:pt x="4750629" y="3065069"/>
                    <a:pt x="4750629" y="3058402"/>
                    <a:pt x="4748248" y="3048877"/>
                  </a:cubicBezTo>
                  <a:cubicBezTo>
                    <a:pt x="4744438" y="3042686"/>
                    <a:pt x="4739199" y="3037447"/>
                    <a:pt x="4733008" y="3033637"/>
                  </a:cubicBezTo>
                  <a:cubicBezTo>
                    <a:pt x="4728721" y="3033637"/>
                    <a:pt x="4721101" y="3030303"/>
                    <a:pt x="4718720" y="3032208"/>
                  </a:cubicBezTo>
                  <a:cubicBezTo>
                    <a:pt x="4703480" y="3031732"/>
                    <a:pt x="4698241" y="3040780"/>
                    <a:pt x="4691574" y="3048877"/>
                  </a:cubicBezTo>
                  <a:close/>
                  <a:moveTo>
                    <a:pt x="2086964" y="3061736"/>
                  </a:moveTo>
                  <a:cubicBezTo>
                    <a:pt x="2088869" y="3079833"/>
                    <a:pt x="2098394" y="3089358"/>
                    <a:pt x="2116491" y="3091263"/>
                  </a:cubicBezTo>
                  <a:cubicBezTo>
                    <a:pt x="2134589" y="3089358"/>
                    <a:pt x="2144114" y="3079833"/>
                    <a:pt x="2146019" y="3061736"/>
                  </a:cubicBezTo>
                  <a:cubicBezTo>
                    <a:pt x="2144114" y="3043638"/>
                    <a:pt x="2134589" y="3033637"/>
                    <a:pt x="2116491" y="3032208"/>
                  </a:cubicBezTo>
                  <a:cubicBezTo>
                    <a:pt x="2114586" y="3032208"/>
                    <a:pt x="2111729" y="3032208"/>
                    <a:pt x="2111253" y="3033637"/>
                  </a:cubicBezTo>
                  <a:cubicBezTo>
                    <a:pt x="2096013" y="3036018"/>
                    <a:pt x="2088393" y="3046019"/>
                    <a:pt x="2086964" y="3061736"/>
                  </a:cubicBezTo>
                  <a:close/>
                  <a:moveTo>
                    <a:pt x="4373439" y="3061736"/>
                  </a:moveTo>
                  <a:cubicBezTo>
                    <a:pt x="4375344" y="3079833"/>
                    <a:pt x="4384869" y="3089358"/>
                    <a:pt x="4402967" y="3091263"/>
                  </a:cubicBezTo>
                  <a:cubicBezTo>
                    <a:pt x="4421064" y="3089358"/>
                    <a:pt x="4430589" y="3079833"/>
                    <a:pt x="4432494" y="3061736"/>
                  </a:cubicBezTo>
                  <a:cubicBezTo>
                    <a:pt x="4430589" y="3043638"/>
                    <a:pt x="4421064" y="3033637"/>
                    <a:pt x="4402967" y="3032208"/>
                  </a:cubicBezTo>
                  <a:cubicBezTo>
                    <a:pt x="4401062" y="3032208"/>
                    <a:pt x="4398204" y="3032208"/>
                    <a:pt x="4397728" y="3033637"/>
                  </a:cubicBezTo>
                  <a:cubicBezTo>
                    <a:pt x="4382488" y="3036018"/>
                    <a:pt x="4374868" y="3046019"/>
                    <a:pt x="4373439" y="3061736"/>
                  </a:cubicBezTo>
                  <a:close/>
                  <a:moveTo>
                    <a:pt x="4247709" y="3063164"/>
                  </a:moveTo>
                  <a:cubicBezTo>
                    <a:pt x="4250566" y="3079357"/>
                    <a:pt x="4259615" y="3088882"/>
                    <a:pt x="4277236" y="3090311"/>
                  </a:cubicBezTo>
                  <a:cubicBezTo>
                    <a:pt x="4292953" y="3087453"/>
                    <a:pt x="4302478" y="3078404"/>
                    <a:pt x="4304383" y="3062212"/>
                  </a:cubicBezTo>
                  <a:cubicBezTo>
                    <a:pt x="4302002" y="3045067"/>
                    <a:pt x="4292477" y="3035542"/>
                    <a:pt x="4274855" y="3034113"/>
                  </a:cubicBezTo>
                  <a:cubicBezTo>
                    <a:pt x="4273903" y="3034113"/>
                    <a:pt x="4273427" y="3034113"/>
                    <a:pt x="4273427" y="3035542"/>
                  </a:cubicBezTo>
                  <a:cubicBezTo>
                    <a:pt x="4256758" y="3036494"/>
                    <a:pt x="4249614" y="3047924"/>
                    <a:pt x="4247709" y="3063640"/>
                  </a:cubicBezTo>
                  <a:close/>
                  <a:moveTo>
                    <a:pt x="4310574" y="3057926"/>
                  </a:moveTo>
                  <a:cubicBezTo>
                    <a:pt x="4310574" y="3079833"/>
                    <a:pt x="4321528" y="3090311"/>
                    <a:pt x="4343911" y="3089834"/>
                  </a:cubicBezTo>
                  <a:cubicBezTo>
                    <a:pt x="4358199" y="3085072"/>
                    <a:pt x="4368200" y="3076499"/>
                    <a:pt x="4366772" y="3056497"/>
                  </a:cubicBezTo>
                  <a:cubicBezTo>
                    <a:pt x="4364866" y="3050782"/>
                    <a:pt x="4362009" y="3046019"/>
                    <a:pt x="4359151" y="3041257"/>
                  </a:cubicBezTo>
                  <a:cubicBezTo>
                    <a:pt x="4352484" y="3037447"/>
                    <a:pt x="4342959" y="3030303"/>
                    <a:pt x="4332005" y="3035065"/>
                  </a:cubicBezTo>
                  <a:cubicBezTo>
                    <a:pt x="4319147" y="3037447"/>
                    <a:pt x="4312955" y="3046019"/>
                    <a:pt x="4310098" y="3058402"/>
                  </a:cubicBezTo>
                  <a:close/>
                  <a:moveTo>
                    <a:pt x="5008756" y="3057926"/>
                  </a:moveTo>
                  <a:lnTo>
                    <a:pt x="5008756" y="3069355"/>
                  </a:lnTo>
                  <a:cubicBezTo>
                    <a:pt x="5012566" y="3080309"/>
                    <a:pt x="5019710" y="3090787"/>
                    <a:pt x="5033045" y="3092692"/>
                  </a:cubicBezTo>
                  <a:cubicBezTo>
                    <a:pt x="5050190" y="3095073"/>
                    <a:pt x="5064478" y="3084119"/>
                    <a:pt x="5067811" y="3068403"/>
                  </a:cubicBezTo>
                  <a:lnTo>
                    <a:pt x="5067811" y="3056973"/>
                  </a:lnTo>
                  <a:cubicBezTo>
                    <a:pt x="5064001" y="3045067"/>
                    <a:pt x="5056381" y="3036494"/>
                    <a:pt x="5043522" y="3033637"/>
                  </a:cubicBezTo>
                  <a:lnTo>
                    <a:pt x="5032093" y="3033637"/>
                  </a:lnTo>
                  <a:cubicBezTo>
                    <a:pt x="5032093" y="3033637"/>
                    <a:pt x="5030664" y="3033637"/>
                    <a:pt x="5030664" y="3035065"/>
                  </a:cubicBezTo>
                  <a:cubicBezTo>
                    <a:pt x="5018281" y="3037447"/>
                    <a:pt x="5012090" y="3046495"/>
                    <a:pt x="5008756" y="3058402"/>
                  </a:cubicBezTo>
                  <a:close/>
                  <a:moveTo>
                    <a:pt x="4631566" y="3051734"/>
                  </a:moveTo>
                  <a:cubicBezTo>
                    <a:pt x="4630138" y="3058878"/>
                    <a:pt x="4629661" y="3066498"/>
                    <a:pt x="4631566" y="3072213"/>
                  </a:cubicBezTo>
                  <a:cubicBezTo>
                    <a:pt x="4633471" y="3078404"/>
                    <a:pt x="4641567" y="3086024"/>
                    <a:pt x="4646806" y="3087453"/>
                  </a:cubicBezTo>
                  <a:cubicBezTo>
                    <a:pt x="4662046" y="3092692"/>
                    <a:pt x="4676334" y="3084595"/>
                    <a:pt x="4682525" y="3072213"/>
                  </a:cubicBezTo>
                  <a:cubicBezTo>
                    <a:pt x="4682525" y="3070784"/>
                    <a:pt x="4682525" y="3068403"/>
                    <a:pt x="4683954" y="3068403"/>
                  </a:cubicBezTo>
                  <a:cubicBezTo>
                    <a:pt x="4685859" y="3048400"/>
                    <a:pt x="4675858" y="3040304"/>
                    <a:pt x="4663475" y="3035065"/>
                  </a:cubicBezTo>
                  <a:lnTo>
                    <a:pt x="4652045" y="3035065"/>
                  </a:lnTo>
                  <a:cubicBezTo>
                    <a:pt x="4652045" y="3035065"/>
                    <a:pt x="4650616" y="3035065"/>
                    <a:pt x="4650616" y="3036494"/>
                  </a:cubicBezTo>
                  <a:cubicBezTo>
                    <a:pt x="4640139" y="3037447"/>
                    <a:pt x="4636329" y="3045067"/>
                    <a:pt x="4631566" y="3051734"/>
                  </a:cubicBezTo>
                  <a:close/>
                  <a:moveTo>
                    <a:pt x="4945891" y="3063164"/>
                  </a:moveTo>
                  <a:cubicBezTo>
                    <a:pt x="4947320" y="3079833"/>
                    <a:pt x="4959702" y="3091739"/>
                    <a:pt x="4975419" y="3091263"/>
                  </a:cubicBezTo>
                  <a:cubicBezTo>
                    <a:pt x="4990182" y="3090787"/>
                    <a:pt x="5001136" y="3078404"/>
                    <a:pt x="5002565" y="3063164"/>
                  </a:cubicBezTo>
                  <a:cubicBezTo>
                    <a:pt x="5000183" y="3045543"/>
                    <a:pt x="4990659" y="3035542"/>
                    <a:pt x="4971609" y="3035065"/>
                  </a:cubicBezTo>
                  <a:cubicBezTo>
                    <a:pt x="4970656" y="3035065"/>
                    <a:pt x="4970180" y="3035065"/>
                    <a:pt x="4970180" y="3036494"/>
                  </a:cubicBezTo>
                  <a:cubicBezTo>
                    <a:pt x="4954940" y="3037923"/>
                    <a:pt x="4947796" y="3048400"/>
                    <a:pt x="4945891" y="3063640"/>
                  </a:cubicBezTo>
                  <a:close/>
                  <a:moveTo>
                    <a:pt x="4191511" y="3046495"/>
                  </a:moveTo>
                  <a:cubicBezTo>
                    <a:pt x="4189130" y="3050782"/>
                    <a:pt x="4188178" y="3056020"/>
                    <a:pt x="4186273" y="3060783"/>
                  </a:cubicBezTo>
                  <a:cubicBezTo>
                    <a:pt x="4187225" y="3080309"/>
                    <a:pt x="4203894" y="3091739"/>
                    <a:pt x="4223420" y="3085072"/>
                  </a:cubicBezTo>
                  <a:cubicBezTo>
                    <a:pt x="4230564" y="3079357"/>
                    <a:pt x="4236755" y="3072689"/>
                    <a:pt x="4237708" y="3060783"/>
                  </a:cubicBezTo>
                  <a:cubicBezTo>
                    <a:pt x="4235803" y="3050782"/>
                    <a:pt x="4230564" y="3044114"/>
                    <a:pt x="4223420" y="3038875"/>
                  </a:cubicBezTo>
                  <a:cubicBezTo>
                    <a:pt x="4219134" y="3038875"/>
                    <a:pt x="4212943" y="3035065"/>
                    <a:pt x="4210562" y="3037447"/>
                  </a:cubicBezTo>
                  <a:cubicBezTo>
                    <a:pt x="4200560" y="3036494"/>
                    <a:pt x="4196750" y="3042686"/>
                    <a:pt x="4191511" y="3046495"/>
                  </a:cubicBezTo>
                  <a:close/>
                  <a:moveTo>
                    <a:pt x="4441543" y="3053163"/>
                  </a:moveTo>
                  <a:cubicBezTo>
                    <a:pt x="4442495" y="3057449"/>
                    <a:pt x="4439638" y="3057926"/>
                    <a:pt x="4440114" y="3062212"/>
                  </a:cubicBezTo>
                  <a:cubicBezTo>
                    <a:pt x="4442019" y="3077928"/>
                    <a:pt x="4450592" y="3086500"/>
                    <a:pt x="4467260" y="3087929"/>
                  </a:cubicBezTo>
                  <a:cubicBezTo>
                    <a:pt x="4481548" y="3085072"/>
                    <a:pt x="4490596" y="3076976"/>
                    <a:pt x="4491549" y="3060783"/>
                  </a:cubicBezTo>
                  <a:cubicBezTo>
                    <a:pt x="4489644" y="3046019"/>
                    <a:pt x="4477738" y="3034113"/>
                    <a:pt x="4462021" y="3037447"/>
                  </a:cubicBezTo>
                  <a:cubicBezTo>
                    <a:pt x="4450592" y="3037447"/>
                    <a:pt x="4446782" y="3046019"/>
                    <a:pt x="4441543" y="3052687"/>
                  </a:cubicBezTo>
                  <a:close/>
                  <a:moveTo>
                    <a:pt x="4763488" y="3045543"/>
                  </a:moveTo>
                  <a:cubicBezTo>
                    <a:pt x="4762059" y="3050782"/>
                    <a:pt x="4758725" y="3054592"/>
                    <a:pt x="4758249" y="3060783"/>
                  </a:cubicBezTo>
                  <a:cubicBezTo>
                    <a:pt x="4759201" y="3077928"/>
                    <a:pt x="4768250" y="3086977"/>
                    <a:pt x="4785395" y="3087929"/>
                  </a:cubicBezTo>
                  <a:cubicBezTo>
                    <a:pt x="4808731" y="3087929"/>
                    <a:pt x="4816827" y="3057449"/>
                    <a:pt x="4802064" y="3043162"/>
                  </a:cubicBezTo>
                  <a:cubicBezTo>
                    <a:pt x="4796349" y="3040304"/>
                    <a:pt x="4787300" y="3034113"/>
                    <a:pt x="4779204" y="3037923"/>
                  </a:cubicBezTo>
                  <a:cubicBezTo>
                    <a:pt x="4771584" y="3037923"/>
                    <a:pt x="4768250" y="3042686"/>
                    <a:pt x="4763964" y="3045543"/>
                  </a:cubicBezTo>
                  <a:close/>
                  <a:moveTo>
                    <a:pt x="4822543" y="3050782"/>
                  </a:moveTo>
                  <a:cubicBezTo>
                    <a:pt x="4815875" y="3066022"/>
                    <a:pt x="4823495" y="3082214"/>
                    <a:pt x="4833972" y="3087929"/>
                  </a:cubicBezTo>
                  <a:cubicBezTo>
                    <a:pt x="4849212" y="3094597"/>
                    <a:pt x="4865405" y="3086977"/>
                    <a:pt x="4871120" y="3076499"/>
                  </a:cubicBezTo>
                  <a:cubicBezTo>
                    <a:pt x="4877787" y="3061259"/>
                    <a:pt x="4870168" y="3045067"/>
                    <a:pt x="4859690" y="3039352"/>
                  </a:cubicBezTo>
                  <a:cubicBezTo>
                    <a:pt x="4854451" y="3038399"/>
                    <a:pt x="4850165" y="3036018"/>
                    <a:pt x="4843021" y="3036970"/>
                  </a:cubicBezTo>
                  <a:cubicBezTo>
                    <a:pt x="4842069" y="3036970"/>
                    <a:pt x="4841593" y="3036970"/>
                    <a:pt x="4841593" y="3038399"/>
                  </a:cubicBezTo>
                  <a:cubicBezTo>
                    <a:pt x="4831115" y="3038399"/>
                    <a:pt x="4827781" y="3046019"/>
                    <a:pt x="4822543" y="3051258"/>
                  </a:cubicBezTo>
                  <a:close/>
                  <a:moveTo>
                    <a:pt x="4900647" y="3037923"/>
                  </a:moveTo>
                  <a:cubicBezTo>
                    <a:pt x="4892551" y="3041257"/>
                    <a:pt x="4887313" y="3047924"/>
                    <a:pt x="4883979" y="3056020"/>
                  </a:cubicBezTo>
                  <a:cubicBezTo>
                    <a:pt x="4882550" y="3069355"/>
                    <a:pt x="4886360" y="3079357"/>
                    <a:pt x="4891599" y="3084119"/>
                  </a:cubicBezTo>
                  <a:cubicBezTo>
                    <a:pt x="4892551" y="3085072"/>
                    <a:pt x="4894456" y="3086024"/>
                    <a:pt x="4895409" y="3086500"/>
                  </a:cubicBezTo>
                  <a:cubicBezTo>
                    <a:pt x="4896361" y="3086977"/>
                    <a:pt x="4898266" y="3088882"/>
                    <a:pt x="4899219" y="3088882"/>
                  </a:cubicBezTo>
                  <a:cubicBezTo>
                    <a:pt x="4914935" y="3094597"/>
                    <a:pt x="4930175" y="3086977"/>
                    <a:pt x="4936366" y="3074594"/>
                  </a:cubicBezTo>
                  <a:cubicBezTo>
                    <a:pt x="4936366" y="3073165"/>
                    <a:pt x="4936366" y="3070784"/>
                    <a:pt x="4937795" y="3070784"/>
                  </a:cubicBezTo>
                  <a:cubicBezTo>
                    <a:pt x="4940176" y="3052210"/>
                    <a:pt x="4932556" y="3043638"/>
                    <a:pt x="4922555" y="3037447"/>
                  </a:cubicBezTo>
                  <a:cubicBezTo>
                    <a:pt x="4917316" y="3036018"/>
                    <a:pt x="4911125" y="3036018"/>
                    <a:pt x="4904458" y="3036018"/>
                  </a:cubicBezTo>
                  <a:cubicBezTo>
                    <a:pt x="4903505" y="3036018"/>
                    <a:pt x="4903029" y="3036018"/>
                    <a:pt x="4903029" y="3037447"/>
                  </a:cubicBezTo>
                  <a:lnTo>
                    <a:pt x="4900647" y="3037447"/>
                  </a:lnTo>
                  <a:close/>
                  <a:moveTo>
                    <a:pt x="4124360" y="3061259"/>
                  </a:moveTo>
                  <a:cubicBezTo>
                    <a:pt x="4125313" y="3076976"/>
                    <a:pt x="4133409" y="3085548"/>
                    <a:pt x="4148649" y="3086977"/>
                  </a:cubicBezTo>
                  <a:cubicBezTo>
                    <a:pt x="4163413" y="3085548"/>
                    <a:pt x="4171509" y="3077452"/>
                    <a:pt x="4172938" y="3062688"/>
                  </a:cubicBezTo>
                  <a:cubicBezTo>
                    <a:pt x="4171985" y="3046972"/>
                    <a:pt x="4159603" y="3035542"/>
                    <a:pt x="4143410" y="3039352"/>
                  </a:cubicBezTo>
                  <a:cubicBezTo>
                    <a:pt x="4131504" y="3041257"/>
                    <a:pt x="4126265" y="3049353"/>
                    <a:pt x="4124360" y="3061259"/>
                  </a:cubicBezTo>
                  <a:close/>
                  <a:moveTo>
                    <a:pt x="4568225" y="3056020"/>
                  </a:moveTo>
                  <a:cubicBezTo>
                    <a:pt x="4566320" y="3074118"/>
                    <a:pt x="4574892" y="3082214"/>
                    <a:pt x="4586323" y="3086977"/>
                  </a:cubicBezTo>
                  <a:cubicBezTo>
                    <a:pt x="4604420" y="3088882"/>
                    <a:pt x="4612516" y="3080309"/>
                    <a:pt x="4617279" y="3068879"/>
                  </a:cubicBezTo>
                  <a:cubicBezTo>
                    <a:pt x="4618708" y="3047448"/>
                    <a:pt x="4608707" y="3036970"/>
                    <a:pt x="4587751" y="3037923"/>
                  </a:cubicBezTo>
                  <a:cubicBezTo>
                    <a:pt x="4586799" y="3037923"/>
                    <a:pt x="4586323" y="3037923"/>
                    <a:pt x="4586323" y="3039352"/>
                  </a:cubicBezTo>
                  <a:cubicBezTo>
                    <a:pt x="4575845" y="3040304"/>
                    <a:pt x="4572511" y="3048400"/>
                    <a:pt x="4568225" y="3056020"/>
                  </a:cubicBezTo>
                  <a:close/>
                  <a:moveTo>
                    <a:pt x="2034100" y="3046972"/>
                  </a:moveTo>
                  <a:cubicBezTo>
                    <a:pt x="2032195" y="3052210"/>
                    <a:pt x="2028861" y="3055544"/>
                    <a:pt x="2028861" y="3062212"/>
                  </a:cubicBezTo>
                  <a:cubicBezTo>
                    <a:pt x="2030290" y="3076499"/>
                    <a:pt x="2038386" y="3084595"/>
                    <a:pt x="2053150" y="3085548"/>
                  </a:cubicBezTo>
                  <a:cubicBezTo>
                    <a:pt x="2066009" y="3083643"/>
                    <a:pt x="2073629" y="3076023"/>
                    <a:pt x="2075057" y="3062212"/>
                  </a:cubicBezTo>
                  <a:cubicBezTo>
                    <a:pt x="2075057" y="3054592"/>
                    <a:pt x="2071248" y="3050305"/>
                    <a:pt x="2068866" y="3045543"/>
                  </a:cubicBezTo>
                  <a:cubicBezTo>
                    <a:pt x="2063628" y="3042686"/>
                    <a:pt x="2055531" y="3036494"/>
                    <a:pt x="2048388" y="3040304"/>
                  </a:cubicBezTo>
                  <a:cubicBezTo>
                    <a:pt x="2040768" y="3039828"/>
                    <a:pt x="2038863" y="3044591"/>
                    <a:pt x="2034100" y="3046495"/>
                  </a:cubicBezTo>
                  <a:close/>
                  <a:moveTo>
                    <a:pt x="4061495" y="3054592"/>
                  </a:moveTo>
                  <a:cubicBezTo>
                    <a:pt x="4059114" y="3072213"/>
                    <a:pt x="4066734" y="3080309"/>
                    <a:pt x="4076735" y="3085548"/>
                  </a:cubicBezTo>
                  <a:cubicBezTo>
                    <a:pt x="4094357" y="3087929"/>
                    <a:pt x="4102453" y="3080309"/>
                    <a:pt x="4107691" y="3070308"/>
                  </a:cubicBezTo>
                  <a:cubicBezTo>
                    <a:pt x="4109596" y="3048400"/>
                    <a:pt x="4100072" y="3037923"/>
                    <a:pt x="4078164" y="3039352"/>
                  </a:cubicBezTo>
                  <a:cubicBezTo>
                    <a:pt x="4077211" y="3039352"/>
                    <a:pt x="4076735" y="3039352"/>
                    <a:pt x="4076735" y="3040780"/>
                  </a:cubicBezTo>
                  <a:cubicBezTo>
                    <a:pt x="4068163" y="3042209"/>
                    <a:pt x="4065305" y="3049353"/>
                    <a:pt x="4061495" y="3055068"/>
                  </a:cubicBezTo>
                  <a:close/>
                  <a:moveTo>
                    <a:pt x="4509170" y="3056020"/>
                  </a:moveTo>
                  <a:cubicBezTo>
                    <a:pt x="4507265" y="3075547"/>
                    <a:pt x="4516314" y="3084595"/>
                    <a:pt x="4536316" y="3083167"/>
                  </a:cubicBezTo>
                  <a:cubicBezTo>
                    <a:pt x="4542984" y="3080309"/>
                    <a:pt x="4547746" y="3075547"/>
                    <a:pt x="4550604" y="3068879"/>
                  </a:cubicBezTo>
                  <a:lnTo>
                    <a:pt x="4550604" y="3056020"/>
                  </a:lnTo>
                  <a:cubicBezTo>
                    <a:pt x="4548223" y="3050782"/>
                    <a:pt x="4544412" y="3046495"/>
                    <a:pt x="4540126" y="3043162"/>
                  </a:cubicBezTo>
                  <a:cubicBezTo>
                    <a:pt x="4535840" y="3043162"/>
                    <a:pt x="4527267" y="3039828"/>
                    <a:pt x="4523458" y="3043162"/>
                  </a:cubicBezTo>
                  <a:cubicBezTo>
                    <a:pt x="4514885" y="3043638"/>
                    <a:pt x="4512980" y="3050305"/>
                    <a:pt x="4509170" y="3056020"/>
                  </a:cubicBezTo>
                  <a:close/>
                  <a:moveTo>
                    <a:pt x="5082575" y="3050782"/>
                  </a:moveTo>
                  <a:cubicBezTo>
                    <a:pt x="5082099" y="3055544"/>
                    <a:pt x="5078765" y="3057926"/>
                    <a:pt x="5078765" y="3063640"/>
                  </a:cubicBezTo>
                  <a:cubicBezTo>
                    <a:pt x="5080193" y="3092692"/>
                    <a:pt x="5123532" y="3090787"/>
                    <a:pt x="5122580" y="3062212"/>
                  </a:cubicBezTo>
                  <a:cubicBezTo>
                    <a:pt x="5120199" y="3049829"/>
                    <a:pt x="5113055" y="3041733"/>
                    <a:pt x="5098291" y="3041733"/>
                  </a:cubicBezTo>
                  <a:cubicBezTo>
                    <a:pt x="5097338" y="3041733"/>
                    <a:pt x="5096863" y="3041733"/>
                    <a:pt x="5096863" y="3043162"/>
                  </a:cubicBezTo>
                  <a:cubicBezTo>
                    <a:pt x="5089719" y="3043162"/>
                    <a:pt x="5087337" y="3047924"/>
                    <a:pt x="5082575" y="3050782"/>
                  </a:cubicBezTo>
                  <a:close/>
                  <a:moveTo>
                    <a:pt x="1975998" y="3062212"/>
                  </a:moveTo>
                  <a:cubicBezTo>
                    <a:pt x="1977426" y="3069832"/>
                    <a:pt x="1981713" y="3074594"/>
                    <a:pt x="1990285" y="3075071"/>
                  </a:cubicBezTo>
                  <a:cubicBezTo>
                    <a:pt x="1996952" y="3073165"/>
                    <a:pt x="2001715" y="3069355"/>
                    <a:pt x="2001715" y="3060783"/>
                  </a:cubicBezTo>
                  <a:cubicBezTo>
                    <a:pt x="2000286" y="3046019"/>
                    <a:pt x="1976474" y="3046495"/>
                    <a:pt x="1975998" y="3062212"/>
                  </a:cubicBezTo>
                  <a:close/>
                  <a:moveTo>
                    <a:pt x="5152107" y="3063640"/>
                  </a:moveTo>
                  <a:cubicBezTo>
                    <a:pt x="5153536" y="3071260"/>
                    <a:pt x="5157822" y="3076023"/>
                    <a:pt x="5166395" y="3076499"/>
                  </a:cubicBezTo>
                  <a:cubicBezTo>
                    <a:pt x="5173062" y="3074594"/>
                    <a:pt x="5177825" y="3070784"/>
                    <a:pt x="5177825" y="3062212"/>
                  </a:cubicBezTo>
                  <a:cubicBezTo>
                    <a:pt x="5176396" y="3047448"/>
                    <a:pt x="5152584" y="3047924"/>
                    <a:pt x="5152107" y="3063640"/>
                  </a:cubicBezTo>
                  <a:close/>
                  <a:moveTo>
                    <a:pt x="4378201" y="3106027"/>
                  </a:moveTo>
                  <a:cubicBezTo>
                    <a:pt x="4373915" y="3113647"/>
                    <a:pt x="4370105" y="3121267"/>
                    <a:pt x="4372010" y="3134125"/>
                  </a:cubicBezTo>
                  <a:cubicBezTo>
                    <a:pt x="4376296" y="3145555"/>
                    <a:pt x="4383917" y="3153176"/>
                    <a:pt x="4394870" y="3157462"/>
                  </a:cubicBezTo>
                  <a:cubicBezTo>
                    <a:pt x="4417730" y="3159843"/>
                    <a:pt x="4427255" y="3148889"/>
                    <a:pt x="4433447" y="3134125"/>
                  </a:cubicBezTo>
                  <a:lnTo>
                    <a:pt x="4433447" y="3118885"/>
                  </a:lnTo>
                  <a:cubicBezTo>
                    <a:pt x="4428208" y="3104598"/>
                    <a:pt x="4415349" y="3091739"/>
                    <a:pt x="4394870" y="3096978"/>
                  </a:cubicBezTo>
                  <a:cubicBezTo>
                    <a:pt x="4386774" y="3097454"/>
                    <a:pt x="4383440" y="3102693"/>
                    <a:pt x="4378201" y="3106027"/>
                  </a:cubicBezTo>
                  <a:close/>
                  <a:moveTo>
                    <a:pt x="2025051" y="3113647"/>
                  </a:moveTo>
                  <a:cubicBezTo>
                    <a:pt x="2016479" y="3141269"/>
                    <a:pt x="2040291" y="3160319"/>
                    <a:pt x="2063628" y="3152223"/>
                  </a:cubicBezTo>
                  <a:cubicBezTo>
                    <a:pt x="2070295" y="3149842"/>
                    <a:pt x="2074581" y="3142698"/>
                    <a:pt x="2078868" y="3136983"/>
                  </a:cubicBezTo>
                  <a:cubicBezTo>
                    <a:pt x="2078868" y="3135554"/>
                    <a:pt x="2078868" y="3133173"/>
                    <a:pt x="2080296" y="3133173"/>
                  </a:cubicBezTo>
                  <a:cubicBezTo>
                    <a:pt x="2082201" y="3115075"/>
                    <a:pt x="2075534" y="3106503"/>
                    <a:pt x="2066009" y="3099835"/>
                  </a:cubicBezTo>
                  <a:cubicBezTo>
                    <a:pt x="2060770" y="3097930"/>
                    <a:pt x="2050293" y="3095073"/>
                    <a:pt x="2044101" y="3098407"/>
                  </a:cubicBezTo>
                  <a:cubicBezTo>
                    <a:pt x="2033624" y="3099359"/>
                    <a:pt x="2029814" y="3106979"/>
                    <a:pt x="2025051" y="3113647"/>
                  </a:cubicBezTo>
                  <a:close/>
                  <a:moveTo>
                    <a:pt x="4627280" y="3126505"/>
                  </a:moveTo>
                  <a:cubicBezTo>
                    <a:pt x="4629185" y="3144603"/>
                    <a:pt x="4638710" y="3154128"/>
                    <a:pt x="4656807" y="3156033"/>
                  </a:cubicBezTo>
                  <a:cubicBezTo>
                    <a:pt x="4674905" y="3154128"/>
                    <a:pt x="4684430" y="3144603"/>
                    <a:pt x="4686335" y="3126505"/>
                  </a:cubicBezTo>
                  <a:cubicBezTo>
                    <a:pt x="4684430" y="3108408"/>
                    <a:pt x="4674905" y="3098407"/>
                    <a:pt x="4656807" y="3096978"/>
                  </a:cubicBezTo>
                  <a:cubicBezTo>
                    <a:pt x="4654902" y="3096978"/>
                    <a:pt x="4652045" y="3096978"/>
                    <a:pt x="4651569" y="3098407"/>
                  </a:cubicBezTo>
                  <a:cubicBezTo>
                    <a:pt x="4636329" y="3100788"/>
                    <a:pt x="4628709" y="3110789"/>
                    <a:pt x="4627280" y="3126505"/>
                  </a:cubicBezTo>
                  <a:close/>
                  <a:moveTo>
                    <a:pt x="4704432" y="3100788"/>
                  </a:moveTo>
                  <a:cubicBezTo>
                    <a:pt x="4704432" y="3100788"/>
                    <a:pt x="4700146" y="3104598"/>
                    <a:pt x="4698241" y="3106027"/>
                  </a:cubicBezTo>
                  <a:cubicBezTo>
                    <a:pt x="4694908" y="3110789"/>
                    <a:pt x="4691574" y="3115552"/>
                    <a:pt x="4690621" y="3122696"/>
                  </a:cubicBezTo>
                  <a:lnTo>
                    <a:pt x="4690621" y="3131744"/>
                  </a:lnTo>
                  <a:cubicBezTo>
                    <a:pt x="4694431" y="3145079"/>
                    <a:pt x="4702051" y="3154128"/>
                    <a:pt x="4717767" y="3156033"/>
                  </a:cubicBezTo>
                  <a:cubicBezTo>
                    <a:pt x="4739675" y="3156033"/>
                    <a:pt x="4750629" y="3144127"/>
                    <a:pt x="4749676" y="3121267"/>
                  </a:cubicBezTo>
                  <a:cubicBezTo>
                    <a:pt x="4746343" y="3107932"/>
                    <a:pt x="4738246" y="3099359"/>
                    <a:pt x="4723959" y="3096978"/>
                  </a:cubicBezTo>
                  <a:cubicBezTo>
                    <a:pt x="4721101" y="3097930"/>
                    <a:pt x="4714434" y="3095549"/>
                    <a:pt x="4713481" y="3098407"/>
                  </a:cubicBezTo>
                  <a:cubicBezTo>
                    <a:pt x="4708719" y="3097454"/>
                    <a:pt x="4707290" y="3099835"/>
                    <a:pt x="4704432" y="3100788"/>
                  </a:cubicBezTo>
                  <a:close/>
                  <a:moveTo>
                    <a:pt x="4184844" y="3117457"/>
                  </a:moveTo>
                  <a:cubicBezTo>
                    <a:pt x="4184844" y="3117457"/>
                    <a:pt x="4184844" y="3118885"/>
                    <a:pt x="4183415" y="3118885"/>
                  </a:cubicBezTo>
                  <a:cubicBezTo>
                    <a:pt x="4181986" y="3144603"/>
                    <a:pt x="4193893" y="3156509"/>
                    <a:pt x="4219134" y="3155081"/>
                  </a:cubicBezTo>
                  <a:cubicBezTo>
                    <a:pt x="4228659" y="3151270"/>
                    <a:pt x="4235803" y="3144127"/>
                    <a:pt x="4239613" y="3134602"/>
                  </a:cubicBezTo>
                  <a:cubicBezTo>
                    <a:pt x="4241994" y="3113170"/>
                    <a:pt x="4231993" y="3104598"/>
                    <a:pt x="4219134" y="3098407"/>
                  </a:cubicBezTo>
                  <a:cubicBezTo>
                    <a:pt x="4214371" y="3099359"/>
                    <a:pt x="4206275" y="3096502"/>
                    <a:pt x="4203894" y="3099835"/>
                  </a:cubicBezTo>
                  <a:cubicBezTo>
                    <a:pt x="4193417" y="3101740"/>
                    <a:pt x="4187701" y="3108884"/>
                    <a:pt x="4184844" y="3117933"/>
                  </a:cubicBezTo>
                  <a:close/>
                  <a:moveTo>
                    <a:pt x="4247709" y="3122696"/>
                  </a:moveTo>
                  <a:cubicBezTo>
                    <a:pt x="4245804" y="3144603"/>
                    <a:pt x="4262473" y="3157462"/>
                    <a:pt x="4281046" y="3154604"/>
                  </a:cubicBezTo>
                  <a:cubicBezTo>
                    <a:pt x="4293905" y="3153176"/>
                    <a:pt x="4301049" y="3142698"/>
                    <a:pt x="4303907" y="3131268"/>
                  </a:cubicBezTo>
                  <a:cubicBezTo>
                    <a:pt x="4305335" y="3115075"/>
                    <a:pt x="4298191" y="3106979"/>
                    <a:pt x="4289619" y="3100312"/>
                  </a:cubicBezTo>
                  <a:cubicBezTo>
                    <a:pt x="4283428" y="3099359"/>
                    <a:pt x="4274379" y="3095073"/>
                    <a:pt x="4267712" y="3098883"/>
                  </a:cubicBezTo>
                  <a:cubicBezTo>
                    <a:pt x="4255805" y="3101264"/>
                    <a:pt x="4249614" y="3109837"/>
                    <a:pt x="4247233" y="3122219"/>
                  </a:cubicBezTo>
                  <a:close/>
                  <a:moveTo>
                    <a:pt x="4312003" y="3116504"/>
                  </a:moveTo>
                  <a:cubicBezTo>
                    <a:pt x="4307240" y="3135078"/>
                    <a:pt x="4317242" y="3147460"/>
                    <a:pt x="4328671" y="3153652"/>
                  </a:cubicBezTo>
                  <a:cubicBezTo>
                    <a:pt x="4347245" y="3158414"/>
                    <a:pt x="4359628" y="3148413"/>
                    <a:pt x="4365819" y="3136983"/>
                  </a:cubicBezTo>
                  <a:cubicBezTo>
                    <a:pt x="4367248" y="3129839"/>
                    <a:pt x="4367248" y="3123648"/>
                    <a:pt x="4365819" y="3116504"/>
                  </a:cubicBezTo>
                  <a:cubicBezTo>
                    <a:pt x="4360104" y="3106979"/>
                    <a:pt x="4349627" y="3095073"/>
                    <a:pt x="4333910" y="3099835"/>
                  </a:cubicBezTo>
                  <a:cubicBezTo>
                    <a:pt x="4321528" y="3100312"/>
                    <a:pt x="4317718" y="3109361"/>
                    <a:pt x="4312003" y="3116504"/>
                  </a:cubicBezTo>
                  <a:close/>
                  <a:moveTo>
                    <a:pt x="4060543" y="3114123"/>
                  </a:moveTo>
                  <a:cubicBezTo>
                    <a:pt x="4053875" y="3129363"/>
                    <a:pt x="4061495" y="3145555"/>
                    <a:pt x="4071973" y="3151270"/>
                  </a:cubicBezTo>
                  <a:cubicBezTo>
                    <a:pt x="4087213" y="3157938"/>
                    <a:pt x="4103405" y="3150318"/>
                    <a:pt x="4109120" y="3139841"/>
                  </a:cubicBezTo>
                  <a:cubicBezTo>
                    <a:pt x="4115788" y="3124601"/>
                    <a:pt x="4108168" y="3108408"/>
                    <a:pt x="4097690" y="3102693"/>
                  </a:cubicBezTo>
                  <a:cubicBezTo>
                    <a:pt x="4092451" y="3101740"/>
                    <a:pt x="4088165" y="3099359"/>
                    <a:pt x="4081022" y="3100312"/>
                  </a:cubicBezTo>
                  <a:cubicBezTo>
                    <a:pt x="4080069" y="3100312"/>
                    <a:pt x="4079593" y="3100312"/>
                    <a:pt x="4079593" y="3101740"/>
                  </a:cubicBezTo>
                  <a:cubicBezTo>
                    <a:pt x="4069115" y="3101740"/>
                    <a:pt x="4065782" y="3109361"/>
                    <a:pt x="4060543" y="3114599"/>
                  </a:cubicBezTo>
                  <a:close/>
                  <a:moveTo>
                    <a:pt x="4134838" y="3103645"/>
                  </a:moveTo>
                  <a:cubicBezTo>
                    <a:pt x="4128170" y="3109361"/>
                    <a:pt x="4122931" y="3116504"/>
                    <a:pt x="4121979" y="3127934"/>
                  </a:cubicBezTo>
                  <a:cubicBezTo>
                    <a:pt x="4123884" y="3131268"/>
                    <a:pt x="4124360" y="3136983"/>
                    <a:pt x="4125789" y="3140793"/>
                  </a:cubicBezTo>
                  <a:cubicBezTo>
                    <a:pt x="4130075" y="3142698"/>
                    <a:pt x="4130552" y="3147460"/>
                    <a:pt x="4134838" y="3149842"/>
                  </a:cubicBezTo>
                  <a:cubicBezTo>
                    <a:pt x="4147697" y="3157462"/>
                    <a:pt x="4164365" y="3151270"/>
                    <a:pt x="4171985" y="3140793"/>
                  </a:cubicBezTo>
                  <a:cubicBezTo>
                    <a:pt x="4173414" y="3136983"/>
                    <a:pt x="4173890" y="3131268"/>
                    <a:pt x="4175795" y="3127934"/>
                  </a:cubicBezTo>
                  <a:cubicBezTo>
                    <a:pt x="4174843" y="3116504"/>
                    <a:pt x="4169604" y="3109361"/>
                    <a:pt x="4162937" y="3103645"/>
                  </a:cubicBezTo>
                  <a:cubicBezTo>
                    <a:pt x="4158174" y="3103169"/>
                    <a:pt x="4150554" y="3098883"/>
                    <a:pt x="4147697" y="3101264"/>
                  </a:cubicBezTo>
                  <a:cubicBezTo>
                    <a:pt x="4141505" y="3100312"/>
                    <a:pt x="4139600" y="3103169"/>
                    <a:pt x="4134838" y="3103645"/>
                  </a:cubicBezTo>
                  <a:close/>
                  <a:moveTo>
                    <a:pt x="4445353" y="3108884"/>
                  </a:moveTo>
                  <a:cubicBezTo>
                    <a:pt x="4437256" y="3118409"/>
                    <a:pt x="4437733" y="3137459"/>
                    <a:pt x="4446782" y="3146032"/>
                  </a:cubicBezTo>
                  <a:cubicBezTo>
                    <a:pt x="4455830" y="3155557"/>
                    <a:pt x="4476309" y="3155557"/>
                    <a:pt x="4485358" y="3146032"/>
                  </a:cubicBezTo>
                  <a:cubicBezTo>
                    <a:pt x="4495359" y="3136507"/>
                    <a:pt x="4494406" y="3114599"/>
                    <a:pt x="4483929" y="3106027"/>
                  </a:cubicBezTo>
                  <a:cubicBezTo>
                    <a:pt x="4478214" y="3103645"/>
                    <a:pt x="4469641" y="3096978"/>
                    <a:pt x="4462021" y="3100788"/>
                  </a:cubicBezTo>
                  <a:cubicBezTo>
                    <a:pt x="4453925" y="3100788"/>
                    <a:pt x="4450115" y="3105074"/>
                    <a:pt x="4445353" y="3108408"/>
                  </a:cubicBezTo>
                  <a:close/>
                  <a:moveTo>
                    <a:pt x="4892075" y="3107456"/>
                  </a:moveTo>
                  <a:cubicBezTo>
                    <a:pt x="4888741" y="3113170"/>
                    <a:pt x="4884931" y="3117933"/>
                    <a:pt x="4884455" y="3126505"/>
                  </a:cubicBezTo>
                  <a:cubicBezTo>
                    <a:pt x="4886360" y="3142698"/>
                    <a:pt x="4895409" y="3152223"/>
                    <a:pt x="4912554" y="3153652"/>
                  </a:cubicBezTo>
                  <a:cubicBezTo>
                    <a:pt x="4927317" y="3151270"/>
                    <a:pt x="4936366" y="3142698"/>
                    <a:pt x="4938271" y="3126505"/>
                  </a:cubicBezTo>
                  <a:cubicBezTo>
                    <a:pt x="4938271" y="3117933"/>
                    <a:pt x="4933509" y="3113170"/>
                    <a:pt x="4930651" y="3107456"/>
                  </a:cubicBezTo>
                  <a:cubicBezTo>
                    <a:pt x="4924936" y="3104598"/>
                    <a:pt x="4916364" y="3096978"/>
                    <a:pt x="4907315" y="3101264"/>
                  </a:cubicBezTo>
                  <a:cubicBezTo>
                    <a:pt x="4899695" y="3100788"/>
                    <a:pt x="4897314" y="3105551"/>
                    <a:pt x="4892075" y="3107456"/>
                  </a:cubicBezTo>
                  <a:close/>
                  <a:moveTo>
                    <a:pt x="3806702" y="3116504"/>
                  </a:moveTo>
                  <a:cubicBezTo>
                    <a:pt x="3806702" y="3116504"/>
                    <a:pt x="3806702" y="3120314"/>
                    <a:pt x="3805273" y="3120314"/>
                  </a:cubicBezTo>
                  <a:cubicBezTo>
                    <a:pt x="3805749" y="3125553"/>
                    <a:pt x="3804321" y="3129363"/>
                    <a:pt x="3805273" y="3133173"/>
                  </a:cubicBezTo>
                  <a:cubicBezTo>
                    <a:pt x="3807178" y="3141745"/>
                    <a:pt x="3816227" y="3150794"/>
                    <a:pt x="3824323" y="3152223"/>
                  </a:cubicBezTo>
                  <a:cubicBezTo>
                    <a:pt x="3839087" y="3155081"/>
                    <a:pt x="3852422" y="3146032"/>
                    <a:pt x="3856232" y="3133173"/>
                  </a:cubicBezTo>
                  <a:cubicBezTo>
                    <a:pt x="3858137" y="3114123"/>
                    <a:pt x="3849088" y="3106027"/>
                    <a:pt x="3837182" y="3101264"/>
                  </a:cubicBezTo>
                  <a:lnTo>
                    <a:pt x="3825752" y="3101264"/>
                  </a:lnTo>
                  <a:cubicBezTo>
                    <a:pt x="3825752" y="3101264"/>
                    <a:pt x="3824323" y="3101264"/>
                    <a:pt x="3824323" y="3102693"/>
                  </a:cubicBezTo>
                  <a:cubicBezTo>
                    <a:pt x="3814322" y="3103645"/>
                    <a:pt x="3810988" y="3110789"/>
                    <a:pt x="3806225" y="3116980"/>
                  </a:cubicBezTo>
                  <a:close/>
                  <a:moveTo>
                    <a:pt x="3996725" y="3118885"/>
                  </a:moveTo>
                  <a:cubicBezTo>
                    <a:pt x="3994820" y="3142698"/>
                    <a:pt x="4006250" y="3154128"/>
                    <a:pt x="4030063" y="3152223"/>
                  </a:cubicBezTo>
                  <a:cubicBezTo>
                    <a:pt x="4038159" y="3148413"/>
                    <a:pt x="4043874" y="3142222"/>
                    <a:pt x="4048160" y="3134125"/>
                  </a:cubicBezTo>
                  <a:cubicBezTo>
                    <a:pt x="4050542" y="3114599"/>
                    <a:pt x="4041493" y="3106503"/>
                    <a:pt x="4030063" y="3100788"/>
                  </a:cubicBezTo>
                  <a:cubicBezTo>
                    <a:pt x="4025300" y="3101740"/>
                    <a:pt x="4017204" y="3098883"/>
                    <a:pt x="4014823" y="3102217"/>
                  </a:cubicBezTo>
                  <a:cubicBezTo>
                    <a:pt x="4005298" y="3104122"/>
                    <a:pt x="4001488" y="3111742"/>
                    <a:pt x="3996725" y="3118885"/>
                  </a:cubicBezTo>
                  <a:close/>
                  <a:moveTo>
                    <a:pt x="4765392" y="3108408"/>
                  </a:moveTo>
                  <a:cubicBezTo>
                    <a:pt x="4763488" y="3114599"/>
                    <a:pt x="4758725" y="3117933"/>
                    <a:pt x="4759201" y="3126505"/>
                  </a:cubicBezTo>
                  <a:cubicBezTo>
                    <a:pt x="4761106" y="3142222"/>
                    <a:pt x="4769679" y="3151270"/>
                    <a:pt x="4786347" y="3152223"/>
                  </a:cubicBezTo>
                  <a:cubicBezTo>
                    <a:pt x="4800635" y="3149842"/>
                    <a:pt x="4809208" y="3141745"/>
                    <a:pt x="4810636" y="3126505"/>
                  </a:cubicBezTo>
                  <a:cubicBezTo>
                    <a:pt x="4810636" y="3117457"/>
                    <a:pt x="4805874" y="3113170"/>
                    <a:pt x="4803016" y="3107456"/>
                  </a:cubicBezTo>
                  <a:cubicBezTo>
                    <a:pt x="4796825" y="3105074"/>
                    <a:pt x="4788729" y="3097930"/>
                    <a:pt x="4780156" y="3102217"/>
                  </a:cubicBezTo>
                  <a:cubicBezTo>
                    <a:pt x="4773489" y="3102217"/>
                    <a:pt x="4771107" y="3106979"/>
                    <a:pt x="4765869" y="3108408"/>
                  </a:cubicBezTo>
                  <a:close/>
                  <a:moveTo>
                    <a:pt x="1966949" y="3123648"/>
                  </a:moveTo>
                  <a:cubicBezTo>
                    <a:pt x="1966949" y="3138412"/>
                    <a:pt x="1975045" y="3146032"/>
                    <a:pt x="1988856" y="3147937"/>
                  </a:cubicBezTo>
                  <a:cubicBezTo>
                    <a:pt x="2004572" y="3146984"/>
                    <a:pt x="2013145" y="3138888"/>
                    <a:pt x="2013145" y="3122219"/>
                  </a:cubicBezTo>
                  <a:cubicBezTo>
                    <a:pt x="2011240" y="3109361"/>
                    <a:pt x="1999810" y="3098883"/>
                    <a:pt x="1985046" y="3103169"/>
                  </a:cubicBezTo>
                  <a:cubicBezTo>
                    <a:pt x="1973616" y="3104598"/>
                    <a:pt x="1968854" y="3112694"/>
                    <a:pt x="1966949" y="3123648"/>
                  </a:cubicBezTo>
                  <a:close/>
                  <a:moveTo>
                    <a:pt x="3933860" y="3125077"/>
                  </a:moveTo>
                  <a:cubicBezTo>
                    <a:pt x="3934813" y="3140793"/>
                    <a:pt x="3943385" y="3149365"/>
                    <a:pt x="3958149" y="3150794"/>
                  </a:cubicBezTo>
                  <a:cubicBezTo>
                    <a:pt x="3972913" y="3149365"/>
                    <a:pt x="3981009" y="3141269"/>
                    <a:pt x="3982438" y="3126505"/>
                  </a:cubicBezTo>
                  <a:cubicBezTo>
                    <a:pt x="3981485" y="3110789"/>
                    <a:pt x="3969103" y="3099359"/>
                    <a:pt x="3952910" y="3103169"/>
                  </a:cubicBezTo>
                  <a:cubicBezTo>
                    <a:pt x="3941004" y="3105074"/>
                    <a:pt x="3935765" y="3113170"/>
                    <a:pt x="3933860" y="3125077"/>
                  </a:cubicBezTo>
                  <a:close/>
                  <a:moveTo>
                    <a:pt x="4569178" y="3119838"/>
                  </a:moveTo>
                  <a:cubicBezTo>
                    <a:pt x="4567273" y="3137936"/>
                    <a:pt x="4575845" y="3146032"/>
                    <a:pt x="4587275" y="3150794"/>
                  </a:cubicBezTo>
                  <a:cubicBezTo>
                    <a:pt x="4605373" y="3152699"/>
                    <a:pt x="4613469" y="3144127"/>
                    <a:pt x="4618231" y="3132697"/>
                  </a:cubicBezTo>
                  <a:cubicBezTo>
                    <a:pt x="4619660" y="3111265"/>
                    <a:pt x="4609659" y="3100788"/>
                    <a:pt x="4588704" y="3101740"/>
                  </a:cubicBezTo>
                  <a:cubicBezTo>
                    <a:pt x="4587751" y="3101740"/>
                    <a:pt x="4587275" y="3101740"/>
                    <a:pt x="4587275" y="3103169"/>
                  </a:cubicBezTo>
                  <a:cubicBezTo>
                    <a:pt x="4576797" y="3104122"/>
                    <a:pt x="4573464" y="3112218"/>
                    <a:pt x="4569178" y="3119838"/>
                  </a:cubicBezTo>
                  <a:close/>
                  <a:moveTo>
                    <a:pt x="4823019" y="3128887"/>
                  </a:moveTo>
                  <a:cubicBezTo>
                    <a:pt x="4825400" y="3140793"/>
                    <a:pt x="4834925" y="3150794"/>
                    <a:pt x="4847307" y="3150794"/>
                  </a:cubicBezTo>
                  <a:cubicBezTo>
                    <a:pt x="4859690" y="3150794"/>
                    <a:pt x="4869691" y="3140793"/>
                    <a:pt x="4871596" y="3127458"/>
                  </a:cubicBezTo>
                  <a:cubicBezTo>
                    <a:pt x="4871120" y="3119838"/>
                    <a:pt x="4868262" y="3114599"/>
                    <a:pt x="4865405" y="3109361"/>
                  </a:cubicBezTo>
                  <a:cubicBezTo>
                    <a:pt x="4860166" y="3106027"/>
                    <a:pt x="4851594" y="3098883"/>
                    <a:pt x="4843498" y="3103169"/>
                  </a:cubicBezTo>
                  <a:cubicBezTo>
                    <a:pt x="4829686" y="3104598"/>
                    <a:pt x="4824448" y="3114599"/>
                    <a:pt x="4823019" y="3128887"/>
                  </a:cubicBezTo>
                  <a:close/>
                  <a:moveTo>
                    <a:pt x="3871948" y="3126505"/>
                  </a:moveTo>
                  <a:cubicBezTo>
                    <a:pt x="3873853" y="3140317"/>
                    <a:pt x="3881949" y="3148413"/>
                    <a:pt x="3896236" y="3149842"/>
                  </a:cubicBezTo>
                  <a:cubicBezTo>
                    <a:pt x="3908619" y="3146984"/>
                    <a:pt x="3916715" y="3139841"/>
                    <a:pt x="3918144" y="3125553"/>
                  </a:cubicBezTo>
                  <a:cubicBezTo>
                    <a:pt x="3915763" y="3113170"/>
                    <a:pt x="3905762" y="3102217"/>
                    <a:pt x="3892427" y="3105074"/>
                  </a:cubicBezTo>
                  <a:cubicBezTo>
                    <a:pt x="3879568" y="3106027"/>
                    <a:pt x="3874329" y="3115075"/>
                    <a:pt x="3871948" y="3126982"/>
                  </a:cubicBezTo>
                  <a:close/>
                  <a:moveTo>
                    <a:pt x="4513457" y="3113647"/>
                  </a:moveTo>
                  <a:cubicBezTo>
                    <a:pt x="4512980" y="3118409"/>
                    <a:pt x="4509646" y="3120790"/>
                    <a:pt x="4509646" y="3126505"/>
                  </a:cubicBezTo>
                  <a:cubicBezTo>
                    <a:pt x="4509170" y="3153176"/>
                    <a:pt x="4552509" y="3152699"/>
                    <a:pt x="4550604" y="3125077"/>
                  </a:cubicBezTo>
                  <a:cubicBezTo>
                    <a:pt x="4549651" y="3119838"/>
                    <a:pt x="4547270" y="3116504"/>
                    <a:pt x="4545365" y="3112218"/>
                  </a:cubicBezTo>
                  <a:cubicBezTo>
                    <a:pt x="4541079" y="3109361"/>
                    <a:pt x="4532983" y="3103169"/>
                    <a:pt x="4526315" y="3106979"/>
                  </a:cubicBezTo>
                  <a:cubicBezTo>
                    <a:pt x="4520124" y="3106979"/>
                    <a:pt x="4517266" y="3110789"/>
                    <a:pt x="4513457" y="3113170"/>
                  </a:cubicBezTo>
                  <a:close/>
                  <a:moveTo>
                    <a:pt x="5020186" y="3137936"/>
                  </a:moveTo>
                  <a:cubicBezTo>
                    <a:pt x="5025425" y="3146032"/>
                    <a:pt x="5040189" y="3150318"/>
                    <a:pt x="5049714" y="3144127"/>
                  </a:cubicBezTo>
                  <a:cubicBezTo>
                    <a:pt x="5054000" y="3141269"/>
                    <a:pt x="5055905" y="3136983"/>
                    <a:pt x="5058762" y="3133649"/>
                  </a:cubicBezTo>
                  <a:cubicBezTo>
                    <a:pt x="5061144" y="3117457"/>
                    <a:pt x="5054476" y="3110313"/>
                    <a:pt x="5045904" y="3105551"/>
                  </a:cubicBezTo>
                  <a:cubicBezTo>
                    <a:pt x="5030187" y="3103169"/>
                    <a:pt x="5022567" y="3109837"/>
                    <a:pt x="5017805" y="3118409"/>
                  </a:cubicBezTo>
                  <a:cubicBezTo>
                    <a:pt x="5017329" y="3127934"/>
                    <a:pt x="5017805" y="3134125"/>
                    <a:pt x="5020186" y="3137459"/>
                  </a:cubicBezTo>
                  <a:close/>
                  <a:moveTo>
                    <a:pt x="4954940" y="3122696"/>
                  </a:moveTo>
                  <a:cubicBezTo>
                    <a:pt x="4953035" y="3136507"/>
                    <a:pt x="4960655" y="3141269"/>
                    <a:pt x="4967798" y="3146032"/>
                  </a:cubicBezTo>
                  <a:cubicBezTo>
                    <a:pt x="4986373" y="3147460"/>
                    <a:pt x="4994945" y="3138888"/>
                    <a:pt x="4993516" y="3120314"/>
                  </a:cubicBezTo>
                  <a:cubicBezTo>
                    <a:pt x="4990659" y="3114599"/>
                    <a:pt x="4986373" y="3110313"/>
                    <a:pt x="4980657" y="3107456"/>
                  </a:cubicBezTo>
                  <a:cubicBezTo>
                    <a:pt x="4976847" y="3108408"/>
                    <a:pt x="4969704" y="3106027"/>
                    <a:pt x="4967798" y="3108884"/>
                  </a:cubicBezTo>
                  <a:cubicBezTo>
                    <a:pt x="4960655" y="3110313"/>
                    <a:pt x="4956845" y="3116028"/>
                    <a:pt x="4954940" y="3123172"/>
                  </a:cubicBezTo>
                  <a:close/>
                  <a:moveTo>
                    <a:pt x="1939326" y="3124124"/>
                  </a:moveTo>
                  <a:cubicBezTo>
                    <a:pt x="1937421" y="3107932"/>
                    <a:pt x="1911704" y="3107932"/>
                    <a:pt x="1911228" y="3125553"/>
                  </a:cubicBezTo>
                  <a:cubicBezTo>
                    <a:pt x="1911704" y="3143650"/>
                    <a:pt x="1940279" y="3143174"/>
                    <a:pt x="1939326" y="3124124"/>
                  </a:cubicBezTo>
                  <a:close/>
                  <a:moveTo>
                    <a:pt x="5086861" y="3126505"/>
                  </a:moveTo>
                  <a:cubicBezTo>
                    <a:pt x="5087337" y="3130315"/>
                    <a:pt x="5089242" y="3133649"/>
                    <a:pt x="5090671" y="3136983"/>
                  </a:cubicBezTo>
                  <a:cubicBezTo>
                    <a:pt x="5096386" y="3141269"/>
                    <a:pt x="5105435" y="3141269"/>
                    <a:pt x="5111150" y="3136983"/>
                  </a:cubicBezTo>
                  <a:cubicBezTo>
                    <a:pt x="5114960" y="3131744"/>
                    <a:pt x="5115436" y="3124124"/>
                    <a:pt x="5112578" y="3117933"/>
                  </a:cubicBezTo>
                  <a:cubicBezTo>
                    <a:pt x="5104482" y="3109361"/>
                    <a:pt x="5086861" y="3113170"/>
                    <a:pt x="5086861" y="3126982"/>
                  </a:cubicBezTo>
                  <a:close/>
                  <a:moveTo>
                    <a:pt x="2022670" y="3179369"/>
                  </a:moveTo>
                  <a:cubicBezTo>
                    <a:pt x="2023623" y="3184132"/>
                    <a:pt x="2020289" y="3185084"/>
                    <a:pt x="2021241" y="3189847"/>
                  </a:cubicBezTo>
                  <a:cubicBezTo>
                    <a:pt x="2023146" y="3208897"/>
                    <a:pt x="2033624" y="3219374"/>
                    <a:pt x="2053150" y="3220803"/>
                  </a:cubicBezTo>
                  <a:cubicBezTo>
                    <a:pt x="2070771" y="3218422"/>
                    <a:pt x="2080773" y="3208420"/>
                    <a:pt x="2082677" y="3189847"/>
                  </a:cubicBezTo>
                  <a:cubicBezTo>
                    <a:pt x="2081249" y="3170321"/>
                    <a:pt x="2066961" y="3156509"/>
                    <a:pt x="2046959" y="3160319"/>
                  </a:cubicBezTo>
                  <a:cubicBezTo>
                    <a:pt x="2033624" y="3161272"/>
                    <a:pt x="2028385" y="3170797"/>
                    <a:pt x="2022670" y="3179369"/>
                  </a:cubicBezTo>
                  <a:close/>
                  <a:moveTo>
                    <a:pt x="4181034" y="3189847"/>
                  </a:moveTo>
                  <a:cubicBezTo>
                    <a:pt x="4182939" y="3208420"/>
                    <a:pt x="4193417" y="3218422"/>
                    <a:pt x="4211990" y="3220803"/>
                  </a:cubicBezTo>
                  <a:cubicBezTo>
                    <a:pt x="4230564" y="3218898"/>
                    <a:pt x="4241042" y="3208420"/>
                    <a:pt x="4242947" y="3189847"/>
                  </a:cubicBezTo>
                  <a:cubicBezTo>
                    <a:pt x="4241518" y="3170797"/>
                    <a:pt x="4227707" y="3156986"/>
                    <a:pt x="4208180" y="3160319"/>
                  </a:cubicBezTo>
                  <a:cubicBezTo>
                    <a:pt x="4191035" y="3161748"/>
                    <a:pt x="4183415" y="3173178"/>
                    <a:pt x="4181034" y="3189847"/>
                  </a:cubicBezTo>
                  <a:close/>
                  <a:moveTo>
                    <a:pt x="4373439" y="3179369"/>
                  </a:moveTo>
                  <a:cubicBezTo>
                    <a:pt x="4374391" y="3184132"/>
                    <a:pt x="4371058" y="3185084"/>
                    <a:pt x="4372010" y="3189847"/>
                  </a:cubicBezTo>
                  <a:cubicBezTo>
                    <a:pt x="4373915" y="3208897"/>
                    <a:pt x="4384393" y="3219374"/>
                    <a:pt x="4403919" y="3220803"/>
                  </a:cubicBezTo>
                  <a:cubicBezTo>
                    <a:pt x="4421540" y="3218422"/>
                    <a:pt x="4431542" y="3208420"/>
                    <a:pt x="4433447" y="3189847"/>
                  </a:cubicBezTo>
                  <a:cubicBezTo>
                    <a:pt x="4432018" y="3170321"/>
                    <a:pt x="4417730" y="3156509"/>
                    <a:pt x="4397728" y="3160319"/>
                  </a:cubicBezTo>
                  <a:cubicBezTo>
                    <a:pt x="4384393" y="3161272"/>
                    <a:pt x="4379154" y="3170797"/>
                    <a:pt x="4373439" y="3179369"/>
                  </a:cubicBezTo>
                  <a:close/>
                  <a:moveTo>
                    <a:pt x="4690621" y="3179369"/>
                  </a:moveTo>
                  <a:cubicBezTo>
                    <a:pt x="4691574" y="3184132"/>
                    <a:pt x="4688240" y="3185084"/>
                    <a:pt x="4689192" y="3189847"/>
                  </a:cubicBezTo>
                  <a:cubicBezTo>
                    <a:pt x="4691098" y="3208897"/>
                    <a:pt x="4701575" y="3219374"/>
                    <a:pt x="4721101" y="3220803"/>
                  </a:cubicBezTo>
                  <a:cubicBezTo>
                    <a:pt x="4738722" y="3218422"/>
                    <a:pt x="4748724" y="3208420"/>
                    <a:pt x="4750629" y="3189847"/>
                  </a:cubicBezTo>
                  <a:cubicBezTo>
                    <a:pt x="4749200" y="3170321"/>
                    <a:pt x="4734912" y="3156509"/>
                    <a:pt x="4714910" y="3160319"/>
                  </a:cubicBezTo>
                  <a:cubicBezTo>
                    <a:pt x="4701575" y="3161272"/>
                    <a:pt x="4696336" y="3170797"/>
                    <a:pt x="4690621" y="3179369"/>
                  </a:cubicBezTo>
                  <a:close/>
                  <a:moveTo>
                    <a:pt x="4000059" y="3170321"/>
                  </a:moveTo>
                  <a:cubicBezTo>
                    <a:pt x="3995296" y="3175083"/>
                    <a:pt x="3992915" y="3182227"/>
                    <a:pt x="3992439" y="3190799"/>
                  </a:cubicBezTo>
                  <a:cubicBezTo>
                    <a:pt x="3994820" y="3228423"/>
                    <a:pt x="4052447" y="3226518"/>
                    <a:pt x="4051494" y="3188418"/>
                  </a:cubicBezTo>
                  <a:cubicBezTo>
                    <a:pt x="4048637" y="3171273"/>
                    <a:pt x="4039111" y="3161272"/>
                    <a:pt x="4020538" y="3160319"/>
                  </a:cubicBezTo>
                  <a:cubicBezTo>
                    <a:pt x="4019585" y="3160319"/>
                    <a:pt x="4018157" y="3160319"/>
                    <a:pt x="4018157" y="3161748"/>
                  </a:cubicBezTo>
                  <a:cubicBezTo>
                    <a:pt x="4009108" y="3161748"/>
                    <a:pt x="4004822" y="3166034"/>
                    <a:pt x="4000059" y="3170797"/>
                  </a:cubicBezTo>
                  <a:close/>
                  <a:moveTo>
                    <a:pt x="4061495" y="3170321"/>
                  </a:moveTo>
                  <a:cubicBezTo>
                    <a:pt x="4058638" y="3176035"/>
                    <a:pt x="4054352" y="3181274"/>
                    <a:pt x="4055304" y="3190799"/>
                  </a:cubicBezTo>
                  <a:cubicBezTo>
                    <a:pt x="4057209" y="3207944"/>
                    <a:pt x="4066734" y="3217946"/>
                    <a:pt x="4084832" y="3218898"/>
                  </a:cubicBezTo>
                  <a:cubicBezTo>
                    <a:pt x="4103405" y="3217469"/>
                    <a:pt x="4113407" y="3207468"/>
                    <a:pt x="4114359" y="3187942"/>
                  </a:cubicBezTo>
                  <a:cubicBezTo>
                    <a:pt x="4114359" y="3178417"/>
                    <a:pt x="4109596" y="3172702"/>
                    <a:pt x="4105310" y="3167463"/>
                  </a:cubicBezTo>
                  <a:cubicBezTo>
                    <a:pt x="4099595" y="3163653"/>
                    <a:pt x="4093880" y="3159367"/>
                    <a:pt x="4083403" y="3159843"/>
                  </a:cubicBezTo>
                  <a:cubicBezTo>
                    <a:pt x="4081498" y="3159843"/>
                    <a:pt x="4078640" y="3159843"/>
                    <a:pt x="4078164" y="3161272"/>
                  </a:cubicBezTo>
                  <a:cubicBezTo>
                    <a:pt x="4070068" y="3161272"/>
                    <a:pt x="4066734" y="3166987"/>
                    <a:pt x="4061495" y="3170321"/>
                  </a:cubicBezTo>
                  <a:close/>
                  <a:moveTo>
                    <a:pt x="4120550" y="3180798"/>
                  </a:moveTo>
                  <a:cubicBezTo>
                    <a:pt x="4116264" y="3205563"/>
                    <a:pt x="4132933" y="3222232"/>
                    <a:pt x="4157698" y="3217946"/>
                  </a:cubicBezTo>
                  <a:cubicBezTo>
                    <a:pt x="4170556" y="3211754"/>
                    <a:pt x="4180558" y="3199372"/>
                    <a:pt x="4176748" y="3180798"/>
                  </a:cubicBezTo>
                  <a:cubicBezTo>
                    <a:pt x="4171985" y="3170321"/>
                    <a:pt x="4160555" y="3159367"/>
                    <a:pt x="4147220" y="3161748"/>
                  </a:cubicBezTo>
                  <a:cubicBezTo>
                    <a:pt x="4131504" y="3161748"/>
                    <a:pt x="4126265" y="3171749"/>
                    <a:pt x="4120074" y="3180798"/>
                  </a:cubicBezTo>
                  <a:close/>
                  <a:moveTo>
                    <a:pt x="4246280" y="3184608"/>
                  </a:moveTo>
                  <a:lnTo>
                    <a:pt x="4246280" y="3196038"/>
                  </a:lnTo>
                  <a:cubicBezTo>
                    <a:pt x="4250090" y="3206992"/>
                    <a:pt x="4257234" y="3217469"/>
                    <a:pt x="4270569" y="3219374"/>
                  </a:cubicBezTo>
                  <a:cubicBezTo>
                    <a:pt x="4287714" y="3221755"/>
                    <a:pt x="4302002" y="3210802"/>
                    <a:pt x="4305335" y="3195085"/>
                  </a:cubicBezTo>
                  <a:lnTo>
                    <a:pt x="4305335" y="3183655"/>
                  </a:lnTo>
                  <a:cubicBezTo>
                    <a:pt x="4301525" y="3171749"/>
                    <a:pt x="4293905" y="3163177"/>
                    <a:pt x="4281046" y="3160319"/>
                  </a:cubicBezTo>
                  <a:lnTo>
                    <a:pt x="4269617" y="3160319"/>
                  </a:lnTo>
                  <a:cubicBezTo>
                    <a:pt x="4269617" y="3160319"/>
                    <a:pt x="4268188" y="3160319"/>
                    <a:pt x="4268188" y="3161748"/>
                  </a:cubicBezTo>
                  <a:cubicBezTo>
                    <a:pt x="4255805" y="3164129"/>
                    <a:pt x="4249614" y="3173178"/>
                    <a:pt x="4246280" y="3185084"/>
                  </a:cubicBezTo>
                  <a:close/>
                  <a:moveTo>
                    <a:pt x="4315813" y="3170321"/>
                  </a:moveTo>
                  <a:cubicBezTo>
                    <a:pt x="4312955" y="3176512"/>
                    <a:pt x="4308669" y="3181274"/>
                    <a:pt x="4309621" y="3190799"/>
                  </a:cubicBezTo>
                  <a:cubicBezTo>
                    <a:pt x="4312003" y="3208420"/>
                    <a:pt x="4321528" y="3218422"/>
                    <a:pt x="4340578" y="3218898"/>
                  </a:cubicBezTo>
                  <a:cubicBezTo>
                    <a:pt x="4358199" y="3216517"/>
                    <a:pt x="4368200" y="3206992"/>
                    <a:pt x="4368677" y="3187942"/>
                  </a:cubicBezTo>
                  <a:cubicBezTo>
                    <a:pt x="4366295" y="3170321"/>
                    <a:pt x="4356770" y="3160319"/>
                    <a:pt x="4337720" y="3159843"/>
                  </a:cubicBezTo>
                  <a:cubicBezTo>
                    <a:pt x="4335815" y="3159843"/>
                    <a:pt x="4332958" y="3159843"/>
                    <a:pt x="4332482" y="3161272"/>
                  </a:cubicBezTo>
                  <a:cubicBezTo>
                    <a:pt x="4324385" y="3161748"/>
                    <a:pt x="4320575" y="3166510"/>
                    <a:pt x="4315813" y="3170321"/>
                  </a:cubicBezTo>
                  <a:close/>
                  <a:moveTo>
                    <a:pt x="4639186" y="3165082"/>
                  </a:moveTo>
                  <a:cubicBezTo>
                    <a:pt x="4633471" y="3171273"/>
                    <a:pt x="4627756" y="3177940"/>
                    <a:pt x="4627756" y="3189370"/>
                  </a:cubicBezTo>
                  <a:cubicBezTo>
                    <a:pt x="4628709" y="3206992"/>
                    <a:pt x="4641092" y="3218898"/>
                    <a:pt x="4657284" y="3218898"/>
                  </a:cubicBezTo>
                  <a:cubicBezTo>
                    <a:pt x="4673476" y="3218898"/>
                    <a:pt x="4685859" y="3206992"/>
                    <a:pt x="4686811" y="3189370"/>
                  </a:cubicBezTo>
                  <a:cubicBezTo>
                    <a:pt x="4685383" y="3171273"/>
                    <a:pt x="4675381" y="3161272"/>
                    <a:pt x="4657284" y="3159843"/>
                  </a:cubicBezTo>
                  <a:cubicBezTo>
                    <a:pt x="4655379" y="3159843"/>
                    <a:pt x="4652521" y="3159843"/>
                    <a:pt x="4652045" y="3161272"/>
                  </a:cubicBezTo>
                  <a:cubicBezTo>
                    <a:pt x="4645378" y="3160319"/>
                    <a:pt x="4644425" y="3164605"/>
                    <a:pt x="4639186" y="3165082"/>
                  </a:cubicBezTo>
                  <a:close/>
                  <a:moveTo>
                    <a:pt x="4754915" y="3180322"/>
                  </a:moveTo>
                  <a:cubicBezTo>
                    <a:pt x="4752057" y="3202706"/>
                    <a:pt x="4762059" y="3212230"/>
                    <a:pt x="4775394" y="3218898"/>
                  </a:cubicBezTo>
                  <a:cubicBezTo>
                    <a:pt x="4797777" y="3221755"/>
                    <a:pt x="4807303" y="3211754"/>
                    <a:pt x="4813970" y="3198419"/>
                  </a:cubicBezTo>
                  <a:cubicBezTo>
                    <a:pt x="4816827" y="3176035"/>
                    <a:pt x="4806826" y="3166510"/>
                    <a:pt x="4793491" y="3159843"/>
                  </a:cubicBezTo>
                  <a:cubicBezTo>
                    <a:pt x="4787776" y="3160795"/>
                    <a:pt x="4779204" y="3157938"/>
                    <a:pt x="4775394" y="3161272"/>
                  </a:cubicBezTo>
                  <a:cubicBezTo>
                    <a:pt x="4764440" y="3163653"/>
                    <a:pt x="4759678" y="3172226"/>
                    <a:pt x="4754915" y="3180322"/>
                  </a:cubicBezTo>
                  <a:close/>
                  <a:moveTo>
                    <a:pt x="1962663" y="3180322"/>
                  </a:moveTo>
                  <a:cubicBezTo>
                    <a:pt x="1962663" y="3180322"/>
                    <a:pt x="1962663" y="3181750"/>
                    <a:pt x="1961234" y="3181750"/>
                  </a:cubicBezTo>
                  <a:cubicBezTo>
                    <a:pt x="1959805" y="3207468"/>
                    <a:pt x="1971711" y="3219374"/>
                    <a:pt x="1996952" y="3217946"/>
                  </a:cubicBezTo>
                  <a:cubicBezTo>
                    <a:pt x="2006478" y="3214135"/>
                    <a:pt x="2013621" y="3206992"/>
                    <a:pt x="2017431" y="3197467"/>
                  </a:cubicBezTo>
                  <a:cubicBezTo>
                    <a:pt x="2019812" y="3176035"/>
                    <a:pt x="2009811" y="3167463"/>
                    <a:pt x="1996952" y="3161272"/>
                  </a:cubicBezTo>
                  <a:cubicBezTo>
                    <a:pt x="1992190" y="3162224"/>
                    <a:pt x="1984094" y="3159843"/>
                    <a:pt x="1981713" y="3162700"/>
                  </a:cubicBezTo>
                  <a:cubicBezTo>
                    <a:pt x="1971235" y="3164605"/>
                    <a:pt x="1965520" y="3171273"/>
                    <a:pt x="1962663" y="3180798"/>
                  </a:cubicBezTo>
                  <a:close/>
                  <a:moveTo>
                    <a:pt x="4439161" y="3178893"/>
                  </a:moveTo>
                  <a:cubicBezTo>
                    <a:pt x="4434399" y="3197467"/>
                    <a:pt x="4444400" y="3209849"/>
                    <a:pt x="4455830" y="3216040"/>
                  </a:cubicBezTo>
                  <a:cubicBezTo>
                    <a:pt x="4474404" y="3220803"/>
                    <a:pt x="4486786" y="3210802"/>
                    <a:pt x="4492978" y="3199372"/>
                  </a:cubicBezTo>
                  <a:cubicBezTo>
                    <a:pt x="4494406" y="3192228"/>
                    <a:pt x="4494406" y="3186037"/>
                    <a:pt x="4492978" y="3178893"/>
                  </a:cubicBezTo>
                  <a:cubicBezTo>
                    <a:pt x="4487263" y="3169368"/>
                    <a:pt x="4476785" y="3157462"/>
                    <a:pt x="4461069" y="3162224"/>
                  </a:cubicBezTo>
                  <a:cubicBezTo>
                    <a:pt x="4448687" y="3162700"/>
                    <a:pt x="4444876" y="3171749"/>
                    <a:pt x="4439161" y="3178893"/>
                  </a:cubicBezTo>
                  <a:close/>
                  <a:moveTo>
                    <a:pt x="3875758" y="3169844"/>
                  </a:moveTo>
                  <a:cubicBezTo>
                    <a:pt x="3872424" y="3175559"/>
                    <a:pt x="3868614" y="3180322"/>
                    <a:pt x="3868138" y="3188894"/>
                  </a:cubicBezTo>
                  <a:cubicBezTo>
                    <a:pt x="3870043" y="3205087"/>
                    <a:pt x="3879092" y="3214612"/>
                    <a:pt x="3896236" y="3216040"/>
                  </a:cubicBezTo>
                  <a:cubicBezTo>
                    <a:pt x="3911000" y="3213659"/>
                    <a:pt x="3920049" y="3205087"/>
                    <a:pt x="3921954" y="3188894"/>
                  </a:cubicBezTo>
                  <a:cubicBezTo>
                    <a:pt x="3921954" y="3180322"/>
                    <a:pt x="3917192" y="3175559"/>
                    <a:pt x="3914334" y="3169844"/>
                  </a:cubicBezTo>
                  <a:cubicBezTo>
                    <a:pt x="3908143" y="3166987"/>
                    <a:pt x="3900047" y="3159367"/>
                    <a:pt x="3891474" y="3163653"/>
                  </a:cubicBezTo>
                  <a:cubicBezTo>
                    <a:pt x="3883854" y="3163177"/>
                    <a:pt x="3881473" y="3168415"/>
                    <a:pt x="3876234" y="3169844"/>
                  </a:cubicBezTo>
                  <a:close/>
                  <a:moveTo>
                    <a:pt x="3932432" y="3178893"/>
                  </a:moveTo>
                  <a:cubicBezTo>
                    <a:pt x="3931003" y="3186037"/>
                    <a:pt x="3930526" y="3193180"/>
                    <a:pt x="3932432" y="3199372"/>
                  </a:cubicBezTo>
                  <a:cubicBezTo>
                    <a:pt x="3934337" y="3205563"/>
                    <a:pt x="3942433" y="3213183"/>
                    <a:pt x="3947671" y="3214612"/>
                  </a:cubicBezTo>
                  <a:cubicBezTo>
                    <a:pt x="3962911" y="3219851"/>
                    <a:pt x="3977199" y="3211754"/>
                    <a:pt x="3983390" y="3199372"/>
                  </a:cubicBezTo>
                  <a:cubicBezTo>
                    <a:pt x="3983390" y="3197943"/>
                    <a:pt x="3983390" y="3195562"/>
                    <a:pt x="3984819" y="3195562"/>
                  </a:cubicBezTo>
                  <a:cubicBezTo>
                    <a:pt x="3986724" y="3175559"/>
                    <a:pt x="3976723" y="3167463"/>
                    <a:pt x="3964340" y="3162224"/>
                  </a:cubicBezTo>
                  <a:lnTo>
                    <a:pt x="3952910" y="3162224"/>
                  </a:lnTo>
                  <a:cubicBezTo>
                    <a:pt x="3952910" y="3162224"/>
                    <a:pt x="3951482" y="3162224"/>
                    <a:pt x="3951482" y="3163653"/>
                  </a:cubicBezTo>
                  <a:cubicBezTo>
                    <a:pt x="3941004" y="3164605"/>
                    <a:pt x="3937194" y="3172226"/>
                    <a:pt x="3932432" y="3178893"/>
                  </a:cubicBezTo>
                  <a:close/>
                  <a:moveTo>
                    <a:pt x="4828258" y="3169844"/>
                  </a:moveTo>
                  <a:cubicBezTo>
                    <a:pt x="4824924" y="3175559"/>
                    <a:pt x="4821114" y="3180322"/>
                    <a:pt x="4820637" y="3188894"/>
                  </a:cubicBezTo>
                  <a:cubicBezTo>
                    <a:pt x="4822543" y="3205087"/>
                    <a:pt x="4831591" y="3214612"/>
                    <a:pt x="4848736" y="3216040"/>
                  </a:cubicBezTo>
                  <a:cubicBezTo>
                    <a:pt x="4863500" y="3213659"/>
                    <a:pt x="4872549" y="3205087"/>
                    <a:pt x="4874454" y="3188894"/>
                  </a:cubicBezTo>
                  <a:cubicBezTo>
                    <a:pt x="4874454" y="3180322"/>
                    <a:pt x="4870168" y="3175559"/>
                    <a:pt x="4866834" y="3169844"/>
                  </a:cubicBezTo>
                  <a:cubicBezTo>
                    <a:pt x="4860642" y="3166987"/>
                    <a:pt x="4852546" y="3159367"/>
                    <a:pt x="4843974" y="3163653"/>
                  </a:cubicBezTo>
                  <a:cubicBezTo>
                    <a:pt x="4836354" y="3163177"/>
                    <a:pt x="4833972" y="3168415"/>
                    <a:pt x="4828734" y="3169844"/>
                  </a:cubicBezTo>
                  <a:close/>
                  <a:moveTo>
                    <a:pt x="3810512" y="3172226"/>
                  </a:moveTo>
                  <a:cubicBezTo>
                    <a:pt x="3809083" y="3177464"/>
                    <a:pt x="3805749" y="3181274"/>
                    <a:pt x="3805273" y="3187466"/>
                  </a:cubicBezTo>
                  <a:cubicBezTo>
                    <a:pt x="3806225" y="3204611"/>
                    <a:pt x="3815274" y="3213659"/>
                    <a:pt x="3832419" y="3214612"/>
                  </a:cubicBezTo>
                  <a:cubicBezTo>
                    <a:pt x="3855755" y="3214612"/>
                    <a:pt x="3863852" y="3184132"/>
                    <a:pt x="3849088" y="3169844"/>
                  </a:cubicBezTo>
                  <a:cubicBezTo>
                    <a:pt x="3843373" y="3166987"/>
                    <a:pt x="3834324" y="3160795"/>
                    <a:pt x="3826228" y="3164605"/>
                  </a:cubicBezTo>
                  <a:cubicBezTo>
                    <a:pt x="3818608" y="3164605"/>
                    <a:pt x="3815274" y="3169368"/>
                    <a:pt x="3810988" y="3172226"/>
                  </a:cubicBezTo>
                  <a:close/>
                  <a:moveTo>
                    <a:pt x="4568701" y="3179845"/>
                  </a:moveTo>
                  <a:cubicBezTo>
                    <a:pt x="4569654" y="3184132"/>
                    <a:pt x="4566796" y="3184608"/>
                    <a:pt x="4567273" y="3188894"/>
                  </a:cubicBezTo>
                  <a:cubicBezTo>
                    <a:pt x="4569178" y="3204611"/>
                    <a:pt x="4577750" y="3213183"/>
                    <a:pt x="4594419" y="3214612"/>
                  </a:cubicBezTo>
                  <a:cubicBezTo>
                    <a:pt x="4608707" y="3211754"/>
                    <a:pt x="4617755" y="3203658"/>
                    <a:pt x="4618708" y="3187466"/>
                  </a:cubicBezTo>
                  <a:cubicBezTo>
                    <a:pt x="4616803" y="3172702"/>
                    <a:pt x="4604896" y="3160795"/>
                    <a:pt x="4589180" y="3164129"/>
                  </a:cubicBezTo>
                  <a:cubicBezTo>
                    <a:pt x="4577750" y="3164129"/>
                    <a:pt x="4573940" y="3172702"/>
                    <a:pt x="4568701" y="3179369"/>
                  </a:cubicBezTo>
                  <a:close/>
                  <a:moveTo>
                    <a:pt x="1902179" y="3188894"/>
                  </a:moveTo>
                  <a:cubicBezTo>
                    <a:pt x="1904084" y="3202706"/>
                    <a:pt x="1912180" y="3210802"/>
                    <a:pt x="1926468" y="3212230"/>
                  </a:cubicBezTo>
                  <a:cubicBezTo>
                    <a:pt x="1938850" y="3209373"/>
                    <a:pt x="1946946" y="3202229"/>
                    <a:pt x="1948375" y="3187942"/>
                  </a:cubicBezTo>
                  <a:cubicBezTo>
                    <a:pt x="1945994" y="3175559"/>
                    <a:pt x="1935993" y="3164605"/>
                    <a:pt x="1922658" y="3167463"/>
                  </a:cubicBezTo>
                  <a:cubicBezTo>
                    <a:pt x="1909799" y="3168415"/>
                    <a:pt x="1904560" y="3177464"/>
                    <a:pt x="1902179" y="3189370"/>
                  </a:cubicBezTo>
                  <a:close/>
                  <a:moveTo>
                    <a:pt x="3744789" y="3185084"/>
                  </a:moveTo>
                  <a:cubicBezTo>
                    <a:pt x="3743837" y="3201277"/>
                    <a:pt x="3752409" y="3208420"/>
                    <a:pt x="3763839" y="3212230"/>
                  </a:cubicBezTo>
                  <a:cubicBezTo>
                    <a:pt x="3780032" y="3213183"/>
                    <a:pt x="3787176" y="3204611"/>
                    <a:pt x="3790985" y="3193180"/>
                  </a:cubicBezTo>
                  <a:cubicBezTo>
                    <a:pt x="3792414" y="3176988"/>
                    <a:pt x="3783365" y="3171273"/>
                    <a:pt x="3774317" y="3166034"/>
                  </a:cubicBezTo>
                  <a:cubicBezTo>
                    <a:pt x="3770507" y="3166987"/>
                    <a:pt x="3763363" y="3164605"/>
                    <a:pt x="3761458" y="3167463"/>
                  </a:cubicBezTo>
                  <a:cubicBezTo>
                    <a:pt x="3751933" y="3169368"/>
                    <a:pt x="3747170" y="3176512"/>
                    <a:pt x="3744789" y="3185561"/>
                  </a:cubicBezTo>
                  <a:close/>
                  <a:moveTo>
                    <a:pt x="4506789" y="3185084"/>
                  </a:moveTo>
                  <a:cubicBezTo>
                    <a:pt x="4505836" y="3201277"/>
                    <a:pt x="4514409" y="3208420"/>
                    <a:pt x="4525839" y="3212230"/>
                  </a:cubicBezTo>
                  <a:cubicBezTo>
                    <a:pt x="4542031" y="3213183"/>
                    <a:pt x="4549175" y="3204611"/>
                    <a:pt x="4552985" y="3193180"/>
                  </a:cubicBezTo>
                  <a:cubicBezTo>
                    <a:pt x="4554414" y="3176988"/>
                    <a:pt x="4545365" y="3171273"/>
                    <a:pt x="4536316" y="3166034"/>
                  </a:cubicBezTo>
                  <a:cubicBezTo>
                    <a:pt x="4532506" y="3166987"/>
                    <a:pt x="4525363" y="3164605"/>
                    <a:pt x="4523458" y="3167463"/>
                  </a:cubicBezTo>
                  <a:cubicBezTo>
                    <a:pt x="4513933" y="3169368"/>
                    <a:pt x="4509170" y="3176512"/>
                    <a:pt x="4506789" y="3185561"/>
                  </a:cubicBezTo>
                  <a:close/>
                  <a:moveTo>
                    <a:pt x="4893027" y="3173654"/>
                  </a:moveTo>
                  <a:cubicBezTo>
                    <a:pt x="4892075" y="3177464"/>
                    <a:pt x="4889694" y="3179845"/>
                    <a:pt x="4887789" y="3182703"/>
                  </a:cubicBezTo>
                  <a:cubicBezTo>
                    <a:pt x="4884455" y="3197943"/>
                    <a:pt x="4892551" y="3208420"/>
                    <a:pt x="4903029" y="3213659"/>
                  </a:cubicBezTo>
                  <a:cubicBezTo>
                    <a:pt x="4923031" y="3217469"/>
                    <a:pt x="4937795" y="3202706"/>
                    <a:pt x="4933985" y="3182703"/>
                  </a:cubicBezTo>
                  <a:cubicBezTo>
                    <a:pt x="4932080" y="3179845"/>
                    <a:pt x="4929699" y="3177464"/>
                    <a:pt x="4928746" y="3173654"/>
                  </a:cubicBezTo>
                  <a:cubicBezTo>
                    <a:pt x="4923984" y="3170797"/>
                    <a:pt x="4915411" y="3164605"/>
                    <a:pt x="4909696" y="3167463"/>
                  </a:cubicBezTo>
                  <a:cubicBezTo>
                    <a:pt x="4901124" y="3166510"/>
                    <a:pt x="4898742" y="3171749"/>
                    <a:pt x="4893027" y="3173654"/>
                  </a:cubicBezTo>
                  <a:close/>
                  <a:moveTo>
                    <a:pt x="1876461" y="3187942"/>
                  </a:moveTo>
                  <a:cubicBezTo>
                    <a:pt x="1874556" y="3171749"/>
                    <a:pt x="1848839" y="3171749"/>
                    <a:pt x="1848363" y="3189370"/>
                  </a:cubicBezTo>
                  <a:cubicBezTo>
                    <a:pt x="1848363" y="3207468"/>
                    <a:pt x="1877414" y="3206992"/>
                    <a:pt x="1876461" y="3187942"/>
                  </a:cubicBezTo>
                  <a:close/>
                  <a:moveTo>
                    <a:pt x="5029235" y="3198419"/>
                  </a:moveTo>
                  <a:cubicBezTo>
                    <a:pt x="5034474" y="3202229"/>
                    <a:pt x="5039712" y="3202706"/>
                    <a:pt x="5045904" y="3199848"/>
                  </a:cubicBezTo>
                  <a:cubicBezTo>
                    <a:pt x="5049714" y="3194609"/>
                    <a:pt x="5050190" y="3189370"/>
                    <a:pt x="5047332" y="3183179"/>
                  </a:cubicBezTo>
                  <a:cubicBezTo>
                    <a:pt x="5036855" y="3173654"/>
                    <a:pt x="5021139" y="3186037"/>
                    <a:pt x="5029235" y="3198419"/>
                  </a:cubicBezTo>
                  <a:close/>
                  <a:moveTo>
                    <a:pt x="4749676" y="3240805"/>
                  </a:moveTo>
                  <a:cubicBezTo>
                    <a:pt x="4743961" y="3231757"/>
                    <a:pt x="4733484" y="3221755"/>
                    <a:pt x="4720149" y="3221755"/>
                  </a:cubicBezTo>
                  <a:cubicBezTo>
                    <a:pt x="4713958" y="3221755"/>
                    <a:pt x="4708243" y="3225089"/>
                    <a:pt x="4702051" y="3226994"/>
                  </a:cubicBezTo>
                  <a:cubicBezTo>
                    <a:pt x="4699670" y="3230328"/>
                    <a:pt x="4696813" y="3233662"/>
                    <a:pt x="4693003" y="3236043"/>
                  </a:cubicBezTo>
                  <a:cubicBezTo>
                    <a:pt x="4691098" y="3240805"/>
                    <a:pt x="4689669" y="3246520"/>
                    <a:pt x="4687764" y="3251283"/>
                  </a:cubicBezTo>
                  <a:cubicBezTo>
                    <a:pt x="4687287" y="3245092"/>
                    <a:pt x="4683954" y="3241282"/>
                    <a:pt x="4682525" y="3236043"/>
                  </a:cubicBezTo>
                  <a:cubicBezTo>
                    <a:pt x="4679191" y="3234138"/>
                    <a:pt x="4676810" y="3231280"/>
                    <a:pt x="4674905" y="3228423"/>
                  </a:cubicBezTo>
                  <a:cubicBezTo>
                    <a:pt x="4668238" y="3226518"/>
                    <a:pt x="4663951" y="3222708"/>
                    <a:pt x="4654426" y="3223184"/>
                  </a:cubicBezTo>
                  <a:cubicBezTo>
                    <a:pt x="4637281" y="3225565"/>
                    <a:pt x="4624899" y="3239377"/>
                    <a:pt x="4626328" y="3256522"/>
                  </a:cubicBezTo>
                  <a:cubicBezTo>
                    <a:pt x="4627280" y="3272238"/>
                    <a:pt x="4640139" y="3282716"/>
                    <a:pt x="4655855" y="3284620"/>
                  </a:cubicBezTo>
                  <a:cubicBezTo>
                    <a:pt x="4664428" y="3285097"/>
                    <a:pt x="4668714" y="3281287"/>
                    <a:pt x="4674905" y="3279382"/>
                  </a:cubicBezTo>
                  <a:cubicBezTo>
                    <a:pt x="4676810" y="3276048"/>
                    <a:pt x="4679668" y="3273667"/>
                    <a:pt x="4682525" y="3271762"/>
                  </a:cubicBezTo>
                  <a:cubicBezTo>
                    <a:pt x="4684906" y="3266999"/>
                    <a:pt x="4685859" y="3260332"/>
                    <a:pt x="4688716" y="3256522"/>
                  </a:cubicBezTo>
                  <a:cubicBezTo>
                    <a:pt x="4688716" y="3274143"/>
                    <a:pt x="4701575" y="3279858"/>
                    <a:pt x="4713005" y="3286049"/>
                  </a:cubicBezTo>
                  <a:cubicBezTo>
                    <a:pt x="4698241" y="3287954"/>
                    <a:pt x="4692050" y="3298432"/>
                    <a:pt x="4687287" y="3310338"/>
                  </a:cubicBezTo>
                  <a:cubicBezTo>
                    <a:pt x="4682049" y="3295574"/>
                    <a:pt x="4673000" y="3284620"/>
                    <a:pt x="4651569" y="3286049"/>
                  </a:cubicBezTo>
                  <a:cubicBezTo>
                    <a:pt x="4635376" y="3290335"/>
                    <a:pt x="4624899" y="3300337"/>
                    <a:pt x="4625852" y="3322244"/>
                  </a:cubicBezTo>
                  <a:cubicBezTo>
                    <a:pt x="4629185" y="3336055"/>
                    <a:pt x="4637758" y="3345581"/>
                    <a:pt x="4652998" y="3347962"/>
                  </a:cubicBezTo>
                  <a:cubicBezTo>
                    <a:pt x="4666333" y="3349390"/>
                    <a:pt x="4672524" y="3343676"/>
                    <a:pt x="4680144" y="3338913"/>
                  </a:cubicBezTo>
                  <a:cubicBezTo>
                    <a:pt x="4680144" y="3336532"/>
                    <a:pt x="4681096" y="3335579"/>
                    <a:pt x="4682525" y="3335103"/>
                  </a:cubicBezTo>
                  <a:cubicBezTo>
                    <a:pt x="4683001" y="3332722"/>
                    <a:pt x="4685383" y="3331769"/>
                    <a:pt x="4684906" y="3328912"/>
                  </a:cubicBezTo>
                  <a:cubicBezTo>
                    <a:pt x="4688240" y="3328912"/>
                    <a:pt x="4683478" y="3321768"/>
                    <a:pt x="4688716" y="3323673"/>
                  </a:cubicBezTo>
                  <a:cubicBezTo>
                    <a:pt x="4688240" y="3331293"/>
                    <a:pt x="4693479" y="3333674"/>
                    <a:pt x="4694908" y="3338913"/>
                  </a:cubicBezTo>
                  <a:cubicBezTo>
                    <a:pt x="4701575" y="3345104"/>
                    <a:pt x="4712529" y="3350819"/>
                    <a:pt x="4724435" y="3349390"/>
                  </a:cubicBezTo>
                  <a:cubicBezTo>
                    <a:pt x="4733008" y="3348438"/>
                    <a:pt x="4738246" y="3342723"/>
                    <a:pt x="4743485" y="3338913"/>
                  </a:cubicBezTo>
                  <a:cubicBezTo>
                    <a:pt x="4746343" y="3334150"/>
                    <a:pt x="4749200" y="3329388"/>
                    <a:pt x="4751105" y="3323673"/>
                  </a:cubicBezTo>
                  <a:cubicBezTo>
                    <a:pt x="4756344" y="3340342"/>
                    <a:pt x="4766821" y="3351295"/>
                    <a:pt x="4790634" y="3349390"/>
                  </a:cubicBezTo>
                  <a:cubicBezTo>
                    <a:pt x="4802540" y="3345104"/>
                    <a:pt x="4810636" y="3337008"/>
                    <a:pt x="4814922" y="3325102"/>
                  </a:cubicBezTo>
                  <a:cubicBezTo>
                    <a:pt x="4817304" y="3301289"/>
                    <a:pt x="4805874" y="3291288"/>
                    <a:pt x="4790634" y="3285097"/>
                  </a:cubicBezTo>
                  <a:cubicBezTo>
                    <a:pt x="4795873" y="3282239"/>
                    <a:pt x="4801587" y="3279858"/>
                    <a:pt x="4805874" y="3276048"/>
                  </a:cubicBezTo>
                  <a:cubicBezTo>
                    <a:pt x="4810636" y="3268904"/>
                    <a:pt x="4815875" y="3257950"/>
                    <a:pt x="4813494" y="3246520"/>
                  </a:cubicBezTo>
                  <a:cubicBezTo>
                    <a:pt x="4812541" y="3240805"/>
                    <a:pt x="4807303" y="3236995"/>
                    <a:pt x="4805874" y="3232233"/>
                  </a:cubicBezTo>
                  <a:cubicBezTo>
                    <a:pt x="4799206" y="3226518"/>
                    <a:pt x="4787300" y="3220803"/>
                    <a:pt x="4774918" y="3223184"/>
                  </a:cubicBezTo>
                  <a:cubicBezTo>
                    <a:pt x="4769202" y="3224137"/>
                    <a:pt x="4765392" y="3229375"/>
                    <a:pt x="4760630" y="3230804"/>
                  </a:cubicBezTo>
                  <a:cubicBezTo>
                    <a:pt x="4757296" y="3235567"/>
                    <a:pt x="4754439" y="3240805"/>
                    <a:pt x="4751581" y="3246044"/>
                  </a:cubicBezTo>
                  <a:cubicBezTo>
                    <a:pt x="4750152" y="3259855"/>
                    <a:pt x="4754439" y="3268428"/>
                    <a:pt x="4759201" y="3275572"/>
                  </a:cubicBezTo>
                  <a:cubicBezTo>
                    <a:pt x="4762059" y="3277000"/>
                    <a:pt x="4763964" y="3278905"/>
                    <a:pt x="4766821" y="3280811"/>
                  </a:cubicBezTo>
                  <a:cubicBezTo>
                    <a:pt x="4768726" y="3283192"/>
                    <a:pt x="4774441" y="3281763"/>
                    <a:pt x="4774441" y="3286049"/>
                  </a:cubicBezTo>
                  <a:cubicBezTo>
                    <a:pt x="4765869" y="3287002"/>
                    <a:pt x="4761583" y="3292240"/>
                    <a:pt x="4756344" y="3296527"/>
                  </a:cubicBezTo>
                  <a:cubicBezTo>
                    <a:pt x="4753010" y="3300813"/>
                    <a:pt x="4752534" y="3307480"/>
                    <a:pt x="4748724" y="3310814"/>
                  </a:cubicBezTo>
                  <a:cubicBezTo>
                    <a:pt x="4746819" y="3296051"/>
                    <a:pt x="4736341" y="3289859"/>
                    <a:pt x="4724435" y="3285097"/>
                  </a:cubicBezTo>
                  <a:cubicBezTo>
                    <a:pt x="4743009" y="3281287"/>
                    <a:pt x="4753962" y="3262713"/>
                    <a:pt x="4747295" y="3241282"/>
                  </a:cubicBezTo>
                  <a:close/>
                  <a:moveTo>
                    <a:pt x="2036957" y="3226518"/>
                  </a:moveTo>
                  <a:cubicBezTo>
                    <a:pt x="2036957" y="3226518"/>
                    <a:pt x="2032671" y="3230328"/>
                    <a:pt x="2030766" y="3231757"/>
                  </a:cubicBezTo>
                  <a:cubicBezTo>
                    <a:pt x="2027432" y="3236519"/>
                    <a:pt x="2024099" y="3241282"/>
                    <a:pt x="2023146" y="3248426"/>
                  </a:cubicBezTo>
                  <a:lnTo>
                    <a:pt x="2023146" y="3257474"/>
                  </a:lnTo>
                  <a:cubicBezTo>
                    <a:pt x="2026956" y="3270809"/>
                    <a:pt x="2034576" y="3279858"/>
                    <a:pt x="2050293" y="3281763"/>
                  </a:cubicBezTo>
                  <a:cubicBezTo>
                    <a:pt x="2072200" y="3281763"/>
                    <a:pt x="2082677" y="3269857"/>
                    <a:pt x="2082201" y="3246997"/>
                  </a:cubicBezTo>
                  <a:cubicBezTo>
                    <a:pt x="2078868" y="3233662"/>
                    <a:pt x="2070771" y="3225089"/>
                    <a:pt x="2056484" y="3222708"/>
                  </a:cubicBezTo>
                  <a:cubicBezTo>
                    <a:pt x="2053626" y="3223660"/>
                    <a:pt x="2046959" y="3221279"/>
                    <a:pt x="2046006" y="3224137"/>
                  </a:cubicBezTo>
                  <a:cubicBezTo>
                    <a:pt x="2041244" y="3223184"/>
                    <a:pt x="2039815" y="3225565"/>
                    <a:pt x="2036957" y="3226518"/>
                  </a:cubicBezTo>
                  <a:close/>
                  <a:moveTo>
                    <a:pt x="1962663" y="3240805"/>
                  </a:moveTo>
                  <a:cubicBezTo>
                    <a:pt x="1957424" y="3259379"/>
                    <a:pt x="1965996" y="3273667"/>
                    <a:pt x="1977903" y="3279382"/>
                  </a:cubicBezTo>
                  <a:cubicBezTo>
                    <a:pt x="1985523" y="3281763"/>
                    <a:pt x="1997429" y="3281287"/>
                    <a:pt x="2003620" y="3277953"/>
                  </a:cubicBezTo>
                  <a:cubicBezTo>
                    <a:pt x="2009811" y="3273667"/>
                    <a:pt x="2014574" y="3267476"/>
                    <a:pt x="2017908" y="3259855"/>
                  </a:cubicBezTo>
                  <a:cubicBezTo>
                    <a:pt x="2020289" y="3240329"/>
                    <a:pt x="2011716" y="3231757"/>
                    <a:pt x="2001239" y="3225089"/>
                  </a:cubicBezTo>
                  <a:cubicBezTo>
                    <a:pt x="1996476" y="3224137"/>
                    <a:pt x="1986475" y="3222232"/>
                    <a:pt x="1982189" y="3225089"/>
                  </a:cubicBezTo>
                  <a:cubicBezTo>
                    <a:pt x="1972187" y="3226518"/>
                    <a:pt x="1967901" y="3233662"/>
                    <a:pt x="1963139" y="3240329"/>
                  </a:cubicBezTo>
                  <a:close/>
                  <a:moveTo>
                    <a:pt x="3865756" y="3255093"/>
                  </a:moveTo>
                  <a:cubicBezTo>
                    <a:pt x="3868138" y="3272238"/>
                    <a:pt x="3878139" y="3282239"/>
                    <a:pt x="3896713" y="3283192"/>
                  </a:cubicBezTo>
                  <a:cubicBezTo>
                    <a:pt x="3913858" y="3280811"/>
                    <a:pt x="3923859" y="3270809"/>
                    <a:pt x="3924812" y="3252236"/>
                  </a:cubicBezTo>
                  <a:cubicBezTo>
                    <a:pt x="3922430" y="3235091"/>
                    <a:pt x="3912429" y="3225089"/>
                    <a:pt x="3893855" y="3224137"/>
                  </a:cubicBezTo>
                  <a:cubicBezTo>
                    <a:pt x="3892903" y="3224137"/>
                    <a:pt x="3891474" y="3224137"/>
                    <a:pt x="3891474" y="3225565"/>
                  </a:cubicBezTo>
                  <a:cubicBezTo>
                    <a:pt x="3874805" y="3226994"/>
                    <a:pt x="3867186" y="3238424"/>
                    <a:pt x="3865756" y="3255093"/>
                  </a:cubicBezTo>
                  <a:close/>
                  <a:moveTo>
                    <a:pt x="4442971" y="3236043"/>
                  </a:moveTo>
                  <a:cubicBezTo>
                    <a:pt x="4442019" y="3240805"/>
                    <a:pt x="4438209" y="3244615"/>
                    <a:pt x="4437733" y="3250331"/>
                  </a:cubicBezTo>
                  <a:cubicBezTo>
                    <a:pt x="4436780" y="3260332"/>
                    <a:pt x="4441066" y="3268904"/>
                    <a:pt x="4445353" y="3274619"/>
                  </a:cubicBezTo>
                  <a:cubicBezTo>
                    <a:pt x="4454401" y="3284620"/>
                    <a:pt x="4477261" y="3284620"/>
                    <a:pt x="4486310" y="3274619"/>
                  </a:cubicBezTo>
                  <a:cubicBezTo>
                    <a:pt x="4490596" y="3267952"/>
                    <a:pt x="4495359" y="3261284"/>
                    <a:pt x="4493930" y="3248902"/>
                  </a:cubicBezTo>
                  <a:cubicBezTo>
                    <a:pt x="4492025" y="3243187"/>
                    <a:pt x="4489644" y="3237948"/>
                    <a:pt x="4486310" y="3233662"/>
                  </a:cubicBezTo>
                  <a:cubicBezTo>
                    <a:pt x="4480119" y="3229375"/>
                    <a:pt x="4469641" y="3222708"/>
                    <a:pt x="4459164" y="3227470"/>
                  </a:cubicBezTo>
                  <a:cubicBezTo>
                    <a:pt x="4451068" y="3227947"/>
                    <a:pt x="4447258" y="3232709"/>
                    <a:pt x="4442495" y="3236519"/>
                  </a:cubicBezTo>
                  <a:close/>
                  <a:moveTo>
                    <a:pt x="1905036" y="3236043"/>
                  </a:moveTo>
                  <a:cubicBezTo>
                    <a:pt x="1903608" y="3241282"/>
                    <a:pt x="1900274" y="3245092"/>
                    <a:pt x="1899797" y="3251283"/>
                  </a:cubicBezTo>
                  <a:cubicBezTo>
                    <a:pt x="1900750" y="3268428"/>
                    <a:pt x="1909799" y="3277477"/>
                    <a:pt x="1926944" y="3278429"/>
                  </a:cubicBezTo>
                  <a:cubicBezTo>
                    <a:pt x="1950280" y="3278429"/>
                    <a:pt x="1958376" y="3247949"/>
                    <a:pt x="1943613" y="3233662"/>
                  </a:cubicBezTo>
                  <a:cubicBezTo>
                    <a:pt x="1937898" y="3230804"/>
                    <a:pt x="1928849" y="3224613"/>
                    <a:pt x="1920753" y="3228423"/>
                  </a:cubicBezTo>
                  <a:cubicBezTo>
                    <a:pt x="1913133" y="3228423"/>
                    <a:pt x="1909799" y="3233186"/>
                    <a:pt x="1905513" y="3236043"/>
                  </a:cubicBezTo>
                  <a:close/>
                  <a:moveTo>
                    <a:pt x="4821590" y="3242234"/>
                  </a:moveTo>
                  <a:cubicBezTo>
                    <a:pt x="4819685" y="3248902"/>
                    <a:pt x="4819685" y="3258903"/>
                    <a:pt x="4821590" y="3265571"/>
                  </a:cubicBezTo>
                  <a:cubicBezTo>
                    <a:pt x="4825400" y="3271285"/>
                    <a:pt x="4830162" y="3275572"/>
                    <a:pt x="4835877" y="3279858"/>
                  </a:cubicBezTo>
                  <a:cubicBezTo>
                    <a:pt x="4853499" y="3285097"/>
                    <a:pt x="4867310" y="3276524"/>
                    <a:pt x="4873025" y="3265571"/>
                  </a:cubicBezTo>
                  <a:cubicBezTo>
                    <a:pt x="4878264" y="3247949"/>
                    <a:pt x="4869691" y="3234138"/>
                    <a:pt x="4858738" y="3228423"/>
                  </a:cubicBezTo>
                  <a:cubicBezTo>
                    <a:pt x="4853499" y="3226994"/>
                    <a:pt x="4847307" y="3226994"/>
                    <a:pt x="4840640" y="3226994"/>
                  </a:cubicBezTo>
                  <a:cubicBezTo>
                    <a:pt x="4839688" y="3226994"/>
                    <a:pt x="4839211" y="3226994"/>
                    <a:pt x="4839211" y="3228423"/>
                  </a:cubicBezTo>
                  <a:cubicBezTo>
                    <a:pt x="4829686" y="3229375"/>
                    <a:pt x="4826353" y="3236995"/>
                    <a:pt x="4821114" y="3242710"/>
                  </a:cubicBezTo>
                  <a:close/>
                  <a:moveTo>
                    <a:pt x="4573940" y="3236043"/>
                  </a:moveTo>
                  <a:cubicBezTo>
                    <a:pt x="4572035" y="3242234"/>
                    <a:pt x="4567273" y="3245568"/>
                    <a:pt x="4567749" y="3254140"/>
                  </a:cubicBezTo>
                  <a:cubicBezTo>
                    <a:pt x="4569654" y="3269857"/>
                    <a:pt x="4578227" y="3278905"/>
                    <a:pt x="4594895" y="3279858"/>
                  </a:cubicBezTo>
                  <a:cubicBezTo>
                    <a:pt x="4609182" y="3277477"/>
                    <a:pt x="4617755" y="3269380"/>
                    <a:pt x="4619184" y="3254140"/>
                  </a:cubicBezTo>
                  <a:cubicBezTo>
                    <a:pt x="4619184" y="3245092"/>
                    <a:pt x="4614421" y="3240805"/>
                    <a:pt x="4611564" y="3235091"/>
                  </a:cubicBezTo>
                  <a:cubicBezTo>
                    <a:pt x="4605373" y="3232709"/>
                    <a:pt x="4597276" y="3225565"/>
                    <a:pt x="4588704" y="3229852"/>
                  </a:cubicBezTo>
                  <a:cubicBezTo>
                    <a:pt x="4582036" y="3229852"/>
                    <a:pt x="4579655" y="3234614"/>
                    <a:pt x="4574416" y="3236043"/>
                  </a:cubicBezTo>
                  <a:close/>
                  <a:moveTo>
                    <a:pt x="4505836" y="3247473"/>
                  </a:moveTo>
                  <a:cubicBezTo>
                    <a:pt x="4503931" y="3265571"/>
                    <a:pt x="4512504" y="3273667"/>
                    <a:pt x="4523934" y="3278429"/>
                  </a:cubicBezTo>
                  <a:cubicBezTo>
                    <a:pt x="4542031" y="3280334"/>
                    <a:pt x="4550128" y="3271762"/>
                    <a:pt x="4554890" y="3260332"/>
                  </a:cubicBezTo>
                  <a:cubicBezTo>
                    <a:pt x="4556319" y="3238900"/>
                    <a:pt x="4546318" y="3228423"/>
                    <a:pt x="4525363" y="3229375"/>
                  </a:cubicBezTo>
                  <a:cubicBezTo>
                    <a:pt x="4524410" y="3229375"/>
                    <a:pt x="4523934" y="3229375"/>
                    <a:pt x="4523934" y="3230804"/>
                  </a:cubicBezTo>
                  <a:cubicBezTo>
                    <a:pt x="4513457" y="3231757"/>
                    <a:pt x="4510123" y="3239853"/>
                    <a:pt x="4505836" y="3247473"/>
                  </a:cubicBezTo>
                  <a:close/>
                  <a:moveTo>
                    <a:pt x="3807654" y="3253664"/>
                  </a:moveTo>
                  <a:cubicBezTo>
                    <a:pt x="3809559" y="3267476"/>
                    <a:pt x="3817656" y="3275572"/>
                    <a:pt x="3831943" y="3277000"/>
                  </a:cubicBezTo>
                  <a:cubicBezTo>
                    <a:pt x="3844325" y="3274143"/>
                    <a:pt x="3852422" y="3266999"/>
                    <a:pt x="3853850" y="3252712"/>
                  </a:cubicBezTo>
                  <a:cubicBezTo>
                    <a:pt x="3851469" y="3240329"/>
                    <a:pt x="3841468" y="3229375"/>
                    <a:pt x="3828133" y="3232233"/>
                  </a:cubicBezTo>
                  <a:cubicBezTo>
                    <a:pt x="3815274" y="3233186"/>
                    <a:pt x="3810035" y="3242234"/>
                    <a:pt x="3807654" y="3254140"/>
                  </a:cubicBezTo>
                  <a:close/>
                  <a:moveTo>
                    <a:pt x="3750028" y="3265094"/>
                  </a:moveTo>
                  <a:cubicBezTo>
                    <a:pt x="3755267" y="3273190"/>
                    <a:pt x="3770031" y="3277477"/>
                    <a:pt x="3779555" y="3271285"/>
                  </a:cubicBezTo>
                  <a:cubicBezTo>
                    <a:pt x="3783842" y="3268428"/>
                    <a:pt x="3785747" y="3264142"/>
                    <a:pt x="3788604" y="3260808"/>
                  </a:cubicBezTo>
                  <a:cubicBezTo>
                    <a:pt x="3790985" y="3244615"/>
                    <a:pt x="3784318" y="3237472"/>
                    <a:pt x="3775745" y="3232709"/>
                  </a:cubicBezTo>
                  <a:cubicBezTo>
                    <a:pt x="3760029" y="3230328"/>
                    <a:pt x="3752409" y="3236995"/>
                    <a:pt x="3747647" y="3245568"/>
                  </a:cubicBezTo>
                  <a:cubicBezTo>
                    <a:pt x="3747170" y="3255093"/>
                    <a:pt x="3747647" y="3261284"/>
                    <a:pt x="3750028" y="3264618"/>
                  </a:cubicBezTo>
                  <a:close/>
                  <a:moveTo>
                    <a:pt x="1844553" y="3250807"/>
                  </a:moveTo>
                  <a:cubicBezTo>
                    <a:pt x="1842171" y="3276048"/>
                    <a:pt x="1884081" y="3275572"/>
                    <a:pt x="1880271" y="3249378"/>
                  </a:cubicBezTo>
                  <a:cubicBezTo>
                    <a:pt x="1878843" y="3241282"/>
                    <a:pt x="1873128" y="3237948"/>
                    <a:pt x="1867413" y="3234138"/>
                  </a:cubicBezTo>
                  <a:cubicBezTo>
                    <a:pt x="1864555" y="3235091"/>
                    <a:pt x="1857888" y="3232709"/>
                    <a:pt x="1856935" y="3235567"/>
                  </a:cubicBezTo>
                  <a:cubicBezTo>
                    <a:pt x="1849315" y="3237472"/>
                    <a:pt x="1845505" y="3242710"/>
                    <a:pt x="1844076" y="3250807"/>
                  </a:cubicBezTo>
                  <a:close/>
                  <a:moveTo>
                    <a:pt x="4892075" y="3249378"/>
                  </a:moveTo>
                  <a:cubicBezTo>
                    <a:pt x="4890646" y="3263189"/>
                    <a:pt x="4897790" y="3267952"/>
                    <a:pt x="4904934" y="3272714"/>
                  </a:cubicBezTo>
                  <a:cubicBezTo>
                    <a:pt x="4923508" y="3274143"/>
                    <a:pt x="4932080" y="3265571"/>
                    <a:pt x="4930651" y="3246997"/>
                  </a:cubicBezTo>
                  <a:cubicBezTo>
                    <a:pt x="4927794" y="3241282"/>
                    <a:pt x="4923508" y="3236995"/>
                    <a:pt x="4917792" y="3234138"/>
                  </a:cubicBezTo>
                  <a:cubicBezTo>
                    <a:pt x="4913982" y="3235091"/>
                    <a:pt x="4906839" y="3232709"/>
                    <a:pt x="4904934" y="3235567"/>
                  </a:cubicBezTo>
                  <a:cubicBezTo>
                    <a:pt x="4897790" y="3236995"/>
                    <a:pt x="4893980" y="3242710"/>
                    <a:pt x="4892075" y="3249854"/>
                  </a:cubicBezTo>
                  <a:close/>
                  <a:moveTo>
                    <a:pt x="1789308" y="3256998"/>
                  </a:moveTo>
                  <a:cubicBezTo>
                    <a:pt x="1795023" y="3264618"/>
                    <a:pt x="1812168" y="3261284"/>
                    <a:pt x="1807405" y="3246520"/>
                  </a:cubicBezTo>
                  <a:cubicBezTo>
                    <a:pt x="1805500" y="3243663"/>
                    <a:pt x="1797404" y="3240329"/>
                    <a:pt x="1793118" y="3244139"/>
                  </a:cubicBezTo>
                  <a:cubicBezTo>
                    <a:pt x="1788355" y="3245092"/>
                    <a:pt x="1789308" y="3251283"/>
                    <a:pt x="1789308" y="3256998"/>
                  </a:cubicBezTo>
                  <a:close/>
                  <a:moveTo>
                    <a:pt x="4963989" y="3256998"/>
                  </a:moveTo>
                  <a:cubicBezTo>
                    <a:pt x="4967798" y="3267476"/>
                    <a:pt x="4988277" y="3265094"/>
                    <a:pt x="4984468" y="3249378"/>
                  </a:cubicBezTo>
                  <a:cubicBezTo>
                    <a:pt x="4982562" y="3246997"/>
                    <a:pt x="4980657" y="3244615"/>
                    <a:pt x="4978276" y="3243187"/>
                  </a:cubicBezTo>
                  <a:cubicBezTo>
                    <a:pt x="4975895" y="3244139"/>
                    <a:pt x="4970656" y="3241758"/>
                    <a:pt x="4970656" y="3244615"/>
                  </a:cubicBezTo>
                  <a:cubicBezTo>
                    <a:pt x="4964941" y="3245568"/>
                    <a:pt x="4963989" y="3250807"/>
                    <a:pt x="4964465" y="3257474"/>
                  </a:cubicBezTo>
                  <a:close/>
                  <a:moveTo>
                    <a:pt x="2149829" y="3306052"/>
                  </a:moveTo>
                  <a:cubicBezTo>
                    <a:pt x="2150781" y="3310814"/>
                    <a:pt x="2147447" y="3311767"/>
                    <a:pt x="2148400" y="3316529"/>
                  </a:cubicBezTo>
                  <a:cubicBezTo>
                    <a:pt x="2150305" y="3335579"/>
                    <a:pt x="2160783" y="3346057"/>
                    <a:pt x="2180309" y="3347486"/>
                  </a:cubicBezTo>
                  <a:cubicBezTo>
                    <a:pt x="2197930" y="3345104"/>
                    <a:pt x="2207931" y="3335103"/>
                    <a:pt x="2209836" y="3316529"/>
                  </a:cubicBezTo>
                  <a:cubicBezTo>
                    <a:pt x="2208408" y="3297003"/>
                    <a:pt x="2194120" y="3283192"/>
                    <a:pt x="2174118" y="3287002"/>
                  </a:cubicBezTo>
                  <a:cubicBezTo>
                    <a:pt x="2160783" y="3287954"/>
                    <a:pt x="2155544" y="3297479"/>
                    <a:pt x="2149829" y="3306052"/>
                  </a:cubicBezTo>
                  <a:close/>
                  <a:moveTo>
                    <a:pt x="2086964" y="3316529"/>
                  </a:moveTo>
                  <a:cubicBezTo>
                    <a:pt x="2088869" y="3334627"/>
                    <a:pt x="2098394" y="3344628"/>
                    <a:pt x="2116491" y="3346057"/>
                  </a:cubicBezTo>
                  <a:cubicBezTo>
                    <a:pt x="2134589" y="3344152"/>
                    <a:pt x="2144114" y="3334627"/>
                    <a:pt x="2146019" y="3316529"/>
                  </a:cubicBezTo>
                  <a:cubicBezTo>
                    <a:pt x="2144114" y="3298432"/>
                    <a:pt x="2134589" y="3288430"/>
                    <a:pt x="2116491" y="3287002"/>
                  </a:cubicBezTo>
                  <a:cubicBezTo>
                    <a:pt x="2114586" y="3287002"/>
                    <a:pt x="2111729" y="3287002"/>
                    <a:pt x="2111253" y="3288430"/>
                  </a:cubicBezTo>
                  <a:cubicBezTo>
                    <a:pt x="2096013" y="3290812"/>
                    <a:pt x="2088393" y="3300813"/>
                    <a:pt x="2086964" y="3316529"/>
                  </a:cubicBezTo>
                  <a:close/>
                  <a:moveTo>
                    <a:pt x="3868138" y="3303670"/>
                  </a:moveTo>
                  <a:cubicBezTo>
                    <a:pt x="3865756" y="3311767"/>
                    <a:pt x="3865280" y="3326054"/>
                    <a:pt x="3869567" y="3330817"/>
                  </a:cubicBezTo>
                  <a:cubicBezTo>
                    <a:pt x="3873853" y="3335579"/>
                    <a:pt x="3878139" y="3340342"/>
                    <a:pt x="3882426" y="3343676"/>
                  </a:cubicBezTo>
                  <a:cubicBezTo>
                    <a:pt x="3891474" y="3346057"/>
                    <a:pt x="3899094" y="3346057"/>
                    <a:pt x="3908143" y="3343676"/>
                  </a:cubicBezTo>
                  <a:cubicBezTo>
                    <a:pt x="3913381" y="3339389"/>
                    <a:pt x="3917668" y="3334627"/>
                    <a:pt x="3922430" y="3329388"/>
                  </a:cubicBezTo>
                  <a:cubicBezTo>
                    <a:pt x="3924812" y="3320339"/>
                    <a:pt x="3924812" y="3312719"/>
                    <a:pt x="3922430" y="3303670"/>
                  </a:cubicBezTo>
                  <a:cubicBezTo>
                    <a:pt x="3916239" y="3296051"/>
                    <a:pt x="3906238" y="3285097"/>
                    <a:pt x="3892903" y="3288430"/>
                  </a:cubicBezTo>
                  <a:cubicBezTo>
                    <a:pt x="3879092" y="3288430"/>
                    <a:pt x="3875282" y="3297479"/>
                    <a:pt x="3868614" y="3303670"/>
                  </a:cubicBezTo>
                  <a:close/>
                  <a:moveTo>
                    <a:pt x="2025528" y="3306052"/>
                  </a:moveTo>
                  <a:cubicBezTo>
                    <a:pt x="2020765" y="3324625"/>
                    <a:pt x="2030766" y="3337008"/>
                    <a:pt x="2042196" y="3343199"/>
                  </a:cubicBezTo>
                  <a:cubicBezTo>
                    <a:pt x="2060770" y="3347962"/>
                    <a:pt x="2073153" y="3337960"/>
                    <a:pt x="2079344" y="3326530"/>
                  </a:cubicBezTo>
                  <a:cubicBezTo>
                    <a:pt x="2080773" y="3319387"/>
                    <a:pt x="2080773" y="3313196"/>
                    <a:pt x="2079344" y="3306052"/>
                  </a:cubicBezTo>
                  <a:cubicBezTo>
                    <a:pt x="2073629" y="3296527"/>
                    <a:pt x="2063151" y="3284620"/>
                    <a:pt x="2047435" y="3289383"/>
                  </a:cubicBezTo>
                  <a:cubicBezTo>
                    <a:pt x="2035052" y="3289859"/>
                    <a:pt x="2031243" y="3298908"/>
                    <a:pt x="2025528" y="3306052"/>
                  </a:cubicBezTo>
                  <a:close/>
                  <a:moveTo>
                    <a:pt x="3740027" y="3317482"/>
                  </a:moveTo>
                  <a:cubicBezTo>
                    <a:pt x="3742884" y="3333674"/>
                    <a:pt x="3751933" y="3343199"/>
                    <a:pt x="3769554" y="3344628"/>
                  </a:cubicBezTo>
                  <a:cubicBezTo>
                    <a:pt x="3785271" y="3341770"/>
                    <a:pt x="3794319" y="3332722"/>
                    <a:pt x="3796700" y="3316529"/>
                  </a:cubicBezTo>
                  <a:cubicBezTo>
                    <a:pt x="3794319" y="3299384"/>
                    <a:pt x="3784794" y="3289859"/>
                    <a:pt x="3767173" y="3288430"/>
                  </a:cubicBezTo>
                  <a:cubicBezTo>
                    <a:pt x="3766220" y="3288430"/>
                    <a:pt x="3765744" y="3288430"/>
                    <a:pt x="3765744" y="3289859"/>
                  </a:cubicBezTo>
                  <a:cubicBezTo>
                    <a:pt x="3749075" y="3290812"/>
                    <a:pt x="3741932" y="3302242"/>
                    <a:pt x="3740027" y="3317958"/>
                  </a:cubicBezTo>
                  <a:close/>
                  <a:moveTo>
                    <a:pt x="4439161" y="3304623"/>
                  </a:moveTo>
                  <a:cubicBezTo>
                    <a:pt x="4430589" y="3332245"/>
                    <a:pt x="4454401" y="3351295"/>
                    <a:pt x="4477738" y="3343199"/>
                  </a:cubicBezTo>
                  <a:cubicBezTo>
                    <a:pt x="4484405" y="3340818"/>
                    <a:pt x="4488691" y="3333674"/>
                    <a:pt x="4492978" y="3327959"/>
                  </a:cubicBezTo>
                  <a:cubicBezTo>
                    <a:pt x="4492978" y="3326530"/>
                    <a:pt x="4492978" y="3324149"/>
                    <a:pt x="4494406" y="3324149"/>
                  </a:cubicBezTo>
                  <a:cubicBezTo>
                    <a:pt x="4496312" y="3306052"/>
                    <a:pt x="4489644" y="3297479"/>
                    <a:pt x="4480119" y="3290812"/>
                  </a:cubicBezTo>
                  <a:cubicBezTo>
                    <a:pt x="4474880" y="3288907"/>
                    <a:pt x="4464403" y="3286049"/>
                    <a:pt x="4458211" y="3289383"/>
                  </a:cubicBezTo>
                  <a:cubicBezTo>
                    <a:pt x="4447734" y="3290335"/>
                    <a:pt x="4443924" y="3297956"/>
                    <a:pt x="4439161" y="3304623"/>
                  </a:cubicBezTo>
                  <a:close/>
                  <a:moveTo>
                    <a:pt x="4819209" y="3312243"/>
                  </a:moveTo>
                  <a:cubicBezTo>
                    <a:pt x="4819209" y="3334150"/>
                    <a:pt x="4830162" y="3344628"/>
                    <a:pt x="4852546" y="3344152"/>
                  </a:cubicBezTo>
                  <a:cubicBezTo>
                    <a:pt x="4866834" y="3339389"/>
                    <a:pt x="4876835" y="3330817"/>
                    <a:pt x="4875406" y="3310814"/>
                  </a:cubicBezTo>
                  <a:cubicBezTo>
                    <a:pt x="4873501" y="3304623"/>
                    <a:pt x="4870644" y="3300337"/>
                    <a:pt x="4867786" y="3295574"/>
                  </a:cubicBezTo>
                  <a:cubicBezTo>
                    <a:pt x="4861119" y="3291764"/>
                    <a:pt x="4851594" y="3284620"/>
                    <a:pt x="4840640" y="3289383"/>
                  </a:cubicBezTo>
                  <a:cubicBezTo>
                    <a:pt x="4827781" y="3291764"/>
                    <a:pt x="4821590" y="3300337"/>
                    <a:pt x="4818732" y="3312719"/>
                  </a:cubicBezTo>
                  <a:close/>
                  <a:moveTo>
                    <a:pt x="3811940" y="3297003"/>
                  </a:moveTo>
                  <a:cubicBezTo>
                    <a:pt x="3808607" y="3302718"/>
                    <a:pt x="3804797" y="3307480"/>
                    <a:pt x="3804321" y="3316053"/>
                  </a:cubicBezTo>
                  <a:cubicBezTo>
                    <a:pt x="3806225" y="3332245"/>
                    <a:pt x="3815274" y="3341770"/>
                    <a:pt x="3832419" y="3343199"/>
                  </a:cubicBezTo>
                  <a:cubicBezTo>
                    <a:pt x="3847183" y="3340818"/>
                    <a:pt x="3856232" y="3332245"/>
                    <a:pt x="3858137" y="3316053"/>
                  </a:cubicBezTo>
                  <a:cubicBezTo>
                    <a:pt x="3858137" y="3307480"/>
                    <a:pt x="3853374" y="3302718"/>
                    <a:pt x="3850516" y="3297003"/>
                  </a:cubicBezTo>
                  <a:cubicBezTo>
                    <a:pt x="3844325" y="3294145"/>
                    <a:pt x="3836229" y="3286525"/>
                    <a:pt x="3827657" y="3290812"/>
                  </a:cubicBezTo>
                  <a:cubicBezTo>
                    <a:pt x="3820037" y="3290335"/>
                    <a:pt x="3817656" y="3295574"/>
                    <a:pt x="3812417" y="3297003"/>
                  </a:cubicBezTo>
                  <a:close/>
                  <a:moveTo>
                    <a:pt x="4567749" y="3306052"/>
                  </a:moveTo>
                  <a:cubicBezTo>
                    <a:pt x="4562986" y="3323673"/>
                    <a:pt x="4572035" y="3336055"/>
                    <a:pt x="4582989" y="3342247"/>
                  </a:cubicBezTo>
                  <a:cubicBezTo>
                    <a:pt x="4607754" y="3347962"/>
                    <a:pt x="4624899" y="3330817"/>
                    <a:pt x="4618708" y="3306052"/>
                  </a:cubicBezTo>
                  <a:cubicBezTo>
                    <a:pt x="4612516" y="3297003"/>
                    <a:pt x="4605849" y="3288430"/>
                    <a:pt x="4589180" y="3289383"/>
                  </a:cubicBezTo>
                  <a:cubicBezTo>
                    <a:pt x="4588228" y="3289383"/>
                    <a:pt x="4587751" y="3289383"/>
                    <a:pt x="4587751" y="3290812"/>
                  </a:cubicBezTo>
                  <a:cubicBezTo>
                    <a:pt x="4576322" y="3290812"/>
                    <a:pt x="4572511" y="3299861"/>
                    <a:pt x="4567273" y="3306052"/>
                  </a:cubicBezTo>
                  <a:close/>
                  <a:moveTo>
                    <a:pt x="2985647" y="3300813"/>
                  </a:moveTo>
                  <a:cubicBezTo>
                    <a:pt x="2983266" y="3305099"/>
                    <a:pt x="2982313" y="3310338"/>
                    <a:pt x="2980408" y="3315101"/>
                  </a:cubicBezTo>
                  <a:cubicBezTo>
                    <a:pt x="2981361" y="3334627"/>
                    <a:pt x="2998030" y="3346057"/>
                    <a:pt x="3017556" y="3339389"/>
                  </a:cubicBezTo>
                  <a:cubicBezTo>
                    <a:pt x="3024700" y="3334150"/>
                    <a:pt x="3030891" y="3327007"/>
                    <a:pt x="3031843" y="3315101"/>
                  </a:cubicBezTo>
                  <a:cubicBezTo>
                    <a:pt x="3029938" y="3305099"/>
                    <a:pt x="3024700" y="3298432"/>
                    <a:pt x="3017556" y="3293193"/>
                  </a:cubicBezTo>
                  <a:cubicBezTo>
                    <a:pt x="3013270" y="3293193"/>
                    <a:pt x="3007078" y="3289383"/>
                    <a:pt x="3004697" y="3291764"/>
                  </a:cubicBezTo>
                  <a:cubicBezTo>
                    <a:pt x="2994696" y="3290812"/>
                    <a:pt x="2990886" y="3297003"/>
                    <a:pt x="2985647" y="3300813"/>
                  </a:cubicBezTo>
                  <a:close/>
                  <a:moveTo>
                    <a:pt x="3112806" y="3300813"/>
                  </a:moveTo>
                  <a:cubicBezTo>
                    <a:pt x="3110424" y="3305099"/>
                    <a:pt x="3109472" y="3310338"/>
                    <a:pt x="3107567" y="3315101"/>
                  </a:cubicBezTo>
                  <a:cubicBezTo>
                    <a:pt x="3108520" y="3334627"/>
                    <a:pt x="3125188" y="3346057"/>
                    <a:pt x="3144714" y="3339389"/>
                  </a:cubicBezTo>
                  <a:cubicBezTo>
                    <a:pt x="3151858" y="3334150"/>
                    <a:pt x="3158049" y="3327007"/>
                    <a:pt x="3159002" y="3315101"/>
                  </a:cubicBezTo>
                  <a:cubicBezTo>
                    <a:pt x="3157097" y="3305099"/>
                    <a:pt x="3151858" y="3298432"/>
                    <a:pt x="3144714" y="3293193"/>
                  </a:cubicBezTo>
                  <a:cubicBezTo>
                    <a:pt x="3140428" y="3293193"/>
                    <a:pt x="3134237" y="3289383"/>
                    <a:pt x="3131856" y="3291764"/>
                  </a:cubicBezTo>
                  <a:cubicBezTo>
                    <a:pt x="3121855" y="3290812"/>
                    <a:pt x="3118045" y="3297003"/>
                    <a:pt x="3112806" y="3300813"/>
                  </a:cubicBezTo>
                  <a:close/>
                  <a:moveTo>
                    <a:pt x="1966949" y="3307004"/>
                  </a:moveTo>
                  <a:cubicBezTo>
                    <a:pt x="1966949" y="3307004"/>
                    <a:pt x="1966949" y="3308433"/>
                    <a:pt x="1965520" y="3308433"/>
                  </a:cubicBezTo>
                  <a:cubicBezTo>
                    <a:pt x="1963139" y="3327007"/>
                    <a:pt x="1971235" y="3335579"/>
                    <a:pt x="1982189" y="3340342"/>
                  </a:cubicBezTo>
                  <a:cubicBezTo>
                    <a:pt x="2000763" y="3342723"/>
                    <a:pt x="2009335" y="3334627"/>
                    <a:pt x="2014098" y="3323673"/>
                  </a:cubicBezTo>
                  <a:lnTo>
                    <a:pt x="2014098" y="3308433"/>
                  </a:lnTo>
                  <a:cubicBezTo>
                    <a:pt x="2011240" y="3301765"/>
                    <a:pt x="2006478" y="3297479"/>
                    <a:pt x="2001239" y="3293193"/>
                  </a:cubicBezTo>
                  <a:cubicBezTo>
                    <a:pt x="1996476" y="3292240"/>
                    <a:pt x="1986475" y="3290335"/>
                    <a:pt x="1982189" y="3293193"/>
                  </a:cubicBezTo>
                  <a:cubicBezTo>
                    <a:pt x="1973616" y="3294622"/>
                    <a:pt x="1969806" y="3300337"/>
                    <a:pt x="1966949" y="3307480"/>
                  </a:cubicBezTo>
                  <a:close/>
                  <a:moveTo>
                    <a:pt x="4506313" y="3309385"/>
                  </a:moveTo>
                  <a:cubicBezTo>
                    <a:pt x="4504408" y="3327483"/>
                    <a:pt x="4512980" y="3335579"/>
                    <a:pt x="4524410" y="3340342"/>
                  </a:cubicBezTo>
                  <a:cubicBezTo>
                    <a:pt x="4542508" y="3342247"/>
                    <a:pt x="4550604" y="3333674"/>
                    <a:pt x="4555366" y="3322244"/>
                  </a:cubicBezTo>
                  <a:cubicBezTo>
                    <a:pt x="4556795" y="3300813"/>
                    <a:pt x="4546794" y="3290335"/>
                    <a:pt x="4525839" y="3291288"/>
                  </a:cubicBezTo>
                  <a:cubicBezTo>
                    <a:pt x="4524886" y="3291288"/>
                    <a:pt x="4524410" y="3291288"/>
                    <a:pt x="4524410" y="3292717"/>
                  </a:cubicBezTo>
                  <a:cubicBezTo>
                    <a:pt x="4513933" y="3293669"/>
                    <a:pt x="4510599" y="3301765"/>
                    <a:pt x="4506313" y="3309385"/>
                  </a:cubicBezTo>
                  <a:close/>
                  <a:moveTo>
                    <a:pt x="3053751" y="3301765"/>
                  </a:moveTo>
                  <a:cubicBezTo>
                    <a:pt x="3051846" y="3306528"/>
                    <a:pt x="3048988" y="3309862"/>
                    <a:pt x="3048512" y="3316053"/>
                  </a:cubicBezTo>
                  <a:cubicBezTo>
                    <a:pt x="3050417" y="3328436"/>
                    <a:pt x="3057085" y="3335579"/>
                    <a:pt x="3070420" y="3336532"/>
                  </a:cubicBezTo>
                  <a:cubicBezTo>
                    <a:pt x="3081849" y="3334150"/>
                    <a:pt x="3088993" y="3327483"/>
                    <a:pt x="3089470" y="3314624"/>
                  </a:cubicBezTo>
                  <a:cubicBezTo>
                    <a:pt x="3088517" y="3309862"/>
                    <a:pt x="3086136" y="3306052"/>
                    <a:pt x="3084231" y="3301765"/>
                  </a:cubicBezTo>
                  <a:cubicBezTo>
                    <a:pt x="3079468" y="3299384"/>
                    <a:pt x="3072325" y="3293193"/>
                    <a:pt x="3066133" y="3296527"/>
                  </a:cubicBezTo>
                  <a:cubicBezTo>
                    <a:pt x="3059466" y="3295574"/>
                    <a:pt x="3058037" y="3300337"/>
                    <a:pt x="3053275" y="3301765"/>
                  </a:cubicBezTo>
                  <a:close/>
                  <a:moveTo>
                    <a:pt x="1907894" y="3313196"/>
                  </a:moveTo>
                  <a:cubicBezTo>
                    <a:pt x="1907894" y="3327483"/>
                    <a:pt x="1915038" y="3334150"/>
                    <a:pt x="1929801" y="3333674"/>
                  </a:cubicBezTo>
                  <a:cubicBezTo>
                    <a:pt x="1938850" y="3330341"/>
                    <a:pt x="1945518" y="3324625"/>
                    <a:pt x="1944089" y="3310338"/>
                  </a:cubicBezTo>
                  <a:cubicBezTo>
                    <a:pt x="1940755" y="3303194"/>
                    <a:pt x="1932182" y="3294145"/>
                    <a:pt x="1921229" y="3298908"/>
                  </a:cubicBezTo>
                  <a:cubicBezTo>
                    <a:pt x="1913609" y="3300337"/>
                    <a:pt x="1910275" y="3305575"/>
                    <a:pt x="1908370" y="3313196"/>
                  </a:cubicBezTo>
                  <a:close/>
                  <a:moveTo>
                    <a:pt x="4892551" y="3315577"/>
                  </a:moveTo>
                  <a:cubicBezTo>
                    <a:pt x="4890646" y="3334627"/>
                    <a:pt x="4913506" y="3341294"/>
                    <a:pt x="4925889" y="3330817"/>
                  </a:cubicBezTo>
                  <a:cubicBezTo>
                    <a:pt x="4927794" y="3325578"/>
                    <a:pt x="4932080" y="3322244"/>
                    <a:pt x="4931127" y="3314148"/>
                  </a:cubicBezTo>
                  <a:cubicBezTo>
                    <a:pt x="4930175" y="3309385"/>
                    <a:pt x="4927317" y="3306528"/>
                    <a:pt x="4925889" y="3302718"/>
                  </a:cubicBezTo>
                  <a:cubicBezTo>
                    <a:pt x="4921126" y="3300337"/>
                    <a:pt x="4913506" y="3294622"/>
                    <a:pt x="4906839" y="3298908"/>
                  </a:cubicBezTo>
                  <a:cubicBezTo>
                    <a:pt x="4898266" y="3300337"/>
                    <a:pt x="4893980" y="3306528"/>
                    <a:pt x="4892551" y="3315577"/>
                  </a:cubicBezTo>
                  <a:close/>
                  <a:moveTo>
                    <a:pt x="1851220" y="3317005"/>
                  </a:moveTo>
                  <a:cubicBezTo>
                    <a:pt x="1853125" y="3322720"/>
                    <a:pt x="1856459" y="3327007"/>
                    <a:pt x="1864079" y="3327483"/>
                  </a:cubicBezTo>
                  <a:cubicBezTo>
                    <a:pt x="1869794" y="3325578"/>
                    <a:pt x="1874080" y="3322244"/>
                    <a:pt x="1874556" y="3314624"/>
                  </a:cubicBezTo>
                  <a:cubicBezTo>
                    <a:pt x="1872651" y="3301289"/>
                    <a:pt x="1850744" y="3301765"/>
                    <a:pt x="1851696" y="3317005"/>
                  </a:cubicBezTo>
                  <a:close/>
                  <a:moveTo>
                    <a:pt x="2093631" y="3357963"/>
                  </a:moveTo>
                  <a:cubicBezTo>
                    <a:pt x="2091726" y="3362726"/>
                    <a:pt x="2089345" y="3366535"/>
                    <a:pt x="2087440" y="3370822"/>
                  </a:cubicBezTo>
                  <a:cubicBezTo>
                    <a:pt x="2086011" y="3384633"/>
                    <a:pt x="2090297" y="3393206"/>
                    <a:pt x="2095060" y="3400349"/>
                  </a:cubicBezTo>
                  <a:cubicBezTo>
                    <a:pt x="2099822" y="3401778"/>
                    <a:pt x="2103156" y="3407017"/>
                    <a:pt x="2109348" y="3407969"/>
                  </a:cubicBezTo>
                  <a:cubicBezTo>
                    <a:pt x="2121254" y="3410351"/>
                    <a:pt x="2131731" y="3405112"/>
                    <a:pt x="2138875" y="3400349"/>
                  </a:cubicBezTo>
                  <a:cubicBezTo>
                    <a:pt x="2141733" y="3395587"/>
                    <a:pt x="2144114" y="3390824"/>
                    <a:pt x="2146495" y="3386062"/>
                  </a:cubicBezTo>
                  <a:cubicBezTo>
                    <a:pt x="2147924" y="3372250"/>
                    <a:pt x="2143638" y="3363678"/>
                    <a:pt x="2138875" y="3356534"/>
                  </a:cubicBezTo>
                  <a:cubicBezTo>
                    <a:pt x="2132207" y="3351772"/>
                    <a:pt x="2120778" y="3345581"/>
                    <a:pt x="2109348" y="3349867"/>
                  </a:cubicBezTo>
                  <a:cubicBezTo>
                    <a:pt x="2102204" y="3349867"/>
                    <a:pt x="2098870" y="3355105"/>
                    <a:pt x="2094107" y="3357487"/>
                  </a:cubicBezTo>
                  <a:close/>
                  <a:moveTo>
                    <a:pt x="2161735" y="3354153"/>
                  </a:moveTo>
                  <a:cubicBezTo>
                    <a:pt x="2156020" y="3360344"/>
                    <a:pt x="2150305" y="3367012"/>
                    <a:pt x="2150305" y="3378442"/>
                  </a:cubicBezTo>
                  <a:cubicBezTo>
                    <a:pt x="2151258" y="3396063"/>
                    <a:pt x="2163640" y="3407969"/>
                    <a:pt x="2179832" y="3407969"/>
                  </a:cubicBezTo>
                  <a:cubicBezTo>
                    <a:pt x="2196025" y="3407969"/>
                    <a:pt x="2208408" y="3396063"/>
                    <a:pt x="2209360" y="3378442"/>
                  </a:cubicBezTo>
                  <a:cubicBezTo>
                    <a:pt x="2207931" y="3360344"/>
                    <a:pt x="2197930" y="3350343"/>
                    <a:pt x="2179832" y="3348914"/>
                  </a:cubicBezTo>
                  <a:cubicBezTo>
                    <a:pt x="2177927" y="3348914"/>
                    <a:pt x="2175070" y="3348914"/>
                    <a:pt x="2174594" y="3350343"/>
                  </a:cubicBezTo>
                  <a:cubicBezTo>
                    <a:pt x="2167926" y="3349390"/>
                    <a:pt x="2166974" y="3353677"/>
                    <a:pt x="2161735" y="3354153"/>
                  </a:cubicBezTo>
                  <a:close/>
                  <a:moveTo>
                    <a:pt x="4629185" y="3365583"/>
                  </a:moveTo>
                  <a:cubicBezTo>
                    <a:pt x="4629185" y="3370345"/>
                    <a:pt x="4626804" y="3371774"/>
                    <a:pt x="4626804" y="3376061"/>
                  </a:cubicBezTo>
                  <a:cubicBezTo>
                    <a:pt x="4626328" y="3397015"/>
                    <a:pt x="4637281" y="3406540"/>
                    <a:pt x="4653950" y="3410827"/>
                  </a:cubicBezTo>
                  <a:cubicBezTo>
                    <a:pt x="4674905" y="3410827"/>
                    <a:pt x="4684430" y="3400349"/>
                    <a:pt x="4688716" y="3383680"/>
                  </a:cubicBezTo>
                  <a:cubicBezTo>
                    <a:pt x="4688716" y="3360344"/>
                    <a:pt x="4676334" y="3348914"/>
                    <a:pt x="4652998" y="3348914"/>
                  </a:cubicBezTo>
                  <a:cubicBezTo>
                    <a:pt x="4652045" y="3348914"/>
                    <a:pt x="4651569" y="3348914"/>
                    <a:pt x="4651569" y="3350343"/>
                  </a:cubicBezTo>
                  <a:cubicBezTo>
                    <a:pt x="4640139" y="3351295"/>
                    <a:pt x="4636329" y="3359868"/>
                    <a:pt x="4629661" y="3365583"/>
                  </a:cubicBezTo>
                  <a:close/>
                  <a:moveTo>
                    <a:pt x="4692050" y="3364154"/>
                  </a:moveTo>
                  <a:cubicBezTo>
                    <a:pt x="4692050" y="3367488"/>
                    <a:pt x="4691574" y="3369393"/>
                    <a:pt x="4689669" y="3370345"/>
                  </a:cubicBezTo>
                  <a:cubicBezTo>
                    <a:pt x="4687287" y="3391777"/>
                    <a:pt x="4695860" y="3401778"/>
                    <a:pt x="4707766" y="3408922"/>
                  </a:cubicBezTo>
                  <a:cubicBezTo>
                    <a:pt x="4714910" y="3410827"/>
                    <a:pt x="4726340" y="3410827"/>
                    <a:pt x="4733484" y="3408922"/>
                  </a:cubicBezTo>
                  <a:cubicBezTo>
                    <a:pt x="4741580" y="3404159"/>
                    <a:pt x="4747295" y="3397015"/>
                    <a:pt x="4751581" y="3388443"/>
                  </a:cubicBezTo>
                  <a:lnTo>
                    <a:pt x="4751581" y="3370345"/>
                  </a:lnTo>
                  <a:cubicBezTo>
                    <a:pt x="4747771" y="3361297"/>
                    <a:pt x="4741580" y="3354629"/>
                    <a:pt x="4733484" y="3349867"/>
                  </a:cubicBezTo>
                  <a:cubicBezTo>
                    <a:pt x="4727769" y="3348438"/>
                    <a:pt x="4720149" y="3348438"/>
                    <a:pt x="4713005" y="3348438"/>
                  </a:cubicBezTo>
                  <a:cubicBezTo>
                    <a:pt x="4712053" y="3348438"/>
                    <a:pt x="4711576" y="3348438"/>
                    <a:pt x="4711576" y="3349867"/>
                  </a:cubicBezTo>
                  <a:cubicBezTo>
                    <a:pt x="4702051" y="3351295"/>
                    <a:pt x="4697765" y="3358439"/>
                    <a:pt x="4692526" y="3364154"/>
                  </a:cubicBezTo>
                  <a:close/>
                  <a:moveTo>
                    <a:pt x="2025528" y="3369393"/>
                  </a:moveTo>
                  <a:cubicBezTo>
                    <a:pt x="2018860" y="3395111"/>
                    <a:pt x="2038386" y="3411779"/>
                    <a:pt x="2064104" y="3405588"/>
                  </a:cubicBezTo>
                  <a:cubicBezTo>
                    <a:pt x="2070771" y="3401778"/>
                    <a:pt x="2075534" y="3396539"/>
                    <a:pt x="2079344" y="3390348"/>
                  </a:cubicBezTo>
                  <a:cubicBezTo>
                    <a:pt x="2080773" y="3385109"/>
                    <a:pt x="2080773" y="3377966"/>
                    <a:pt x="2080773" y="3370822"/>
                  </a:cubicBezTo>
                  <a:cubicBezTo>
                    <a:pt x="2077439" y="3362249"/>
                    <a:pt x="2071248" y="3356058"/>
                    <a:pt x="2064104" y="3351772"/>
                  </a:cubicBezTo>
                  <a:cubicBezTo>
                    <a:pt x="2059341" y="3350819"/>
                    <a:pt x="2049340" y="3348914"/>
                    <a:pt x="2045054" y="3351772"/>
                  </a:cubicBezTo>
                  <a:cubicBezTo>
                    <a:pt x="2034576" y="3353677"/>
                    <a:pt x="2028861" y="3360344"/>
                    <a:pt x="2026004" y="3369869"/>
                  </a:cubicBezTo>
                  <a:close/>
                  <a:moveTo>
                    <a:pt x="2215551" y="3374632"/>
                  </a:moveTo>
                  <a:cubicBezTo>
                    <a:pt x="2215551" y="3396539"/>
                    <a:pt x="2226505" y="3407017"/>
                    <a:pt x="2248889" y="3406540"/>
                  </a:cubicBezTo>
                  <a:cubicBezTo>
                    <a:pt x="2263176" y="3401778"/>
                    <a:pt x="2273177" y="3393206"/>
                    <a:pt x="2272225" y="3373203"/>
                  </a:cubicBezTo>
                  <a:cubicBezTo>
                    <a:pt x="2270320" y="3367488"/>
                    <a:pt x="2267462" y="3362726"/>
                    <a:pt x="2264605" y="3357963"/>
                  </a:cubicBezTo>
                  <a:cubicBezTo>
                    <a:pt x="2257937" y="3354153"/>
                    <a:pt x="2248413" y="3347009"/>
                    <a:pt x="2237459" y="3351772"/>
                  </a:cubicBezTo>
                  <a:cubicBezTo>
                    <a:pt x="2224600" y="3353677"/>
                    <a:pt x="2218409" y="3362726"/>
                    <a:pt x="2215551" y="3375108"/>
                  </a:cubicBezTo>
                  <a:close/>
                  <a:moveTo>
                    <a:pt x="2276987" y="3379870"/>
                  </a:moveTo>
                  <a:cubicBezTo>
                    <a:pt x="2278892" y="3397968"/>
                    <a:pt x="2288418" y="3407969"/>
                    <a:pt x="2306515" y="3409398"/>
                  </a:cubicBezTo>
                  <a:cubicBezTo>
                    <a:pt x="2324612" y="3407493"/>
                    <a:pt x="2334137" y="3397968"/>
                    <a:pt x="2336043" y="3379870"/>
                  </a:cubicBezTo>
                  <a:cubicBezTo>
                    <a:pt x="2334137" y="3361773"/>
                    <a:pt x="2324612" y="3351772"/>
                    <a:pt x="2306515" y="3350343"/>
                  </a:cubicBezTo>
                  <a:cubicBezTo>
                    <a:pt x="2304610" y="3350343"/>
                    <a:pt x="2301752" y="3350343"/>
                    <a:pt x="2301276" y="3351772"/>
                  </a:cubicBezTo>
                  <a:cubicBezTo>
                    <a:pt x="2286036" y="3354153"/>
                    <a:pt x="2278416" y="3364154"/>
                    <a:pt x="2276987" y="3379870"/>
                  </a:cubicBezTo>
                  <a:close/>
                  <a:moveTo>
                    <a:pt x="4754915" y="3381299"/>
                  </a:moveTo>
                  <a:cubicBezTo>
                    <a:pt x="4757296" y="3398444"/>
                    <a:pt x="4767297" y="3408446"/>
                    <a:pt x="4785871" y="3409398"/>
                  </a:cubicBezTo>
                  <a:cubicBezTo>
                    <a:pt x="4803016" y="3407017"/>
                    <a:pt x="4813017" y="3397015"/>
                    <a:pt x="4813970" y="3378442"/>
                  </a:cubicBezTo>
                  <a:cubicBezTo>
                    <a:pt x="4811589" y="3361297"/>
                    <a:pt x="4801587" y="3351295"/>
                    <a:pt x="4783014" y="3350343"/>
                  </a:cubicBezTo>
                  <a:cubicBezTo>
                    <a:pt x="4782061" y="3350343"/>
                    <a:pt x="4780633" y="3350343"/>
                    <a:pt x="4780633" y="3351772"/>
                  </a:cubicBezTo>
                  <a:cubicBezTo>
                    <a:pt x="4763964" y="3353200"/>
                    <a:pt x="4756344" y="3364630"/>
                    <a:pt x="4754915" y="3381299"/>
                  </a:cubicBezTo>
                  <a:close/>
                  <a:moveTo>
                    <a:pt x="4564891" y="3381299"/>
                  </a:moveTo>
                  <a:cubicBezTo>
                    <a:pt x="4567749" y="3397492"/>
                    <a:pt x="4576797" y="3407017"/>
                    <a:pt x="4594419" y="3408446"/>
                  </a:cubicBezTo>
                  <a:cubicBezTo>
                    <a:pt x="4610135" y="3405588"/>
                    <a:pt x="4619184" y="3396539"/>
                    <a:pt x="4621565" y="3380347"/>
                  </a:cubicBezTo>
                  <a:cubicBezTo>
                    <a:pt x="4619184" y="3363202"/>
                    <a:pt x="4609659" y="3353677"/>
                    <a:pt x="4592037" y="3352248"/>
                  </a:cubicBezTo>
                  <a:cubicBezTo>
                    <a:pt x="4591085" y="3352248"/>
                    <a:pt x="4590609" y="3352248"/>
                    <a:pt x="4590609" y="3353677"/>
                  </a:cubicBezTo>
                  <a:cubicBezTo>
                    <a:pt x="4573940" y="3354629"/>
                    <a:pt x="4566796" y="3366059"/>
                    <a:pt x="4564891" y="3381775"/>
                  </a:cubicBezTo>
                  <a:close/>
                  <a:moveTo>
                    <a:pt x="4818732" y="3376061"/>
                  </a:moveTo>
                  <a:cubicBezTo>
                    <a:pt x="4818732" y="3397968"/>
                    <a:pt x="4829686" y="3408446"/>
                    <a:pt x="4852070" y="3407969"/>
                  </a:cubicBezTo>
                  <a:cubicBezTo>
                    <a:pt x="4866357" y="3403207"/>
                    <a:pt x="4876359" y="3394634"/>
                    <a:pt x="4874930" y="3374632"/>
                  </a:cubicBezTo>
                  <a:cubicBezTo>
                    <a:pt x="4873025" y="3368440"/>
                    <a:pt x="4870168" y="3364154"/>
                    <a:pt x="4867310" y="3359392"/>
                  </a:cubicBezTo>
                  <a:cubicBezTo>
                    <a:pt x="4860642" y="3355582"/>
                    <a:pt x="4851117" y="3348438"/>
                    <a:pt x="4840164" y="3352724"/>
                  </a:cubicBezTo>
                  <a:cubicBezTo>
                    <a:pt x="4827305" y="3355105"/>
                    <a:pt x="4821114" y="3363678"/>
                    <a:pt x="4818256" y="3376061"/>
                  </a:cubicBezTo>
                  <a:close/>
                  <a:moveTo>
                    <a:pt x="4504408" y="3369869"/>
                  </a:moveTo>
                  <a:cubicBezTo>
                    <a:pt x="4502979" y="3377013"/>
                    <a:pt x="4502503" y="3384157"/>
                    <a:pt x="4504408" y="3390348"/>
                  </a:cubicBezTo>
                  <a:cubicBezTo>
                    <a:pt x="4506313" y="3396539"/>
                    <a:pt x="4514409" y="3404159"/>
                    <a:pt x="4519648" y="3405588"/>
                  </a:cubicBezTo>
                  <a:cubicBezTo>
                    <a:pt x="4534888" y="3410827"/>
                    <a:pt x="4549175" y="3402730"/>
                    <a:pt x="4555366" y="3390348"/>
                  </a:cubicBezTo>
                  <a:cubicBezTo>
                    <a:pt x="4555366" y="3388919"/>
                    <a:pt x="4555366" y="3386538"/>
                    <a:pt x="4556795" y="3386538"/>
                  </a:cubicBezTo>
                  <a:cubicBezTo>
                    <a:pt x="4558700" y="3366535"/>
                    <a:pt x="4548699" y="3358439"/>
                    <a:pt x="4536316" y="3353200"/>
                  </a:cubicBezTo>
                  <a:lnTo>
                    <a:pt x="4524886" y="3353200"/>
                  </a:lnTo>
                  <a:cubicBezTo>
                    <a:pt x="4524886" y="3353200"/>
                    <a:pt x="4523458" y="3353200"/>
                    <a:pt x="4523458" y="3354629"/>
                  </a:cubicBezTo>
                  <a:cubicBezTo>
                    <a:pt x="4512980" y="3355582"/>
                    <a:pt x="4509170" y="3363202"/>
                    <a:pt x="4504408" y="3369869"/>
                  </a:cubicBezTo>
                  <a:close/>
                  <a:moveTo>
                    <a:pt x="1966473" y="3371298"/>
                  </a:moveTo>
                  <a:cubicBezTo>
                    <a:pt x="1966473" y="3378918"/>
                    <a:pt x="1965996" y="3379394"/>
                    <a:pt x="1966473" y="3386538"/>
                  </a:cubicBezTo>
                  <a:cubicBezTo>
                    <a:pt x="1971711" y="3397015"/>
                    <a:pt x="1982189" y="3405112"/>
                    <a:pt x="1997429" y="3401778"/>
                  </a:cubicBezTo>
                  <a:cubicBezTo>
                    <a:pt x="2007906" y="3396539"/>
                    <a:pt x="2016003" y="3386062"/>
                    <a:pt x="2012669" y="3370822"/>
                  </a:cubicBezTo>
                  <a:cubicBezTo>
                    <a:pt x="2010764" y="3367964"/>
                    <a:pt x="2008383" y="3365583"/>
                    <a:pt x="2007430" y="3361773"/>
                  </a:cubicBezTo>
                  <a:cubicBezTo>
                    <a:pt x="2002668" y="3358915"/>
                    <a:pt x="1994571" y="3353200"/>
                    <a:pt x="1989332" y="3355582"/>
                  </a:cubicBezTo>
                  <a:cubicBezTo>
                    <a:pt x="1975521" y="3354629"/>
                    <a:pt x="1971235" y="3363202"/>
                    <a:pt x="1965996" y="3370822"/>
                  </a:cubicBezTo>
                  <a:close/>
                  <a:moveTo>
                    <a:pt x="2985171" y="3365107"/>
                  </a:moveTo>
                  <a:cubicBezTo>
                    <a:pt x="2982790" y="3369393"/>
                    <a:pt x="2981837" y="3374632"/>
                    <a:pt x="2979932" y="3379394"/>
                  </a:cubicBezTo>
                  <a:cubicBezTo>
                    <a:pt x="2980885" y="3398920"/>
                    <a:pt x="2997553" y="3410351"/>
                    <a:pt x="3017079" y="3403683"/>
                  </a:cubicBezTo>
                  <a:cubicBezTo>
                    <a:pt x="3024223" y="3398444"/>
                    <a:pt x="3030415" y="3391301"/>
                    <a:pt x="3031367" y="3379394"/>
                  </a:cubicBezTo>
                  <a:cubicBezTo>
                    <a:pt x="3029462" y="3369393"/>
                    <a:pt x="3024223" y="3362726"/>
                    <a:pt x="3017079" y="3357487"/>
                  </a:cubicBezTo>
                  <a:cubicBezTo>
                    <a:pt x="3012793" y="3357487"/>
                    <a:pt x="3006602" y="3353677"/>
                    <a:pt x="3004221" y="3356058"/>
                  </a:cubicBezTo>
                  <a:cubicBezTo>
                    <a:pt x="2994220" y="3355105"/>
                    <a:pt x="2990410" y="3361297"/>
                    <a:pt x="2985171" y="3365107"/>
                  </a:cubicBezTo>
                  <a:close/>
                  <a:moveTo>
                    <a:pt x="3171385" y="3370345"/>
                  </a:moveTo>
                  <a:cubicBezTo>
                    <a:pt x="3171385" y="3370345"/>
                    <a:pt x="3171385" y="3374155"/>
                    <a:pt x="3169956" y="3374155"/>
                  </a:cubicBezTo>
                  <a:cubicBezTo>
                    <a:pt x="3170432" y="3379394"/>
                    <a:pt x="3169003" y="3383204"/>
                    <a:pt x="3169956" y="3387014"/>
                  </a:cubicBezTo>
                  <a:cubicBezTo>
                    <a:pt x="3171861" y="3395587"/>
                    <a:pt x="3180909" y="3404635"/>
                    <a:pt x="3189006" y="3406064"/>
                  </a:cubicBezTo>
                  <a:cubicBezTo>
                    <a:pt x="3203770" y="3408922"/>
                    <a:pt x="3217105" y="3400349"/>
                    <a:pt x="3220915" y="3387014"/>
                  </a:cubicBezTo>
                  <a:cubicBezTo>
                    <a:pt x="3222819" y="3367964"/>
                    <a:pt x="3213771" y="3359868"/>
                    <a:pt x="3201865" y="3355105"/>
                  </a:cubicBezTo>
                  <a:lnTo>
                    <a:pt x="3190434" y="3355105"/>
                  </a:lnTo>
                  <a:cubicBezTo>
                    <a:pt x="3190434" y="3355105"/>
                    <a:pt x="3189006" y="3355105"/>
                    <a:pt x="3189006" y="3356534"/>
                  </a:cubicBezTo>
                  <a:cubicBezTo>
                    <a:pt x="3179004" y="3357487"/>
                    <a:pt x="3175671" y="3364630"/>
                    <a:pt x="3170908" y="3370822"/>
                  </a:cubicBezTo>
                  <a:close/>
                  <a:moveTo>
                    <a:pt x="3109948" y="3380823"/>
                  </a:moveTo>
                  <a:cubicBezTo>
                    <a:pt x="3111853" y="3394634"/>
                    <a:pt x="3119950" y="3402730"/>
                    <a:pt x="3134237" y="3404159"/>
                  </a:cubicBezTo>
                  <a:cubicBezTo>
                    <a:pt x="3146619" y="3401302"/>
                    <a:pt x="3154716" y="3394158"/>
                    <a:pt x="3156145" y="3379870"/>
                  </a:cubicBezTo>
                  <a:cubicBezTo>
                    <a:pt x="3153763" y="3367488"/>
                    <a:pt x="3143762" y="3356534"/>
                    <a:pt x="3130427" y="3359392"/>
                  </a:cubicBezTo>
                  <a:cubicBezTo>
                    <a:pt x="3117568" y="3360344"/>
                    <a:pt x="3112329" y="3369393"/>
                    <a:pt x="3109948" y="3381299"/>
                  </a:cubicBezTo>
                  <a:close/>
                  <a:moveTo>
                    <a:pt x="4894932" y="3367964"/>
                  </a:moveTo>
                  <a:cubicBezTo>
                    <a:pt x="4894456" y="3372727"/>
                    <a:pt x="4891123" y="3375108"/>
                    <a:pt x="4891123" y="3380823"/>
                  </a:cubicBezTo>
                  <a:cubicBezTo>
                    <a:pt x="4890646" y="3407493"/>
                    <a:pt x="4933985" y="3407017"/>
                    <a:pt x="4932080" y="3379394"/>
                  </a:cubicBezTo>
                  <a:cubicBezTo>
                    <a:pt x="4931127" y="3374155"/>
                    <a:pt x="4928746" y="3370822"/>
                    <a:pt x="4926841" y="3366535"/>
                  </a:cubicBezTo>
                  <a:cubicBezTo>
                    <a:pt x="4922079" y="3363678"/>
                    <a:pt x="4914459" y="3357487"/>
                    <a:pt x="4907791" y="3361297"/>
                  </a:cubicBezTo>
                  <a:cubicBezTo>
                    <a:pt x="4901600" y="3361297"/>
                    <a:pt x="4898742" y="3365107"/>
                    <a:pt x="4894932" y="3367964"/>
                  </a:cubicBezTo>
                  <a:close/>
                  <a:moveTo>
                    <a:pt x="3049464" y="3377013"/>
                  </a:moveTo>
                  <a:cubicBezTo>
                    <a:pt x="3048036" y="3390824"/>
                    <a:pt x="3055180" y="3395587"/>
                    <a:pt x="3062323" y="3400349"/>
                  </a:cubicBezTo>
                  <a:cubicBezTo>
                    <a:pt x="3080897" y="3401778"/>
                    <a:pt x="3089470" y="3393206"/>
                    <a:pt x="3088041" y="3374632"/>
                  </a:cubicBezTo>
                  <a:cubicBezTo>
                    <a:pt x="3085183" y="3368917"/>
                    <a:pt x="3080897" y="3364630"/>
                    <a:pt x="3075182" y="3361773"/>
                  </a:cubicBezTo>
                  <a:cubicBezTo>
                    <a:pt x="3071372" y="3362726"/>
                    <a:pt x="3064228" y="3360344"/>
                    <a:pt x="3062323" y="3363202"/>
                  </a:cubicBezTo>
                  <a:cubicBezTo>
                    <a:pt x="3055180" y="3364630"/>
                    <a:pt x="3051369" y="3370345"/>
                    <a:pt x="3049464" y="3377489"/>
                  </a:cubicBezTo>
                  <a:close/>
                  <a:moveTo>
                    <a:pt x="1925515" y="3364154"/>
                  </a:moveTo>
                  <a:cubicBezTo>
                    <a:pt x="1916466" y="3365583"/>
                    <a:pt x="1910751" y="3370822"/>
                    <a:pt x="1910275" y="3380823"/>
                  </a:cubicBezTo>
                  <a:cubicBezTo>
                    <a:pt x="1912180" y="3389395"/>
                    <a:pt x="1917419" y="3394158"/>
                    <a:pt x="1926944" y="3395111"/>
                  </a:cubicBezTo>
                  <a:cubicBezTo>
                    <a:pt x="1945041" y="3393682"/>
                    <a:pt x="1944565" y="3364630"/>
                    <a:pt x="1925515" y="3364154"/>
                  </a:cubicBezTo>
                  <a:close/>
                  <a:moveTo>
                    <a:pt x="1855030" y="3380823"/>
                  </a:moveTo>
                  <a:cubicBezTo>
                    <a:pt x="1855983" y="3388919"/>
                    <a:pt x="1871699" y="3390348"/>
                    <a:pt x="1870270" y="3378442"/>
                  </a:cubicBezTo>
                  <a:cubicBezTo>
                    <a:pt x="1868841" y="3374632"/>
                    <a:pt x="1866936" y="3371774"/>
                    <a:pt x="1861221" y="3371774"/>
                  </a:cubicBezTo>
                  <a:cubicBezTo>
                    <a:pt x="1860269" y="3371774"/>
                    <a:pt x="1859793" y="3371774"/>
                    <a:pt x="1859793" y="3373203"/>
                  </a:cubicBezTo>
                  <a:cubicBezTo>
                    <a:pt x="1854554" y="3374155"/>
                    <a:pt x="1854554" y="3378918"/>
                    <a:pt x="1854554" y="3380823"/>
                  </a:cubicBezTo>
                  <a:close/>
                  <a:moveTo>
                    <a:pt x="4966846" y="3382252"/>
                  </a:moveTo>
                  <a:cubicBezTo>
                    <a:pt x="4967798" y="3390348"/>
                    <a:pt x="4983515" y="3391777"/>
                    <a:pt x="4982086" y="3379870"/>
                  </a:cubicBezTo>
                  <a:cubicBezTo>
                    <a:pt x="4980657" y="3376061"/>
                    <a:pt x="4978752" y="3373203"/>
                    <a:pt x="4973037" y="3373679"/>
                  </a:cubicBezTo>
                  <a:cubicBezTo>
                    <a:pt x="4972085" y="3373679"/>
                    <a:pt x="4971609" y="3373679"/>
                    <a:pt x="4971609" y="3375108"/>
                  </a:cubicBezTo>
                  <a:cubicBezTo>
                    <a:pt x="4966370" y="3376061"/>
                    <a:pt x="4966370" y="3380823"/>
                    <a:pt x="4966370" y="3382728"/>
                  </a:cubicBezTo>
                  <a:close/>
                  <a:moveTo>
                    <a:pt x="4691098" y="3433687"/>
                  </a:moveTo>
                  <a:cubicBezTo>
                    <a:pt x="4692050" y="3438449"/>
                    <a:pt x="4688716" y="3439402"/>
                    <a:pt x="4689669" y="3444164"/>
                  </a:cubicBezTo>
                  <a:cubicBezTo>
                    <a:pt x="4691574" y="3463214"/>
                    <a:pt x="4702051" y="3473692"/>
                    <a:pt x="4721577" y="3475120"/>
                  </a:cubicBezTo>
                  <a:cubicBezTo>
                    <a:pt x="4739199" y="3472739"/>
                    <a:pt x="4749200" y="3462738"/>
                    <a:pt x="4751105" y="3444164"/>
                  </a:cubicBezTo>
                  <a:cubicBezTo>
                    <a:pt x="4749676" y="3424638"/>
                    <a:pt x="4735389" y="3410827"/>
                    <a:pt x="4715386" y="3414637"/>
                  </a:cubicBezTo>
                  <a:cubicBezTo>
                    <a:pt x="4702051" y="3415589"/>
                    <a:pt x="4696813" y="3425114"/>
                    <a:pt x="4691098" y="3433687"/>
                  </a:cubicBezTo>
                  <a:close/>
                  <a:moveTo>
                    <a:pt x="4443448" y="3424638"/>
                  </a:moveTo>
                  <a:cubicBezTo>
                    <a:pt x="4440590" y="3430829"/>
                    <a:pt x="4436304" y="3435592"/>
                    <a:pt x="4437256" y="3445117"/>
                  </a:cubicBezTo>
                  <a:cubicBezTo>
                    <a:pt x="4439638" y="3462738"/>
                    <a:pt x="4449163" y="3472739"/>
                    <a:pt x="4468213" y="3473216"/>
                  </a:cubicBezTo>
                  <a:cubicBezTo>
                    <a:pt x="4485834" y="3470834"/>
                    <a:pt x="4495835" y="3461309"/>
                    <a:pt x="4496312" y="3442259"/>
                  </a:cubicBezTo>
                  <a:cubicBezTo>
                    <a:pt x="4493930" y="3424638"/>
                    <a:pt x="4484405" y="3414637"/>
                    <a:pt x="4465355" y="3414160"/>
                  </a:cubicBezTo>
                  <a:cubicBezTo>
                    <a:pt x="4463450" y="3414160"/>
                    <a:pt x="4460593" y="3414160"/>
                    <a:pt x="4460116" y="3415589"/>
                  </a:cubicBezTo>
                  <a:cubicBezTo>
                    <a:pt x="4452020" y="3416065"/>
                    <a:pt x="4448210" y="3420828"/>
                    <a:pt x="4443448" y="3424638"/>
                  </a:cubicBezTo>
                  <a:close/>
                  <a:moveTo>
                    <a:pt x="4628233" y="3438926"/>
                  </a:moveTo>
                  <a:lnTo>
                    <a:pt x="4628233" y="3450355"/>
                  </a:lnTo>
                  <a:cubicBezTo>
                    <a:pt x="4632043" y="3461309"/>
                    <a:pt x="4639186" y="3471787"/>
                    <a:pt x="4652521" y="3473692"/>
                  </a:cubicBezTo>
                  <a:cubicBezTo>
                    <a:pt x="4669666" y="3476073"/>
                    <a:pt x="4683954" y="3465119"/>
                    <a:pt x="4687287" y="3449403"/>
                  </a:cubicBezTo>
                  <a:lnTo>
                    <a:pt x="4687287" y="3437973"/>
                  </a:lnTo>
                  <a:cubicBezTo>
                    <a:pt x="4683478" y="3426067"/>
                    <a:pt x="4675858" y="3417494"/>
                    <a:pt x="4662999" y="3414637"/>
                  </a:cubicBezTo>
                  <a:lnTo>
                    <a:pt x="4651569" y="3414637"/>
                  </a:lnTo>
                  <a:cubicBezTo>
                    <a:pt x="4651569" y="3414637"/>
                    <a:pt x="4650140" y="3414637"/>
                    <a:pt x="4650140" y="3416065"/>
                  </a:cubicBezTo>
                  <a:cubicBezTo>
                    <a:pt x="4637758" y="3418447"/>
                    <a:pt x="4631566" y="3427495"/>
                    <a:pt x="4628233" y="3439402"/>
                  </a:cubicBezTo>
                  <a:close/>
                  <a:moveTo>
                    <a:pt x="2088869" y="3445593"/>
                  </a:moveTo>
                  <a:cubicBezTo>
                    <a:pt x="2091726" y="3461785"/>
                    <a:pt x="2100775" y="3471311"/>
                    <a:pt x="2118396" y="3472739"/>
                  </a:cubicBezTo>
                  <a:cubicBezTo>
                    <a:pt x="2134113" y="3469882"/>
                    <a:pt x="2143638" y="3460833"/>
                    <a:pt x="2145543" y="3444640"/>
                  </a:cubicBezTo>
                  <a:cubicBezTo>
                    <a:pt x="2143161" y="3427495"/>
                    <a:pt x="2133636" y="3417970"/>
                    <a:pt x="2116015" y="3416542"/>
                  </a:cubicBezTo>
                  <a:cubicBezTo>
                    <a:pt x="2115062" y="3416542"/>
                    <a:pt x="2114586" y="3416542"/>
                    <a:pt x="2114586" y="3417970"/>
                  </a:cubicBezTo>
                  <a:cubicBezTo>
                    <a:pt x="2097918" y="3418923"/>
                    <a:pt x="2090774" y="3430353"/>
                    <a:pt x="2088869" y="3446069"/>
                  </a:cubicBezTo>
                  <a:close/>
                  <a:moveTo>
                    <a:pt x="2278892" y="3436544"/>
                  </a:moveTo>
                  <a:cubicBezTo>
                    <a:pt x="2275082" y="3464643"/>
                    <a:pt x="2296990" y="3478454"/>
                    <a:pt x="2321279" y="3469882"/>
                  </a:cubicBezTo>
                  <a:cubicBezTo>
                    <a:pt x="2327470" y="3465595"/>
                    <a:pt x="2332232" y="3459404"/>
                    <a:pt x="2335566" y="3451784"/>
                  </a:cubicBezTo>
                  <a:cubicBezTo>
                    <a:pt x="2337471" y="3433687"/>
                    <a:pt x="2330327" y="3425114"/>
                    <a:pt x="2321279" y="3418447"/>
                  </a:cubicBezTo>
                  <a:cubicBezTo>
                    <a:pt x="2316040" y="3416542"/>
                    <a:pt x="2305562" y="3413684"/>
                    <a:pt x="2299371" y="3417018"/>
                  </a:cubicBezTo>
                  <a:cubicBezTo>
                    <a:pt x="2287465" y="3418447"/>
                    <a:pt x="2283655" y="3427495"/>
                    <a:pt x="2278892" y="3436068"/>
                  </a:cubicBezTo>
                  <a:close/>
                  <a:moveTo>
                    <a:pt x="3296638" y="3432734"/>
                  </a:moveTo>
                  <a:cubicBezTo>
                    <a:pt x="3288066" y="3460357"/>
                    <a:pt x="3311878" y="3479407"/>
                    <a:pt x="3335214" y="3471311"/>
                  </a:cubicBezTo>
                  <a:cubicBezTo>
                    <a:pt x="3341882" y="3468929"/>
                    <a:pt x="3346168" y="3461785"/>
                    <a:pt x="3350454" y="3456071"/>
                  </a:cubicBezTo>
                  <a:cubicBezTo>
                    <a:pt x="3350454" y="3454642"/>
                    <a:pt x="3350454" y="3452260"/>
                    <a:pt x="3351883" y="3452260"/>
                  </a:cubicBezTo>
                  <a:cubicBezTo>
                    <a:pt x="3353788" y="3434163"/>
                    <a:pt x="3347121" y="3425591"/>
                    <a:pt x="3337596" y="3418923"/>
                  </a:cubicBezTo>
                  <a:cubicBezTo>
                    <a:pt x="3332357" y="3417018"/>
                    <a:pt x="3321879" y="3414160"/>
                    <a:pt x="3315688" y="3417494"/>
                  </a:cubicBezTo>
                  <a:cubicBezTo>
                    <a:pt x="3305211" y="3418447"/>
                    <a:pt x="3301401" y="3426067"/>
                    <a:pt x="3296638" y="3432734"/>
                  </a:cubicBezTo>
                  <a:close/>
                  <a:moveTo>
                    <a:pt x="4758249" y="3432734"/>
                  </a:moveTo>
                  <a:cubicBezTo>
                    <a:pt x="4749676" y="3460357"/>
                    <a:pt x="4773489" y="3479407"/>
                    <a:pt x="4796825" y="3471311"/>
                  </a:cubicBezTo>
                  <a:cubicBezTo>
                    <a:pt x="4803492" y="3468929"/>
                    <a:pt x="4807779" y="3461785"/>
                    <a:pt x="4812065" y="3456071"/>
                  </a:cubicBezTo>
                  <a:cubicBezTo>
                    <a:pt x="4812065" y="3454642"/>
                    <a:pt x="4812065" y="3452260"/>
                    <a:pt x="4813494" y="3452260"/>
                  </a:cubicBezTo>
                  <a:cubicBezTo>
                    <a:pt x="4815399" y="3434163"/>
                    <a:pt x="4808731" y="3425591"/>
                    <a:pt x="4799206" y="3418923"/>
                  </a:cubicBezTo>
                  <a:cubicBezTo>
                    <a:pt x="4793968" y="3417018"/>
                    <a:pt x="4783490" y="3414160"/>
                    <a:pt x="4777299" y="3417494"/>
                  </a:cubicBezTo>
                  <a:cubicBezTo>
                    <a:pt x="4766821" y="3418447"/>
                    <a:pt x="4763011" y="3426067"/>
                    <a:pt x="4758249" y="3432734"/>
                  </a:cubicBezTo>
                  <a:close/>
                  <a:moveTo>
                    <a:pt x="2027432" y="3432734"/>
                  </a:moveTo>
                  <a:cubicBezTo>
                    <a:pt x="2020765" y="3458928"/>
                    <a:pt x="2038386" y="3477025"/>
                    <a:pt x="2064580" y="3469882"/>
                  </a:cubicBezTo>
                  <a:cubicBezTo>
                    <a:pt x="2071248" y="3465595"/>
                    <a:pt x="2076486" y="3459404"/>
                    <a:pt x="2079820" y="3451784"/>
                  </a:cubicBezTo>
                  <a:lnTo>
                    <a:pt x="2079820" y="3436544"/>
                  </a:lnTo>
                  <a:cubicBezTo>
                    <a:pt x="2074105" y="3424638"/>
                    <a:pt x="2066485" y="3415113"/>
                    <a:pt x="2046483" y="3417494"/>
                  </a:cubicBezTo>
                  <a:cubicBezTo>
                    <a:pt x="2045530" y="3417494"/>
                    <a:pt x="2045054" y="3417494"/>
                    <a:pt x="2045054" y="3418923"/>
                  </a:cubicBezTo>
                  <a:cubicBezTo>
                    <a:pt x="2035529" y="3419875"/>
                    <a:pt x="2032195" y="3427495"/>
                    <a:pt x="2026956" y="3433210"/>
                  </a:cubicBezTo>
                  <a:close/>
                  <a:moveTo>
                    <a:pt x="2154591" y="3434163"/>
                  </a:moveTo>
                  <a:cubicBezTo>
                    <a:pt x="2149829" y="3451784"/>
                    <a:pt x="2158878" y="3464167"/>
                    <a:pt x="2169831" y="3470358"/>
                  </a:cubicBezTo>
                  <a:cubicBezTo>
                    <a:pt x="2194596" y="3476073"/>
                    <a:pt x="2211741" y="3458928"/>
                    <a:pt x="2205550" y="3434163"/>
                  </a:cubicBezTo>
                  <a:cubicBezTo>
                    <a:pt x="2199359" y="3425114"/>
                    <a:pt x="2192691" y="3416542"/>
                    <a:pt x="2176023" y="3417494"/>
                  </a:cubicBezTo>
                  <a:cubicBezTo>
                    <a:pt x="2175070" y="3417494"/>
                    <a:pt x="2174594" y="3417494"/>
                    <a:pt x="2174594" y="3418923"/>
                  </a:cubicBezTo>
                  <a:cubicBezTo>
                    <a:pt x="2163164" y="3418923"/>
                    <a:pt x="2159354" y="3427972"/>
                    <a:pt x="2154115" y="3434163"/>
                  </a:cubicBezTo>
                  <a:close/>
                  <a:moveTo>
                    <a:pt x="2223648" y="3426543"/>
                  </a:moveTo>
                  <a:cubicBezTo>
                    <a:pt x="2215551" y="3436068"/>
                    <a:pt x="2216028" y="3455118"/>
                    <a:pt x="2225076" y="3463690"/>
                  </a:cubicBezTo>
                  <a:cubicBezTo>
                    <a:pt x="2234125" y="3473216"/>
                    <a:pt x="2254604" y="3473216"/>
                    <a:pt x="2263653" y="3463690"/>
                  </a:cubicBezTo>
                  <a:cubicBezTo>
                    <a:pt x="2273654" y="3454165"/>
                    <a:pt x="2272701" y="3432258"/>
                    <a:pt x="2262224" y="3423686"/>
                  </a:cubicBezTo>
                  <a:cubicBezTo>
                    <a:pt x="2256509" y="3421304"/>
                    <a:pt x="2247936" y="3414637"/>
                    <a:pt x="2240316" y="3418447"/>
                  </a:cubicBezTo>
                  <a:cubicBezTo>
                    <a:pt x="2232220" y="3418447"/>
                    <a:pt x="2228410" y="3422733"/>
                    <a:pt x="2223648" y="3426067"/>
                  </a:cubicBezTo>
                  <a:close/>
                  <a:moveTo>
                    <a:pt x="4511552" y="3425114"/>
                  </a:moveTo>
                  <a:cubicBezTo>
                    <a:pt x="4508218" y="3430829"/>
                    <a:pt x="4504884" y="3436068"/>
                    <a:pt x="4503931" y="3444164"/>
                  </a:cubicBezTo>
                  <a:cubicBezTo>
                    <a:pt x="4505836" y="3460357"/>
                    <a:pt x="4515361" y="3469882"/>
                    <a:pt x="4532030" y="3471311"/>
                  </a:cubicBezTo>
                  <a:cubicBezTo>
                    <a:pt x="4546794" y="3468929"/>
                    <a:pt x="4555843" y="3459880"/>
                    <a:pt x="4557748" y="3444164"/>
                  </a:cubicBezTo>
                  <a:cubicBezTo>
                    <a:pt x="4555843" y="3427972"/>
                    <a:pt x="4546318" y="3418447"/>
                    <a:pt x="4529649" y="3417018"/>
                  </a:cubicBezTo>
                  <a:cubicBezTo>
                    <a:pt x="4528697" y="3417018"/>
                    <a:pt x="4528220" y="3417018"/>
                    <a:pt x="4528220" y="3418447"/>
                  </a:cubicBezTo>
                  <a:cubicBezTo>
                    <a:pt x="4519648" y="3417494"/>
                    <a:pt x="4517266" y="3422733"/>
                    <a:pt x="4511552" y="3425114"/>
                  </a:cubicBezTo>
                  <a:close/>
                  <a:moveTo>
                    <a:pt x="4568225" y="3436544"/>
                  </a:moveTo>
                  <a:cubicBezTo>
                    <a:pt x="4566320" y="3460357"/>
                    <a:pt x="4577750" y="3471787"/>
                    <a:pt x="4601563" y="3469882"/>
                  </a:cubicBezTo>
                  <a:cubicBezTo>
                    <a:pt x="4609659" y="3466072"/>
                    <a:pt x="4615374" y="3459880"/>
                    <a:pt x="4619660" y="3451784"/>
                  </a:cubicBezTo>
                  <a:cubicBezTo>
                    <a:pt x="4622041" y="3432258"/>
                    <a:pt x="4612993" y="3424162"/>
                    <a:pt x="4601563" y="3418447"/>
                  </a:cubicBezTo>
                  <a:cubicBezTo>
                    <a:pt x="4596800" y="3419399"/>
                    <a:pt x="4588704" y="3417018"/>
                    <a:pt x="4586323" y="3419875"/>
                  </a:cubicBezTo>
                  <a:cubicBezTo>
                    <a:pt x="4576797" y="3421780"/>
                    <a:pt x="4572988" y="3429400"/>
                    <a:pt x="4568225" y="3436544"/>
                  </a:cubicBezTo>
                  <a:close/>
                  <a:moveTo>
                    <a:pt x="1965996" y="3443212"/>
                  </a:moveTo>
                  <a:cubicBezTo>
                    <a:pt x="1966949" y="3458928"/>
                    <a:pt x="1975045" y="3467500"/>
                    <a:pt x="1990285" y="3468929"/>
                  </a:cubicBezTo>
                  <a:cubicBezTo>
                    <a:pt x="2005049" y="3467500"/>
                    <a:pt x="2013145" y="3459404"/>
                    <a:pt x="2014574" y="3444640"/>
                  </a:cubicBezTo>
                  <a:cubicBezTo>
                    <a:pt x="2013621" y="3428924"/>
                    <a:pt x="2001239" y="3417494"/>
                    <a:pt x="1985046" y="3421304"/>
                  </a:cubicBezTo>
                  <a:cubicBezTo>
                    <a:pt x="1973140" y="3423209"/>
                    <a:pt x="1967901" y="3431305"/>
                    <a:pt x="1965996" y="3443212"/>
                  </a:cubicBezTo>
                  <a:close/>
                  <a:moveTo>
                    <a:pt x="3236155" y="3437973"/>
                  </a:moveTo>
                  <a:cubicBezTo>
                    <a:pt x="3234250" y="3456071"/>
                    <a:pt x="3242822" y="3464167"/>
                    <a:pt x="3254252" y="3468929"/>
                  </a:cubicBezTo>
                  <a:cubicBezTo>
                    <a:pt x="3272349" y="3470834"/>
                    <a:pt x="3280446" y="3462262"/>
                    <a:pt x="3285208" y="3450832"/>
                  </a:cubicBezTo>
                  <a:cubicBezTo>
                    <a:pt x="3286637" y="3429400"/>
                    <a:pt x="3276636" y="3418923"/>
                    <a:pt x="3255681" y="3419875"/>
                  </a:cubicBezTo>
                  <a:cubicBezTo>
                    <a:pt x="3254728" y="3419875"/>
                    <a:pt x="3254252" y="3419875"/>
                    <a:pt x="3254252" y="3421304"/>
                  </a:cubicBezTo>
                  <a:cubicBezTo>
                    <a:pt x="3243774" y="3422257"/>
                    <a:pt x="3240441" y="3430353"/>
                    <a:pt x="3236155" y="3437973"/>
                  </a:cubicBezTo>
                  <a:close/>
                  <a:moveTo>
                    <a:pt x="4827305" y="3430353"/>
                  </a:moveTo>
                  <a:cubicBezTo>
                    <a:pt x="4826353" y="3435115"/>
                    <a:pt x="4823495" y="3438449"/>
                    <a:pt x="4823495" y="3444640"/>
                  </a:cubicBezTo>
                  <a:cubicBezTo>
                    <a:pt x="4824924" y="3459880"/>
                    <a:pt x="4833496" y="3467977"/>
                    <a:pt x="4849212" y="3468929"/>
                  </a:cubicBezTo>
                  <a:cubicBezTo>
                    <a:pt x="4863024" y="3467024"/>
                    <a:pt x="4871120" y="3458928"/>
                    <a:pt x="4872549" y="3444640"/>
                  </a:cubicBezTo>
                  <a:cubicBezTo>
                    <a:pt x="4871596" y="3429400"/>
                    <a:pt x="4859690" y="3417970"/>
                    <a:pt x="4844450" y="3421304"/>
                  </a:cubicBezTo>
                  <a:cubicBezTo>
                    <a:pt x="4835401" y="3421304"/>
                    <a:pt x="4833020" y="3427019"/>
                    <a:pt x="4827781" y="3430353"/>
                  </a:cubicBezTo>
                  <a:close/>
                  <a:moveTo>
                    <a:pt x="3111853" y="3437973"/>
                  </a:moveTo>
                  <a:cubicBezTo>
                    <a:pt x="3109948" y="3454642"/>
                    <a:pt x="3117092" y="3461785"/>
                    <a:pt x="3127093" y="3466072"/>
                  </a:cubicBezTo>
                  <a:cubicBezTo>
                    <a:pt x="3143762" y="3467977"/>
                    <a:pt x="3150906" y="3460357"/>
                    <a:pt x="3155192" y="3450832"/>
                  </a:cubicBezTo>
                  <a:cubicBezTo>
                    <a:pt x="3157097" y="3434163"/>
                    <a:pt x="3149953" y="3427019"/>
                    <a:pt x="3139952" y="3422733"/>
                  </a:cubicBezTo>
                  <a:cubicBezTo>
                    <a:pt x="3136142" y="3423686"/>
                    <a:pt x="3128998" y="3421304"/>
                    <a:pt x="3127093" y="3424162"/>
                  </a:cubicBezTo>
                  <a:cubicBezTo>
                    <a:pt x="3118045" y="3425114"/>
                    <a:pt x="3115187" y="3432258"/>
                    <a:pt x="3111853" y="3438449"/>
                  </a:cubicBezTo>
                  <a:close/>
                  <a:moveTo>
                    <a:pt x="3174718" y="3436544"/>
                  </a:moveTo>
                  <a:cubicBezTo>
                    <a:pt x="3172337" y="3453213"/>
                    <a:pt x="3179481" y="3460833"/>
                    <a:pt x="3189006" y="3466072"/>
                  </a:cubicBezTo>
                  <a:cubicBezTo>
                    <a:pt x="3205674" y="3468453"/>
                    <a:pt x="3213294" y="3461309"/>
                    <a:pt x="3218533" y="3451784"/>
                  </a:cubicBezTo>
                  <a:cubicBezTo>
                    <a:pt x="3220915" y="3435115"/>
                    <a:pt x="3213771" y="3427495"/>
                    <a:pt x="3204246" y="3422257"/>
                  </a:cubicBezTo>
                  <a:cubicBezTo>
                    <a:pt x="3199483" y="3423209"/>
                    <a:pt x="3191387" y="3420352"/>
                    <a:pt x="3189006" y="3423686"/>
                  </a:cubicBezTo>
                  <a:cubicBezTo>
                    <a:pt x="3181386" y="3425114"/>
                    <a:pt x="3179004" y="3431305"/>
                    <a:pt x="3174718" y="3436544"/>
                  </a:cubicBezTo>
                  <a:close/>
                  <a:moveTo>
                    <a:pt x="3050417" y="3444164"/>
                  </a:moveTo>
                  <a:cubicBezTo>
                    <a:pt x="3051846" y="3456071"/>
                    <a:pt x="3058513" y="3462738"/>
                    <a:pt x="3070896" y="3463690"/>
                  </a:cubicBezTo>
                  <a:cubicBezTo>
                    <a:pt x="3081373" y="3461309"/>
                    <a:pt x="3088517" y="3455594"/>
                    <a:pt x="3088993" y="3443212"/>
                  </a:cubicBezTo>
                  <a:cubicBezTo>
                    <a:pt x="3087088" y="3432258"/>
                    <a:pt x="3078040" y="3422733"/>
                    <a:pt x="3065657" y="3426543"/>
                  </a:cubicBezTo>
                  <a:cubicBezTo>
                    <a:pt x="3056132" y="3427972"/>
                    <a:pt x="3051846" y="3434639"/>
                    <a:pt x="3050417" y="3444640"/>
                  </a:cubicBezTo>
                  <a:close/>
                  <a:moveTo>
                    <a:pt x="1908370" y="3442736"/>
                  </a:moveTo>
                  <a:cubicBezTo>
                    <a:pt x="1905989" y="3467977"/>
                    <a:pt x="1947899" y="3467500"/>
                    <a:pt x="1944089" y="3441307"/>
                  </a:cubicBezTo>
                  <a:cubicBezTo>
                    <a:pt x="1942660" y="3433210"/>
                    <a:pt x="1936945" y="3429877"/>
                    <a:pt x="1931230" y="3426067"/>
                  </a:cubicBezTo>
                  <a:cubicBezTo>
                    <a:pt x="1928373" y="3427019"/>
                    <a:pt x="1921705" y="3424638"/>
                    <a:pt x="1920753" y="3427495"/>
                  </a:cubicBezTo>
                  <a:cubicBezTo>
                    <a:pt x="1913133" y="3429400"/>
                    <a:pt x="1909323" y="3434639"/>
                    <a:pt x="1907894" y="3442736"/>
                  </a:cubicBezTo>
                  <a:close/>
                  <a:moveTo>
                    <a:pt x="4899695" y="3441307"/>
                  </a:moveTo>
                  <a:lnTo>
                    <a:pt x="4899695" y="3448927"/>
                  </a:lnTo>
                  <a:cubicBezTo>
                    <a:pt x="4904934" y="3461785"/>
                    <a:pt x="4930651" y="3458452"/>
                    <a:pt x="4925412" y="3438449"/>
                  </a:cubicBezTo>
                  <a:cubicBezTo>
                    <a:pt x="4923031" y="3435592"/>
                    <a:pt x="4920650" y="3432734"/>
                    <a:pt x="4917792" y="3430829"/>
                  </a:cubicBezTo>
                  <a:cubicBezTo>
                    <a:pt x="4914935" y="3431782"/>
                    <a:pt x="4908267" y="3429400"/>
                    <a:pt x="4907315" y="3432258"/>
                  </a:cubicBezTo>
                  <a:cubicBezTo>
                    <a:pt x="4902553" y="3433210"/>
                    <a:pt x="4900647" y="3436544"/>
                    <a:pt x="4899695" y="3441307"/>
                  </a:cubicBezTo>
                  <a:close/>
                  <a:moveTo>
                    <a:pt x="1854554" y="3446545"/>
                  </a:moveTo>
                  <a:cubicBezTo>
                    <a:pt x="1856935" y="3449403"/>
                    <a:pt x="1857888" y="3453213"/>
                    <a:pt x="1863603" y="3452737"/>
                  </a:cubicBezTo>
                  <a:cubicBezTo>
                    <a:pt x="1869318" y="3452260"/>
                    <a:pt x="1872651" y="3448927"/>
                    <a:pt x="1872651" y="3442259"/>
                  </a:cubicBezTo>
                  <a:cubicBezTo>
                    <a:pt x="1871699" y="3431305"/>
                    <a:pt x="1851696" y="3432734"/>
                    <a:pt x="1854554" y="3446069"/>
                  </a:cubicBezTo>
                  <a:close/>
                  <a:moveTo>
                    <a:pt x="4395346" y="3478454"/>
                  </a:moveTo>
                  <a:cubicBezTo>
                    <a:pt x="4384869" y="3480835"/>
                    <a:pt x="4380106" y="3488932"/>
                    <a:pt x="4374868" y="3496552"/>
                  </a:cubicBezTo>
                  <a:cubicBezTo>
                    <a:pt x="4369629" y="3517030"/>
                    <a:pt x="4380106" y="3531318"/>
                    <a:pt x="4392965" y="3537509"/>
                  </a:cubicBezTo>
                  <a:cubicBezTo>
                    <a:pt x="4400585" y="3538938"/>
                    <a:pt x="4408681" y="3538938"/>
                    <a:pt x="4415825" y="3537509"/>
                  </a:cubicBezTo>
                  <a:cubicBezTo>
                    <a:pt x="4423445" y="3533223"/>
                    <a:pt x="4429636" y="3527032"/>
                    <a:pt x="4433923" y="3519412"/>
                  </a:cubicBezTo>
                  <a:cubicBezTo>
                    <a:pt x="4439161" y="3493218"/>
                    <a:pt x="4425826" y="3475597"/>
                    <a:pt x="4399157" y="3477025"/>
                  </a:cubicBezTo>
                  <a:cubicBezTo>
                    <a:pt x="4398204" y="3477025"/>
                    <a:pt x="4397728" y="3477025"/>
                    <a:pt x="4397728" y="3478454"/>
                  </a:cubicBezTo>
                  <a:lnTo>
                    <a:pt x="4395346" y="3478454"/>
                  </a:lnTo>
                  <a:close/>
                  <a:moveTo>
                    <a:pt x="3359979" y="3504172"/>
                  </a:moveTo>
                  <a:cubicBezTo>
                    <a:pt x="3359979" y="3526079"/>
                    <a:pt x="3370933" y="3536557"/>
                    <a:pt x="3393317" y="3536081"/>
                  </a:cubicBezTo>
                  <a:cubicBezTo>
                    <a:pt x="3407604" y="3531318"/>
                    <a:pt x="3417606" y="3522745"/>
                    <a:pt x="3416177" y="3502743"/>
                  </a:cubicBezTo>
                  <a:cubicBezTo>
                    <a:pt x="3414272" y="3497028"/>
                    <a:pt x="3411415" y="3492265"/>
                    <a:pt x="3408557" y="3487503"/>
                  </a:cubicBezTo>
                  <a:cubicBezTo>
                    <a:pt x="3401889" y="3483693"/>
                    <a:pt x="3392364" y="3476549"/>
                    <a:pt x="3381411" y="3481312"/>
                  </a:cubicBezTo>
                  <a:cubicBezTo>
                    <a:pt x="3368552" y="3483693"/>
                    <a:pt x="3362361" y="3492265"/>
                    <a:pt x="3359503" y="3504648"/>
                  </a:cubicBezTo>
                  <a:close/>
                  <a:moveTo>
                    <a:pt x="4439161" y="3509410"/>
                  </a:moveTo>
                  <a:cubicBezTo>
                    <a:pt x="4442019" y="3525603"/>
                    <a:pt x="4451068" y="3535128"/>
                    <a:pt x="4468689" y="3536557"/>
                  </a:cubicBezTo>
                  <a:cubicBezTo>
                    <a:pt x="4484405" y="3533699"/>
                    <a:pt x="4493454" y="3524650"/>
                    <a:pt x="4495835" y="3508458"/>
                  </a:cubicBezTo>
                  <a:cubicBezTo>
                    <a:pt x="4493454" y="3491313"/>
                    <a:pt x="4483929" y="3481788"/>
                    <a:pt x="4466308" y="3480359"/>
                  </a:cubicBezTo>
                  <a:cubicBezTo>
                    <a:pt x="4465355" y="3480359"/>
                    <a:pt x="4464879" y="3480359"/>
                    <a:pt x="4464879" y="3481788"/>
                  </a:cubicBezTo>
                  <a:cubicBezTo>
                    <a:pt x="4448210" y="3482740"/>
                    <a:pt x="4441066" y="3494170"/>
                    <a:pt x="4439161" y="3509887"/>
                  </a:cubicBezTo>
                  <a:close/>
                  <a:moveTo>
                    <a:pt x="4694431" y="3497980"/>
                  </a:moveTo>
                  <a:cubicBezTo>
                    <a:pt x="4689669" y="3516554"/>
                    <a:pt x="4699670" y="3528937"/>
                    <a:pt x="4711100" y="3535128"/>
                  </a:cubicBezTo>
                  <a:cubicBezTo>
                    <a:pt x="4729674" y="3539890"/>
                    <a:pt x="4742056" y="3529889"/>
                    <a:pt x="4748248" y="3518459"/>
                  </a:cubicBezTo>
                  <a:cubicBezTo>
                    <a:pt x="4749676" y="3511315"/>
                    <a:pt x="4749676" y="3505124"/>
                    <a:pt x="4748248" y="3497980"/>
                  </a:cubicBezTo>
                  <a:cubicBezTo>
                    <a:pt x="4742533" y="3488456"/>
                    <a:pt x="4732055" y="3476549"/>
                    <a:pt x="4716339" y="3481312"/>
                  </a:cubicBezTo>
                  <a:cubicBezTo>
                    <a:pt x="4703956" y="3481788"/>
                    <a:pt x="4700146" y="3490837"/>
                    <a:pt x="4694431" y="3497980"/>
                  </a:cubicBezTo>
                  <a:close/>
                  <a:moveTo>
                    <a:pt x="2171736" y="3482740"/>
                  </a:moveTo>
                  <a:cubicBezTo>
                    <a:pt x="2165069" y="3486551"/>
                    <a:pt x="2160306" y="3491789"/>
                    <a:pt x="2156496" y="3497980"/>
                  </a:cubicBezTo>
                  <a:cubicBezTo>
                    <a:pt x="2152686" y="3514649"/>
                    <a:pt x="2161259" y="3525603"/>
                    <a:pt x="2171736" y="3531318"/>
                  </a:cubicBezTo>
                  <a:cubicBezTo>
                    <a:pt x="2194120" y="3536081"/>
                    <a:pt x="2209836" y="3520364"/>
                    <a:pt x="2205074" y="3497980"/>
                  </a:cubicBezTo>
                  <a:cubicBezTo>
                    <a:pt x="2200311" y="3489408"/>
                    <a:pt x="2190310" y="3479407"/>
                    <a:pt x="2177927" y="3482740"/>
                  </a:cubicBezTo>
                  <a:lnTo>
                    <a:pt x="2171736" y="3482740"/>
                  </a:lnTo>
                  <a:close/>
                  <a:moveTo>
                    <a:pt x="2220314" y="3497028"/>
                  </a:moveTo>
                  <a:cubicBezTo>
                    <a:pt x="2220314" y="3497028"/>
                    <a:pt x="2220314" y="3500838"/>
                    <a:pt x="2218885" y="3500838"/>
                  </a:cubicBezTo>
                  <a:cubicBezTo>
                    <a:pt x="2219361" y="3506077"/>
                    <a:pt x="2217932" y="3509887"/>
                    <a:pt x="2218885" y="3513697"/>
                  </a:cubicBezTo>
                  <a:cubicBezTo>
                    <a:pt x="2220790" y="3522269"/>
                    <a:pt x="2229839" y="3531318"/>
                    <a:pt x="2237935" y="3532747"/>
                  </a:cubicBezTo>
                  <a:cubicBezTo>
                    <a:pt x="2252699" y="3535604"/>
                    <a:pt x="2266034" y="3527032"/>
                    <a:pt x="2269844" y="3513697"/>
                  </a:cubicBezTo>
                  <a:cubicBezTo>
                    <a:pt x="2271749" y="3494647"/>
                    <a:pt x="2262700" y="3486551"/>
                    <a:pt x="2250794" y="3481788"/>
                  </a:cubicBezTo>
                  <a:lnTo>
                    <a:pt x="2239364" y="3481788"/>
                  </a:lnTo>
                  <a:cubicBezTo>
                    <a:pt x="2239364" y="3481788"/>
                    <a:pt x="2237935" y="3481788"/>
                    <a:pt x="2237935" y="3483217"/>
                  </a:cubicBezTo>
                  <a:cubicBezTo>
                    <a:pt x="2227934" y="3484169"/>
                    <a:pt x="2224600" y="3491313"/>
                    <a:pt x="2219837" y="3497504"/>
                  </a:cubicBezTo>
                  <a:close/>
                  <a:moveTo>
                    <a:pt x="4648235" y="3482740"/>
                  </a:moveTo>
                  <a:cubicBezTo>
                    <a:pt x="4640139" y="3486074"/>
                    <a:pt x="4634900" y="3492742"/>
                    <a:pt x="4631566" y="3500838"/>
                  </a:cubicBezTo>
                  <a:cubicBezTo>
                    <a:pt x="4630138" y="3514173"/>
                    <a:pt x="4633948" y="3524174"/>
                    <a:pt x="4639186" y="3528937"/>
                  </a:cubicBezTo>
                  <a:cubicBezTo>
                    <a:pt x="4640139" y="3529889"/>
                    <a:pt x="4642044" y="3530842"/>
                    <a:pt x="4642996" y="3531318"/>
                  </a:cubicBezTo>
                  <a:cubicBezTo>
                    <a:pt x="4643949" y="3531794"/>
                    <a:pt x="4645854" y="3533699"/>
                    <a:pt x="4646806" y="3533699"/>
                  </a:cubicBezTo>
                  <a:cubicBezTo>
                    <a:pt x="4662523" y="3539414"/>
                    <a:pt x="4677763" y="3531794"/>
                    <a:pt x="4683954" y="3519412"/>
                  </a:cubicBezTo>
                  <a:cubicBezTo>
                    <a:pt x="4683954" y="3517983"/>
                    <a:pt x="4683954" y="3515602"/>
                    <a:pt x="4685383" y="3515602"/>
                  </a:cubicBezTo>
                  <a:cubicBezTo>
                    <a:pt x="4687764" y="3497028"/>
                    <a:pt x="4680144" y="3488456"/>
                    <a:pt x="4670142" y="3482264"/>
                  </a:cubicBezTo>
                  <a:cubicBezTo>
                    <a:pt x="4664904" y="3480835"/>
                    <a:pt x="4658713" y="3480835"/>
                    <a:pt x="4652045" y="3480835"/>
                  </a:cubicBezTo>
                  <a:cubicBezTo>
                    <a:pt x="4651093" y="3480835"/>
                    <a:pt x="4650616" y="3480835"/>
                    <a:pt x="4650616" y="3482264"/>
                  </a:cubicBezTo>
                  <a:lnTo>
                    <a:pt x="4648235" y="3482264"/>
                  </a:lnTo>
                  <a:close/>
                  <a:moveTo>
                    <a:pt x="2093155" y="3506077"/>
                  </a:moveTo>
                  <a:cubicBezTo>
                    <a:pt x="2094107" y="3521793"/>
                    <a:pt x="2102204" y="3530365"/>
                    <a:pt x="2117444" y="3531794"/>
                  </a:cubicBezTo>
                  <a:cubicBezTo>
                    <a:pt x="2132207" y="3530365"/>
                    <a:pt x="2140304" y="3522269"/>
                    <a:pt x="2141733" y="3507505"/>
                  </a:cubicBezTo>
                  <a:cubicBezTo>
                    <a:pt x="2140780" y="3491789"/>
                    <a:pt x="2128398" y="3480359"/>
                    <a:pt x="2112205" y="3484169"/>
                  </a:cubicBezTo>
                  <a:cubicBezTo>
                    <a:pt x="2100299" y="3486074"/>
                    <a:pt x="2095060" y="3494170"/>
                    <a:pt x="2093155" y="3506077"/>
                  </a:cubicBezTo>
                  <a:close/>
                  <a:moveTo>
                    <a:pt x="4568225" y="3502267"/>
                  </a:moveTo>
                  <a:cubicBezTo>
                    <a:pt x="4566796" y="3521793"/>
                    <a:pt x="4575845" y="3530842"/>
                    <a:pt x="4590133" y="3534176"/>
                  </a:cubicBezTo>
                  <a:lnTo>
                    <a:pt x="4599181" y="3534176"/>
                  </a:lnTo>
                  <a:cubicBezTo>
                    <a:pt x="4610135" y="3530842"/>
                    <a:pt x="4617279" y="3524174"/>
                    <a:pt x="4619660" y="3512268"/>
                  </a:cubicBezTo>
                  <a:cubicBezTo>
                    <a:pt x="4619660" y="3491789"/>
                    <a:pt x="4609659" y="3482264"/>
                    <a:pt x="4588704" y="3482740"/>
                  </a:cubicBezTo>
                  <a:cubicBezTo>
                    <a:pt x="4587751" y="3482740"/>
                    <a:pt x="4587275" y="3482740"/>
                    <a:pt x="4587275" y="3484169"/>
                  </a:cubicBezTo>
                  <a:cubicBezTo>
                    <a:pt x="4576322" y="3485598"/>
                    <a:pt x="4572035" y="3494170"/>
                    <a:pt x="4568225" y="3502267"/>
                  </a:cubicBezTo>
                  <a:close/>
                  <a:moveTo>
                    <a:pt x="2918020" y="3500838"/>
                  </a:moveTo>
                  <a:cubicBezTo>
                    <a:pt x="2916115" y="3524174"/>
                    <a:pt x="2926592" y="3535128"/>
                    <a:pt x="2949928" y="3532747"/>
                  </a:cubicBezTo>
                  <a:cubicBezTo>
                    <a:pt x="2957548" y="3528937"/>
                    <a:pt x="2962787" y="3523698"/>
                    <a:pt x="2966597" y="3516078"/>
                  </a:cubicBezTo>
                  <a:cubicBezTo>
                    <a:pt x="2968978" y="3497504"/>
                    <a:pt x="2960882" y="3489408"/>
                    <a:pt x="2949928" y="3484169"/>
                  </a:cubicBezTo>
                  <a:cubicBezTo>
                    <a:pt x="2945166" y="3485122"/>
                    <a:pt x="2937069" y="3482264"/>
                    <a:pt x="2934688" y="3485598"/>
                  </a:cubicBezTo>
                  <a:cubicBezTo>
                    <a:pt x="2925640" y="3487027"/>
                    <a:pt x="2922306" y="3494647"/>
                    <a:pt x="2918020" y="3500838"/>
                  </a:cubicBezTo>
                  <a:close/>
                  <a:moveTo>
                    <a:pt x="3172337" y="3507505"/>
                  </a:moveTo>
                  <a:cubicBezTo>
                    <a:pt x="3173290" y="3523222"/>
                    <a:pt x="3181386" y="3531794"/>
                    <a:pt x="3196626" y="3533223"/>
                  </a:cubicBezTo>
                  <a:cubicBezTo>
                    <a:pt x="3211389" y="3531794"/>
                    <a:pt x="3219486" y="3523698"/>
                    <a:pt x="3220915" y="3508934"/>
                  </a:cubicBezTo>
                  <a:cubicBezTo>
                    <a:pt x="3219962" y="3493218"/>
                    <a:pt x="3207579" y="3481788"/>
                    <a:pt x="3191387" y="3485598"/>
                  </a:cubicBezTo>
                  <a:cubicBezTo>
                    <a:pt x="3179481" y="3487503"/>
                    <a:pt x="3174242" y="3495599"/>
                    <a:pt x="3172337" y="3507505"/>
                  </a:cubicBezTo>
                  <a:close/>
                  <a:moveTo>
                    <a:pt x="3303306" y="3494647"/>
                  </a:moveTo>
                  <a:cubicBezTo>
                    <a:pt x="3302353" y="3499409"/>
                    <a:pt x="3299496" y="3502743"/>
                    <a:pt x="3299496" y="3508934"/>
                  </a:cubicBezTo>
                  <a:cubicBezTo>
                    <a:pt x="3300924" y="3524174"/>
                    <a:pt x="3309497" y="3532270"/>
                    <a:pt x="3325213" y="3533223"/>
                  </a:cubicBezTo>
                  <a:cubicBezTo>
                    <a:pt x="3339024" y="3531318"/>
                    <a:pt x="3347121" y="3523222"/>
                    <a:pt x="3348073" y="3508934"/>
                  </a:cubicBezTo>
                  <a:cubicBezTo>
                    <a:pt x="3347121" y="3493694"/>
                    <a:pt x="3335214" y="3482264"/>
                    <a:pt x="3319974" y="3485598"/>
                  </a:cubicBezTo>
                  <a:cubicBezTo>
                    <a:pt x="3310926" y="3485598"/>
                    <a:pt x="3308544" y="3491313"/>
                    <a:pt x="3303306" y="3494647"/>
                  </a:cubicBezTo>
                  <a:close/>
                  <a:moveTo>
                    <a:pt x="4506789" y="3500838"/>
                  </a:moveTo>
                  <a:cubicBezTo>
                    <a:pt x="4504884" y="3524174"/>
                    <a:pt x="4515361" y="3535128"/>
                    <a:pt x="4538698" y="3532747"/>
                  </a:cubicBezTo>
                  <a:cubicBezTo>
                    <a:pt x="4546318" y="3528937"/>
                    <a:pt x="4551556" y="3523698"/>
                    <a:pt x="4555366" y="3516078"/>
                  </a:cubicBezTo>
                  <a:cubicBezTo>
                    <a:pt x="4557748" y="3497504"/>
                    <a:pt x="4549651" y="3489408"/>
                    <a:pt x="4538698" y="3484169"/>
                  </a:cubicBezTo>
                  <a:cubicBezTo>
                    <a:pt x="4533935" y="3485122"/>
                    <a:pt x="4525839" y="3482264"/>
                    <a:pt x="4523458" y="3485598"/>
                  </a:cubicBezTo>
                  <a:cubicBezTo>
                    <a:pt x="4514409" y="3487027"/>
                    <a:pt x="4511075" y="3494647"/>
                    <a:pt x="4506789" y="3500838"/>
                  </a:cubicBezTo>
                  <a:close/>
                  <a:moveTo>
                    <a:pt x="4762059" y="3499409"/>
                  </a:moveTo>
                  <a:cubicBezTo>
                    <a:pt x="4762059" y="3499409"/>
                    <a:pt x="4762059" y="3500838"/>
                    <a:pt x="4760630" y="3500838"/>
                  </a:cubicBezTo>
                  <a:cubicBezTo>
                    <a:pt x="4758249" y="3519412"/>
                    <a:pt x="4766345" y="3527984"/>
                    <a:pt x="4777299" y="3532747"/>
                  </a:cubicBezTo>
                  <a:cubicBezTo>
                    <a:pt x="4795873" y="3535128"/>
                    <a:pt x="4804445" y="3527032"/>
                    <a:pt x="4809208" y="3516078"/>
                  </a:cubicBezTo>
                  <a:lnTo>
                    <a:pt x="4809208" y="3500838"/>
                  </a:lnTo>
                  <a:cubicBezTo>
                    <a:pt x="4806350" y="3494170"/>
                    <a:pt x="4801587" y="3489884"/>
                    <a:pt x="4796349" y="3485598"/>
                  </a:cubicBezTo>
                  <a:cubicBezTo>
                    <a:pt x="4791586" y="3484645"/>
                    <a:pt x="4781585" y="3482740"/>
                    <a:pt x="4777299" y="3485598"/>
                  </a:cubicBezTo>
                  <a:cubicBezTo>
                    <a:pt x="4768726" y="3487027"/>
                    <a:pt x="4764916" y="3492742"/>
                    <a:pt x="4762059" y="3499885"/>
                  </a:cubicBezTo>
                  <a:close/>
                  <a:moveTo>
                    <a:pt x="2035052" y="3494170"/>
                  </a:moveTo>
                  <a:cubicBezTo>
                    <a:pt x="2034576" y="3498933"/>
                    <a:pt x="2031243" y="3501314"/>
                    <a:pt x="2031243" y="3507029"/>
                  </a:cubicBezTo>
                  <a:cubicBezTo>
                    <a:pt x="2032671" y="3536081"/>
                    <a:pt x="2076010" y="3534176"/>
                    <a:pt x="2075057" y="3505601"/>
                  </a:cubicBezTo>
                  <a:cubicBezTo>
                    <a:pt x="2072676" y="3493218"/>
                    <a:pt x="2065533" y="3485122"/>
                    <a:pt x="2050769" y="3485122"/>
                  </a:cubicBezTo>
                  <a:cubicBezTo>
                    <a:pt x="2049816" y="3485122"/>
                    <a:pt x="2049340" y="3485122"/>
                    <a:pt x="2049340" y="3486551"/>
                  </a:cubicBezTo>
                  <a:cubicBezTo>
                    <a:pt x="2042196" y="3486551"/>
                    <a:pt x="2039815" y="3491313"/>
                    <a:pt x="2035052" y="3494170"/>
                  </a:cubicBezTo>
                  <a:close/>
                  <a:moveTo>
                    <a:pt x="3237583" y="3507029"/>
                  </a:moveTo>
                  <a:cubicBezTo>
                    <a:pt x="3237583" y="3521793"/>
                    <a:pt x="3245679" y="3529413"/>
                    <a:pt x="3259491" y="3531318"/>
                  </a:cubicBezTo>
                  <a:cubicBezTo>
                    <a:pt x="3275207" y="3530365"/>
                    <a:pt x="3283780" y="3522269"/>
                    <a:pt x="3283780" y="3505601"/>
                  </a:cubicBezTo>
                  <a:cubicBezTo>
                    <a:pt x="3281875" y="3492742"/>
                    <a:pt x="3270444" y="3482264"/>
                    <a:pt x="3255681" y="3486551"/>
                  </a:cubicBezTo>
                  <a:cubicBezTo>
                    <a:pt x="3244251" y="3487979"/>
                    <a:pt x="3239488" y="3496075"/>
                    <a:pt x="3237583" y="3507029"/>
                  </a:cubicBezTo>
                  <a:close/>
                  <a:moveTo>
                    <a:pt x="3113282" y="3501790"/>
                  </a:moveTo>
                  <a:cubicBezTo>
                    <a:pt x="3111377" y="3521317"/>
                    <a:pt x="3120426" y="3530365"/>
                    <a:pt x="3140428" y="3528937"/>
                  </a:cubicBezTo>
                  <a:cubicBezTo>
                    <a:pt x="3147096" y="3526079"/>
                    <a:pt x="3151858" y="3521317"/>
                    <a:pt x="3154716" y="3514649"/>
                  </a:cubicBezTo>
                  <a:lnTo>
                    <a:pt x="3154716" y="3501790"/>
                  </a:lnTo>
                  <a:cubicBezTo>
                    <a:pt x="3152335" y="3496552"/>
                    <a:pt x="3148524" y="3492265"/>
                    <a:pt x="3144238" y="3488932"/>
                  </a:cubicBezTo>
                  <a:cubicBezTo>
                    <a:pt x="3139952" y="3488932"/>
                    <a:pt x="3131379" y="3485598"/>
                    <a:pt x="3127569" y="3488932"/>
                  </a:cubicBezTo>
                  <a:cubicBezTo>
                    <a:pt x="3118997" y="3489408"/>
                    <a:pt x="3117092" y="3496075"/>
                    <a:pt x="3113282" y="3501790"/>
                  </a:cubicBezTo>
                  <a:close/>
                  <a:moveTo>
                    <a:pt x="4827781" y="3504172"/>
                  </a:moveTo>
                  <a:cubicBezTo>
                    <a:pt x="4827305" y="3521317"/>
                    <a:pt x="4835877" y="3529413"/>
                    <a:pt x="4853499" y="3528460"/>
                  </a:cubicBezTo>
                  <a:cubicBezTo>
                    <a:pt x="4861119" y="3525127"/>
                    <a:pt x="4866834" y="3520364"/>
                    <a:pt x="4868739" y="3511792"/>
                  </a:cubicBezTo>
                  <a:cubicBezTo>
                    <a:pt x="4870644" y="3497028"/>
                    <a:pt x="4862071" y="3492742"/>
                    <a:pt x="4854451" y="3487503"/>
                  </a:cubicBezTo>
                  <a:cubicBezTo>
                    <a:pt x="4850641" y="3488456"/>
                    <a:pt x="4843498" y="3486074"/>
                    <a:pt x="4841593" y="3488932"/>
                  </a:cubicBezTo>
                  <a:cubicBezTo>
                    <a:pt x="4833972" y="3490837"/>
                    <a:pt x="4829686" y="3496552"/>
                    <a:pt x="4827305" y="3504172"/>
                  </a:cubicBezTo>
                  <a:close/>
                  <a:moveTo>
                    <a:pt x="1975045" y="3506553"/>
                  </a:moveTo>
                  <a:cubicBezTo>
                    <a:pt x="1974093" y="3526555"/>
                    <a:pt x="2006478" y="3526555"/>
                    <a:pt x="2006001" y="3506553"/>
                  </a:cubicBezTo>
                  <a:cubicBezTo>
                    <a:pt x="2005049" y="3497028"/>
                    <a:pt x="1999810" y="3492265"/>
                    <a:pt x="1990761" y="3491313"/>
                  </a:cubicBezTo>
                  <a:cubicBezTo>
                    <a:pt x="1989332" y="3491313"/>
                    <a:pt x="1986951" y="3491313"/>
                    <a:pt x="1986951" y="3492742"/>
                  </a:cubicBezTo>
                  <a:cubicBezTo>
                    <a:pt x="1979331" y="3493694"/>
                    <a:pt x="1976474" y="3499409"/>
                    <a:pt x="1975521" y="3507029"/>
                  </a:cubicBezTo>
                  <a:close/>
                  <a:moveTo>
                    <a:pt x="2992791" y="3511792"/>
                  </a:moveTo>
                  <a:cubicBezTo>
                    <a:pt x="2996125" y="3527032"/>
                    <a:pt x="3025652" y="3525127"/>
                    <a:pt x="3020890" y="3504172"/>
                  </a:cubicBezTo>
                  <a:cubicBezTo>
                    <a:pt x="3018984" y="3497504"/>
                    <a:pt x="3010412" y="3490837"/>
                    <a:pt x="3001839" y="3495123"/>
                  </a:cubicBezTo>
                  <a:cubicBezTo>
                    <a:pt x="2995172" y="3497028"/>
                    <a:pt x="2991838" y="3502267"/>
                    <a:pt x="2992791" y="3511792"/>
                  </a:cubicBezTo>
                  <a:close/>
                  <a:moveTo>
                    <a:pt x="3057085" y="3505601"/>
                  </a:moveTo>
                  <a:lnTo>
                    <a:pt x="3057085" y="3513220"/>
                  </a:lnTo>
                  <a:cubicBezTo>
                    <a:pt x="3062323" y="3526079"/>
                    <a:pt x="3088041" y="3522745"/>
                    <a:pt x="3082802" y="3502743"/>
                  </a:cubicBezTo>
                  <a:cubicBezTo>
                    <a:pt x="3080421" y="3499885"/>
                    <a:pt x="3078040" y="3497028"/>
                    <a:pt x="3075182" y="3495123"/>
                  </a:cubicBezTo>
                  <a:cubicBezTo>
                    <a:pt x="3072325" y="3496075"/>
                    <a:pt x="3065657" y="3493694"/>
                    <a:pt x="3064704" y="3496552"/>
                  </a:cubicBezTo>
                  <a:cubicBezTo>
                    <a:pt x="3059942" y="3497504"/>
                    <a:pt x="3058037" y="3500838"/>
                    <a:pt x="3057085" y="3505601"/>
                  </a:cubicBezTo>
                  <a:close/>
                  <a:moveTo>
                    <a:pt x="4899695" y="3507982"/>
                  </a:moveTo>
                  <a:cubicBezTo>
                    <a:pt x="4901124" y="3515602"/>
                    <a:pt x="4905410" y="3520364"/>
                    <a:pt x="4913982" y="3520841"/>
                  </a:cubicBezTo>
                  <a:cubicBezTo>
                    <a:pt x="4920650" y="3518936"/>
                    <a:pt x="4925412" y="3515125"/>
                    <a:pt x="4925412" y="3506553"/>
                  </a:cubicBezTo>
                  <a:cubicBezTo>
                    <a:pt x="4923984" y="3491789"/>
                    <a:pt x="4900171" y="3491789"/>
                    <a:pt x="4899695" y="3507982"/>
                  </a:cubicBezTo>
                  <a:close/>
                  <a:moveTo>
                    <a:pt x="1936945" y="3505601"/>
                  </a:moveTo>
                  <a:cubicBezTo>
                    <a:pt x="1934564" y="3494647"/>
                    <a:pt x="1918848" y="3494647"/>
                    <a:pt x="1916466" y="3505601"/>
                  </a:cubicBezTo>
                  <a:cubicBezTo>
                    <a:pt x="1916466" y="3519888"/>
                    <a:pt x="1936945" y="3519888"/>
                    <a:pt x="1936945" y="3505601"/>
                  </a:cubicBezTo>
                  <a:close/>
                  <a:moveTo>
                    <a:pt x="4376296" y="3558464"/>
                  </a:moveTo>
                  <a:cubicBezTo>
                    <a:pt x="4370582" y="3576562"/>
                    <a:pt x="4378678" y="3593230"/>
                    <a:pt x="4391536" y="3599422"/>
                  </a:cubicBezTo>
                  <a:cubicBezTo>
                    <a:pt x="4409634" y="3605137"/>
                    <a:pt x="4426303" y="3597040"/>
                    <a:pt x="4432494" y="3584182"/>
                  </a:cubicBezTo>
                  <a:cubicBezTo>
                    <a:pt x="4434875" y="3574657"/>
                    <a:pt x="4434875" y="3567989"/>
                    <a:pt x="4432494" y="3558464"/>
                  </a:cubicBezTo>
                  <a:cubicBezTo>
                    <a:pt x="4428684" y="3552273"/>
                    <a:pt x="4423445" y="3547034"/>
                    <a:pt x="4417254" y="3543224"/>
                  </a:cubicBezTo>
                  <a:cubicBezTo>
                    <a:pt x="4412968" y="3543224"/>
                    <a:pt x="4405348" y="3539890"/>
                    <a:pt x="4402967" y="3541795"/>
                  </a:cubicBezTo>
                  <a:cubicBezTo>
                    <a:pt x="4387727" y="3541319"/>
                    <a:pt x="4382012" y="3550368"/>
                    <a:pt x="4375820" y="3558464"/>
                  </a:cubicBezTo>
                  <a:close/>
                  <a:moveTo>
                    <a:pt x="2850392" y="3571323"/>
                  </a:moveTo>
                  <a:cubicBezTo>
                    <a:pt x="2852297" y="3589420"/>
                    <a:pt x="2861822" y="3598946"/>
                    <a:pt x="2879920" y="3600851"/>
                  </a:cubicBezTo>
                  <a:cubicBezTo>
                    <a:pt x="2898017" y="3598946"/>
                    <a:pt x="2907542" y="3589420"/>
                    <a:pt x="2909447" y="3571323"/>
                  </a:cubicBezTo>
                  <a:cubicBezTo>
                    <a:pt x="2907542" y="3553226"/>
                    <a:pt x="2898017" y="3543224"/>
                    <a:pt x="2879920" y="3541795"/>
                  </a:cubicBezTo>
                  <a:cubicBezTo>
                    <a:pt x="2878015" y="3541795"/>
                    <a:pt x="2875157" y="3541795"/>
                    <a:pt x="2874681" y="3543224"/>
                  </a:cubicBezTo>
                  <a:cubicBezTo>
                    <a:pt x="2859441" y="3545605"/>
                    <a:pt x="2851821" y="3555607"/>
                    <a:pt x="2850392" y="3571323"/>
                  </a:cubicBezTo>
                  <a:close/>
                  <a:moveTo>
                    <a:pt x="2216504" y="3572752"/>
                  </a:moveTo>
                  <a:cubicBezTo>
                    <a:pt x="2219361" y="3588944"/>
                    <a:pt x="2228410" y="3598469"/>
                    <a:pt x="2246031" y="3599898"/>
                  </a:cubicBezTo>
                  <a:cubicBezTo>
                    <a:pt x="2261747" y="3597040"/>
                    <a:pt x="2271273" y="3587992"/>
                    <a:pt x="2273177" y="3571799"/>
                  </a:cubicBezTo>
                  <a:cubicBezTo>
                    <a:pt x="2270796" y="3554654"/>
                    <a:pt x="2261271" y="3545129"/>
                    <a:pt x="2243650" y="3543700"/>
                  </a:cubicBezTo>
                  <a:cubicBezTo>
                    <a:pt x="2242697" y="3543700"/>
                    <a:pt x="2242221" y="3543700"/>
                    <a:pt x="2242221" y="3545129"/>
                  </a:cubicBezTo>
                  <a:cubicBezTo>
                    <a:pt x="2225552" y="3546082"/>
                    <a:pt x="2218409" y="3557512"/>
                    <a:pt x="2216504" y="3573228"/>
                  </a:cubicBezTo>
                  <a:close/>
                  <a:moveTo>
                    <a:pt x="3486662" y="3572752"/>
                  </a:moveTo>
                  <a:cubicBezTo>
                    <a:pt x="3489519" y="3588944"/>
                    <a:pt x="3498568" y="3598469"/>
                    <a:pt x="3516189" y="3599898"/>
                  </a:cubicBezTo>
                  <a:cubicBezTo>
                    <a:pt x="3531906" y="3597040"/>
                    <a:pt x="3540954" y="3587992"/>
                    <a:pt x="3543336" y="3571799"/>
                  </a:cubicBezTo>
                  <a:cubicBezTo>
                    <a:pt x="3540954" y="3554654"/>
                    <a:pt x="3531429" y="3545129"/>
                    <a:pt x="3513808" y="3543700"/>
                  </a:cubicBezTo>
                  <a:cubicBezTo>
                    <a:pt x="3512856" y="3543700"/>
                    <a:pt x="3512379" y="3543700"/>
                    <a:pt x="3512379" y="3545129"/>
                  </a:cubicBezTo>
                  <a:cubicBezTo>
                    <a:pt x="3495711" y="3546082"/>
                    <a:pt x="3488567" y="3557512"/>
                    <a:pt x="3486662" y="3573228"/>
                  </a:cubicBezTo>
                  <a:close/>
                  <a:moveTo>
                    <a:pt x="3235202" y="3559893"/>
                  </a:moveTo>
                  <a:cubicBezTo>
                    <a:pt x="3233297" y="3566561"/>
                    <a:pt x="3233297" y="3576562"/>
                    <a:pt x="3235202" y="3583229"/>
                  </a:cubicBezTo>
                  <a:cubicBezTo>
                    <a:pt x="3239012" y="3588944"/>
                    <a:pt x="3243774" y="3593230"/>
                    <a:pt x="3249490" y="3597517"/>
                  </a:cubicBezTo>
                  <a:cubicBezTo>
                    <a:pt x="3267111" y="3602755"/>
                    <a:pt x="3280922" y="3594183"/>
                    <a:pt x="3286637" y="3583229"/>
                  </a:cubicBezTo>
                  <a:cubicBezTo>
                    <a:pt x="3291876" y="3565608"/>
                    <a:pt x="3283303" y="3551797"/>
                    <a:pt x="3272349" y="3546082"/>
                  </a:cubicBezTo>
                  <a:cubicBezTo>
                    <a:pt x="3267111" y="3544653"/>
                    <a:pt x="3260919" y="3544653"/>
                    <a:pt x="3254252" y="3544653"/>
                  </a:cubicBezTo>
                  <a:cubicBezTo>
                    <a:pt x="3253299" y="3544653"/>
                    <a:pt x="3252823" y="3544653"/>
                    <a:pt x="3252823" y="3546082"/>
                  </a:cubicBezTo>
                  <a:cubicBezTo>
                    <a:pt x="3243298" y="3547034"/>
                    <a:pt x="3239964" y="3554654"/>
                    <a:pt x="3234726" y="3560369"/>
                  </a:cubicBezTo>
                  <a:close/>
                  <a:moveTo>
                    <a:pt x="4440114" y="3563703"/>
                  </a:moveTo>
                  <a:cubicBezTo>
                    <a:pt x="4437733" y="3584182"/>
                    <a:pt x="4447258" y="3592754"/>
                    <a:pt x="4459164" y="3598469"/>
                  </a:cubicBezTo>
                  <a:cubicBezTo>
                    <a:pt x="4485358" y="3601327"/>
                    <a:pt x="4498217" y="3584658"/>
                    <a:pt x="4492501" y="3559893"/>
                  </a:cubicBezTo>
                  <a:cubicBezTo>
                    <a:pt x="4485834" y="3550844"/>
                    <a:pt x="4478214" y="3542272"/>
                    <a:pt x="4460593" y="3544653"/>
                  </a:cubicBezTo>
                  <a:cubicBezTo>
                    <a:pt x="4459640" y="3544653"/>
                    <a:pt x="4459164" y="3544653"/>
                    <a:pt x="4459164" y="3546082"/>
                  </a:cubicBezTo>
                  <a:cubicBezTo>
                    <a:pt x="4448210" y="3547510"/>
                    <a:pt x="4444876" y="3556559"/>
                    <a:pt x="4440114" y="3564179"/>
                  </a:cubicBezTo>
                  <a:close/>
                  <a:moveTo>
                    <a:pt x="3172337" y="3561322"/>
                  </a:moveTo>
                  <a:cubicBezTo>
                    <a:pt x="3172337" y="3561322"/>
                    <a:pt x="3172337" y="3565132"/>
                    <a:pt x="3170908" y="3565132"/>
                  </a:cubicBezTo>
                  <a:cubicBezTo>
                    <a:pt x="3171385" y="3570370"/>
                    <a:pt x="3169956" y="3574180"/>
                    <a:pt x="3170908" y="3577990"/>
                  </a:cubicBezTo>
                  <a:cubicBezTo>
                    <a:pt x="3172813" y="3586563"/>
                    <a:pt x="3181862" y="3595612"/>
                    <a:pt x="3189958" y="3597040"/>
                  </a:cubicBezTo>
                  <a:cubicBezTo>
                    <a:pt x="3204722" y="3599898"/>
                    <a:pt x="3218057" y="3591325"/>
                    <a:pt x="3221867" y="3577990"/>
                  </a:cubicBezTo>
                  <a:cubicBezTo>
                    <a:pt x="3223772" y="3558940"/>
                    <a:pt x="3214723" y="3550844"/>
                    <a:pt x="3202817" y="3546082"/>
                  </a:cubicBezTo>
                  <a:lnTo>
                    <a:pt x="3191387" y="3546082"/>
                  </a:lnTo>
                  <a:cubicBezTo>
                    <a:pt x="3191387" y="3546082"/>
                    <a:pt x="3189958" y="3546082"/>
                    <a:pt x="3189958" y="3547510"/>
                  </a:cubicBezTo>
                  <a:cubicBezTo>
                    <a:pt x="3179957" y="3548463"/>
                    <a:pt x="3176623" y="3555607"/>
                    <a:pt x="3171861" y="3561798"/>
                  </a:cubicBezTo>
                  <a:close/>
                  <a:moveTo>
                    <a:pt x="3426178" y="3562750"/>
                  </a:moveTo>
                  <a:cubicBezTo>
                    <a:pt x="3420939" y="3578467"/>
                    <a:pt x="3429988" y="3590373"/>
                    <a:pt x="3439037" y="3596088"/>
                  </a:cubicBezTo>
                  <a:cubicBezTo>
                    <a:pt x="3445704" y="3597993"/>
                    <a:pt x="3455705" y="3597993"/>
                    <a:pt x="3461897" y="3596088"/>
                  </a:cubicBezTo>
                  <a:cubicBezTo>
                    <a:pt x="3471898" y="3590373"/>
                    <a:pt x="3479994" y="3577038"/>
                    <a:pt x="3474755" y="3559893"/>
                  </a:cubicBezTo>
                  <a:cubicBezTo>
                    <a:pt x="3470946" y="3555130"/>
                    <a:pt x="3466659" y="3550844"/>
                    <a:pt x="3461897" y="3547034"/>
                  </a:cubicBezTo>
                  <a:cubicBezTo>
                    <a:pt x="3457134" y="3546558"/>
                    <a:pt x="3447133" y="3544177"/>
                    <a:pt x="3442847" y="3547034"/>
                  </a:cubicBezTo>
                  <a:cubicBezTo>
                    <a:pt x="3433798" y="3548939"/>
                    <a:pt x="3429036" y="3554654"/>
                    <a:pt x="3426178" y="3562274"/>
                  </a:cubicBezTo>
                  <a:close/>
                  <a:moveTo>
                    <a:pt x="3553337" y="3562750"/>
                  </a:moveTo>
                  <a:cubicBezTo>
                    <a:pt x="3554289" y="3567037"/>
                    <a:pt x="3551432" y="3567513"/>
                    <a:pt x="3551908" y="3571799"/>
                  </a:cubicBezTo>
                  <a:cubicBezTo>
                    <a:pt x="3553813" y="3587515"/>
                    <a:pt x="3562386" y="3596088"/>
                    <a:pt x="3579054" y="3597517"/>
                  </a:cubicBezTo>
                  <a:cubicBezTo>
                    <a:pt x="3593342" y="3595135"/>
                    <a:pt x="3602390" y="3586563"/>
                    <a:pt x="3603343" y="3570370"/>
                  </a:cubicBezTo>
                  <a:cubicBezTo>
                    <a:pt x="3601438" y="3555607"/>
                    <a:pt x="3589532" y="3543700"/>
                    <a:pt x="3573816" y="3547034"/>
                  </a:cubicBezTo>
                  <a:cubicBezTo>
                    <a:pt x="3562386" y="3547034"/>
                    <a:pt x="3558576" y="3555607"/>
                    <a:pt x="3553337" y="3562274"/>
                  </a:cubicBezTo>
                  <a:close/>
                  <a:moveTo>
                    <a:pt x="3632870" y="3547510"/>
                  </a:moveTo>
                  <a:cubicBezTo>
                    <a:pt x="3626203" y="3551321"/>
                    <a:pt x="3621440" y="3556559"/>
                    <a:pt x="3617630" y="3562750"/>
                  </a:cubicBezTo>
                  <a:cubicBezTo>
                    <a:pt x="3613821" y="3579419"/>
                    <a:pt x="3622393" y="3590373"/>
                    <a:pt x="3632870" y="3596088"/>
                  </a:cubicBezTo>
                  <a:cubicBezTo>
                    <a:pt x="3655254" y="3600851"/>
                    <a:pt x="3670970" y="3585134"/>
                    <a:pt x="3666208" y="3562750"/>
                  </a:cubicBezTo>
                  <a:cubicBezTo>
                    <a:pt x="3661446" y="3554178"/>
                    <a:pt x="3651444" y="3544177"/>
                    <a:pt x="3639062" y="3547510"/>
                  </a:cubicBezTo>
                  <a:lnTo>
                    <a:pt x="3632870" y="3547510"/>
                  </a:lnTo>
                  <a:close/>
                  <a:moveTo>
                    <a:pt x="2156020" y="3571799"/>
                  </a:moveTo>
                  <a:cubicBezTo>
                    <a:pt x="2157449" y="3585611"/>
                    <a:pt x="2166974" y="3596088"/>
                    <a:pt x="2180309" y="3596088"/>
                  </a:cubicBezTo>
                  <a:cubicBezTo>
                    <a:pt x="2193644" y="3596088"/>
                    <a:pt x="2204121" y="3585134"/>
                    <a:pt x="2204597" y="3570370"/>
                  </a:cubicBezTo>
                  <a:cubicBezTo>
                    <a:pt x="2201740" y="3557035"/>
                    <a:pt x="2194596" y="3547987"/>
                    <a:pt x="2178880" y="3547034"/>
                  </a:cubicBezTo>
                  <a:cubicBezTo>
                    <a:pt x="2177927" y="3547034"/>
                    <a:pt x="2176499" y="3547034"/>
                    <a:pt x="2176499" y="3548463"/>
                  </a:cubicBezTo>
                  <a:cubicBezTo>
                    <a:pt x="2163640" y="3549892"/>
                    <a:pt x="2157925" y="3558940"/>
                    <a:pt x="2156020" y="3571799"/>
                  </a:cubicBezTo>
                  <a:close/>
                  <a:moveTo>
                    <a:pt x="3299496" y="3565132"/>
                  </a:moveTo>
                  <a:cubicBezTo>
                    <a:pt x="3297591" y="3583229"/>
                    <a:pt x="3306163" y="3591325"/>
                    <a:pt x="3317593" y="3596088"/>
                  </a:cubicBezTo>
                  <a:cubicBezTo>
                    <a:pt x="3335691" y="3597993"/>
                    <a:pt x="3343787" y="3589420"/>
                    <a:pt x="3348549" y="3577990"/>
                  </a:cubicBezTo>
                  <a:cubicBezTo>
                    <a:pt x="3349978" y="3556559"/>
                    <a:pt x="3339977" y="3546082"/>
                    <a:pt x="3319022" y="3547034"/>
                  </a:cubicBezTo>
                  <a:cubicBezTo>
                    <a:pt x="3318069" y="3547034"/>
                    <a:pt x="3317593" y="3547034"/>
                    <a:pt x="3317593" y="3548463"/>
                  </a:cubicBezTo>
                  <a:cubicBezTo>
                    <a:pt x="3307116" y="3549415"/>
                    <a:pt x="3303782" y="3557512"/>
                    <a:pt x="3299496" y="3565132"/>
                  </a:cubicBezTo>
                  <a:close/>
                  <a:moveTo>
                    <a:pt x="3363790" y="3571799"/>
                  </a:moveTo>
                  <a:cubicBezTo>
                    <a:pt x="3364742" y="3577990"/>
                    <a:pt x="3366171" y="3580848"/>
                    <a:pt x="3367599" y="3583229"/>
                  </a:cubicBezTo>
                  <a:cubicBezTo>
                    <a:pt x="3369981" y="3587039"/>
                    <a:pt x="3370933" y="3588468"/>
                    <a:pt x="3373791" y="3590849"/>
                  </a:cubicBezTo>
                  <a:cubicBezTo>
                    <a:pt x="3388078" y="3601327"/>
                    <a:pt x="3410938" y="3593230"/>
                    <a:pt x="3412367" y="3571799"/>
                  </a:cubicBezTo>
                  <a:cubicBezTo>
                    <a:pt x="3412843" y="3567513"/>
                    <a:pt x="3409985" y="3567037"/>
                    <a:pt x="3410938" y="3562750"/>
                  </a:cubicBezTo>
                  <a:cubicBezTo>
                    <a:pt x="3406176" y="3554654"/>
                    <a:pt x="3396174" y="3544653"/>
                    <a:pt x="3383792" y="3548463"/>
                  </a:cubicBezTo>
                  <a:cubicBezTo>
                    <a:pt x="3370457" y="3549892"/>
                    <a:pt x="3365218" y="3558940"/>
                    <a:pt x="3363313" y="3571799"/>
                  </a:cubicBezTo>
                  <a:close/>
                  <a:moveTo>
                    <a:pt x="4511075" y="3557512"/>
                  </a:moveTo>
                  <a:cubicBezTo>
                    <a:pt x="4510123" y="3562274"/>
                    <a:pt x="4507265" y="3565608"/>
                    <a:pt x="4507265" y="3571799"/>
                  </a:cubicBezTo>
                  <a:cubicBezTo>
                    <a:pt x="4508694" y="3587039"/>
                    <a:pt x="4517266" y="3595135"/>
                    <a:pt x="4532983" y="3596088"/>
                  </a:cubicBezTo>
                  <a:cubicBezTo>
                    <a:pt x="4546794" y="3594183"/>
                    <a:pt x="4554890" y="3586087"/>
                    <a:pt x="4555843" y="3571799"/>
                  </a:cubicBezTo>
                  <a:cubicBezTo>
                    <a:pt x="4554890" y="3556559"/>
                    <a:pt x="4542984" y="3545129"/>
                    <a:pt x="4527744" y="3548463"/>
                  </a:cubicBezTo>
                  <a:cubicBezTo>
                    <a:pt x="4518695" y="3548463"/>
                    <a:pt x="4516314" y="3554178"/>
                    <a:pt x="4511075" y="3557512"/>
                  </a:cubicBezTo>
                  <a:close/>
                  <a:moveTo>
                    <a:pt x="4635376" y="3562750"/>
                  </a:moveTo>
                  <a:cubicBezTo>
                    <a:pt x="4635376" y="3562750"/>
                    <a:pt x="4635376" y="3564179"/>
                    <a:pt x="4633948" y="3564179"/>
                  </a:cubicBezTo>
                  <a:cubicBezTo>
                    <a:pt x="4631566" y="3582753"/>
                    <a:pt x="4639662" y="3591325"/>
                    <a:pt x="4650616" y="3596088"/>
                  </a:cubicBezTo>
                  <a:cubicBezTo>
                    <a:pt x="4669190" y="3598469"/>
                    <a:pt x="4677763" y="3590373"/>
                    <a:pt x="4682525" y="3579419"/>
                  </a:cubicBezTo>
                  <a:lnTo>
                    <a:pt x="4682525" y="3564179"/>
                  </a:lnTo>
                  <a:cubicBezTo>
                    <a:pt x="4679668" y="3557512"/>
                    <a:pt x="4674905" y="3553226"/>
                    <a:pt x="4669666" y="3548939"/>
                  </a:cubicBezTo>
                  <a:cubicBezTo>
                    <a:pt x="4664904" y="3547987"/>
                    <a:pt x="4654902" y="3546082"/>
                    <a:pt x="4650616" y="3548939"/>
                  </a:cubicBezTo>
                  <a:cubicBezTo>
                    <a:pt x="4642520" y="3550368"/>
                    <a:pt x="4638234" y="3556083"/>
                    <a:pt x="4635376" y="3563227"/>
                  </a:cubicBezTo>
                  <a:close/>
                  <a:moveTo>
                    <a:pt x="3681924" y="3570370"/>
                  </a:moveTo>
                  <a:cubicBezTo>
                    <a:pt x="3681924" y="3585134"/>
                    <a:pt x="3690021" y="3592754"/>
                    <a:pt x="3703832" y="3594659"/>
                  </a:cubicBezTo>
                  <a:cubicBezTo>
                    <a:pt x="3719548" y="3593707"/>
                    <a:pt x="3728120" y="3585611"/>
                    <a:pt x="3728120" y="3568942"/>
                  </a:cubicBezTo>
                  <a:cubicBezTo>
                    <a:pt x="3726215" y="3556083"/>
                    <a:pt x="3714785" y="3545605"/>
                    <a:pt x="3700022" y="3549892"/>
                  </a:cubicBezTo>
                  <a:cubicBezTo>
                    <a:pt x="3688592" y="3551321"/>
                    <a:pt x="3683829" y="3559417"/>
                    <a:pt x="3681924" y="3570370"/>
                  </a:cubicBezTo>
                  <a:close/>
                  <a:moveTo>
                    <a:pt x="4572511" y="3563703"/>
                  </a:moveTo>
                  <a:cubicBezTo>
                    <a:pt x="4564891" y="3585611"/>
                    <a:pt x="4586799" y="3600374"/>
                    <a:pt x="4604420" y="3593230"/>
                  </a:cubicBezTo>
                  <a:cubicBezTo>
                    <a:pt x="4609659" y="3591325"/>
                    <a:pt x="4611564" y="3585134"/>
                    <a:pt x="4615850" y="3581801"/>
                  </a:cubicBezTo>
                  <a:cubicBezTo>
                    <a:pt x="4617755" y="3575609"/>
                    <a:pt x="4617755" y="3567513"/>
                    <a:pt x="4615850" y="3561322"/>
                  </a:cubicBezTo>
                  <a:cubicBezTo>
                    <a:pt x="4612516" y="3557035"/>
                    <a:pt x="4608707" y="3553226"/>
                    <a:pt x="4604420" y="3549892"/>
                  </a:cubicBezTo>
                  <a:cubicBezTo>
                    <a:pt x="4600134" y="3549892"/>
                    <a:pt x="4591561" y="3546558"/>
                    <a:pt x="4587751" y="3549892"/>
                  </a:cubicBezTo>
                  <a:cubicBezTo>
                    <a:pt x="4579179" y="3551321"/>
                    <a:pt x="4574892" y="3556559"/>
                    <a:pt x="4572511" y="3564179"/>
                  </a:cubicBezTo>
                  <a:close/>
                  <a:moveTo>
                    <a:pt x="4699670" y="3563703"/>
                  </a:moveTo>
                  <a:cubicBezTo>
                    <a:pt x="4692050" y="3585611"/>
                    <a:pt x="4713958" y="3600374"/>
                    <a:pt x="4731579" y="3593230"/>
                  </a:cubicBezTo>
                  <a:cubicBezTo>
                    <a:pt x="4736817" y="3591325"/>
                    <a:pt x="4738722" y="3585134"/>
                    <a:pt x="4743009" y="3581801"/>
                  </a:cubicBezTo>
                  <a:cubicBezTo>
                    <a:pt x="4744914" y="3575609"/>
                    <a:pt x="4744914" y="3567513"/>
                    <a:pt x="4743009" y="3561322"/>
                  </a:cubicBezTo>
                  <a:cubicBezTo>
                    <a:pt x="4739675" y="3557035"/>
                    <a:pt x="4735865" y="3553226"/>
                    <a:pt x="4731579" y="3549892"/>
                  </a:cubicBezTo>
                  <a:cubicBezTo>
                    <a:pt x="4727293" y="3549892"/>
                    <a:pt x="4718720" y="3546558"/>
                    <a:pt x="4714910" y="3549892"/>
                  </a:cubicBezTo>
                  <a:cubicBezTo>
                    <a:pt x="4706337" y="3551321"/>
                    <a:pt x="4702051" y="3556559"/>
                    <a:pt x="4699670" y="3564179"/>
                  </a:cubicBezTo>
                  <a:close/>
                  <a:moveTo>
                    <a:pt x="4767774" y="3558464"/>
                  </a:moveTo>
                  <a:cubicBezTo>
                    <a:pt x="4766821" y="3562750"/>
                    <a:pt x="4764440" y="3566561"/>
                    <a:pt x="4763964" y="3571323"/>
                  </a:cubicBezTo>
                  <a:cubicBezTo>
                    <a:pt x="4765869" y="3584182"/>
                    <a:pt x="4773013" y="3591325"/>
                    <a:pt x="4785871" y="3593230"/>
                  </a:cubicBezTo>
                  <a:cubicBezTo>
                    <a:pt x="4807303" y="3593230"/>
                    <a:pt x="4813494" y="3564655"/>
                    <a:pt x="4798730" y="3553226"/>
                  </a:cubicBezTo>
                  <a:cubicBezTo>
                    <a:pt x="4793968" y="3552749"/>
                    <a:pt x="4787776" y="3547034"/>
                    <a:pt x="4783490" y="3550844"/>
                  </a:cubicBezTo>
                  <a:cubicBezTo>
                    <a:pt x="4775394" y="3550368"/>
                    <a:pt x="4772536" y="3555607"/>
                    <a:pt x="4768250" y="3558464"/>
                  </a:cubicBezTo>
                  <a:close/>
                  <a:moveTo>
                    <a:pt x="2923735" y="3567513"/>
                  </a:moveTo>
                  <a:cubicBezTo>
                    <a:pt x="2922306" y="3581324"/>
                    <a:pt x="2929450" y="3586087"/>
                    <a:pt x="2936593" y="3590849"/>
                  </a:cubicBezTo>
                  <a:cubicBezTo>
                    <a:pt x="2955167" y="3592278"/>
                    <a:pt x="2963740" y="3583706"/>
                    <a:pt x="2962311" y="3565132"/>
                  </a:cubicBezTo>
                  <a:cubicBezTo>
                    <a:pt x="2959453" y="3559417"/>
                    <a:pt x="2955167" y="3555130"/>
                    <a:pt x="2949452" y="3552273"/>
                  </a:cubicBezTo>
                  <a:cubicBezTo>
                    <a:pt x="2945642" y="3553226"/>
                    <a:pt x="2938499" y="3550844"/>
                    <a:pt x="2936593" y="3553702"/>
                  </a:cubicBezTo>
                  <a:cubicBezTo>
                    <a:pt x="2929450" y="3555130"/>
                    <a:pt x="2925640" y="3560845"/>
                    <a:pt x="2923735" y="3567989"/>
                  </a:cubicBezTo>
                  <a:close/>
                  <a:moveTo>
                    <a:pt x="3114711" y="3568942"/>
                  </a:moveTo>
                  <a:cubicBezTo>
                    <a:pt x="3113758" y="3581801"/>
                    <a:pt x="3120426" y="3587039"/>
                    <a:pt x="3128998" y="3590849"/>
                  </a:cubicBezTo>
                  <a:cubicBezTo>
                    <a:pt x="3154716" y="3595612"/>
                    <a:pt x="3159002" y="3563227"/>
                    <a:pt x="3145667" y="3554654"/>
                  </a:cubicBezTo>
                  <a:cubicBezTo>
                    <a:pt x="3141381" y="3553702"/>
                    <a:pt x="3133761" y="3549415"/>
                    <a:pt x="3128998" y="3553226"/>
                  </a:cubicBezTo>
                  <a:cubicBezTo>
                    <a:pt x="3119950" y="3554178"/>
                    <a:pt x="3116616" y="3560845"/>
                    <a:pt x="3114711" y="3568466"/>
                  </a:cubicBezTo>
                  <a:close/>
                  <a:moveTo>
                    <a:pt x="2099822" y="3565132"/>
                  </a:moveTo>
                  <a:cubicBezTo>
                    <a:pt x="2091726" y="3597517"/>
                    <a:pt x="2144114" y="3597517"/>
                    <a:pt x="2135541" y="3565132"/>
                  </a:cubicBezTo>
                  <a:cubicBezTo>
                    <a:pt x="2132684" y="3560369"/>
                    <a:pt x="2128874" y="3556083"/>
                    <a:pt x="2124111" y="3553702"/>
                  </a:cubicBezTo>
                  <a:cubicBezTo>
                    <a:pt x="2120301" y="3554654"/>
                    <a:pt x="2113158" y="3552273"/>
                    <a:pt x="2111253" y="3555130"/>
                  </a:cubicBezTo>
                  <a:cubicBezTo>
                    <a:pt x="2104585" y="3555607"/>
                    <a:pt x="2103156" y="3561322"/>
                    <a:pt x="2099822" y="3565608"/>
                  </a:cubicBezTo>
                  <a:close/>
                  <a:moveTo>
                    <a:pt x="4831591" y="3571799"/>
                  </a:moveTo>
                  <a:cubicBezTo>
                    <a:pt x="4831115" y="3593707"/>
                    <a:pt x="4866834" y="3593230"/>
                    <a:pt x="4864929" y="3570370"/>
                  </a:cubicBezTo>
                  <a:cubicBezTo>
                    <a:pt x="4863024" y="3561322"/>
                    <a:pt x="4857785" y="3555130"/>
                    <a:pt x="4846831" y="3555130"/>
                  </a:cubicBezTo>
                  <a:cubicBezTo>
                    <a:pt x="4845879" y="3555130"/>
                    <a:pt x="4844450" y="3555130"/>
                    <a:pt x="4844450" y="3556559"/>
                  </a:cubicBezTo>
                  <a:cubicBezTo>
                    <a:pt x="4835877" y="3557512"/>
                    <a:pt x="4832544" y="3563703"/>
                    <a:pt x="4831591" y="3571799"/>
                  </a:cubicBezTo>
                  <a:close/>
                  <a:moveTo>
                    <a:pt x="3057085" y="3573228"/>
                  </a:moveTo>
                  <a:cubicBezTo>
                    <a:pt x="3058990" y="3579895"/>
                    <a:pt x="3062799" y="3584658"/>
                    <a:pt x="3071372" y="3584658"/>
                  </a:cubicBezTo>
                  <a:cubicBezTo>
                    <a:pt x="3078040" y="3582753"/>
                    <a:pt x="3082802" y="3578943"/>
                    <a:pt x="3082802" y="3570370"/>
                  </a:cubicBezTo>
                  <a:cubicBezTo>
                    <a:pt x="3081849" y="3555130"/>
                    <a:pt x="3055656" y="3555607"/>
                    <a:pt x="3057085" y="3572752"/>
                  </a:cubicBezTo>
                  <a:close/>
                  <a:moveTo>
                    <a:pt x="2998030" y="3573228"/>
                  </a:moveTo>
                  <a:cubicBezTo>
                    <a:pt x="3000887" y="3585611"/>
                    <a:pt x="3020890" y="3579895"/>
                    <a:pt x="3014698" y="3567037"/>
                  </a:cubicBezTo>
                  <a:cubicBezTo>
                    <a:pt x="3008983" y="3560845"/>
                    <a:pt x="2998030" y="3563703"/>
                    <a:pt x="2998030" y="3573228"/>
                  </a:cubicBezTo>
                  <a:close/>
                  <a:moveTo>
                    <a:pt x="2277940" y="3629902"/>
                  </a:moveTo>
                  <a:lnTo>
                    <a:pt x="2277940" y="3641332"/>
                  </a:lnTo>
                  <a:cubicBezTo>
                    <a:pt x="2281750" y="3652285"/>
                    <a:pt x="2288894" y="3662763"/>
                    <a:pt x="2302229" y="3664668"/>
                  </a:cubicBezTo>
                  <a:cubicBezTo>
                    <a:pt x="2319374" y="3667049"/>
                    <a:pt x="2333661" y="3656095"/>
                    <a:pt x="2336995" y="3640379"/>
                  </a:cubicBezTo>
                  <a:lnTo>
                    <a:pt x="2336995" y="3628949"/>
                  </a:lnTo>
                  <a:cubicBezTo>
                    <a:pt x="2333185" y="3617043"/>
                    <a:pt x="2325565" y="3608470"/>
                    <a:pt x="2312706" y="3605613"/>
                  </a:cubicBezTo>
                  <a:lnTo>
                    <a:pt x="2301276" y="3605613"/>
                  </a:lnTo>
                  <a:cubicBezTo>
                    <a:pt x="2301276" y="3605613"/>
                    <a:pt x="2299847" y="3605613"/>
                    <a:pt x="2299847" y="3607042"/>
                  </a:cubicBezTo>
                  <a:cubicBezTo>
                    <a:pt x="2287465" y="3609423"/>
                    <a:pt x="2281274" y="3618472"/>
                    <a:pt x="2277940" y="3630378"/>
                  </a:cubicBezTo>
                  <a:close/>
                  <a:moveTo>
                    <a:pt x="3231392" y="3637522"/>
                  </a:moveTo>
                  <a:cubicBezTo>
                    <a:pt x="3233773" y="3654667"/>
                    <a:pt x="3243774" y="3664668"/>
                    <a:pt x="3262348" y="3665620"/>
                  </a:cubicBezTo>
                  <a:cubicBezTo>
                    <a:pt x="3279493" y="3663239"/>
                    <a:pt x="3289494" y="3653238"/>
                    <a:pt x="3290447" y="3634664"/>
                  </a:cubicBezTo>
                  <a:cubicBezTo>
                    <a:pt x="3288066" y="3617519"/>
                    <a:pt x="3278064" y="3607518"/>
                    <a:pt x="3259491" y="3606565"/>
                  </a:cubicBezTo>
                  <a:cubicBezTo>
                    <a:pt x="3258538" y="3606565"/>
                    <a:pt x="3257109" y="3606565"/>
                    <a:pt x="3257109" y="3607994"/>
                  </a:cubicBezTo>
                  <a:cubicBezTo>
                    <a:pt x="3240441" y="3609423"/>
                    <a:pt x="3232821" y="3620853"/>
                    <a:pt x="3231392" y="3637522"/>
                  </a:cubicBezTo>
                  <a:close/>
                  <a:moveTo>
                    <a:pt x="4386298" y="3611804"/>
                  </a:moveTo>
                  <a:cubicBezTo>
                    <a:pt x="4380583" y="3617995"/>
                    <a:pt x="4374868" y="3624663"/>
                    <a:pt x="4374868" y="3636093"/>
                  </a:cubicBezTo>
                  <a:cubicBezTo>
                    <a:pt x="4375820" y="3653714"/>
                    <a:pt x="4388203" y="3665620"/>
                    <a:pt x="4404395" y="3665620"/>
                  </a:cubicBezTo>
                  <a:cubicBezTo>
                    <a:pt x="4420588" y="3665620"/>
                    <a:pt x="4432970" y="3653714"/>
                    <a:pt x="4433923" y="3636093"/>
                  </a:cubicBezTo>
                  <a:cubicBezTo>
                    <a:pt x="4432494" y="3617995"/>
                    <a:pt x="4422493" y="3607994"/>
                    <a:pt x="4404395" y="3606565"/>
                  </a:cubicBezTo>
                  <a:cubicBezTo>
                    <a:pt x="4402490" y="3606565"/>
                    <a:pt x="4399633" y="3606565"/>
                    <a:pt x="4399157" y="3607994"/>
                  </a:cubicBezTo>
                  <a:cubicBezTo>
                    <a:pt x="4392489" y="3607042"/>
                    <a:pt x="4391536" y="3611328"/>
                    <a:pt x="4386298" y="3611804"/>
                  </a:cubicBezTo>
                  <a:close/>
                  <a:moveTo>
                    <a:pt x="2218885" y="3624663"/>
                  </a:moveTo>
                  <a:cubicBezTo>
                    <a:pt x="2217456" y="3631807"/>
                    <a:pt x="2216980" y="3639427"/>
                    <a:pt x="2218885" y="3645142"/>
                  </a:cubicBezTo>
                  <a:cubicBezTo>
                    <a:pt x="2220790" y="3651333"/>
                    <a:pt x="2228886" y="3658953"/>
                    <a:pt x="2234125" y="3660382"/>
                  </a:cubicBezTo>
                  <a:cubicBezTo>
                    <a:pt x="2249365" y="3665620"/>
                    <a:pt x="2263653" y="3657524"/>
                    <a:pt x="2269844" y="3645142"/>
                  </a:cubicBezTo>
                  <a:cubicBezTo>
                    <a:pt x="2269844" y="3643713"/>
                    <a:pt x="2269844" y="3641332"/>
                    <a:pt x="2271273" y="3641332"/>
                  </a:cubicBezTo>
                  <a:cubicBezTo>
                    <a:pt x="2273177" y="3621329"/>
                    <a:pt x="2263176" y="3613233"/>
                    <a:pt x="2250794" y="3607994"/>
                  </a:cubicBezTo>
                  <a:lnTo>
                    <a:pt x="2239364" y="3607994"/>
                  </a:lnTo>
                  <a:cubicBezTo>
                    <a:pt x="2239364" y="3607994"/>
                    <a:pt x="2237935" y="3607994"/>
                    <a:pt x="2237935" y="3609423"/>
                  </a:cubicBezTo>
                  <a:cubicBezTo>
                    <a:pt x="2227457" y="3610375"/>
                    <a:pt x="2223648" y="3617995"/>
                    <a:pt x="2218885" y="3624663"/>
                  </a:cubicBezTo>
                  <a:close/>
                  <a:moveTo>
                    <a:pt x="2851345" y="3637522"/>
                  </a:moveTo>
                  <a:cubicBezTo>
                    <a:pt x="2854202" y="3653714"/>
                    <a:pt x="2863251" y="3663239"/>
                    <a:pt x="2880872" y="3664668"/>
                  </a:cubicBezTo>
                  <a:cubicBezTo>
                    <a:pt x="2896588" y="3661811"/>
                    <a:pt x="2906114" y="3652762"/>
                    <a:pt x="2908018" y="3636569"/>
                  </a:cubicBezTo>
                  <a:cubicBezTo>
                    <a:pt x="2905637" y="3619424"/>
                    <a:pt x="2896112" y="3609899"/>
                    <a:pt x="2878491" y="3608470"/>
                  </a:cubicBezTo>
                  <a:cubicBezTo>
                    <a:pt x="2877538" y="3608470"/>
                    <a:pt x="2877062" y="3608470"/>
                    <a:pt x="2877062" y="3609899"/>
                  </a:cubicBezTo>
                  <a:cubicBezTo>
                    <a:pt x="2860393" y="3610852"/>
                    <a:pt x="2853250" y="3622282"/>
                    <a:pt x="2851345" y="3637998"/>
                  </a:cubicBezTo>
                  <a:close/>
                  <a:moveTo>
                    <a:pt x="3296638" y="3627044"/>
                  </a:moveTo>
                  <a:cubicBezTo>
                    <a:pt x="3296638" y="3627044"/>
                    <a:pt x="3296638" y="3628473"/>
                    <a:pt x="3295209" y="3628473"/>
                  </a:cubicBezTo>
                  <a:cubicBezTo>
                    <a:pt x="3293781" y="3654190"/>
                    <a:pt x="3305687" y="3666097"/>
                    <a:pt x="3330928" y="3664668"/>
                  </a:cubicBezTo>
                  <a:cubicBezTo>
                    <a:pt x="3340453" y="3660858"/>
                    <a:pt x="3347597" y="3653714"/>
                    <a:pt x="3351407" y="3644189"/>
                  </a:cubicBezTo>
                  <a:cubicBezTo>
                    <a:pt x="3353788" y="3622758"/>
                    <a:pt x="3343787" y="3614186"/>
                    <a:pt x="3330928" y="3607994"/>
                  </a:cubicBezTo>
                  <a:cubicBezTo>
                    <a:pt x="3326166" y="3608947"/>
                    <a:pt x="3318069" y="3606565"/>
                    <a:pt x="3315688" y="3609423"/>
                  </a:cubicBezTo>
                  <a:cubicBezTo>
                    <a:pt x="3305211" y="3611328"/>
                    <a:pt x="3299496" y="3618472"/>
                    <a:pt x="3296638" y="3627520"/>
                  </a:cubicBezTo>
                  <a:close/>
                  <a:moveTo>
                    <a:pt x="4441066" y="3625615"/>
                  </a:moveTo>
                  <a:cubicBezTo>
                    <a:pt x="4439638" y="3632759"/>
                    <a:pt x="4439161" y="3640379"/>
                    <a:pt x="4441066" y="3646094"/>
                  </a:cubicBezTo>
                  <a:cubicBezTo>
                    <a:pt x="4442971" y="3652285"/>
                    <a:pt x="4451068" y="3659905"/>
                    <a:pt x="4456306" y="3661334"/>
                  </a:cubicBezTo>
                  <a:cubicBezTo>
                    <a:pt x="4471546" y="3666573"/>
                    <a:pt x="4485834" y="3658477"/>
                    <a:pt x="4492025" y="3646094"/>
                  </a:cubicBezTo>
                  <a:cubicBezTo>
                    <a:pt x="4492025" y="3644665"/>
                    <a:pt x="4492025" y="3642284"/>
                    <a:pt x="4493454" y="3642284"/>
                  </a:cubicBezTo>
                  <a:cubicBezTo>
                    <a:pt x="4495359" y="3622282"/>
                    <a:pt x="4485358" y="3614186"/>
                    <a:pt x="4472975" y="3608947"/>
                  </a:cubicBezTo>
                  <a:lnTo>
                    <a:pt x="4461545" y="3608947"/>
                  </a:lnTo>
                  <a:cubicBezTo>
                    <a:pt x="4461545" y="3608947"/>
                    <a:pt x="4460116" y="3608947"/>
                    <a:pt x="4460116" y="3610375"/>
                  </a:cubicBezTo>
                  <a:cubicBezTo>
                    <a:pt x="4449639" y="3611328"/>
                    <a:pt x="4445829" y="3618948"/>
                    <a:pt x="4441066" y="3625615"/>
                  </a:cubicBezTo>
                  <a:close/>
                  <a:moveTo>
                    <a:pt x="3175671" y="3620377"/>
                  </a:moveTo>
                  <a:cubicBezTo>
                    <a:pt x="3173290" y="3624663"/>
                    <a:pt x="3172337" y="3629902"/>
                    <a:pt x="3170432" y="3634664"/>
                  </a:cubicBezTo>
                  <a:cubicBezTo>
                    <a:pt x="3171385" y="3654190"/>
                    <a:pt x="3188053" y="3665620"/>
                    <a:pt x="3207579" y="3658953"/>
                  </a:cubicBezTo>
                  <a:cubicBezTo>
                    <a:pt x="3214723" y="3653238"/>
                    <a:pt x="3220915" y="3646571"/>
                    <a:pt x="3221867" y="3634664"/>
                  </a:cubicBezTo>
                  <a:cubicBezTo>
                    <a:pt x="3219962" y="3624663"/>
                    <a:pt x="3214723" y="3617995"/>
                    <a:pt x="3207579" y="3612757"/>
                  </a:cubicBezTo>
                  <a:cubicBezTo>
                    <a:pt x="3203293" y="3612757"/>
                    <a:pt x="3197102" y="3608947"/>
                    <a:pt x="3194721" y="3611328"/>
                  </a:cubicBezTo>
                  <a:cubicBezTo>
                    <a:pt x="3184720" y="3610375"/>
                    <a:pt x="3180909" y="3616567"/>
                    <a:pt x="3175671" y="3620377"/>
                  </a:cubicBezTo>
                  <a:close/>
                  <a:moveTo>
                    <a:pt x="2156972" y="3634664"/>
                  </a:moveTo>
                  <a:cubicBezTo>
                    <a:pt x="2158878" y="3648476"/>
                    <a:pt x="2166974" y="3656572"/>
                    <a:pt x="2181261" y="3658000"/>
                  </a:cubicBezTo>
                  <a:cubicBezTo>
                    <a:pt x="2193644" y="3655143"/>
                    <a:pt x="2201740" y="3647999"/>
                    <a:pt x="2203169" y="3633712"/>
                  </a:cubicBezTo>
                  <a:cubicBezTo>
                    <a:pt x="2200788" y="3621329"/>
                    <a:pt x="2190786" y="3610375"/>
                    <a:pt x="2177451" y="3613233"/>
                  </a:cubicBezTo>
                  <a:cubicBezTo>
                    <a:pt x="2164592" y="3614186"/>
                    <a:pt x="2159354" y="3623234"/>
                    <a:pt x="2156972" y="3635140"/>
                  </a:cubicBezTo>
                  <a:close/>
                  <a:moveTo>
                    <a:pt x="3807178" y="3634664"/>
                  </a:moveTo>
                  <a:cubicBezTo>
                    <a:pt x="3808130" y="3650380"/>
                    <a:pt x="3816227" y="3658953"/>
                    <a:pt x="3831467" y="3660382"/>
                  </a:cubicBezTo>
                  <a:cubicBezTo>
                    <a:pt x="3846230" y="3658953"/>
                    <a:pt x="3854327" y="3650857"/>
                    <a:pt x="3855755" y="3636093"/>
                  </a:cubicBezTo>
                  <a:cubicBezTo>
                    <a:pt x="3854803" y="3620377"/>
                    <a:pt x="3842420" y="3608947"/>
                    <a:pt x="3826228" y="3612757"/>
                  </a:cubicBezTo>
                  <a:cubicBezTo>
                    <a:pt x="3814322" y="3614662"/>
                    <a:pt x="3809083" y="3622758"/>
                    <a:pt x="3807178" y="3634664"/>
                  </a:cubicBezTo>
                  <a:close/>
                  <a:moveTo>
                    <a:pt x="3364266" y="3634664"/>
                  </a:moveTo>
                  <a:cubicBezTo>
                    <a:pt x="3364266" y="3649428"/>
                    <a:pt x="3372362" y="3657048"/>
                    <a:pt x="3386173" y="3658953"/>
                  </a:cubicBezTo>
                  <a:cubicBezTo>
                    <a:pt x="3401889" y="3658000"/>
                    <a:pt x="3410462" y="3649904"/>
                    <a:pt x="3410462" y="3633236"/>
                  </a:cubicBezTo>
                  <a:cubicBezTo>
                    <a:pt x="3408557" y="3620377"/>
                    <a:pt x="3397127" y="3609899"/>
                    <a:pt x="3382363" y="3614186"/>
                  </a:cubicBezTo>
                  <a:cubicBezTo>
                    <a:pt x="3370933" y="3615614"/>
                    <a:pt x="3366171" y="3623710"/>
                    <a:pt x="3364266" y="3634664"/>
                  </a:cubicBezTo>
                  <a:close/>
                  <a:moveTo>
                    <a:pt x="4507741" y="3627997"/>
                  </a:moveTo>
                  <a:cubicBezTo>
                    <a:pt x="4505360" y="3645618"/>
                    <a:pt x="4512980" y="3653714"/>
                    <a:pt x="4522981" y="3658953"/>
                  </a:cubicBezTo>
                  <a:cubicBezTo>
                    <a:pt x="4540603" y="3661334"/>
                    <a:pt x="4548699" y="3653714"/>
                    <a:pt x="4553938" y="3643713"/>
                  </a:cubicBezTo>
                  <a:cubicBezTo>
                    <a:pt x="4555843" y="3621805"/>
                    <a:pt x="4546318" y="3611328"/>
                    <a:pt x="4524410" y="3612757"/>
                  </a:cubicBezTo>
                  <a:cubicBezTo>
                    <a:pt x="4523458" y="3612757"/>
                    <a:pt x="4522981" y="3612757"/>
                    <a:pt x="4522981" y="3614186"/>
                  </a:cubicBezTo>
                  <a:cubicBezTo>
                    <a:pt x="4514409" y="3615614"/>
                    <a:pt x="4511552" y="3622758"/>
                    <a:pt x="4507741" y="3628473"/>
                  </a:cubicBezTo>
                  <a:close/>
                  <a:moveTo>
                    <a:pt x="4633471" y="3635617"/>
                  </a:moveTo>
                  <a:cubicBezTo>
                    <a:pt x="4635376" y="3649428"/>
                    <a:pt x="4643473" y="3657524"/>
                    <a:pt x="4657760" y="3658953"/>
                  </a:cubicBezTo>
                  <a:cubicBezTo>
                    <a:pt x="4670142" y="3656095"/>
                    <a:pt x="4678239" y="3648952"/>
                    <a:pt x="4679668" y="3634664"/>
                  </a:cubicBezTo>
                  <a:cubicBezTo>
                    <a:pt x="4677286" y="3622282"/>
                    <a:pt x="4667285" y="3611328"/>
                    <a:pt x="4653950" y="3614186"/>
                  </a:cubicBezTo>
                  <a:cubicBezTo>
                    <a:pt x="4641092" y="3615138"/>
                    <a:pt x="4635853" y="3624187"/>
                    <a:pt x="4633471" y="3636093"/>
                  </a:cubicBezTo>
                  <a:close/>
                  <a:moveTo>
                    <a:pt x="3115663" y="3622758"/>
                  </a:moveTo>
                  <a:cubicBezTo>
                    <a:pt x="3114711" y="3627044"/>
                    <a:pt x="3112329" y="3630854"/>
                    <a:pt x="3111853" y="3635617"/>
                  </a:cubicBezTo>
                  <a:cubicBezTo>
                    <a:pt x="3113758" y="3648476"/>
                    <a:pt x="3120902" y="3655619"/>
                    <a:pt x="3133761" y="3657524"/>
                  </a:cubicBezTo>
                  <a:cubicBezTo>
                    <a:pt x="3155192" y="3657524"/>
                    <a:pt x="3161383" y="3628949"/>
                    <a:pt x="3146619" y="3617519"/>
                  </a:cubicBezTo>
                  <a:cubicBezTo>
                    <a:pt x="3141857" y="3617043"/>
                    <a:pt x="3135666" y="3611328"/>
                    <a:pt x="3131379" y="3615138"/>
                  </a:cubicBezTo>
                  <a:cubicBezTo>
                    <a:pt x="3123283" y="3614662"/>
                    <a:pt x="3120902" y="3619900"/>
                    <a:pt x="3116139" y="3622758"/>
                  </a:cubicBezTo>
                  <a:close/>
                  <a:moveTo>
                    <a:pt x="4572035" y="3629426"/>
                  </a:moveTo>
                  <a:cubicBezTo>
                    <a:pt x="4570130" y="3646094"/>
                    <a:pt x="4577274" y="3653238"/>
                    <a:pt x="4587275" y="3657524"/>
                  </a:cubicBezTo>
                  <a:cubicBezTo>
                    <a:pt x="4607277" y="3658953"/>
                    <a:pt x="4616803" y="3649904"/>
                    <a:pt x="4615374" y="3630378"/>
                  </a:cubicBezTo>
                  <a:cubicBezTo>
                    <a:pt x="4612993" y="3625615"/>
                    <a:pt x="4611088" y="3621329"/>
                    <a:pt x="4607754" y="3617519"/>
                  </a:cubicBezTo>
                  <a:cubicBezTo>
                    <a:pt x="4603468" y="3615138"/>
                    <a:pt x="4593467" y="3611328"/>
                    <a:pt x="4587275" y="3615138"/>
                  </a:cubicBezTo>
                  <a:cubicBezTo>
                    <a:pt x="4578227" y="3616091"/>
                    <a:pt x="4575845" y="3623234"/>
                    <a:pt x="4572035" y="3629426"/>
                  </a:cubicBezTo>
                  <a:close/>
                  <a:moveTo>
                    <a:pt x="4699194" y="3631807"/>
                  </a:moveTo>
                  <a:cubicBezTo>
                    <a:pt x="4697765" y="3641808"/>
                    <a:pt x="4702051" y="3647047"/>
                    <a:pt x="4705385" y="3652285"/>
                  </a:cubicBezTo>
                  <a:cubicBezTo>
                    <a:pt x="4713005" y="3659429"/>
                    <a:pt x="4731103" y="3658477"/>
                    <a:pt x="4737294" y="3650857"/>
                  </a:cubicBezTo>
                  <a:cubicBezTo>
                    <a:pt x="4738722" y="3647047"/>
                    <a:pt x="4741580" y="3644189"/>
                    <a:pt x="4742533" y="3639427"/>
                  </a:cubicBezTo>
                  <a:cubicBezTo>
                    <a:pt x="4743961" y="3628949"/>
                    <a:pt x="4739675" y="3624187"/>
                    <a:pt x="4736341" y="3618948"/>
                  </a:cubicBezTo>
                  <a:cubicBezTo>
                    <a:pt x="4731579" y="3616091"/>
                    <a:pt x="4722054" y="3610852"/>
                    <a:pt x="4714434" y="3615138"/>
                  </a:cubicBezTo>
                  <a:cubicBezTo>
                    <a:pt x="4705385" y="3616567"/>
                    <a:pt x="4701575" y="3623234"/>
                    <a:pt x="4699194" y="3631807"/>
                  </a:cubicBezTo>
                  <a:close/>
                  <a:moveTo>
                    <a:pt x="4765869" y="3622758"/>
                  </a:moveTo>
                  <a:cubicBezTo>
                    <a:pt x="4764916" y="3627044"/>
                    <a:pt x="4762535" y="3630854"/>
                    <a:pt x="4762059" y="3635617"/>
                  </a:cubicBezTo>
                  <a:cubicBezTo>
                    <a:pt x="4763964" y="3648952"/>
                    <a:pt x="4771107" y="3656572"/>
                    <a:pt x="4784919" y="3657524"/>
                  </a:cubicBezTo>
                  <a:cubicBezTo>
                    <a:pt x="4804921" y="3656572"/>
                    <a:pt x="4811113" y="3628473"/>
                    <a:pt x="4796349" y="3617519"/>
                  </a:cubicBezTo>
                  <a:cubicBezTo>
                    <a:pt x="4791586" y="3616567"/>
                    <a:pt x="4784442" y="3611328"/>
                    <a:pt x="4779680" y="3615138"/>
                  </a:cubicBezTo>
                  <a:cubicBezTo>
                    <a:pt x="4772536" y="3615138"/>
                    <a:pt x="4770155" y="3619900"/>
                    <a:pt x="4765392" y="3622758"/>
                  </a:cubicBezTo>
                  <a:close/>
                  <a:moveTo>
                    <a:pt x="3429988" y="3631807"/>
                  </a:moveTo>
                  <a:cubicBezTo>
                    <a:pt x="3429512" y="3648952"/>
                    <a:pt x="3438084" y="3657048"/>
                    <a:pt x="3455705" y="3656095"/>
                  </a:cubicBezTo>
                  <a:cubicBezTo>
                    <a:pt x="3463326" y="3652762"/>
                    <a:pt x="3469041" y="3647999"/>
                    <a:pt x="3470946" y="3639427"/>
                  </a:cubicBezTo>
                  <a:cubicBezTo>
                    <a:pt x="3472850" y="3624663"/>
                    <a:pt x="3464278" y="3620377"/>
                    <a:pt x="3456658" y="3615138"/>
                  </a:cubicBezTo>
                  <a:cubicBezTo>
                    <a:pt x="3452848" y="3616091"/>
                    <a:pt x="3445704" y="3613709"/>
                    <a:pt x="3443799" y="3616567"/>
                  </a:cubicBezTo>
                  <a:cubicBezTo>
                    <a:pt x="3436179" y="3618472"/>
                    <a:pt x="3431893" y="3624187"/>
                    <a:pt x="3429512" y="3631807"/>
                  </a:cubicBezTo>
                  <a:close/>
                  <a:moveTo>
                    <a:pt x="2100775" y="3633236"/>
                  </a:moveTo>
                  <a:cubicBezTo>
                    <a:pt x="2097918" y="3657524"/>
                    <a:pt x="2139351" y="3656572"/>
                    <a:pt x="2134113" y="3630854"/>
                  </a:cubicBezTo>
                  <a:cubicBezTo>
                    <a:pt x="2132207" y="3624663"/>
                    <a:pt x="2127445" y="3620853"/>
                    <a:pt x="2122682" y="3617995"/>
                  </a:cubicBezTo>
                  <a:cubicBezTo>
                    <a:pt x="2119825" y="3618948"/>
                    <a:pt x="2113158" y="3616567"/>
                    <a:pt x="2112205" y="3619424"/>
                  </a:cubicBezTo>
                  <a:cubicBezTo>
                    <a:pt x="2105061" y="3620853"/>
                    <a:pt x="2101728" y="3626092"/>
                    <a:pt x="2100775" y="3633712"/>
                  </a:cubicBezTo>
                  <a:close/>
                  <a:moveTo>
                    <a:pt x="2925640" y="3631807"/>
                  </a:moveTo>
                  <a:lnTo>
                    <a:pt x="2925640" y="3642284"/>
                  </a:lnTo>
                  <a:cubicBezTo>
                    <a:pt x="2929450" y="3648952"/>
                    <a:pt x="2938499" y="3655619"/>
                    <a:pt x="2948976" y="3652762"/>
                  </a:cubicBezTo>
                  <a:cubicBezTo>
                    <a:pt x="2954214" y="3651333"/>
                    <a:pt x="2955643" y="3644665"/>
                    <a:pt x="2959453" y="3642284"/>
                  </a:cubicBezTo>
                  <a:cubicBezTo>
                    <a:pt x="2961358" y="3628949"/>
                    <a:pt x="2955643" y="3623710"/>
                    <a:pt x="2948976" y="3618948"/>
                  </a:cubicBezTo>
                  <a:cubicBezTo>
                    <a:pt x="2945166" y="3619900"/>
                    <a:pt x="2938022" y="3617519"/>
                    <a:pt x="2936117" y="3620377"/>
                  </a:cubicBezTo>
                  <a:cubicBezTo>
                    <a:pt x="2930878" y="3622282"/>
                    <a:pt x="2927068" y="3626092"/>
                    <a:pt x="2925640" y="3631807"/>
                  </a:cubicBezTo>
                  <a:close/>
                  <a:moveTo>
                    <a:pt x="3498092" y="3635617"/>
                  </a:moveTo>
                  <a:cubicBezTo>
                    <a:pt x="3499521" y="3659905"/>
                    <a:pt x="3532382" y="3655143"/>
                    <a:pt x="3531429" y="3634188"/>
                  </a:cubicBezTo>
                  <a:cubicBezTo>
                    <a:pt x="3531429" y="3630854"/>
                    <a:pt x="3529524" y="3629902"/>
                    <a:pt x="3529048" y="3625139"/>
                  </a:cubicBezTo>
                  <a:cubicBezTo>
                    <a:pt x="3520475" y="3614186"/>
                    <a:pt x="3497139" y="3618472"/>
                    <a:pt x="3498092" y="3635617"/>
                  </a:cubicBezTo>
                  <a:close/>
                  <a:moveTo>
                    <a:pt x="4832544" y="3633236"/>
                  </a:moveTo>
                  <a:cubicBezTo>
                    <a:pt x="4830162" y="3652285"/>
                    <a:pt x="4852070" y="3654667"/>
                    <a:pt x="4859690" y="3647523"/>
                  </a:cubicBezTo>
                  <a:cubicBezTo>
                    <a:pt x="4866834" y="3640379"/>
                    <a:pt x="4863024" y="3628473"/>
                    <a:pt x="4859690" y="3624187"/>
                  </a:cubicBezTo>
                  <a:cubicBezTo>
                    <a:pt x="4856356" y="3622282"/>
                    <a:pt x="4848260" y="3617995"/>
                    <a:pt x="4843021" y="3621805"/>
                  </a:cubicBezTo>
                  <a:cubicBezTo>
                    <a:pt x="4836354" y="3622758"/>
                    <a:pt x="4834449" y="3627520"/>
                    <a:pt x="4832544" y="3633236"/>
                  </a:cubicBezTo>
                  <a:close/>
                  <a:moveTo>
                    <a:pt x="3056608" y="3633236"/>
                  </a:moveTo>
                  <a:lnTo>
                    <a:pt x="3056608" y="3640855"/>
                  </a:lnTo>
                  <a:cubicBezTo>
                    <a:pt x="3061847" y="3653714"/>
                    <a:pt x="3087565" y="3650380"/>
                    <a:pt x="3082326" y="3630378"/>
                  </a:cubicBezTo>
                  <a:cubicBezTo>
                    <a:pt x="3079944" y="3627520"/>
                    <a:pt x="3077563" y="3624663"/>
                    <a:pt x="3074706" y="3622758"/>
                  </a:cubicBezTo>
                  <a:cubicBezTo>
                    <a:pt x="3071848" y="3623710"/>
                    <a:pt x="3065181" y="3621329"/>
                    <a:pt x="3064228" y="3624187"/>
                  </a:cubicBezTo>
                  <a:cubicBezTo>
                    <a:pt x="3059466" y="3625139"/>
                    <a:pt x="3057561" y="3628473"/>
                    <a:pt x="3056608" y="3633236"/>
                  </a:cubicBezTo>
                  <a:close/>
                  <a:moveTo>
                    <a:pt x="3629061" y="3637045"/>
                  </a:moveTo>
                  <a:cubicBezTo>
                    <a:pt x="3629537" y="3653238"/>
                    <a:pt x="3658112" y="3651809"/>
                    <a:pt x="3654778" y="3633236"/>
                  </a:cubicBezTo>
                  <a:cubicBezTo>
                    <a:pt x="3654302" y="3630854"/>
                    <a:pt x="3651920" y="3629902"/>
                    <a:pt x="3652397" y="3626568"/>
                  </a:cubicBezTo>
                  <a:cubicBezTo>
                    <a:pt x="3649063" y="3625139"/>
                    <a:pt x="3642872" y="3619900"/>
                    <a:pt x="3638109" y="3624187"/>
                  </a:cubicBezTo>
                  <a:cubicBezTo>
                    <a:pt x="3631918" y="3625139"/>
                    <a:pt x="3629537" y="3629902"/>
                    <a:pt x="3629061" y="3637045"/>
                  </a:cubicBezTo>
                  <a:close/>
                  <a:moveTo>
                    <a:pt x="3691926" y="3633236"/>
                  </a:moveTo>
                  <a:lnTo>
                    <a:pt x="3691926" y="3640855"/>
                  </a:lnTo>
                  <a:cubicBezTo>
                    <a:pt x="3697164" y="3653714"/>
                    <a:pt x="3722882" y="3650380"/>
                    <a:pt x="3717643" y="3630378"/>
                  </a:cubicBezTo>
                  <a:cubicBezTo>
                    <a:pt x="3715262" y="3627520"/>
                    <a:pt x="3712880" y="3624663"/>
                    <a:pt x="3710023" y="3622758"/>
                  </a:cubicBezTo>
                  <a:cubicBezTo>
                    <a:pt x="3707166" y="3623710"/>
                    <a:pt x="3700498" y="3621329"/>
                    <a:pt x="3699545" y="3624187"/>
                  </a:cubicBezTo>
                  <a:cubicBezTo>
                    <a:pt x="3694783" y="3625139"/>
                    <a:pt x="3692878" y="3628473"/>
                    <a:pt x="3691926" y="3633236"/>
                  </a:cubicBezTo>
                  <a:close/>
                  <a:moveTo>
                    <a:pt x="2043149" y="3639427"/>
                  </a:moveTo>
                  <a:cubicBezTo>
                    <a:pt x="2048864" y="3648476"/>
                    <a:pt x="2068390" y="3645142"/>
                    <a:pt x="2063628" y="3628949"/>
                  </a:cubicBezTo>
                  <a:cubicBezTo>
                    <a:pt x="2061246" y="3627997"/>
                    <a:pt x="2059817" y="3626092"/>
                    <a:pt x="2058389" y="3623710"/>
                  </a:cubicBezTo>
                  <a:cubicBezTo>
                    <a:pt x="2055531" y="3624663"/>
                    <a:pt x="2048864" y="3622282"/>
                    <a:pt x="2047911" y="3625139"/>
                  </a:cubicBezTo>
                  <a:cubicBezTo>
                    <a:pt x="2043149" y="3626568"/>
                    <a:pt x="2042196" y="3632283"/>
                    <a:pt x="2042672" y="3639427"/>
                  </a:cubicBezTo>
                  <a:close/>
                  <a:moveTo>
                    <a:pt x="3569053" y="3643237"/>
                  </a:moveTo>
                  <a:cubicBezTo>
                    <a:pt x="3574292" y="3647047"/>
                    <a:pt x="3579531" y="3647523"/>
                    <a:pt x="3585722" y="3644665"/>
                  </a:cubicBezTo>
                  <a:cubicBezTo>
                    <a:pt x="3589532" y="3639427"/>
                    <a:pt x="3590008" y="3634188"/>
                    <a:pt x="3587150" y="3627997"/>
                  </a:cubicBezTo>
                  <a:cubicBezTo>
                    <a:pt x="3576673" y="3618472"/>
                    <a:pt x="3560957" y="3630854"/>
                    <a:pt x="3569053" y="3643237"/>
                  </a:cubicBezTo>
                  <a:close/>
                  <a:moveTo>
                    <a:pt x="3759077" y="3639427"/>
                  </a:moveTo>
                  <a:cubicBezTo>
                    <a:pt x="3762887" y="3649904"/>
                    <a:pt x="3783365" y="3647523"/>
                    <a:pt x="3779555" y="3631807"/>
                  </a:cubicBezTo>
                  <a:cubicBezTo>
                    <a:pt x="3777650" y="3629426"/>
                    <a:pt x="3775745" y="3627044"/>
                    <a:pt x="3773364" y="3625139"/>
                  </a:cubicBezTo>
                  <a:cubicBezTo>
                    <a:pt x="3770983" y="3626092"/>
                    <a:pt x="3765744" y="3623710"/>
                    <a:pt x="3765744" y="3626568"/>
                  </a:cubicBezTo>
                  <a:cubicBezTo>
                    <a:pt x="3760029" y="3627044"/>
                    <a:pt x="3759077" y="3632759"/>
                    <a:pt x="3759553" y="3639427"/>
                  </a:cubicBezTo>
                  <a:close/>
                  <a:moveTo>
                    <a:pt x="2998030" y="3637045"/>
                  </a:moveTo>
                  <a:cubicBezTo>
                    <a:pt x="2999458" y="3640855"/>
                    <a:pt x="3001839" y="3644189"/>
                    <a:pt x="3007078" y="3644665"/>
                  </a:cubicBezTo>
                  <a:cubicBezTo>
                    <a:pt x="3012793" y="3643713"/>
                    <a:pt x="3016127" y="3640855"/>
                    <a:pt x="3016127" y="3634188"/>
                  </a:cubicBezTo>
                  <a:cubicBezTo>
                    <a:pt x="3014698" y="3623710"/>
                    <a:pt x="2997077" y="3624663"/>
                    <a:pt x="2998030" y="3636569"/>
                  </a:cubicBezTo>
                  <a:close/>
                  <a:moveTo>
                    <a:pt x="3295686" y="3684670"/>
                  </a:moveTo>
                  <a:cubicBezTo>
                    <a:pt x="3295686" y="3689433"/>
                    <a:pt x="3293304" y="3690862"/>
                    <a:pt x="3293304" y="3695148"/>
                  </a:cubicBezTo>
                  <a:cubicBezTo>
                    <a:pt x="3293304" y="3716103"/>
                    <a:pt x="3303782" y="3725628"/>
                    <a:pt x="3320451" y="3729914"/>
                  </a:cubicBezTo>
                  <a:cubicBezTo>
                    <a:pt x="3341406" y="3729914"/>
                    <a:pt x="3350931" y="3719437"/>
                    <a:pt x="3355217" y="3702768"/>
                  </a:cubicBezTo>
                  <a:cubicBezTo>
                    <a:pt x="3355217" y="3679432"/>
                    <a:pt x="3342834" y="3668002"/>
                    <a:pt x="3319498" y="3668002"/>
                  </a:cubicBezTo>
                  <a:cubicBezTo>
                    <a:pt x="3318546" y="3668002"/>
                    <a:pt x="3318069" y="3668002"/>
                    <a:pt x="3318069" y="3669430"/>
                  </a:cubicBezTo>
                  <a:cubicBezTo>
                    <a:pt x="3306639" y="3670383"/>
                    <a:pt x="3302829" y="3678956"/>
                    <a:pt x="3296162" y="3684670"/>
                  </a:cubicBezTo>
                  <a:close/>
                  <a:moveTo>
                    <a:pt x="4312003" y="3686099"/>
                  </a:moveTo>
                  <a:cubicBezTo>
                    <a:pt x="4306288" y="3704197"/>
                    <a:pt x="4314384" y="3720865"/>
                    <a:pt x="4327243" y="3727057"/>
                  </a:cubicBezTo>
                  <a:cubicBezTo>
                    <a:pt x="4345340" y="3732772"/>
                    <a:pt x="4361533" y="3724676"/>
                    <a:pt x="4368200" y="3711817"/>
                  </a:cubicBezTo>
                  <a:cubicBezTo>
                    <a:pt x="4370582" y="3702292"/>
                    <a:pt x="4370582" y="3695624"/>
                    <a:pt x="4368200" y="3686099"/>
                  </a:cubicBezTo>
                  <a:cubicBezTo>
                    <a:pt x="4364390" y="3679908"/>
                    <a:pt x="4359151" y="3674669"/>
                    <a:pt x="4352960" y="3670859"/>
                  </a:cubicBezTo>
                  <a:cubicBezTo>
                    <a:pt x="4348674" y="3670859"/>
                    <a:pt x="4341054" y="3667525"/>
                    <a:pt x="4338673" y="3669430"/>
                  </a:cubicBezTo>
                  <a:cubicBezTo>
                    <a:pt x="4323433" y="3668954"/>
                    <a:pt x="4317718" y="3678003"/>
                    <a:pt x="4311526" y="3686099"/>
                  </a:cubicBezTo>
                  <a:close/>
                  <a:moveTo>
                    <a:pt x="3238059" y="3678479"/>
                  </a:moveTo>
                  <a:cubicBezTo>
                    <a:pt x="3236155" y="3683242"/>
                    <a:pt x="3233773" y="3687052"/>
                    <a:pt x="3231868" y="3691338"/>
                  </a:cubicBezTo>
                  <a:cubicBezTo>
                    <a:pt x="3230439" y="3705149"/>
                    <a:pt x="3234726" y="3713722"/>
                    <a:pt x="3239488" y="3720865"/>
                  </a:cubicBezTo>
                  <a:cubicBezTo>
                    <a:pt x="3244251" y="3722294"/>
                    <a:pt x="3247584" y="3727533"/>
                    <a:pt x="3253776" y="3728486"/>
                  </a:cubicBezTo>
                  <a:cubicBezTo>
                    <a:pt x="3265682" y="3730867"/>
                    <a:pt x="3276159" y="3725628"/>
                    <a:pt x="3283303" y="3720865"/>
                  </a:cubicBezTo>
                  <a:cubicBezTo>
                    <a:pt x="3286161" y="3716103"/>
                    <a:pt x="3288542" y="3711341"/>
                    <a:pt x="3290923" y="3706578"/>
                  </a:cubicBezTo>
                  <a:cubicBezTo>
                    <a:pt x="3292352" y="3692767"/>
                    <a:pt x="3288066" y="3684194"/>
                    <a:pt x="3283303" y="3677051"/>
                  </a:cubicBezTo>
                  <a:cubicBezTo>
                    <a:pt x="3276636" y="3672288"/>
                    <a:pt x="3265206" y="3666097"/>
                    <a:pt x="3253776" y="3670383"/>
                  </a:cubicBezTo>
                  <a:cubicBezTo>
                    <a:pt x="3246632" y="3670383"/>
                    <a:pt x="3243298" y="3675622"/>
                    <a:pt x="3238536" y="3678003"/>
                  </a:cubicBezTo>
                  <a:close/>
                  <a:moveTo>
                    <a:pt x="2279369" y="3698958"/>
                  </a:moveTo>
                  <a:cubicBezTo>
                    <a:pt x="2280797" y="3715627"/>
                    <a:pt x="2293180" y="3727533"/>
                    <a:pt x="2308896" y="3727057"/>
                  </a:cubicBezTo>
                  <a:cubicBezTo>
                    <a:pt x="2323660" y="3726581"/>
                    <a:pt x="2334614" y="3714198"/>
                    <a:pt x="2336043" y="3698958"/>
                  </a:cubicBezTo>
                  <a:cubicBezTo>
                    <a:pt x="2333661" y="3681337"/>
                    <a:pt x="2324136" y="3671335"/>
                    <a:pt x="2305086" y="3670859"/>
                  </a:cubicBezTo>
                  <a:cubicBezTo>
                    <a:pt x="2304134" y="3670859"/>
                    <a:pt x="2303658" y="3670859"/>
                    <a:pt x="2303658" y="3672288"/>
                  </a:cubicBezTo>
                  <a:cubicBezTo>
                    <a:pt x="2288418" y="3674193"/>
                    <a:pt x="2281274" y="3684194"/>
                    <a:pt x="2279369" y="3699434"/>
                  </a:cubicBezTo>
                  <a:close/>
                  <a:moveTo>
                    <a:pt x="2851821" y="3700387"/>
                  </a:moveTo>
                  <a:cubicBezTo>
                    <a:pt x="2854678" y="3716579"/>
                    <a:pt x="2863727" y="3726104"/>
                    <a:pt x="2881348" y="3727533"/>
                  </a:cubicBezTo>
                  <a:cubicBezTo>
                    <a:pt x="2897065" y="3724676"/>
                    <a:pt x="2906590" y="3715627"/>
                    <a:pt x="2908495" y="3699434"/>
                  </a:cubicBezTo>
                  <a:cubicBezTo>
                    <a:pt x="2906114" y="3682289"/>
                    <a:pt x="2896588" y="3672764"/>
                    <a:pt x="2878967" y="3671335"/>
                  </a:cubicBezTo>
                  <a:cubicBezTo>
                    <a:pt x="2878015" y="3671335"/>
                    <a:pt x="2877538" y="3671335"/>
                    <a:pt x="2877538" y="3672764"/>
                  </a:cubicBezTo>
                  <a:cubicBezTo>
                    <a:pt x="2860870" y="3673717"/>
                    <a:pt x="2853726" y="3685147"/>
                    <a:pt x="2851821" y="3700863"/>
                  </a:cubicBezTo>
                  <a:close/>
                  <a:moveTo>
                    <a:pt x="4376296" y="3698958"/>
                  </a:moveTo>
                  <a:cubicBezTo>
                    <a:pt x="4377725" y="3715627"/>
                    <a:pt x="4390108" y="3727533"/>
                    <a:pt x="4405824" y="3727057"/>
                  </a:cubicBezTo>
                  <a:cubicBezTo>
                    <a:pt x="4420588" y="3726581"/>
                    <a:pt x="4431542" y="3714198"/>
                    <a:pt x="4432970" y="3698958"/>
                  </a:cubicBezTo>
                  <a:cubicBezTo>
                    <a:pt x="4430589" y="3681337"/>
                    <a:pt x="4421064" y="3671335"/>
                    <a:pt x="4402014" y="3670859"/>
                  </a:cubicBezTo>
                  <a:cubicBezTo>
                    <a:pt x="4401062" y="3670859"/>
                    <a:pt x="4400585" y="3670859"/>
                    <a:pt x="4400585" y="3672288"/>
                  </a:cubicBezTo>
                  <a:cubicBezTo>
                    <a:pt x="4385345" y="3674193"/>
                    <a:pt x="4378201" y="3684194"/>
                    <a:pt x="4376296" y="3699434"/>
                  </a:cubicBezTo>
                  <a:close/>
                  <a:moveTo>
                    <a:pt x="3186625" y="3673240"/>
                  </a:moveTo>
                  <a:cubicBezTo>
                    <a:pt x="3178528" y="3676574"/>
                    <a:pt x="3173290" y="3683242"/>
                    <a:pt x="3169956" y="3691338"/>
                  </a:cubicBezTo>
                  <a:cubicBezTo>
                    <a:pt x="3168527" y="3704673"/>
                    <a:pt x="3172337" y="3714674"/>
                    <a:pt x="3177576" y="3719437"/>
                  </a:cubicBezTo>
                  <a:cubicBezTo>
                    <a:pt x="3178528" y="3720389"/>
                    <a:pt x="3180433" y="3721342"/>
                    <a:pt x="3181386" y="3721818"/>
                  </a:cubicBezTo>
                  <a:cubicBezTo>
                    <a:pt x="3182338" y="3722294"/>
                    <a:pt x="3184243" y="3724199"/>
                    <a:pt x="3185196" y="3724199"/>
                  </a:cubicBezTo>
                  <a:cubicBezTo>
                    <a:pt x="3200912" y="3729914"/>
                    <a:pt x="3216152" y="3722294"/>
                    <a:pt x="3222343" y="3709912"/>
                  </a:cubicBezTo>
                  <a:cubicBezTo>
                    <a:pt x="3222343" y="3708483"/>
                    <a:pt x="3222343" y="3706102"/>
                    <a:pt x="3223772" y="3706102"/>
                  </a:cubicBezTo>
                  <a:cubicBezTo>
                    <a:pt x="3226153" y="3687528"/>
                    <a:pt x="3218533" y="3678956"/>
                    <a:pt x="3208532" y="3672764"/>
                  </a:cubicBezTo>
                  <a:cubicBezTo>
                    <a:pt x="3203293" y="3671335"/>
                    <a:pt x="3197102" y="3671335"/>
                    <a:pt x="3190434" y="3671335"/>
                  </a:cubicBezTo>
                  <a:cubicBezTo>
                    <a:pt x="3189482" y="3671335"/>
                    <a:pt x="3189006" y="3671335"/>
                    <a:pt x="3189006" y="3672764"/>
                  </a:cubicBezTo>
                  <a:lnTo>
                    <a:pt x="3186625" y="3672764"/>
                  </a:lnTo>
                  <a:close/>
                  <a:moveTo>
                    <a:pt x="2221742" y="3689909"/>
                  </a:moveTo>
                  <a:cubicBezTo>
                    <a:pt x="2221742" y="3689909"/>
                    <a:pt x="2221742" y="3691338"/>
                    <a:pt x="2220314" y="3691338"/>
                  </a:cubicBezTo>
                  <a:cubicBezTo>
                    <a:pt x="2217932" y="3709912"/>
                    <a:pt x="2226029" y="3718484"/>
                    <a:pt x="2236982" y="3723247"/>
                  </a:cubicBezTo>
                  <a:cubicBezTo>
                    <a:pt x="2255556" y="3725628"/>
                    <a:pt x="2264129" y="3717532"/>
                    <a:pt x="2268891" y="3706578"/>
                  </a:cubicBezTo>
                  <a:lnTo>
                    <a:pt x="2268891" y="3691338"/>
                  </a:lnTo>
                  <a:cubicBezTo>
                    <a:pt x="2266034" y="3684670"/>
                    <a:pt x="2261271" y="3680384"/>
                    <a:pt x="2256033" y="3676098"/>
                  </a:cubicBezTo>
                  <a:cubicBezTo>
                    <a:pt x="2251270" y="3675622"/>
                    <a:pt x="2241269" y="3673240"/>
                    <a:pt x="2236982" y="3676098"/>
                  </a:cubicBezTo>
                  <a:cubicBezTo>
                    <a:pt x="2228886" y="3677527"/>
                    <a:pt x="2224600" y="3683242"/>
                    <a:pt x="2221742" y="3690385"/>
                  </a:cubicBezTo>
                  <a:close/>
                  <a:moveTo>
                    <a:pt x="3363790" y="3697529"/>
                  </a:moveTo>
                  <a:cubicBezTo>
                    <a:pt x="3364742" y="3713245"/>
                    <a:pt x="3372838" y="3721818"/>
                    <a:pt x="3388078" y="3723247"/>
                  </a:cubicBezTo>
                  <a:cubicBezTo>
                    <a:pt x="3402842" y="3721818"/>
                    <a:pt x="3410938" y="3713722"/>
                    <a:pt x="3412367" y="3698958"/>
                  </a:cubicBezTo>
                  <a:cubicBezTo>
                    <a:pt x="3411415" y="3683242"/>
                    <a:pt x="3399032" y="3671812"/>
                    <a:pt x="3382839" y="3675622"/>
                  </a:cubicBezTo>
                  <a:cubicBezTo>
                    <a:pt x="3370933" y="3677527"/>
                    <a:pt x="3365694" y="3685623"/>
                    <a:pt x="3363790" y="3697529"/>
                  </a:cubicBezTo>
                  <a:close/>
                  <a:moveTo>
                    <a:pt x="4442971" y="3691338"/>
                  </a:moveTo>
                  <a:cubicBezTo>
                    <a:pt x="4441066" y="3714674"/>
                    <a:pt x="4451544" y="3725628"/>
                    <a:pt x="4474880" y="3723247"/>
                  </a:cubicBezTo>
                  <a:cubicBezTo>
                    <a:pt x="4482500" y="3719437"/>
                    <a:pt x="4487739" y="3714198"/>
                    <a:pt x="4491549" y="3706578"/>
                  </a:cubicBezTo>
                  <a:cubicBezTo>
                    <a:pt x="4493930" y="3688004"/>
                    <a:pt x="4485834" y="3679908"/>
                    <a:pt x="4474880" y="3674669"/>
                  </a:cubicBezTo>
                  <a:cubicBezTo>
                    <a:pt x="4470118" y="3675622"/>
                    <a:pt x="4462021" y="3673240"/>
                    <a:pt x="4459640" y="3676098"/>
                  </a:cubicBezTo>
                  <a:cubicBezTo>
                    <a:pt x="4450592" y="3677527"/>
                    <a:pt x="4447258" y="3685147"/>
                    <a:pt x="4442971" y="3691338"/>
                  </a:cubicBezTo>
                  <a:close/>
                  <a:moveTo>
                    <a:pt x="3110901" y="3697529"/>
                  </a:moveTo>
                  <a:cubicBezTo>
                    <a:pt x="3110901" y="3712293"/>
                    <a:pt x="3118997" y="3719913"/>
                    <a:pt x="3132808" y="3721818"/>
                  </a:cubicBezTo>
                  <a:cubicBezTo>
                    <a:pt x="3148524" y="3720865"/>
                    <a:pt x="3157097" y="3712769"/>
                    <a:pt x="3157097" y="3696101"/>
                  </a:cubicBezTo>
                  <a:cubicBezTo>
                    <a:pt x="3155192" y="3683242"/>
                    <a:pt x="3143762" y="3672764"/>
                    <a:pt x="3128998" y="3677051"/>
                  </a:cubicBezTo>
                  <a:cubicBezTo>
                    <a:pt x="3117568" y="3678479"/>
                    <a:pt x="3112806" y="3686575"/>
                    <a:pt x="3110901" y="3697529"/>
                  </a:cubicBezTo>
                  <a:close/>
                  <a:moveTo>
                    <a:pt x="4506789" y="3698958"/>
                  </a:moveTo>
                  <a:cubicBezTo>
                    <a:pt x="4508694" y="3712769"/>
                    <a:pt x="4516790" y="3720865"/>
                    <a:pt x="4531078" y="3722294"/>
                  </a:cubicBezTo>
                  <a:cubicBezTo>
                    <a:pt x="4543460" y="3719437"/>
                    <a:pt x="4551556" y="3712293"/>
                    <a:pt x="4552985" y="3698005"/>
                  </a:cubicBezTo>
                  <a:cubicBezTo>
                    <a:pt x="4550604" y="3685623"/>
                    <a:pt x="4540603" y="3674669"/>
                    <a:pt x="4527267" y="3677527"/>
                  </a:cubicBezTo>
                  <a:cubicBezTo>
                    <a:pt x="4514409" y="3678479"/>
                    <a:pt x="4509170" y="3687528"/>
                    <a:pt x="4506789" y="3699434"/>
                  </a:cubicBezTo>
                  <a:close/>
                  <a:moveTo>
                    <a:pt x="4697765" y="3698958"/>
                  </a:moveTo>
                  <a:cubicBezTo>
                    <a:pt x="4699670" y="3712769"/>
                    <a:pt x="4707766" y="3720865"/>
                    <a:pt x="4722054" y="3722294"/>
                  </a:cubicBezTo>
                  <a:cubicBezTo>
                    <a:pt x="4734436" y="3719437"/>
                    <a:pt x="4742533" y="3712293"/>
                    <a:pt x="4743961" y="3698005"/>
                  </a:cubicBezTo>
                  <a:cubicBezTo>
                    <a:pt x="4741580" y="3685623"/>
                    <a:pt x="4731579" y="3674669"/>
                    <a:pt x="4718244" y="3677527"/>
                  </a:cubicBezTo>
                  <a:cubicBezTo>
                    <a:pt x="4705385" y="3678479"/>
                    <a:pt x="4700146" y="3687528"/>
                    <a:pt x="4697765" y="3699434"/>
                  </a:cubicBezTo>
                  <a:close/>
                  <a:moveTo>
                    <a:pt x="3813845" y="3686099"/>
                  </a:moveTo>
                  <a:cubicBezTo>
                    <a:pt x="3812893" y="3690385"/>
                    <a:pt x="3810512" y="3694196"/>
                    <a:pt x="3810035" y="3698958"/>
                  </a:cubicBezTo>
                  <a:cubicBezTo>
                    <a:pt x="3811940" y="3711817"/>
                    <a:pt x="3819084" y="3718960"/>
                    <a:pt x="3831943" y="3720865"/>
                  </a:cubicBezTo>
                  <a:cubicBezTo>
                    <a:pt x="3853374" y="3720865"/>
                    <a:pt x="3859565" y="3692290"/>
                    <a:pt x="3844802" y="3680861"/>
                  </a:cubicBezTo>
                  <a:cubicBezTo>
                    <a:pt x="3840039" y="3680384"/>
                    <a:pt x="3833848" y="3674669"/>
                    <a:pt x="3829562" y="3678479"/>
                  </a:cubicBezTo>
                  <a:cubicBezTo>
                    <a:pt x="3821465" y="3678003"/>
                    <a:pt x="3819084" y="3683242"/>
                    <a:pt x="3814322" y="3686099"/>
                  </a:cubicBezTo>
                  <a:close/>
                  <a:moveTo>
                    <a:pt x="4641567" y="3684670"/>
                  </a:moveTo>
                  <a:cubicBezTo>
                    <a:pt x="4639662" y="3689433"/>
                    <a:pt x="4636805" y="3692767"/>
                    <a:pt x="4636329" y="3698958"/>
                  </a:cubicBezTo>
                  <a:cubicBezTo>
                    <a:pt x="4638234" y="3711341"/>
                    <a:pt x="4644901" y="3718484"/>
                    <a:pt x="4658236" y="3719437"/>
                  </a:cubicBezTo>
                  <a:cubicBezTo>
                    <a:pt x="4669666" y="3717055"/>
                    <a:pt x="4676810" y="3710388"/>
                    <a:pt x="4677286" y="3697529"/>
                  </a:cubicBezTo>
                  <a:cubicBezTo>
                    <a:pt x="4676334" y="3692767"/>
                    <a:pt x="4673952" y="3688957"/>
                    <a:pt x="4672047" y="3684670"/>
                  </a:cubicBezTo>
                  <a:cubicBezTo>
                    <a:pt x="4667285" y="3682289"/>
                    <a:pt x="4660141" y="3676098"/>
                    <a:pt x="4653950" y="3679432"/>
                  </a:cubicBezTo>
                  <a:cubicBezTo>
                    <a:pt x="4647283" y="3678479"/>
                    <a:pt x="4645854" y="3683242"/>
                    <a:pt x="4641092" y="3684670"/>
                  </a:cubicBezTo>
                  <a:close/>
                  <a:moveTo>
                    <a:pt x="4764916" y="3691338"/>
                  </a:moveTo>
                  <a:cubicBezTo>
                    <a:pt x="4764916" y="3696577"/>
                    <a:pt x="4763488" y="3702292"/>
                    <a:pt x="4764916" y="3706578"/>
                  </a:cubicBezTo>
                  <a:cubicBezTo>
                    <a:pt x="4766345" y="3710388"/>
                    <a:pt x="4773489" y="3717055"/>
                    <a:pt x="4776346" y="3718008"/>
                  </a:cubicBezTo>
                  <a:cubicBezTo>
                    <a:pt x="4791586" y="3723247"/>
                    <a:pt x="4808255" y="3710388"/>
                    <a:pt x="4803492" y="3690862"/>
                  </a:cubicBezTo>
                  <a:cubicBezTo>
                    <a:pt x="4799206" y="3685147"/>
                    <a:pt x="4791586" y="3676574"/>
                    <a:pt x="4783014" y="3679432"/>
                  </a:cubicBezTo>
                  <a:cubicBezTo>
                    <a:pt x="4772060" y="3678479"/>
                    <a:pt x="4770155" y="3686099"/>
                    <a:pt x="4764916" y="3690862"/>
                  </a:cubicBezTo>
                  <a:close/>
                  <a:moveTo>
                    <a:pt x="2161259" y="3695148"/>
                  </a:moveTo>
                  <a:cubicBezTo>
                    <a:pt x="2159830" y="3708959"/>
                    <a:pt x="2166974" y="3713722"/>
                    <a:pt x="2174118" y="3718484"/>
                  </a:cubicBezTo>
                  <a:cubicBezTo>
                    <a:pt x="2192691" y="3719913"/>
                    <a:pt x="2201264" y="3711341"/>
                    <a:pt x="2199835" y="3692767"/>
                  </a:cubicBezTo>
                  <a:cubicBezTo>
                    <a:pt x="2196977" y="3687052"/>
                    <a:pt x="2192691" y="3682765"/>
                    <a:pt x="2186976" y="3679908"/>
                  </a:cubicBezTo>
                  <a:cubicBezTo>
                    <a:pt x="2183166" y="3680861"/>
                    <a:pt x="2176023" y="3678479"/>
                    <a:pt x="2174118" y="3681337"/>
                  </a:cubicBezTo>
                  <a:cubicBezTo>
                    <a:pt x="2166974" y="3682765"/>
                    <a:pt x="2163164" y="3688480"/>
                    <a:pt x="2161259" y="3695624"/>
                  </a:cubicBezTo>
                  <a:close/>
                  <a:moveTo>
                    <a:pt x="2923259" y="3696577"/>
                  </a:moveTo>
                  <a:lnTo>
                    <a:pt x="2923259" y="3702768"/>
                  </a:lnTo>
                  <a:cubicBezTo>
                    <a:pt x="2928497" y="3726581"/>
                    <a:pt x="2966597" y="3720865"/>
                    <a:pt x="2961835" y="3695148"/>
                  </a:cubicBezTo>
                  <a:cubicBezTo>
                    <a:pt x="2959930" y="3687528"/>
                    <a:pt x="2954691" y="3682765"/>
                    <a:pt x="2947547" y="3679908"/>
                  </a:cubicBezTo>
                  <a:cubicBezTo>
                    <a:pt x="2944690" y="3680861"/>
                    <a:pt x="2938022" y="3678479"/>
                    <a:pt x="2937069" y="3681337"/>
                  </a:cubicBezTo>
                  <a:cubicBezTo>
                    <a:pt x="2928497" y="3682765"/>
                    <a:pt x="2924687" y="3688957"/>
                    <a:pt x="2922782" y="3696577"/>
                  </a:cubicBezTo>
                  <a:close/>
                  <a:moveTo>
                    <a:pt x="4574892" y="3698958"/>
                  </a:moveTo>
                  <a:cubicBezTo>
                    <a:pt x="4576322" y="3710388"/>
                    <a:pt x="4582989" y="3716579"/>
                    <a:pt x="4593943" y="3718484"/>
                  </a:cubicBezTo>
                  <a:cubicBezTo>
                    <a:pt x="4605373" y="3717055"/>
                    <a:pt x="4612516" y="3710388"/>
                    <a:pt x="4612993" y="3698005"/>
                  </a:cubicBezTo>
                  <a:cubicBezTo>
                    <a:pt x="4611564" y="3687528"/>
                    <a:pt x="4602039" y="3678003"/>
                    <a:pt x="4591085" y="3681337"/>
                  </a:cubicBezTo>
                  <a:cubicBezTo>
                    <a:pt x="4580131" y="3681813"/>
                    <a:pt x="4576322" y="3689433"/>
                    <a:pt x="4574416" y="3699434"/>
                  </a:cubicBezTo>
                  <a:close/>
                  <a:moveTo>
                    <a:pt x="3083754" y="3697529"/>
                  </a:moveTo>
                  <a:cubicBezTo>
                    <a:pt x="3081849" y="3681337"/>
                    <a:pt x="3056132" y="3681337"/>
                    <a:pt x="3055656" y="3698958"/>
                  </a:cubicBezTo>
                  <a:cubicBezTo>
                    <a:pt x="3055656" y="3717055"/>
                    <a:pt x="3084707" y="3716579"/>
                    <a:pt x="3083754" y="3697529"/>
                  </a:cubicBezTo>
                  <a:close/>
                  <a:moveTo>
                    <a:pt x="3436656" y="3692290"/>
                  </a:moveTo>
                  <a:lnTo>
                    <a:pt x="3436656" y="3705149"/>
                  </a:lnTo>
                  <a:cubicBezTo>
                    <a:pt x="3440465" y="3710864"/>
                    <a:pt x="3446181" y="3714674"/>
                    <a:pt x="3457134" y="3712769"/>
                  </a:cubicBezTo>
                  <a:cubicBezTo>
                    <a:pt x="3459515" y="3710388"/>
                    <a:pt x="3462373" y="3707530"/>
                    <a:pt x="3464754" y="3705149"/>
                  </a:cubicBezTo>
                  <a:lnTo>
                    <a:pt x="3464754" y="3692290"/>
                  </a:lnTo>
                  <a:cubicBezTo>
                    <a:pt x="3462373" y="3689909"/>
                    <a:pt x="3459515" y="3687052"/>
                    <a:pt x="3457134" y="3684670"/>
                  </a:cubicBezTo>
                  <a:cubicBezTo>
                    <a:pt x="3453324" y="3685623"/>
                    <a:pt x="3446181" y="3683242"/>
                    <a:pt x="3444276" y="3686099"/>
                  </a:cubicBezTo>
                  <a:cubicBezTo>
                    <a:pt x="3439989" y="3686099"/>
                    <a:pt x="3439513" y="3690862"/>
                    <a:pt x="3436656" y="3692290"/>
                  </a:cubicBezTo>
                  <a:close/>
                  <a:moveTo>
                    <a:pt x="2104585" y="3696101"/>
                  </a:moveTo>
                  <a:lnTo>
                    <a:pt x="2104585" y="3703720"/>
                  </a:lnTo>
                  <a:cubicBezTo>
                    <a:pt x="2109824" y="3716579"/>
                    <a:pt x="2135541" y="3713245"/>
                    <a:pt x="2130302" y="3693243"/>
                  </a:cubicBezTo>
                  <a:cubicBezTo>
                    <a:pt x="2127921" y="3690385"/>
                    <a:pt x="2125540" y="3687528"/>
                    <a:pt x="2122682" y="3685623"/>
                  </a:cubicBezTo>
                  <a:cubicBezTo>
                    <a:pt x="2119825" y="3686575"/>
                    <a:pt x="2113158" y="3684194"/>
                    <a:pt x="2112205" y="3687052"/>
                  </a:cubicBezTo>
                  <a:cubicBezTo>
                    <a:pt x="2107442" y="3688004"/>
                    <a:pt x="2105538" y="3691338"/>
                    <a:pt x="2104585" y="3696101"/>
                  </a:cubicBezTo>
                  <a:close/>
                  <a:moveTo>
                    <a:pt x="4835401" y="3696101"/>
                  </a:moveTo>
                  <a:lnTo>
                    <a:pt x="4835401" y="3703720"/>
                  </a:lnTo>
                  <a:cubicBezTo>
                    <a:pt x="4840640" y="3716579"/>
                    <a:pt x="4866357" y="3713245"/>
                    <a:pt x="4861119" y="3693243"/>
                  </a:cubicBezTo>
                  <a:cubicBezTo>
                    <a:pt x="4858738" y="3690385"/>
                    <a:pt x="4856356" y="3687528"/>
                    <a:pt x="4853499" y="3685623"/>
                  </a:cubicBezTo>
                  <a:cubicBezTo>
                    <a:pt x="4850641" y="3686575"/>
                    <a:pt x="4843974" y="3684194"/>
                    <a:pt x="4843021" y="3687052"/>
                  </a:cubicBezTo>
                  <a:cubicBezTo>
                    <a:pt x="4838259" y="3688004"/>
                    <a:pt x="4836354" y="3691338"/>
                    <a:pt x="4835401" y="3696101"/>
                  </a:cubicBezTo>
                  <a:close/>
                  <a:moveTo>
                    <a:pt x="3761458" y="3705149"/>
                  </a:moveTo>
                  <a:cubicBezTo>
                    <a:pt x="3770031" y="3712769"/>
                    <a:pt x="3783365" y="3703720"/>
                    <a:pt x="3776698" y="3692290"/>
                  </a:cubicBezTo>
                  <a:cubicBezTo>
                    <a:pt x="3768125" y="3684670"/>
                    <a:pt x="3754791" y="3693719"/>
                    <a:pt x="3761458" y="3705149"/>
                  </a:cubicBezTo>
                  <a:close/>
                  <a:moveTo>
                    <a:pt x="3341882" y="3789922"/>
                  </a:moveTo>
                  <a:cubicBezTo>
                    <a:pt x="3349026" y="3782778"/>
                    <a:pt x="3355217" y="3775158"/>
                    <a:pt x="3356169" y="3761823"/>
                  </a:cubicBezTo>
                  <a:cubicBezTo>
                    <a:pt x="3354741" y="3749917"/>
                    <a:pt x="3348549" y="3742773"/>
                    <a:pt x="3341882" y="3736105"/>
                  </a:cubicBezTo>
                  <a:cubicBezTo>
                    <a:pt x="3326166" y="3727057"/>
                    <a:pt x="3305211" y="3733248"/>
                    <a:pt x="3297115" y="3745154"/>
                  </a:cubicBezTo>
                  <a:cubicBezTo>
                    <a:pt x="3295209" y="3749917"/>
                    <a:pt x="3294257" y="3755155"/>
                    <a:pt x="3291876" y="3759442"/>
                  </a:cubicBezTo>
                  <a:cubicBezTo>
                    <a:pt x="3289018" y="3740392"/>
                    <a:pt x="3276636" y="3730390"/>
                    <a:pt x="3251871" y="3732295"/>
                  </a:cubicBezTo>
                  <a:cubicBezTo>
                    <a:pt x="3241869" y="3736582"/>
                    <a:pt x="3234250" y="3743726"/>
                    <a:pt x="3229963" y="3754203"/>
                  </a:cubicBezTo>
                  <a:cubicBezTo>
                    <a:pt x="3229011" y="3766585"/>
                    <a:pt x="3230916" y="3775634"/>
                    <a:pt x="3235202" y="3782302"/>
                  </a:cubicBezTo>
                  <a:cubicBezTo>
                    <a:pt x="3240441" y="3788017"/>
                    <a:pt x="3247584" y="3790874"/>
                    <a:pt x="3254252" y="3795160"/>
                  </a:cubicBezTo>
                  <a:cubicBezTo>
                    <a:pt x="3246632" y="3795160"/>
                    <a:pt x="3242822" y="3799923"/>
                    <a:pt x="3237583" y="3802780"/>
                  </a:cubicBezTo>
                  <a:cubicBezTo>
                    <a:pt x="3232345" y="3809924"/>
                    <a:pt x="3227582" y="3817544"/>
                    <a:pt x="3228534" y="3830879"/>
                  </a:cubicBezTo>
                  <a:cubicBezTo>
                    <a:pt x="3231392" y="3843738"/>
                    <a:pt x="3241393" y="3856597"/>
                    <a:pt x="3256633" y="3858025"/>
                  </a:cubicBezTo>
                  <a:cubicBezTo>
                    <a:pt x="3266635" y="3858978"/>
                    <a:pt x="3275683" y="3855168"/>
                    <a:pt x="3283780" y="3848977"/>
                  </a:cubicBezTo>
                  <a:cubicBezTo>
                    <a:pt x="3287589" y="3844214"/>
                    <a:pt x="3289971" y="3838023"/>
                    <a:pt x="3292828" y="3832308"/>
                  </a:cubicBezTo>
                  <a:cubicBezTo>
                    <a:pt x="3294733" y="3838976"/>
                    <a:pt x="3298067" y="3844214"/>
                    <a:pt x="3301877" y="3848977"/>
                  </a:cubicBezTo>
                  <a:cubicBezTo>
                    <a:pt x="3309021" y="3854216"/>
                    <a:pt x="3319974" y="3858978"/>
                    <a:pt x="3331405" y="3856597"/>
                  </a:cubicBezTo>
                  <a:cubicBezTo>
                    <a:pt x="3338548" y="3855168"/>
                    <a:pt x="3341882" y="3849453"/>
                    <a:pt x="3346645" y="3847548"/>
                  </a:cubicBezTo>
                  <a:cubicBezTo>
                    <a:pt x="3348073" y="3842785"/>
                    <a:pt x="3353312" y="3839452"/>
                    <a:pt x="3354264" y="3833260"/>
                  </a:cubicBezTo>
                  <a:cubicBezTo>
                    <a:pt x="3356646" y="3820878"/>
                    <a:pt x="3350931" y="3809448"/>
                    <a:pt x="3345215" y="3802304"/>
                  </a:cubicBezTo>
                  <a:cubicBezTo>
                    <a:pt x="3339501" y="3798494"/>
                    <a:pt x="3332833" y="3795637"/>
                    <a:pt x="3326166" y="3793255"/>
                  </a:cubicBezTo>
                  <a:cubicBezTo>
                    <a:pt x="3333309" y="3794208"/>
                    <a:pt x="3336167" y="3790398"/>
                    <a:pt x="3341406" y="3789446"/>
                  </a:cubicBezTo>
                  <a:close/>
                  <a:moveTo>
                    <a:pt x="3291876" y="3766585"/>
                  </a:moveTo>
                  <a:cubicBezTo>
                    <a:pt x="3296638" y="3780873"/>
                    <a:pt x="3303306" y="3792779"/>
                    <a:pt x="3321403" y="3793732"/>
                  </a:cubicBezTo>
                  <a:cubicBezTo>
                    <a:pt x="3307116" y="3797542"/>
                    <a:pt x="3297115" y="3805162"/>
                    <a:pt x="3293304" y="3819449"/>
                  </a:cubicBezTo>
                  <a:cubicBezTo>
                    <a:pt x="3288542" y="3807543"/>
                    <a:pt x="3282351" y="3796589"/>
                    <a:pt x="3267587" y="3795160"/>
                  </a:cubicBezTo>
                  <a:cubicBezTo>
                    <a:pt x="3279017" y="3788969"/>
                    <a:pt x="3290923" y="3783254"/>
                    <a:pt x="3291876" y="3767062"/>
                  </a:cubicBezTo>
                  <a:close/>
                  <a:moveTo>
                    <a:pt x="4141505" y="3733248"/>
                  </a:moveTo>
                  <a:cubicBezTo>
                    <a:pt x="4131028" y="3735629"/>
                    <a:pt x="4126265" y="3743726"/>
                    <a:pt x="4121026" y="3751345"/>
                  </a:cubicBezTo>
                  <a:cubicBezTo>
                    <a:pt x="4115788" y="3771824"/>
                    <a:pt x="4126265" y="3786112"/>
                    <a:pt x="4139124" y="3792303"/>
                  </a:cubicBezTo>
                  <a:cubicBezTo>
                    <a:pt x="4146744" y="3793732"/>
                    <a:pt x="4154840" y="3793732"/>
                    <a:pt x="4161984" y="3792303"/>
                  </a:cubicBezTo>
                  <a:cubicBezTo>
                    <a:pt x="4169604" y="3788017"/>
                    <a:pt x="4175795" y="3781825"/>
                    <a:pt x="4180082" y="3774206"/>
                  </a:cubicBezTo>
                  <a:cubicBezTo>
                    <a:pt x="4185320" y="3748012"/>
                    <a:pt x="4171985" y="3730390"/>
                    <a:pt x="4145315" y="3731819"/>
                  </a:cubicBezTo>
                  <a:cubicBezTo>
                    <a:pt x="4144363" y="3731819"/>
                    <a:pt x="4143887" y="3731819"/>
                    <a:pt x="4143887" y="3733248"/>
                  </a:cubicBezTo>
                  <a:lnTo>
                    <a:pt x="4141505" y="3733248"/>
                  </a:lnTo>
                  <a:close/>
                  <a:moveTo>
                    <a:pt x="4183891" y="3752298"/>
                  </a:moveTo>
                  <a:cubicBezTo>
                    <a:pt x="4184844" y="3757061"/>
                    <a:pt x="4181510" y="3758013"/>
                    <a:pt x="4182463" y="3762775"/>
                  </a:cubicBezTo>
                  <a:cubicBezTo>
                    <a:pt x="4184368" y="3781825"/>
                    <a:pt x="4194845" y="3792303"/>
                    <a:pt x="4214371" y="3793732"/>
                  </a:cubicBezTo>
                  <a:cubicBezTo>
                    <a:pt x="4231993" y="3791351"/>
                    <a:pt x="4241994" y="3781349"/>
                    <a:pt x="4243899" y="3762775"/>
                  </a:cubicBezTo>
                  <a:cubicBezTo>
                    <a:pt x="4242470" y="3743249"/>
                    <a:pt x="4228183" y="3729438"/>
                    <a:pt x="4208180" y="3733248"/>
                  </a:cubicBezTo>
                  <a:cubicBezTo>
                    <a:pt x="4194845" y="3734200"/>
                    <a:pt x="4189130" y="3743726"/>
                    <a:pt x="4183891" y="3752298"/>
                  </a:cubicBezTo>
                  <a:close/>
                  <a:moveTo>
                    <a:pt x="3167575" y="3763728"/>
                  </a:moveTo>
                  <a:cubicBezTo>
                    <a:pt x="3169956" y="3780873"/>
                    <a:pt x="3179957" y="3790874"/>
                    <a:pt x="3198531" y="3791827"/>
                  </a:cubicBezTo>
                  <a:cubicBezTo>
                    <a:pt x="3215676" y="3789446"/>
                    <a:pt x="3225677" y="3779444"/>
                    <a:pt x="3226629" y="3760870"/>
                  </a:cubicBezTo>
                  <a:cubicBezTo>
                    <a:pt x="3224248" y="3743726"/>
                    <a:pt x="3214247" y="3733724"/>
                    <a:pt x="3195673" y="3732772"/>
                  </a:cubicBezTo>
                  <a:cubicBezTo>
                    <a:pt x="3194721" y="3732772"/>
                    <a:pt x="3193292" y="3732772"/>
                    <a:pt x="3193292" y="3734200"/>
                  </a:cubicBezTo>
                  <a:cubicBezTo>
                    <a:pt x="3176623" y="3735629"/>
                    <a:pt x="3169003" y="3747059"/>
                    <a:pt x="3167575" y="3763728"/>
                  </a:cubicBezTo>
                  <a:close/>
                  <a:moveTo>
                    <a:pt x="3809083" y="3743249"/>
                  </a:moveTo>
                  <a:cubicBezTo>
                    <a:pt x="3806225" y="3749440"/>
                    <a:pt x="3801939" y="3754203"/>
                    <a:pt x="3802892" y="3763728"/>
                  </a:cubicBezTo>
                  <a:cubicBezTo>
                    <a:pt x="3805273" y="3781349"/>
                    <a:pt x="3814798" y="3791351"/>
                    <a:pt x="3833848" y="3791827"/>
                  </a:cubicBezTo>
                  <a:cubicBezTo>
                    <a:pt x="3851469" y="3789446"/>
                    <a:pt x="3861470" y="3779920"/>
                    <a:pt x="3861947" y="3760870"/>
                  </a:cubicBezTo>
                  <a:cubicBezTo>
                    <a:pt x="3859565" y="3743249"/>
                    <a:pt x="3850041" y="3733248"/>
                    <a:pt x="3830990" y="3732772"/>
                  </a:cubicBezTo>
                  <a:cubicBezTo>
                    <a:pt x="3829085" y="3732772"/>
                    <a:pt x="3826228" y="3732772"/>
                    <a:pt x="3825752" y="3734200"/>
                  </a:cubicBezTo>
                  <a:cubicBezTo>
                    <a:pt x="3817656" y="3734677"/>
                    <a:pt x="3813845" y="3739439"/>
                    <a:pt x="3809083" y="3743249"/>
                  </a:cubicBezTo>
                  <a:close/>
                  <a:moveTo>
                    <a:pt x="4252948" y="3743249"/>
                  </a:moveTo>
                  <a:cubicBezTo>
                    <a:pt x="4250090" y="3748964"/>
                    <a:pt x="4245804" y="3754203"/>
                    <a:pt x="4246756" y="3763728"/>
                  </a:cubicBezTo>
                  <a:cubicBezTo>
                    <a:pt x="4248661" y="3780873"/>
                    <a:pt x="4258187" y="3790874"/>
                    <a:pt x="4276284" y="3791827"/>
                  </a:cubicBezTo>
                  <a:cubicBezTo>
                    <a:pt x="4294858" y="3790398"/>
                    <a:pt x="4304859" y="3780397"/>
                    <a:pt x="4305812" y="3760870"/>
                  </a:cubicBezTo>
                  <a:cubicBezTo>
                    <a:pt x="4305812" y="3751345"/>
                    <a:pt x="4301049" y="3745630"/>
                    <a:pt x="4296763" y="3740392"/>
                  </a:cubicBezTo>
                  <a:cubicBezTo>
                    <a:pt x="4291048" y="3736582"/>
                    <a:pt x="4285333" y="3732295"/>
                    <a:pt x="4274855" y="3732772"/>
                  </a:cubicBezTo>
                  <a:cubicBezTo>
                    <a:pt x="4272950" y="3732772"/>
                    <a:pt x="4270093" y="3732772"/>
                    <a:pt x="4269617" y="3734200"/>
                  </a:cubicBezTo>
                  <a:cubicBezTo>
                    <a:pt x="4261520" y="3734200"/>
                    <a:pt x="4258187" y="3739915"/>
                    <a:pt x="4252948" y="3743249"/>
                  </a:cubicBezTo>
                  <a:close/>
                  <a:moveTo>
                    <a:pt x="2352711" y="3741821"/>
                  </a:moveTo>
                  <a:cubicBezTo>
                    <a:pt x="2349377" y="3747535"/>
                    <a:pt x="2345567" y="3752298"/>
                    <a:pt x="2345091" y="3761347"/>
                  </a:cubicBezTo>
                  <a:cubicBezTo>
                    <a:pt x="2346996" y="3777539"/>
                    <a:pt x="2356045" y="3787064"/>
                    <a:pt x="2373190" y="3788493"/>
                  </a:cubicBezTo>
                  <a:cubicBezTo>
                    <a:pt x="2388430" y="3786112"/>
                    <a:pt x="2397002" y="3777539"/>
                    <a:pt x="2398907" y="3761347"/>
                  </a:cubicBezTo>
                  <a:cubicBezTo>
                    <a:pt x="2398907" y="3752774"/>
                    <a:pt x="2394145" y="3748012"/>
                    <a:pt x="2391287" y="3741821"/>
                  </a:cubicBezTo>
                  <a:cubicBezTo>
                    <a:pt x="2385096" y="3738963"/>
                    <a:pt x="2377000" y="3731343"/>
                    <a:pt x="2367951" y="3735629"/>
                  </a:cubicBezTo>
                  <a:cubicBezTo>
                    <a:pt x="2360331" y="3735153"/>
                    <a:pt x="2357950" y="3740392"/>
                    <a:pt x="2352711" y="3741821"/>
                  </a:cubicBezTo>
                  <a:close/>
                  <a:moveTo>
                    <a:pt x="4312003" y="3753250"/>
                  </a:moveTo>
                  <a:lnTo>
                    <a:pt x="4312003" y="3771348"/>
                  </a:lnTo>
                  <a:cubicBezTo>
                    <a:pt x="4318670" y="3783730"/>
                    <a:pt x="4327719" y="3793255"/>
                    <a:pt x="4349150" y="3790398"/>
                  </a:cubicBezTo>
                  <a:cubicBezTo>
                    <a:pt x="4357723" y="3786112"/>
                    <a:pt x="4363914" y="3779444"/>
                    <a:pt x="4368200" y="3771348"/>
                  </a:cubicBezTo>
                  <a:cubicBezTo>
                    <a:pt x="4371058" y="3749917"/>
                    <a:pt x="4361533" y="3740392"/>
                    <a:pt x="4349150" y="3734200"/>
                  </a:cubicBezTo>
                  <a:cubicBezTo>
                    <a:pt x="4343435" y="3735153"/>
                    <a:pt x="4334863" y="3732295"/>
                    <a:pt x="4331053" y="3735629"/>
                  </a:cubicBezTo>
                  <a:cubicBezTo>
                    <a:pt x="4321052" y="3738010"/>
                    <a:pt x="4316765" y="3746107"/>
                    <a:pt x="4312003" y="3753727"/>
                  </a:cubicBezTo>
                  <a:close/>
                  <a:moveTo>
                    <a:pt x="2869918" y="3736582"/>
                  </a:moveTo>
                  <a:cubicBezTo>
                    <a:pt x="2861822" y="3739915"/>
                    <a:pt x="2856583" y="3746583"/>
                    <a:pt x="2853250" y="3754679"/>
                  </a:cubicBezTo>
                  <a:cubicBezTo>
                    <a:pt x="2851821" y="3768014"/>
                    <a:pt x="2855631" y="3778015"/>
                    <a:pt x="2860870" y="3782778"/>
                  </a:cubicBezTo>
                  <a:cubicBezTo>
                    <a:pt x="2861822" y="3783730"/>
                    <a:pt x="2863727" y="3784683"/>
                    <a:pt x="2864680" y="3785159"/>
                  </a:cubicBezTo>
                  <a:cubicBezTo>
                    <a:pt x="2865632" y="3785635"/>
                    <a:pt x="2867537" y="3787540"/>
                    <a:pt x="2868490" y="3787540"/>
                  </a:cubicBezTo>
                  <a:cubicBezTo>
                    <a:pt x="2884206" y="3793255"/>
                    <a:pt x="2899446" y="3785635"/>
                    <a:pt x="2905637" y="3773253"/>
                  </a:cubicBezTo>
                  <a:cubicBezTo>
                    <a:pt x="2905637" y="3771824"/>
                    <a:pt x="2905637" y="3769443"/>
                    <a:pt x="2907066" y="3769443"/>
                  </a:cubicBezTo>
                  <a:cubicBezTo>
                    <a:pt x="2909447" y="3750869"/>
                    <a:pt x="2901827" y="3742297"/>
                    <a:pt x="2891826" y="3736105"/>
                  </a:cubicBezTo>
                  <a:cubicBezTo>
                    <a:pt x="2886587" y="3734677"/>
                    <a:pt x="2880396" y="3734677"/>
                    <a:pt x="2873729" y="3734677"/>
                  </a:cubicBezTo>
                  <a:cubicBezTo>
                    <a:pt x="2872776" y="3734677"/>
                    <a:pt x="2872299" y="3734677"/>
                    <a:pt x="2872299" y="3736105"/>
                  </a:cubicBezTo>
                  <a:lnTo>
                    <a:pt x="2869918" y="3736105"/>
                  </a:lnTo>
                  <a:close/>
                  <a:moveTo>
                    <a:pt x="4383917" y="3743249"/>
                  </a:moveTo>
                  <a:cubicBezTo>
                    <a:pt x="4380583" y="3748964"/>
                    <a:pt x="4377249" y="3754203"/>
                    <a:pt x="4376296" y="3762299"/>
                  </a:cubicBezTo>
                  <a:cubicBezTo>
                    <a:pt x="4378201" y="3778492"/>
                    <a:pt x="4387727" y="3788017"/>
                    <a:pt x="4404395" y="3789446"/>
                  </a:cubicBezTo>
                  <a:cubicBezTo>
                    <a:pt x="4419159" y="3787064"/>
                    <a:pt x="4428208" y="3778015"/>
                    <a:pt x="4430113" y="3762299"/>
                  </a:cubicBezTo>
                  <a:cubicBezTo>
                    <a:pt x="4428208" y="3746107"/>
                    <a:pt x="4418683" y="3736582"/>
                    <a:pt x="4402014" y="3735153"/>
                  </a:cubicBezTo>
                  <a:cubicBezTo>
                    <a:pt x="4401062" y="3735153"/>
                    <a:pt x="4400585" y="3735153"/>
                    <a:pt x="4400585" y="3736582"/>
                  </a:cubicBezTo>
                  <a:cubicBezTo>
                    <a:pt x="4392013" y="3735629"/>
                    <a:pt x="4389631" y="3740868"/>
                    <a:pt x="4383917" y="3743249"/>
                  </a:cubicBezTo>
                  <a:close/>
                  <a:moveTo>
                    <a:pt x="2286036" y="3758489"/>
                  </a:moveTo>
                  <a:cubicBezTo>
                    <a:pt x="2282702" y="3790398"/>
                    <a:pt x="2334137" y="3789922"/>
                    <a:pt x="2329851" y="3757061"/>
                  </a:cubicBezTo>
                  <a:cubicBezTo>
                    <a:pt x="2326994" y="3746583"/>
                    <a:pt x="2316992" y="3736582"/>
                    <a:pt x="2304134" y="3740392"/>
                  </a:cubicBezTo>
                  <a:cubicBezTo>
                    <a:pt x="2293180" y="3741344"/>
                    <a:pt x="2288894" y="3748964"/>
                    <a:pt x="2286036" y="3758489"/>
                  </a:cubicBezTo>
                  <a:close/>
                  <a:moveTo>
                    <a:pt x="3110901" y="3760870"/>
                  </a:moveTo>
                  <a:cubicBezTo>
                    <a:pt x="3110901" y="3775634"/>
                    <a:pt x="3118997" y="3783254"/>
                    <a:pt x="3132808" y="3785159"/>
                  </a:cubicBezTo>
                  <a:cubicBezTo>
                    <a:pt x="3148524" y="3784207"/>
                    <a:pt x="3157097" y="3776111"/>
                    <a:pt x="3157097" y="3759442"/>
                  </a:cubicBezTo>
                  <a:cubicBezTo>
                    <a:pt x="3155192" y="3746583"/>
                    <a:pt x="3143762" y="3736105"/>
                    <a:pt x="3128998" y="3740392"/>
                  </a:cubicBezTo>
                  <a:cubicBezTo>
                    <a:pt x="3117568" y="3741821"/>
                    <a:pt x="3112806" y="3749917"/>
                    <a:pt x="3110901" y="3760870"/>
                  </a:cubicBezTo>
                  <a:close/>
                  <a:moveTo>
                    <a:pt x="3366171" y="3754679"/>
                  </a:moveTo>
                  <a:cubicBezTo>
                    <a:pt x="3363790" y="3771348"/>
                    <a:pt x="3370933" y="3778968"/>
                    <a:pt x="3380458" y="3784207"/>
                  </a:cubicBezTo>
                  <a:cubicBezTo>
                    <a:pt x="3397127" y="3786588"/>
                    <a:pt x="3404747" y="3779444"/>
                    <a:pt x="3409985" y="3769919"/>
                  </a:cubicBezTo>
                  <a:cubicBezTo>
                    <a:pt x="3412367" y="3753250"/>
                    <a:pt x="3405223" y="3745630"/>
                    <a:pt x="3395698" y="3740392"/>
                  </a:cubicBezTo>
                  <a:cubicBezTo>
                    <a:pt x="3390936" y="3741344"/>
                    <a:pt x="3382839" y="3738487"/>
                    <a:pt x="3380458" y="3741821"/>
                  </a:cubicBezTo>
                  <a:cubicBezTo>
                    <a:pt x="3372838" y="3743249"/>
                    <a:pt x="3370457" y="3749440"/>
                    <a:pt x="3366171" y="3754679"/>
                  </a:cubicBezTo>
                  <a:close/>
                  <a:moveTo>
                    <a:pt x="4445353" y="3754679"/>
                  </a:moveTo>
                  <a:cubicBezTo>
                    <a:pt x="4442971" y="3771348"/>
                    <a:pt x="4450115" y="3778968"/>
                    <a:pt x="4459640" y="3784207"/>
                  </a:cubicBezTo>
                  <a:cubicBezTo>
                    <a:pt x="4476309" y="3786588"/>
                    <a:pt x="4483929" y="3779444"/>
                    <a:pt x="4489168" y="3769919"/>
                  </a:cubicBezTo>
                  <a:cubicBezTo>
                    <a:pt x="4491549" y="3753250"/>
                    <a:pt x="4484405" y="3745630"/>
                    <a:pt x="4474880" y="3740392"/>
                  </a:cubicBezTo>
                  <a:cubicBezTo>
                    <a:pt x="4470118" y="3741344"/>
                    <a:pt x="4462021" y="3738487"/>
                    <a:pt x="4459640" y="3741821"/>
                  </a:cubicBezTo>
                  <a:cubicBezTo>
                    <a:pt x="4452020" y="3743249"/>
                    <a:pt x="4449639" y="3749440"/>
                    <a:pt x="4445353" y="3754679"/>
                  </a:cubicBezTo>
                  <a:close/>
                  <a:moveTo>
                    <a:pt x="2225552" y="3757061"/>
                  </a:moveTo>
                  <a:cubicBezTo>
                    <a:pt x="2224124" y="3770872"/>
                    <a:pt x="2231268" y="3775634"/>
                    <a:pt x="2238411" y="3780397"/>
                  </a:cubicBezTo>
                  <a:cubicBezTo>
                    <a:pt x="2256985" y="3781825"/>
                    <a:pt x="2265557" y="3773253"/>
                    <a:pt x="2264129" y="3754679"/>
                  </a:cubicBezTo>
                  <a:cubicBezTo>
                    <a:pt x="2261271" y="3748964"/>
                    <a:pt x="2256985" y="3744678"/>
                    <a:pt x="2251270" y="3741821"/>
                  </a:cubicBezTo>
                  <a:cubicBezTo>
                    <a:pt x="2247460" y="3742773"/>
                    <a:pt x="2240316" y="3740392"/>
                    <a:pt x="2238411" y="3743249"/>
                  </a:cubicBezTo>
                  <a:cubicBezTo>
                    <a:pt x="2231268" y="3744678"/>
                    <a:pt x="2227457" y="3750393"/>
                    <a:pt x="2225552" y="3757537"/>
                  </a:cubicBezTo>
                  <a:close/>
                  <a:moveTo>
                    <a:pt x="2922306" y="3759442"/>
                  </a:moveTo>
                  <a:cubicBezTo>
                    <a:pt x="2921353" y="3771348"/>
                    <a:pt x="2927545" y="3776111"/>
                    <a:pt x="2933736" y="3781349"/>
                  </a:cubicBezTo>
                  <a:cubicBezTo>
                    <a:pt x="2939451" y="3782778"/>
                    <a:pt x="2946118" y="3782778"/>
                    <a:pt x="2951833" y="3781349"/>
                  </a:cubicBezTo>
                  <a:cubicBezTo>
                    <a:pt x="2955167" y="3777539"/>
                    <a:pt x="2959930" y="3776111"/>
                    <a:pt x="2962311" y="3770872"/>
                  </a:cubicBezTo>
                  <a:cubicBezTo>
                    <a:pt x="2968026" y="3756108"/>
                    <a:pt x="2956120" y="3736582"/>
                    <a:pt x="2938022" y="3742773"/>
                  </a:cubicBezTo>
                  <a:cubicBezTo>
                    <a:pt x="2928497" y="3744202"/>
                    <a:pt x="2924687" y="3750869"/>
                    <a:pt x="2922782" y="3759442"/>
                  </a:cubicBezTo>
                  <a:close/>
                  <a:moveTo>
                    <a:pt x="3750028" y="3761823"/>
                  </a:moveTo>
                  <a:cubicBezTo>
                    <a:pt x="3751457" y="3773729"/>
                    <a:pt x="3758124" y="3780397"/>
                    <a:pt x="3770507" y="3781349"/>
                  </a:cubicBezTo>
                  <a:cubicBezTo>
                    <a:pt x="3780984" y="3778968"/>
                    <a:pt x="3787652" y="3773253"/>
                    <a:pt x="3788604" y="3760870"/>
                  </a:cubicBezTo>
                  <a:cubicBezTo>
                    <a:pt x="3786699" y="3749917"/>
                    <a:pt x="3777650" y="3740392"/>
                    <a:pt x="3765744" y="3744202"/>
                  </a:cubicBezTo>
                  <a:cubicBezTo>
                    <a:pt x="3756219" y="3745630"/>
                    <a:pt x="3751933" y="3752298"/>
                    <a:pt x="3750504" y="3762299"/>
                  </a:cubicBezTo>
                  <a:close/>
                  <a:moveTo>
                    <a:pt x="4511075" y="3758013"/>
                  </a:moveTo>
                  <a:cubicBezTo>
                    <a:pt x="4509646" y="3771824"/>
                    <a:pt x="4516790" y="3776587"/>
                    <a:pt x="4523934" y="3781349"/>
                  </a:cubicBezTo>
                  <a:cubicBezTo>
                    <a:pt x="4542508" y="3782778"/>
                    <a:pt x="4551080" y="3774206"/>
                    <a:pt x="4549651" y="3755632"/>
                  </a:cubicBezTo>
                  <a:cubicBezTo>
                    <a:pt x="4546794" y="3749917"/>
                    <a:pt x="4542508" y="3745630"/>
                    <a:pt x="4536793" y="3742773"/>
                  </a:cubicBezTo>
                  <a:cubicBezTo>
                    <a:pt x="4532983" y="3743726"/>
                    <a:pt x="4525839" y="3741344"/>
                    <a:pt x="4523934" y="3744202"/>
                  </a:cubicBezTo>
                  <a:cubicBezTo>
                    <a:pt x="4516790" y="3745630"/>
                    <a:pt x="4512980" y="3751345"/>
                    <a:pt x="4511075" y="3758489"/>
                  </a:cubicBezTo>
                  <a:close/>
                  <a:moveTo>
                    <a:pt x="4702051" y="3759442"/>
                  </a:moveTo>
                  <a:cubicBezTo>
                    <a:pt x="4701099" y="3772301"/>
                    <a:pt x="4707766" y="3777539"/>
                    <a:pt x="4716339" y="3781349"/>
                  </a:cubicBezTo>
                  <a:cubicBezTo>
                    <a:pt x="4742533" y="3786112"/>
                    <a:pt x="4746343" y="3753727"/>
                    <a:pt x="4733008" y="3745154"/>
                  </a:cubicBezTo>
                  <a:cubicBezTo>
                    <a:pt x="4728721" y="3744202"/>
                    <a:pt x="4721101" y="3739915"/>
                    <a:pt x="4716339" y="3743726"/>
                  </a:cubicBezTo>
                  <a:cubicBezTo>
                    <a:pt x="4707290" y="3744678"/>
                    <a:pt x="4703956" y="3751345"/>
                    <a:pt x="4702051" y="3758966"/>
                  </a:cubicBezTo>
                  <a:close/>
                  <a:moveTo>
                    <a:pt x="2164116" y="3760870"/>
                  </a:moveTo>
                  <a:cubicBezTo>
                    <a:pt x="2166021" y="3770872"/>
                    <a:pt x="2171260" y="3776587"/>
                    <a:pt x="2182214" y="3777539"/>
                  </a:cubicBezTo>
                  <a:cubicBezTo>
                    <a:pt x="2190786" y="3775158"/>
                    <a:pt x="2196977" y="3769919"/>
                    <a:pt x="2197454" y="3759442"/>
                  </a:cubicBezTo>
                  <a:cubicBezTo>
                    <a:pt x="2195549" y="3739915"/>
                    <a:pt x="2164592" y="3740392"/>
                    <a:pt x="2164116" y="3760870"/>
                  </a:cubicBezTo>
                  <a:close/>
                  <a:moveTo>
                    <a:pt x="3053275" y="3760870"/>
                  </a:moveTo>
                  <a:cubicBezTo>
                    <a:pt x="3050417" y="3785159"/>
                    <a:pt x="3091851" y="3784207"/>
                    <a:pt x="3086612" y="3758489"/>
                  </a:cubicBezTo>
                  <a:cubicBezTo>
                    <a:pt x="3084707" y="3752298"/>
                    <a:pt x="3079944" y="3748488"/>
                    <a:pt x="3075182" y="3745630"/>
                  </a:cubicBezTo>
                  <a:cubicBezTo>
                    <a:pt x="3072325" y="3746583"/>
                    <a:pt x="3065657" y="3744202"/>
                    <a:pt x="3064704" y="3747059"/>
                  </a:cubicBezTo>
                  <a:cubicBezTo>
                    <a:pt x="3057561" y="3748488"/>
                    <a:pt x="3054227" y="3753727"/>
                    <a:pt x="3053275" y="3761347"/>
                  </a:cubicBezTo>
                  <a:close/>
                  <a:moveTo>
                    <a:pt x="4767774" y="3760870"/>
                  </a:moveTo>
                  <a:cubicBezTo>
                    <a:pt x="4764916" y="3785159"/>
                    <a:pt x="4806350" y="3784207"/>
                    <a:pt x="4801111" y="3758489"/>
                  </a:cubicBezTo>
                  <a:cubicBezTo>
                    <a:pt x="4799206" y="3752298"/>
                    <a:pt x="4794444" y="3748488"/>
                    <a:pt x="4789681" y="3745630"/>
                  </a:cubicBezTo>
                  <a:cubicBezTo>
                    <a:pt x="4786824" y="3746583"/>
                    <a:pt x="4780156" y="3744202"/>
                    <a:pt x="4779204" y="3747059"/>
                  </a:cubicBezTo>
                  <a:cubicBezTo>
                    <a:pt x="4772060" y="3748488"/>
                    <a:pt x="4768726" y="3753727"/>
                    <a:pt x="4767774" y="3761347"/>
                  </a:cubicBezTo>
                  <a:close/>
                  <a:moveTo>
                    <a:pt x="4579179" y="3759442"/>
                  </a:moveTo>
                  <a:cubicBezTo>
                    <a:pt x="4576797" y="3778492"/>
                    <a:pt x="4598705" y="3780873"/>
                    <a:pt x="4606325" y="3773729"/>
                  </a:cubicBezTo>
                  <a:cubicBezTo>
                    <a:pt x="4613469" y="3766585"/>
                    <a:pt x="4609659" y="3755155"/>
                    <a:pt x="4606325" y="3750393"/>
                  </a:cubicBezTo>
                  <a:cubicBezTo>
                    <a:pt x="4602991" y="3748488"/>
                    <a:pt x="4594895" y="3744202"/>
                    <a:pt x="4589656" y="3748012"/>
                  </a:cubicBezTo>
                  <a:cubicBezTo>
                    <a:pt x="4582989" y="3748964"/>
                    <a:pt x="4581084" y="3753727"/>
                    <a:pt x="4579179" y="3759442"/>
                  </a:cubicBezTo>
                  <a:close/>
                  <a:moveTo>
                    <a:pt x="4642044" y="3759442"/>
                  </a:moveTo>
                  <a:cubicBezTo>
                    <a:pt x="4639662" y="3778492"/>
                    <a:pt x="4661570" y="3780873"/>
                    <a:pt x="4669190" y="3773729"/>
                  </a:cubicBezTo>
                  <a:cubicBezTo>
                    <a:pt x="4676334" y="3766585"/>
                    <a:pt x="4672524" y="3755155"/>
                    <a:pt x="4669190" y="3750393"/>
                  </a:cubicBezTo>
                  <a:cubicBezTo>
                    <a:pt x="4665856" y="3748488"/>
                    <a:pt x="4657760" y="3744202"/>
                    <a:pt x="4652521" y="3748012"/>
                  </a:cubicBezTo>
                  <a:cubicBezTo>
                    <a:pt x="4645854" y="3748964"/>
                    <a:pt x="4643949" y="3753727"/>
                    <a:pt x="4642044" y="3759442"/>
                  </a:cubicBezTo>
                  <a:close/>
                  <a:moveTo>
                    <a:pt x="2110300" y="3768490"/>
                  </a:moveTo>
                  <a:cubicBezTo>
                    <a:pt x="2115539" y="3771348"/>
                    <a:pt x="2120301" y="3771348"/>
                    <a:pt x="2125540" y="3768490"/>
                  </a:cubicBezTo>
                  <a:cubicBezTo>
                    <a:pt x="2125540" y="3764680"/>
                    <a:pt x="2128874" y="3764204"/>
                    <a:pt x="2127921" y="3759442"/>
                  </a:cubicBezTo>
                  <a:cubicBezTo>
                    <a:pt x="2126493" y="3747535"/>
                    <a:pt x="2106490" y="3748012"/>
                    <a:pt x="2107442" y="3761823"/>
                  </a:cubicBezTo>
                  <a:cubicBezTo>
                    <a:pt x="2107919" y="3764204"/>
                    <a:pt x="2110300" y="3765157"/>
                    <a:pt x="2109824" y="3768014"/>
                  </a:cubicBezTo>
                  <a:close/>
                  <a:moveTo>
                    <a:pt x="2997077" y="3766109"/>
                  </a:moveTo>
                  <a:cubicBezTo>
                    <a:pt x="3000887" y="3776587"/>
                    <a:pt x="3021366" y="3774206"/>
                    <a:pt x="3017556" y="3758489"/>
                  </a:cubicBezTo>
                  <a:cubicBezTo>
                    <a:pt x="3015651" y="3756108"/>
                    <a:pt x="3013746" y="3753727"/>
                    <a:pt x="3011365" y="3752298"/>
                  </a:cubicBezTo>
                  <a:cubicBezTo>
                    <a:pt x="3008983" y="3753250"/>
                    <a:pt x="3003744" y="3750869"/>
                    <a:pt x="3003744" y="3753727"/>
                  </a:cubicBezTo>
                  <a:cubicBezTo>
                    <a:pt x="2998030" y="3754203"/>
                    <a:pt x="2997077" y="3759918"/>
                    <a:pt x="2997553" y="3766585"/>
                  </a:cubicBezTo>
                  <a:close/>
                  <a:moveTo>
                    <a:pt x="4838259" y="3766109"/>
                  </a:moveTo>
                  <a:cubicBezTo>
                    <a:pt x="4842069" y="3776587"/>
                    <a:pt x="4862547" y="3774206"/>
                    <a:pt x="4858738" y="3758489"/>
                  </a:cubicBezTo>
                  <a:cubicBezTo>
                    <a:pt x="4856833" y="3756108"/>
                    <a:pt x="4854928" y="3753727"/>
                    <a:pt x="4852546" y="3752298"/>
                  </a:cubicBezTo>
                  <a:cubicBezTo>
                    <a:pt x="4850165" y="3753250"/>
                    <a:pt x="4844926" y="3750869"/>
                    <a:pt x="4844926" y="3753727"/>
                  </a:cubicBezTo>
                  <a:cubicBezTo>
                    <a:pt x="4839211" y="3754203"/>
                    <a:pt x="4838259" y="3759918"/>
                    <a:pt x="4838735" y="3766585"/>
                  </a:cubicBezTo>
                  <a:close/>
                  <a:moveTo>
                    <a:pt x="3800034" y="3825164"/>
                  </a:moveTo>
                  <a:cubicBezTo>
                    <a:pt x="3800034" y="3829450"/>
                    <a:pt x="3802416" y="3830403"/>
                    <a:pt x="3801463" y="3835642"/>
                  </a:cubicBezTo>
                  <a:cubicBezTo>
                    <a:pt x="3806225" y="3844690"/>
                    <a:pt x="3812893" y="3851358"/>
                    <a:pt x="3821942" y="3856120"/>
                  </a:cubicBezTo>
                  <a:cubicBezTo>
                    <a:pt x="3842897" y="3860883"/>
                    <a:pt x="3856232" y="3849453"/>
                    <a:pt x="3862899" y="3835642"/>
                  </a:cubicBezTo>
                  <a:cubicBezTo>
                    <a:pt x="3868138" y="3810400"/>
                    <a:pt x="3850993" y="3791351"/>
                    <a:pt x="3828133" y="3794684"/>
                  </a:cubicBezTo>
                  <a:cubicBezTo>
                    <a:pt x="3810512" y="3797065"/>
                    <a:pt x="3801939" y="3808019"/>
                    <a:pt x="3800034" y="3825640"/>
                  </a:cubicBezTo>
                  <a:close/>
                  <a:moveTo>
                    <a:pt x="3179004" y="3800875"/>
                  </a:moveTo>
                  <a:cubicBezTo>
                    <a:pt x="3173290" y="3807067"/>
                    <a:pt x="3167575" y="3813734"/>
                    <a:pt x="3167575" y="3825164"/>
                  </a:cubicBezTo>
                  <a:cubicBezTo>
                    <a:pt x="3168527" y="3842785"/>
                    <a:pt x="3180909" y="3854692"/>
                    <a:pt x="3197102" y="3854692"/>
                  </a:cubicBezTo>
                  <a:cubicBezTo>
                    <a:pt x="3213294" y="3854692"/>
                    <a:pt x="3225677" y="3842785"/>
                    <a:pt x="3226629" y="3825164"/>
                  </a:cubicBezTo>
                  <a:cubicBezTo>
                    <a:pt x="3225201" y="3807067"/>
                    <a:pt x="3215200" y="3797065"/>
                    <a:pt x="3197102" y="3795637"/>
                  </a:cubicBezTo>
                  <a:cubicBezTo>
                    <a:pt x="3195197" y="3795637"/>
                    <a:pt x="3192339" y="3795637"/>
                    <a:pt x="3191863" y="3797065"/>
                  </a:cubicBezTo>
                  <a:cubicBezTo>
                    <a:pt x="3185196" y="3796113"/>
                    <a:pt x="3184243" y="3800399"/>
                    <a:pt x="3179004" y="3800875"/>
                  </a:cubicBezTo>
                  <a:close/>
                  <a:moveTo>
                    <a:pt x="4071020" y="3799447"/>
                  </a:moveTo>
                  <a:cubicBezTo>
                    <a:pt x="4071020" y="3799447"/>
                    <a:pt x="4066734" y="3803257"/>
                    <a:pt x="4064829" y="3804686"/>
                  </a:cubicBezTo>
                  <a:cubicBezTo>
                    <a:pt x="4061495" y="3809448"/>
                    <a:pt x="4058161" y="3814210"/>
                    <a:pt x="4057209" y="3821354"/>
                  </a:cubicBezTo>
                  <a:lnTo>
                    <a:pt x="4057209" y="3830403"/>
                  </a:lnTo>
                  <a:cubicBezTo>
                    <a:pt x="4061019" y="3843738"/>
                    <a:pt x="4068639" y="3852787"/>
                    <a:pt x="4084355" y="3854692"/>
                  </a:cubicBezTo>
                  <a:cubicBezTo>
                    <a:pt x="4106263" y="3854692"/>
                    <a:pt x="4117217" y="3842785"/>
                    <a:pt x="4116264" y="3819926"/>
                  </a:cubicBezTo>
                  <a:cubicBezTo>
                    <a:pt x="4112930" y="3806591"/>
                    <a:pt x="4104834" y="3798018"/>
                    <a:pt x="4090546" y="3795637"/>
                  </a:cubicBezTo>
                  <a:cubicBezTo>
                    <a:pt x="4087689" y="3796589"/>
                    <a:pt x="4081022" y="3794208"/>
                    <a:pt x="4080069" y="3797065"/>
                  </a:cubicBezTo>
                  <a:cubicBezTo>
                    <a:pt x="4075306" y="3796113"/>
                    <a:pt x="4073878" y="3798494"/>
                    <a:pt x="4071020" y="3799447"/>
                  </a:cubicBezTo>
                  <a:close/>
                  <a:moveTo>
                    <a:pt x="4126265" y="3805638"/>
                  </a:moveTo>
                  <a:cubicBezTo>
                    <a:pt x="4123408" y="3811829"/>
                    <a:pt x="4119121" y="3816592"/>
                    <a:pt x="4120074" y="3826117"/>
                  </a:cubicBezTo>
                  <a:cubicBezTo>
                    <a:pt x="4122455" y="3843738"/>
                    <a:pt x="4131980" y="3853739"/>
                    <a:pt x="4151030" y="3854216"/>
                  </a:cubicBezTo>
                  <a:cubicBezTo>
                    <a:pt x="4168651" y="3851834"/>
                    <a:pt x="4178653" y="3842309"/>
                    <a:pt x="4179129" y="3823259"/>
                  </a:cubicBezTo>
                  <a:cubicBezTo>
                    <a:pt x="4176748" y="3805638"/>
                    <a:pt x="4167223" y="3795637"/>
                    <a:pt x="4148173" y="3795160"/>
                  </a:cubicBezTo>
                  <a:cubicBezTo>
                    <a:pt x="4146268" y="3795160"/>
                    <a:pt x="4143410" y="3795160"/>
                    <a:pt x="4142934" y="3796589"/>
                  </a:cubicBezTo>
                  <a:cubicBezTo>
                    <a:pt x="4134838" y="3797065"/>
                    <a:pt x="4131028" y="3801828"/>
                    <a:pt x="4126265" y="3805638"/>
                  </a:cubicBezTo>
                  <a:close/>
                  <a:moveTo>
                    <a:pt x="4183891" y="3826117"/>
                  </a:moveTo>
                  <a:cubicBezTo>
                    <a:pt x="4186273" y="3843262"/>
                    <a:pt x="4196274" y="3853263"/>
                    <a:pt x="4214848" y="3854216"/>
                  </a:cubicBezTo>
                  <a:cubicBezTo>
                    <a:pt x="4231993" y="3851834"/>
                    <a:pt x="4241994" y="3841833"/>
                    <a:pt x="4242947" y="3823259"/>
                  </a:cubicBezTo>
                  <a:cubicBezTo>
                    <a:pt x="4240565" y="3806114"/>
                    <a:pt x="4230564" y="3796113"/>
                    <a:pt x="4211990" y="3795160"/>
                  </a:cubicBezTo>
                  <a:cubicBezTo>
                    <a:pt x="4211038" y="3795160"/>
                    <a:pt x="4209609" y="3795160"/>
                    <a:pt x="4209609" y="3796589"/>
                  </a:cubicBezTo>
                  <a:cubicBezTo>
                    <a:pt x="4192940" y="3798018"/>
                    <a:pt x="4185320" y="3809448"/>
                    <a:pt x="4183891" y="3826117"/>
                  </a:cubicBezTo>
                  <a:close/>
                  <a:moveTo>
                    <a:pt x="4248185" y="3826117"/>
                  </a:moveTo>
                  <a:cubicBezTo>
                    <a:pt x="4251043" y="3842309"/>
                    <a:pt x="4260092" y="3851834"/>
                    <a:pt x="4277713" y="3853263"/>
                  </a:cubicBezTo>
                  <a:cubicBezTo>
                    <a:pt x="4293429" y="3850405"/>
                    <a:pt x="4302478" y="3841357"/>
                    <a:pt x="4304859" y="3825164"/>
                  </a:cubicBezTo>
                  <a:cubicBezTo>
                    <a:pt x="4302478" y="3808019"/>
                    <a:pt x="4292953" y="3798494"/>
                    <a:pt x="4275332" y="3797065"/>
                  </a:cubicBezTo>
                  <a:cubicBezTo>
                    <a:pt x="4274379" y="3797065"/>
                    <a:pt x="4273903" y="3797065"/>
                    <a:pt x="4273903" y="3798494"/>
                  </a:cubicBezTo>
                  <a:cubicBezTo>
                    <a:pt x="4257234" y="3799447"/>
                    <a:pt x="4250090" y="3810877"/>
                    <a:pt x="4248185" y="3826593"/>
                  </a:cubicBezTo>
                  <a:close/>
                  <a:moveTo>
                    <a:pt x="3745265" y="3811829"/>
                  </a:moveTo>
                  <a:cubicBezTo>
                    <a:pt x="3738598" y="3827069"/>
                    <a:pt x="3746218" y="3843262"/>
                    <a:pt x="3756696" y="3848977"/>
                  </a:cubicBezTo>
                  <a:cubicBezTo>
                    <a:pt x="3771936" y="3855644"/>
                    <a:pt x="3788128" y="3848024"/>
                    <a:pt x="3793843" y="3837547"/>
                  </a:cubicBezTo>
                  <a:cubicBezTo>
                    <a:pt x="3800510" y="3822307"/>
                    <a:pt x="3792890" y="3806114"/>
                    <a:pt x="3782413" y="3800399"/>
                  </a:cubicBezTo>
                  <a:cubicBezTo>
                    <a:pt x="3777174" y="3799447"/>
                    <a:pt x="3772888" y="3797065"/>
                    <a:pt x="3765744" y="3798018"/>
                  </a:cubicBezTo>
                  <a:cubicBezTo>
                    <a:pt x="3764792" y="3798018"/>
                    <a:pt x="3764315" y="3798018"/>
                    <a:pt x="3764315" y="3799447"/>
                  </a:cubicBezTo>
                  <a:cubicBezTo>
                    <a:pt x="3753838" y="3799447"/>
                    <a:pt x="3750504" y="3807067"/>
                    <a:pt x="3745265" y="3812305"/>
                  </a:cubicBezTo>
                  <a:close/>
                  <a:moveTo>
                    <a:pt x="4316289" y="3811829"/>
                  </a:moveTo>
                  <a:cubicBezTo>
                    <a:pt x="4309621" y="3827069"/>
                    <a:pt x="4317242" y="3843262"/>
                    <a:pt x="4327719" y="3848977"/>
                  </a:cubicBezTo>
                  <a:cubicBezTo>
                    <a:pt x="4342959" y="3855644"/>
                    <a:pt x="4359151" y="3848024"/>
                    <a:pt x="4364866" y="3837547"/>
                  </a:cubicBezTo>
                  <a:cubicBezTo>
                    <a:pt x="4371534" y="3822307"/>
                    <a:pt x="4363914" y="3806114"/>
                    <a:pt x="4353437" y="3800399"/>
                  </a:cubicBezTo>
                  <a:cubicBezTo>
                    <a:pt x="4348198" y="3799447"/>
                    <a:pt x="4343911" y="3797065"/>
                    <a:pt x="4336768" y="3798018"/>
                  </a:cubicBezTo>
                  <a:cubicBezTo>
                    <a:pt x="4335815" y="3798018"/>
                    <a:pt x="4335339" y="3798018"/>
                    <a:pt x="4335339" y="3799447"/>
                  </a:cubicBezTo>
                  <a:cubicBezTo>
                    <a:pt x="4324861" y="3799447"/>
                    <a:pt x="4321528" y="3807067"/>
                    <a:pt x="4316289" y="3812305"/>
                  </a:cubicBezTo>
                  <a:close/>
                  <a:moveTo>
                    <a:pt x="2347949" y="3815639"/>
                  </a:moveTo>
                  <a:cubicBezTo>
                    <a:pt x="2342710" y="3831355"/>
                    <a:pt x="2351759" y="3843262"/>
                    <a:pt x="2360807" y="3848977"/>
                  </a:cubicBezTo>
                  <a:cubicBezTo>
                    <a:pt x="2367475" y="3850882"/>
                    <a:pt x="2377476" y="3850882"/>
                    <a:pt x="2384144" y="3848977"/>
                  </a:cubicBezTo>
                  <a:cubicBezTo>
                    <a:pt x="2394145" y="3843262"/>
                    <a:pt x="2402241" y="3829927"/>
                    <a:pt x="2397002" y="3812782"/>
                  </a:cubicBezTo>
                  <a:cubicBezTo>
                    <a:pt x="2393192" y="3808019"/>
                    <a:pt x="2388906" y="3803733"/>
                    <a:pt x="2384144" y="3799923"/>
                  </a:cubicBezTo>
                  <a:cubicBezTo>
                    <a:pt x="2379381" y="3799447"/>
                    <a:pt x="2369380" y="3797065"/>
                    <a:pt x="2365094" y="3799923"/>
                  </a:cubicBezTo>
                  <a:cubicBezTo>
                    <a:pt x="2356045" y="3801352"/>
                    <a:pt x="2351282" y="3807543"/>
                    <a:pt x="2348425" y="3815163"/>
                  </a:cubicBezTo>
                  <a:close/>
                  <a:moveTo>
                    <a:pt x="2859917" y="3809448"/>
                  </a:moveTo>
                  <a:cubicBezTo>
                    <a:pt x="2857536" y="3813734"/>
                    <a:pt x="2856583" y="3818973"/>
                    <a:pt x="2854678" y="3823736"/>
                  </a:cubicBezTo>
                  <a:cubicBezTo>
                    <a:pt x="2855631" y="3843262"/>
                    <a:pt x="2872299" y="3854692"/>
                    <a:pt x="2891826" y="3848024"/>
                  </a:cubicBezTo>
                  <a:cubicBezTo>
                    <a:pt x="2898970" y="3842309"/>
                    <a:pt x="2905161" y="3835642"/>
                    <a:pt x="2906114" y="3823736"/>
                  </a:cubicBezTo>
                  <a:cubicBezTo>
                    <a:pt x="2904208" y="3813734"/>
                    <a:pt x="2898970" y="3807067"/>
                    <a:pt x="2891826" y="3801828"/>
                  </a:cubicBezTo>
                  <a:cubicBezTo>
                    <a:pt x="2887540" y="3801828"/>
                    <a:pt x="2881348" y="3798018"/>
                    <a:pt x="2878967" y="3800399"/>
                  </a:cubicBezTo>
                  <a:cubicBezTo>
                    <a:pt x="2868966" y="3799447"/>
                    <a:pt x="2865156" y="3805638"/>
                    <a:pt x="2859917" y="3809448"/>
                  </a:cubicBezTo>
                  <a:close/>
                  <a:moveTo>
                    <a:pt x="3046131" y="3815639"/>
                  </a:moveTo>
                  <a:cubicBezTo>
                    <a:pt x="3047083" y="3819926"/>
                    <a:pt x="3044226" y="3820402"/>
                    <a:pt x="3044702" y="3824688"/>
                  </a:cubicBezTo>
                  <a:cubicBezTo>
                    <a:pt x="3046607" y="3840404"/>
                    <a:pt x="3055180" y="3848977"/>
                    <a:pt x="3071848" y="3850405"/>
                  </a:cubicBezTo>
                  <a:cubicBezTo>
                    <a:pt x="3086136" y="3847548"/>
                    <a:pt x="3095184" y="3839452"/>
                    <a:pt x="3096137" y="3823259"/>
                  </a:cubicBezTo>
                  <a:cubicBezTo>
                    <a:pt x="3094232" y="3808495"/>
                    <a:pt x="3082326" y="3796589"/>
                    <a:pt x="3066609" y="3799923"/>
                  </a:cubicBezTo>
                  <a:cubicBezTo>
                    <a:pt x="3055180" y="3799923"/>
                    <a:pt x="3051369" y="3808495"/>
                    <a:pt x="3046131" y="3815163"/>
                  </a:cubicBezTo>
                  <a:close/>
                  <a:moveTo>
                    <a:pt x="3110424" y="3814210"/>
                  </a:moveTo>
                  <a:cubicBezTo>
                    <a:pt x="3110424" y="3814210"/>
                    <a:pt x="3110424" y="3818020"/>
                    <a:pt x="3108996" y="3818020"/>
                  </a:cubicBezTo>
                  <a:cubicBezTo>
                    <a:pt x="3109472" y="3823259"/>
                    <a:pt x="3108043" y="3827069"/>
                    <a:pt x="3108996" y="3830879"/>
                  </a:cubicBezTo>
                  <a:cubicBezTo>
                    <a:pt x="3110901" y="3839452"/>
                    <a:pt x="3119950" y="3848500"/>
                    <a:pt x="3128046" y="3849929"/>
                  </a:cubicBezTo>
                  <a:cubicBezTo>
                    <a:pt x="3142809" y="3852787"/>
                    <a:pt x="3156145" y="3843738"/>
                    <a:pt x="3159954" y="3830879"/>
                  </a:cubicBezTo>
                  <a:cubicBezTo>
                    <a:pt x="3161859" y="3811829"/>
                    <a:pt x="3152811" y="3803733"/>
                    <a:pt x="3140905" y="3798970"/>
                  </a:cubicBezTo>
                  <a:lnTo>
                    <a:pt x="3129474" y="3798970"/>
                  </a:lnTo>
                  <a:cubicBezTo>
                    <a:pt x="3129474" y="3798970"/>
                    <a:pt x="3128046" y="3798970"/>
                    <a:pt x="3128046" y="3800399"/>
                  </a:cubicBezTo>
                  <a:cubicBezTo>
                    <a:pt x="3118045" y="3801352"/>
                    <a:pt x="3114711" y="3808495"/>
                    <a:pt x="3109948" y="3814687"/>
                  </a:cubicBezTo>
                  <a:close/>
                  <a:moveTo>
                    <a:pt x="3364266" y="3823259"/>
                  </a:moveTo>
                  <a:cubicBezTo>
                    <a:pt x="3365218" y="3838976"/>
                    <a:pt x="3373314" y="3847548"/>
                    <a:pt x="3388554" y="3848977"/>
                  </a:cubicBezTo>
                  <a:cubicBezTo>
                    <a:pt x="3403318" y="3847548"/>
                    <a:pt x="3411415" y="3839452"/>
                    <a:pt x="3412843" y="3824688"/>
                  </a:cubicBezTo>
                  <a:cubicBezTo>
                    <a:pt x="3411891" y="3808972"/>
                    <a:pt x="3399508" y="3797542"/>
                    <a:pt x="3383316" y="3801352"/>
                  </a:cubicBezTo>
                  <a:cubicBezTo>
                    <a:pt x="3371409" y="3803257"/>
                    <a:pt x="3366171" y="3811353"/>
                    <a:pt x="3364266" y="3823259"/>
                  </a:cubicBezTo>
                  <a:close/>
                  <a:moveTo>
                    <a:pt x="4382012" y="3817068"/>
                  </a:moveTo>
                  <a:cubicBezTo>
                    <a:pt x="4374391" y="3838976"/>
                    <a:pt x="4396299" y="3853739"/>
                    <a:pt x="4413920" y="3846595"/>
                  </a:cubicBezTo>
                  <a:cubicBezTo>
                    <a:pt x="4419159" y="3844690"/>
                    <a:pt x="4421064" y="3838499"/>
                    <a:pt x="4425350" y="3835165"/>
                  </a:cubicBezTo>
                  <a:cubicBezTo>
                    <a:pt x="4427255" y="3828974"/>
                    <a:pt x="4427255" y="3820878"/>
                    <a:pt x="4425350" y="3814687"/>
                  </a:cubicBezTo>
                  <a:cubicBezTo>
                    <a:pt x="4422016" y="3810400"/>
                    <a:pt x="4418207" y="3806591"/>
                    <a:pt x="4413920" y="3803257"/>
                  </a:cubicBezTo>
                  <a:cubicBezTo>
                    <a:pt x="4409634" y="3803257"/>
                    <a:pt x="4401062" y="3799923"/>
                    <a:pt x="4397251" y="3803257"/>
                  </a:cubicBezTo>
                  <a:cubicBezTo>
                    <a:pt x="4388679" y="3804686"/>
                    <a:pt x="4384393" y="3809924"/>
                    <a:pt x="4382012" y="3817544"/>
                  </a:cubicBezTo>
                  <a:close/>
                  <a:moveTo>
                    <a:pt x="2988505" y="3823259"/>
                  </a:moveTo>
                  <a:cubicBezTo>
                    <a:pt x="2986599" y="3842309"/>
                    <a:pt x="3009460" y="3848977"/>
                    <a:pt x="3021842" y="3838499"/>
                  </a:cubicBezTo>
                  <a:cubicBezTo>
                    <a:pt x="3023747" y="3833260"/>
                    <a:pt x="3028033" y="3829927"/>
                    <a:pt x="3027081" y="3821831"/>
                  </a:cubicBezTo>
                  <a:cubicBezTo>
                    <a:pt x="3026128" y="3817068"/>
                    <a:pt x="3023271" y="3814210"/>
                    <a:pt x="3021842" y="3810400"/>
                  </a:cubicBezTo>
                  <a:cubicBezTo>
                    <a:pt x="3017079" y="3808019"/>
                    <a:pt x="3009460" y="3802304"/>
                    <a:pt x="3002792" y="3806591"/>
                  </a:cubicBezTo>
                  <a:cubicBezTo>
                    <a:pt x="2994220" y="3808019"/>
                    <a:pt x="2989933" y="3814210"/>
                    <a:pt x="2988505" y="3823259"/>
                  </a:cubicBezTo>
                  <a:close/>
                  <a:moveTo>
                    <a:pt x="3686687" y="3824688"/>
                  </a:moveTo>
                  <a:cubicBezTo>
                    <a:pt x="3688116" y="3836118"/>
                    <a:pt x="3694783" y="3842309"/>
                    <a:pt x="3705737" y="3843738"/>
                  </a:cubicBezTo>
                  <a:cubicBezTo>
                    <a:pt x="3717167" y="3842309"/>
                    <a:pt x="3724311" y="3835642"/>
                    <a:pt x="3724787" y="3823259"/>
                  </a:cubicBezTo>
                  <a:cubicBezTo>
                    <a:pt x="3723358" y="3812782"/>
                    <a:pt x="3713833" y="3803257"/>
                    <a:pt x="3702879" y="3806591"/>
                  </a:cubicBezTo>
                  <a:cubicBezTo>
                    <a:pt x="3691926" y="3806591"/>
                    <a:pt x="3688116" y="3814687"/>
                    <a:pt x="3686210" y="3824688"/>
                  </a:cubicBezTo>
                  <a:close/>
                  <a:moveTo>
                    <a:pt x="2925640" y="3818497"/>
                  </a:moveTo>
                  <a:cubicBezTo>
                    <a:pt x="2917543" y="3850882"/>
                    <a:pt x="2969931" y="3850882"/>
                    <a:pt x="2961358" y="3818497"/>
                  </a:cubicBezTo>
                  <a:cubicBezTo>
                    <a:pt x="2958501" y="3813258"/>
                    <a:pt x="2954691" y="3809448"/>
                    <a:pt x="2949928" y="3807067"/>
                  </a:cubicBezTo>
                  <a:cubicBezTo>
                    <a:pt x="2946118" y="3808019"/>
                    <a:pt x="2938974" y="3805638"/>
                    <a:pt x="2937069" y="3808495"/>
                  </a:cubicBezTo>
                  <a:cubicBezTo>
                    <a:pt x="2930402" y="3808972"/>
                    <a:pt x="2928973" y="3814687"/>
                    <a:pt x="2925640" y="3818973"/>
                  </a:cubicBezTo>
                  <a:close/>
                  <a:moveTo>
                    <a:pt x="4450115" y="3824688"/>
                  </a:moveTo>
                  <a:cubicBezTo>
                    <a:pt x="4450115" y="3848024"/>
                    <a:pt x="4487263" y="3847072"/>
                    <a:pt x="4485834" y="3823259"/>
                  </a:cubicBezTo>
                  <a:cubicBezTo>
                    <a:pt x="4483929" y="3813734"/>
                    <a:pt x="4475356" y="3804686"/>
                    <a:pt x="4465355" y="3808019"/>
                  </a:cubicBezTo>
                  <a:cubicBezTo>
                    <a:pt x="4455354" y="3808495"/>
                    <a:pt x="4452020" y="3816115"/>
                    <a:pt x="4450115" y="3824688"/>
                  </a:cubicBezTo>
                  <a:close/>
                  <a:moveTo>
                    <a:pt x="2291751" y="3824688"/>
                  </a:moveTo>
                  <a:cubicBezTo>
                    <a:pt x="2293180" y="3848977"/>
                    <a:pt x="2326041" y="3844214"/>
                    <a:pt x="2325089" y="3823259"/>
                  </a:cubicBezTo>
                  <a:cubicBezTo>
                    <a:pt x="2325089" y="3819926"/>
                    <a:pt x="2323184" y="3818973"/>
                    <a:pt x="2322707" y="3814210"/>
                  </a:cubicBezTo>
                  <a:cubicBezTo>
                    <a:pt x="2314135" y="3803257"/>
                    <a:pt x="2290799" y="3807543"/>
                    <a:pt x="2291751" y="3824688"/>
                  </a:cubicBezTo>
                  <a:close/>
                  <a:moveTo>
                    <a:pt x="4514409" y="3824688"/>
                  </a:moveTo>
                  <a:cubicBezTo>
                    <a:pt x="4516314" y="3834689"/>
                    <a:pt x="4521553" y="3840404"/>
                    <a:pt x="4532506" y="3841357"/>
                  </a:cubicBezTo>
                  <a:cubicBezTo>
                    <a:pt x="4541079" y="3838976"/>
                    <a:pt x="4547270" y="3833737"/>
                    <a:pt x="4547746" y="3823259"/>
                  </a:cubicBezTo>
                  <a:cubicBezTo>
                    <a:pt x="4545842" y="3803733"/>
                    <a:pt x="4514885" y="3804209"/>
                    <a:pt x="4514409" y="3824688"/>
                  </a:cubicBezTo>
                  <a:close/>
                  <a:moveTo>
                    <a:pt x="4705385" y="3823259"/>
                  </a:moveTo>
                  <a:cubicBezTo>
                    <a:pt x="4702527" y="3847548"/>
                    <a:pt x="4743961" y="3846595"/>
                    <a:pt x="4738722" y="3820878"/>
                  </a:cubicBezTo>
                  <a:cubicBezTo>
                    <a:pt x="4736817" y="3814687"/>
                    <a:pt x="4732055" y="3810877"/>
                    <a:pt x="4727293" y="3808019"/>
                  </a:cubicBezTo>
                  <a:cubicBezTo>
                    <a:pt x="4724435" y="3808972"/>
                    <a:pt x="4717767" y="3806591"/>
                    <a:pt x="4716815" y="3809448"/>
                  </a:cubicBezTo>
                  <a:cubicBezTo>
                    <a:pt x="4709671" y="3810877"/>
                    <a:pt x="4706337" y="3816115"/>
                    <a:pt x="4705385" y="3823736"/>
                  </a:cubicBezTo>
                  <a:close/>
                  <a:moveTo>
                    <a:pt x="4642520" y="3821831"/>
                  </a:moveTo>
                  <a:cubicBezTo>
                    <a:pt x="4640139" y="3840880"/>
                    <a:pt x="4662046" y="3843262"/>
                    <a:pt x="4669666" y="3836118"/>
                  </a:cubicBezTo>
                  <a:cubicBezTo>
                    <a:pt x="4676810" y="3828974"/>
                    <a:pt x="4673000" y="3817068"/>
                    <a:pt x="4669666" y="3812782"/>
                  </a:cubicBezTo>
                  <a:cubicBezTo>
                    <a:pt x="4666333" y="3810877"/>
                    <a:pt x="4658236" y="3806591"/>
                    <a:pt x="4652998" y="3810400"/>
                  </a:cubicBezTo>
                  <a:cubicBezTo>
                    <a:pt x="4646330" y="3811353"/>
                    <a:pt x="4644425" y="3816115"/>
                    <a:pt x="4642520" y="3821831"/>
                  </a:cubicBezTo>
                  <a:close/>
                  <a:moveTo>
                    <a:pt x="4581084" y="3828022"/>
                  </a:moveTo>
                  <a:cubicBezTo>
                    <a:pt x="4584418" y="3843262"/>
                    <a:pt x="4613945" y="3840880"/>
                    <a:pt x="4609182" y="3820402"/>
                  </a:cubicBezTo>
                  <a:cubicBezTo>
                    <a:pt x="4607277" y="3813734"/>
                    <a:pt x="4598705" y="3807067"/>
                    <a:pt x="4590133" y="3811353"/>
                  </a:cubicBezTo>
                  <a:cubicBezTo>
                    <a:pt x="4583465" y="3813258"/>
                    <a:pt x="4580131" y="3818497"/>
                    <a:pt x="4581084" y="3828022"/>
                  </a:cubicBezTo>
                  <a:close/>
                  <a:moveTo>
                    <a:pt x="4772060" y="3821831"/>
                  </a:moveTo>
                  <a:lnTo>
                    <a:pt x="4772060" y="3829450"/>
                  </a:lnTo>
                  <a:cubicBezTo>
                    <a:pt x="4777299" y="3842309"/>
                    <a:pt x="4803016" y="3838976"/>
                    <a:pt x="4797777" y="3818973"/>
                  </a:cubicBezTo>
                  <a:cubicBezTo>
                    <a:pt x="4795396" y="3816115"/>
                    <a:pt x="4793015" y="3813258"/>
                    <a:pt x="4790158" y="3811353"/>
                  </a:cubicBezTo>
                  <a:cubicBezTo>
                    <a:pt x="4787300" y="3812305"/>
                    <a:pt x="4780633" y="3809924"/>
                    <a:pt x="4779680" y="3812782"/>
                  </a:cubicBezTo>
                  <a:cubicBezTo>
                    <a:pt x="4774918" y="3813734"/>
                    <a:pt x="4773013" y="3817068"/>
                    <a:pt x="4772060" y="3821831"/>
                  </a:cubicBezTo>
                  <a:close/>
                  <a:moveTo>
                    <a:pt x="2169831" y="3825640"/>
                  </a:moveTo>
                  <a:cubicBezTo>
                    <a:pt x="2171736" y="3831355"/>
                    <a:pt x="2175070" y="3835642"/>
                    <a:pt x="2182690" y="3836118"/>
                  </a:cubicBezTo>
                  <a:cubicBezTo>
                    <a:pt x="2188405" y="3834213"/>
                    <a:pt x="2192691" y="3830879"/>
                    <a:pt x="2193168" y="3823259"/>
                  </a:cubicBezTo>
                  <a:cubicBezTo>
                    <a:pt x="2191263" y="3809924"/>
                    <a:pt x="2169355" y="3810400"/>
                    <a:pt x="2169831" y="3825640"/>
                  </a:cubicBezTo>
                  <a:close/>
                  <a:moveTo>
                    <a:pt x="2235077" y="3831832"/>
                  </a:moveTo>
                  <a:cubicBezTo>
                    <a:pt x="2238411" y="3836118"/>
                    <a:pt x="2249841" y="3837071"/>
                    <a:pt x="2254127" y="3833260"/>
                  </a:cubicBezTo>
                  <a:cubicBezTo>
                    <a:pt x="2257461" y="3829927"/>
                    <a:pt x="2257461" y="3821354"/>
                    <a:pt x="2255556" y="3816592"/>
                  </a:cubicBezTo>
                  <a:cubicBezTo>
                    <a:pt x="2246031" y="3806114"/>
                    <a:pt x="2226981" y="3816592"/>
                    <a:pt x="2235077" y="3831832"/>
                  </a:cubicBezTo>
                  <a:close/>
                  <a:moveTo>
                    <a:pt x="3632394" y="3828022"/>
                  </a:moveTo>
                  <a:cubicBezTo>
                    <a:pt x="3636204" y="3838499"/>
                    <a:pt x="3656683" y="3836118"/>
                    <a:pt x="3652873" y="3820402"/>
                  </a:cubicBezTo>
                  <a:cubicBezTo>
                    <a:pt x="3650968" y="3818020"/>
                    <a:pt x="3649063" y="3815639"/>
                    <a:pt x="3646682" y="3814210"/>
                  </a:cubicBezTo>
                  <a:cubicBezTo>
                    <a:pt x="3644301" y="3815163"/>
                    <a:pt x="3639062" y="3812782"/>
                    <a:pt x="3639062" y="3815639"/>
                  </a:cubicBezTo>
                  <a:cubicBezTo>
                    <a:pt x="3633347" y="3816592"/>
                    <a:pt x="3632394" y="3821831"/>
                    <a:pt x="3632870" y="3828498"/>
                  </a:cubicBezTo>
                  <a:close/>
                  <a:moveTo>
                    <a:pt x="3443799" y="3825640"/>
                  </a:moveTo>
                  <a:cubicBezTo>
                    <a:pt x="3444752" y="3833737"/>
                    <a:pt x="3460468" y="3835165"/>
                    <a:pt x="3459040" y="3823259"/>
                  </a:cubicBezTo>
                  <a:cubicBezTo>
                    <a:pt x="3457610" y="3819449"/>
                    <a:pt x="3455705" y="3816592"/>
                    <a:pt x="3449991" y="3817068"/>
                  </a:cubicBezTo>
                  <a:cubicBezTo>
                    <a:pt x="3449038" y="3817068"/>
                    <a:pt x="3448562" y="3817068"/>
                    <a:pt x="3448562" y="3818497"/>
                  </a:cubicBezTo>
                  <a:cubicBezTo>
                    <a:pt x="3443323" y="3818973"/>
                    <a:pt x="3443323" y="3824212"/>
                    <a:pt x="3443323" y="3826117"/>
                  </a:cubicBezTo>
                  <a:close/>
                  <a:moveTo>
                    <a:pt x="3098518" y="3870884"/>
                  </a:moveTo>
                  <a:cubicBezTo>
                    <a:pt x="3092327" y="3865645"/>
                    <a:pt x="3087565" y="3859454"/>
                    <a:pt x="3079468" y="3856597"/>
                  </a:cubicBezTo>
                  <a:cubicBezTo>
                    <a:pt x="3059466" y="3853739"/>
                    <a:pt x="3050417" y="3861835"/>
                    <a:pt x="3042321" y="3870884"/>
                  </a:cubicBezTo>
                  <a:cubicBezTo>
                    <a:pt x="3040892" y="3875170"/>
                    <a:pt x="3039463" y="3879933"/>
                    <a:pt x="3037082" y="3883743"/>
                  </a:cubicBezTo>
                  <a:cubicBezTo>
                    <a:pt x="3034701" y="3867551"/>
                    <a:pt x="3024223" y="3859930"/>
                    <a:pt x="3007555" y="3858025"/>
                  </a:cubicBezTo>
                  <a:cubicBezTo>
                    <a:pt x="2988981" y="3859930"/>
                    <a:pt x="2978980" y="3870408"/>
                    <a:pt x="2976598" y="3888982"/>
                  </a:cubicBezTo>
                  <a:cubicBezTo>
                    <a:pt x="2976598" y="3896125"/>
                    <a:pt x="2979932" y="3901364"/>
                    <a:pt x="2981837" y="3907079"/>
                  </a:cubicBezTo>
                  <a:cubicBezTo>
                    <a:pt x="2986599" y="3912318"/>
                    <a:pt x="2993267" y="3915176"/>
                    <a:pt x="2998506" y="3919938"/>
                  </a:cubicBezTo>
                  <a:cubicBezTo>
                    <a:pt x="2992791" y="3920890"/>
                    <a:pt x="2987076" y="3923748"/>
                    <a:pt x="2983266" y="3927558"/>
                  </a:cubicBezTo>
                  <a:cubicBezTo>
                    <a:pt x="2970884" y="3939940"/>
                    <a:pt x="2971359" y="3964706"/>
                    <a:pt x="2983266" y="3976612"/>
                  </a:cubicBezTo>
                  <a:cubicBezTo>
                    <a:pt x="2988028" y="3979946"/>
                    <a:pt x="2993267" y="3982803"/>
                    <a:pt x="2998506" y="3985660"/>
                  </a:cubicBezTo>
                  <a:cubicBezTo>
                    <a:pt x="2982313" y="3990423"/>
                    <a:pt x="2973265" y="4002329"/>
                    <a:pt x="2975170" y="4025665"/>
                  </a:cubicBezTo>
                  <a:cubicBezTo>
                    <a:pt x="2979456" y="4036619"/>
                    <a:pt x="2987552" y="4044239"/>
                    <a:pt x="2998506" y="4049002"/>
                  </a:cubicBezTo>
                  <a:lnTo>
                    <a:pt x="3016603" y="4049002"/>
                  </a:lnTo>
                  <a:cubicBezTo>
                    <a:pt x="3024223" y="4046144"/>
                    <a:pt x="3028986" y="4040905"/>
                    <a:pt x="3034701" y="4036143"/>
                  </a:cubicBezTo>
                  <a:cubicBezTo>
                    <a:pt x="3037558" y="4032809"/>
                    <a:pt x="3037082" y="4026618"/>
                    <a:pt x="3040892" y="4024713"/>
                  </a:cubicBezTo>
                  <a:cubicBezTo>
                    <a:pt x="3040892" y="4031857"/>
                    <a:pt x="3046131" y="4035190"/>
                    <a:pt x="3048512" y="4039953"/>
                  </a:cubicBezTo>
                  <a:cubicBezTo>
                    <a:pt x="3055656" y="4044716"/>
                    <a:pt x="3066133" y="4049954"/>
                    <a:pt x="3078040" y="4047573"/>
                  </a:cubicBezTo>
                  <a:cubicBezTo>
                    <a:pt x="3083754" y="4046620"/>
                    <a:pt x="3087565" y="4041382"/>
                    <a:pt x="3092327" y="4039953"/>
                  </a:cubicBezTo>
                  <a:cubicBezTo>
                    <a:pt x="3094232" y="4035190"/>
                    <a:pt x="3099947" y="4031380"/>
                    <a:pt x="3101376" y="4024713"/>
                  </a:cubicBezTo>
                  <a:cubicBezTo>
                    <a:pt x="3103757" y="4012807"/>
                    <a:pt x="3098042" y="4000900"/>
                    <a:pt x="3092327" y="3993757"/>
                  </a:cubicBezTo>
                  <a:cubicBezTo>
                    <a:pt x="3087565" y="3989947"/>
                    <a:pt x="3080897" y="3988042"/>
                    <a:pt x="3075658" y="3984708"/>
                  </a:cubicBezTo>
                  <a:cubicBezTo>
                    <a:pt x="3092327" y="3983279"/>
                    <a:pt x="3099471" y="3971849"/>
                    <a:pt x="3103757" y="3957562"/>
                  </a:cubicBezTo>
                  <a:cubicBezTo>
                    <a:pt x="3105186" y="3961372"/>
                    <a:pt x="3106615" y="3965182"/>
                    <a:pt x="3107567" y="3968992"/>
                  </a:cubicBezTo>
                  <a:cubicBezTo>
                    <a:pt x="3115663" y="3976612"/>
                    <a:pt x="3122331" y="3984708"/>
                    <a:pt x="3139476" y="3983279"/>
                  </a:cubicBezTo>
                  <a:cubicBezTo>
                    <a:pt x="3153287" y="3979469"/>
                    <a:pt x="3162336" y="3970897"/>
                    <a:pt x="3165193" y="3956133"/>
                  </a:cubicBezTo>
                  <a:cubicBezTo>
                    <a:pt x="3166622" y="3939464"/>
                    <a:pt x="3158049" y="3933273"/>
                    <a:pt x="3150906" y="3925177"/>
                  </a:cubicBezTo>
                  <a:cubicBezTo>
                    <a:pt x="3147096" y="3923748"/>
                    <a:pt x="3141381" y="3923748"/>
                    <a:pt x="3139476" y="3919938"/>
                  </a:cubicBezTo>
                  <a:cubicBezTo>
                    <a:pt x="3155668" y="3918509"/>
                    <a:pt x="3161859" y="3907555"/>
                    <a:pt x="3166622" y="3894220"/>
                  </a:cubicBezTo>
                  <a:cubicBezTo>
                    <a:pt x="3168527" y="3898507"/>
                    <a:pt x="3170432" y="3902317"/>
                    <a:pt x="3171861" y="3907079"/>
                  </a:cubicBezTo>
                  <a:cubicBezTo>
                    <a:pt x="3175194" y="3908984"/>
                    <a:pt x="3177576" y="3911842"/>
                    <a:pt x="3179481" y="3914699"/>
                  </a:cubicBezTo>
                  <a:cubicBezTo>
                    <a:pt x="3186148" y="3916604"/>
                    <a:pt x="3190434" y="3920890"/>
                    <a:pt x="3199960" y="3919938"/>
                  </a:cubicBezTo>
                  <a:cubicBezTo>
                    <a:pt x="3217105" y="3916604"/>
                    <a:pt x="3227582" y="3906603"/>
                    <a:pt x="3228058" y="3886601"/>
                  </a:cubicBezTo>
                  <a:cubicBezTo>
                    <a:pt x="3225201" y="3870408"/>
                    <a:pt x="3215676" y="3860407"/>
                    <a:pt x="3198531" y="3858502"/>
                  </a:cubicBezTo>
                  <a:cubicBezTo>
                    <a:pt x="3189958" y="3858025"/>
                    <a:pt x="3185672" y="3861835"/>
                    <a:pt x="3179481" y="3863740"/>
                  </a:cubicBezTo>
                  <a:cubicBezTo>
                    <a:pt x="3177576" y="3867074"/>
                    <a:pt x="3174718" y="3869456"/>
                    <a:pt x="3171861" y="3871361"/>
                  </a:cubicBezTo>
                  <a:cubicBezTo>
                    <a:pt x="3171861" y="3874694"/>
                    <a:pt x="3169956" y="3875170"/>
                    <a:pt x="3169480" y="3877552"/>
                  </a:cubicBezTo>
                  <a:cubicBezTo>
                    <a:pt x="3167098" y="3878504"/>
                    <a:pt x="3170432" y="3885172"/>
                    <a:pt x="3165669" y="3883743"/>
                  </a:cubicBezTo>
                  <a:cubicBezTo>
                    <a:pt x="3163288" y="3866598"/>
                    <a:pt x="3151858" y="3858025"/>
                    <a:pt x="3133761" y="3856597"/>
                  </a:cubicBezTo>
                  <a:cubicBezTo>
                    <a:pt x="3116139" y="3858502"/>
                    <a:pt x="3107567" y="3868503"/>
                    <a:pt x="3102805" y="3883743"/>
                  </a:cubicBezTo>
                  <a:cubicBezTo>
                    <a:pt x="3102805" y="3878028"/>
                    <a:pt x="3099471" y="3875647"/>
                    <a:pt x="3098994" y="3870884"/>
                  </a:cubicBezTo>
                  <a:close/>
                  <a:moveTo>
                    <a:pt x="3037082" y="3894220"/>
                  </a:moveTo>
                  <a:cubicBezTo>
                    <a:pt x="3041845" y="3906127"/>
                    <a:pt x="3047559" y="3916128"/>
                    <a:pt x="3060418" y="3919938"/>
                  </a:cubicBezTo>
                  <a:cubicBezTo>
                    <a:pt x="3051369" y="3924224"/>
                    <a:pt x="3043750" y="3929939"/>
                    <a:pt x="3039940" y="3939464"/>
                  </a:cubicBezTo>
                  <a:cubicBezTo>
                    <a:pt x="3034224" y="3930892"/>
                    <a:pt x="3028986" y="3921843"/>
                    <a:pt x="3017079" y="3919938"/>
                  </a:cubicBezTo>
                  <a:cubicBezTo>
                    <a:pt x="3025652" y="3912794"/>
                    <a:pt x="3037082" y="3908984"/>
                    <a:pt x="3037558" y="3894220"/>
                  </a:cubicBezTo>
                  <a:close/>
                  <a:moveTo>
                    <a:pt x="3102328" y="3894220"/>
                  </a:moveTo>
                  <a:cubicBezTo>
                    <a:pt x="3106615" y="3907079"/>
                    <a:pt x="3113282" y="3918509"/>
                    <a:pt x="3129474" y="3919938"/>
                  </a:cubicBezTo>
                  <a:cubicBezTo>
                    <a:pt x="3128046" y="3923748"/>
                    <a:pt x="3121855" y="3922795"/>
                    <a:pt x="3118997" y="3925177"/>
                  </a:cubicBezTo>
                  <a:cubicBezTo>
                    <a:pt x="3114234" y="3928034"/>
                    <a:pt x="3111853" y="3932797"/>
                    <a:pt x="3107567" y="3935654"/>
                  </a:cubicBezTo>
                  <a:cubicBezTo>
                    <a:pt x="3106615" y="3939940"/>
                    <a:pt x="3105186" y="3943750"/>
                    <a:pt x="3103757" y="3947084"/>
                  </a:cubicBezTo>
                  <a:cubicBezTo>
                    <a:pt x="3099947" y="3934702"/>
                    <a:pt x="3094232" y="3924224"/>
                    <a:pt x="3080897" y="3921367"/>
                  </a:cubicBezTo>
                  <a:cubicBezTo>
                    <a:pt x="3090898" y="3915176"/>
                    <a:pt x="3100899" y="3908984"/>
                    <a:pt x="3102805" y="3894220"/>
                  </a:cubicBezTo>
                  <a:close/>
                  <a:moveTo>
                    <a:pt x="3038035" y="3964706"/>
                  </a:moveTo>
                  <a:cubicBezTo>
                    <a:pt x="3045178" y="3972802"/>
                    <a:pt x="3049941" y="3983279"/>
                    <a:pt x="3065181" y="3983755"/>
                  </a:cubicBezTo>
                  <a:cubicBezTo>
                    <a:pt x="3054227" y="3989470"/>
                    <a:pt x="3042797" y="3993757"/>
                    <a:pt x="3040892" y="4008044"/>
                  </a:cubicBezTo>
                  <a:cubicBezTo>
                    <a:pt x="3037082" y="4007092"/>
                    <a:pt x="3038035" y="4001377"/>
                    <a:pt x="3035653" y="3998995"/>
                  </a:cubicBezTo>
                  <a:cubicBezTo>
                    <a:pt x="3032796" y="3994233"/>
                    <a:pt x="3028033" y="3991852"/>
                    <a:pt x="3025176" y="3987565"/>
                  </a:cubicBezTo>
                  <a:cubicBezTo>
                    <a:pt x="3020890" y="3987565"/>
                    <a:pt x="3020890" y="3984232"/>
                    <a:pt x="3016127" y="3985184"/>
                  </a:cubicBezTo>
                  <a:cubicBezTo>
                    <a:pt x="3025652" y="3980422"/>
                    <a:pt x="3035177" y="3975659"/>
                    <a:pt x="3038035" y="3964706"/>
                  </a:cubicBezTo>
                  <a:close/>
                  <a:moveTo>
                    <a:pt x="3243298" y="3864217"/>
                  </a:moveTo>
                  <a:cubicBezTo>
                    <a:pt x="3237583" y="3870408"/>
                    <a:pt x="3232345" y="3877075"/>
                    <a:pt x="3231868" y="3888505"/>
                  </a:cubicBezTo>
                  <a:cubicBezTo>
                    <a:pt x="3232821" y="3906127"/>
                    <a:pt x="3245203" y="3918033"/>
                    <a:pt x="3261396" y="3918033"/>
                  </a:cubicBezTo>
                  <a:cubicBezTo>
                    <a:pt x="3277588" y="3918033"/>
                    <a:pt x="3289971" y="3906127"/>
                    <a:pt x="3290923" y="3888505"/>
                  </a:cubicBezTo>
                  <a:cubicBezTo>
                    <a:pt x="3289494" y="3870408"/>
                    <a:pt x="3279493" y="3860407"/>
                    <a:pt x="3261396" y="3858978"/>
                  </a:cubicBezTo>
                  <a:cubicBezTo>
                    <a:pt x="3259491" y="3858978"/>
                    <a:pt x="3256633" y="3858978"/>
                    <a:pt x="3256157" y="3860407"/>
                  </a:cubicBezTo>
                  <a:cubicBezTo>
                    <a:pt x="3249490" y="3859454"/>
                    <a:pt x="3248537" y="3863740"/>
                    <a:pt x="3243298" y="3864217"/>
                  </a:cubicBezTo>
                  <a:close/>
                  <a:moveTo>
                    <a:pt x="3738598" y="3888505"/>
                  </a:moveTo>
                  <a:cubicBezTo>
                    <a:pt x="3740503" y="3906603"/>
                    <a:pt x="3750028" y="3916128"/>
                    <a:pt x="3768125" y="3918033"/>
                  </a:cubicBezTo>
                  <a:cubicBezTo>
                    <a:pt x="3786223" y="3916128"/>
                    <a:pt x="3795748" y="3906603"/>
                    <a:pt x="3797653" y="3888505"/>
                  </a:cubicBezTo>
                  <a:cubicBezTo>
                    <a:pt x="3795748" y="3870408"/>
                    <a:pt x="3786223" y="3860407"/>
                    <a:pt x="3768125" y="3858978"/>
                  </a:cubicBezTo>
                  <a:cubicBezTo>
                    <a:pt x="3766220" y="3858978"/>
                    <a:pt x="3763363" y="3858978"/>
                    <a:pt x="3762887" y="3860407"/>
                  </a:cubicBezTo>
                  <a:cubicBezTo>
                    <a:pt x="3747647" y="3862788"/>
                    <a:pt x="3740027" y="3872789"/>
                    <a:pt x="3738598" y="3888505"/>
                  </a:cubicBezTo>
                  <a:close/>
                  <a:moveTo>
                    <a:pt x="3816703" y="3862788"/>
                  </a:moveTo>
                  <a:cubicBezTo>
                    <a:pt x="3816703" y="3862788"/>
                    <a:pt x="3812417" y="3866598"/>
                    <a:pt x="3810512" y="3868027"/>
                  </a:cubicBezTo>
                  <a:cubicBezTo>
                    <a:pt x="3807178" y="3872789"/>
                    <a:pt x="3803844" y="3877552"/>
                    <a:pt x="3802892" y="3884696"/>
                  </a:cubicBezTo>
                  <a:lnTo>
                    <a:pt x="3802892" y="3893744"/>
                  </a:lnTo>
                  <a:cubicBezTo>
                    <a:pt x="3806702" y="3907079"/>
                    <a:pt x="3814322" y="3916128"/>
                    <a:pt x="3830038" y="3918033"/>
                  </a:cubicBezTo>
                  <a:cubicBezTo>
                    <a:pt x="3851946" y="3918033"/>
                    <a:pt x="3862423" y="3906127"/>
                    <a:pt x="3861947" y="3883267"/>
                  </a:cubicBezTo>
                  <a:cubicBezTo>
                    <a:pt x="3858613" y="3869932"/>
                    <a:pt x="3850516" y="3861359"/>
                    <a:pt x="3836229" y="3858978"/>
                  </a:cubicBezTo>
                  <a:cubicBezTo>
                    <a:pt x="3833371" y="3859930"/>
                    <a:pt x="3826704" y="3857549"/>
                    <a:pt x="3825752" y="3860407"/>
                  </a:cubicBezTo>
                  <a:cubicBezTo>
                    <a:pt x="3820989" y="3859454"/>
                    <a:pt x="3819561" y="3861835"/>
                    <a:pt x="3816703" y="3862788"/>
                  </a:cubicBezTo>
                  <a:close/>
                  <a:moveTo>
                    <a:pt x="3877187" y="3864217"/>
                  </a:moveTo>
                  <a:cubicBezTo>
                    <a:pt x="3871472" y="3870408"/>
                    <a:pt x="3865756" y="3877075"/>
                    <a:pt x="3865756" y="3888505"/>
                  </a:cubicBezTo>
                  <a:cubicBezTo>
                    <a:pt x="3866709" y="3906127"/>
                    <a:pt x="3879092" y="3918033"/>
                    <a:pt x="3895284" y="3918033"/>
                  </a:cubicBezTo>
                  <a:cubicBezTo>
                    <a:pt x="3911477" y="3918033"/>
                    <a:pt x="3923859" y="3906127"/>
                    <a:pt x="3924812" y="3888505"/>
                  </a:cubicBezTo>
                  <a:cubicBezTo>
                    <a:pt x="3923383" y="3870408"/>
                    <a:pt x="3913381" y="3860407"/>
                    <a:pt x="3895284" y="3858978"/>
                  </a:cubicBezTo>
                  <a:cubicBezTo>
                    <a:pt x="3893379" y="3858978"/>
                    <a:pt x="3890522" y="3858978"/>
                    <a:pt x="3890045" y="3860407"/>
                  </a:cubicBezTo>
                  <a:cubicBezTo>
                    <a:pt x="3883378" y="3859454"/>
                    <a:pt x="3882426" y="3863740"/>
                    <a:pt x="3877187" y="3864217"/>
                  </a:cubicBezTo>
                  <a:close/>
                  <a:moveTo>
                    <a:pt x="2407956" y="3879457"/>
                  </a:moveTo>
                  <a:cubicBezTo>
                    <a:pt x="2407956" y="3879457"/>
                    <a:pt x="2407956" y="3880885"/>
                    <a:pt x="2406527" y="3880885"/>
                  </a:cubicBezTo>
                  <a:cubicBezTo>
                    <a:pt x="2403670" y="3908032"/>
                    <a:pt x="2420815" y="3920890"/>
                    <a:pt x="2446532" y="3915652"/>
                  </a:cubicBezTo>
                  <a:cubicBezTo>
                    <a:pt x="2453200" y="3911842"/>
                    <a:pt x="2457962" y="3906603"/>
                    <a:pt x="2461772" y="3900412"/>
                  </a:cubicBezTo>
                  <a:cubicBezTo>
                    <a:pt x="2467964" y="3875170"/>
                    <a:pt x="2452247" y="3855644"/>
                    <a:pt x="2427006" y="3861835"/>
                  </a:cubicBezTo>
                  <a:cubicBezTo>
                    <a:pt x="2416529" y="3863740"/>
                    <a:pt x="2410814" y="3870408"/>
                    <a:pt x="2407956" y="3879933"/>
                  </a:cubicBezTo>
                  <a:close/>
                  <a:moveTo>
                    <a:pt x="2788003" y="3879457"/>
                  </a:moveTo>
                  <a:lnTo>
                    <a:pt x="2788003" y="3897554"/>
                  </a:lnTo>
                  <a:cubicBezTo>
                    <a:pt x="2793719" y="3910889"/>
                    <a:pt x="2807530" y="3920890"/>
                    <a:pt x="2828009" y="3915652"/>
                  </a:cubicBezTo>
                  <a:cubicBezTo>
                    <a:pt x="2839438" y="3909460"/>
                    <a:pt x="2847058" y="3899459"/>
                    <a:pt x="2844677" y="3879457"/>
                  </a:cubicBezTo>
                  <a:cubicBezTo>
                    <a:pt x="2840867" y="3872789"/>
                    <a:pt x="2836581" y="3867074"/>
                    <a:pt x="2830390" y="3862788"/>
                  </a:cubicBezTo>
                  <a:cubicBezTo>
                    <a:pt x="2825151" y="3860883"/>
                    <a:pt x="2814673" y="3858025"/>
                    <a:pt x="2808482" y="3861359"/>
                  </a:cubicBezTo>
                  <a:cubicBezTo>
                    <a:pt x="2797052" y="3862788"/>
                    <a:pt x="2793242" y="3871837"/>
                    <a:pt x="2788003" y="3879457"/>
                  </a:cubicBezTo>
                  <a:close/>
                  <a:moveTo>
                    <a:pt x="3932432" y="3879457"/>
                  </a:moveTo>
                  <a:cubicBezTo>
                    <a:pt x="3932432" y="3879457"/>
                    <a:pt x="3932432" y="3880885"/>
                    <a:pt x="3931003" y="3880885"/>
                  </a:cubicBezTo>
                  <a:cubicBezTo>
                    <a:pt x="3929574" y="3906603"/>
                    <a:pt x="3941480" y="3918509"/>
                    <a:pt x="3966722" y="3917081"/>
                  </a:cubicBezTo>
                  <a:cubicBezTo>
                    <a:pt x="3976246" y="3913270"/>
                    <a:pt x="3983390" y="3906127"/>
                    <a:pt x="3987200" y="3896602"/>
                  </a:cubicBezTo>
                  <a:cubicBezTo>
                    <a:pt x="3989582" y="3875647"/>
                    <a:pt x="3979580" y="3866598"/>
                    <a:pt x="3966722" y="3860407"/>
                  </a:cubicBezTo>
                  <a:cubicBezTo>
                    <a:pt x="3961959" y="3861359"/>
                    <a:pt x="3953863" y="3858978"/>
                    <a:pt x="3951482" y="3861835"/>
                  </a:cubicBezTo>
                  <a:cubicBezTo>
                    <a:pt x="3941004" y="3863740"/>
                    <a:pt x="3935289" y="3870408"/>
                    <a:pt x="3932432" y="3879933"/>
                  </a:cubicBezTo>
                  <a:close/>
                  <a:moveTo>
                    <a:pt x="3993868" y="3884696"/>
                  </a:moveTo>
                  <a:cubicBezTo>
                    <a:pt x="3993868" y="3906603"/>
                    <a:pt x="4004822" y="3917081"/>
                    <a:pt x="4027205" y="3916604"/>
                  </a:cubicBezTo>
                  <a:cubicBezTo>
                    <a:pt x="4041493" y="3911842"/>
                    <a:pt x="4051494" y="3903269"/>
                    <a:pt x="4050065" y="3883267"/>
                  </a:cubicBezTo>
                  <a:cubicBezTo>
                    <a:pt x="4048160" y="3877075"/>
                    <a:pt x="4045303" y="3872789"/>
                    <a:pt x="4042445" y="3868027"/>
                  </a:cubicBezTo>
                  <a:cubicBezTo>
                    <a:pt x="4035778" y="3864217"/>
                    <a:pt x="4026253" y="3857073"/>
                    <a:pt x="4015299" y="3861835"/>
                  </a:cubicBezTo>
                  <a:cubicBezTo>
                    <a:pt x="4002440" y="3864217"/>
                    <a:pt x="3996249" y="3872789"/>
                    <a:pt x="3993391" y="3885172"/>
                  </a:cubicBezTo>
                  <a:close/>
                  <a:moveTo>
                    <a:pt x="4058161" y="3888505"/>
                  </a:moveTo>
                  <a:cubicBezTo>
                    <a:pt x="4059590" y="3905174"/>
                    <a:pt x="4071973" y="3917081"/>
                    <a:pt x="4087689" y="3916604"/>
                  </a:cubicBezTo>
                  <a:cubicBezTo>
                    <a:pt x="4102453" y="3916128"/>
                    <a:pt x="4113407" y="3903745"/>
                    <a:pt x="4114835" y="3888505"/>
                  </a:cubicBezTo>
                  <a:cubicBezTo>
                    <a:pt x="4112454" y="3870884"/>
                    <a:pt x="4102929" y="3860883"/>
                    <a:pt x="4083879" y="3860407"/>
                  </a:cubicBezTo>
                  <a:cubicBezTo>
                    <a:pt x="4082927" y="3860407"/>
                    <a:pt x="4082450" y="3860407"/>
                    <a:pt x="4082450" y="3861835"/>
                  </a:cubicBezTo>
                  <a:cubicBezTo>
                    <a:pt x="4067210" y="3863264"/>
                    <a:pt x="4060066" y="3873742"/>
                    <a:pt x="4058161" y="3888982"/>
                  </a:cubicBezTo>
                  <a:close/>
                  <a:moveTo>
                    <a:pt x="4126265" y="3870408"/>
                  </a:moveTo>
                  <a:cubicBezTo>
                    <a:pt x="4125313" y="3875170"/>
                    <a:pt x="4121503" y="3878980"/>
                    <a:pt x="4121026" y="3884696"/>
                  </a:cubicBezTo>
                  <a:cubicBezTo>
                    <a:pt x="4120074" y="3894697"/>
                    <a:pt x="4124360" y="3903269"/>
                    <a:pt x="4128647" y="3908984"/>
                  </a:cubicBezTo>
                  <a:cubicBezTo>
                    <a:pt x="4137695" y="3918986"/>
                    <a:pt x="4160555" y="3918986"/>
                    <a:pt x="4169604" y="3908984"/>
                  </a:cubicBezTo>
                  <a:cubicBezTo>
                    <a:pt x="4173890" y="3902317"/>
                    <a:pt x="4178653" y="3895649"/>
                    <a:pt x="4177224" y="3883267"/>
                  </a:cubicBezTo>
                  <a:cubicBezTo>
                    <a:pt x="4175319" y="3877552"/>
                    <a:pt x="4172938" y="3872313"/>
                    <a:pt x="4169604" y="3868027"/>
                  </a:cubicBezTo>
                  <a:cubicBezTo>
                    <a:pt x="4163413" y="3863740"/>
                    <a:pt x="4152935" y="3857073"/>
                    <a:pt x="4142458" y="3861835"/>
                  </a:cubicBezTo>
                  <a:cubicBezTo>
                    <a:pt x="4134361" y="3862312"/>
                    <a:pt x="4130552" y="3867074"/>
                    <a:pt x="4125789" y="3870884"/>
                  </a:cubicBezTo>
                  <a:close/>
                  <a:moveTo>
                    <a:pt x="2351759" y="3871837"/>
                  </a:moveTo>
                  <a:cubicBezTo>
                    <a:pt x="2349377" y="3876123"/>
                    <a:pt x="2348425" y="3881362"/>
                    <a:pt x="2346520" y="3886124"/>
                  </a:cubicBezTo>
                  <a:cubicBezTo>
                    <a:pt x="2347472" y="3905650"/>
                    <a:pt x="2364141" y="3917081"/>
                    <a:pt x="2383667" y="3910413"/>
                  </a:cubicBezTo>
                  <a:cubicBezTo>
                    <a:pt x="2390811" y="3904698"/>
                    <a:pt x="2397002" y="3898030"/>
                    <a:pt x="2397955" y="3886124"/>
                  </a:cubicBezTo>
                  <a:cubicBezTo>
                    <a:pt x="2396050" y="3876123"/>
                    <a:pt x="2390811" y="3869456"/>
                    <a:pt x="2383667" y="3864217"/>
                  </a:cubicBezTo>
                  <a:cubicBezTo>
                    <a:pt x="2379381" y="3864217"/>
                    <a:pt x="2373190" y="3860407"/>
                    <a:pt x="2370809" y="3862788"/>
                  </a:cubicBezTo>
                  <a:cubicBezTo>
                    <a:pt x="2360807" y="3861835"/>
                    <a:pt x="2356997" y="3868027"/>
                    <a:pt x="2351759" y="3871837"/>
                  </a:cubicBezTo>
                  <a:close/>
                  <a:moveTo>
                    <a:pt x="3680972" y="3875647"/>
                  </a:moveTo>
                  <a:cubicBezTo>
                    <a:pt x="3674304" y="3890887"/>
                    <a:pt x="3681924" y="3907079"/>
                    <a:pt x="3692402" y="3912794"/>
                  </a:cubicBezTo>
                  <a:cubicBezTo>
                    <a:pt x="3707642" y="3919462"/>
                    <a:pt x="3723834" y="3911842"/>
                    <a:pt x="3729549" y="3901364"/>
                  </a:cubicBezTo>
                  <a:cubicBezTo>
                    <a:pt x="3736217" y="3886124"/>
                    <a:pt x="3728597" y="3869932"/>
                    <a:pt x="3718119" y="3864217"/>
                  </a:cubicBezTo>
                  <a:cubicBezTo>
                    <a:pt x="3712880" y="3863264"/>
                    <a:pt x="3708594" y="3860883"/>
                    <a:pt x="3701450" y="3861835"/>
                  </a:cubicBezTo>
                  <a:cubicBezTo>
                    <a:pt x="3700498" y="3861835"/>
                    <a:pt x="3700022" y="3861835"/>
                    <a:pt x="3700022" y="3863264"/>
                  </a:cubicBezTo>
                  <a:cubicBezTo>
                    <a:pt x="3689544" y="3863264"/>
                    <a:pt x="3686210" y="3870884"/>
                    <a:pt x="3680972" y="3876123"/>
                  </a:cubicBezTo>
                  <a:close/>
                  <a:moveTo>
                    <a:pt x="4203418" y="3862788"/>
                  </a:moveTo>
                  <a:cubicBezTo>
                    <a:pt x="4195322" y="3866122"/>
                    <a:pt x="4190083" y="3872789"/>
                    <a:pt x="4186749" y="3880885"/>
                  </a:cubicBezTo>
                  <a:cubicBezTo>
                    <a:pt x="4185320" y="3894220"/>
                    <a:pt x="4189130" y="3904222"/>
                    <a:pt x="4194369" y="3908984"/>
                  </a:cubicBezTo>
                  <a:cubicBezTo>
                    <a:pt x="4195322" y="3909937"/>
                    <a:pt x="4197227" y="3910889"/>
                    <a:pt x="4198179" y="3911365"/>
                  </a:cubicBezTo>
                  <a:cubicBezTo>
                    <a:pt x="4199131" y="3911842"/>
                    <a:pt x="4201036" y="3913747"/>
                    <a:pt x="4201989" y="3913747"/>
                  </a:cubicBezTo>
                  <a:cubicBezTo>
                    <a:pt x="4217705" y="3919462"/>
                    <a:pt x="4232945" y="3911842"/>
                    <a:pt x="4239137" y="3899459"/>
                  </a:cubicBezTo>
                  <a:cubicBezTo>
                    <a:pt x="4239137" y="3898030"/>
                    <a:pt x="4239137" y="3895649"/>
                    <a:pt x="4240565" y="3895649"/>
                  </a:cubicBezTo>
                  <a:cubicBezTo>
                    <a:pt x="4242947" y="3877075"/>
                    <a:pt x="4235327" y="3868503"/>
                    <a:pt x="4225325" y="3862312"/>
                  </a:cubicBezTo>
                  <a:cubicBezTo>
                    <a:pt x="4220087" y="3860883"/>
                    <a:pt x="4213895" y="3860883"/>
                    <a:pt x="4207228" y="3860883"/>
                  </a:cubicBezTo>
                  <a:cubicBezTo>
                    <a:pt x="4206275" y="3860883"/>
                    <a:pt x="4205799" y="3860883"/>
                    <a:pt x="4205799" y="3862312"/>
                  </a:cubicBezTo>
                  <a:lnTo>
                    <a:pt x="4203418" y="3862312"/>
                  </a:lnTo>
                  <a:close/>
                  <a:moveTo>
                    <a:pt x="3299972" y="3878028"/>
                  </a:moveTo>
                  <a:cubicBezTo>
                    <a:pt x="3299972" y="3878028"/>
                    <a:pt x="3299972" y="3881838"/>
                    <a:pt x="3298543" y="3881838"/>
                  </a:cubicBezTo>
                  <a:cubicBezTo>
                    <a:pt x="3299020" y="3887077"/>
                    <a:pt x="3297591" y="3890887"/>
                    <a:pt x="3298543" y="3894697"/>
                  </a:cubicBezTo>
                  <a:cubicBezTo>
                    <a:pt x="3300448" y="3903269"/>
                    <a:pt x="3309497" y="3912318"/>
                    <a:pt x="3317593" y="3913747"/>
                  </a:cubicBezTo>
                  <a:cubicBezTo>
                    <a:pt x="3332357" y="3916604"/>
                    <a:pt x="3345692" y="3907555"/>
                    <a:pt x="3349502" y="3894697"/>
                  </a:cubicBezTo>
                  <a:cubicBezTo>
                    <a:pt x="3351407" y="3875647"/>
                    <a:pt x="3342358" y="3867551"/>
                    <a:pt x="3330452" y="3862788"/>
                  </a:cubicBezTo>
                  <a:lnTo>
                    <a:pt x="3319022" y="3862788"/>
                  </a:lnTo>
                  <a:cubicBezTo>
                    <a:pt x="3319022" y="3862788"/>
                    <a:pt x="3317593" y="3862788"/>
                    <a:pt x="3317593" y="3864217"/>
                  </a:cubicBezTo>
                  <a:cubicBezTo>
                    <a:pt x="3307592" y="3865169"/>
                    <a:pt x="3304258" y="3872313"/>
                    <a:pt x="3299496" y="3878504"/>
                  </a:cubicBezTo>
                  <a:close/>
                  <a:moveTo>
                    <a:pt x="4251995" y="3878028"/>
                  </a:moveTo>
                  <a:cubicBezTo>
                    <a:pt x="4251995" y="3878028"/>
                    <a:pt x="4251995" y="3881838"/>
                    <a:pt x="4250566" y="3881838"/>
                  </a:cubicBezTo>
                  <a:cubicBezTo>
                    <a:pt x="4251043" y="3887077"/>
                    <a:pt x="4249614" y="3890887"/>
                    <a:pt x="4250566" y="3894697"/>
                  </a:cubicBezTo>
                  <a:cubicBezTo>
                    <a:pt x="4252472" y="3903269"/>
                    <a:pt x="4261520" y="3912318"/>
                    <a:pt x="4269617" y="3913747"/>
                  </a:cubicBezTo>
                  <a:cubicBezTo>
                    <a:pt x="4284380" y="3916604"/>
                    <a:pt x="4297715" y="3907555"/>
                    <a:pt x="4301525" y="3894697"/>
                  </a:cubicBezTo>
                  <a:cubicBezTo>
                    <a:pt x="4303430" y="3875647"/>
                    <a:pt x="4294381" y="3867551"/>
                    <a:pt x="4282475" y="3862788"/>
                  </a:cubicBezTo>
                  <a:lnTo>
                    <a:pt x="4271045" y="3862788"/>
                  </a:lnTo>
                  <a:cubicBezTo>
                    <a:pt x="4271045" y="3862788"/>
                    <a:pt x="4269617" y="3862788"/>
                    <a:pt x="4269617" y="3864217"/>
                  </a:cubicBezTo>
                  <a:cubicBezTo>
                    <a:pt x="4259615" y="3865169"/>
                    <a:pt x="4256282" y="3872313"/>
                    <a:pt x="4251519" y="3878504"/>
                  </a:cubicBezTo>
                  <a:close/>
                  <a:moveTo>
                    <a:pt x="4316289" y="3887077"/>
                  </a:moveTo>
                  <a:cubicBezTo>
                    <a:pt x="4317242" y="3902793"/>
                    <a:pt x="4325338" y="3911365"/>
                    <a:pt x="4340578" y="3912794"/>
                  </a:cubicBezTo>
                  <a:cubicBezTo>
                    <a:pt x="4355342" y="3911365"/>
                    <a:pt x="4363438" y="3903269"/>
                    <a:pt x="4364866" y="3888505"/>
                  </a:cubicBezTo>
                  <a:cubicBezTo>
                    <a:pt x="4363914" y="3872789"/>
                    <a:pt x="4351532" y="3861359"/>
                    <a:pt x="4335339" y="3865169"/>
                  </a:cubicBezTo>
                  <a:cubicBezTo>
                    <a:pt x="4323433" y="3867074"/>
                    <a:pt x="4318194" y="3875170"/>
                    <a:pt x="4316289" y="3887077"/>
                  </a:cubicBezTo>
                  <a:close/>
                  <a:moveTo>
                    <a:pt x="2858489" y="3885648"/>
                  </a:moveTo>
                  <a:cubicBezTo>
                    <a:pt x="2858489" y="3901841"/>
                    <a:pt x="2866585" y="3909937"/>
                    <a:pt x="2882777" y="3909937"/>
                  </a:cubicBezTo>
                  <a:cubicBezTo>
                    <a:pt x="2894683" y="3907079"/>
                    <a:pt x="2902303" y="3900412"/>
                    <a:pt x="2901827" y="3885648"/>
                  </a:cubicBezTo>
                  <a:cubicBezTo>
                    <a:pt x="2901351" y="3879457"/>
                    <a:pt x="2897541" y="3876123"/>
                    <a:pt x="2895636" y="3871361"/>
                  </a:cubicBezTo>
                  <a:cubicBezTo>
                    <a:pt x="2890397" y="3869456"/>
                    <a:pt x="2882301" y="3863264"/>
                    <a:pt x="2875157" y="3867551"/>
                  </a:cubicBezTo>
                  <a:cubicBezTo>
                    <a:pt x="2864680" y="3868979"/>
                    <a:pt x="2860870" y="3876123"/>
                    <a:pt x="2858489" y="3885648"/>
                  </a:cubicBezTo>
                  <a:close/>
                  <a:moveTo>
                    <a:pt x="2934212" y="3867551"/>
                  </a:moveTo>
                  <a:cubicBezTo>
                    <a:pt x="2929926" y="3870884"/>
                    <a:pt x="2926116" y="3874694"/>
                    <a:pt x="2922782" y="3878980"/>
                  </a:cubicBezTo>
                  <a:cubicBezTo>
                    <a:pt x="2918496" y="3897554"/>
                    <a:pt x="2928021" y="3910413"/>
                    <a:pt x="2947071" y="3909937"/>
                  </a:cubicBezTo>
                  <a:cubicBezTo>
                    <a:pt x="2956596" y="3907079"/>
                    <a:pt x="2963263" y="3900888"/>
                    <a:pt x="2965168" y="3890887"/>
                  </a:cubicBezTo>
                  <a:cubicBezTo>
                    <a:pt x="2965168" y="3875170"/>
                    <a:pt x="2954214" y="3864217"/>
                    <a:pt x="2939451" y="3867551"/>
                  </a:cubicBezTo>
                  <a:lnTo>
                    <a:pt x="2934212" y="3867551"/>
                  </a:lnTo>
                  <a:close/>
                  <a:moveTo>
                    <a:pt x="3625727" y="3875170"/>
                  </a:moveTo>
                  <a:cubicBezTo>
                    <a:pt x="3625251" y="3879933"/>
                    <a:pt x="3621917" y="3882314"/>
                    <a:pt x="3621917" y="3888029"/>
                  </a:cubicBezTo>
                  <a:cubicBezTo>
                    <a:pt x="3621440" y="3914699"/>
                    <a:pt x="3664779" y="3914223"/>
                    <a:pt x="3662874" y="3886601"/>
                  </a:cubicBezTo>
                  <a:cubicBezTo>
                    <a:pt x="3661922" y="3881362"/>
                    <a:pt x="3659541" y="3878028"/>
                    <a:pt x="3657636" y="3873742"/>
                  </a:cubicBezTo>
                  <a:cubicBezTo>
                    <a:pt x="3652873" y="3870884"/>
                    <a:pt x="3645253" y="3864693"/>
                    <a:pt x="3638586" y="3868503"/>
                  </a:cubicBezTo>
                  <a:cubicBezTo>
                    <a:pt x="3632394" y="3868503"/>
                    <a:pt x="3629537" y="3872313"/>
                    <a:pt x="3625727" y="3874694"/>
                  </a:cubicBezTo>
                  <a:close/>
                  <a:moveTo>
                    <a:pt x="4383917" y="3884219"/>
                  </a:moveTo>
                  <a:cubicBezTo>
                    <a:pt x="4382488" y="3898030"/>
                    <a:pt x="4389631" y="3902793"/>
                    <a:pt x="4396775" y="3907555"/>
                  </a:cubicBezTo>
                  <a:cubicBezTo>
                    <a:pt x="4415349" y="3908984"/>
                    <a:pt x="4423921" y="3900412"/>
                    <a:pt x="4422493" y="3881838"/>
                  </a:cubicBezTo>
                  <a:cubicBezTo>
                    <a:pt x="4419635" y="3876123"/>
                    <a:pt x="4415349" y="3871837"/>
                    <a:pt x="4409634" y="3868979"/>
                  </a:cubicBezTo>
                  <a:cubicBezTo>
                    <a:pt x="4405824" y="3869932"/>
                    <a:pt x="4398680" y="3867551"/>
                    <a:pt x="4396775" y="3870408"/>
                  </a:cubicBezTo>
                  <a:cubicBezTo>
                    <a:pt x="4389631" y="3871837"/>
                    <a:pt x="4385822" y="3877552"/>
                    <a:pt x="4383917" y="3884696"/>
                  </a:cubicBezTo>
                  <a:close/>
                  <a:moveTo>
                    <a:pt x="2290799" y="3882790"/>
                  </a:moveTo>
                  <a:lnTo>
                    <a:pt x="2290799" y="3893268"/>
                  </a:lnTo>
                  <a:cubicBezTo>
                    <a:pt x="2294609" y="3899936"/>
                    <a:pt x="2303658" y="3906603"/>
                    <a:pt x="2314135" y="3903745"/>
                  </a:cubicBezTo>
                  <a:cubicBezTo>
                    <a:pt x="2319374" y="3902317"/>
                    <a:pt x="2320802" y="3895649"/>
                    <a:pt x="2324612" y="3893268"/>
                  </a:cubicBezTo>
                  <a:cubicBezTo>
                    <a:pt x="2326517" y="3879933"/>
                    <a:pt x="2320802" y="3874694"/>
                    <a:pt x="2314135" y="3869932"/>
                  </a:cubicBezTo>
                  <a:cubicBezTo>
                    <a:pt x="2310325" y="3870884"/>
                    <a:pt x="2303181" y="3868503"/>
                    <a:pt x="2301276" y="3871361"/>
                  </a:cubicBezTo>
                  <a:cubicBezTo>
                    <a:pt x="2296038" y="3873265"/>
                    <a:pt x="2292227" y="3877075"/>
                    <a:pt x="2290799" y="3882790"/>
                  </a:cubicBezTo>
                  <a:close/>
                  <a:moveTo>
                    <a:pt x="3372362" y="3888029"/>
                  </a:moveTo>
                  <a:cubicBezTo>
                    <a:pt x="3371409" y="3908032"/>
                    <a:pt x="3403794" y="3908032"/>
                    <a:pt x="3403318" y="3888029"/>
                  </a:cubicBezTo>
                  <a:cubicBezTo>
                    <a:pt x="3402366" y="3878504"/>
                    <a:pt x="3397127" y="3873742"/>
                    <a:pt x="3388078" y="3872789"/>
                  </a:cubicBezTo>
                  <a:cubicBezTo>
                    <a:pt x="3386649" y="3872789"/>
                    <a:pt x="3384268" y="3872789"/>
                    <a:pt x="3384268" y="3874218"/>
                  </a:cubicBezTo>
                  <a:cubicBezTo>
                    <a:pt x="3376648" y="3875170"/>
                    <a:pt x="3373791" y="3880409"/>
                    <a:pt x="3372838" y="3888505"/>
                  </a:cubicBezTo>
                  <a:close/>
                  <a:moveTo>
                    <a:pt x="4452973" y="3888029"/>
                  </a:moveTo>
                  <a:cubicBezTo>
                    <a:pt x="4453449" y="3891839"/>
                    <a:pt x="4455354" y="3895173"/>
                    <a:pt x="4456783" y="3898507"/>
                  </a:cubicBezTo>
                  <a:cubicBezTo>
                    <a:pt x="4462498" y="3902793"/>
                    <a:pt x="4471546" y="3902793"/>
                    <a:pt x="4477261" y="3898507"/>
                  </a:cubicBezTo>
                  <a:cubicBezTo>
                    <a:pt x="4481072" y="3893268"/>
                    <a:pt x="4481548" y="3885648"/>
                    <a:pt x="4478690" y="3879457"/>
                  </a:cubicBezTo>
                  <a:cubicBezTo>
                    <a:pt x="4470594" y="3870884"/>
                    <a:pt x="4452973" y="3874694"/>
                    <a:pt x="4452973" y="3888505"/>
                  </a:cubicBezTo>
                  <a:close/>
                  <a:moveTo>
                    <a:pt x="4709671" y="3889458"/>
                  </a:moveTo>
                  <a:cubicBezTo>
                    <a:pt x="4711576" y="3895173"/>
                    <a:pt x="4714910" y="3899459"/>
                    <a:pt x="4722530" y="3899936"/>
                  </a:cubicBezTo>
                  <a:cubicBezTo>
                    <a:pt x="4728245" y="3898030"/>
                    <a:pt x="4732531" y="3894697"/>
                    <a:pt x="4733008" y="3887077"/>
                  </a:cubicBezTo>
                  <a:cubicBezTo>
                    <a:pt x="4731103" y="3873742"/>
                    <a:pt x="4709195" y="3874218"/>
                    <a:pt x="4710148" y="3889458"/>
                  </a:cubicBezTo>
                  <a:close/>
                  <a:moveTo>
                    <a:pt x="4519648" y="3893268"/>
                  </a:moveTo>
                  <a:cubicBezTo>
                    <a:pt x="4525363" y="3902317"/>
                    <a:pt x="4544889" y="3898983"/>
                    <a:pt x="4540126" y="3882790"/>
                  </a:cubicBezTo>
                  <a:cubicBezTo>
                    <a:pt x="4537745" y="3881838"/>
                    <a:pt x="4536316" y="3879933"/>
                    <a:pt x="4534888" y="3877552"/>
                  </a:cubicBezTo>
                  <a:cubicBezTo>
                    <a:pt x="4532030" y="3878504"/>
                    <a:pt x="4525363" y="3876123"/>
                    <a:pt x="4524410" y="3878980"/>
                  </a:cubicBezTo>
                  <a:cubicBezTo>
                    <a:pt x="4519648" y="3880409"/>
                    <a:pt x="4518695" y="3886124"/>
                    <a:pt x="4519171" y="3893268"/>
                  </a:cubicBezTo>
                  <a:close/>
                  <a:moveTo>
                    <a:pt x="4604420" y="3886601"/>
                  </a:moveTo>
                  <a:cubicBezTo>
                    <a:pt x="4602039" y="3875647"/>
                    <a:pt x="4586323" y="3875647"/>
                    <a:pt x="4583941" y="3886601"/>
                  </a:cubicBezTo>
                  <a:cubicBezTo>
                    <a:pt x="4583941" y="3900888"/>
                    <a:pt x="4604420" y="3900888"/>
                    <a:pt x="4604420" y="3886601"/>
                  </a:cubicBezTo>
                  <a:close/>
                  <a:moveTo>
                    <a:pt x="4646806" y="3893268"/>
                  </a:moveTo>
                  <a:cubicBezTo>
                    <a:pt x="4652521" y="3902317"/>
                    <a:pt x="4672047" y="3898983"/>
                    <a:pt x="4667285" y="3882790"/>
                  </a:cubicBezTo>
                  <a:cubicBezTo>
                    <a:pt x="4664904" y="3881838"/>
                    <a:pt x="4663475" y="3879933"/>
                    <a:pt x="4662046" y="3877552"/>
                  </a:cubicBezTo>
                  <a:cubicBezTo>
                    <a:pt x="4659189" y="3878504"/>
                    <a:pt x="4652521" y="3876123"/>
                    <a:pt x="4651569" y="3878980"/>
                  </a:cubicBezTo>
                  <a:cubicBezTo>
                    <a:pt x="4646806" y="3880409"/>
                    <a:pt x="4645854" y="3886124"/>
                    <a:pt x="4646330" y="3893268"/>
                  </a:cubicBezTo>
                  <a:close/>
                  <a:moveTo>
                    <a:pt x="4774918" y="3889458"/>
                  </a:moveTo>
                  <a:cubicBezTo>
                    <a:pt x="4777775" y="3901841"/>
                    <a:pt x="4797777" y="3896125"/>
                    <a:pt x="4791586" y="3883267"/>
                  </a:cubicBezTo>
                  <a:cubicBezTo>
                    <a:pt x="4785871" y="3877075"/>
                    <a:pt x="4774918" y="3879933"/>
                    <a:pt x="4774918" y="3889458"/>
                  </a:cubicBezTo>
                  <a:close/>
                  <a:moveTo>
                    <a:pt x="2470345" y="3947084"/>
                  </a:moveTo>
                  <a:cubicBezTo>
                    <a:pt x="2470345" y="3968992"/>
                    <a:pt x="2481299" y="3979469"/>
                    <a:pt x="2503682" y="3978993"/>
                  </a:cubicBezTo>
                  <a:cubicBezTo>
                    <a:pt x="2517970" y="3974230"/>
                    <a:pt x="2527971" y="3965658"/>
                    <a:pt x="2526542" y="3945655"/>
                  </a:cubicBezTo>
                  <a:cubicBezTo>
                    <a:pt x="2524637" y="3939464"/>
                    <a:pt x="2521780" y="3935178"/>
                    <a:pt x="2518922" y="3930415"/>
                  </a:cubicBezTo>
                  <a:cubicBezTo>
                    <a:pt x="2512255" y="3926605"/>
                    <a:pt x="2502730" y="3919462"/>
                    <a:pt x="2491776" y="3924224"/>
                  </a:cubicBezTo>
                  <a:cubicBezTo>
                    <a:pt x="2478917" y="3926605"/>
                    <a:pt x="2472726" y="3935178"/>
                    <a:pt x="2469869" y="3947561"/>
                  </a:cubicBezTo>
                  <a:close/>
                  <a:moveTo>
                    <a:pt x="2795147" y="3932797"/>
                  </a:moveTo>
                  <a:cubicBezTo>
                    <a:pt x="2787051" y="3942322"/>
                    <a:pt x="2787527" y="3961372"/>
                    <a:pt x="2796576" y="3969944"/>
                  </a:cubicBezTo>
                  <a:cubicBezTo>
                    <a:pt x="2805625" y="3979469"/>
                    <a:pt x="2826104" y="3979469"/>
                    <a:pt x="2835152" y="3969944"/>
                  </a:cubicBezTo>
                  <a:cubicBezTo>
                    <a:pt x="2845153" y="3960419"/>
                    <a:pt x="2844201" y="3938512"/>
                    <a:pt x="2833723" y="3929939"/>
                  </a:cubicBezTo>
                  <a:cubicBezTo>
                    <a:pt x="2828009" y="3927558"/>
                    <a:pt x="2819436" y="3920890"/>
                    <a:pt x="2811816" y="3924700"/>
                  </a:cubicBezTo>
                  <a:cubicBezTo>
                    <a:pt x="2803720" y="3924700"/>
                    <a:pt x="2799910" y="3928987"/>
                    <a:pt x="2795147" y="3932321"/>
                  </a:cubicBezTo>
                  <a:close/>
                  <a:moveTo>
                    <a:pt x="3741932" y="3940417"/>
                  </a:moveTo>
                  <a:cubicBezTo>
                    <a:pt x="3740503" y="3947561"/>
                    <a:pt x="3740027" y="3955180"/>
                    <a:pt x="3741932" y="3960895"/>
                  </a:cubicBezTo>
                  <a:cubicBezTo>
                    <a:pt x="3743837" y="3967087"/>
                    <a:pt x="3751933" y="3974707"/>
                    <a:pt x="3757172" y="3976135"/>
                  </a:cubicBezTo>
                  <a:cubicBezTo>
                    <a:pt x="3772412" y="3981374"/>
                    <a:pt x="3786699" y="3973278"/>
                    <a:pt x="3792890" y="3960895"/>
                  </a:cubicBezTo>
                  <a:cubicBezTo>
                    <a:pt x="3792890" y="3959467"/>
                    <a:pt x="3792890" y="3957085"/>
                    <a:pt x="3794319" y="3957085"/>
                  </a:cubicBezTo>
                  <a:cubicBezTo>
                    <a:pt x="3796224" y="3937083"/>
                    <a:pt x="3786223" y="3928987"/>
                    <a:pt x="3773840" y="3923748"/>
                  </a:cubicBezTo>
                  <a:lnTo>
                    <a:pt x="3762410" y="3923748"/>
                  </a:lnTo>
                  <a:cubicBezTo>
                    <a:pt x="3762410" y="3923748"/>
                    <a:pt x="3760982" y="3923748"/>
                    <a:pt x="3760982" y="3925177"/>
                  </a:cubicBezTo>
                  <a:cubicBezTo>
                    <a:pt x="3750504" y="3926129"/>
                    <a:pt x="3746694" y="3933749"/>
                    <a:pt x="3741932" y="3940417"/>
                  </a:cubicBezTo>
                  <a:close/>
                  <a:moveTo>
                    <a:pt x="3806225" y="3940417"/>
                  </a:moveTo>
                  <a:cubicBezTo>
                    <a:pt x="3804797" y="3947561"/>
                    <a:pt x="3804321" y="3955180"/>
                    <a:pt x="3806225" y="3960895"/>
                  </a:cubicBezTo>
                  <a:cubicBezTo>
                    <a:pt x="3808130" y="3967087"/>
                    <a:pt x="3816227" y="3974707"/>
                    <a:pt x="3821465" y="3976135"/>
                  </a:cubicBezTo>
                  <a:cubicBezTo>
                    <a:pt x="3836705" y="3981374"/>
                    <a:pt x="3850993" y="3973278"/>
                    <a:pt x="3857184" y="3960895"/>
                  </a:cubicBezTo>
                  <a:cubicBezTo>
                    <a:pt x="3857184" y="3959467"/>
                    <a:pt x="3857184" y="3957085"/>
                    <a:pt x="3858613" y="3957085"/>
                  </a:cubicBezTo>
                  <a:cubicBezTo>
                    <a:pt x="3860518" y="3937083"/>
                    <a:pt x="3850516" y="3928987"/>
                    <a:pt x="3838134" y="3923748"/>
                  </a:cubicBezTo>
                  <a:lnTo>
                    <a:pt x="3826704" y="3923748"/>
                  </a:lnTo>
                  <a:cubicBezTo>
                    <a:pt x="3826704" y="3923748"/>
                    <a:pt x="3825275" y="3923748"/>
                    <a:pt x="3825275" y="3925177"/>
                  </a:cubicBezTo>
                  <a:cubicBezTo>
                    <a:pt x="3814798" y="3926129"/>
                    <a:pt x="3810988" y="3933749"/>
                    <a:pt x="3806225" y="3940417"/>
                  </a:cubicBezTo>
                  <a:close/>
                  <a:moveTo>
                    <a:pt x="3884330" y="3925177"/>
                  </a:moveTo>
                  <a:cubicBezTo>
                    <a:pt x="3876234" y="3928510"/>
                    <a:pt x="3870995" y="3935178"/>
                    <a:pt x="3867662" y="3943274"/>
                  </a:cubicBezTo>
                  <a:cubicBezTo>
                    <a:pt x="3866233" y="3956609"/>
                    <a:pt x="3870043" y="3966611"/>
                    <a:pt x="3875282" y="3971373"/>
                  </a:cubicBezTo>
                  <a:cubicBezTo>
                    <a:pt x="3876234" y="3972325"/>
                    <a:pt x="3878139" y="3973278"/>
                    <a:pt x="3879092" y="3973754"/>
                  </a:cubicBezTo>
                  <a:cubicBezTo>
                    <a:pt x="3880044" y="3974230"/>
                    <a:pt x="3881949" y="3976135"/>
                    <a:pt x="3882901" y="3976135"/>
                  </a:cubicBezTo>
                  <a:cubicBezTo>
                    <a:pt x="3898618" y="3981851"/>
                    <a:pt x="3913858" y="3974230"/>
                    <a:pt x="3920049" y="3961848"/>
                  </a:cubicBezTo>
                  <a:cubicBezTo>
                    <a:pt x="3920049" y="3960419"/>
                    <a:pt x="3920049" y="3958038"/>
                    <a:pt x="3921478" y="3958038"/>
                  </a:cubicBezTo>
                  <a:cubicBezTo>
                    <a:pt x="3923859" y="3939464"/>
                    <a:pt x="3916239" y="3930892"/>
                    <a:pt x="3906238" y="3924700"/>
                  </a:cubicBezTo>
                  <a:cubicBezTo>
                    <a:pt x="3900999" y="3923272"/>
                    <a:pt x="3894808" y="3923272"/>
                    <a:pt x="3888140" y="3923272"/>
                  </a:cubicBezTo>
                  <a:cubicBezTo>
                    <a:pt x="3887188" y="3923272"/>
                    <a:pt x="3886712" y="3923272"/>
                    <a:pt x="3886712" y="3924700"/>
                  </a:cubicBezTo>
                  <a:lnTo>
                    <a:pt x="3884330" y="3924700"/>
                  </a:lnTo>
                  <a:close/>
                  <a:moveTo>
                    <a:pt x="3931955" y="3950894"/>
                  </a:moveTo>
                  <a:cubicBezTo>
                    <a:pt x="3933384" y="3967087"/>
                    <a:pt x="3942433" y="3976135"/>
                    <a:pt x="3959102" y="3978040"/>
                  </a:cubicBezTo>
                  <a:cubicBezTo>
                    <a:pt x="3975294" y="3976612"/>
                    <a:pt x="3984343" y="3967563"/>
                    <a:pt x="3986248" y="3950894"/>
                  </a:cubicBezTo>
                  <a:cubicBezTo>
                    <a:pt x="3984343" y="3933273"/>
                    <a:pt x="3974818" y="3923748"/>
                    <a:pt x="3955292" y="3923748"/>
                  </a:cubicBezTo>
                  <a:cubicBezTo>
                    <a:pt x="3954339" y="3923748"/>
                    <a:pt x="3953863" y="3923748"/>
                    <a:pt x="3953863" y="3925177"/>
                  </a:cubicBezTo>
                  <a:cubicBezTo>
                    <a:pt x="3940052" y="3927558"/>
                    <a:pt x="3933384" y="3936607"/>
                    <a:pt x="3931955" y="3950894"/>
                  </a:cubicBezTo>
                  <a:close/>
                  <a:moveTo>
                    <a:pt x="4007679" y="3927558"/>
                  </a:moveTo>
                  <a:cubicBezTo>
                    <a:pt x="4001012" y="3933273"/>
                    <a:pt x="3995773" y="3940417"/>
                    <a:pt x="3994820" y="3951847"/>
                  </a:cubicBezTo>
                  <a:cubicBezTo>
                    <a:pt x="3996725" y="3955180"/>
                    <a:pt x="3997202" y="3960895"/>
                    <a:pt x="3998630" y="3964706"/>
                  </a:cubicBezTo>
                  <a:cubicBezTo>
                    <a:pt x="4002917" y="3966611"/>
                    <a:pt x="4003393" y="3971373"/>
                    <a:pt x="4007679" y="3973754"/>
                  </a:cubicBezTo>
                  <a:cubicBezTo>
                    <a:pt x="4020538" y="3981374"/>
                    <a:pt x="4037207" y="3975183"/>
                    <a:pt x="4044826" y="3964706"/>
                  </a:cubicBezTo>
                  <a:cubicBezTo>
                    <a:pt x="4046255" y="3960895"/>
                    <a:pt x="4046732" y="3955180"/>
                    <a:pt x="4048637" y="3951847"/>
                  </a:cubicBezTo>
                  <a:cubicBezTo>
                    <a:pt x="4047684" y="3940417"/>
                    <a:pt x="4042445" y="3933273"/>
                    <a:pt x="4035778" y="3927558"/>
                  </a:cubicBezTo>
                  <a:cubicBezTo>
                    <a:pt x="4031492" y="3927082"/>
                    <a:pt x="4023395" y="3922795"/>
                    <a:pt x="4020538" y="3925177"/>
                  </a:cubicBezTo>
                  <a:cubicBezTo>
                    <a:pt x="4014347" y="3924224"/>
                    <a:pt x="4012441" y="3927082"/>
                    <a:pt x="4007679" y="3927558"/>
                  </a:cubicBezTo>
                  <a:close/>
                  <a:moveTo>
                    <a:pt x="4071973" y="3927558"/>
                  </a:moveTo>
                  <a:cubicBezTo>
                    <a:pt x="4065305" y="3933273"/>
                    <a:pt x="4060066" y="3940417"/>
                    <a:pt x="4059114" y="3951847"/>
                  </a:cubicBezTo>
                  <a:cubicBezTo>
                    <a:pt x="4061019" y="3955180"/>
                    <a:pt x="4061495" y="3960895"/>
                    <a:pt x="4062924" y="3964706"/>
                  </a:cubicBezTo>
                  <a:cubicBezTo>
                    <a:pt x="4067210" y="3966611"/>
                    <a:pt x="4067687" y="3971373"/>
                    <a:pt x="4071973" y="3973754"/>
                  </a:cubicBezTo>
                  <a:cubicBezTo>
                    <a:pt x="4084832" y="3981374"/>
                    <a:pt x="4101500" y="3975183"/>
                    <a:pt x="4109120" y="3964706"/>
                  </a:cubicBezTo>
                  <a:cubicBezTo>
                    <a:pt x="4110549" y="3960895"/>
                    <a:pt x="4111025" y="3955180"/>
                    <a:pt x="4112930" y="3951847"/>
                  </a:cubicBezTo>
                  <a:cubicBezTo>
                    <a:pt x="4111978" y="3940417"/>
                    <a:pt x="4106739" y="3933273"/>
                    <a:pt x="4100072" y="3927558"/>
                  </a:cubicBezTo>
                  <a:cubicBezTo>
                    <a:pt x="4095309" y="3927082"/>
                    <a:pt x="4087689" y="3922795"/>
                    <a:pt x="4084832" y="3925177"/>
                  </a:cubicBezTo>
                  <a:cubicBezTo>
                    <a:pt x="4078640" y="3924224"/>
                    <a:pt x="4076735" y="3927082"/>
                    <a:pt x="4071973" y="3927558"/>
                  </a:cubicBezTo>
                  <a:close/>
                  <a:moveTo>
                    <a:pt x="4121979" y="3950894"/>
                  </a:moveTo>
                  <a:cubicBezTo>
                    <a:pt x="4123408" y="3967087"/>
                    <a:pt x="4132457" y="3976135"/>
                    <a:pt x="4149125" y="3978040"/>
                  </a:cubicBezTo>
                  <a:cubicBezTo>
                    <a:pt x="4165318" y="3976612"/>
                    <a:pt x="4174366" y="3967563"/>
                    <a:pt x="4176272" y="3950894"/>
                  </a:cubicBezTo>
                  <a:cubicBezTo>
                    <a:pt x="4174366" y="3933273"/>
                    <a:pt x="4164842" y="3923748"/>
                    <a:pt x="4145315" y="3923748"/>
                  </a:cubicBezTo>
                  <a:cubicBezTo>
                    <a:pt x="4144363" y="3923748"/>
                    <a:pt x="4143887" y="3923748"/>
                    <a:pt x="4143887" y="3925177"/>
                  </a:cubicBezTo>
                  <a:cubicBezTo>
                    <a:pt x="4130075" y="3927558"/>
                    <a:pt x="4123408" y="3936607"/>
                    <a:pt x="4121979" y="3950894"/>
                  </a:cubicBezTo>
                  <a:close/>
                  <a:moveTo>
                    <a:pt x="2408909" y="3943274"/>
                  </a:moveTo>
                  <a:cubicBezTo>
                    <a:pt x="2407004" y="3961372"/>
                    <a:pt x="2414147" y="3970897"/>
                    <a:pt x="2425577" y="3975183"/>
                  </a:cubicBezTo>
                  <a:cubicBezTo>
                    <a:pt x="2441770" y="3980422"/>
                    <a:pt x="2455105" y="3971373"/>
                    <a:pt x="2458915" y="3959943"/>
                  </a:cubicBezTo>
                  <a:cubicBezTo>
                    <a:pt x="2464154" y="3943750"/>
                    <a:pt x="2455105" y="3930415"/>
                    <a:pt x="2443675" y="3926605"/>
                  </a:cubicBezTo>
                  <a:cubicBezTo>
                    <a:pt x="2440817" y="3924700"/>
                    <a:pt x="2429864" y="3924224"/>
                    <a:pt x="2427006" y="3926605"/>
                  </a:cubicBezTo>
                  <a:cubicBezTo>
                    <a:pt x="2417005" y="3928510"/>
                    <a:pt x="2413195" y="3936130"/>
                    <a:pt x="2408909" y="3943274"/>
                  </a:cubicBezTo>
                  <a:close/>
                  <a:moveTo>
                    <a:pt x="2922306" y="3937083"/>
                  </a:moveTo>
                  <a:cubicBezTo>
                    <a:pt x="2921353" y="3941845"/>
                    <a:pt x="2918496" y="3945179"/>
                    <a:pt x="2918496" y="3951370"/>
                  </a:cubicBezTo>
                  <a:cubicBezTo>
                    <a:pt x="2919924" y="3966611"/>
                    <a:pt x="2928497" y="3974707"/>
                    <a:pt x="2944213" y="3975659"/>
                  </a:cubicBezTo>
                  <a:cubicBezTo>
                    <a:pt x="2958025" y="3973754"/>
                    <a:pt x="2966121" y="3965658"/>
                    <a:pt x="2967549" y="3951370"/>
                  </a:cubicBezTo>
                  <a:cubicBezTo>
                    <a:pt x="2966597" y="3936130"/>
                    <a:pt x="2954691" y="3924700"/>
                    <a:pt x="2939451" y="3928034"/>
                  </a:cubicBezTo>
                  <a:cubicBezTo>
                    <a:pt x="2930402" y="3928034"/>
                    <a:pt x="2928021" y="3933749"/>
                    <a:pt x="2922782" y="3937083"/>
                  </a:cubicBezTo>
                  <a:close/>
                  <a:moveTo>
                    <a:pt x="3176147" y="3937083"/>
                  </a:moveTo>
                  <a:cubicBezTo>
                    <a:pt x="3175194" y="3941845"/>
                    <a:pt x="3172337" y="3945179"/>
                    <a:pt x="3172337" y="3951370"/>
                  </a:cubicBezTo>
                  <a:cubicBezTo>
                    <a:pt x="3173766" y="3966611"/>
                    <a:pt x="3182338" y="3974707"/>
                    <a:pt x="3198054" y="3975659"/>
                  </a:cubicBezTo>
                  <a:cubicBezTo>
                    <a:pt x="3211866" y="3973754"/>
                    <a:pt x="3219962" y="3965658"/>
                    <a:pt x="3221391" y="3951370"/>
                  </a:cubicBezTo>
                  <a:cubicBezTo>
                    <a:pt x="3220438" y="3936130"/>
                    <a:pt x="3208532" y="3924700"/>
                    <a:pt x="3193292" y="3928034"/>
                  </a:cubicBezTo>
                  <a:cubicBezTo>
                    <a:pt x="3184243" y="3928034"/>
                    <a:pt x="3181862" y="3933749"/>
                    <a:pt x="3176623" y="3937083"/>
                  </a:cubicBezTo>
                  <a:close/>
                  <a:moveTo>
                    <a:pt x="3681924" y="3942322"/>
                  </a:moveTo>
                  <a:cubicBezTo>
                    <a:pt x="3681924" y="3942322"/>
                    <a:pt x="3681924" y="3943750"/>
                    <a:pt x="3680495" y="3943750"/>
                  </a:cubicBezTo>
                  <a:cubicBezTo>
                    <a:pt x="3678114" y="3962324"/>
                    <a:pt x="3686210" y="3970897"/>
                    <a:pt x="3697164" y="3975659"/>
                  </a:cubicBezTo>
                  <a:cubicBezTo>
                    <a:pt x="3715738" y="3978040"/>
                    <a:pt x="3724311" y="3969944"/>
                    <a:pt x="3729073" y="3958990"/>
                  </a:cubicBezTo>
                  <a:lnTo>
                    <a:pt x="3729073" y="3943750"/>
                  </a:lnTo>
                  <a:cubicBezTo>
                    <a:pt x="3726215" y="3937083"/>
                    <a:pt x="3721453" y="3932797"/>
                    <a:pt x="3716214" y="3928510"/>
                  </a:cubicBezTo>
                  <a:cubicBezTo>
                    <a:pt x="3711452" y="3928034"/>
                    <a:pt x="3701450" y="3925653"/>
                    <a:pt x="3697164" y="3928510"/>
                  </a:cubicBezTo>
                  <a:cubicBezTo>
                    <a:pt x="3688592" y="3929939"/>
                    <a:pt x="3684782" y="3935654"/>
                    <a:pt x="3681924" y="3942798"/>
                  </a:cubicBezTo>
                  <a:close/>
                  <a:moveTo>
                    <a:pt x="4188654" y="3951370"/>
                  </a:moveTo>
                  <a:cubicBezTo>
                    <a:pt x="4190559" y="3966134"/>
                    <a:pt x="4198655" y="3974707"/>
                    <a:pt x="4214371" y="3975659"/>
                  </a:cubicBezTo>
                  <a:cubicBezTo>
                    <a:pt x="4227707" y="3973278"/>
                    <a:pt x="4235803" y="3965182"/>
                    <a:pt x="4237232" y="3951370"/>
                  </a:cubicBezTo>
                  <a:cubicBezTo>
                    <a:pt x="4235803" y="3936607"/>
                    <a:pt x="4224373" y="3925653"/>
                    <a:pt x="4210085" y="3928034"/>
                  </a:cubicBezTo>
                  <a:cubicBezTo>
                    <a:pt x="4195798" y="3928987"/>
                    <a:pt x="4190559" y="3938512"/>
                    <a:pt x="4188178" y="3951370"/>
                  </a:cubicBezTo>
                  <a:close/>
                  <a:moveTo>
                    <a:pt x="4252948" y="3951370"/>
                  </a:moveTo>
                  <a:cubicBezTo>
                    <a:pt x="4254377" y="3965658"/>
                    <a:pt x="4262473" y="3973754"/>
                    <a:pt x="4277236" y="3974707"/>
                  </a:cubicBezTo>
                  <a:cubicBezTo>
                    <a:pt x="4290095" y="3972802"/>
                    <a:pt x="4297715" y="3965182"/>
                    <a:pt x="4299144" y="3951370"/>
                  </a:cubicBezTo>
                  <a:cubicBezTo>
                    <a:pt x="4299144" y="3943750"/>
                    <a:pt x="4295334" y="3939464"/>
                    <a:pt x="4292953" y="3934702"/>
                  </a:cubicBezTo>
                  <a:cubicBezTo>
                    <a:pt x="4287714" y="3931844"/>
                    <a:pt x="4279618" y="3925653"/>
                    <a:pt x="4272474" y="3929463"/>
                  </a:cubicBezTo>
                  <a:cubicBezTo>
                    <a:pt x="4260092" y="3930415"/>
                    <a:pt x="4254853" y="3938988"/>
                    <a:pt x="4253424" y="3951370"/>
                  </a:cubicBezTo>
                  <a:close/>
                  <a:moveTo>
                    <a:pt x="2352711" y="3943750"/>
                  </a:moveTo>
                  <a:cubicBezTo>
                    <a:pt x="2352711" y="3948989"/>
                    <a:pt x="2351282" y="3954704"/>
                    <a:pt x="2352711" y="3958990"/>
                  </a:cubicBezTo>
                  <a:cubicBezTo>
                    <a:pt x="2354140" y="3962801"/>
                    <a:pt x="2361284" y="3969468"/>
                    <a:pt x="2364141" y="3970420"/>
                  </a:cubicBezTo>
                  <a:cubicBezTo>
                    <a:pt x="2379381" y="3975659"/>
                    <a:pt x="2396050" y="3962801"/>
                    <a:pt x="2391287" y="3943274"/>
                  </a:cubicBezTo>
                  <a:cubicBezTo>
                    <a:pt x="2387001" y="3937559"/>
                    <a:pt x="2379381" y="3928987"/>
                    <a:pt x="2370809" y="3931844"/>
                  </a:cubicBezTo>
                  <a:cubicBezTo>
                    <a:pt x="2359855" y="3930892"/>
                    <a:pt x="2357950" y="3938512"/>
                    <a:pt x="2352711" y="3943274"/>
                  </a:cubicBezTo>
                  <a:close/>
                  <a:moveTo>
                    <a:pt x="3621917" y="3943750"/>
                  </a:moveTo>
                  <a:cubicBezTo>
                    <a:pt x="3621917" y="3948989"/>
                    <a:pt x="3620488" y="3954704"/>
                    <a:pt x="3621917" y="3958990"/>
                  </a:cubicBezTo>
                  <a:cubicBezTo>
                    <a:pt x="3623346" y="3962801"/>
                    <a:pt x="3630489" y="3969468"/>
                    <a:pt x="3633347" y="3970420"/>
                  </a:cubicBezTo>
                  <a:cubicBezTo>
                    <a:pt x="3648587" y="3975659"/>
                    <a:pt x="3665255" y="3962801"/>
                    <a:pt x="3660493" y="3943274"/>
                  </a:cubicBezTo>
                  <a:cubicBezTo>
                    <a:pt x="3656207" y="3937559"/>
                    <a:pt x="3648587" y="3928987"/>
                    <a:pt x="3640014" y="3931844"/>
                  </a:cubicBezTo>
                  <a:cubicBezTo>
                    <a:pt x="3629061" y="3930892"/>
                    <a:pt x="3627156" y="3938512"/>
                    <a:pt x="3621917" y="3943274"/>
                  </a:cubicBezTo>
                  <a:close/>
                  <a:moveTo>
                    <a:pt x="4323909" y="3938512"/>
                  </a:moveTo>
                  <a:cubicBezTo>
                    <a:pt x="4323433" y="3943274"/>
                    <a:pt x="4320099" y="3945655"/>
                    <a:pt x="4320099" y="3951370"/>
                  </a:cubicBezTo>
                  <a:cubicBezTo>
                    <a:pt x="4319623" y="3978040"/>
                    <a:pt x="4362961" y="3977564"/>
                    <a:pt x="4361056" y="3949942"/>
                  </a:cubicBezTo>
                  <a:cubicBezTo>
                    <a:pt x="4360104" y="3944703"/>
                    <a:pt x="4357723" y="3941369"/>
                    <a:pt x="4355818" y="3937083"/>
                  </a:cubicBezTo>
                  <a:cubicBezTo>
                    <a:pt x="4351532" y="3934226"/>
                    <a:pt x="4343435" y="3928034"/>
                    <a:pt x="4336768" y="3931844"/>
                  </a:cubicBezTo>
                  <a:cubicBezTo>
                    <a:pt x="4330576" y="3931844"/>
                    <a:pt x="4327719" y="3935654"/>
                    <a:pt x="4323909" y="3938512"/>
                  </a:cubicBezTo>
                  <a:close/>
                  <a:moveTo>
                    <a:pt x="3242346" y="3949942"/>
                  </a:moveTo>
                  <a:cubicBezTo>
                    <a:pt x="3240441" y="3968992"/>
                    <a:pt x="3263301" y="3975659"/>
                    <a:pt x="3275683" y="3965182"/>
                  </a:cubicBezTo>
                  <a:cubicBezTo>
                    <a:pt x="3277588" y="3959943"/>
                    <a:pt x="3281875" y="3956609"/>
                    <a:pt x="3280922" y="3948513"/>
                  </a:cubicBezTo>
                  <a:cubicBezTo>
                    <a:pt x="3279969" y="3943750"/>
                    <a:pt x="3277112" y="3940893"/>
                    <a:pt x="3275683" y="3937083"/>
                  </a:cubicBezTo>
                  <a:cubicBezTo>
                    <a:pt x="3270921" y="3934702"/>
                    <a:pt x="3263301" y="3928987"/>
                    <a:pt x="3256633" y="3933273"/>
                  </a:cubicBezTo>
                  <a:cubicBezTo>
                    <a:pt x="3248061" y="3934702"/>
                    <a:pt x="3243774" y="3941369"/>
                    <a:pt x="3242346" y="3949942"/>
                  </a:cubicBezTo>
                  <a:close/>
                  <a:moveTo>
                    <a:pt x="4386774" y="3951370"/>
                  </a:moveTo>
                  <a:cubicBezTo>
                    <a:pt x="4388679" y="3961372"/>
                    <a:pt x="4393918" y="3967087"/>
                    <a:pt x="4404871" y="3968039"/>
                  </a:cubicBezTo>
                  <a:cubicBezTo>
                    <a:pt x="4413444" y="3965658"/>
                    <a:pt x="4419635" y="3960419"/>
                    <a:pt x="4420111" y="3949942"/>
                  </a:cubicBezTo>
                  <a:cubicBezTo>
                    <a:pt x="4418207" y="3930415"/>
                    <a:pt x="4387250" y="3930892"/>
                    <a:pt x="4386774" y="3951370"/>
                  </a:cubicBezTo>
                  <a:close/>
                  <a:moveTo>
                    <a:pt x="2864680" y="3945179"/>
                  </a:moveTo>
                  <a:cubicBezTo>
                    <a:pt x="2856583" y="3974230"/>
                    <a:pt x="2903732" y="3974230"/>
                    <a:pt x="2895636" y="3945179"/>
                  </a:cubicBezTo>
                  <a:cubicBezTo>
                    <a:pt x="2893255" y="3941845"/>
                    <a:pt x="2889921" y="3938988"/>
                    <a:pt x="2886587" y="3936130"/>
                  </a:cubicBezTo>
                  <a:cubicBezTo>
                    <a:pt x="2882777" y="3937083"/>
                    <a:pt x="2875634" y="3934702"/>
                    <a:pt x="2873729" y="3937559"/>
                  </a:cubicBezTo>
                  <a:cubicBezTo>
                    <a:pt x="2868490" y="3938035"/>
                    <a:pt x="2868013" y="3942798"/>
                    <a:pt x="2864680" y="3945179"/>
                  </a:cubicBezTo>
                  <a:close/>
                  <a:moveTo>
                    <a:pt x="3311402" y="3952799"/>
                  </a:moveTo>
                  <a:cubicBezTo>
                    <a:pt x="3311878" y="3968992"/>
                    <a:pt x="3340453" y="3967563"/>
                    <a:pt x="3337119" y="3948989"/>
                  </a:cubicBezTo>
                  <a:cubicBezTo>
                    <a:pt x="3336643" y="3946608"/>
                    <a:pt x="3334262" y="3945655"/>
                    <a:pt x="3334738" y="3942798"/>
                  </a:cubicBezTo>
                  <a:cubicBezTo>
                    <a:pt x="3331405" y="3941369"/>
                    <a:pt x="3325213" y="3936130"/>
                    <a:pt x="3320451" y="3940417"/>
                  </a:cubicBezTo>
                  <a:cubicBezTo>
                    <a:pt x="3314260" y="3941369"/>
                    <a:pt x="3311878" y="3946132"/>
                    <a:pt x="3311402" y="3953275"/>
                  </a:cubicBezTo>
                  <a:close/>
                  <a:moveTo>
                    <a:pt x="3565719" y="3950418"/>
                  </a:moveTo>
                  <a:cubicBezTo>
                    <a:pt x="3566196" y="3969944"/>
                    <a:pt x="3592389" y="3966134"/>
                    <a:pt x="3591437" y="3950418"/>
                  </a:cubicBezTo>
                  <a:cubicBezTo>
                    <a:pt x="3591437" y="3948513"/>
                    <a:pt x="3588579" y="3947084"/>
                    <a:pt x="3589055" y="3944227"/>
                  </a:cubicBezTo>
                  <a:cubicBezTo>
                    <a:pt x="3586198" y="3942798"/>
                    <a:pt x="3580483" y="3937559"/>
                    <a:pt x="3577626" y="3940417"/>
                  </a:cubicBezTo>
                  <a:cubicBezTo>
                    <a:pt x="3570005" y="3940417"/>
                    <a:pt x="3569053" y="3946132"/>
                    <a:pt x="3566196" y="3950894"/>
                  </a:cubicBezTo>
                  <a:close/>
                  <a:moveTo>
                    <a:pt x="4458688" y="3954228"/>
                  </a:moveTo>
                  <a:cubicBezTo>
                    <a:pt x="4461069" y="3957085"/>
                    <a:pt x="4462021" y="3960895"/>
                    <a:pt x="4467736" y="3960419"/>
                  </a:cubicBezTo>
                  <a:cubicBezTo>
                    <a:pt x="4473451" y="3959943"/>
                    <a:pt x="4476785" y="3956609"/>
                    <a:pt x="4476785" y="3949942"/>
                  </a:cubicBezTo>
                  <a:cubicBezTo>
                    <a:pt x="4475833" y="3938988"/>
                    <a:pt x="4455830" y="3940417"/>
                    <a:pt x="4458688" y="3953752"/>
                  </a:cubicBezTo>
                  <a:close/>
                  <a:moveTo>
                    <a:pt x="4650140" y="3952799"/>
                  </a:moveTo>
                  <a:cubicBezTo>
                    <a:pt x="4651093" y="3960895"/>
                    <a:pt x="4666809" y="3962324"/>
                    <a:pt x="4665380" y="3950418"/>
                  </a:cubicBezTo>
                  <a:cubicBezTo>
                    <a:pt x="4663951" y="3946608"/>
                    <a:pt x="4662046" y="3943750"/>
                    <a:pt x="4656331" y="3944227"/>
                  </a:cubicBezTo>
                  <a:cubicBezTo>
                    <a:pt x="4655379" y="3944227"/>
                    <a:pt x="4654902" y="3944227"/>
                    <a:pt x="4654902" y="3945655"/>
                  </a:cubicBezTo>
                  <a:cubicBezTo>
                    <a:pt x="4649664" y="3946132"/>
                    <a:pt x="4649664" y="3951370"/>
                    <a:pt x="4649664" y="3953275"/>
                  </a:cubicBezTo>
                  <a:close/>
                  <a:moveTo>
                    <a:pt x="4714434" y="3952799"/>
                  </a:moveTo>
                  <a:cubicBezTo>
                    <a:pt x="4715386" y="3960895"/>
                    <a:pt x="4731103" y="3962324"/>
                    <a:pt x="4729674" y="3950418"/>
                  </a:cubicBezTo>
                  <a:cubicBezTo>
                    <a:pt x="4728245" y="3946608"/>
                    <a:pt x="4726340" y="3943750"/>
                    <a:pt x="4720625" y="3944227"/>
                  </a:cubicBezTo>
                  <a:cubicBezTo>
                    <a:pt x="4719672" y="3944227"/>
                    <a:pt x="4719196" y="3944227"/>
                    <a:pt x="4719196" y="3945655"/>
                  </a:cubicBezTo>
                  <a:cubicBezTo>
                    <a:pt x="4713958" y="3946132"/>
                    <a:pt x="4713958" y="3951370"/>
                    <a:pt x="4713958" y="3953275"/>
                  </a:cubicBezTo>
                  <a:close/>
                  <a:moveTo>
                    <a:pt x="2534162" y="4006615"/>
                  </a:moveTo>
                  <a:cubicBezTo>
                    <a:pt x="2529876" y="4031380"/>
                    <a:pt x="2547021" y="4048049"/>
                    <a:pt x="2571310" y="4043763"/>
                  </a:cubicBezTo>
                  <a:cubicBezTo>
                    <a:pt x="2584169" y="4037572"/>
                    <a:pt x="2594170" y="4025189"/>
                    <a:pt x="2590360" y="4006615"/>
                  </a:cubicBezTo>
                  <a:cubicBezTo>
                    <a:pt x="2585597" y="3996138"/>
                    <a:pt x="2574167" y="3985184"/>
                    <a:pt x="2560832" y="3987565"/>
                  </a:cubicBezTo>
                  <a:cubicBezTo>
                    <a:pt x="2545116" y="3987565"/>
                    <a:pt x="2539877" y="3997567"/>
                    <a:pt x="2533686" y="4006615"/>
                  </a:cubicBezTo>
                  <a:close/>
                  <a:moveTo>
                    <a:pt x="2724186" y="4006615"/>
                  </a:moveTo>
                  <a:cubicBezTo>
                    <a:pt x="2721328" y="4028999"/>
                    <a:pt x="2731330" y="4038524"/>
                    <a:pt x="2744665" y="4045192"/>
                  </a:cubicBezTo>
                  <a:cubicBezTo>
                    <a:pt x="2767048" y="4048049"/>
                    <a:pt x="2776574" y="4038048"/>
                    <a:pt x="2783241" y="4024713"/>
                  </a:cubicBezTo>
                  <a:cubicBezTo>
                    <a:pt x="2786098" y="4002329"/>
                    <a:pt x="2776097" y="3992804"/>
                    <a:pt x="2762762" y="3986137"/>
                  </a:cubicBezTo>
                  <a:cubicBezTo>
                    <a:pt x="2757047" y="3987089"/>
                    <a:pt x="2748475" y="3984232"/>
                    <a:pt x="2744665" y="3987565"/>
                  </a:cubicBezTo>
                  <a:cubicBezTo>
                    <a:pt x="2733711" y="3989947"/>
                    <a:pt x="2728949" y="3998519"/>
                    <a:pt x="2724186" y="4006615"/>
                  </a:cubicBezTo>
                  <a:close/>
                  <a:moveTo>
                    <a:pt x="3108996" y="4004234"/>
                  </a:moveTo>
                  <a:cubicBezTo>
                    <a:pt x="3107091" y="4010902"/>
                    <a:pt x="3107091" y="4020903"/>
                    <a:pt x="3108996" y="4027571"/>
                  </a:cubicBezTo>
                  <a:cubicBezTo>
                    <a:pt x="3113282" y="4034238"/>
                    <a:pt x="3119473" y="4039477"/>
                    <a:pt x="3127093" y="4042811"/>
                  </a:cubicBezTo>
                  <a:lnTo>
                    <a:pt x="3142333" y="4042811"/>
                  </a:lnTo>
                  <a:cubicBezTo>
                    <a:pt x="3149953" y="4039000"/>
                    <a:pt x="3155668" y="4034238"/>
                    <a:pt x="3160431" y="4027571"/>
                  </a:cubicBezTo>
                  <a:cubicBezTo>
                    <a:pt x="3165669" y="4009949"/>
                    <a:pt x="3157097" y="3996138"/>
                    <a:pt x="3146143" y="3990423"/>
                  </a:cubicBezTo>
                  <a:cubicBezTo>
                    <a:pt x="3140905" y="3988994"/>
                    <a:pt x="3134713" y="3988994"/>
                    <a:pt x="3128046" y="3988994"/>
                  </a:cubicBezTo>
                  <a:cubicBezTo>
                    <a:pt x="3127093" y="3988994"/>
                    <a:pt x="3126617" y="3988994"/>
                    <a:pt x="3126617" y="3990423"/>
                  </a:cubicBezTo>
                  <a:cubicBezTo>
                    <a:pt x="3117092" y="3991375"/>
                    <a:pt x="3113758" y="3998995"/>
                    <a:pt x="3108520" y="4004710"/>
                  </a:cubicBezTo>
                  <a:close/>
                  <a:moveTo>
                    <a:pt x="4062448" y="4006615"/>
                  </a:moveTo>
                  <a:cubicBezTo>
                    <a:pt x="4063400" y="4010902"/>
                    <a:pt x="4060543" y="4011378"/>
                    <a:pt x="4061019" y="4015664"/>
                  </a:cubicBezTo>
                  <a:cubicBezTo>
                    <a:pt x="4062924" y="4031380"/>
                    <a:pt x="4071496" y="4039953"/>
                    <a:pt x="4088165" y="4041382"/>
                  </a:cubicBezTo>
                  <a:cubicBezTo>
                    <a:pt x="4102453" y="4039000"/>
                    <a:pt x="4111502" y="4030428"/>
                    <a:pt x="4112454" y="4014236"/>
                  </a:cubicBezTo>
                  <a:cubicBezTo>
                    <a:pt x="4110549" y="3999472"/>
                    <a:pt x="4098643" y="3987565"/>
                    <a:pt x="4082927" y="3990899"/>
                  </a:cubicBezTo>
                  <a:cubicBezTo>
                    <a:pt x="4071496" y="3990899"/>
                    <a:pt x="4067687" y="3999472"/>
                    <a:pt x="4062448" y="4006139"/>
                  </a:cubicBezTo>
                  <a:close/>
                  <a:moveTo>
                    <a:pt x="3745265" y="4006615"/>
                  </a:moveTo>
                  <a:cubicBezTo>
                    <a:pt x="3746218" y="4010902"/>
                    <a:pt x="3743360" y="4011378"/>
                    <a:pt x="3743837" y="4015664"/>
                  </a:cubicBezTo>
                  <a:cubicBezTo>
                    <a:pt x="3745742" y="4030428"/>
                    <a:pt x="3753838" y="4038524"/>
                    <a:pt x="3768125" y="4039953"/>
                  </a:cubicBezTo>
                  <a:cubicBezTo>
                    <a:pt x="3785271" y="4038524"/>
                    <a:pt x="3795272" y="4025189"/>
                    <a:pt x="3791462" y="4006615"/>
                  </a:cubicBezTo>
                  <a:cubicBezTo>
                    <a:pt x="3786699" y="3998519"/>
                    <a:pt x="3777174" y="3988518"/>
                    <a:pt x="3764315" y="3992328"/>
                  </a:cubicBezTo>
                  <a:cubicBezTo>
                    <a:pt x="3753362" y="3992328"/>
                    <a:pt x="3750028" y="4000424"/>
                    <a:pt x="3745265" y="4006615"/>
                  </a:cubicBezTo>
                  <a:close/>
                  <a:moveTo>
                    <a:pt x="3808130" y="4015664"/>
                  </a:moveTo>
                  <a:cubicBezTo>
                    <a:pt x="3810035" y="4030428"/>
                    <a:pt x="3818131" y="4039000"/>
                    <a:pt x="3833848" y="4039953"/>
                  </a:cubicBezTo>
                  <a:cubicBezTo>
                    <a:pt x="3847183" y="4037572"/>
                    <a:pt x="3855279" y="4029476"/>
                    <a:pt x="3856708" y="4015664"/>
                  </a:cubicBezTo>
                  <a:cubicBezTo>
                    <a:pt x="3855279" y="4000900"/>
                    <a:pt x="3843849" y="3989947"/>
                    <a:pt x="3829562" y="3992328"/>
                  </a:cubicBezTo>
                  <a:cubicBezTo>
                    <a:pt x="3815274" y="3993280"/>
                    <a:pt x="3810035" y="4002805"/>
                    <a:pt x="3807654" y="4015664"/>
                  </a:cubicBezTo>
                  <a:close/>
                  <a:moveTo>
                    <a:pt x="3870995" y="4015664"/>
                  </a:moveTo>
                  <a:cubicBezTo>
                    <a:pt x="3872900" y="4030428"/>
                    <a:pt x="3880996" y="4039000"/>
                    <a:pt x="3896713" y="4039953"/>
                  </a:cubicBezTo>
                  <a:cubicBezTo>
                    <a:pt x="3910048" y="4037572"/>
                    <a:pt x="3918144" y="4029476"/>
                    <a:pt x="3919573" y="4015664"/>
                  </a:cubicBezTo>
                  <a:cubicBezTo>
                    <a:pt x="3918144" y="4000900"/>
                    <a:pt x="3906714" y="3989947"/>
                    <a:pt x="3892427" y="3992328"/>
                  </a:cubicBezTo>
                  <a:cubicBezTo>
                    <a:pt x="3878139" y="3993280"/>
                    <a:pt x="3872900" y="4002805"/>
                    <a:pt x="3870519" y="4015664"/>
                  </a:cubicBezTo>
                  <a:close/>
                  <a:moveTo>
                    <a:pt x="3998154" y="4009473"/>
                  </a:moveTo>
                  <a:cubicBezTo>
                    <a:pt x="3996249" y="4027571"/>
                    <a:pt x="4004822" y="4035667"/>
                    <a:pt x="4016252" y="4040429"/>
                  </a:cubicBezTo>
                  <a:cubicBezTo>
                    <a:pt x="4034349" y="4042334"/>
                    <a:pt x="4042445" y="4033762"/>
                    <a:pt x="4047208" y="4022332"/>
                  </a:cubicBezTo>
                  <a:cubicBezTo>
                    <a:pt x="4048637" y="4000900"/>
                    <a:pt x="4038635" y="3990423"/>
                    <a:pt x="4017680" y="3991375"/>
                  </a:cubicBezTo>
                  <a:cubicBezTo>
                    <a:pt x="4016728" y="3991375"/>
                    <a:pt x="4016252" y="3991375"/>
                    <a:pt x="4016252" y="3992804"/>
                  </a:cubicBezTo>
                  <a:cubicBezTo>
                    <a:pt x="4005774" y="3993757"/>
                    <a:pt x="4002440" y="4001853"/>
                    <a:pt x="3998154" y="4009473"/>
                  </a:cubicBezTo>
                  <a:close/>
                  <a:moveTo>
                    <a:pt x="4125313" y="4014712"/>
                  </a:moveTo>
                  <a:cubicBezTo>
                    <a:pt x="4126265" y="4030428"/>
                    <a:pt x="4134361" y="4039000"/>
                    <a:pt x="4149602" y="4040429"/>
                  </a:cubicBezTo>
                  <a:cubicBezTo>
                    <a:pt x="4164365" y="4039000"/>
                    <a:pt x="4172461" y="4030904"/>
                    <a:pt x="4173890" y="4016140"/>
                  </a:cubicBezTo>
                  <a:cubicBezTo>
                    <a:pt x="4172938" y="4000424"/>
                    <a:pt x="4160555" y="3988994"/>
                    <a:pt x="4144363" y="3992804"/>
                  </a:cubicBezTo>
                  <a:cubicBezTo>
                    <a:pt x="4132457" y="3994709"/>
                    <a:pt x="4127218" y="4002805"/>
                    <a:pt x="4125313" y="4014712"/>
                  </a:cubicBezTo>
                  <a:close/>
                  <a:moveTo>
                    <a:pt x="2920401" y="4009473"/>
                  </a:moveTo>
                  <a:cubicBezTo>
                    <a:pt x="2918496" y="4027094"/>
                    <a:pt x="2927068" y="4033762"/>
                    <a:pt x="2937069" y="4039000"/>
                  </a:cubicBezTo>
                  <a:cubicBezTo>
                    <a:pt x="2954691" y="4040905"/>
                    <a:pt x="2961358" y="4032333"/>
                    <a:pt x="2966597" y="4022332"/>
                  </a:cubicBezTo>
                  <a:lnTo>
                    <a:pt x="2966597" y="4009473"/>
                  </a:lnTo>
                  <a:cubicBezTo>
                    <a:pt x="2962311" y="3999472"/>
                    <a:pt x="2952309" y="3988994"/>
                    <a:pt x="2937069" y="3994233"/>
                  </a:cubicBezTo>
                  <a:cubicBezTo>
                    <a:pt x="2927545" y="3995662"/>
                    <a:pt x="2924211" y="4002805"/>
                    <a:pt x="2920401" y="4009473"/>
                  </a:cubicBezTo>
                  <a:close/>
                  <a:moveTo>
                    <a:pt x="3938147" y="4008044"/>
                  </a:moveTo>
                  <a:cubicBezTo>
                    <a:pt x="3930526" y="4029952"/>
                    <a:pt x="3952434" y="4044716"/>
                    <a:pt x="3970055" y="4037572"/>
                  </a:cubicBezTo>
                  <a:cubicBezTo>
                    <a:pt x="3975294" y="4035667"/>
                    <a:pt x="3977199" y="4029476"/>
                    <a:pt x="3981485" y="4026142"/>
                  </a:cubicBezTo>
                  <a:cubicBezTo>
                    <a:pt x="3983390" y="4019950"/>
                    <a:pt x="3983390" y="4011854"/>
                    <a:pt x="3981485" y="4005663"/>
                  </a:cubicBezTo>
                  <a:cubicBezTo>
                    <a:pt x="3978151" y="4001377"/>
                    <a:pt x="3974342" y="3997567"/>
                    <a:pt x="3970055" y="3994233"/>
                  </a:cubicBezTo>
                  <a:cubicBezTo>
                    <a:pt x="3965769" y="3994233"/>
                    <a:pt x="3957197" y="3990899"/>
                    <a:pt x="3953387" y="3994233"/>
                  </a:cubicBezTo>
                  <a:cubicBezTo>
                    <a:pt x="3944814" y="3995662"/>
                    <a:pt x="3940528" y="4000900"/>
                    <a:pt x="3938147" y="4008520"/>
                  </a:cubicBezTo>
                  <a:close/>
                  <a:moveTo>
                    <a:pt x="2477965" y="4008044"/>
                  </a:moveTo>
                  <a:cubicBezTo>
                    <a:pt x="2475584" y="4024713"/>
                    <a:pt x="2482727" y="4032333"/>
                    <a:pt x="2492252" y="4037572"/>
                  </a:cubicBezTo>
                  <a:cubicBezTo>
                    <a:pt x="2508921" y="4039953"/>
                    <a:pt x="2516541" y="4032809"/>
                    <a:pt x="2521780" y="4023284"/>
                  </a:cubicBezTo>
                  <a:cubicBezTo>
                    <a:pt x="2524161" y="4006615"/>
                    <a:pt x="2517017" y="3998995"/>
                    <a:pt x="2507492" y="3993757"/>
                  </a:cubicBezTo>
                  <a:cubicBezTo>
                    <a:pt x="2502730" y="3994709"/>
                    <a:pt x="2494634" y="3991852"/>
                    <a:pt x="2492252" y="3995186"/>
                  </a:cubicBezTo>
                  <a:cubicBezTo>
                    <a:pt x="2484632" y="3996614"/>
                    <a:pt x="2482251" y="4002805"/>
                    <a:pt x="2477965" y="4008044"/>
                  </a:cubicBezTo>
                  <a:close/>
                  <a:moveTo>
                    <a:pt x="2798957" y="4002805"/>
                  </a:moveTo>
                  <a:cubicBezTo>
                    <a:pt x="2798481" y="4007568"/>
                    <a:pt x="2795147" y="4009949"/>
                    <a:pt x="2795147" y="4015664"/>
                  </a:cubicBezTo>
                  <a:cubicBezTo>
                    <a:pt x="2796576" y="4045192"/>
                    <a:pt x="2839915" y="4042811"/>
                    <a:pt x="2838962" y="4014236"/>
                  </a:cubicBezTo>
                  <a:cubicBezTo>
                    <a:pt x="2836581" y="4001853"/>
                    <a:pt x="2829437" y="3993757"/>
                    <a:pt x="2814673" y="3993757"/>
                  </a:cubicBezTo>
                  <a:cubicBezTo>
                    <a:pt x="2813721" y="3993757"/>
                    <a:pt x="2813245" y="3993757"/>
                    <a:pt x="2813245" y="3995186"/>
                  </a:cubicBezTo>
                  <a:cubicBezTo>
                    <a:pt x="2806101" y="3995186"/>
                    <a:pt x="2803720" y="3999948"/>
                    <a:pt x="2798957" y="4002805"/>
                  </a:cubicBezTo>
                  <a:close/>
                  <a:moveTo>
                    <a:pt x="3684305" y="4014236"/>
                  </a:moveTo>
                  <a:cubicBezTo>
                    <a:pt x="3685258" y="4028047"/>
                    <a:pt x="3692878" y="4035667"/>
                    <a:pt x="3706213" y="4037572"/>
                  </a:cubicBezTo>
                  <a:cubicBezTo>
                    <a:pt x="3719548" y="4035667"/>
                    <a:pt x="3726692" y="4028523"/>
                    <a:pt x="3728120" y="4014236"/>
                  </a:cubicBezTo>
                  <a:cubicBezTo>
                    <a:pt x="3726692" y="4008044"/>
                    <a:pt x="3724311" y="4002805"/>
                    <a:pt x="3720501" y="3998995"/>
                  </a:cubicBezTo>
                  <a:cubicBezTo>
                    <a:pt x="3716214" y="3997091"/>
                    <a:pt x="3708594" y="3991852"/>
                    <a:pt x="3703832" y="3995186"/>
                  </a:cubicBezTo>
                  <a:cubicBezTo>
                    <a:pt x="3691449" y="3995662"/>
                    <a:pt x="3687163" y="4004234"/>
                    <a:pt x="3684782" y="4014236"/>
                  </a:cubicBezTo>
                  <a:close/>
                  <a:moveTo>
                    <a:pt x="4192464" y="4012807"/>
                  </a:moveTo>
                  <a:cubicBezTo>
                    <a:pt x="4192464" y="4028999"/>
                    <a:pt x="4201036" y="4037572"/>
                    <a:pt x="4218181" y="4037095"/>
                  </a:cubicBezTo>
                  <a:cubicBezTo>
                    <a:pt x="4227707" y="4034238"/>
                    <a:pt x="4234374" y="4028047"/>
                    <a:pt x="4236279" y="4018045"/>
                  </a:cubicBezTo>
                  <a:cubicBezTo>
                    <a:pt x="4236755" y="4001853"/>
                    <a:pt x="4224849" y="3990899"/>
                    <a:pt x="4209133" y="3994709"/>
                  </a:cubicBezTo>
                  <a:cubicBezTo>
                    <a:pt x="4199131" y="3996614"/>
                    <a:pt x="4194845" y="4003282"/>
                    <a:pt x="4192464" y="4012807"/>
                  </a:cubicBezTo>
                  <a:close/>
                  <a:moveTo>
                    <a:pt x="3181386" y="4002329"/>
                  </a:moveTo>
                  <a:cubicBezTo>
                    <a:pt x="3180909" y="4007092"/>
                    <a:pt x="3177576" y="4009473"/>
                    <a:pt x="3177576" y="4015188"/>
                  </a:cubicBezTo>
                  <a:cubicBezTo>
                    <a:pt x="3176623" y="4041858"/>
                    <a:pt x="3220438" y="4041382"/>
                    <a:pt x="3218533" y="4013759"/>
                  </a:cubicBezTo>
                  <a:cubicBezTo>
                    <a:pt x="3217581" y="4008520"/>
                    <a:pt x="3215200" y="4005187"/>
                    <a:pt x="3213294" y="4000900"/>
                  </a:cubicBezTo>
                  <a:cubicBezTo>
                    <a:pt x="3208532" y="3998043"/>
                    <a:pt x="3200912" y="3991852"/>
                    <a:pt x="3194244" y="3995662"/>
                  </a:cubicBezTo>
                  <a:cubicBezTo>
                    <a:pt x="3188053" y="3995662"/>
                    <a:pt x="3185196" y="3999472"/>
                    <a:pt x="3181386" y="4001853"/>
                  </a:cubicBezTo>
                  <a:close/>
                  <a:moveTo>
                    <a:pt x="2419386" y="4012807"/>
                  </a:moveTo>
                  <a:cubicBezTo>
                    <a:pt x="2417005" y="4037095"/>
                    <a:pt x="2457962" y="4036143"/>
                    <a:pt x="2452724" y="4010426"/>
                  </a:cubicBezTo>
                  <a:cubicBezTo>
                    <a:pt x="2450819" y="4004234"/>
                    <a:pt x="2446056" y="4000424"/>
                    <a:pt x="2441294" y="3997567"/>
                  </a:cubicBezTo>
                  <a:cubicBezTo>
                    <a:pt x="2438436" y="3998519"/>
                    <a:pt x="2431769" y="3996138"/>
                    <a:pt x="2430816" y="3998995"/>
                  </a:cubicBezTo>
                  <a:cubicBezTo>
                    <a:pt x="2423672" y="4000424"/>
                    <a:pt x="2420339" y="4005663"/>
                    <a:pt x="2419386" y="4013283"/>
                  </a:cubicBezTo>
                  <a:close/>
                  <a:moveTo>
                    <a:pt x="3629537" y="4029476"/>
                  </a:moveTo>
                  <a:cubicBezTo>
                    <a:pt x="3632394" y="4029476"/>
                    <a:pt x="3634299" y="4032809"/>
                    <a:pt x="3637157" y="4033285"/>
                  </a:cubicBezTo>
                  <a:cubicBezTo>
                    <a:pt x="3644301" y="4034714"/>
                    <a:pt x="3650492" y="4031380"/>
                    <a:pt x="3655254" y="4029476"/>
                  </a:cubicBezTo>
                  <a:cubicBezTo>
                    <a:pt x="3658112" y="4024237"/>
                    <a:pt x="3661446" y="4019474"/>
                    <a:pt x="3660493" y="4010426"/>
                  </a:cubicBezTo>
                  <a:cubicBezTo>
                    <a:pt x="3659064" y="4008044"/>
                    <a:pt x="3657159" y="4006139"/>
                    <a:pt x="3656683" y="4002805"/>
                  </a:cubicBezTo>
                  <a:cubicBezTo>
                    <a:pt x="3652397" y="3999948"/>
                    <a:pt x="3644301" y="3994709"/>
                    <a:pt x="3637633" y="3998995"/>
                  </a:cubicBezTo>
                  <a:cubicBezTo>
                    <a:pt x="3623346" y="3998995"/>
                    <a:pt x="3621917" y="4021379"/>
                    <a:pt x="3630013" y="4029952"/>
                  </a:cubicBezTo>
                  <a:close/>
                  <a:moveTo>
                    <a:pt x="4259615" y="4008997"/>
                  </a:moveTo>
                  <a:cubicBezTo>
                    <a:pt x="4251519" y="4041382"/>
                    <a:pt x="4303907" y="4041382"/>
                    <a:pt x="4295334" y="4008997"/>
                  </a:cubicBezTo>
                  <a:cubicBezTo>
                    <a:pt x="4292477" y="4004234"/>
                    <a:pt x="4288667" y="3999948"/>
                    <a:pt x="4283904" y="3997567"/>
                  </a:cubicBezTo>
                  <a:cubicBezTo>
                    <a:pt x="4280094" y="3998519"/>
                    <a:pt x="4272950" y="3996138"/>
                    <a:pt x="4271045" y="3998995"/>
                  </a:cubicBezTo>
                  <a:cubicBezTo>
                    <a:pt x="4264378" y="3999472"/>
                    <a:pt x="4262949" y="4005187"/>
                    <a:pt x="4259615" y="4009473"/>
                  </a:cubicBezTo>
                  <a:close/>
                  <a:moveTo>
                    <a:pt x="2359379" y="4007568"/>
                  </a:moveTo>
                  <a:lnTo>
                    <a:pt x="2359379" y="4020427"/>
                  </a:lnTo>
                  <a:cubicBezTo>
                    <a:pt x="2363189" y="4026142"/>
                    <a:pt x="2368904" y="4029952"/>
                    <a:pt x="2379857" y="4028047"/>
                  </a:cubicBezTo>
                  <a:cubicBezTo>
                    <a:pt x="2382239" y="4025665"/>
                    <a:pt x="2385096" y="4022808"/>
                    <a:pt x="2387477" y="4020427"/>
                  </a:cubicBezTo>
                  <a:lnTo>
                    <a:pt x="2387477" y="4007568"/>
                  </a:lnTo>
                  <a:cubicBezTo>
                    <a:pt x="2385096" y="4005187"/>
                    <a:pt x="2382239" y="4002329"/>
                    <a:pt x="2379857" y="3999948"/>
                  </a:cubicBezTo>
                  <a:cubicBezTo>
                    <a:pt x="2376047" y="4000900"/>
                    <a:pt x="2368904" y="3998519"/>
                    <a:pt x="2366999" y="4001377"/>
                  </a:cubicBezTo>
                  <a:cubicBezTo>
                    <a:pt x="2362712" y="4001377"/>
                    <a:pt x="2362236" y="4006139"/>
                    <a:pt x="2359379" y="4007568"/>
                  </a:cubicBezTo>
                  <a:close/>
                  <a:moveTo>
                    <a:pt x="4327719" y="4016617"/>
                  </a:moveTo>
                  <a:cubicBezTo>
                    <a:pt x="4327719" y="4034238"/>
                    <a:pt x="4359628" y="4033285"/>
                    <a:pt x="4355818" y="4012807"/>
                  </a:cubicBezTo>
                  <a:cubicBezTo>
                    <a:pt x="4354389" y="4005663"/>
                    <a:pt x="4346293" y="3998519"/>
                    <a:pt x="4337720" y="4002329"/>
                  </a:cubicBezTo>
                  <a:cubicBezTo>
                    <a:pt x="4330100" y="4002805"/>
                    <a:pt x="4327719" y="4008520"/>
                    <a:pt x="4327243" y="4016617"/>
                  </a:cubicBezTo>
                  <a:close/>
                  <a:moveTo>
                    <a:pt x="3248537" y="4012807"/>
                  </a:moveTo>
                  <a:lnTo>
                    <a:pt x="3248537" y="4020427"/>
                  </a:lnTo>
                  <a:cubicBezTo>
                    <a:pt x="3253776" y="4033285"/>
                    <a:pt x="3279493" y="4029952"/>
                    <a:pt x="3274254" y="4009949"/>
                  </a:cubicBezTo>
                  <a:cubicBezTo>
                    <a:pt x="3271873" y="4007092"/>
                    <a:pt x="3269492" y="4004234"/>
                    <a:pt x="3266635" y="4002329"/>
                  </a:cubicBezTo>
                  <a:cubicBezTo>
                    <a:pt x="3263777" y="4003282"/>
                    <a:pt x="3257109" y="4000900"/>
                    <a:pt x="3256157" y="4003758"/>
                  </a:cubicBezTo>
                  <a:cubicBezTo>
                    <a:pt x="3251395" y="4004710"/>
                    <a:pt x="3249490" y="4008044"/>
                    <a:pt x="3248537" y="4012807"/>
                  </a:cubicBezTo>
                  <a:close/>
                  <a:moveTo>
                    <a:pt x="3566672" y="4014236"/>
                  </a:moveTo>
                  <a:cubicBezTo>
                    <a:pt x="3567148" y="4033762"/>
                    <a:pt x="3593342" y="4029952"/>
                    <a:pt x="3592389" y="4014236"/>
                  </a:cubicBezTo>
                  <a:cubicBezTo>
                    <a:pt x="3592389" y="4012331"/>
                    <a:pt x="3589532" y="4010902"/>
                    <a:pt x="3590008" y="4007568"/>
                  </a:cubicBezTo>
                  <a:cubicBezTo>
                    <a:pt x="3587150" y="4006139"/>
                    <a:pt x="3581436" y="4000900"/>
                    <a:pt x="3578578" y="4003758"/>
                  </a:cubicBezTo>
                  <a:cubicBezTo>
                    <a:pt x="3570958" y="4003282"/>
                    <a:pt x="3570005" y="4009473"/>
                    <a:pt x="3567148" y="4014236"/>
                  </a:cubicBezTo>
                  <a:close/>
                  <a:moveTo>
                    <a:pt x="2300324" y="4015664"/>
                  </a:moveTo>
                  <a:cubicBezTo>
                    <a:pt x="2301752" y="4019474"/>
                    <a:pt x="2304134" y="4022808"/>
                    <a:pt x="2309372" y="4023284"/>
                  </a:cubicBezTo>
                  <a:cubicBezTo>
                    <a:pt x="2315087" y="4022332"/>
                    <a:pt x="2318421" y="4019474"/>
                    <a:pt x="2318421" y="4012807"/>
                  </a:cubicBezTo>
                  <a:cubicBezTo>
                    <a:pt x="2316992" y="4002329"/>
                    <a:pt x="2299371" y="4003282"/>
                    <a:pt x="2300324" y="4015188"/>
                  </a:cubicBezTo>
                  <a:close/>
                  <a:moveTo>
                    <a:pt x="2871347" y="4019474"/>
                  </a:moveTo>
                  <a:cubicBezTo>
                    <a:pt x="2875157" y="4029952"/>
                    <a:pt x="2895636" y="4027571"/>
                    <a:pt x="2891826" y="4011854"/>
                  </a:cubicBezTo>
                  <a:cubicBezTo>
                    <a:pt x="2889921" y="4009473"/>
                    <a:pt x="2888016" y="4007092"/>
                    <a:pt x="2885635" y="4005187"/>
                  </a:cubicBezTo>
                  <a:cubicBezTo>
                    <a:pt x="2883253" y="4006139"/>
                    <a:pt x="2878015" y="4003758"/>
                    <a:pt x="2878015" y="4006615"/>
                  </a:cubicBezTo>
                  <a:cubicBezTo>
                    <a:pt x="2872299" y="4007092"/>
                    <a:pt x="2871347" y="4012807"/>
                    <a:pt x="2871823" y="4019474"/>
                  </a:cubicBezTo>
                  <a:close/>
                  <a:moveTo>
                    <a:pt x="4394394" y="4019474"/>
                  </a:moveTo>
                  <a:cubicBezTo>
                    <a:pt x="4398204" y="4029952"/>
                    <a:pt x="4418683" y="4027571"/>
                    <a:pt x="4414873" y="4011854"/>
                  </a:cubicBezTo>
                  <a:cubicBezTo>
                    <a:pt x="4412968" y="4009473"/>
                    <a:pt x="4411063" y="4007092"/>
                    <a:pt x="4408681" y="4005187"/>
                  </a:cubicBezTo>
                  <a:cubicBezTo>
                    <a:pt x="4406300" y="4006139"/>
                    <a:pt x="4401062" y="4003758"/>
                    <a:pt x="4401062" y="4006615"/>
                  </a:cubicBezTo>
                  <a:cubicBezTo>
                    <a:pt x="4395346" y="4007092"/>
                    <a:pt x="4394394" y="4012807"/>
                    <a:pt x="4394870" y="4019474"/>
                  </a:cubicBezTo>
                  <a:close/>
                  <a:moveTo>
                    <a:pt x="2597980" y="4073290"/>
                  </a:moveTo>
                  <a:lnTo>
                    <a:pt x="2597980" y="4084720"/>
                  </a:lnTo>
                  <a:cubicBezTo>
                    <a:pt x="2601790" y="4095674"/>
                    <a:pt x="2608933" y="4106152"/>
                    <a:pt x="2622268" y="4108057"/>
                  </a:cubicBezTo>
                  <a:cubicBezTo>
                    <a:pt x="2639413" y="4110438"/>
                    <a:pt x="2653701" y="4099484"/>
                    <a:pt x="2657035" y="4083768"/>
                  </a:cubicBezTo>
                  <a:lnTo>
                    <a:pt x="2657035" y="4072338"/>
                  </a:lnTo>
                  <a:cubicBezTo>
                    <a:pt x="2653225" y="4060432"/>
                    <a:pt x="2645605" y="4051859"/>
                    <a:pt x="2632746" y="4049002"/>
                  </a:cubicBezTo>
                  <a:lnTo>
                    <a:pt x="2621316" y="4049002"/>
                  </a:lnTo>
                  <a:cubicBezTo>
                    <a:pt x="2621316" y="4049002"/>
                    <a:pt x="2619887" y="4049002"/>
                    <a:pt x="2619887" y="4050430"/>
                  </a:cubicBezTo>
                  <a:cubicBezTo>
                    <a:pt x="2607505" y="4052812"/>
                    <a:pt x="2601314" y="4061861"/>
                    <a:pt x="2597980" y="4073767"/>
                  </a:cubicBezTo>
                  <a:close/>
                  <a:moveTo>
                    <a:pt x="2726091" y="4079958"/>
                  </a:moveTo>
                  <a:cubicBezTo>
                    <a:pt x="2728949" y="4096150"/>
                    <a:pt x="2737997" y="4105676"/>
                    <a:pt x="2755618" y="4107104"/>
                  </a:cubicBezTo>
                  <a:cubicBezTo>
                    <a:pt x="2771335" y="4104247"/>
                    <a:pt x="2780384" y="4095198"/>
                    <a:pt x="2782765" y="4079005"/>
                  </a:cubicBezTo>
                  <a:cubicBezTo>
                    <a:pt x="2780384" y="4061861"/>
                    <a:pt x="2770858" y="4052335"/>
                    <a:pt x="2753237" y="4050907"/>
                  </a:cubicBezTo>
                  <a:cubicBezTo>
                    <a:pt x="2752285" y="4050907"/>
                    <a:pt x="2751808" y="4050907"/>
                    <a:pt x="2751808" y="4052335"/>
                  </a:cubicBezTo>
                  <a:cubicBezTo>
                    <a:pt x="2735140" y="4053288"/>
                    <a:pt x="2727996" y="4064718"/>
                    <a:pt x="2726091" y="4080434"/>
                  </a:cubicBezTo>
                  <a:close/>
                  <a:moveTo>
                    <a:pt x="3044226" y="4067099"/>
                  </a:moveTo>
                  <a:cubicBezTo>
                    <a:pt x="3035653" y="4094722"/>
                    <a:pt x="3059466" y="4113772"/>
                    <a:pt x="3082802" y="4105676"/>
                  </a:cubicBezTo>
                  <a:cubicBezTo>
                    <a:pt x="3089470" y="4103294"/>
                    <a:pt x="3093756" y="4096150"/>
                    <a:pt x="3098042" y="4090436"/>
                  </a:cubicBezTo>
                  <a:cubicBezTo>
                    <a:pt x="3098042" y="4089007"/>
                    <a:pt x="3098042" y="4086625"/>
                    <a:pt x="3099471" y="4086625"/>
                  </a:cubicBezTo>
                  <a:cubicBezTo>
                    <a:pt x="3101376" y="4068528"/>
                    <a:pt x="3094708" y="4059956"/>
                    <a:pt x="3085183" y="4053288"/>
                  </a:cubicBezTo>
                  <a:cubicBezTo>
                    <a:pt x="3079944" y="4051383"/>
                    <a:pt x="3069467" y="4048525"/>
                    <a:pt x="3063276" y="4051859"/>
                  </a:cubicBezTo>
                  <a:cubicBezTo>
                    <a:pt x="3052798" y="4052812"/>
                    <a:pt x="3048988" y="4060432"/>
                    <a:pt x="3044226" y="4067099"/>
                  </a:cubicBezTo>
                  <a:close/>
                  <a:moveTo>
                    <a:pt x="2981361" y="4068528"/>
                  </a:moveTo>
                  <a:cubicBezTo>
                    <a:pt x="2979932" y="4075672"/>
                    <a:pt x="2979456" y="4082815"/>
                    <a:pt x="2981361" y="4089007"/>
                  </a:cubicBezTo>
                  <a:cubicBezTo>
                    <a:pt x="2983266" y="4095198"/>
                    <a:pt x="2991362" y="4102818"/>
                    <a:pt x="2996601" y="4104247"/>
                  </a:cubicBezTo>
                  <a:cubicBezTo>
                    <a:pt x="3011841" y="4109486"/>
                    <a:pt x="3026128" y="4101389"/>
                    <a:pt x="3032319" y="4089007"/>
                  </a:cubicBezTo>
                  <a:cubicBezTo>
                    <a:pt x="3032319" y="4087578"/>
                    <a:pt x="3032319" y="4085197"/>
                    <a:pt x="3033748" y="4085197"/>
                  </a:cubicBezTo>
                  <a:cubicBezTo>
                    <a:pt x="3035653" y="4065194"/>
                    <a:pt x="3025652" y="4057098"/>
                    <a:pt x="3013270" y="4051859"/>
                  </a:cubicBezTo>
                  <a:lnTo>
                    <a:pt x="3001839" y="4051859"/>
                  </a:lnTo>
                  <a:cubicBezTo>
                    <a:pt x="3001839" y="4051859"/>
                    <a:pt x="3000411" y="4051859"/>
                    <a:pt x="3000411" y="4053288"/>
                  </a:cubicBezTo>
                  <a:cubicBezTo>
                    <a:pt x="2989933" y="4054240"/>
                    <a:pt x="2986123" y="4061861"/>
                    <a:pt x="2981361" y="4068528"/>
                  </a:cubicBezTo>
                  <a:close/>
                  <a:moveTo>
                    <a:pt x="2545116" y="4062337"/>
                  </a:moveTo>
                  <a:cubicBezTo>
                    <a:pt x="2544163" y="4066147"/>
                    <a:pt x="2541782" y="4068528"/>
                    <a:pt x="2539877" y="4071385"/>
                  </a:cubicBezTo>
                  <a:cubicBezTo>
                    <a:pt x="2537020" y="4086149"/>
                    <a:pt x="2544640" y="4097103"/>
                    <a:pt x="2555117" y="4102342"/>
                  </a:cubicBezTo>
                  <a:cubicBezTo>
                    <a:pt x="2564166" y="4103770"/>
                    <a:pt x="2570834" y="4101389"/>
                    <a:pt x="2577977" y="4098532"/>
                  </a:cubicBezTo>
                  <a:cubicBezTo>
                    <a:pt x="2583216" y="4091388"/>
                    <a:pt x="2588455" y="4083292"/>
                    <a:pt x="2585597" y="4071385"/>
                  </a:cubicBezTo>
                  <a:cubicBezTo>
                    <a:pt x="2583692" y="4068528"/>
                    <a:pt x="2581311" y="4066147"/>
                    <a:pt x="2580358" y="4062337"/>
                  </a:cubicBezTo>
                  <a:cubicBezTo>
                    <a:pt x="2575596" y="4059479"/>
                    <a:pt x="2567024" y="4053288"/>
                    <a:pt x="2561308" y="4055669"/>
                  </a:cubicBezTo>
                  <a:cubicBezTo>
                    <a:pt x="2552736" y="4054717"/>
                    <a:pt x="2550355" y="4059956"/>
                    <a:pt x="2544640" y="4062337"/>
                  </a:cubicBezTo>
                  <a:close/>
                  <a:moveTo>
                    <a:pt x="4062924" y="4077577"/>
                  </a:moveTo>
                  <a:cubicBezTo>
                    <a:pt x="4063877" y="4093293"/>
                    <a:pt x="4071973" y="4101865"/>
                    <a:pt x="4087213" y="4103294"/>
                  </a:cubicBezTo>
                  <a:cubicBezTo>
                    <a:pt x="4101977" y="4101865"/>
                    <a:pt x="4110073" y="4093769"/>
                    <a:pt x="4111502" y="4079005"/>
                  </a:cubicBezTo>
                  <a:cubicBezTo>
                    <a:pt x="4110549" y="4063289"/>
                    <a:pt x="4098167" y="4051859"/>
                    <a:pt x="4081974" y="4055669"/>
                  </a:cubicBezTo>
                  <a:cubicBezTo>
                    <a:pt x="4070068" y="4057574"/>
                    <a:pt x="4064829" y="4065670"/>
                    <a:pt x="4062924" y="4077577"/>
                  </a:cubicBezTo>
                  <a:close/>
                  <a:moveTo>
                    <a:pt x="4000059" y="4077577"/>
                  </a:moveTo>
                  <a:cubicBezTo>
                    <a:pt x="4000059" y="4092341"/>
                    <a:pt x="4008155" y="4099960"/>
                    <a:pt x="4021967" y="4101865"/>
                  </a:cubicBezTo>
                  <a:cubicBezTo>
                    <a:pt x="4037683" y="4100913"/>
                    <a:pt x="4046255" y="4092817"/>
                    <a:pt x="4046255" y="4076148"/>
                  </a:cubicBezTo>
                  <a:cubicBezTo>
                    <a:pt x="4044350" y="4063289"/>
                    <a:pt x="4032920" y="4052812"/>
                    <a:pt x="4018157" y="4056622"/>
                  </a:cubicBezTo>
                  <a:cubicBezTo>
                    <a:pt x="4006727" y="4058051"/>
                    <a:pt x="4001964" y="4066147"/>
                    <a:pt x="4000059" y="4077101"/>
                  </a:cubicBezTo>
                  <a:close/>
                  <a:moveTo>
                    <a:pt x="4127218" y="4075196"/>
                  </a:moveTo>
                  <a:cubicBezTo>
                    <a:pt x="4126265" y="4091388"/>
                    <a:pt x="4134838" y="4098532"/>
                    <a:pt x="4146268" y="4102342"/>
                  </a:cubicBezTo>
                  <a:cubicBezTo>
                    <a:pt x="4162460" y="4103294"/>
                    <a:pt x="4169604" y="4094722"/>
                    <a:pt x="4173414" y="4082815"/>
                  </a:cubicBezTo>
                  <a:cubicBezTo>
                    <a:pt x="4174843" y="4067099"/>
                    <a:pt x="4165794" y="4060908"/>
                    <a:pt x="4156745" y="4055669"/>
                  </a:cubicBezTo>
                  <a:cubicBezTo>
                    <a:pt x="4152935" y="4056622"/>
                    <a:pt x="4145792" y="4054240"/>
                    <a:pt x="4143887" y="4057098"/>
                  </a:cubicBezTo>
                  <a:cubicBezTo>
                    <a:pt x="4134361" y="4059003"/>
                    <a:pt x="4129599" y="4066147"/>
                    <a:pt x="4127218" y="4075196"/>
                  </a:cubicBezTo>
                  <a:close/>
                  <a:moveTo>
                    <a:pt x="3112329" y="4076624"/>
                  </a:moveTo>
                  <a:cubicBezTo>
                    <a:pt x="3112329" y="4092817"/>
                    <a:pt x="3120426" y="4100913"/>
                    <a:pt x="3136618" y="4100913"/>
                  </a:cubicBezTo>
                  <a:cubicBezTo>
                    <a:pt x="3148524" y="4098055"/>
                    <a:pt x="3156145" y="4091388"/>
                    <a:pt x="3155668" y="4076624"/>
                  </a:cubicBezTo>
                  <a:cubicBezTo>
                    <a:pt x="3155192" y="4070433"/>
                    <a:pt x="3151382" y="4067099"/>
                    <a:pt x="3149477" y="4062337"/>
                  </a:cubicBezTo>
                  <a:cubicBezTo>
                    <a:pt x="3144238" y="4060432"/>
                    <a:pt x="3136142" y="4054240"/>
                    <a:pt x="3128998" y="4058527"/>
                  </a:cubicBezTo>
                  <a:cubicBezTo>
                    <a:pt x="3118521" y="4059956"/>
                    <a:pt x="3114711" y="4067099"/>
                    <a:pt x="3112329" y="4076624"/>
                  </a:cubicBezTo>
                  <a:close/>
                  <a:moveTo>
                    <a:pt x="3751457" y="4066147"/>
                  </a:moveTo>
                  <a:cubicBezTo>
                    <a:pt x="3750504" y="4070433"/>
                    <a:pt x="3748123" y="4074243"/>
                    <a:pt x="3747647" y="4079005"/>
                  </a:cubicBezTo>
                  <a:cubicBezTo>
                    <a:pt x="3749552" y="4091864"/>
                    <a:pt x="3756696" y="4099008"/>
                    <a:pt x="3769554" y="4100913"/>
                  </a:cubicBezTo>
                  <a:cubicBezTo>
                    <a:pt x="3790985" y="4100913"/>
                    <a:pt x="3797177" y="4072338"/>
                    <a:pt x="3782413" y="4060908"/>
                  </a:cubicBezTo>
                  <a:cubicBezTo>
                    <a:pt x="3777650" y="4060432"/>
                    <a:pt x="3771459" y="4054717"/>
                    <a:pt x="3767173" y="4058527"/>
                  </a:cubicBezTo>
                  <a:cubicBezTo>
                    <a:pt x="3759077" y="4058051"/>
                    <a:pt x="3756219" y="4063289"/>
                    <a:pt x="3751933" y="4066147"/>
                  </a:cubicBezTo>
                  <a:close/>
                  <a:moveTo>
                    <a:pt x="2927545" y="4066147"/>
                  </a:moveTo>
                  <a:cubicBezTo>
                    <a:pt x="2927068" y="4070909"/>
                    <a:pt x="2923735" y="4073290"/>
                    <a:pt x="2923735" y="4079005"/>
                  </a:cubicBezTo>
                  <a:cubicBezTo>
                    <a:pt x="2923259" y="4105676"/>
                    <a:pt x="2966597" y="4105199"/>
                    <a:pt x="2964692" y="4077577"/>
                  </a:cubicBezTo>
                  <a:cubicBezTo>
                    <a:pt x="2963740" y="4072338"/>
                    <a:pt x="2961358" y="4069004"/>
                    <a:pt x="2959453" y="4064718"/>
                  </a:cubicBezTo>
                  <a:cubicBezTo>
                    <a:pt x="2955167" y="4061861"/>
                    <a:pt x="2947071" y="4055669"/>
                    <a:pt x="2940403" y="4059479"/>
                  </a:cubicBezTo>
                  <a:cubicBezTo>
                    <a:pt x="2934212" y="4059479"/>
                    <a:pt x="2931355" y="4063289"/>
                    <a:pt x="2927545" y="4066147"/>
                  </a:cubicBezTo>
                  <a:close/>
                  <a:moveTo>
                    <a:pt x="3818131" y="4064718"/>
                  </a:moveTo>
                  <a:cubicBezTo>
                    <a:pt x="3816227" y="4069480"/>
                    <a:pt x="3813369" y="4072814"/>
                    <a:pt x="3812893" y="4079005"/>
                  </a:cubicBezTo>
                  <a:cubicBezTo>
                    <a:pt x="3814798" y="4091388"/>
                    <a:pt x="3821465" y="4098532"/>
                    <a:pt x="3834801" y="4099484"/>
                  </a:cubicBezTo>
                  <a:cubicBezTo>
                    <a:pt x="3846230" y="4097103"/>
                    <a:pt x="3853374" y="4090436"/>
                    <a:pt x="3853850" y="4077577"/>
                  </a:cubicBezTo>
                  <a:cubicBezTo>
                    <a:pt x="3852898" y="4072814"/>
                    <a:pt x="3850516" y="4069004"/>
                    <a:pt x="3848611" y="4064718"/>
                  </a:cubicBezTo>
                  <a:cubicBezTo>
                    <a:pt x="3843849" y="4062337"/>
                    <a:pt x="3836705" y="4056145"/>
                    <a:pt x="3830514" y="4059479"/>
                  </a:cubicBezTo>
                  <a:cubicBezTo>
                    <a:pt x="3823847" y="4058527"/>
                    <a:pt x="3822418" y="4063289"/>
                    <a:pt x="3817656" y="4064718"/>
                  </a:cubicBezTo>
                  <a:close/>
                  <a:moveTo>
                    <a:pt x="3945290" y="4064718"/>
                  </a:moveTo>
                  <a:cubicBezTo>
                    <a:pt x="3943385" y="4069480"/>
                    <a:pt x="3940528" y="4072814"/>
                    <a:pt x="3940052" y="4079005"/>
                  </a:cubicBezTo>
                  <a:cubicBezTo>
                    <a:pt x="3941957" y="4091388"/>
                    <a:pt x="3948624" y="4098532"/>
                    <a:pt x="3961959" y="4099484"/>
                  </a:cubicBezTo>
                  <a:cubicBezTo>
                    <a:pt x="3973389" y="4097103"/>
                    <a:pt x="3980533" y="4090436"/>
                    <a:pt x="3981009" y="4077577"/>
                  </a:cubicBezTo>
                  <a:cubicBezTo>
                    <a:pt x="3980056" y="4072814"/>
                    <a:pt x="3977675" y="4069004"/>
                    <a:pt x="3975770" y="4064718"/>
                  </a:cubicBezTo>
                  <a:cubicBezTo>
                    <a:pt x="3971008" y="4062337"/>
                    <a:pt x="3963864" y="4056145"/>
                    <a:pt x="3957673" y="4059479"/>
                  </a:cubicBezTo>
                  <a:cubicBezTo>
                    <a:pt x="3951005" y="4058527"/>
                    <a:pt x="3949577" y="4063289"/>
                    <a:pt x="3944814" y="4064718"/>
                  </a:cubicBezTo>
                  <a:close/>
                  <a:moveTo>
                    <a:pt x="4195322" y="4071385"/>
                  </a:moveTo>
                  <a:cubicBezTo>
                    <a:pt x="4195322" y="4076624"/>
                    <a:pt x="4193893" y="4082339"/>
                    <a:pt x="4195322" y="4086625"/>
                  </a:cubicBezTo>
                  <a:cubicBezTo>
                    <a:pt x="4196750" y="4090436"/>
                    <a:pt x="4203894" y="4097103"/>
                    <a:pt x="4206752" y="4098055"/>
                  </a:cubicBezTo>
                  <a:cubicBezTo>
                    <a:pt x="4221992" y="4103294"/>
                    <a:pt x="4238660" y="4090436"/>
                    <a:pt x="4233898" y="4070909"/>
                  </a:cubicBezTo>
                  <a:cubicBezTo>
                    <a:pt x="4229611" y="4065194"/>
                    <a:pt x="4221992" y="4056622"/>
                    <a:pt x="4213419" y="4059479"/>
                  </a:cubicBezTo>
                  <a:cubicBezTo>
                    <a:pt x="4202465" y="4058527"/>
                    <a:pt x="4200560" y="4066623"/>
                    <a:pt x="4195322" y="4070909"/>
                  </a:cubicBezTo>
                  <a:close/>
                  <a:moveTo>
                    <a:pt x="3687163" y="4075196"/>
                  </a:moveTo>
                  <a:cubicBezTo>
                    <a:pt x="3686210" y="4092341"/>
                    <a:pt x="3695259" y="4099960"/>
                    <a:pt x="3712880" y="4098532"/>
                  </a:cubicBezTo>
                  <a:cubicBezTo>
                    <a:pt x="3718595" y="4095674"/>
                    <a:pt x="3722882" y="4091388"/>
                    <a:pt x="3725739" y="4085673"/>
                  </a:cubicBezTo>
                  <a:cubicBezTo>
                    <a:pt x="3727644" y="4070909"/>
                    <a:pt x="3720977" y="4064718"/>
                    <a:pt x="3712880" y="4059956"/>
                  </a:cubicBezTo>
                  <a:cubicBezTo>
                    <a:pt x="3709071" y="4060908"/>
                    <a:pt x="3701927" y="4058527"/>
                    <a:pt x="3700022" y="4061384"/>
                  </a:cubicBezTo>
                  <a:cubicBezTo>
                    <a:pt x="3692878" y="4062813"/>
                    <a:pt x="3689068" y="4068528"/>
                    <a:pt x="3687163" y="4075672"/>
                  </a:cubicBezTo>
                  <a:close/>
                  <a:moveTo>
                    <a:pt x="3877187" y="4079005"/>
                  </a:moveTo>
                  <a:cubicBezTo>
                    <a:pt x="3878615" y="4090436"/>
                    <a:pt x="3885283" y="4096627"/>
                    <a:pt x="3896236" y="4098532"/>
                  </a:cubicBezTo>
                  <a:cubicBezTo>
                    <a:pt x="3907667" y="4097103"/>
                    <a:pt x="3914811" y="4090436"/>
                    <a:pt x="3915286" y="4078053"/>
                  </a:cubicBezTo>
                  <a:cubicBezTo>
                    <a:pt x="3913858" y="4067575"/>
                    <a:pt x="3904333" y="4058051"/>
                    <a:pt x="3893379" y="4061384"/>
                  </a:cubicBezTo>
                  <a:cubicBezTo>
                    <a:pt x="3882426" y="4061861"/>
                    <a:pt x="3878615" y="4069480"/>
                    <a:pt x="3876710" y="4079482"/>
                  </a:cubicBezTo>
                  <a:close/>
                  <a:moveTo>
                    <a:pt x="3624298" y="4079005"/>
                  </a:moveTo>
                  <a:cubicBezTo>
                    <a:pt x="3625727" y="4102342"/>
                    <a:pt x="3659541" y="4101389"/>
                    <a:pt x="3660017" y="4079005"/>
                  </a:cubicBezTo>
                  <a:cubicBezTo>
                    <a:pt x="3659064" y="4073767"/>
                    <a:pt x="3656683" y="4070433"/>
                    <a:pt x="3654778" y="4066147"/>
                  </a:cubicBezTo>
                  <a:cubicBezTo>
                    <a:pt x="3650492" y="4064718"/>
                    <a:pt x="3644301" y="4058527"/>
                    <a:pt x="3639538" y="4062337"/>
                  </a:cubicBezTo>
                  <a:cubicBezTo>
                    <a:pt x="3629537" y="4062813"/>
                    <a:pt x="3626203" y="4070433"/>
                    <a:pt x="3624298" y="4079005"/>
                  </a:cubicBezTo>
                  <a:close/>
                  <a:moveTo>
                    <a:pt x="2483680" y="4079005"/>
                  </a:moveTo>
                  <a:cubicBezTo>
                    <a:pt x="2483204" y="4100913"/>
                    <a:pt x="2518922" y="4100437"/>
                    <a:pt x="2517017" y="4077577"/>
                  </a:cubicBezTo>
                  <a:cubicBezTo>
                    <a:pt x="2515112" y="4068528"/>
                    <a:pt x="2509874" y="4062337"/>
                    <a:pt x="2498920" y="4062337"/>
                  </a:cubicBezTo>
                  <a:cubicBezTo>
                    <a:pt x="2497967" y="4062337"/>
                    <a:pt x="2496539" y="4062337"/>
                    <a:pt x="2496539" y="4063765"/>
                  </a:cubicBezTo>
                  <a:cubicBezTo>
                    <a:pt x="2487966" y="4064718"/>
                    <a:pt x="2484632" y="4070909"/>
                    <a:pt x="2483680" y="4079005"/>
                  </a:cubicBezTo>
                  <a:close/>
                  <a:moveTo>
                    <a:pt x="2801815" y="4072814"/>
                  </a:moveTo>
                  <a:cubicBezTo>
                    <a:pt x="2793719" y="4101865"/>
                    <a:pt x="2840867" y="4101865"/>
                    <a:pt x="2832771" y="4072814"/>
                  </a:cubicBezTo>
                  <a:cubicBezTo>
                    <a:pt x="2830390" y="4069480"/>
                    <a:pt x="2827056" y="4066623"/>
                    <a:pt x="2823722" y="4063765"/>
                  </a:cubicBezTo>
                  <a:cubicBezTo>
                    <a:pt x="2819912" y="4064718"/>
                    <a:pt x="2812768" y="4062337"/>
                    <a:pt x="2810864" y="4065194"/>
                  </a:cubicBezTo>
                  <a:cubicBezTo>
                    <a:pt x="2805625" y="4065670"/>
                    <a:pt x="2805148" y="4070433"/>
                    <a:pt x="2801815" y="4072814"/>
                  </a:cubicBezTo>
                  <a:close/>
                  <a:moveTo>
                    <a:pt x="4263425" y="4083292"/>
                  </a:moveTo>
                  <a:cubicBezTo>
                    <a:pt x="4266759" y="4098532"/>
                    <a:pt x="4296286" y="4096627"/>
                    <a:pt x="4291524" y="4075672"/>
                  </a:cubicBezTo>
                  <a:cubicBezTo>
                    <a:pt x="4289619" y="4069004"/>
                    <a:pt x="4281046" y="4062337"/>
                    <a:pt x="4272474" y="4066623"/>
                  </a:cubicBezTo>
                  <a:cubicBezTo>
                    <a:pt x="4265806" y="4068528"/>
                    <a:pt x="4262473" y="4073767"/>
                    <a:pt x="4263425" y="4083292"/>
                  </a:cubicBezTo>
                  <a:close/>
                  <a:moveTo>
                    <a:pt x="3186625" y="4080910"/>
                  </a:moveTo>
                  <a:cubicBezTo>
                    <a:pt x="3188530" y="4086625"/>
                    <a:pt x="3191863" y="4090912"/>
                    <a:pt x="3199483" y="4091388"/>
                  </a:cubicBezTo>
                  <a:cubicBezTo>
                    <a:pt x="3205198" y="4089483"/>
                    <a:pt x="3209484" y="4086149"/>
                    <a:pt x="3209961" y="4078529"/>
                  </a:cubicBezTo>
                  <a:cubicBezTo>
                    <a:pt x="3208056" y="4065194"/>
                    <a:pt x="3186148" y="4065670"/>
                    <a:pt x="3187101" y="4080910"/>
                  </a:cubicBezTo>
                  <a:close/>
                  <a:moveTo>
                    <a:pt x="4331053" y="4083292"/>
                  </a:moveTo>
                  <a:cubicBezTo>
                    <a:pt x="4334863" y="4093769"/>
                    <a:pt x="4355342" y="4091388"/>
                    <a:pt x="4351532" y="4075672"/>
                  </a:cubicBezTo>
                  <a:cubicBezTo>
                    <a:pt x="4349627" y="4073290"/>
                    <a:pt x="4347721" y="4070909"/>
                    <a:pt x="4345340" y="4069004"/>
                  </a:cubicBezTo>
                  <a:cubicBezTo>
                    <a:pt x="4342959" y="4069957"/>
                    <a:pt x="4337720" y="4067575"/>
                    <a:pt x="4337720" y="4070433"/>
                  </a:cubicBezTo>
                  <a:cubicBezTo>
                    <a:pt x="4332005" y="4070909"/>
                    <a:pt x="4331053" y="4076624"/>
                    <a:pt x="4331529" y="4083292"/>
                  </a:cubicBezTo>
                  <a:close/>
                  <a:moveTo>
                    <a:pt x="3570005" y="4080910"/>
                  </a:moveTo>
                  <a:cubicBezTo>
                    <a:pt x="3571434" y="4084720"/>
                    <a:pt x="3573816" y="4088054"/>
                    <a:pt x="3579054" y="4088530"/>
                  </a:cubicBezTo>
                  <a:cubicBezTo>
                    <a:pt x="3584293" y="4087578"/>
                    <a:pt x="3588103" y="4084720"/>
                    <a:pt x="3588103" y="4078053"/>
                  </a:cubicBezTo>
                  <a:cubicBezTo>
                    <a:pt x="3586674" y="4067575"/>
                    <a:pt x="3569053" y="4068528"/>
                    <a:pt x="3570005" y="4080434"/>
                  </a:cubicBezTo>
                  <a:close/>
                  <a:moveTo>
                    <a:pt x="3252823" y="4080910"/>
                  </a:moveTo>
                  <a:cubicBezTo>
                    <a:pt x="3253776" y="4089007"/>
                    <a:pt x="3269492" y="4090436"/>
                    <a:pt x="3268063" y="4078529"/>
                  </a:cubicBezTo>
                  <a:cubicBezTo>
                    <a:pt x="3266635" y="4074719"/>
                    <a:pt x="3264730" y="4071862"/>
                    <a:pt x="3259014" y="4072338"/>
                  </a:cubicBezTo>
                  <a:cubicBezTo>
                    <a:pt x="3258062" y="4072338"/>
                    <a:pt x="3257586" y="4072338"/>
                    <a:pt x="3257586" y="4073767"/>
                  </a:cubicBezTo>
                  <a:cubicBezTo>
                    <a:pt x="3252347" y="4074243"/>
                    <a:pt x="3252347" y="4079482"/>
                    <a:pt x="3252347" y="4081387"/>
                  </a:cubicBezTo>
                  <a:close/>
                  <a:moveTo>
                    <a:pt x="2680371" y="4114248"/>
                  </a:moveTo>
                  <a:cubicBezTo>
                    <a:pt x="2669893" y="4116629"/>
                    <a:pt x="2665131" y="4124726"/>
                    <a:pt x="2659892" y="4132345"/>
                  </a:cubicBezTo>
                  <a:cubicBezTo>
                    <a:pt x="2654653" y="4152824"/>
                    <a:pt x="2665131" y="4167112"/>
                    <a:pt x="2677990" y="4173303"/>
                  </a:cubicBezTo>
                  <a:cubicBezTo>
                    <a:pt x="2685610" y="4174732"/>
                    <a:pt x="2693706" y="4174732"/>
                    <a:pt x="2700850" y="4173303"/>
                  </a:cubicBezTo>
                  <a:cubicBezTo>
                    <a:pt x="2708470" y="4169017"/>
                    <a:pt x="2714661" y="4162825"/>
                    <a:pt x="2718947" y="4155206"/>
                  </a:cubicBezTo>
                  <a:cubicBezTo>
                    <a:pt x="2724186" y="4129012"/>
                    <a:pt x="2710851" y="4111390"/>
                    <a:pt x="2684181" y="4112819"/>
                  </a:cubicBezTo>
                  <a:cubicBezTo>
                    <a:pt x="2683229" y="4112819"/>
                    <a:pt x="2682752" y="4112819"/>
                    <a:pt x="2682752" y="4114248"/>
                  </a:cubicBezTo>
                  <a:lnTo>
                    <a:pt x="2680371" y="4114248"/>
                  </a:lnTo>
                  <a:close/>
                  <a:moveTo>
                    <a:pt x="2599409" y="4132345"/>
                  </a:moveTo>
                  <a:cubicBezTo>
                    <a:pt x="2590836" y="4159968"/>
                    <a:pt x="2614649" y="4179018"/>
                    <a:pt x="2637985" y="4170922"/>
                  </a:cubicBezTo>
                  <a:cubicBezTo>
                    <a:pt x="2644652" y="4168540"/>
                    <a:pt x="2648939" y="4161397"/>
                    <a:pt x="2653225" y="4155682"/>
                  </a:cubicBezTo>
                  <a:cubicBezTo>
                    <a:pt x="2653225" y="4154253"/>
                    <a:pt x="2653225" y="4151872"/>
                    <a:pt x="2654653" y="4151872"/>
                  </a:cubicBezTo>
                  <a:cubicBezTo>
                    <a:pt x="2656558" y="4133774"/>
                    <a:pt x="2649891" y="4125202"/>
                    <a:pt x="2640366" y="4118534"/>
                  </a:cubicBezTo>
                  <a:cubicBezTo>
                    <a:pt x="2635127" y="4116629"/>
                    <a:pt x="2624650" y="4113772"/>
                    <a:pt x="2618459" y="4117105"/>
                  </a:cubicBezTo>
                  <a:cubicBezTo>
                    <a:pt x="2607981" y="4118058"/>
                    <a:pt x="2604171" y="4125678"/>
                    <a:pt x="2599409" y="4132345"/>
                  </a:cubicBezTo>
                  <a:close/>
                  <a:moveTo>
                    <a:pt x="2727520" y="4137584"/>
                  </a:moveTo>
                  <a:cubicBezTo>
                    <a:pt x="2726091" y="4157111"/>
                    <a:pt x="2735140" y="4166159"/>
                    <a:pt x="2749427" y="4169493"/>
                  </a:cubicBezTo>
                  <a:lnTo>
                    <a:pt x="2758476" y="4169493"/>
                  </a:lnTo>
                  <a:cubicBezTo>
                    <a:pt x="2769430" y="4166159"/>
                    <a:pt x="2776574" y="4159492"/>
                    <a:pt x="2778955" y="4147585"/>
                  </a:cubicBezTo>
                  <a:cubicBezTo>
                    <a:pt x="2778955" y="4127107"/>
                    <a:pt x="2768953" y="4117582"/>
                    <a:pt x="2747999" y="4118058"/>
                  </a:cubicBezTo>
                  <a:cubicBezTo>
                    <a:pt x="2747046" y="4118058"/>
                    <a:pt x="2746570" y="4118058"/>
                    <a:pt x="2746570" y="4119487"/>
                  </a:cubicBezTo>
                  <a:cubicBezTo>
                    <a:pt x="2735616" y="4120915"/>
                    <a:pt x="2731330" y="4129488"/>
                    <a:pt x="2727520" y="4137584"/>
                  </a:cubicBezTo>
                  <a:close/>
                  <a:moveTo>
                    <a:pt x="4077211" y="4123297"/>
                  </a:moveTo>
                  <a:cubicBezTo>
                    <a:pt x="4072925" y="4126630"/>
                    <a:pt x="4069115" y="4130440"/>
                    <a:pt x="4065782" y="4134727"/>
                  </a:cubicBezTo>
                  <a:cubicBezTo>
                    <a:pt x="4061495" y="4152824"/>
                    <a:pt x="4071020" y="4166159"/>
                    <a:pt x="4090070" y="4165683"/>
                  </a:cubicBezTo>
                  <a:cubicBezTo>
                    <a:pt x="4102453" y="4162349"/>
                    <a:pt x="4111025" y="4150919"/>
                    <a:pt x="4106739" y="4134727"/>
                  </a:cubicBezTo>
                  <a:cubicBezTo>
                    <a:pt x="4101977" y="4128535"/>
                    <a:pt x="4093880" y="4118534"/>
                    <a:pt x="4082450" y="4123297"/>
                  </a:cubicBezTo>
                  <a:lnTo>
                    <a:pt x="4077211" y="4123297"/>
                  </a:lnTo>
                  <a:close/>
                  <a:moveTo>
                    <a:pt x="2541306" y="4139966"/>
                  </a:moveTo>
                  <a:cubicBezTo>
                    <a:pt x="2540830" y="4157587"/>
                    <a:pt x="2549879" y="4165683"/>
                    <a:pt x="2568452" y="4164254"/>
                  </a:cubicBezTo>
                  <a:cubicBezTo>
                    <a:pt x="2577025" y="4159492"/>
                    <a:pt x="2584645" y="4152824"/>
                    <a:pt x="2582740" y="4137108"/>
                  </a:cubicBezTo>
                  <a:cubicBezTo>
                    <a:pt x="2580835" y="4134250"/>
                    <a:pt x="2578453" y="4131869"/>
                    <a:pt x="2577501" y="4128059"/>
                  </a:cubicBezTo>
                  <a:cubicBezTo>
                    <a:pt x="2572262" y="4125678"/>
                    <a:pt x="2563690" y="4119963"/>
                    <a:pt x="2555594" y="4124249"/>
                  </a:cubicBezTo>
                  <a:cubicBezTo>
                    <a:pt x="2547497" y="4126154"/>
                    <a:pt x="2543687" y="4131869"/>
                    <a:pt x="2541306" y="4139489"/>
                  </a:cubicBezTo>
                  <a:close/>
                  <a:moveTo>
                    <a:pt x="3049464" y="4141394"/>
                  </a:moveTo>
                  <a:cubicBezTo>
                    <a:pt x="3048512" y="4153301"/>
                    <a:pt x="3054703" y="4158063"/>
                    <a:pt x="3060895" y="4163302"/>
                  </a:cubicBezTo>
                  <a:cubicBezTo>
                    <a:pt x="3066609" y="4164730"/>
                    <a:pt x="3073277" y="4164730"/>
                    <a:pt x="3078992" y="4163302"/>
                  </a:cubicBezTo>
                  <a:cubicBezTo>
                    <a:pt x="3082326" y="4159492"/>
                    <a:pt x="3087088" y="4158063"/>
                    <a:pt x="3089470" y="4152824"/>
                  </a:cubicBezTo>
                  <a:cubicBezTo>
                    <a:pt x="3095184" y="4138061"/>
                    <a:pt x="3083278" y="4118534"/>
                    <a:pt x="3065181" y="4124726"/>
                  </a:cubicBezTo>
                  <a:cubicBezTo>
                    <a:pt x="3055656" y="4126154"/>
                    <a:pt x="3051846" y="4132822"/>
                    <a:pt x="3049941" y="4141394"/>
                  </a:cubicBezTo>
                  <a:close/>
                  <a:moveTo>
                    <a:pt x="4006727" y="4129964"/>
                  </a:moveTo>
                  <a:cubicBezTo>
                    <a:pt x="4004822" y="4134727"/>
                    <a:pt x="4001964" y="4138061"/>
                    <a:pt x="4001488" y="4144252"/>
                  </a:cubicBezTo>
                  <a:cubicBezTo>
                    <a:pt x="4003393" y="4156634"/>
                    <a:pt x="4010060" y="4163778"/>
                    <a:pt x="4023395" y="4164730"/>
                  </a:cubicBezTo>
                  <a:cubicBezTo>
                    <a:pt x="4034825" y="4162349"/>
                    <a:pt x="4041969" y="4155682"/>
                    <a:pt x="4042445" y="4142823"/>
                  </a:cubicBezTo>
                  <a:cubicBezTo>
                    <a:pt x="4041493" y="4138061"/>
                    <a:pt x="4039111" y="4134250"/>
                    <a:pt x="4037207" y="4129964"/>
                  </a:cubicBezTo>
                  <a:cubicBezTo>
                    <a:pt x="4032444" y="4127583"/>
                    <a:pt x="4025300" y="4121392"/>
                    <a:pt x="4019109" y="4124726"/>
                  </a:cubicBezTo>
                  <a:cubicBezTo>
                    <a:pt x="4012441" y="4123773"/>
                    <a:pt x="4011013" y="4128535"/>
                    <a:pt x="4006250" y="4129964"/>
                  </a:cubicBezTo>
                  <a:close/>
                  <a:moveTo>
                    <a:pt x="3685734" y="4141394"/>
                  </a:moveTo>
                  <a:lnTo>
                    <a:pt x="3685734" y="4147585"/>
                  </a:lnTo>
                  <a:cubicBezTo>
                    <a:pt x="3690973" y="4171398"/>
                    <a:pt x="3729073" y="4165683"/>
                    <a:pt x="3724311" y="4139966"/>
                  </a:cubicBezTo>
                  <a:cubicBezTo>
                    <a:pt x="3722406" y="4132345"/>
                    <a:pt x="3716690" y="4127583"/>
                    <a:pt x="3710023" y="4124726"/>
                  </a:cubicBezTo>
                  <a:cubicBezTo>
                    <a:pt x="3707166" y="4125678"/>
                    <a:pt x="3700498" y="4123297"/>
                    <a:pt x="3699545" y="4126154"/>
                  </a:cubicBezTo>
                  <a:cubicBezTo>
                    <a:pt x="3690973" y="4127107"/>
                    <a:pt x="3687163" y="4133774"/>
                    <a:pt x="3685258" y="4141394"/>
                  </a:cubicBezTo>
                  <a:close/>
                  <a:moveTo>
                    <a:pt x="4129599" y="4143775"/>
                  </a:moveTo>
                  <a:cubicBezTo>
                    <a:pt x="4131028" y="4155682"/>
                    <a:pt x="4137695" y="4162349"/>
                    <a:pt x="4150078" y="4163302"/>
                  </a:cubicBezTo>
                  <a:cubicBezTo>
                    <a:pt x="4160555" y="4160920"/>
                    <a:pt x="4167699" y="4155206"/>
                    <a:pt x="4168175" y="4142823"/>
                  </a:cubicBezTo>
                  <a:cubicBezTo>
                    <a:pt x="4166270" y="4132345"/>
                    <a:pt x="4157221" y="4122344"/>
                    <a:pt x="4145315" y="4126154"/>
                  </a:cubicBezTo>
                  <a:cubicBezTo>
                    <a:pt x="4135790" y="4127583"/>
                    <a:pt x="4131504" y="4134250"/>
                    <a:pt x="4130075" y="4144252"/>
                  </a:cubicBezTo>
                  <a:close/>
                  <a:moveTo>
                    <a:pt x="3114711" y="4141394"/>
                  </a:moveTo>
                  <a:cubicBezTo>
                    <a:pt x="3114711" y="4155682"/>
                    <a:pt x="3121855" y="4162349"/>
                    <a:pt x="3136618" y="4161873"/>
                  </a:cubicBezTo>
                  <a:cubicBezTo>
                    <a:pt x="3145667" y="4158539"/>
                    <a:pt x="3152335" y="4152824"/>
                    <a:pt x="3150906" y="4138537"/>
                  </a:cubicBezTo>
                  <a:cubicBezTo>
                    <a:pt x="3147572" y="4131393"/>
                    <a:pt x="3139000" y="4122344"/>
                    <a:pt x="3128046" y="4127107"/>
                  </a:cubicBezTo>
                  <a:cubicBezTo>
                    <a:pt x="3120426" y="4128535"/>
                    <a:pt x="3117092" y="4133774"/>
                    <a:pt x="3115187" y="4141394"/>
                  </a:cubicBezTo>
                  <a:close/>
                  <a:moveTo>
                    <a:pt x="3754791" y="4158063"/>
                  </a:moveTo>
                  <a:cubicBezTo>
                    <a:pt x="3757648" y="4158063"/>
                    <a:pt x="3759553" y="4161397"/>
                    <a:pt x="3762410" y="4161873"/>
                  </a:cubicBezTo>
                  <a:cubicBezTo>
                    <a:pt x="3769554" y="4163302"/>
                    <a:pt x="3775745" y="4159968"/>
                    <a:pt x="3780508" y="4158063"/>
                  </a:cubicBezTo>
                  <a:cubicBezTo>
                    <a:pt x="3783365" y="4152824"/>
                    <a:pt x="3786699" y="4148062"/>
                    <a:pt x="3785747" y="4138537"/>
                  </a:cubicBezTo>
                  <a:cubicBezTo>
                    <a:pt x="3784318" y="4136155"/>
                    <a:pt x="3782413" y="4134250"/>
                    <a:pt x="3781937" y="4130917"/>
                  </a:cubicBezTo>
                  <a:cubicBezTo>
                    <a:pt x="3777650" y="4128059"/>
                    <a:pt x="3769554" y="4122821"/>
                    <a:pt x="3762887" y="4127107"/>
                  </a:cubicBezTo>
                  <a:cubicBezTo>
                    <a:pt x="3748599" y="4127107"/>
                    <a:pt x="3747170" y="4149490"/>
                    <a:pt x="3755267" y="4158063"/>
                  </a:cubicBezTo>
                  <a:close/>
                  <a:moveTo>
                    <a:pt x="3815274" y="4143775"/>
                  </a:moveTo>
                  <a:cubicBezTo>
                    <a:pt x="3817179" y="4153777"/>
                    <a:pt x="3822418" y="4159492"/>
                    <a:pt x="3833371" y="4160444"/>
                  </a:cubicBezTo>
                  <a:cubicBezTo>
                    <a:pt x="3841944" y="4158063"/>
                    <a:pt x="3848135" y="4152824"/>
                    <a:pt x="3848611" y="4142347"/>
                  </a:cubicBezTo>
                  <a:cubicBezTo>
                    <a:pt x="3846707" y="4122821"/>
                    <a:pt x="3815750" y="4123297"/>
                    <a:pt x="3815274" y="4143775"/>
                  </a:cubicBezTo>
                  <a:close/>
                  <a:moveTo>
                    <a:pt x="2800386" y="4143775"/>
                  </a:moveTo>
                  <a:cubicBezTo>
                    <a:pt x="2799433" y="4163778"/>
                    <a:pt x="2831818" y="4163778"/>
                    <a:pt x="2831342" y="4143775"/>
                  </a:cubicBezTo>
                  <a:cubicBezTo>
                    <a:pt x="2830390" y="4134250"/>
                    <a:pt x="2825151" y="4129488"/>
                    <a:pt x="2816102" y="4128535"/>
                  </a:cubicBezTo>
                  <a:cubicBezTo>
                    <a:pt x="2814673" y="4128535"/>
                    <a:pt x="2812292" y="4128535"/>
                    <a:pt x="2812292" y="4129964"/>
                  </a:cubicBezTo>
                  <a:cubicBezTo>
                    <a:pt x="2804672" y="4130917"/>
                    <a:pt x="2801815" y="4136632"/>
                    <a:pt x="2800862" y="4144252"/>
                  </a:cubicBezTo>
                  <a:close/>
                  <a:moveTo>
                    <a:pt x="3625251" y="4137584"/>
                  </a:moveTo>
                  <a:cubicBezTo>
                    <a:pt x="3617154" y="4166635"/>
                    <a:pt x="3664303" y="4166635"/>
                    <a:pt x="3656207" y="4137584"/>
                  </a:cubicBezTo>
                  <a:cubicBezTo>
                    <a:pt x="3653825" y="4134250"/>
                    <a:pt x="3650492" y="4131393"/>
                    <a:pt x="3647158" y="4128535"/>
                  </a:cubicBezTo>
                  <a:cubicBezTo>
                    <a:pt x="3643348" y="4129488"/>
                    <a:pt x="3636204" y="4127107"/>
                    <a:pt x="3634299" y="4129964"/>
                  </a:cubicBezTo>
                  <a:cubicBezTo>
                    <a:pt x="3629061" y="4130440"/>
                    <a:pt x="3628584" y="4135203"/>
                    <a:pt x="3625251" y="4137584"/>
                  </a:cubicBezTo>
                  <a:close/>
                  <a:moveTo>
                    <a:pt x="3943385" y="4141394"/>
                  </a:moveTo>
                  <a:cubicBezTo>
                    <a:pt x="3941004" y="4160444"/>
                    <a:pt x="3962911" y="4162825"/>
                    <a:pt x="3970532" y="4155682"/>
                  </a:cubicBezTo>
                  <a:cubicBezTo>
                    <a:pt x="3977675" y="4148538"/>
                    <a:pt x="3973865" y="4136632"/>
                    <a:pt x="3970532" y="4132345"/>
                  </a:cubicBezTo>
                  <a:cubicBezTo>
                    <a:pt x="3967198" y="4130440"/>
                    <a:pt x="3959102" y="4126154"/>
                    <a:pt x="3953863" y="4129964"/>
                  </a:cubicBezTo>
                  <a:cubicBezTo>
                    <a:pt x="3947196" y="4130917"/>
                    <a:pt x="3945290" y="4135679"/>
                    <a:pt x="3943385" y="4141394"/>
                  </a:cubicBezTo>
                  <a:close/>
                  <a:moveTo>
                    <a:pt x="4197227" y="4137584"/>
                  </a:moveTo>
                  <a:cubicBezTo>
                    <a:pt x="4189130" y="4166635"/>
                    <a:pt x="4236279" y="4166635"/>
                    <a:pt x="4228183" y="4137584"/>
                  </a:cubicBezTo>
                  <a:cubicBezTo>
                    <a:pt x="4225802" y="4134250"/>
                    <a:pt x="4222468" y="4131393"/>
                    <a:pt x="4219134" y="4128535"/>
                  </a:cubicBezTo>
                  <a:cubicBezTo>
                    <a:pt x="4215324" y="4129488"/>
                    <a:pt x="4208180" y="4127107"/>
                    <a:pt x="4206275" y="4129964"/>
                  </a:cubicBezTo>
                  <a:cubicBezTo>
                    <a:pt x="4201036" y="4130440"/>
                    <a:pt x="4200560" y="4135203"/>
                    <a:pt x="4197227" y="4137584"/>
                  </a:cubicBezTo>
                  <a:close/>
                  <a:moveTo>
                    <a:pt x="2484156" y="4148062"/>
                  </a:moveTo>
                  <a:cubicBezTo>
                    <a:pt x="2487490" y="4163302"/>
                    <a:pt x="2517017" y="4161397"/>
                    <a:pt x="2512255" y="4140442"/>
                  </a:cubicBezTo>
                  <a:cubicBezTo>
                    <a:pt x="2510350" y="4133774"/>
                    <a:pt x="2501777" y="4127107"/>
                    <a:pt x="2493205" y="4131393"/>
                  </a:cubicBezTo>
                  <a:cubicBezTo>
                    <a:pt x="2486537" y="4133298"/>
                    <a:pt x="2483204" y="4138537"/>
                    <a:pt x="2484156" y="4148062"/>
                  </a:cubicBezTo>
                  <a:close/>
                  <a:moveTo>
                    <a:pt x="3880044" y="4148062"/>
                  </a:moveTo>
                  <a:cubicBezTo>
                    <a:pt x="3883378" y="4163302"/>
                    <a:pt x="3912905" y="4161397"/>
                    <a:pt x="3908143" y="4140442"/>
                  </a:cubicBezTo>
                  <a:cubicBezTo>
                    <a:pt x="3906238" y="4133774"/>
                    <a:pt x="3897665" y="4127107"/>
                    <a:pt x="3889093" y="4131393"/>
                  </a:cubicBezTo>
                  <a:cubicBezTo>
                    <a:pt x="3882426" y="4133298"/>
                    <a:pt x="3879092" y="4138537"/>
                    <a:pt x="3880044" y="4148062"/>
                  </a:cubicBezTo>
                  <a:close/>
                  <a:moveTo>
                    <a:pt x="2993267" y="4145680"/>
                  </a:moveTo>
                  <a:cubicBezTo>
                    <a:pt x="2995172" y="4151395"/>
                    <a:pt x="2998506" y="4155682"/>
                    <a:pt x="3006126" y="4156158"/>
                  </a:cubicBezTo>
                  <a:cubicBezTo>
                    <a:pt x="3011841" y="4154253"/>
                    <a:pt x="3016127" y="4150919"/>
                    <a:pt x="3016603" y="4143299"/>
                  </a:cubicBezTo>
                  <a:cubicBezTo>
                    <a:pt x="3014698" y="4129964"/>
                    <a:pt x="2992791" y="4130440"/>
                    <a:pt x="2993743" y="4145680"/>
                  </a:cubicBezTo>
                  <a:close/>
                  <a:moveTo>
                    <a:pt x="4266283" y="4152348"/>
                  </a:moveTo>
                  <a:cubicBezTo>
                    <a:pt x="4271522" y="4156158"/>
                    <a:pt x="4276760" y="4156634"/>
                    <a:pt x="4282951" y="4153777"/>
                  </a:cubicBezTo>
                  <a:cubicBezTo>
                    <a:pt x="4286762" y="4148538"/>
                    <a:pt x="4287238" y="4143299"/>
                    <a:pt x="4284380" y="4137108"/>
                  </a:cubicBezTo>
                  <a:cubicBezTo>
                    <a:pt x="4273903" y="4127583"/>
                    <a:pt x="4258187" y="4139966"/>
                    <a:pt x="4266283" y="4152348"/>
                  </a:cubicBezTo>
                  <a:close/>
                  <a:moveTo>
                    <a:pt x="2425101" y="4145680"/>
                  </a:moveTo>
                  <a:cubicBezTo>
                    <a:pt x="2427482" y="4148538"/>
                    <a:pt x="2428435" y="4152348"/>
                    <a:pt x="2434150" y="4152348"/>
                  </a:cubicBezTo>
                  <a:cubicBezTo>
                    <a:pt x="2439865" y="4151872"/>
                    <a:pt x="2443199" y="4148538"/>
                    <a:pt x="2443199" y="4141870"/>
                  </a:cubicBezTo>
                  <a:cubicBezTo>
                    <a:pt x="2442246" y="4130917"/>
                    <a:pt x="2422244" y="4132345"/>
                    <a:pt x="2425101" y="4145680"/>
                  </a:cubicBezTo>
                  <a:close/>
                  <a:moveTo>
                    <a:pt x="2933260" y="4147109"/>
                  </a:moveTo>
                  <a:cubicBezTo>
                    <a:pt x="2935641" y="4149967"/>
                    <a:pt x="2936593" y="4153777"/>
                    <a:pt x="2942308" y="4153301"/>
                  </a:cubicBezTo>
                  <a:cubicBezTo>
                    <a:pt x="2948023" y="4152824"/>
                    <a:pt x="2951357" y="4149490"/>
                    <a:pt x="2951357" y="4142823"/>
                  </a:cubicBezTo>
                  <a:cubicBezTo>
                    <a:pt x="2950405" y="4131869"/>
                    <a:pt x="2930402" y="4133298"/>
                    <a:pt x="2933260" y="4146633"/>
                  </a:cubicBezTo>
                  <a:close/>
                  <a:moveTo>
                    <a:pt x="4332005" y="4145680"/>
                  </a:moveTo>
                  <a:cubicBezTo>
                    <a:pt x="4332958" y="4153777"/>
                    <a:pt x="4348674" y="4155206"/>
                    <a:pt x="4347245" y="4143299"/>
                  </a:cubicBezTo>
                  <a:cubicBezTo>
                    <a:pt x="4345816" y="4139489"/>
                    <a:pt x="4343911" y="4136632"/>
                    <a:pt x="4338197" y="4137108"/>
                  </a:cubicBezTo>
                  <a:cubicBezTo>
                    <a:pt x="4337244" y="4137108"/>
                    <a:pt x="4336768" y="4137108"/>
                    <a:pt x="4336768" y="4138537"/>
                  </a:cubicBezTo>
                  <a:cubicBezTo>
                    <a:pt x="4331529" y="4139489"/>
                    <a:pt x="4331529" y="4144252"/>
                    <a:pt x="4331529" y="4146157"/>
                  </a:cubicBezTo>
                  <a:close/>
                  <a:moveTo>
                    <a:pt x="2659892" y="4194734"/>
                  </a:moveTo>
                  <a:cubicBezTo>
                    <a:pt x="2654177" y="4212832"/>
                    <a:pt x="2662274" y="4229501"/>
                    <a:pt x="2675132" y="4235692"/>
                  </a:cubicBezTo>
                  <a:cubicBezTo>
                    <a:pt x="2693230" y="4241407"/>
                    <a:pt x="2709898" y="4233311"/>
                    <a:pt x="2716090" y="4220452"/>
                  </a:cubicBezTo>
                  <a:cubicBezTo>
                    <a:pt x="2718471" y="4210927"/>
                    <a:pt x="2718471" y="4204259"/>
                    <a:pt x="2716090" y="4194734"/>
                  </a:cubicBezTo>
                  <a:cubicBezTo>
                    <a:pt x="2712280" y="4188543"/>
                    <a:pt x="2707041" y="4183304"/>
                    <a:pt x="2700850" y="4179494"/>
                  </a:cubicBezTo>
                  <a:cubicBezTo>
                    <a:pt x="2696564" y="4179494"/>
                    <a:pt x="2688943" y="4176160"/>
                    <a:pt x="2686562" y="4178065"/>
                  </a:cubicBezTo>
                  <a:cubicBezTo>
                    <a:pt x="2671322" y="4177589"/>
                    <a:pt x="2665607" y="4186638"/>
                    <a:pt x="2659416" y="4194734"/>
                  </a:cubicBezTo>
                  <a:close/>
                  <a:moveTo>
                    <a:pt x="2597027" y="4197116"/>
                  </a:moveTo>
                  <a:cubicBezTo>
                    <a:pt x="2592265" y="4215689"/>
                    <a:pt x="2602266" y="4228072"/>
                    <a:pt x="2613696" y="4234263"/>
                  </a:cubicBezTo>
                  <a:cubicBezTo>
                    <a:pt x="2632270" y="4239025"/>
                    <a:pt x="2644652" y="4229024"/>
                    <a:pt x="2650844" y="4217594"/>
                  </a:cubicBezTo>
                  <a:cubicBezTo>
                    <a:pt x="2652272" y="4210450"/>
                    <a:pt x="2652272" y="4204259"/>
                    <a:pt x="2650844" y="4197116"/>
                  </a:cubicBezTo>
                  <a:cubicBezTo>
                    <a:pt x="2645128" y="4187591"/>
                    <a:pt x="2634651" y="4175684"/>
                    <a:pt x="2618935" y="4180447"/>
                  </a:cubicBezTo>
                  <a:cubicBezTo>
                    <a:pt x="2606552" y="4180923"/>
                    <a:pt x="2602742" y="4189972"/>
                    <a:pt x="2597027" y="4197116"/>
                  </a:cubicBezTo>
                  <a:close/>
                  <a:moveTo>
                    <a:pt x="2730377" y="4190924"/>
                  </a:moveTo>
                  <a:cubicBezTo>
                    <a:pt x="2728949" y="4196163"/>
                    <a:pt x="2725615" y="4199973"/>
                    <a:pt x="2725138" y="4206164"/>
                  </a:cubicBezTo>
                  <a:cubicBezTo>
                    <a:pt x="2726091" y="4223309"/>
                    <a:pt x="2735140" y="4232358"/>
                    <a:pt x="2752285" y="4233311"/>
                  </a:cubicBezTo>
                  <a:cubicBezTo>
                    <a:pt x="2775621" y="4233311"/>
                    <a:pt x="2783717" y="4202831"/>
                    <a:pt x="2768953" y="4188543"/>
                  </a:cubicBezTo>
                  <a:cubicBezTo>
                    <a:pt x="2763239" y="4185686"/>
                    <a:pt x="2754190" y="4179494"/>
                    <a:pt x="2746094" y="4183304"/>
                  </a:cubicBezTo>
                  <a:cubicBezTo>
                    <a:pt x="2738473" y="4183304"/>
                    <a:pt x="2735140" y="4188067"/>
                    <a:pt x="2730854" y="4190924"/>
                  </a:cubicBezTo>
                  <a:close/>
                  <a:moveTo>
                    <a:pt x="2539401" y="4201402"/>
                  </a:moveTo>
                  <a:cubicBezTo>
                    <a:pt x="2537496" y="4218071"/>
                    <a:pt x="2544640" y="4225214"/>
                    <a:pt x="2554641" y="4229501"/>
                  </a:cubicBezTo>
                  <a:cubicBezTo>
                    <a:pt x="2571310" y="4231406"/>
                    <a:pt x="2578453" y="4224262"/>
                    <a:pt x="2582740" y="4214261"/>
                  </a:cubicBezTo>
                  <a:cubicBezTo>
                    <a:pt x="2584645" y="4197592"/>
                    <a:pt x="2577501" y="4190448"/>
                    <a:pt x="2567500" y="4186162"/>
                  </a:cubicBezTo>
                  <a:cubicBezTo>
                    <a:pt x="2563690" y="4187114"/>
                    <a:pt x="2556546" y="4184733"/>
                    <a:pt x="2554641" y="4187591"/>
                  </a:cubicBezTo>
                  <a:cubicBezTo>
                    <a:pt x="2545592" y="4188543"/>
                    <a:pt x="2542735" y="4195687"/>
                    <a:pt x="2539401" y="4201878"/>
                  </a:cubicBezTo>
                  <a:close/>
                  <a:moveTo>
                    <a:pt x="2485585" y="4221880"/>
                  </a:moveTo>
                  <a:cubicBezTo>
                    <a:pt x="2488442" y="4221880"/>
                    <a:pt x="2490347" y="4225214"/>
                    <a:pt x="2493205" y="4225690"/>
                  </a:cubicBezTo>
                  <a:cubicBezTo>
                    <a:pt x="2500349" y="4227119"/>
                    <a:pt x="2506540" y="4223785"/>
                    <a:pt x="2511302" y="4221880"/>
                  </a:cubicBezTo>
                  <a:cubicBezTo>
                    <a:pt x="2514160" y="4216642"/>
                    <a:pt x="2517494" y="4211879"/>
                    <a:pt x="2516541" y="4202831"/>
                  </a:cubicBezTo>
                  <a:cubicBezTo>
                    <a:pt x="2515112" y="4200449"/>
                    <a:pt x="2513207" y="4198544"/>
                    <a:pt x="2512731" y="4195211"/>
                  </a:cubicBezTo>
                  <a:cubicBezTo>
                    <a:pt x="2508445" y="4192829"/>
                    <a:pt x="2500349" y="4187114"/>
                    <a:pt x="2493681" y="4191400"/>
                  </a:cubicBezTo>
                  <a:cubicBezTo>
                    <a:pt x="2479394" y="4191400"/>
                    <a:pt x="2477965" y="4213784"/>
                    <a:pt x="2486061" y="4222357"/>
                  </a:cubicBezTo>
                  <a:close/>
                  <a:moveTo>
                    <a:pt x="4067687" y="4207593"/>
                  </a:moveTo>
                  <a:cubicBezTo>
                    <a:pt x="4066734" y="4230929"/>
                    <a:pt x="4105786" y="4230453"/>
                    <a:pt x="4103405" y="4206164"/>
                  </a:cubicBezTo>
                  <a:cubicBezTo>
                    <a:pt x="4101977" y="4195687"/>
                    <a:pt x="4092928" y="4186638"/>
                    <a:pt x="4081498" y="4190924"/>
                  </a:cubicBezTo>
                  <a:cubicBezTo>
                    <a:pt x="4072449" y="4191877"/>
                    <a:pt x="4068639" y="4198544"/>
                    <a:pt x="4067210" y="4207593"/>
                  </a:cubicBezTo>
                  <a:close/>
                  <a:moveTo>
                    <a:pt x="4004822" y="4207593"/>
                  </a:moveTo>
                  <a:cubicBezTo>
                    <a:pt x="4006727" y="4217594"/>
                    <a:pt x="4011965" y="4223309"/>
                    <a:pt x="4022919" y="4224262"/>
                  </a:cubicBezTo>
                  <a:cubicBezTo>
                    <a:pt x="4031492" y="4221880"/>
                    <a:pt x="4037683" y="4216642"/>
                    <a:pt x="4038159" y="4206164"/>
                  </a:cubicBezTo>
                  <a:cubicBezTo>
                    <a:pt x="4036254" y="4186638"/>
                    <a:pt x="4005298" y="4187114"/>
                    <a:pt x="4004822" y="4207593"/>
                  </a:cubicBezTo>
                  <a:close/>
                  <a:moveTo>
                    <a:pt x="2799910" y="4205212"/>
                  </a:moveTo>
                  <a:cubicBezTo>
                    <a:pt x="2797528" y="4224262"/>
                    <a:pt x="2819436" y="4226643"/>
                    <a:pt x="2827056" y="4219499"/>
                  </a:cubicBezTo>
                  <a:cubicBezTo>
                    <a:pt x="2834200" y="4212356"/>
                    <a:pt x="2830390" y="4200926"/>
                    <a:pt x="2827056" y="4196163"/>
                  </a:cubicBezTo>
                  <a:cubicBezTo>
                    <a:pt x="2823722" y="4194258"/>
                    <a:pt x="2815626" y="4189972"/>
                    <a:pt x="2810387" y="4193782"/>
                  </a:cubicBezTo>
                  <a:cubicBezTo>
                    <a:pt x="2803720" y="4194734"/>
                    <a:pt x="2801815" y="4199497"/>
                    <a:pt x="2799910" y="4205212"/>
                  </a:cubicBezTo>
                  <a:close/>
                  <a:moveTo>
                    <a:pt x="3117092" y="4201402"/>
                  </a:moveTo>
                  <a:cubicBezTo>
                    <a:pt x="3108996" y="4230453"/>
                    <a:pt x="3156145" y="4230453"/>
                    <a:pt x="3148048" y="4201402"/>
                  </a:cubicBezTo>
                  <a:cubicBezTo>
                    <a:pt x="3145667" y="4198068"/>
                    <a:pt x="3142333" y="4195211"/>
                    <a:pt x="3139000" y="4192353"/>
                  </a:cubicBezTo>
                  <a:cubicBezTo>
                    <a:pt x="3135190" y="4193305"/>
                    <a:pt x="3128046" y="4190924"/>
                    <a:pt x="3126141" y="4193782"/>
                  </a:cubicBezTo>
                  <a:cubicBezTo>
                    <a:pt x="3120902" y="4194258"/>
                    <a:pt x="3120426" y="4199021"/>
                    <a:pt x="3117092" y="4201402"/>
                  </a:cubicBezTo>
                  <a:close/>
                  <a:moveTo>
                    <a:pt x="3641919" y="4223309"/>
                  </a:moveTo>
                  <a:cubicBezTo>
                    <a:pt x="3660017" y="4221880"/>
                    <a:pt x="3659541" y="4192829"/>
                    <a:pt x="3640491" y="4192353"/>
                  </a:cubicBezTo>
                  <a:cubicBezTo>
                    <a:pt x="3620964" y="4192353"/>
                    <a:pt x="3620964" y="4224262"/>
                    <a:pt x="3641919" y="4223309"/>
                  </a:cubicBezTo>
                  <a:close/>
                  <a:moveTo>
                    <a:pt x="3689544" y="4201402"/>
                  </a:moveTo>
                  <a:cubicBezTo>
                    <a:pt x="3681448" y="4230453"/>
                    <a:pt x="3728597" y="4230453"/>
                    <a:pt x="3720501" y="4201402"/>
                  </a:cubicBezTo>
                  <a:cubicBezTo>
                    <a:pt x="3718119" y="4198068"/>
                    <a:pt x="3714785" y="4195211"/>
                    <a:pt x="3711452" y="4192353"/>
                  </a:cubicBezTo>
                  <a:cubicBezTo>
                    <a:pt x="3707642" y="4193305"/>
                    <a:pt x="3700498" y="4190924"/>
                    <a:pt x="3698593" y="4193782"/>
                  </a:cubicBezTo>
                  <a:cubicBezTo>
                    <a:pt x="3693354" y="4194258"/>
                    <a:pt x="3692878" y="4199021"/>
                    <a:pt x="3689544" y="4201402"/>
                  </a:cubicBezTo>
                  <a:close/>
                  <a:moveTo>
                    <a:pt x="4133409" y="4209022"/>
                  </a:moveTo>
                  <a:cubicBezTo>
                    <a:pt x="4135314" y="4217118"/>
                    <a:pt x="4140553" y="4222833"/>
                    <a:pt x="4150078" y="4223309"/>
                  </a:cubicBezTo>
                  <a:cubicBezTo>
                    <a:pt x="4158174" y="4221404"/>
                    <a:pt x="4163889" y="4216166"/>
                    <a:pt x="4164365" y="4206640"/>
                  </a:cubicBezTo>
                  <a:cubicBezTo>
                    <a:pt x="4162460" y="4198544"/>
                    <a:pt x="4157221" y="4192829"/>
                    <a:pt x="4147697" y="4192353"/>
                  </a:cubicBezTo>
                  <a:cubicBezTo>
                    <a:pt x="4139600" y="4194258"/>
                    <a:pt x="4133885" y="4199497"/>
                    <a:pt x="4133409" y="4209022"/>
                  </a:cubicBezTo>
                  <a:close/>
                  <a:moveTo>
                    <a:pt x="2420339" y="4207593"/>
                  </a:moveTo>
                  <a:cubicBezTo>
                    <a:pt x="2420815" y="4211879"/>
                    <a:pt x="2422720" y="4214737"/>
                    <a:pt x="2424149" y="4218071"/>
                  </a:cubicBezTo>
                  <a:cubicBezTo>
                    <a:pt x="2429864" y="4222357"/>
                    <a:pt x="2438912" y="4222357"/>
                    <a:pt x="2444627" y="4218071"/>
                  </a:cubicBezTo>
                  <a:cubicBezTo>
                    <a:pt x="2448437" y="4212832"/>
                    <a:pt x="2448914" y="4205212"/>
                    <a:pt x="2446056" y="4199021"/>
                  </a:cubicBezTo>
                  <a:cubicBezTo>
                    <a:pt x="2437960" y="4190448"/>
                    <a:pt x="2420339" y="4194258"/>
                    <a:pt x="2420339" y="4208069"/>
                  </a:cubicBezTo>
                  <a:close/>
                  <a:moveTo>
                    <a:pt x="3754791" y="4205212"/>
                  </a:moveTo>
                  <a:lnTo>
                    <a:pt x="3754791" y="4212832"/>
                  </a:lnTo>
                  <a:cubicBezTo>
                    <a:pt x="3760029" y="4225690"/>
                    <a:pt x="3785747" y="4222357"/>
                    <a:pt x="3780508" y="4202354"/>
                  </a:cubicBezTo>
                  <a:cubicBezTo>
                    <a:pt x="3778127" y="4199497"/>
                    <a:pt x="3775745" y="4196639"/>
                    <a:pt x="3772888" y="4194734"/>
                  </a:cubicBezTo>
                  <a:cubicBezTo>
                    <a:pt x="3770031" y="4195687"/>
                    <a:pt x="3763363" y="4193305"/>
                    <a:pt x="3762410" y="4196163"/>
                  </a:cubicBezTo>
                  <a:cubicBezTo>
                    <a:pt x="3757648" y="4197116"/>
                    <a:pt x="3755743" y="4200449"/>
                    <a:pt x="3754791" y="4205212"/>
                  </a:cubicBezTo>
                  <a:close/>
                  <a:moveTo>
                    <a:pt x="3945766" y="4205212"/>
                  </a:moveTo>
                  <a:lnTo>
                    <a:pt x="3945766" y="4212832"/>
                  </a:lnTo>
                  <a:cubicBezTo>
                    <a:pt x="3951005" y="4225690"/>
                    <a:pt x="3976723" y="4222357"/>
                    <a:pt x="3971484" y="4202354"/>
                  </a:cubicBezTo>
                  <a:cubicBezTo>
                    <a:pt x="3969103" y="4199497"/>
                    <a:pt x="3966722" y="4196639"/>
                    <a:pt x="3963864" y="4194734"/>
                  </a:cubicBezTo>
                  <a:cubicBezTo>
                    <a:pt x="3961006" y="4195687"/>
                    <a:pt x="3954339" y="4193305"/>
                    <a:pt x="3953387" y="4196163"/>
                  </a:cubicBezTo>
                  <a:cubicBezTo>
                    <a:pt x="3948624" y="4197116"/>
                    <a:pt x="3946719" y="4200449"/>
                    <a:pt x="3945766" y="4205212"/>
                  </a:cubicBezTo>
                  <a:close/>
                  <a:moveTo>
                    <a:pt x="4200084" y="4205212"/>
                  </a:moveTo>
                  <a:lnTo>
                    <a:pt x="4200084" y="4212832"/>
                  </a:lnTo>
                  <a:cubicBezTo>
                    <a:pt x="4205323" y="4225690"/>
                    <a:pt x="4231040" y="4222357"/>
                    <a:pt x="4225802" y="4202354"/>
                  </a:cubicBezTo>
                  <a:cubicBezTo>
                    <a:pt x="4223420" y="4199497"/>
                    <a:pt x="4221039" y="4196639"/>
                    <a:pt x="4218181" y="4194734"/>
                  </a:cubicBezTo>
                  <a:cubicBezTo>
                    <a:pt x="4215324" y="4195687"/>
                    <a:pt x="4208657" y="4193305"/>
                    <a:pt x="4207704" y="4196163"/>
                  </a:cubicBezTo>
                  <a:cubicBezTo>
                    <a:pt x="4202942" y="4197116"/>
                    <a:pt x="4201036" y="4200449"/>
                    <a:pt x="4200084" y="4205212"/>
                  </a:cubicBezTo>
                  <a:close/>
                  <a:moveTo>
                    <a:pt x="3820037" y="4209022"/>
                  </a:moveTo>
                  <a:cubicBezTo>
                    <a:pt x="3821942" y="4214737"/>
                    <a:pt x="3825275" y="4219023"/>
                    <a:pt x="3832895" y="4219499"/>
                  </a:cubicBezTo>
                  <a:cubicBezTo>
                    <a:pt x="3838610" y="4217594"/>
                    <a:pt x="3842897" y="4214261"/>
                    <a:pt x="3843373" y="4206640"/>
                  </a:cubicBezTo>
                  <a:cubicBezTo>
                    <a:pt x="3841468" y="4193305"/>
                    <a:pt x="3819561" y="4193782"/>
                    <a:pt x="3820037" y="4209022"/>
                  </a:cubicBezTo>
                  <a:close/>
                  <a:moveTo>
                    <a:pt x="3886712" y="4215213"/>
                  </a:moveTo>
                  <a:cubicBezTo>
                    <a:pt x="3891950" y="4218071"/>
                    <a:pt x="3896713" y="4218071"/>
                    <a:pt x="3901952" y="4215213"/>
                  </a:cubicBezTo>
                  <a:cubicBezTo>
                    <a:pt x="3901952" y="4210927"/>
                    <a:pt x="3905285" y="4210927"/>
                    <a:pt x="3904333" y="4206164"/>
                  </a:cubicBezTo>
                  <a:cubicBezTo>
                    <a:pt x="3902904" y="4194258"/>
                    <a:pt x="3882901" y="4194734"/>
                    <a:pt x="3883854" y="4208545"/>
                  </a:cubicBezTo>
                  <a:cubicBezTo>
                    <a:pt x="3884330" y="4210927"/>
                    <a:pt x="3886712" y="4211879"/>
                    <a:pt x="3886235" y="4214737"/>
                  </a:cubicBezTo>
                  <a:close/>
                  <a:moveTo>
                    <a:pt x="3060418" y="4209022"/>
                  </a:moveTo>
                  <a:cubicBezTo>
                    <a:pt x="3063276" y="4221404"/>
                    <a:pt x="3083278" y="4215689"/>
                    <a:pt x="3077087" y="4202831"/>
                  </a:cubicBezTo>
                  <a:cubicBezTo>
                    <a:pt x="3071372" y="4196639"/>
                    <a:pt x="3060418" y="4199497"/>
                    <a:pt x="3060418" y="4209022"/>
                  </a:cubicBezTo>
                  <a:close/>
                  <a:moveTo>
                    <a:pt x="3187577" y="4210450"/>
                  </a:moveTo>
                  <a:cubicBezTo>
                    <a:pt x="3189958" y="4213308"/>
                    <a:pt x="3190911" y="4217118"/>
                    <a:pt x="3196626" y="4217118"/>
                  </a:cubicBezTo>
                  <a:cubicBezTo>
                    <a:pt x="3202341" y="4216642"/>
                    <a:pt x="3205674" y="4213308"/>
                    <a:pt x="3205674" y="4206640"/>
                  </a:cubicBezTo>
                  <a:cubicBezTo>
                    <a:pt x="3204722" y="4195687"/>
                    <a:pt x="3184720" y="4197116"/>
                    <a:pt x="3187577" y="4210450"/>
                  </a:cubicBezTo>
                  <a:close/>
                  <a:moveTo>
                    <a:pt x="4266759" y="4209022"/>
                  </a:moveTo>
                  <a:cubicBezTo>
                    <a:pt x="4268188" y="4212832"/>
                    <a:pt x="4270569" y="4216166"/>
                    <a:pt x="4275808" y="4216642"/>
                  </a:cubicBezTo>
                  <a:cubicBezTo>
                    <a:pt x="4281046" y="4215689"/>
                    <a:pt x="4284857" y="4212832"/>
                    <a:pt x="4284857" y="4206164"/>
                  </a:cubicBezTo>
                  <a:cubicBezTo>
                    <a:pt x="4283428" y="4195687"/>
                    <a:pt x="4265806" y="4196639"/>
                    <a:pt x="4266759" y="4208545"/>
                  </a:cubicBezTo>
                  <a:close/>
                  <a:moveTo>
                    <a:pt x="2666560" y="4252837"/>
                  </a:moveTo>
                  <a:cubicBezTo>
                    <a:pt x="2661797" y="4257599"/>
                    <a:pt x="2659416" y="4264743"/>
                    <a:pt x="2658940" y="4273315"/>
                  </a:cubicBezTo>
                  <a:cubicBezTo>
                    <a:pt x="2661321" y="4310939"/>
                    <a:pt x="2718947" y="4309034"/>
                    <a:pt x="2717995" y="4270934"/>
                  </a:cubicBezTo>
                  <a:cubicBezTo>
                    <a:pt x="2715137" y="4253789"/>
                    <a:pt x="2705612" y="4243788"/>
                    <a:pt x="2687038" y="4242836"/>
                  </a:cubicBezTo>
                  <a:cubicBezTo>
                    <a:pt x="2686086" y="4242836"/>
                    <a:pt x="2684657" y="4242836"/>
                    <a:pt x="2684657" y="4244264"/>
                  </a:cubicBezTo>
                  <a:cubicBezTo>
                    <a:pt x="2675608" y="4244264"/>
                    <a:pt x="2671322" y="4248551"/>
                    <a:pt x="2666560" y="4253313"/>
                  </a:cubicBezTo>
                  <a:close/>
                  <a:moveTo>
                    <a:pt x="2597027" y="4263314"/>
                  </a:moveTo>
                  <a:cubicBezTo>
                    <a:pt x="2597027" y="4263314"/>
                    <a:pt x="2597027" y="4264743"/>
                    <a:pt x="2595598" y="4264743"/>
                  </a:cubicBezTo>
                  <a:cubicBezTo>
                    <a:pt x="2594170" y="4290461"/>
                    <a:pt x="2606076" y="4302367"/>
                    <a:pt x="2631317" y="4300938"/>
                  </a:cubicBezTo>
                  <a:cubicBezTo>
                    <a:pt x="2640842" y="4297128"/>
                    <a:pt x="2647986" y="4289984"/>
                    <a:pt x="2651796" y="4280459"/>
                  </a:cubicBezTo>
                  <a:cubicBezTo>
                    <a:pt x="2654177" y="4259028"/>
                    <a:pt x="2644176" y="4250456"/>
                    <a:pt x="2631317" y="4244264"/>
                  </a:cubicBezTo>
                  <a:cubicBezTo>
                    <a:pt x="2626555" y="4245217"/>
                    <a:pt x="2618459" y="4242359"/>
                    <a:pt x="2616077" y="4245693"/>
                  </a:cubicBezTo>
                  <a:cubicBezTo>
                    <a:pt x="2605600" y="4247598"/>
                    <a:pt x="2599885" y="4254265"/>
                    <a:pt x="2597027" y="4263791"/>
                  </a:cubicBezTo>
                  <a:close/>
                  <a:moveTo>
                    <a:pt x="2541782" y="4254265"/>
                  </a:moveTo>
                  <a:cubicBezTo>
                    <a:pt x="2539877" y="4260457"/>
                    <a:pt x="2535115" y="4263791"/>
                    <a:pt x="2535591" y="4272363"/>
                  </a:cubicBezTo>
                  <a:cubicBezTo>
                    <a:pt x="2537496" y="4288079"/>
                    <a:pt x="2546068" y="4297128"/>
                    <a:pt x="2562737" y="4298081"/>
                  </a:cubicBezTo>
                  <a:cubicBezTo>
                    <a:pt x="2577025" y="4295699"/>
                    <a:pt x="2585597" y="4287603"/>
                    <a:pt x="2587026" y="4272363"/>
                  </a:cubicBezTo>
                  <a:cubicBezTo>
                    <a:pt x="2587026" y="4263314"/>
                    <a:pt x="2582264" y="4259028"/>
                    <a:pt x="2579406" y="4253313"/>
                  </a:cubicBezTo>
                  <a:cubicBezTo>
                    <a:pt x="2573215" y="4250932"/>
                    <a:pt x="2565119" y="4243788"/>
                    <a:pt x="2556546" y="4248074"/>
                  </a:cubicBezTo>
                  <a:cubicBezTo>
                    <a:pt x="2549879" y="4248074"/>
                    <a:pt x="2547497" y="4252837"/>
                    <a:pt x="2542259" y="4254265"/>
                  </a:cubicBezTo>
                  <a:close/>
                  <a:moveTo>
                    <a:pt x="2726567" y="4263314"/>
                  </a:moveTo>
                  <a:cubicBezTo>
                    <a:pt x="2727520" y="4267601"/>
                    <a:pt x="2724662" y="4268077"/>
                    <a:pt x="2725138" y="4272363"/>
                  </a:cubicBezTo>
                  <a:cubicBezTo>
                    <a:pt x="2727044" y="4288079"/>
                    <a:pt x="2735616" y="4296652"/>
                    <a:pt x="2752285" y="4298081"/>
                  </a:cubicBezTo>
                  <a:cubicBezTo>
                    <a:pt x="2766572" y="4295223"/>
                    <a:pt x="2775621" y="4287127"/>
                    <a:pt x="2776574" y="4270934"/>
                  </a:cubicBezTo>
                  <a:cubicBezTo>
                    <a:pt x="2774668" y="4256170"/>
                    <a:pt x="2762762" y="4244264"/>
                    <a:pt x="2747046" y="4247598"/>
                  </a:cubicBezTo>
                  <a:cubicBezTo>
                    <a:pt x="2735616" y="4247598"/>
                    <a:pt x="2731806" y="4256170"/>
                    <a:pt x="2726567" y="4262838"/>
                  </a:cubicBezTo>
                  <a:close/>
                  <a:moveTo>
                    <a:pt x="2478917" y="4255694"/>
                  </a:moveTo>
                  <a:cubicBezTo>
                    <a:pt x="2477012" y="4260457"/>
                    <a:pt x="2473679" y="4264267"/>
                    <a:pt x="2473679" y="4270934"/>
                  </a:cubicBezTo>
                  <a:cubicBezTo>
                    <a:pt x="2475107" y="4285222"/>
                    <a:pt x="2483204" y="4293318"/>
                    <a:pt x="2497967" y="4294271"/>
                  </a:cubicBezTo>
                  <a:cubicBezTo>
                    <a:pt x="2510826" y="4292366"/>
                    <a:pt x="2518446" y="4284745"/>
                    <a:pt x="2519875" y="4270934"/>
                  </a:cubicBezTo>
                  <a:cubicBezTo>
                    <a:pt x="2519875" y="4263314"/>
                    <a:pt x="2516065" y="4259028"/>
                    <a:pt x="2513683" y="4254265"/>
                  </a:cubicBezTo>
                  <a:cubicBezTo>
                    <a:pt x="2508445" y="4251408"/>
                    <a:pt x="2500349" y="4245217"/>
                    <a:pt x="2493205" y="4249027"/>
                  </a:cubicBezTo>
                  <a:cubicBezTo>
                    <a:pt x="2485585" y="4248551"/>
                    <a:pt x="2483680" y="4253313"/>
                    <a:pt x="2478917" y="4255218"/>
                  </a:cubicBezTo>
                  <a:close/>
                  <a:moveTo>
                    <a:pt x="2416052" y="4264743"/>
                  </a:moveTo>
                  <a:cubicBezTo>
                    <a:pt x="2407956" y="4297128"/>
                    <a:pt x="2460344" y="4297128"/>
                    <a:pt x="2451771" y="4264743"/>
                  </a:cubicBezTo>
                  <a:cubicBezTo>
                    <a:pt x="2448914" y="4259981"/>
                    <a:pt x="2445104" y="4255694"/>
                    <a:pt x="2440341" y="4253313"/>
                  </a:cubicBezTo>
                  <a:cubicBezTo>
                    <a:pt x="2436531" y="4254265"/>
                    <a:pt x="2429387" y="4251884"/>
                    <a:pt x="2427482" y="4254742"/>
                  </a:cubicBezTo>
                  <a:cubicBezTo>
                    <a:pt x="2420815" y="4255218"/>
                    <a:pt x="2419386" y="4260933"/>
                    <a:pt x="2416052" y="4265219"/>
                  </a:cubicBezTo>
                  <a:close/>
                  <a:moveTo>
                    <a:pt x="2796100" y="4272363"/>
                  </a:moveTo>
                  <a:cubicBezTo>
                    <a:pt x="2797528" y="4284269"/>
                    <a:pt x="2804196" y="4290937"/>
                    <a:pt x="2816578" y="4291889"/>
                  </a:cubicBezTo>
                  <a:cubicBezTo>
                    <a:pt x="2827056" y="4289508"/>
                    <a:pt x="2834200" y="4283793"/>
                    <a:pt x="2834676" y="4271410"/>
                  </a:cubicBezTo>
                  <a:cubicBezTo>
                    <a:pt x="2832771" y="4260457"/>
                    <a:pt x="2823722" y="4250932"/>
                    <a:pt x="2811816" y="4254742"/>
                  </a:cubicBezTo>
                  <a:cubicBezTo>
                    <a:pt x="2802291" y="4256170"/>
                    <a:pt x="2798005" y="4262838"/>
                    <a:pt x="2796576" y="4272839"/>
                  </a:cubicBezTo>
                  <a:close/>
                  <a:moveTo>
                    <a:pt x="4069115" y="4272363"/>
                  </a:moveTo>
                  <a:cubicBezTo>
                    <a:pt x="4071020" y="4282364"/>
                    <a:pt x="4076259" y="4288079"/>
                    <a:pt x="4087213" y="4289032"/>
                  </a:cubicBezTo>
                  <a:cubicBezTo>
                    <a:pt x="4095785" y="4286650"/>
                    <a:pt x="4101977" y="4281412"/>
                    <a:pt x="4102453" y="4270934"/>
                  </a:cubicBezTo>
                  <a:cubicBezTo>
                    <a:pt x="4100548" y="4251408"/>
                    <a:pt x="4069592" y="4251884"/>
                    <a:pt x="4069115" y="4272363"/>
                  </a:cubicBezTo>
                  <a:close/>
                  <a:moveTo>
                    <a:pt x="4133409" y="4273792"/>
                  </a:moveTo>
                  <a:cubicBezTo>
                    <a:pt x="4135314" y="4281888"/>
                    <a:pt x="4140553" y="4287603"/>
                    <a:pt x="4150078" y="4288079"/>
                  </a:cubicBezTo>
                  <a:cubicBezTo>
                    <a:pt x="4158174" y="4286174"/>
                    <a:pt x="4163889" y="4280936"/>
                    <a:pt x="4164365" y="4271410"/>
                  </a:cubicBezTo>
                  <a:cubicBezTo>
                    <a:pt x="4162460" y="4263314"/>
                    <a:pt x="4157221" y="4257599"/>
                    <a:pt x="4147697" y="4257123"/>
                  </a:cubicBezTo>
                  <a:cubicBezTo>
                    <a:pt x="4139600" y="4259028"/>
                    <a:pt x="4133885" y="4264267"/>
                    <a:pt x="4133409" y="4273792"/>
                  </a:cubicBezTo>
                  <a:close/>
                  <a:moveTo>
                    <a:pt x="2358902" y="4272363"/>
                  </a:moveTo>
                  <a:cubicBezTo>
                    <a:pt x="2360331" y="4278554"/>
                    <a:pt x="2363665" y="4282841"/>
                    <a:pt x="2371761" y="4282841"/>
                  </a:cubicBezTo>
                  <a:cubicBezTo>
                    <a:pt x="2377952" y="4281412"/>
                    <a:pt x="2382239" y="4278078"/>
                    <a:pt x="2382239" y="4269982"/>
                  </a:cubicBezTo>
                  <a:cubicBezTo>
                    <a:pt x="2381762" y="4256170"/>
                    <a:pt x="2356997" y="4256647"/>
                    <a:pt x="2358902" y="4272363"/>
                  </a:cubicBezTo>
                  <a:close/>
                  <a:moveTo>
                    <a:pt x="3628108" y="4269982"/>
                  </a:moveTo>
                  <a:lnTo>
                    <a:pt x="3628108" y="4277602"/>
                  </a:lnTo>
                  <a:cubicBezTo>
                    <a:pt x="3633347" y="4290461"/>
                    <a:pt x="3659064" y="4287127"/>
                    <a:pt x="3653825" y="4267124"/>
                  </a:cubicBezTo>
                  <a:cubicBezTo>
                    <a:pt x="3651444" y="4264267"/>
                    <a:pt x="3649063" y="4261409"/>
                    <a:pt x="3646205" y="4259504"/>
                  </a:cubicBezTo>
                  <a:cubicBezTo>
                    <a:pt x="3643348" y="4260457"/>
                    <a:pt x="3636680" y="4258075"/>
                    <a:pt x="3635728" y="4260933"/>
                  </a:cubicBezTo>
                  <a:cubicBezTo>
                    <a:pt x="3630965" y="4261886"/>
                    <a:pt x="3629061" y="4265219"/>
                    <a:pt x="3628108" y="4269982"/>
                  </a:cubicBezTo>
                  <a:close/>
                  <a:moveTo>
                    <a:pt x="4009108" y="4269982"/>
                  </a:moveTo>
                  <a:lnTo>
                    <a:pt x="4009108" y="4277602"/>
                  </a:lnTo>
                  <a:cubicBezTo>
                    <a:pt x="4014347" y="4290461"/>
                    <a:pt x="4040064" y="4287127"/>
                    <a:pt x="4034825" y="4267124"/>
                  </a:cubicBezTo>
                  <a:cubicBezTo>
                    <a:pt x="4032444" y="4264267"/>
                    <a:pt x="4030063" y="4261409"/>
                    <a:pt x="4027205" y="4259504"/>
                  </a:cubicBezTo>
                  <a:cubicBezTo>
                    <a:pt x="4024348" y="4260457"/>
                    <a:pt x="4017680" y="4258075"/>
                    <a:pt x="4016728" y="4260933"/>
                  </a:cubicBezTo>
                  <a:cubicBezTo>
                    <a:pt x="4011965" y="4261886"/>
                    <a:pt x="4010060" y="4265219"/>
                    <a:pt x="4009108" y="4269982"/>
                  </a:cubicBezTo>
                  <a:close/>
                  <a:moveTo>
                    <a:pt x="3693354" y="4273792"/>
                  </a:moveTo>
                  <a:cubicBezTo>
                    <a:pt x="3694783" y="4279983"/>
                    <a:pt x="3698117" y="4284269"/>
                    <a:pt x="3706213" y="4284269"/>
                  </a:cubicBezTo>
                  <a:cubicBezTo>
                    <a:pt x="3712404" y="4282841"/>
                    <a:pt x="3716690" y="4279507"/>
                    <a:pt x="3716690" y="4271410"/>
                  </a:cubicBezTo>
                  <a:cubicBezTo>
                    <a:pt x="3716214" y="4257599"/>
                    <a:pt x="3691449" y="4258075"/>
                    <a:pt x="3693830" y="4273792"/>
                  </a:cubicBezTo>
                  <a:close/>
                  <a:moveTo>
                    <a:pt x="3950053" y="4280459"/>
                  </a:moveTo>
                  <a:cubicBezTo>
                    <a:pt x="3955292" y="4283793"/>
                    <a:pt x="3960530" y="4284745"/>
                    <a:pt x="3966722" y="4281888"/>
                  </a:cubicBezTo>
                  <a:cubicBezTo>
                    <a:pt x="3970532" y="4276649"/>
                    <a:pt x="3971008" y="4271410"/>
                    <a:pt x="3968150" y="4265219"/>
                  </a:cubicBezTo>
                  <a:cubicBezTo>
                    <a:pt x="3957673" y="4255694"/>
                    <a:pt x="3941957" y="4268077"/>
                    <a:pt x="3950053" y="4280459"/>
                  </a:cubicBezTo>
                  <a:close/>
                  <a:moveTo>
                    <a:pt x="3569053" y="4278078"/>
                  </a:moveTo>
                  <a:cubicBezTo>
                    <a:pt x="3574768" y="4285698"/>
                    <a:pt x="3591913" y="4282364"/>
                    <a:pt x="3587150" y="4267601"/>
                  </a:cubicBezTo>
                  <a:cubicBezTo>
                    <a:pt x="3585245" y="4264743"/>
                    <a:pt x="3577149" y="4261409"/>
                    <a:pt x="3572863" y="4265219"/>
                  </a:cubicBezTo>
                  <a:cubicBezTo>
                    <a:pt x="3568100" y="4266172"/>
                    <a:pt x="3569053" y="4272363"/>
                    <a:pt x="3569053" y="4278078"/>
                  </a:cubicBezTo>
                  <a:close/>
                  <a:moveTo>
                    <a:pt x="3759077" y="4274268"/>
                  </a:moveTo>
                  <a:cubicBezTo>
                    <a:pt x="3761934" y="4286650"/>
                    <a:pt x="3781937" y="4280936"/>
                    <a:pt x="3775745" y="4268077"/>
                  </a:cubicBezTo>
                  <a:cubicBezTo>
                    <a:pt x="3770031" y="4261886"/>
                    <a:pt x="3759077" y="4264743"/>
                    <a:pt x="3759077" y="4274268"/>
                  </a:cubicBezTo>
                  <a:close/>
                  <a:moveTo>
                    <a:pt x="2870871" y="4274268"/>
                  </a:moveTo>
                  <a:cubicBezTo>
                    <a:pt x="2871823" y="4282364"/>
                    <a:pt x="2887540" y="4283793"/>
                    <a:pt x="2886111" y="4271887"/>
                  </a:cubicBezTo>
                  <a:cubicBezTo>
                    <a:pt x="2884682" y="4268077"/>
                    <a:pt x="2882777" y="4265219"/>
                    <a:pt x="2877062" y="4265696"/>
                  </a:cubicBezTo>
                  <a:cubicBezTo>
                    <a:pt x="2876110" y="4265696"/>
                    <a:pt x="2875634" y="4265696"/>
                    <a:pt x="2875634" y="4267124"/>
                  </a:cubicBezTo>
                  <a:cubicBezTo>
                    <a:pt x="2870395" y="4267601"/>
                    <a:pt x="2870395" y="4272839"/>
                    <a:pt x="2870395" y="4274744"/>
                  </a:cubicBezTo>
                  <a:close/>
                  <a:moveTo>
                    <a:pt x="3887188" y="4274268"/>
                  </a:moveTo>
                  <a:cubicBezTo>
                    <a:pt x="3888140" y="4282364"/>
                    <a:pt x="3903857" y="4283793"/>
                    <a:pt x="3902428" y="4271887"/>
                  </a:cubicBezTo>
                  <a:cubicBezTo>
                    <a:pt x="3900999" y="4268077"/>
                    <a:pt x="3899094" y="4265219"/>
                    <a:pt x="3893379" y="4265696"/>
                  </a:cubicBezTo>
                  <a:cubicBezTo>
                    <a:pt x="3892427" y="4265696"/>
                    <a:pt x="3891950" y="4265696"/>
                    <a:pt x="3891950" y="4267124"/>
                  </a:cubicBezTo>
                  <a:cubicBezTo>
                    <a:pt x="3886712" y="4267601"/>
                    <a:pt x="3886712" y="4272839"/>
                    <a:pt x="3886712" y="4274744"/>
                  </a:cubicBezTo>
                  <a:close/>
                  <a:moveTo>
                    <a:pt x="2597504" y="4327132"/>
                  </a:moveTo>
                  <a:cubicBezTo>
                    <a:pt x="2597504" y="4327132"/>
                    <a:pt x="2597504" y="4328561"/>
                    <a:pt x="2596075" y="4328561"/>
                  </a:cubicBezTo>
                  <a:cubicBezTo>
                    <a:pt x="2594646" y="4354278"/>
                    <a:pt x="2606552" y="4366184"/>
                    <a:pt x="2631794" y="4364755"/>
                  </a:cubicBezTo>
                  <a:cubicBezTo>
                    <a:pt x="2641318" y="4360946"/>
                    <a:pt x="2648462" y="4353802"/>
                    <a:pt x="2652272" y="4344277"/>
                  </a:cubicBezTo>
                  <a:cubicBezTo>
                    <a:pt x="2654653" y="4322846"/>
                    <a:pt x="2644652" y="4314273"/>
                    <a:pt x="2631794" y="4308082"/>
                  </a:cubicBezTo>
                  <a:cubicBezTo>
                    <a:pt x="2627031" y="4309034"/>
                    <a:pt x="2618935" y="4306653"/>
                    <a:pt x="2616554" y="4309511"/>
                  </a:cubicBezTo>
                  <a:cubicBezTo>
                    <a:pt x="2606076" y="4311416"/>
                    <a:pt x="2600361" y="4318083"/>
                    <a:pt x="2597504" y="4327608"/>
                  </a:cubicBezTo>
                  <a:close/>
                  <a:moveTo>
                    <a:pt x="2661797" y="4325703"/>
                  </a:moveTo>
                  <a:cubicBezTo>
                    <a:pt x="2657035" y="4344277"/>
                    <a:pt x="2667036" y="4356659"/>
                    <a:pt x="2678466" y="4362851"/>
                  </a:cubicBezTo>
                  <a:cubicBezTo>
                    <a:pt x="2697040" y="4367613"/>
                    <a:pt x="2709422" y="4357612"/>
                    <a:pt x="2715614" y="4346182"/>
                  </a:cubicBezTo>
                  <a:cubicBezTo>
                    <a:pt x="2717042" y="4339038"/>
                    <a:pt x="2717042" y="4332847"/>
                    <a:pt x="2715614" y="4325703"/>
                  </a:cubicBezTo>
                  <a:cubicBezTo>
                    <a:pt x="2709898" y="4316178"/>
                    <a:pt x="2699421" y="4304272"/>
                    <a:pt x="2683705" y="4309034"/>
                  </a:cubicBezTo>
                  <a:cubicBezTo>
                    <a:pt x="2671322" y="4309511"/>
                    <a:pt x="2667512" y="4318559"/>
                    <a:pt x="2661797" y="4325703"/>
                  </a:cubicBezTo>
                  <a:close/>
                  <a:moveTo>
                    <a:pt x="2536067" y="4329513"/>
                  </a:moveTo>
                  <a:cubicBezTo>
                    <a:pt x="2534639" y="4349039"/>
                    <a:pt x="2543687" y="4358088"/>
                    <a:pt x="2557975" y="4361422"/>
                  </a:cubicBezTo>
                  <a:lnTo>
                    <a:pt x="2567024" y="4361422"/>
                  </a:lnTo>
                  <a:cubicBezTo>
                    <a:pt x="2577977" y="4358088"/>
                    <a:pt x="2585121" y="4351420"/>
                    <a:pt x="2587502" y="4339514"/>
                  </a:cubicBezTo>
                  <a:cubicBezTo>
                    <a:pt x="2587502" y="4319035"/>
                    <a:pt x="2577501" y="4309511"/>
                    <a:pt x="2556546" y="4309987"/>
                  </a:cubicBezTo>
                  <a:cubicBezTo>
                    <a:pt x="2555594" y="4309987"/>
                    <a:pt x="2555117" y="4309987"/>
                    <a:pt x="2555117" y="4311416"/>
                  </a:cubicBezTo>
                  <a:cubicBezTo>
                    <a:pt x="2544163" y="4312844"/>
                    <a:pt x="2539877" y="4321417"/>
                    <a:pt x="2536067" y="4329513"/>
                  </a:cubicBezTo>
                  <a:close/>
                  <a:moveTo>
                    <a:pt x="2475584" y="4328084"/>
                  </a:moveTo>
                  <a:cubicBezTo>
                    <a:pt x="2473202" y="4344753"/>
                    <a:pt x="2480346" y="4352373"/>
                    <a:pt x="2489871" y="4357612"/>
                  </a:cubicBezTo>
                  <a:cubicBezTo>
                    <a:pt x="2506540" y="4359993"/>
                    <a:pt x="2514160" y="4352849"/>
                    <a:pt x="2519399" y="4343324"/>
                  </a:cubicBezTo>
                  <a:cubicBezTo>
                    <a:pt x="2521780" y="4326656"/>
                    <a:pt x="2514636" y="4319035"/>
                    <a:pt x="2505111" y="4313797"/>
                  </a:cubicBezTo>
                  <a:cubicBezTo>
                    <a:pt x="2500349" y="4314749"/>
                    <a:pt x="2492252" y="4311892"/>
                    <a:pt x="2489871" y="4315226"/>
                  </a:cubicBezTo>
                  <a:cubicBezTo>
                    <a:pt x="2482251" y="4316654"/>
                    <a:pt x="2479870" y="4322846"/>
                    <a:pt x="2475584" y="4328084"/>
                  </a:cubicBezTo>
                  <a:close/>
                  <a:moveTo>
                    <a:pt x="2729425" y="4328084"/>
                  </a:moveTo>
                  <a:cubicBezTo>
                    <a:pt x="2727044" y="4344753"/>
                    <a:pt x="2734187" y="4352373"/>
                    <a:pt x="2743712" y="4357612"/>
                  </a:cubicBezTo>
                  <a:cubicBezTo>
                    <a:pt x="2760381" y="4359993"/>
                    <a:pt x="2768001" y="4352849"/>
                    <a:pt x="2773240" y="4343324"/>
                  </a:cubicBezTo>
                  <a:cubicBezTo>
                    <a:pt x="2775621" y="4326656"/>
                    <a:pt x="2768477" y="4319035"/>
                    <a:pt x="2758952" y="4313797"/>
                  </a:cubicBezTo>
                  <a:cubicBezTo>
                    <a:pt x="2754190" y="4314749"/>
                    <a:pt x="2746094" y="4311892"/>
                    <a:pt x="2743712" y="4315226"/>
                  </a:cubicBezTo>
                  <a:cubicBezTo>
                    <a:pt x="2736092" y="4316654"/>
                    <a:pt x="2733711" y="4322846"/>
                    <a:pt x="2729425" y="4328084"/>
                  </a:cubicBezTo>
                  <a:close/>
                  <a:moveTo>
                    <a:pt x="2418910" y="4324274"/>
                  </a:moveTo>
                  <a:cubicBezTo>
                    <a:pt x="2417481" y="4327608"/>
                    <a:pt x="2417005" y="4331418"/>
                    <a:pt x="2415100" y="4334752"/>
                  </a:cubicBezTo>
                  <a:cubicBezTo>
                    <a:pt x="2416529" y="4340467"/>
                    <a:pt x="2417957" y="4346658"/>
                    <a:pt x="2421291" y="4349992"/>
                  </a:cubicBezTo>
                  <a:cubicBezTo>
                    <a:pt x="2433197" y="4360469"/>
                    <a:pt x="2454152" y="4350944"/>
                    <a:pt x="2453200" y="4334752"/>
                  </a:cubicBezTo>
                  <a:cubicBezTo>
                    <a:pt x="2453200" y="4331894"/>
                    <a:pt x="2449866" y="4328561"/>
                    <a:pt x="2449390" y="4324274"/>
                  </a:cubicBezTo>
                  <a:cubicBezTo>
                    <a:pt x="2445580" y="4320940"/>
                    <a:pt x="2437484" y="4315702"/>
                    <a:pt x="2432721" y="4318083"/>
                  </a:cubicBezTo>
                  <a:cubicBezTo>
                    <a:pt x="2425577" y="4317607"/>
                    <a:pt x="2422720" y="4321893"/>
                    <a:pt x="2418434" y="4324274"/>
                  </a:cubicBezTo>
                  <a:close/>
                  <a:moveTo>
                    <a:pt x="4071496" y="4335704"/>
                  </a:moveTo>
                  <a:cubicBezTo>
                    <a:pt x="4071973" y="4339991"/>
                    <a:pt x="4073878" y="4342848"/>
                    <a:pt x="4075306" y="4346182"/>
                  </a:cubicBezTo>
                  <a:cubicBezTo>
                    <a:pt x="4081022" y="4350468"/>
                    <a:pt x="4090070" y="4350468"/>
                    <a:pt x="4095785" y="4346182"/>
                  </a:cubicBezTo>
                  <a:cubicBezTo>
                    <a:pt x="4099595" y="4340943"/>
                    <a:pt x="4100072" y="4333323"/>
                    <a:pt x="4097214" y="4326656"/>
                  </a:cubicBezTo>
                  <a:cubicBezTo>
                    <a:pt x="4089118" y="4318083"/>
                    <a:pt x="4071496" y="4321893"/>
                    <a:pt x="4071496" y="4335704"/>
                  </a:cubicBezTo>
                  <a:close/>
                  <a:moveTo>
                    <a:pt x="2356997" y="4333323"/>
                  </a:moveTo>
                  <a:lnTo>
                    <a:pt x="2356997" y="4340943"/>
                  </a:lnTo>
                  <a:cubicBezTo>
                    <a:pt x="2362236" y="4353802"/>
                    <a:pt x="2387954" y="4350468"/>
                    <a:pt x="2382715" y="4330466"/>
                  </a:cubicBezTo>
                  <a:cubicBezTo>
                    <a:pt x="2380334" y="4327608"/>
                    <a:pt x="2377952" y="4324751"/>
                    <a:pt x="2375095" y="4322846"/>
                  </a:cubicBezTo>
                  <a:cubicBezTo>
                    <a:pt x="2372237" y="4323798"/>
                    <a:pt x="2365570" y="4321417"/>
                    <a:pt x="2364617" y="4324274"/>
                  </a:cubicBezTo>
                  <a:cubicBezTo>
                    <a:pt x="2359855" y="4325227"/>
                    <a:pt x="2357950" y="4328561"/>
                    <a:pt x="2356997" y="4333323"/>
                  </a:cubicBezTo>
                  <a:close/>
                  <a:moveTo>
                    <a:pt x="2802291" y="4334752"/>
                  </a:moveTo>
                  <a:cubicBezTo>
                    <a:pt x="2802767" y="4354278"/>
                    <a:pt x="2828961" y="4350468"/>
                    <a:pt x="2828009" y="4334752"/>
                  </a:cubicBezTo>
                  <a:cubicBezTo>
                    <a:pt x="2828009" y="4332847"/>
                    <a:pt x="2825151" y="4331418"/>
                    <a:pt x="2825627" y="4328084"/>
                  </a:cubicBezTo>
                  <a:cubicBezTo>
                    <a:pt x="2822770" y="4326656"/>
                    <a:pt x="2817055" y="4321417"/>
                    <a:pt x="2814197" y="4324274"/>
                  </a:cubicBezTo>
                  <a:cubicBezTo>
                    <a:pt x="2806577" y="4323798"/>
                    <a:pt x="2805625" y="4329989"/>
                    <a:pt x="2802767" y="4334752"/>
                  </a:cubicBezTo>
                  <a:close/>
                  <a:moveTo>
                    <a:pt x="4135314" y="4337133"/>
                  </a:moveTo>
                  <a:cubicBezTo>
                    <a:pt x="4135790" y="4353325"/>
                    <a:pt x="4164365" y="4351897"/>
                    <a:pt x="4161032" y="4333323"/>
                  </a:cubicBezTo>
                  <a:cubicBezTo>
                    <a:pt x="4160555" y="4330942"/>
                    <a:pt x="4158174" y="4329989"/>
                    <a:pt x="4158650" y="4327132"/>
                  </a:cubicBezTo>
                  <a:cubicBezTo>
                    <a:pt x="4155316" y="4325703"/>
                    <a:pt x="4149125" y="4320464"/>
                    <a:pt x="4144363" y="4324751"/>
                  </a:cubicBezTo>
                  <a:cubicBezTo>
                    <a:pt x="4138171" y="4325703"/>
                    <a:pt x="4135790" y="4330466"/>
                    <a:pt x="4135314" y="4337609"/>
                  </a:cubicBezTo>
                  <a:close/>
                  <a:moveTo>
                    <a:pt x="3565719" y="4337133"/>
                  </a:moveTo>
                  <a:cubicBezTo>
                    <a:pt x="3567148" y="4343324"/>
                    <a:pt x="3570482" y="4347611"/>
                    <a:pt x="3578578" y="4347611"/>
                  </a:cubicBezTo>
                  <a:cubicBezTo>
                    <a:pt x="3584769" y="4346182"/>
                    <a:pt x="3589055" y="4342848"/>
                    <a:pt x="3589055" y="4334752"/>
                  </a:cubicBezTo>
                  <a:cubicBezTo>
                    <a:pt x="3588579" y="4320940"/>
                    <a:pt x="3563814" y="4321417"/>
                    <a:pt x="3566196" y="4337133"/>
                  </a:cubicBezTo>
                  <a:close/>
                  <a:moveTo>
                    <a:pt x="3628584" y="4337133"/>
                  </a:moveTo>
                  <a:cubicBezTo>
                    <a:pt x="3630013" y="4343324"/>
                    <a:pt x="3633347" y="4347611"/>
                    <a:pt x="3641443" y="4347611"/>
                  </a:cubicBezTo>
                  <a:cubicBezTo>
                    <a:pt x="3647634" y="4346182"/>
                    <a:pt x="3651920" y="4342848"/>
                    <a:pt x="3651920" y="4334752"/>
                  </a:cubicBezTo>
                  <a:cubicBezTo>
                    <a:pt x="3651444" y="4320940"/>
                    <a:pt x="3626679" y="4321417"/>
                    <a:pt x="3629061" y="4337133"/>
                  </a:cubicBezTo>
                  <a:close/>
                  <a:moveTo>
                    <a:pt x="4009584" y="4337133"/>
                  </a:moveTo>
                  <a:cubicBezTo>
                    <a:pt x="4011489" y="4342848"/>
                    <a:pt x="4014823" y="4347134"/>
                    <a:pt x="4022443" y="4347611"/>
                  </a:cubicBezTo>
                  <a:cubicBezTo>
                    <a:pt x="4028158" y="4345706"/>
                    <a:pt x="4032444" y="4342372"/>
                    <a:pt x="4032920" y="4334752"/>
                  </a:cubicBezTo>
                  <a:cubicBezTo>
                    <a:pt x="4031015" y="4321417"/>
                    <a:pt x="4009108" y="4321893"/>
                    <a:pt x="4009584" y="4337133"/>
                  </a:cubicBezTo>
                  <a:close/>
                  <a:moveTo>
                    <a:pt x="3695259" y="4337133"/>
                  </a:moveTo>
                  <a:cubicBezTo>
                    <a:pt x="3698117" y="4349515"/>
                    <a:pt x="3718119" y="4343801"/>
                    <a:pt x="3711928" y="4330942"/>
                  </a:cubicBezTo>
                  <a:cubicBezTo>
                    <a:pt x="3706213" y="4324751"/>
                    <a:pt x="3695259" y="4327608"/>
                    <a:pt x="3695259" y="4337133"/>
                  </a:cubicBezTo>
                  <a:close/>
                  <a:moveTo>
                    <a:pt x="4203418" y="4340943"/>
                  </a:moveTo>
                  <a:cubicBezTo>
                    <a:pt x="4209133" y="4348563"/>
                    <a:pt x="4226278" y="4345229"/>
                    <a:pt x="4221515" y="4330466"/>
                  </a:cubicBezTo>
                  <a:cubicBezTo>
                    <a:pt x="4219610" y="4327608"/>
                    <a:pt x="4211514" y="4324274"/>
                    <a:pt x="4207228" y="4328084"/>
                  </a:cubicBezTo>
                  <a:cubicBezTo>
                    <a:pt x="4202465" y="4329037"/>
                    <a:pt x="4203418" y="4335228"/>
                    <a:pt x="4203418" y="4340943"/>
                  </a:cubicBezTo>
                  <a:close/>
                  <a:moveTo>
                    <a:pt x="2299371" y="4337133"/>
                  </a:moveTo>
                  <a:cubicBezTo>
                    <a:pt x="2300324" y="4345229"/>
                    <a:pt x="2316040" y="4346658"/>
                    <a:pt x="2314611" y="4334752"/>
                  </a:cubicBezTo>
                  <a:cubicBezTo>
                    <a:pt x="2313182" y="4330942"/>
                    <a:pt x="2311277" y="4328084"/>
                    <a:pt x="2305562" y="4328084"/>
                  </a:cubicBezTo>
                  <a:cubicBezTo>
                    <a:pt x="2304610" y="4328084"/>
                    <a:pt x="2304134" y="4328084"/>
                    <a:pt x="2304134" y="4329513"/>
                  </a:cubicBezTo>
                  <a:cubicBezTo>
                    <a:pt x="2298895" y="4329989"/>
                    <a:pt x="2298895" y="4335228"/>
                    <a:pt x="2298895" y="4337133"/>
                  </a:cubicBezTo>
                  <a:close/>
                  <a:moveTo>
                    <a:pt x="2598456" y="4389997"/>
                  </a:moveTo>
                  <a:cubicBezTo>
                    <a:pt x="2597027" y="4397140"/>
                    <a:pt x="2596551" y="4404284"/>
                    <a:pt x="2598456" y="4410476"/>
                  </a:cubicBezTo>
                  <a:cubicBezTo>
                    <a:pt x="2600361" y="4416667"/>
                    <a:pt x="2608457" y="4424287"/>
                    <a:pt x="2613696" y="4425716"/>
                  </a:cubicBezTo>
                  <a:cubicBezTo>
                    <a:pt x="2628936" y="4430954"/>
                    <a:pt x="2643223" y="4422858"/>
                    <a:pt x="2649415" y="4410476"/>
                  </a:cubicBezTo>
                  <a:cubicBezTo>
                    <a:pt x="2649415" y="4409047"/>
                    <a:pt x="2649415" y="4406666"/>
                    <a:pt x="2650844" y="4406666"/>
                  </a:cubicBezTo>
                  <a:cubicBezTo>
                    <a:pt x="2652749" y="4386663"/>
                    <a:pt x="2642747" y="4378567"/>
                    <a:pt x="2630365" y="4373328"/>
                  </a:cubicBezTo>
                  <a:lnTo>
                    <a:pt x="2618935" y="4373328"/>
                  </a:lnTo>
                  <a:cubicBezTo>
                    <a:pt x="2618935" y="4373328"/>
                    <a:pt x="2617506" y="4373328"/>
                    <a:pt x="2617506" y="4374757"/>
                  </a:cubicBezTo>
                  <a:cubicBezTo>
                    <a:pt x="2607028" y="4375709"/>
                    <a:pt x="2603219" y="4383329"/>
                    <a:pt x="2598456" y="4389997"/>
                  </a:cubicBezTo>
                  <a:close/>
                  <a:moveTo>
                    <a:pt x="2663702" y="4389997"/>
                  </a:moveTo>
                  <a:cubicBezTo>
                    <a:pt x="2663702" y="4395236"/>
                    <a:pt x="2661797" y="4399045"/>
                    <a:pt x="2662274" y="4405237"/>
                  </a:cubicBezTo>
                  <a:cubicBezTo>
                    <a:pt x="2665607" y="4416190"/>
                    <a:pt x="2672275" y="4423334"/>
                    <a:pt x="2684181" y="4425716"/>
                  </a:cubicBezTo>
                  <a:cubicBezTo>
                    <a:pt x="2702278" y="4426668"/>
                    <a:pt x="2710375" y="4417619"/>
                    <a:pt x="2713709" y="4403808"/>
                  </a:cubicBezTo>
                  <a:cubicBezTo>
                    <a:pt x="2713709" y="4383329"/>
                    <a:pt x="2703707" y="4373804"/>
                    <a:pt x="2682752" y="4374281"/>
                  </a:cubicBezTo>
                  <a:cubicBezTo>
                    <a:pt x="2681800" y="4374281"/>
                    <a:pt x="2681324" y="4374281"/>
                    <a:pt x="2681324" y="4375709"/>
                  </a:cubicBezTo>
                  <a:cubicBezTo>
                    <a:pt x="2671798" y="4376662"/>
                    <a:pt x="2667989" y="4383805"/>
                    <a:pt x="2663226" y="4389997"/>
                  </a:cubicBezTo>
                  <a:close/>
                  <a:moveTo>
                    <a:pt x="2539401" y="4391426"/>
                  </a:moveTo>
                  <a:cubicBezTo>
                    <a:pt x="2537020" y="4408094"/>
                    <a:pt x="2544163" y="4415714"/>
                    <a:pt x="2553689" y="4420953"/>
                  </a:cubicBezTo>
                  <a:cubicBezTo>
                    <a:pt x="2570357" y="4423334"/>
                    <a:pt x="2577977" y="4416190"/>
                    <a:pt x="2583216" y="4406666"/>
                  </a:cubicBezTo>
                  <a:cubicBezTo>
                    <a:pt x="2585597" y="4389997"/>
                    <a:pt x="2578453" y="4382377"/>
                    <a:pt x="2568929" y="4377138"/>
                  </a:cubicBezTo>
                  <a:cubicBezTo>
                    <a:pt x="2564166" y="4378091"/>
                    <a:pt x="2556070" y="4375709"/>
                    <a:pt x="2553689" y="4378567"/>
                  </a:cubicBezTo>
                  <a:cubicBezTo>
                    <a:pt x="2546068" y="4379995"/>
                    <a:pt x="2543687" y="4386187"/>
                    <a:pt x="2539401" y="4391426"/>
                  </a:cubicBezTo>
                  <a:close/>
                  <a:moveTo>
                    <a:pt x="2481775" y="4400474"/>
                  </a:moveTo>
                  <a:cubicBezTo>
                    <a:pt x="2483680" y="4408571"/>
                    <a:pt x="2488919" y="4414285"/>
                    <a:pt x="2498444" y="4414762"/>
                  </a:cubicBezTo>
                  <a:cubicBezTo>
                    <a:pt x="2506540" y="4412857"/>
                    <a:pt x="2512255" y="4407618"/>
                    <a:pt x="2512731" y="4398093"/>
                  </a:cubicBezTo>
                  <a:cubicBezTo>
                    <a:pt x="2510826" y="4389997"/>
                    <a:pt x="2505587" y="4384282"/>
                    <a:pt x="2496062" y="4383805"/>
                  </a:cubicBezTo>
                  <a:cubicBezTo>
                    <a:pt x="2487966" y="4385711"/>
                    <a:pt x="2482251" y="4390949"/>
                    <a:pt x="2481775" y="4400474"/>
                  </a:cubicBezTo>
                  <a:close/>
                  <a:moveTo>
                    <a:pt x="2421291" y="4400474"/>
                  </a:moveTo>
                  <a:cubicBezTo>
                    <a:pt x="2421767" y="4416667"/>
                    <a:pt x="2450342" y="4415238"/>
                    <a:pt x="2447009" y="4396664"/>
                  </a:cubicBezTo>
                  <a:cubicBezTo>
                    <a:pt x="2446532" y="4394283"/>
                    <a:pt x="2444151" y="4393331"/>
                    <a:pt x="2444627" y="4390473"/>
                  </a:cubicBezTo>
                  <a:cubicBezTo>
                    <a:pt x="2441294" y="4389044"/>
                    <a:pt x="2435102" y="4383805"/>
                    <a:pt x="2430340" y="4388092"/>
                  </a:cubicBezTo>
                  <a:cubicBezTo>
                    <a:pt x="2424149" y="4389044"/>
                    <a:pt x="2421767" y="4393807"/>
                    <a:pt x="2421291" y="4400950"/>
                  </a:cubicBezTo>
                  <a:close/>
                  <a:moveTo>
                    <a:pt x="2737997" y="4400474"/>
                  </a:moveTo>
                  <a:cubicBezTo>
                    <a:pt x="2739426" y="4408094"/>
                    <a:pt x="2743712" y="4412857"/>
                    <a:pt x="2752285" y="4413333"/>
                  </a:cubicBezTo>
                  <a:cubicBezTo>
                    <a:pt x="2758952" y="4411428"/>
                    <a:pt x="2763715" y="4407618"/>
                    <a:pt x="2763715" y="4399045"/>
                  </a:cubicBezTo>
                  <a:cubicBezTo>
                    <a:pt x="2762286" y="4384282"/>
                    <a:pt x="2738473" y="4384282"/>
                    <a:pt x="2737997" y="4400474"/>
                  </a:cubicBezTo>
                  <a:close/>
                  <a:moveTo>
                    <a:pt x="2362236" y="4405713"/>
                  </a:moveTo>
                  <a:cubicBezTo>
                    <a:pt x="2370809" y="4413333"/>
                    <a:pt x="2384144" y="4404284"/>
                    <a:pt x="2377476" y="4392854"/>
                  </a:cubicBezTo>
                  <a:cubicBezTo>
                    <a:pt x="2368904" y="4385234"/>
                    <a:pt x="2355569" y="4394283"/>
                    <a:pt x="2362236" y="4405713"/>
                  </a:cubicBezTo>
                  <a:close/>
                  <a:moveTo>
                    <a:pt x="4077688" y="4408094"/>
                  </a:moveTo>
                  <a:cubicBezTo>
                    <a:pt x="4082927" y="4410952"/>
                    <a:pt x="4087689" y="4410952"/>
                    <a:pt x="4092928" y="4408094"/>
                  </a:cubicBezTo>
                  <a:cubicBezTo>
                    <a:pt x="4092928" y="4403808"/>
                    <a:pt x="4096262" y="4403808"/>
                    <a:pt x="4095309" y="4399045"/>
                  </a:cubicBezTo>
                  <a:cubicBezTo>
                    <a:pt x="4093880" y="4387139"/>
                    <a:pt x="4073878" y="4387616"/>
                    <a:pt x="4074830" y="4401427"/>
                  </a:cubicBezTo>
                  <a:cubicBezTo>
                    <a:pt x="4075306" y="4403808"/>
                    <a:pt x="4077688" y="4404761"/>
                    <a:pt x="4077211" y="4408094"/>
                  </a:cubicBezTo>
                  <a:close/>
                  <a:moveTo>
                    <a:pt x="3568100" y="4402856"/>
                  </a:moveTo>
                  <a:cubicBezTo>
                    <a:pt x="3570482" y="4405713"/>
                    <a:pt x="3571434" y="4409523"/>
                    <a:pt x="3577149" y="4409047"/>
                  </a:cubicBezTo>
                  <a:cubicBezTo>
                    <a:pt x="3582864" y="4408571"/>
                    <a:pt x="3586198" y="4405237"/>
                    <a:pt x="3586198" y="4398569"/>
                  </a:cubicBezTo>
                  <a:cubicBezTo>
                    <a:pt x="3585245" y="4387616"/>
                    <a:pt x="3565243" y="4388568"/>
                    <a:pt x="3568100" y="4402379"/>
                  </a:cubicBezTo>
                  <a:close/>
                  <a:moveTo>
                    <a:pt x="4013394" y="4406666"/>
                  </a:moveTo>
                  <a:cubicBezTo>
                    <a:pt x="4021967" y="4414285"/>
                    <a:pt x="4035302" y="4405237"/>
                    <a:pt x="4028634" y="4393807"/>
                  </a:cubicBezTo>
                  <a:cubicBezTo>
                    <a:pt x="4020062" y="4386187"/>
                    <a:pt x="4006727" y="4395236"/>
                    <a:pt x="4013394" y="4406666"/>
                  </a:cubicBezTo>
                  <a:close/>
                  <a:moveTo>
                    <a:pt x="4139124" y="4402856"/>
                  </a:moveTo>
                  <a:cubicBezTo>
                    <a:pt x="4141505" y="4405713"/>
                    <a:pt x="4142458" y="4409523"/>
                    <a:pt x="4148173" y="4409047"/>
                  </a:cubicBezTo>
                  <a:cubicBezTo>
                    <a:pt x="4153888" y="4408571"/>
                    <a:pt x="4157221" y="4405237"/>
                    <a:pt x="4157221" y="4398569"/>
                  </a:cubicBezTo>
                  <a:cubicBezTo>
                    <a:pt x="4156269" y="4387616"/>
                    <a:pt x="4136266" y="4388568"/>
                    <a:pt x="4139124" y="4402379"/>
                  </a:cubicBezTo>
                  <a:close/>
                  <a:moveTo>
                    <a:pt x="3505235" y="4401427"/>
                  </a:moveTo>
                  <a:cubicBezTo>
                    <a:pt x="3506188" y="4409523"/>
                    <a:pt x="3521904" y="4410952"/>
                    <a:pt x="3520475" y="4399045"/>
                  </a:cubicBezTo>
                  <a:cubicBezTo>
                    <a:pt x="3519047" y="4395236"/>
                    <a:pt x="3517142" y="4392378"/>
                    <a:pt x="3511427" y="4392378"/>
                  </a:cubicBezTo>
                  <a:cubicBezTo>
                    <a:pt x="3510474" y="4392378"/>
                    <a:pt x="3509998" y="4392378"/>
                    <a:pt x="3509998" y="4393807"/>
                  </a:cubicBezTo>
                  <a:cubicBezTo>
                    <a:pt x="3504759" y="4394283"/>
                    <a:pt x="3504759" y="4399522"/>
                    <a:pt x="3504759" y="4401427"/>
                  </a:cubicBezTo>
                  <a:close/>
                  <a:moveTo>
                    <a:pt x="3632394" y="4401427"/>
                  </a:moveTo>
                  <a:cubicBezTo>
                    <a:pt x="3633347" y="4409523"/>
                    <a:pt x="3649063" y="4410952"/>
                    <a:pt x="3647634" y="4399045"/>
                  </a:cubicBezTo>
                  <a:cubicBezTo>
                    <a:pt x="3646205" y="4395236"/>
                    <a:pt x="3644301" y="4392378"/>
                    <a:pt x="3638586" y="4392378"/>
                  </a:cubicBezTo>
                  <a:cubicBezTo>
                    <a:pt x="3637633" y="4392378"/>
                    <a:pt x="3637157" y="4392378"/>
                    <a:pt x="3637157" y="4393807"/>
                  </a:cubicBezTo>
                  <a:cubicBezTo>
                    <a:pt x="3631918" y="4394283"/>
                    <a:pt x="3631918" y="4399522"/>
                    <a:pt x="3631918" y="4401427"/>
                  </a:cubicBezTo>
                  <a:close/>
                  <a:moveTo>
                    <a:pt x="2599409" y="4454291"/>
                  </a:moveTo>
                  <a:cubicBezTo>
                    <a:pt x="2600361" y="4458577"/>
                    <a:pt x="2597504" y="4459053"/>
                    <a:pt x="2597980" y="4463339"/>
                  </a:cubicBezTo>
                  <a:cubicBezTo>
                    <a:pt x="2599885" y="4479055"/>
                    <a:pt x="2608457" y="4487628"/>
                    <a:pt x="2625126" y="4489057"/>
                  </a:cubicBezTo>
                  <a:cubicBezTo>
                    <a:pt x="2639413" y="4486676"/>
                    <a:pt x="2648462" y="4478103"/>
                    <a:pt x="2649415" y="4461910"/>
                  </a:cubicBezTo>
                  <a:cubicBezTo>
                    <a:pt x="2647510" y="4447147"/>
                    <a:pt x="2635604" y="4435241"/>
                    <a:pt x="2619887" y="4438574"/>
                  </a:cubicBezTo>
                  <a:cubicBezTo>
                    <a:pt x="2608457" y="4438574"/>
                    <a:pt x="2604647" y="4447147"/>
                    <a:pt x="2599409" y="4453814"/>
                  </a:cubicBezTo>
                  <a:close/>
                  <a:moveTo>
                    <a:pt x="2542735" y="4447623"/>
                  </a:moveTo>
                  <a:cubicBezTo>
                    <a:pt x="2540830" y="4452386"/>
                    <a:pt x="2537496" y="4456196"/>
                    <a:pt x="2537496" y="4462863"/>
                  </a:cubicBezTo>
                  <a:cubicBezTo>
                    <a:pt x="2538925" y="4477150"/>
                    <a:pt x="2547021" y="4485247"/>
                    <a:pt x="2561785" y="4486199"/>
                  </a:cubicBezTo>
                  <a:cubicBezTo>
                    <a:pt x="2574643" y="4484294"/>
                    <a:pt x="2582264" y="4476674"/>
                    <a:pt x="2583692" y="4462863"/>
                  </a:cubicBezTo>
                  <a:cubicBezTo>
                    <a:pt x="2583692" y="4455243"/>
                    <a:pt x="2579882" y="4450957"/>
                    <a:pt x="2577501" y="4446194"/>
                  </a:cubicBezTo>
                  <a:cubicBezTo>
                    <a:pt x="2572262" y="4443337"/>
                    <a:pt x="2564166" y="4437146"/>
                    <a:pt x="2557022" y="4440956"/>
                  </a:cubicBezTo>
                  <a:cubicBezTo>
                    <a:pt x="2549402" y="4440479"/>
                    <a:pt x="2547497" y="4445242"/>
                    <a:pt x="2542735" y="4447623"/>
                  </a:cubicBezTo>
                  <a:close/>
                  <a:moveTo>
                    <a:pt x="2668465" y="4462863"/>
                  </a:moveTo>
                  <a:cubicBezTo>
                    <a:pt x="2669893" y="4474293"/>
                    <a:pt x="2676561" y="4480484"/>
                    <a:pt x="2687515" y="4481913"/>
                  </a:cubicBezTo>
                  <a:cubicBezTo>
                    <a:pt x="2698945" y="4480484"/>
                    <a:pt x="2706088" y="4473817"/>
                    <a:pt x="2706565" y="4461434"/>
                  </a:cubicBezTo>
                  <a:cubicBezTo>
                    <a:pt x="2705136" y="4450957"/>
                    <a:pt x="2695611" y="4441432"/>
                    <a:pt x="2684657" y="4444765"/>
                  </a:cubicBezTo>
                  <a:cubicBezTo>
                    <a:pt x="2673703" y="4445242"/>
                    <a:pt x="2669893" y="4452862"/>
                    <a:pt x="2667989" y="4462863"/>
                  </a:cubicBezTo>
                  <a:close/>
                  <a:moveTo>
                    <a:pt x="2487490" y="4470483"/>
                  </a:moveTo>
                  <a:cubicBezTo>
                    <a:pt x="2492729" y="4474293"/>
                    <a:pt x="2497967" y="4474769"/>
                    <a:pt x="2504159" y="4471912"/>
                  </a:cubicBezTo>
                  <a:cubicBezTo>
                    <a:pt x="2507492" y="4466673"/>
                    <a:pt x="2508445" y="4461434"/>
                    <a:pt x="2505587" y="4455243"/>
                  </a:cubicBezTo>
                  <a:cubicBezTo>
                    <a:pt x="2495110" y="4445718"/>
                    <a:pt x="2479394" y="4458101"/>
                    <a:pt x="2487490" y="4470483"/>
                  </a:cubicBezTo>
                  <a:close/>
                  <a:moveTo>
                    <a:pt x="2541306" y="4524299"/>
                  </a:moveTo>
                  <a:cubicBezTo>
                    <a:pt x="2539401" y="4543349"/>
                    <a:pt x="2562261" y="4550017"/>
                    <a:pt x="2574643" y="4539539"/>
                  </a:cubicBezTo>
                  <a:cubicBezTo>
                    <a:pt x="2576548" y="4534301"/>
                    <a:pt x="2580835" y="4530967"/>
                    <a:pt x="2579882" y="4522870"/>
                  </a:cubicBezTo>
                  <a:cubicBezTo>
                    <a:pt x="2578930" y="4518108"/>
                    <a:pt x="2576072" y="4515251"/>
                    <a:pt x="2574643" y="4511440"/>
                  </a:cubicBezTo>
                  <a:cubicBezTo>
                    <a:pt x="2569881" y="4509059"/>
                    <a:pt x="2562261" y="4503344"/>
                    <a:pt x="2555594" y="4507630"/>
                  </a:cubicBezTo>
                  <a:cubicBezTo>
                    <a:pt x="2547021" y="4509059"/>
                    <a:pt x="2542735" y="4515727"/>
                    <a:pt x="2541306" y="4524299"/>
                  </a:cubicBezTo>
                  <a:close/>
                  <a:moveTo>
                    <a:pt x="2606552" y="4526680"/>
                  </a:moveTo>
                  <a:cubicBezTo>
                    <a:pt x="2608457" y="4536682"/>
                    <a:pt x="2613696" y="4542397"/>
                    <a:pt x="2624650" y="4543349"/>
                  </a:cubicBezTo>
                  <a:cubicBezTo>
                    <a:pt x="2633222" y="4540968"/>
                    <a:pt x="2639413" y="4535729"/>
                    <a:pt x="2639890" y="4525252"/>
                  </a:cubicBezTo>
                  <a:cubicBezTo>
                    <a:pt x="2637985" y="4505726"/>
                    <a:pt x="2607028" y="4506202"/>
                    <a:pt x="2606552" y="4526680"/>
                  </a:cubicBezTo>
                  <a:close/>
                  <a:moveTo>
                    <a:pt x="2697516" y="4525252"/>
                  </a:moveTo>
                  <a:cubicBezTo>
                    <a:pt x="2695135" y="4514298"/>
                    <a:pt x="2679419" y="4514298"/>
                    <a:pt x="2677037" y="4525252"/>
                  </a:cubicBezTo>
                  <a:cubicBezTo>
                    <a:pt x="2677037" y="4539539"/>
                    <a:pt x="2697516" y="4539539"/>
                    <a:pt x="2697516" y="4525252"/>
                  </a:cubicBezTo>
                  <a:close/>
                  <a:moveTo>
                    <a:pt x="2551307" y="4590974"/>
                  </a:moveTo>
                  <a:cubicBezTo>
                    <a:pt x="2554165" y="4603357"/>
                    <a:pt x="2574167" y="4597642"/>
                    <a:pt x="2567976" y="4584307"/>
                  </a:cubicBezTo>
                  <a:cubicBezTo>
                    <a:pt x="2562261" y="4578116"/>
                    <a:pt x="2551307" y="4580973"/>
                    <a:pt x="2551307" y="4590974"/>
                  </a:cubicBezTo>
                  <a:close/>
                </a:path>
              </a:pathLst>
            </a:custGeom>
            <a:solidFill>
              <a:srgbClr val="D8D8D8">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
            <p:cNvSpPr/>
            <p:nvPr/>
          </p:nvSpPr>
          <p:spPr>
            <a:xfrm>
              <a:off x="1762937" y="1659299"/>
              <a:ext cx="3516568" cy="3537995"/>
            </a:xfrm>
            <a:custGeom>
              <a:avLst/>
              <a:gdLst/>
              <a:ahLst/>
              <a:cxnLst/>
              <a:rect l="l" t="t" r="r" b="b"/>
              <a:pathLst>
                <a:path w="4223840" h="4249578" extrusionOk="0">
                  <a:moveTo>
                    <a:pt x="1455877" y="203359"/>
                  </a:moveTo>
                  <a:cubicBezTo>
                    <a:pt x="1494930" y="194786"/>
                    <a:pt x="1547317" y="186214"/>
                    <a:pt x="1574940" y="178117"/>
                  </a:cubicBezTo>
                  <a:cubicBezTo>
                    <a:pt x="1583512" y="180499"/>
                    <a:pt x="1605896" y="174784"/>
                    <a:pt x="1626851" y="170021"/>
                  </a:cubicBezTo>
                  <a:cubicBezTo>
                    <a:pt x="1647806" y="164306"/>
                    <a:pt x="1669237" y="164306"/>
                    <a:pt x="1674000" y="170021"/>
                  </a:cubicBezTo>
                  <a:cubicBezTo>
                    <a:pt x="1692097" y="168116"/>
                    <a:pt x="1679239" y="162401"/>
                    <a:pt x="1699241" y="160972"/>
                  </a:cubicBezTo>
                  <a:cubicBezTo>
                    <a:pt x="1713529" y="160972"/>
                    <a:pt x="1724959" y="162401"/>
                    <a:pt x="1740199" y="161925"/>
                  </a:cubicBezTo>
                  <a:cubicBezTo>
                    <a:pt x="1752105" y="156686"/>
                    <a:pt x="1778775" y="155258"/>
                    <a:pt x="1784966" y="158591"/>
                  </a:cubicBezTo>
                  <a:cubicBezTo>
                    <a:pt x="1779251" y="159544"/>
                    <a:pt x="1781156" y="160972"/>
                    <a:pt x="1776394" y="161925"/>
                  </a:cubicBezTo>
                  <a:cubicBezTo>
                    <a:pt x="1759249" y="160496"/>
                    <a:pt x="1714481" y="167164"/>
                    <a:pt x="1696860" y="171926"/>
                  </a:cubicBezTo>
                  <a:cubicBezTo>
                    <a:pt x="1729245" y="168116"/>
                    <a:pt x="1770202" y="165735"/>
                    <a:pt x="1798777" y="159067"/>
                  </a:cubicBezTo>
                  <a:cubicBezTo>
                    <a:pt x="1793539" y="159544"/>
                    <a:pt x="1786395" y="160972"/>
                    <a:pt x="1785442" y="159544"/>
                  </a:cubicBezTo>
                  <a:cubicBezTo>
                    <a:pt x="1798301" y="158115"/>
                    <a:pt x="1798777" y="155258"/>
                    <a:pt x="1811636" y="153829"/>
                  </a:cubicBezTo>
                  <a:cubicBezTo>
                    <a:pt x="1814970" y="156210"/>
                    <a:pt x="1799730" y="159067"/>
                    <a:pt x="1816398" y="156686"/>
                  </a:cubicBezTo>
                  <a:cubicBezTo>
                    <a:pt x="1822114" y="154781"/>
                    <a:pt x="1824971" y="153352"/>
                    <a:pt x="1834020" y="152400"/>
                  </a:cubicBezTo>
                  <a:cubicBezTo>
                    <a:pt x="1863547" y="155258"/>
                    <a:pt x="1908315" y="156210"/>
                    <a:pt x="1936890" y="152400"/>
                  </a:cubicBezTo>
                  <a:cubicBezTo>
                    <a:pt x="1957368" y="157639"/>
                    <a:pt x="1988801" y="153352"/>
                    <a:pt x="2016424" y="156210"/>
                  </a:cubicBezTo>
                  <a:cubicBezTo>
                    <a:pt x="2044046" y="158591"/>
                    <a:pt x="2066906" y="160972"/>
                    <a:pt x="2070716" y="169069"/>
                  </a:cubicBezTo>
                  <a:cubicBezTo>
                    <a:pt x="2106435" y="169069"/>
                    <a:pt x="2143106" y="171450"/>
                    <a:pt x="2176920" y="179070"/>
                  </a:cubicBezTo>
                  <a:cubicBezTo>
                    <a:pt x="2185492" y="179546"/>
                    <a:pt x="2180253" y="175736"/>
                    <a:pt x="2190254" y="177641"/>
                  </a:cubicBezTo>
                  <a:cubicBezTo>
                    <a:pt x="2224544" y="190976"/>
                    <a:pt x="2279313" y="190500"/>
                    <a:pt x="2321699" y="200977"/>
                  </a:cubicBezTo>
                  <a:cubicBezTo>
                    <a:pt x="2318366" y="205264"/>
                    <a:pt x="2277885" y="191929"/>
                    <a:pt x="2290267" y="200025"/>
                  </a:cubicBezTo>
                  <a:cubicBezTo>
                    <a:pt x="2321699" y="203835"/>
                    <a:pt x="2350274" y="207645"/>
                    <a:pt x="2375992" y="217170"/>
                  </a:cubicBezTo>
                  <a:cubicBezTo>
                    <a:pt x="2401709" y="226219"/>
                    <a:pt x="2425522" y="235744"/>
                    <a:pt x="2448858" y="242411"/>
                  </a:cubicBezTo>
                  <a:cubicBezTo>
                    <a:pt x="2446477" y="244793"/>
                    <a:pt x="2429808" y="238125"/>
                    <a:pt x="2430761" y="242411"/>
                  </a:cubicBezTo>
                  <a:cubicBezTo>
                    <a:pt x="2444096" y="245745"/>
                    <a:pt x="2472195" y="256222"/>
                    <a:pt x="2490292" y="259080"/>
                  </a:cubicBezTo>
                  <a:cubicBezTo>
                    <a:pt x="2491244" y="260985"/>
                    <a:pt x="2496007" y="262890"/>
                    <a:pt x="2493626" y="264795"/>
                  </a:cubicBezTo>
                  <a:cubicBezTo>
                    <a:pt x="2509818" y="268129"/>
                    <a:pt x="2524106" y="272415"/>
                    <a:pt x="2538869" y="278130"/>
                  </a:cubicBezTo>
                  <a:cubicBezTo>
                    <a:pt x="2552681" y="285274"/>
                    <a:pt x="2567921" y="292894"/>
                    <a:pt x="2583637" y="300514"/>
                  </a:cubicBezTo>
                  <a:cubicBezTo>
                    <a:pt x="2589828" y="300514"/>
                    <a:pt x="2574588" y="291941"/>
                    <a:pt x="2585066" y="296227"/>
                  </a:cubicBezTo>
                  <a:lnTo>
                    <a:pt x="2609354" y="306229"/>
                  </a:lnTo>
                  <a:cubicBezTo>
                    <a:pt x="2603639" y="305753"/>
                    <a:pt x="2602687" y="308134"/>
                    <a:pt x="2612212" y="312420"/>
                  </a:cubicBezTo>
                  <a:cubicBezTo>
                    <a:pt x="2629833" y="318611"/>
                    <a:pt x="2649359" y="326231"/>
                    <a:pt x="2668409" y="333851"/>
                  </a:cubicBezTo>
                  <a:cubicBezTo>
                    <a:pt x="2687936" y="340995"/>
                    <a:pt x="2706509" y="348139"/>
                    <a:pt x="2722702" y="354806"/>
                  </a:cubicBezTo>
                  <a:cubicBezTo>
                    <a:pt x="2709367" y="352901"/>
                    <a:pt x="2732227" y="360998"/>
                    <a:pt x="2734132" y="361950"/>
                  </a:cubicBezTo>
                  <a:cubicBezTo>
                    <a:pt x="2734608" y="361950"/>
                    <a:pt x="2732703" y="363855"/>
                    <a:pt x="2733179" y="363855"/>
                  </a:cubicBezTo>
                  <a:cubicBezTo>
                    <a:pt x="2761754" y="381952"/>
                    <a:pt x="2806998" y="403860"/>
                    <a:pt x="2848432" y="423386"/>
                  </a:cubicBezTo>
                  <a:cubicBezTo>
                    <a:pt x="2888437" y="445770"/>
                    <a:pt x="2923203" y="468630"/>
                    <a:pt x="2934633" y="479584"/>
                  </a:cubicBezTo>
                  <a:cubicBezTo>
                    <a:pt x="2929870" y="473393"/>
                    <a:pt x="2954635" y="483870"/>
                    <a:pt x="2966065" y="495776"/>
                  </a:cubicBezTo>
                  <a:cubicBezTo>
                    <a:pt x="2967018" y="500062"/>
                    <a:pt x="2957493" y="492919"/>
                    <a:pt x="2956064" y="494824"/>
                  </a:cubicBezTo>
                  <a:cubicBezTo>
                    <a:pt x="3002737" y="520541"/>
                    <a:pt x="3044170" y="558165"/>
                    <a:pt x="3089414" y="593884"/>
                  </a:cubicBezTo>
                  <a:cubicBezTo>
                    <a:pt x="3136086" y="628174"/>
                    <a:pt x="3177044" y="672465"/>
                    <a:pt x="3221812" y="715327"/>
                  </a:cubicBezTo>
                  <a:cubicBezTo>
                    <a:pt x="3219430" y="712946"/>
                    <a:pt x="3215620" y="709136"/>
                    <a:pt x="3216096" y="708184"/>
                  </a:cubicBezTo>
                  <a:cubicBezTo>
                    <a:pt x="3236099" y="729139"/>
                    <a:pt x="3250863" y="743903"/>
                    <a:pt x="3263721" y="758666"/>
                  </a:cubicBezTo>
                  <a:cubicBezTo>
                    <a:pt x="3275628" y="774383"/>
                    <a:pt x="3287534" y="788194"/>
                    <a:pt x="3304203" y="806291"/>
                  </a:cubicBezTo>
                  <a:cubicBezTo>
                    <a:pt x="3317538" y="823913"/>
                    <a:pt x="3338017" y="847725"/>
                    <a:pt x="3356590" y="869633"/>
                  </a:cubicBezTo>
                  <a:cubicBezTo>
                    <a:pt x="3376593" y="890587"/>
                    <a:pt x="3388975" y="914400"/>
                    <a:pt x="3396119" y="923449"/>
                  </a:cubicBezTo>
                  <a:cubicBezTo>
                    <a:pt x="3394214" y="919639"/>
                    <a:pt x="3383737" y="901065"/>
                    <a:pt x="3391356" y="910590"/>
                  </a:cubicBezTo>
                  <a:cubicBezTo>
                    <a:pt x="3411835" y="954405"/>
                    <a:pt x="3436600" y="986314"/>
                    <a:pt x="3472319" y="1041559"/>
                  </a:cubicBezTo>
                  <a:cubicBezTo>
                    <a:pt x="3469938" y="1049179"/>
                    <a:pt x="3492798" y="1090136"/>
                    <a:pt x="3498036" y="1087755"/>
                  </a:cubicBezTo>
                  <a:cubicBezTo>
                    <a:pt x="3491845" y="1074896"/>
                    <a:pt x="3487083" y="1068705"/>
                    <a:pt x="3483273" y="1066324"/>
                  </a:cubicBezTo>
                  <a:cubicBezTo>
                    <a:pt x="3481844" y="1060609"/>
                    <a:pt x="3472319" y="1045845"/>
                    <a:pt x="3478510" y="1048226"/>
                  </a:cubicBezTo>
                  <a:cubicBezTo>
                    <a:pt x="3489464" y="1067753"/>
                    <a:pt x="3524706" y="1128236"/>
                    <a:pt x="3503275" y="1100138"/>
                  </a:cubicBezTo>
                  <a:cubicBezTo>
                    <a:pt x="3539946" y="1157288"/>
                    <a:pt x="3544709" y="1178719"/>
                    <a:pt x="3569950" y="1233011"/>
                  </a:cubicBezTo>
                  <a:cubicBezTo>
                    <a:pt x="3564235" y="1248251"/>
                    <a:pt x="3605669" y="1318736"/>
                    <a:pt x="3598049" y="1316355"/>
                  </a:cubicBezTo>
                  <a:cubicBezTo>
                    <a:pt x="3602335" y="1323023"/>
                    <a:pt x="3607574" y="1332071"/>
                    <a:pt x="3610908" y="1341596"/>
                  </a:cubicBezTo>
                  <a:cubicBezTo>
                    <a:pt x="3613765" y="1351598"/>
                    <a:pt x="3615670" y="1361599"/>
                    <a:pt x="3616146" y="1370171"/>
                  </a:cubicBezTo>
                  <a:cubicBezTo>
                    <a:pt x="3603288" y="1334929"/>
                    <a:pt x="3591857" y="1311593"/>
                    <a:pt x="3580428" y="1291114"/>
                  </a:cubicBezTo>
                  <a:cubicBezTo>
                    <a:pt x="3586619" y="1303973"/>
                    <a:pt x="3591381" y="1315403"/>
                    <a:pt x="3590905" y="1319689"/>
                  </a:cubicBezTo>
                  <a:cubicBezTo>
                    <a:pt x="3602811" y="1335405"/>
                    <a:pt x="3608526" y="1353979"/>
                    <a:pt x="3610908" y="1372553"/>
                  </a:cubicBezTo>
                  <a:cubicBezTo>
                    <a:pt x="3615670" y="1369695"/>
                    <a:pt x="3617099" y="1389221"/>
                    <a:pt x="3617575" y="1393031"/>
                  </a:cubicBezTo>
                  <a:cubicBezTo>
                    <a:pt x="3622814" y="1396841"/>
                    <a:pt x="3614241" y="1379220"/>
                    <a:pt x="3619004" y="1383030"/>
                  </a:cubicBezTo>
                  <a:cubicBezTo>
                    <a:pt x="3629481" y="1409224"/>
                    <a:pt x="3639006" y="1443038"/>
                    <a:pt x="3644245" y="1471136"/>
                  </a:cubicBezTo>
                  <a:cubicBezTo>
                    <a:pt x="3641388" y="1463516"/>
                    <a:pt x="3639006" y="1457801"/>
                    <a:pt x="3636625" y="1455420"/>
                  </a:cubicBezTo>
                  <a:cubicBezTo>
                    <a:pt x="3645674" y="1477804"/>
                    <a:pt x="3649008" y="1505426"/>
                    <a:pt x="3656151" y="1508284"/>
                  </a:cubicBezTo>
                  <a:cubicBezTo>
                    <a:pt x="3654722" y="1499235"/>
                    <a:pt x="3646150" y="1481614"/>
                    <a:pt x="3648055" y="1478756"/>
                  </a:cubicBezTo>
                  <a:cubicBezTo>
                    <a:pt x="3661390" y="1507331"/>
                    <a:pt x="3662343" y="1531144"/>
                    <a:pt x="3664724" y="1550670"/>
                  </a:cubicBezTo>
                  <a:cubicBezTo>
                    <a:pt x="3663771" y="1544955"/>
                    <a:pt x="3658056" y="1520190"/>
                    <a:pt x="3659961" y="1534001"/>
                  </a:cubicBezTo>
                  <a:cubicBezTo>
                    <a:pt x="3663295" y="1554004"/>
                    <a:pt x="3667105" y="1559243"/>
                    <a:pt x="3670915" y="1571625"/>
                  </a:cubicBezTo>
                  <a:cubicBezTo>
                    <a:pt x="3670915" y="1616869"/>
                    <a:pt x="3684250" y="1645920"/>
                    <a:pt x="3688060" y="1692116"/>
                  </a:cubicBezTo>
                  <a:cubicBezTo>
                    <a:pt x="3692823" y="1696879"/>
                    <a:pt x="3694728" y="1723073"/>
                    <a:pt x="3697585" y="1743075"/>
                  </a:cubicBezTo>
                  <a:cubicBezTo>
                    <a:pt x="3696156" y="1743075"/>
                    <a:pt x="3695204" y="1745456"/>
                    <a:pt x="3694728" y="1747838"/>
                  </a:cubicBezTo>
                  <a:cubicBezTo>
                    <a:pt x="3691870" y="1749743"/>
                    <a:pt x="3691870" y="1731169"/>
                    <a:pt x="3688536" y="1735931"/>
                  </a:cubicBezTo>
                  <a:cubicBezTo>
                    <a:pt x="3690441" y="1753553"/>
                    <a:pt x="3697109" y="1792129"/>
                    <a:pt x="3695204" y="1817846"/>
                  </a:cubicBezTo>
                  <a:cubicBezTo>
                    <a:pt x="3696633" y="1823085"/>
                    <a:pt x="3701395" y="1838325"/>
                    <a:pt x="3701395" y="1853565"/>
                  </a:cubicBezTo>
                  <a:cubicBezTo>
                    <a:pt x="3701395" y="1868805"/>
                    <a:pt x="3700919" y="1883093"/>
                    <a:pt x="3697109" y="1886902"/>
                  </a:cubicBezTo>
                  <a:cubicBezTo>
                    <a:pt x="3696156" y="1872139"/>
                    <a:pt x="3695680" y="1857851"/>
                    <a:pt x="3695204" y="1845469"/>
                  </a:cubicBezTo>
                  <a:cubicBezTo>
                    <a:pt x="3693775" y="1833086"/>
                    <a:pt x="3692346" y="1822609"/>
                    <a:pt x="3692346" y="1814036"/>
                  </a:cubicBezTo>
                  <a:cubicBezTo>
                    <a:pt x="3687584" y="1810226"/>
                    <a:pt x="3683298" y="1725930"/>
                    <a:pt x="3677583" y="1734026"/>
                  </a:cubicBezTo>
                  <a:cubicBezTo>
                    <a:pt x="3679011" y="1730216"/>
                    <a:pt x="3680440" y="1726882"/>
                    <a:pt x="3679011" y="1716405"/>
                  </a:cubicBezTo>
                  <a:cubicBezTo>
                    <a:pt x="3676630" y="1710690"/>
                    <a:pt x="3673296" y="1697831"/>
                    <a:pt x="3668534" y="1688306"/>
                  </a:cubicBezTo>
                  <a:cubicBezTo>
                    <a:pt x="3677583" y="1688306"/>
                    <a:pt x="3660914" y="1664017"/>
                    <a:pt x="3666629" y="1658303"/>
                  </a:cubicBezTo>
                  <a:cubicBezTo>
                    <a:pt x="3664724" y="1644491"/>
                    <a:pt x="3661866" y="1650206"/>
                    <a:pt x="3659485" y="1642586"/>
                  </a:cubicBezTo>
                  <a:cubicBezTo>
                    <a:pt x="3658056" y="1631156"/>
                    <a:pt x="3659485" y="1625441"/>
                    <a:pt x="3657104" y="1612106"/>
                  </a:cubicBezTo>
                  <a:cubicBezTo>
                    <a:pt x="3630434" y="1518761"/>
                    <a:pt x="3605192" y="1410653"/>
                    <a:pt x="3567569" y="1322070"/>
                  </a:cubicBezTo>
                  <a:cubicBezTo>
                    <a:pt x="3571379" y="1332071"/>
                    <a:pt x="3576618" y="1343501"/>
                    <a:pt x="3579951" y="1353503"/>
                  </a:cubicBezTo>
                  <a:cubicBezTo>
                    <a:pt x="3582809" y="1363980"/>
                    <a:pt x="3585190" y="1373505"/>
                    <a:pt x="3584714" y="1379696"/>
                  </a:cubicBezTo>
                  <a:cubicBezTo>
                    <a:pt x="3582333" y="1372553"/>
                    <a:pt x="3581380" y="1358265"/>
                    <a:pt x="3576618" y="1355408"/>
                  </a:cubicBezTo>
                  <a:cubicBezTo>
                    <a:pt x="3578046" y="1363028"/>
                    <a:pt x="3582809" y="1375886"/>
                    <a:pt x="3582333" y="1380649"/>
                  </a:cubicBezTo>
                  <a:cubicBezTo>
                    <a:pt x="3574236" y="1359218"/>
                    <a:pt x="3573760" y="1342549"/>
                    <a:pt x="3568045" y="1335881"/>
                  </a:cubicBezTo>
                  <a:cubicBezTo>
                    <a:pt x="3577570" y="1358741"/>
                    <a:pt x="3563759" y="1336834"/>
                    <a:pt x="3563759" y="1337786"/>
                  </a:cubicBezTo>
                  <a:cubicBezTo>
                    <a:pt x="3565664" y="1346359"/>
                    <a:pt x="3573760" y="1356836"/>
                    <a:pt x="3572807" y="1371124"/>
                  </a:cubicBezTo>
                  <a:cubicBezTo>
                    <a:pt x="3575189" y="1371124"/>
                    <a:pt x="3573760" y="1365409"/>
                    <a:pt x="3575665" y="1365409"/>
                  </a:cubicBezTo>
                  <a:cubicBezTo>
                    <a:pt x="3578046" y="1373981"/>
                    <a:pt x="3575665" y="1374458"/>
                    <a:pt x="3577570" y="1383030"/>
                  </a:cubicBezTo>
                  <a:cubicBezTo>
                    <a:pt x="3592334" y="1408748"/>
                    <a:pt x="3604240" y="1444942"/>
                    <a:pt x="3616146" y="1482566"/>
                  </a:cubicBezTo>
                  <a:cubicBezTo>
                    <a:pt x="3630434" y="1519714"/>
                    <a:pt x="3633768" y="1560671"/>
                    <a:pt x="3645674" y="1593533"/>
                  </a:cubicBezTo>
                  <a:cubicBezTo>
                    <a:pt x="3640911" y="1598771"/>
                    <a:pt x="3647103" y="1612583"/>
                    <a:pt x="3649484" y="1610201"/>
                  </a:cubicBezTo>
                  <a:cubicBezTo>
                    <a:pt x="3651865" y="1629251"/>
                    <a:pt x="3650436" y="1633061"/>
                    <a:pt x="3649484" y="1641158"/>
                  </a:cubicBezTo>
                  <a:cubicBezTo>
                    <a:pt x="3655199" y="1648777"/>
                    <a:pt x="3659485" y="1665922"/>
                    <a:pt x="3661866" y="1684020"/>
                  </a:cubicBezTo>
                  <a:cubicBezTo>
                    <a:pt x="3663295" y="1702118"/>
                    <a:pt x="3665200" y="1721168"/>
                    <a:pt x="3669010" y="1732598"/>
                  </a:cubicBezTo>
                  <a:cubicBezTo>
                    <a:pt x="3665200" y="1759744"/>
                    <a:pt x="3680440" y="1817370"/>
                    <a:pt x="3683774" y="1846898"/>
                  </a:cubicBezTo>
                  <a:cubicBezTo>
                    <a:pt x="3683774" y="1843564"/>
                    <a:pt x="3683774" y="1841659"/>
                    <a:pt x="3685679" y="1842611"/>
                  </a:cubicBezTo>
                  <a:cubicBezTo>
                    <a:pt x="3687584" y="1857375"/>
                    <a:pt x="3688060" y="1866900"/>
                    <a:pt x="3685679" y="1876901"/>
                  </a:cubicBezTo>
                  <a:cubicBezTo>
                    <a:pt x="3682821" y="1867376"/>
                    <a:pt x="3687107" y="1868805"/>
                    <a:pt x="3686631" y="1855470"/>
                  </a:cubicBezTo>
                  <a:cubicBezTo>
                    <a:pt x="3679011" y="1886902"/>
                    <a:pt x="3686631" y="1935480"/>
                    <a:pt x="3684726" y="1979771"/>
                  </a:cubicBezTo>
                  <a:cubicBezTo>
                    <a:pt x="3686631" y="1986439"/>
                    <a:pt x="3687584" y="1996440"/>
                    <a:pt x="3689012" y="2005013"/>
                  </a:cubicBezTo>
                  <a:cubicBezTo>
                    <a:pt x="3687107" y="2013109"/>
                    <a:pt x="3686155" y="2036921"/>
                    <a:pt x="3684250" y="2056448"/>
                  </a:cubicBezTo>
                  <a:cubicBezTo>
                    <a:pt x="3687584" y="2059781"/>
                    <a:pt x="3689012" y="2066925"/>
                    <a:pt x="3686631" y="2086451"/>
                  </a:cubicBezTo>
                  <a:cubicBezTo>
                    <a:pt x="3695204" y="2064544"/>
                    <a:pt x="3699966" y="2024063"/>
                    <a:pt x="3695680" y="1996440"/>
                  </a:cubicBezTo>
                  <a:cubicBezTo>
                    <a:pt x="3700442" y="2011204"/>
                    <a:pt x="3700442" y="1987391"/>
                    <a:pt x="3704252" y="2004536"/>
                  </a:cubicBezTo>
                  <a:cubicBezTo>
                    <a:pt x="3699966" y="2016919"/>
                    <a:pt x="3696633" y="2085499"/>
                    <a:pt x="3694728" y="2103596"/>
                  </a:cubicBezTo>
                  <a:cubicBezTo>
                    <a:pt x="3695680" y="2095500"/>
                    <a:pt x="3696633" y="2085023"/>
                    <a:pt x="3699490" y="2086451"/>
                  </a:cubicBezTo>
                  <a:cubicBezTo>
                    <a:pt x="3698538" y="2099310"/>
                    <a:pt x="3699490" y="2123599"/>
                    <a:pt x="3696156" y="2133600"/>
                  </a:cubicBezTo>
                  <a:cubicBezTo>
                    <a:pt x="3698538" y="2112169"/>
                    <a:pt x="3693299" y="2116931"/>
                    <a:pt x="3698538" y="2103596"/>
                  </a:cubicBezTo>
                  <a:cubicBezTo>
                    <a:pt x="3694251" y="2111693"/>
                    <a:pt x="3690441" y="2121694"/>
                    <a:pt x="3688060" y="2137886"/>
                  </a:cubicBezTo>
                  <a:cubicBezTo>
                    <a:pt x="3691394" y="2141220"/>
                    <a:pt x="3690441" y="2123122"/>
                    <a:pt x="3694728" y="2129314"/>
                  </a:cubicBezTo>
                  <a:cubicBezTo>
                    <a:pt x="3694728" y="2133600"/>
                    <a:pt x="3695204" y="2134553"/>
                    <a:pt x="3695204" y="2137886"/>
                  </a:cubicBezTo>
                  <a:cubicBezTo>
                    <a:pt x="3691394" y="2143601"/>
                    <a:pt x="3690441" y="2184559"/>
                    <a:pt x="3687107" y="2171700"/>
                  </a:cubicBezTo>
                  <a:cubicBezTo>
                    <a:pt x="3687584" y="2187416"/>
                    <a:pt x="3685202" y="2206943"/>
                    <a:pt x="3680440" y="2223611"/>
                  </a:cubicBezTo>
                  <a:cubicBezTo>
                    <a:pt x="3676630" y="2240280"/>
                    <a:pt x="3671867" y="2254568"/>
                    <a:pt x="3667581" y="2260283"/>
                  </a:cubicBezTo>
                  <a:cubicBezTo>
                    <a:pt x="3664248" y="2286000"/>
                    <a:pt x="3661390" y="2309336"/>
                    <a:pt x="3658533" y="2332673"/>
                  </a:cubicBezTo>
                  <a:cubicBezTo>
                    <a:pt x="3656627" y="2344103"/>
                    <a:pt x="3655199" y="2356009"/>
                    <a:pt x="3653294" y="2367915"/>
                  </a:cubicBezTo>
                  <a:cubicBezTo>
                    <a:pt x="3650913" y="2379822"/>
                    <a:pt x="3646150" y="2391728"/>
                    <a:pt x="3642340" y="2404110"/>
                  </a:cubicBezTo>
                  <a:cubicBezTo>
                    <a:pt x="3640435" y="2404110"/>
                    <a:pt x="3638530" y="2401729"/>
                    <a:pt x="3636625" y="2407444"/>
                  </a:cubicBezTo>
                  <a:cubicBezTo>
                    <a:pt x="3638054" y="2411254"/>
                    <a:pt x="3635196" y="2422208"/>
                    <a:pt x="3635196" y="2428875"/>
                  </a:cubicBezTo>
                  <a:cubicBezTo>
                    <a:pt x="3630910" y="2428875"/>
                    <a:pt x="3631863" y="2440305"/>
                    <a:pt x="3629481" y="2440781"/>
                  </a:cubicBezTo>
                  <a:cubicBezTo>
                    <a:pt x="3630910" y="2435066"/>
                    <a:pt x="3628529" y="2435543"/>
                    <a:pt x="3628529" y="2431733"/>
                  </a:cubicBezTo>
                  <a:cubicBezTo>
                    <a:pt x="3626148" y="2441257"/>
                    <a:pt x="3623766" y="2447449"/>
                    <a:pt x="3621385" y="2452211"/>
                  </a:cubicBezTo>
                  <a:cubicBezTo>
                    <a:pt x="3623766" y="2456021"/>
                    <a:pt x="3626624" y="2438400"/>
                    <a:pt x="3629481" y="2445068"/>
                  </a:cubicBezTo>
                  <a:cubicBezTo>
                    <a:pt x="3626148" y="2455545"/>
                    <a:pt x="3627576" y="2458402"/>
                    <a:pt x="3625671" y="2466499"/>
                  </a:cubicBezTo>
                  <a:cubicBezTo>
                    <a:pt x="3617099" y="2481263"/>
                    <a:pt x="3617099" y="2508409"/>
                    <a:pt x="3604716" y="2536507"/>
                  </a:cubicBezTo>
                  <a:cubicBezTo>
                    <a:pt x="3603764" y="2534603"/>
                    <a:pt x="3604240" y="2529840"/>
                    <a:pt x="3601383" y="2531269"/>
                  </a:cubicBezTo>
                  <a:cubicBezTo>
                    <a:pt x="3597573" y="2546509"/>
                    <a:pt x="3601383" y="2546985"/>
                    <a:pt x="3597096" y="2561273"/>
                  </a:cubicBezTo>
                  <a:cubicBezTo>
                    <a:pt x="3595668" y="2559844"/>
                    <a:pt x="3598049" y="2554129"/>
                    <a:pt x="3597096" y="2552224"/>
                  </a:cubicBezTo>
                  <a:cubicBezTo>
                    <a:pt x="3597096" y="2574608"/>
                    <a:pt x="3569474" y="2618899"/>
                    <a:pt x="3564235" y="2631281"/>
                  </a:cubicBezTo>
                  <a:cubicBezTo>
                    <a:pt x="3566140" y="2626995"/>
                    <a:pt x="3569950" y="2622233"/>
                    <a:pt x="3568045" y="2627948"/>
                  </a:cubicBezTo>
                  <a:cubicBezTo>
                    <a:pt x="3553758" y="2659380"/>
                    <a:pt x="3544233" y="2690336"/>
                    <a:pt x="3529945" y="2718435"/>
                  </a:cubicBezTo>
                  <a:cubicBezTo>
                    <a:pt x="3515658" y="2746534"/>
                    <a:pt x="3501370" y="2774156"/>
                    <a:pt x="3487083" y="2802731"/>
                  </a:cubicBezTo>
                  <a:cubicBezTo>
                    <a:pt x="3485654" y="2802731"/>
                    <a:pt x="3488511" y="2796540"/>
                    <a:pt x="3485178" y="2801779"/>
                  </a:cubicBezTo>
                  <a:cubicBezTo>
                    <a:pt x="3478034" y="2814161"/>
                    <a:pt x="3464223" y="2857500"/>
                    <a:pt x="3443268" y="2888457"/>
                  </a:cubicBezTo>
                  <a:cubicBezTo>
                    <a:pt x="3424218" y="2920365"/>
                    <a:pt x="3407549" y="2946083"/>
                    <a:pt x="3408978" y="2930843"/>
                  </a:cubicBezTo>
                  <a:cubicBezTo>
                    <a:pt x="3407073" y="2933700"/>
                    <a:pt x="3404215" y="2937986"/>
                    <a:pt x="3403263" y="2937510"/>
                  </a:cubicBezTo>
                  <a:cubicBezTo>
                    <a:pt x="3405644" y="2933224"/>
                    <a:pt x="3409930" y="2927509"/>
                    <a:pt x="3409454" y="2926080"/>
                  </a:cubicBezTo>
                  <a:cubicBezTo>
                    <a:pt x="3400882" y="2936082"/>
                    <a:pt x="3390404" y="2958465"/>
                    <a:pt x="3381355" y="2974181"/>
                  </a:cubicBezTo>
                  <a:cubicBezTo>
                    <a:pt x="3377545" y="2977039"/>
                    <a:pt x="3374688" y="2978468"/>
                    <a:pt x="3370401" y="2982754"/>
                  </a:cubicBezTo>
                  <a:cubicBezTo>
                    <a:pt x="3360876" y="3014662"/>
                    <a:pt x="3334207" y="3022283"/>
                    <a:pt x="3317538" y="3049905"/>
                  </a:cubicBezTo>
                  <a:cubicBezTo>
                    <a:pt x="3314204" y="3048953"/>
                    <a:pt x="3327063" y="3036570"/>
                    <a:pt x="3321824" y="3037523"/>
                  </a:cubicBezTo>
                  <a:cubicBezTo>
                    <a:pt x="3301345" y="3076575"/>
                    <a:pt x="3251815" y="3132296"/>
                    <a:pt x="3208953" y="3176111"/>
                  </a:cubicBezTo>
                  <a:cubicBezTo>
                    <a:pt x="3205619" y="3175159"/>
                    <a:pt x="3226574" y="3159919"/>
                    <a:pt x="3218478" y="3161824"/>
                  </a:cubicBezTo>
                  <a:cubicBezTo>
                    <a:pt x="3189427" y="3195161"/>
                    <a:pt x="3130848" y="3255169"/>
                    <a:pt x="3087509" y="3290888"/>
                  </a:cubicBezTo>
                  <a:cubicBezTo>
                    <a:pt x="3095129" y="3279934"/>
                    <a:pt x="3074174" y="3299937"/>
                    <a:pt x="3071316" y="3298507"/>
                  </a:cubicBezTo>
                  <a:cubicBezTo>
                    <a:pt x="3094177" y="3268504"/>
                    <a:pt x="3131800" y="3249454"/>
                    <a:pt x="3160852" y="3207544"/>
                  </a:cubicBezTo>
                  <a:cubicBezTo>
                    <a:pt x="3157994" y="3208020"/>
                    <a:pt x="3159899" y="3199924"/>
                    <a:pt x="3153708" y="3206591"/>
                  </a:cubicBezTo>
                  <a:cubicBezTo>
                    <a:pt x="3152755" y="3215164"/>
                    <a:pt x="3142278" y="3228023"/>
                    <a:pt x="3128943" y="3241834"/>
                  </a:cubicBezTo>
                  <a:cubicBezTo>
                    <a:pt x="3114179" y="3254693"/>
                    <a:pt x="3097034" y="3268027"/>
                    <a:pt x="3084651" y="3280886"/>
                  </a:cubicBezTo>
                  <a:cubicBezTo>
                    <a:pt x="3081794" y="3280886"/>
                    <a:pt x="3073698" y="3288983"/>
                    <a:pt x="3075127" y="3282791"/>
                  </a:cubicBezTo>
                  <a:cubicBezTo>
                    <a:pt x="3053695" y="3308033"/>
                    <a:pt x="3005118" y="3352800"/>
                    <a:pt x="2959398" y="3376136"/>
                  </a:cubicBezTo>
                  <a:cubicBezTo>
                    <a:pt x="2952254" y="3387090"/>
                    <a:pt x="2924632" y="3398996"/>
                    <a:pt x="2908439" y="3414236"/>
                  </a:cubicBezTo>
                  <a:cubicBezTo>
                    <a:pt x="2915107" y="3407569"/>
                    <a:pt x="2909868" y="3405188"/>
                    <a:pt x="2921774" y="3396615"/>
                  </a:cubicBezTo>
                  <a:cubicBezTo>
                    <a:pt x="2927489" y="3396615"/>
                    <a:pt x="2914154" y="3408045"/>
                    <a:pt x="2927966" y="3398044"/>
                  </a:cubicBezTo>
                  <a:cubicBezTo>
                    <a:pt x="2927489" y="3388043"/>
                    <a:pt x="2976067" y="3361372"/>
                    <a:pt x="2983687" y="3352324"/>
                  </a:cubicBezTo>
                  <a:cubicBezTo>
                    <a:pt x="2974638" y="3358039"/>
                    <a:pt x="2987020" y="3347562"/>
                    <a:pt x="2980829" y="3348514"/>
                  </a:cubicBezTo>
                  <a:cubicBezTo>
                    <a:pt x="2967970" y="3361372"/>
                    <a:pt x="2952254" y="3368040"/>
                    <a:pt x="2941301" y="3379947"/>
                  </a:cubicBezTo>
                  <a:cubicBezTo>
                    <a:pt x="2931299" y="3382328"/>
                    <a:pt x="2900343" y="3399949"/>
                    <a:pt x="2920345" y="3394234"/>
                  </a:cubicBezTo>
                  <a:cubicBezTo>
                    <a:pt x="2904629" y="3397091"/>
                    <a:pt x="2879864" y="3420904"/>
                    <a:pt x="2864148" y="3425190"/>
                  </a:cubicBezTo>
                  <a:cubicBezTo>
                    <a:pt x="2902248" y="3399473"/>
                    <a:pt x="2913202" y="3385661"/>
                    <a:pt x="2940824" y="3366135"/>
                  </a:cubicBezTo>
                  <a:cubicBezTo>
                    <a:pt x="2922250" y="3374231"/>
                    <a:pt x="2914154" y="3382328"/>
                    <a:pt x="2897962" y="3393281"/>
                  </a:cubicBezTo>
                  <a:cubicBezTo>
                    <a:pt x="2897009" y="3392329"/>
                    <a:pt x="2897962" y="3389948"/>
                    <a:pt x="2899390" y="3388043"/>
                  </a:cubicBezTo>
                  <a:cubicBezTo>
                    <a:pt x="2850337" y="3424238"/>
                    <a:pt x="2814142" y="3442812"/>
                    <a:pt x="2770803" y="3458527"/>
                  </a:cubicBezTo>
                  <a:cubicBezTo>
                    <a:pt x="2770803" y="3459957"/>
                    <a:pt x="2773184" y="3460909"/>
                    <a:pt x="2768898" y="3463290"/>
                  </a:cubicBezTo>
                  <a:cubicBezTo>
                    <a:pt x="2742704" y="3471863"/>
                    <a:pt x="2701271" y="3499961"/>
                    <a:pt x="2675077" y="3509963"/>
                  </a:cubicBezTo>
                  <a:cubicBezTo>
                    <a:pt x="2679839" y="3508058"/>
                    <a:pt x="2684126" y="3506152"/>
                    <a:pt x="2683649" y="3508534"/>
                  </a:cubicBezTo>
                  <a:cubicBezTo>
                    <a:pt x="2666981" y="3515678"/>
                    <a:pt x="2647455" y="3525679"/>
                    <a:pt x="2643644" y="3522345"/>
                  </a:cubicBezTo>
                  <a:cubicBezTo>
                    <a:pt x="2635072" y="3526631"/>
                    <a:pt x="2642216" y="3528536"/>
                    <a:pt x="2630309" y="3533299"/>
                  </a:cubicBezTo>
                  <a:cubicBezTo>
                    <a:pt x="2617451" y="3536156"/>
                    <a:pt x="2609831" y="3534251"/>
                    <a:pt x="2595543" y="3538537"/>
                  </a:cubicBezTo>
                  <a:cubicBezTo>
                    <a:pt x="2609354" y="3537109"/>
                    <a:pt x="2546966" y="3568065"/>
                    <a:pt x="2560777" y="3552825"/>
                  </a:cubicBezTo>
                  <a:cubicBezTo>
                    <a:pt x="2536488" y="3561874"/>
                    <a:pt x="2523629" y="3568065"/>
                    <a:pt x="2504580" y="3568541"/>
                  </a:cubicBezTo>
                  <a:cubicBezTo>
                    <a:pt x="2497912" y="3572828"/>
                    <a:pt x="2493149" y="3577114"/>
                    <a:pt x="2483148" y="3581876"/>
                  </a:cubicBezTo>
                  <a:cubicBezTo>
                    <a:pt x="2489816" y="3591401"/>
                    <a:pt x="2481719" y="3595211"/>
                    <a:pt x="2486958" y="3602832"/>
                  </a:cubicBezTo>
                  <a:cubicBezTo>
                    <a:pt x="2507437" y="3593306"/>
                    <a:pt x="2522677" y="3587115"/>
                    <a:pt x="2532678" y="3591401"/>
                  </a:cubicBezTo>
                  <a:cubicBezTo>
                    <a:pt x="2536012" y="3587115"/>
                    <a:pt x="2568397" y="3577114"/>
                    <a:pt x="2576493" y="3575685"/>
                  </a:cubicBezTo>
                  <a:cubicBezTo>
                    <a:pt x="2599830" y="3557111"/>
                    <a:pt x="2639834" y="3549968"/>
                    <a:pt x="2681268" y="3530441"/>
                  </a:cubicBezTo>
                  <a:cubicBezTo>
                    <a:pt x="2681268" y="3536156"/>
                    <a:pt x="2695079" y="3526155"/>
                    <a:pt x="2703652" y="3527108"/>
                  </a:cubicBezTo>
                  <a:cubicBezTo>
                    <a:pt x="2689841" y="3533775"/>
                    <a:pt x="2678410" y="3539966"/>
                    <a:pt x="2666028" y="3546158"/>
                  </a:cubicBezTo>
                  <a:cubicBezTo>
                    <a:pt x="2669838" y="3540443"/>
                    <a:pt x="2663170" y="3542348"/>
                    <a:pt x="2655074" y="3543300"/>
                  </a:cubicBezTo>
                  <a:cubicBezTo>
                    <a:pt x="2651264" y="3548539"/>
                    <a:pt x="2631262" y="3556635"/>
                    <a:pt x="2624118" y="3557111"/>
                  </a:cubicBezTo>
                  <a:cubicBezTo>
                    <a:pt x="2621737" y="3563303"/>
                    <a:pt x="2641263" y="3551872"/>
                    <a:pt x="2645549" y="3552825"/>
                  </a:cubicBezTo>
                  <a:cubicBezTo>
                    <a:pt x="2631262" y="3560921"/>
                    <a:pt x="2613640" y="3569494"/>
                    <a:pt x="2600782" y="3577590"/>
                  </a:cubicBezTo>
                  <a:cubicBezTo>
                    <a:pt x="2590304" y="3574733"/>
                    <a:pt x="2562682" y="3589020"/>
                    <a:pt x="2544108" y="3596640"/>
                  </a:cubicBezTo>
                  <a:cubicBezTo>
                    <a:pt x="2535060" y="3596640"/>
                    <a:pt x="2535060" y="3596640"/>
                    <a:pt x="2541727" y="3591401"/>
                  </a:cubicBezTo>
                  <a:cubicBezTo>
                    <a:pt x="2506484" y="3608070"/>
                    <a:pt x="2459812" y="3621881"/>
                    <a:pt x="2432666" y="3626168"/>
                  </a:cubicBezTo>
                  <a:cubicBezTo>
                    <a:pt x="2428856" y="3631882"/>
                    <a:pt x="2417902" y="3634740"/>
                    <a:pt x="2405996" y="3637598"/>
                  </a:cubicBezTo>
                  <a:cubicBezTo>
                    <a:pt x="2394089" y="3639026"/>
                    <a:pt x="2381707" y="3639503"/>
                    <a:pt x="2375516" y="3642360"/>
                  </a:cubicBezTo>
                  <a:cubicBezTo>
                    <a:pt x="2381707" y="3641884"/>
                    <a:pt x="2385993" y="3641884"/>
                    <a:pt x="2388851" y="3642836"/>
                  </a:cubicBezTo>
                  <a:cubicBezTo>
                    <a:pt x="2375992" y="3644741"/>
                    <a:pt x="2377421" y="3647599"/>
                    <a:pt x="2364562" y="3649504"/>
                  </a:cubicBezTo>
                  <a:cubicBezTo>
                    <a:pt x="2364562" y="3644741"/>
                    <a:pt x="2347893" y="3649027"/>
                    <a:pt x="2337892" y="3649504"/>
                  </a:cubicBezTo>
                  <a:cubicBezTo>
                    <a:pt x="2334558" y="3652361"/>
                    <a:pt x="2351227" y="3650457"/>
                    <a:pt x="2339321" y="3653790"/>
                  </a:cubicBezTo>
                  <a:cubicBezTo>
                    <a:pt x="2304078" y="3660458"/>
                    <a:pt x="2290743" y="3662363"/>
                    <a:pt x="2265026" y="3671888"/>
                  </a:cubicBezTo>
                  <a:cubicBezTo>
                    <a:pt x="2260740" y="3669030"/>
                    <a:pt x="2263121" y="3665220"/>
                    <a:pt x="2238832" y="3670459"/>
                  </a:cubicBezTo>
                  <a:cubicBezTo>
                    <a:pt x="2239784" y="3672364"/>
                    <a:pt x="2238832" y="3674269"/>
                    <a:pt x="2235498" y="3675698"/>
                  </a:cubicBezTo>
                  <a:cubicBezTo>
                    <a:pt x="2246452" y="3676174"/>
                    <a:pt x="2252167" y="3668554"/>
                    <a:pt x="2256453" y="3671411"/>
                  </a:cubicBezTo>
                  <a:cubicBezTo>
                    <a:pt x="2233117" y="3679984"/>
                    <a:pt x="2213115" y="3671888"/>
                    <a:pt x="2194065" y="3682841"/>
                  </a:cubicBezTo>
                  <a:cubicBezTo>
                    <a:pt x="2187873" y="3682841"/>
                    <a:pt x="2177396" y="3683794"/>
                    <a:pt x="2180730" y="3679984"/>
                  </a:cubicBezTo>
                  <a:cubicBezTo>
                    <a:pt x="2188826" y="3679507"/>
                    <a:pt x="2185016" y="3683794"/>
                    <a:pt x="2198351" y="3681412"/>
                  </a:cubicBezTo>
                  <a:cubicBezTo>
                    <a:pt x="2192159" y="3676650"/>
                    <a:pt x="2213591" y="3674269"/>
                    <a:pt x="2226450" y="3672364"/>
                  </a:cubicBezTo>
                  <a:cubicBezTo>
                    <a:pt x="2198827" y="3675221"/>
                    <a:pt x="2180253" y="3664744"/>
                    <a:pt x="2171205" y="3674269"/>
                  </a:cubicBezTo>
                  <a:cubicBezTo>
                    <a:pt x="2129295" y="3675698"/>
                    <a:pt x="2100720" y="3677603"/>
                    <a:pt x="2056905" y="3675221"/>
                  </a:cubicBezTo>
                  <a:cubicBezTo>
                    <a:pt x="2057857" y="3673316"/>
                    <a:pt x="2063572" y="3673316"/>
                    <a:pt x="2065001" y="3671411"/>
                  </a:cubicBezTo>
                  <a:cubicBezTo>
                    <a:pt x="2042617" y="3669506"/>
                    <a:pt x="2030234" y="3678079"/>
                    <a:pt x="2027377" y="3671411"/>
                  </a:cubicBezTo>
                  <a:cubicBezTo>
                    <a:pt x="2047856" y="3670459"/>
                    <a:pt x="2072145" y="3672364"/>
                    <a:pt x="2081193" y="3667125"/>
                  </a:cubicBezTo>
                  <a:cubicBezTo>
                    <a:pt x="2073573" y="3668078"/>
                    <a:pt x="2067382" y="3667125"/>
                    <a:pt x="2064048" y="3666173"/>
                  </a:cubicBezTo>
                  <a:cubicBezTo>
                    <a:pt x="2082622" y="3668554"/>
                    <a:pt x="2067382" y="3661886"/>
                    <a:pt x="2100720" y="3659981"/>
                  </a:cubicBezTo>
                  <a:cubicBezTo>
                    <a:pt x="2096909" y="3656171"/>
                    <a:pt x="2112150" y="3654743"/>
                    <a:pt x="2112150" y="3651409"/>
                  </a:cubicBezTo>
                  <a:cubicBezTo>
                    <a:pt x="2102148" y="3650933"/>
                    <a:pt x="2084527" y="3653314"/>
                    <a:pt x="2078812" y="3651409"/>
                  </a:cubicBezTo>
                  <a:cubicBezTo>
                    <a:pt x="2110244" y="3643789"/>
                    <a:pt x="2129771" y="3642360"/>
                    <a:pt x="2148821" y="3644741"/>
                  </a:cubicBezTo>
                  <a:cubicBezTo>
                    <a:pt x="2143106" y="3646170"/>
                    <a:pt x="2127389" y="3646170"/>
                    <a:pt x="2128342" y="3648551"/>
                  </a:cubicBezTo>
                  <a:cubicBezTo>
                    <a:pt x="2150726" y="3645218"/>
                    <a:pt x="2114531" y="3654266"/>
                    <a:pt x="2136915" y="3650933"/>
                  </a:cubicBezTo>
                  <a:cubicBezTo>
                    <a:pt x="2148345" y="3644741"/>
                    <a:pt x="2162632" y="3642836"/>
                    <a:pt x="2176920" y="3639026"/>
                  </a:cubicBezTo>
                  <a:cubicBezTo>
                    <a:pt x="2169300" y="3644741"/>
                    <a:pt x="2195017" y="3633787"/>
                    <a:pt x="2202161" y="3639026"/>
                  </a:cubicBezTo>
                  <a:cubicBezTo>
                    <a:pt x="2208828" y="3637121"/>
                    <a:pt x="2209781" y="3634264"/>
                    <a:pt x="2217401" y="3632359"/>
                  </a:cubicBezTo>
                  <a:cubicBezTo>
                    <a:pt x="2250738" y="3636169"/>
                    <a:pt x="2311698" y="3618072"/>
                    <a:pt x="2344560" y="3613309"/>
                  </a:cubicBezTo>
                  <a:cubicBezTo>
                    <a:pt x="2338368" y="3613309"/>
                    <a:pt x="2325986" y="3616166"/>
                    <a:pt x="2326938" y="3612356"/>
                  </a:cubicBezTo>
                  <a:cubicBezTo>
                    <a:pt x="2330748" y="3611404"/>
                    <a:pt x="2331701" y="3610451"/>
                    <a:pt x="2334558" y="3609499"/>
                  </a:cubicBezTo>
                  <a:cubicBezTo>
                    <a:pt x="2348369" y="3611880"/>
                    <a:pt x="2373611" y="3599974"/>
                    <a:pt x="2380754" y="3605213"/>
                  </a:cubicBezTo>
                  <a:cubicBezTo>
                    <a:pt x="2401709" y="3600926"/>
                    <a:pt x="2400281" y="3598545"/>
                    <a:pt x="2413139" y="3597116"/>
                  </a:cubicBezTo>
                  <a:cubicBezTo>
                    <a:pt x="2415997" y="3593306"/>
                    <a:pt x="2409330" y="3592830"/>
                    <a:pt x="2431237" y="3586162"/>
                  </a:cubicBezTo>
                  <a:cubicBezTo>
                    <a:pt x="2431237" y="3588544"/>
                    <a:pt x="2421236" y="3591878"/>
                    <a:pt x="2421236" y="3594735"/>
                  </a:cubicBezTo>
                  <a:cubicBezTo>
                    <a:pt x="2452668" y="3584734"/>
                    <a:pt x="2506961" y="3562350"/>
                    <a:pt x="2528392" y="3561874"/>
                  </a:cubicBezTo>
                  <a:cubicBezTo>
                    <a:pt x="2551252" y="3547110"/>
                    <a:pt x="2582208" y="3531870"/>
                    <a:pt x="2614117" y="3520916"/>
                  </a:cubicBezTo>
                  <a:cubicBezTo>
                    <a:pt x="2645549" y="3509486"/>
                    <a:pt x="2676505" y="3499485"/>
                    <a:pt x="2693650" y="3485198"/>
                  </a:cubicBezTo>
                  <a:cubicBezTo>
                    <a:pt x="2694603" y="3486626"/>
                    <a:pt x="2700794" y="3483293"/>
                    <a:pt x="2702223" y="3483769"/>
                  </a:cubicBezTo>
                  <a:cubicBezTo>
                    <a:pt x="2692222" y="3488055"/>
                    <a:pt x="2688888" y="3490437"/>
                    <a:pt x="2692698" y="3492341"/>
                  </a:cubicBezTo>
                  <a:cubicBezTo>
                    <a:pt x="2711748" y="3483293"/>
                    <a:pt x="2710795" y="3482816"/>
                    <a:pt x="2737466" y="3470434"/>
                  </a:cubicBezTo>
                  <a:cubicBezTo>
                    <a:pt x="2728417" y="3467576"/>
                    <a:pt x="2701747" y="3485674"/>
                    <a:pt x="2688412" y="3485198"/>
                  </a:cubicBezTo>
                  <a:cubicBezTo>
                    <a:pt x="2696032" y="3480435"/>
                    <a:pt x="2714606" y="3469958"/>
                    <a:pt x="2727940" y="3462338"/>
                  </a:cubicBezTo>
                  <a:cubicBezTo>
                    <a:pt x="2721273" y="3462338"/>
                    <a:pt x="2689841" y="3480911"/>
                    <a:pt x="2678887" y="3484245"/>
                  </a:cubicBezTo>
                  <a:cubicBezTo>
                    <a:pt x="2678410" y="3484245"/>
                    <a:pt x="2678887" y="3488531"/>
                    <a:pt x="2673172" y="3490437"/>
                  </a:cubicBezTo>
                  <a:cubicBezTo>
                    <a:pt x="2667933" y="3492341"/>
                    <a:pt x="2661742" y="3491865"/>
                    <a:pt x="2656503" y="3493770"/>
                  </a:cubicBezTo>
                  <a:cubicBezTo>
                    <a:pt x="2630785" y="3503771"/>
                    <a:pt x="2596495" y="3525203"/>
                    <a:pt x="2580303" y="3525203"/>
                  </a:cubicBezTo>
                  <a:cubicBezTo>
                    <a:pt x="2593638" y="3519964"/>
                    <a:pt x="2599353" y="3515678"/>
                    <a:pt x="2601258" y="3511868"/>
                  </a:cubicBezTo>
                  <a:cubicBezTo>
                    <a:pt x="2540298" y="3544729"/>
                    <a:pt x="2497436" y="3550444"/>
                    <a:pt x="2424093" y="3576638"/>
                  </a:cubicBezTo>
                  <a:cubicBezTo>
                    <a:pt x="2424093" y="3575685"/>
                    <a:pt x="2426951" y="3574256"/>
                    <a:pt x="2426951" y="3573304"/>
                  </a:cubicBezTo>
                  <a:cubicBezTo>
                    <a:pt x="2414568" y="3578543"/>
                    <a:pt x="2401233" y="3583305"/>
                    <a:pt x="2387422" y="3587115"/>
                  </a:cubicBezTo>
                  <a:cubicBezTo>
                    <a:pt x="2373135" y="3589973"/>
                    <a:pt x="2358847" y="3593306"/>
                    <a:pt x="2345036" y="3599021"/>
                  </a:cubicBezTo>
                  <a:cubicBezTo>
                    <a:pt x="2345036" y="3597116"/>
                    <a:pt x="2351227" y="3595688"/>
                    <a:pt x="2352179" y="3593783"/>
                  </a:cubicBezTo>
                  <a:cubicBezTo>
                    <a:pt x="2335511" y="3598545"/>
                    <a:pt x="2322652" y="3603308"/>
                    <a:pt x="2309317" y="3608070"/>
                  </a:cubicBezTo>
                  <a:cubicBezTo>
                    <a:pt x="2316937" y="3603308"/>
                    <a:pt x="2295030" y="3607594"/>
                    <a:pt x="2291696" y="3605213"/>
                  </a:cubicBezTo>
                  <a:cubicBezTo>
                    <a:pt x="2293125" y="3607594"/>
                    <a:pt x="2289314" y="3609499"/>
                    <a:pt x="2280742" y="3611404"/>
                  </a:cubicBezTo>
                  <a:cubicBezTo>
                    <a:pt x="2271693" y="3611404"/>
                    <a:pt x="2285028" y="3607594"/>
                    <a:pt x="2275980" y="3609023"/>
                  </a:cubicBezTo>
                  <a:cubicBezTo>
                    <a:pt x="2255501" y="3614738"/>
                    <a:pt x="2232641" y="3622358"/>
                    <a:pt x="2216925" y="3625691"/>
                  </a:cubicBezTo>
                  <a:cubicBezTo>
                    <a:pt x="2216448" y="3623786"/>
                    <a:pt x="2236927" y="3619500"/>
                    <a:pt x="2224068" y="3619024"/>
                  </a:cubicBezTo>
                  <a:cubicBezTo>
                    <a:pt x="2199780" y="3627596"/>
                    <a:pt x="2129771" y="3628073"/>
                    <a:pt x="2105958" y="3629978"/>
                  </a:cubicBezTo>
                  <a:cubicBezTo>
                    <a:pt x="2118341" y="3629978"/>
                    <a:pt x="2094052" y="3635216"/>
                    <a:pt x="2089766" y="3633312"/>
                  </a:cubicBezTo>
                  <a:cubicBezTo>
                    <a:pt x="2084527" y="3637121"/>
                    <a:pt x="2106435" y="3634740"/>
                    <a:pt x="2094528" y="3637598"/>
                  </a:cubicBezTo>
                  <a:cubicBezTo>
                    <a:pt x="2088337" y="3634264"/>
                    <a:pt x="2062143" y="3640455"/>
                    <a:pt x="2057381" y="3637598"/>
                  </a:cubicBezTo>
                  <a:cubicBezTo>
                    <a:pt x="2050713" y="3633787"/>
                    <a:pt x="2071192" y="3636645"/>
                    <a:pt x="2069287" y="3633787"/>
                  </a:cubicBezTo>
                  <a:cubicBezTo>
                    <a:pt x="2052618" y="3631406"/>
                    <a:pt x="2033092" y="3629978"/>
                    <a:pt x="2011661" y="3629025"/>
                  </a:cubicBezTo>
                  <a:cubicBezTo>
                    <a:pt x="2030234" y="3625215"/>
                    <a:pt x="2058810" y="3629025"/>
                    <a:pt x="2088813" y="3624739"/>
                  </a:cubicBezTo>
                  <a:cubicBezTo>
                    <a:pt x="2118817" y="3621405"/>
                    <a:pt x="2150726" y="3617119"/>
                    <a:pt x="2176443" y="3609975"/>
                  </a:cubicBezTo>
                  <a:cubicBezTo>
                    <a:pt x="2172633" y="3607594"/>
                    <a:pt x="2158822" y="3613309"/>
                    <a:pt x="2152631" y="3614261"/>
                  </a:cubicBezTo>
                  <a:cubicBezTo>
                    <a:pt x="2148821" y="3607118"/>
                    <a:pt x="2138343" y="3615214"/>
                    <a:pt x="2127866" y="3614261"/>
                  </a:cubicBezTo>
                  <a:cubicBezTo>
                    <a:pt x="2136438" y="3603784"/>
                    <a:pt x="2171205" y="3609499"/>
                    <a:pt x="2187873" y="3604260"/>
                  </a:cubicBezTo>
                  <a:cubicBezTo>
                    <a:pt x="2183111" y="3604260"/>
                    <a:pt x="2178348" y="3605213"/>
                    <a:pt x="2179301" y="3602832"/>
                  </a:cubicBezTo>
                  <a:cubicBezTo>
                    <a:pt x="2183111" y="3602355"/>
                    <a:pt x="2184063" y="3601402"/>
                    <a:pt x="2186921" y="3600926"/>
                  </a:cubicBezTo>
                  <a:cubicBezTo>
                    <a:pt x="2199303" y="3599497"/>
                    <a:pt x="2216925" y="3599021"/>
                    <a:pt x="2231688" y="3597593"/>
                  </a:cubicBezTo>
                  <a:cubicBezTo>
                    <a:pt x="2245976" y="3594735"/>
                    <a:pt x="2257406" y="3591401"/>
                    <a:pt x="2258358" y="3588068"/>
                  </a:cubicBezTo>
                  <a:cubicBezTo>
                    <a:pt x="2277885" y="3584257"/>
                    <a:pt x="2294553" y="3588068"/>
                    <a:pt x="2311222" y="3581876"/>
                  </a:cubicBezTo>
                  <a:cubicBezTo>
                    <a:pt x="2290267" y="3584257"/>
                    <a:pt x="2270741" y="3586162"/>
                    <a:pt x="2261216" y="3582353"/>
                  </a:cubicBezTo>
                  <a:cubicBezTo>
                    <a:pt x="2261216" y="3580924"/>
                    <a:pt x="2289314" y="3575209"/>
                    <a:pt x="2276456" y="3576638"/>
                  </a:cubicBezTo>
                  <a:cubicBezTo>
                    <a:pt x="2248833" y="3586162"/>
                    <a:pt x="2238356" y="3590925"/>
                    <a:pt x="2210257" y="3593306"/>
                  </a:cubicBezTo>
                  <a:cubicBezTo>
                    <a:pt x="2213591" y="3594735"/>
                    <a:pt x="2229783" y="3590925"/>
                    <a:pt x="2226926" y="3594735"/>
                  </a:cubicBezTo>
                  <a:cubicBezTo>
                    <a:pt x="2214543" y="3595688"/>
                    <a:pt x="2195970" y="3599497"/>
                    <a:pt x="2194541" y="3596164"/>
                  </a:cubicBezTo>
                  <a:cubicBezTo>
                    <a:pt x="2205971" y="3592830"/>
                    <a:pt x="2187397" y="3590925"/>
                    <a:pt x="2185968" y="3593783"/>
                  </a:cubicBezTo>
                  <a:cubicBezTo>
                    <a:pt x="2196922" y="3593783"/>
                    <a:pt x="2183587" y="3598545"/>
                    <a:pt x="2178825" y="3599497"/>
                  </a:cubicBezTo>
                  <a:cubicBezTo>
                    <a:pt x="2177872" y="3598069"/>
                    <a:pt x="2168823" y="3599497"/>
                    <a:pt x="2162632" y="3600450"/>
                  </a:cubicBezTo>
                  <a:cubicBezTo>
                    <a:pt x="2162632" y="3598545"/>
                    <a:pt x="2161203" y="3597116"/>
                    <a:pt x="2157869" y="3596164"/>
                  </a:cubicBezTo>
                  <a:cubicBezTo>
                    <a:pt x="2145487" y="3597593"/>
                    <a:pt x="2139296" y="3599974"/>
                    <a:pt x="2130247" y="3601879"/>
                  </a:cubicBezTo>
                  <a:cubicBezTo>
                    <a:pt x="2078812" y="3605213"/>
                    <a:pt x="2007375" y="3616642"/>
                    <a:pt x="1957845" y="3614738"/>
                  </a:cubicBezTo>
                  <a:cubicBezTo>
                    <a:pt x="1960226" y="3614738"/>
                    <a:pt x="1962607" y="3614738"/>
                    <a:pt x="1961655" y="3613309"/>
                  </a:cubicBezTo>
                  <a:cubicBezTo>
                    <a:pt x="1953082" y="3618548"/>
                    <a:pt x="1928317" y="3615690"/>
                    <a:pt x="1929746" y="3619024"/>
                  </a:cubicBezTo>
                  <a:cubicBezTo>
                    <a:pt x="1924983" y="3618072"/>
                    <a:pt x="1903076" y="3617119"/>
                    <a:pt x="1901647" y="3618072"/>
                  </a:cubicBezTo>
                  <a:cubicBezTo>
                    <a:pt x="1904029" y="3620929"/>
                    <a:pt x="1920697" y="3618072"/>
                    <a:pt x="1922126" y="3620453"/>
                  </a:cubicBezTo>
                  <a:cubicBezTo>
                    <a:pt x="1921174" y="3621881"/>
                    <a:pt x="1917839" y="3622358"/>
                    <a:pt x="1914030" y="3622834"/>
                  </a:cubicBezTo>
                  <a:cubicBezTo>
                    <a:pt x="1903552" y="3620453"/>
                    <a:pt x="1901647" y="3620453"/>
                    <a:pt x="1889741" y="3621405"/>
                  </a:cubicBezTo>
                  <a:lnTo>
                    <a:pt x="1877835" y="3617119"/>
                  </a:lnTo>
                  <a:cubicBezTo>
                    <a:pt x="1852593" y="3617119"/>
                    <a:pt x="1841640" y="3615690"/>
                    <a:pt x="1817351" y="3614738"/>
                  </a:cubicBezTo>
                  <a:cubicBezTo>
                    <a:pt x="1817351" y="3613309"/>
                    <a:pt x="1819256" y="3612356"/>
                    <a:pt x="1821637" y="3611404"/>
                  </a:cubicBezTo>
                  <a:cubicBezTo>
                    <a:pt x="1810683" y="3611404"/>
                    <a:pt x="1801158" y="3611404"/>
                    <a:pt x="1793539" y="3608070"/>
                  </a:cubicBezTo>
                  <a:cubicBezTo>
                    <a:pt x="1805445" y="3608070"/>
                    <a:pt x="1814017" y="3606165"/>
                    <a:pt x="1822114" y="3604260"/>
                  </a:cubicBezTo>
                  <a:cubicBezTo>
                    <a:pt x="1804492" y="3604736"/>
                    <a:pt x="1776394" y="3601402"/>
                    <a:pt x="1769726" y="3606165"/>
                  </a:cubicBezTo>
                  <a:cubicBezTo>
                    <a:pt x="1776870" y="3607118"/>
                    <a:pt x="1786395" y="3603784"/>
                    <a:pt x="1789729" y="3607594"/>
                  </a:cubicBezTo>
                  <a:cubicBezTo>
                    <a:pt x="1777346" y="3607594"/>
                    <a:pt x="1766392" y="3608546"/>
                    <a:pt x="1757344" y="3609975"/>
                  </a:cubicBezTo>
                  <a:cubicBezTo>
                    <a:pt x="1757820" y="3608070"/>
                    <a:pt x="1753533" y="3607118"/>
                    <a:pt x="1745437" y="3607118"/>
                  </a:cubicBezTo>
                  <a:cubicBezTo>
                    <a:pt x="1754486" y="3604736"/>
                    <a:pt x="1741151" y="3600450"/>
                    <a:pt x="1734007" y="3597116"/>
                  </a:cubicBezTo>
                  <a:cubicBezTo>
                    <a:pt x="1731150" y="3600926"/>
                    <a:pt x="1742104" y="3603308"/>
                    <a:pt x="1741151" y="3606641"/>
                  </a:cubicBezTo>
                  <a:cubicBezTo>
                    <a:pt x="1722577" y="3602355"/>
                    <a:pt x="1736865" y="3607594"/>
                    <a:pt x="1728769" y="3606641"/>
                  </a:cubicBezTo>
                  <a:cubicBezTo>
                    <a:pt x="1708290" y="3603308"/>
                    <a:pt x="1706385" y="3598069"/>
                    <a:pt x="1689240" y="3594735"/>
                  </a:cubicBezTo>
                  <a:cubicBezTo>
                    <a:pt x="1694479" y="3591878"/>
                    <a:pt x="1710195" y="3594735"/>
                    <a:pt x="1717815" y="3592830"/>
                  </a:cubicBezTo>
                  <a:cubicBezTo>
                    <a:pt x="1695431" y="3588068"/>
                    <a:pt x="1693050" y="3592830"/>
                    <a:pt x="1673523" y="3589496"/>
                  </a:cubicBezTo>
                  <a:cubicBezTo>
                    <a:pt x="1674476" y="3586639"/>
                    <a:pt x="1681620" y="3587115"/>
                    <a:pt x="1670190" y="3584257"/>
                  </a:cubicBezTo>
                  <a:cubicBezTo>
                    <a:pt x="1644472" y="3586162"/>
                    <a:pt x="1593037" y="3577590"/>
                    <a:pt x="1562081" y="3569494"/>
                  </a:cubicBezTo>
                  <a:cubicBezTo>
                    <a:pt x="1566844" y="3573780"/>
                    <a:pt x="1573987" y="3570923"/>
                    <a:pt x="1577321" y="3575209"/>
                  </a:cubicBezTo>
                  <a:cubicBezTo>
                    <a:pt x="1575892" y="3576638"/>
                    <a:pt x="1568749" y="3574256"/>
                    <a:pt x="1565415" y="3574256"/>
                  </a:cubicBezTo>
                  <a:cubicBezTo>
                    <a:pt x="1563986" y="3570923"/>
                    <a:pt x="1550651" y="3567589"/>
                    <a:pt x="1554937" y="3563779"/>
                  </a:cubicBezTo>
                  <a:cubicBezTo>
                    <a:pt x="1532077" y="3561398"/>
                    <a:pt x="1509217" y="3551396"/>
                    <a:pt x="1480642" y="3544729"/>
                  </a:cubicBezTo>
                  <a:cubicBezTo>
                    <a:pt x="1477309" y="3541871"/>
                    <a:pt x="1473499" y="3533775"/>
                    <a:pt x="1462069" y="3534728"/>
                  </a:cubicBezTo>
                  <a:cubicBezTo>
                    <a:pt x="1466831" y="3536156"/>
                    <a:pt x="1471117" y="3537585"/>
                    <a:pt x="1469212" y="3539014"/>
                  </a:cubicBezTo>
                  <a:cubicBezTo>
                    <a:pt x="1452544" y="3535680"/>
                    <a:pt x="1441114" y="3532346"/>
                    <a:pt x="1414444" y="3524726"/>
                  </a:cubicBezTo>
                  <a:cubicBezTo>
                    <a:pt x="1414444" y="3515678"/>
                    <a:pt x="1383487" y="3503771"/>
                    <a:pt x="1369200" y="3493770"/>
                  </a:cubicBezTo>
                  <a:cubicBezTo>
                    <a:pt x="1360627" y="3491865"/>
                    <a:pt x="1373010" y="3498533"/>
                    <a:pt x="1364437" y="3495675"/>
                  </a:cubicBezTo>
                  <a:cubicBezTo>
                    <a:pt x="1328242" y="3474244"/>
                    <a:pt x="1303954" y="3468053"/>
                    <a:pt x="1255852" y="3442812"/>
                  </a:cubicBezTo>
                  <a:cubicBezTo>
                    <a:pt x="1279665" y="3453289"/>
                    <a:pt x="1234421" y="3429476"/>
                    <a:pt x="1250614" y="3434715"/>
                  </a:cubicBezTo>
                  <a:cubicBezTo>
                    <a:pt x="1233945" y="3429000"/>
                    <a:pt x="1205370" y="3415665"/>
                    <a:pt x="1196798" y="3408997"/>
                  </a:cubicBezTo>
                  <a:cubicBezTo>
                    <a:pt x="1202989" y="3411379"/>
                    <a:pt x="1200131" y="3417094"/>
                    <a:pt x="1194893" y="3413284"/>
                  </a:cubicBezTo>
                  <a:cubicBezTo>
                    <a:pt x="1188701" y="3407569"/>
                    <a:pt x="1195845" y="3408997"/>
                    <a:pt x="1181558" y="3403759"/>
                  </a:cubicBezTo>
                  <a:cubicBezTo>
                    <a:pt x="1185367" y="3400901"/>
                    <a:pt x="1182986" y="3397091"/>
                    <a:pt x="1173938" y="3391853"/>
                  </a:cubicBezTo>
                  <a:cubicBezTo>
                    <a:pt x="1168699" y="3389948"/>
                    <a:pt x="1171556" y="3395662"/>
                    <a:pt x="1164889" y="3392329"/>
                  </a:cubicBezTo>
                  <a:cubicBezTo>
                    <a:pt x="1154888" y="3385185"/>
                    <a:pt x="1151554" y="3384233"/>
                    <a:pt x="1144410" y="3379470"/>
                  </a:cubicBezTo>
                  <a:cubicBezTo>
                    <a:pt x="1149649" y="3381375"/>
                    <a:pt x="1153935" y="3382328"/>
                    <a:pt x="1156793" y="3381851"/>
                  </a:cubicBezTo>
                  <a:cubicBezTo>
                    <a:pt x="1144886" y="3376613"/>
                    <a:pt x="1152030" y="3376613"/>
                    <a:pt x="1154888" y="3377089"/>
                  </a:cubicBezTo>
                  <a:cubicBezTo>
                    <a:pt x="1144410" y="3370421"/>
                    <a:pt x="1133933" y="3364707"/>
                    <a:pt x="1129170" y="3358039"/>
                  </a:cubicBezTo>
                  <a:cubicBezTo>
                    <a:pt x="1126789" y="3363277"/>
                    <a:pt x="1133456" y="3371374"/>
                    <a:pt x="1123455" y="3369469"/>
                  </a:cubicBezTo>
                  <a:cubicBezTo>
                    <a:pt x="1133933" y="3376613"/>
                    <a:pt x="1130599" y="3379470"/>
                    <a:pt x="1133456" y="3384233"/>
                  </a:cubicBezTo>
                  <a:cubicBezTo>
                    <a:pt x="1107263" y="3370421"/>
                    <a:pt x="1080116" y="3348990"/>
                    <a:pt x="1052970" y="3329464"/>
                  </a:cubicBezTo>
                  <a:cubicBezTo>
                    <a:pt x="1026776" y="3308509"/>
                    <a:pt x="999630" y="3290888"/>
                    <a:pt x="983438" y="3270409"/>
                  </a:cubicBezTo>
                  <a:cubicBezTo>
                    <a:pt x="991534" y="3272314"/>
                    <a:pt x="993439" y="3268980"/>
                    <a:pt x="986295" y="3258979"/>
                  </a:cubicBezTo>
                  <a:cubicBezTo>
                    <a:pt x="955815" y="3261360"/>
                    <a:pt x="909619" y="3195161"/>
                    <a:pt x="866280" y="3168491"/>
                  </a:cubicBezTo>
                  <a:cubicBezTo>
                    <a:pt x="858184" y="3169444"/>
                    <a:pt x="863899" y="3176588"/>
                    <a:pt x="860089" y="3182303"/>
                  </a:cubicBezTo>
                  <a:cubicBezTo>
                    <a:pt x="838181" y="3159443"/>
                    <a:pt x="829133" y="3158966"/>
                    <a:pt x="816750" y="3152775"/>
                  </a:cubicBezTo>
                  <a:cubicBezTo>
                    <a:pt x="798177" y="3137535"/>
                    <a:pt x="791509" y="3129439"/>
                    <a:pt x="771983" y="3112294"/>
                  </a:cubicBezTo>
                  <a:cubicBezTo>
                    <a:pt x="772459" y="3110865"/>
                    <a:pt x="772935" y="3109437"/>
                    <a:pt x="767696" y="3105150"/>
                  </a:cubicBezTo>
                  <a:cubicBezTo>
                    <a:pt x="759124" y="3098483"/>
                    <a:pt x="773888" y="3114199"/>
                    <a:pt x="766744" y="3112294"/>
                  </a:cubicBezTo>
                  <a:cubicBezTo>
                    <a:pt x="745789" y="3094197"/>
                    <a:pt x="733407" y="3097054"/>
                    <a:pt x="718643" y="3074670"/>
                  </a:cubicBezTo>
                  <a:cubicBezTo>
                    <a:pt x="719119" y="3085148"/>
                    <a:pt x="711499" y="3081814"/>
                    <a:pt x="706736" y="3080385"/>
                  </a:cubicBezTo>
                  <a:cubicBezTo>
                    <a:pt x="707689" y="3079433"/>
                    <a:pt x="700545" y="3070384"/>
                    <a:pt x="698640" y="3070860"/>
                  </a:cubicBezTo>
                  <a:cubicBezTo>
                    <a:pt x="702450" y="3076099"/>
                    <a:pt x="697211" y="3071813"/>
                    <a:pt x="692449" y="3065145"/>
                  </a:cubicBezTo>
                  <a:cubicBezTo>
                    <a:pt x="699593" y="3070384"/>
                    <a:pt x="685782" y="3043238"/>
                    <a:pt x="679114" y="3043714"/>
                  </a:cubicBezTo>
                  <a:cubicBezTo>
                    <a:pt x="686734" y="3056573"/>
                    <a:pt x="701974" y="3077527"/>
                    <a:pt x="690068" y="3072765"/>
                  </a:cubicBezTo>
                  <a:cubicBezTo>
                    <a:pt x="700069" y="3083719"/>
                    <a:pt x="702927" y="3089910"/>
                    <a:pt x="703403" y="3094197"/>
                  </a:cubicBezTo>
                  <a:cubicBezTo>
                    <a:pt x="699116" y="3091815"/>
                    <a:pt x="694354" y="3088481"/>
                    <a:pt x="689591" y="3084671"/>
                  </a:cubicBezTo>
                  <a:cubicBezTo>
                    <a:pt x="690068" y="3089434"/>
                    <a:pt x="694354" y="3096101"/>
                    <a:pt x="696259" y="3101340"/>
                  </a:cubicBezTo>
                  <a:cubicBezTo>
                    <a:pt x="681971" y="3089434"/>
                    <a:pt x="648634" y="3055620"/>
                    <a:pt x="641014" y="3033713"/>
                  </a:cubicBezTo>
                  <a:cubicBezTo>
                    <a:pt x="629108" y="3022283"/>
                    <a:pt x="609581" y="3014662"/>
                    <a:pt x="605772" y="2997994"/>
                  </a:cubicBezTo>
                  <a:cubicBezTo>
                    <a:pt x="609581" y="3002280"/>
                    <a:pt x="620059" y="3010853"/>
                    <a:pt x="626250" y="3013234"/>
                  </a:cubicBezTo>
                  <a:cubicBezTo>
                    <a:pt x="621012" y="3007043"/>
                    <a:pt x="613392" y="3000851"/>
                    <a:pt x="606724" y="2994660"/>
                  </a:cubicBezTo>
                  <a:cubicBezTo>
                    <a:pt x="601009" y="2987993"/>
                    <a:pt x="595770" y="2981325"/>
                    <a:pt x="594818" y="2974181"/>
                  </a:cubicBezTo>
                  <a:cubicBezTo>
                    <a:pt x="606724" y="2986564"/>
                    <a:pt x="623393" y="3001328"/>
                    <a:pt x="640538" y="3017996"/>
                  </a:cubicBezTo>
                  <a:cubicBezTo>
                    <a:pt x="657206" y="3035141"/>
                    <a:pt x="673875" y="3054191"/>
                    <a:pt x="688639" y="3073241"/>
                  </a:cubicBezTo>
                  <a:cubicBezTo>
                    <a:pt x="674828" y="3045142"/>
                    <a:pt x="632441" y="3007519"/>
                    <a:pt x="604343" y="2977039"/>
                  </a:cubicBezTo>
                  <a:cubicBezTo>
                    <a:pt x="596723" y="2960846"/>
                    <a:pt x="573387" y="2929890"/>
                    <a:pt x="557670" y="2913698"/>
                  </a:cubicBezTo>
                  <a:cubicBezTo>
                    <a:pt x="552908" y="2905125"/>
                    <a:pt x="554337" y="2902267"/>
                    <a:pt x="549574" y="2893695"/>
                  </a:cubicBezTo>
                  <a:cubicBezTo>
                    <a:pt x="541002" y="2880836"/>
                    <a:pt x="521952" y="2862739"/>
                    <a:pt x="511950" y="2844165"/>
                  </a:cubicBezTo>
                  <a:cubicBezTo>
                    <a:pt x="500520" y="2826068"/>
                    <a:pt x="492900" y="2810828"/>
                    <a:pt x="499568" y="2808447"/>
                  </a:cubicBezTo>
                  <a:cubicBezTo>
                    <a:pt x="493853" y="2794635"/>
                    <a:pt x="494805" y="2808447"/>
                    <a:pt x="490519" y="2799398"/>
                  </a:cubicBezTo>
                  <a:cubicBezTo>
                    <a:pt x="487662" y="2792254"/>
                    <a:pt x="485280" y="2785586"/>
                    <a:pt x="489567" y="2785586"/>
                  </a:cubicBezTo>
                  <a:cubicBezTo>
                    <a:pt x="503854" y="2800350"/>
                    <a:pt x="519094" y="2819400"/>
                    <a:pt x="533858" y="2838450"/>
                  </a:cubicBezTo>
                  <a:cubicBezTo>
                    <a:pt x="549574" y="2857500"/>
                    <a:pt x="568148" y="2874645"/>
                    <a:pt x="583388" y="2889409"/>
                  </a:cubicBezTo>
                  <a:cubicBezTo>
                    <a:pt x="579578" y="2878455"/>
                    <a:pt x="571005" y="2864168"/>
                    <a:pt x="575768" y="2859881"/>
                  </a:cubicBezTo>
                  <a:cubicBezTo>
                    <a:pt x="569577" y="2850833"/>
                    <a:pt x="562909" y="2842260"/>
                    <a:pt x="556718" y="2835116"/>
                  </a:cubicBezTo>
                  <a:cubicBezTo>
                    <a:pt x="551479" y="2827020"/>
                    <a:pt x="546240" y="2819876"/>
                    <a:pt x="541002" y="2813209"/>
                  </a:cubicBezTo>
                  <a:cubicBezTo>
                    <a:pt x="530524" y="2799398"/>
                    <a:pt x="520047" y="2787968"/>
                    <a:pt x="509569" y="2776537"/>
                  </a:cubicBezTo>
                  <a:cubicBezTo>
                    <a:pt x="499092" y="2764631"/>
                    <a:pt x="488614" y="2752725"/>
                    <a:pt x="477660" y="2738914"/>
                  </a:cubicBezTo>
                  <a:cubicBezTo>
                    <a:pt x="467183" y="2724626"/>
                    <a:pt x="454800" y="2708910"/>
                    <a:pt x="446704" y="2687003"/>
                  </a:cubicBezTo>
                  <a:cubicBezTo>
                    <a:pt x="442418" y="2704624"/>
                    <a:pt x="422892" y="2671286"/>
                    <a:pt x="422415" y="2695575"/>
                  </a:cubicBezTo>
                  <a:cubicBezTo>
                    <a:pt x="419558" y="2688908"/>
                    <a:pt x="417177" y="2683669"/>
                    <a:pt x="414795" y="2680812"/>
                  </a:cubicBezTo>
                  <a:cubicBezTo>
                    <a:pt x="408604" y="2689384"/>
                    <a:pt x="405747" y="2698909"/>
                    <a:pt x="391935" y="2683669"/>
                  </a:cubicBezTo>
                  <a:cubicBezTo>
                    <a:pt x="390030" y="2684621"/>
                    <a:pt x="396222" y="2694622"/>
                    <a:pt x="394793" y="2696527"/>
                  </a:cubicBezTo>
                  <a:cubicBezTo>
                    <a:pt x="389078" y="2683669"/>
                    <a:pt x="386220" y="2688431"/>
                    <a:pt x="381934" y="2684145"/>
                  </a:cubicBezTo>
                  <a:cubicBezTo>
                    <a:pt x="381934" y="2687479"/>
                    <a:pt x="388125" y="2699385"/>
                    <a:pt x="386697" y="2700814"/>
                  </a:cubicBezTo>
                  <a:cubicBezTo>
                    <a:pt x="378600" y="2715101"/>
                    <a:pt x="374790" y="2729865"/>
                    <a:pt x="371457" y="2747010"/>
                  </a:cubicBezTo>
                  <a:cubicBezTo>
                    <a:pt x="369075" y="2764155"/>
                    <a:pt x="368599" y="2782729"/>
                    <a:pt x="366218" y="2807017"/>
                  </a:cubicBezTo>
                  <a:cubicBezTo>
                    <a:pt x="378600" y="2840355"/>
                    <a:pt x="376695" y="2859405"/>
                    <a:pt x="388602" y="2892266"/>
                  </a:cubicBezTo>
                  <a:cubicBezTo>
                    <a:pt x="379077" y="2885122"/>
                    <a:pt x="390983" y="2916555"/>
                    <a:pt x="380505" y="2908459"/>
                  </a:cubicBezTo>
                  <a:cubicBezTo>
                    <a:pt x="385744" y="2917031"/>
                    <a:pt x="388602" y="2923223"/>
                    <a:pt x="387173" y="2925604"/>
                  </a:cubicBezTo>
                  <a:cubicBezTo>
                    <a:pt x="382410" y="2916555"/>
                    <a:pt x="378600" y="2910840"/>
                    <a:pt x="376695" y="2911316"/>
                  </a:cubicBezTo>
                  <a:cubicBezTo>
                    <a:pt x="388125" y="2929890"/>
                    <a:pt x="376695" y="2921794"/>
                    <a:pt x="376695" y="2922746"/>
                  </a:cubicBezTo>
                  <a:cubicBezTo>
                    <a:pt x="374314" y="2939415"/>
                    <a:pt x="390030" y="2974181"/>
                    <a:pt x="387173" y="2987993"/>
                  </a:cubicBezTo>
                  <a:cubicBezTo>
                    <a:pt x="370980" y="2969419"/>
                    <a:pt x="359550" y="2947511"/>
                    <a:pt x="351454" y="2925604"/>
                  </a:cubicBezTo>
                  <a:cubicBezTo>
                    <a:pt x="342405" y="2904173"/>
                    <a:pt x="333357" y="2883694"/>
                    <a:pt x="320498" y="2867501"/>
                  </a:cubicBezTo>
                  <a:cubicBezTo>
                    <a:pt x="315259" y="2851785"/>
                    <a:pt x="302877" y="2828449"/>
                    <a:pt x="307163" y="2822257"/>
                  </a:cubicBezTo>
                  <a:cubicBezTo>
                    <a:pt x="314307" y="2834640"/>
                    <a:pt x="320974" y="2845594"/>
                    <a:pt x="324308" y="2843689"/>
                  </a:cubicBezTo>
                  <a:cubicBezTo>
                    <a:pt x="312878" y="2814161"/>
                    <a:pt x="299067" y="2784158"/>
                    <a:pt x="283350" y="2742247"/>
                  </a:cubicBezTo>
                  <a:cubicBezTo>
                    <a:pt x="290018" y="2731294"/>
                    <a:pt x="263348" y="2678906"/>
                    <a:pt x="252394" y="2646521"/>
                  </a:cubicBezTo>
                  <a:cubicBezTo>
                    <a:pt x="254299" y="2645569"/>
                    <a:pt x="258585" y="2656999"/>
                    <a:pt x="260490" y="2652713"/>
                  </a:cubicBezTo>
                  <a:cubicBezTo>
                    <a:pt x="255252" y="2641759"/>
                    <a:pt x="250013" y="2630329"/>
                    <a:pt x="244774" y="2618423"/>
                  </a:cubicBezTo>
                  <a:cubicBezTo>
                    <a:pt x="240964" y="2606040"/>
                    <a:pt x="237154" y="2592705"/>
                    <a:pt x="232868" y="2579846"/>
                  </a:cubicBezTo>
                  <a:cubicBezTo>
                    <a:pt x="225248" y="2553652"/>
                    <a:pt x="218104" y="2527459"/>
                    <a:pt x="212389" y="2503646"/>
                  </a:cubicBezTo>
                  <a:cubicBezTo>
                    <a:pt x="216199" y="2492693"/>
                    <a:pt x="208103" y="2464118"/>
                    <a:pt x="203817" y="2436971"/>
                  </a:cubicBezTo>
                  <a:cubicBezTo>
                    <a:pt x="200483" y="2409349"/>
                    <a:pt x="197626" y="2383631"/>
                    <a:pt x="203817" y="2380298"/>
                  </a:cubicBezTo>
                  <a:cubicBezTo>
                    <a:pt x="200483" y="2359343"/>
                    <a:pt x="196197" y="2336483"/>
                    <a:pt x="199054" y="2326958"/>
                  </a:cubicBezTo>
                  <a:cubicBezTo>
                    <a:pt x="206198" y="2331244"/>
                    <a:pt x="212389" y="2346007"/>
                    <a:pt x="220009" y="2339340"/>
                  </a:cubicBezTo>
                  <a:cubicBezTo>
                    <a:pt x="223819" y="2326958"/>
                    <a:pt x="215247" y="2291239"/>
                    <a:pt x="215723" y="2273141"/>
                  </a:cubicBezTo>
                  <a:cubicBezTo>
                    <a:pt x="210484" y="2273141"/>
                    <a:pt x="204293" y="2247424"/>
                    <a:pt x="205246" y="2231231"/>
                  </a:cubicBezTo>
                  <a:cubicBezTo>
                    <a:pt x="208103" y="2233613"/>
                    <a:pt x="209532" y="2243614"/>
                    <a:pt x="211913" y="2247424"/>
                  </a:cubicBezTo>
                  <a:cubicBezTo>
                    <a:pt x="216675" y="2229326"/>
                    <a:pt x="222867" y="2232184"/>
                    <a:pt x="228105" y="2217420"/>
                  </a:cubicBezTo>
                  <a:cubicBezTo>
                    <a:pt x="226200" y="2203609"/>
                    <a:pt x="221914" y="2182178"/>
                    <a:pt x="226677" y="2178368"/>
                  </a:cubicBezTo>
                  <a:cubicBezTo>
                    <a:pt x="228105" y="2185988"/>
                    <a:pt x="225724" y="2196465"/>
                    <a:pt x="229534" y="2199799"/>
                  </a:cubicBezTo>
                  <a:cubicBezTo>
                    <a:pt x="228105" y="2185988"/>
                    <a:pt x="232392" y="2186464"/>
                    <a:pt x="230963" y="2173605"/>
                  </a:cubicBezTo>
                  <a:cubicBezTo>
                    <a:pt x="223343" y="2175034"/>
                    <a:pt x="228582" y="2156937"/>
                    <a:pt x="227629" y="2148364"/>
                  </a:cubicBezTo>
                  <a:cubicBezTo>
                    <a:pt x="223343" y="2136458"/>
                    <a:pt x="222391" y="2151221"/>
                    <a:pt x="217152" y="2141220"/>
                  </a:cubicBezTo>
                  <a:cubicBezTo>
                    <a:pt x="207150" y="2087880"/>
                    <a:pt x="232868" y="2047875"/>
                    <a:pt x="220009" y="2012156"/>
                  </a:cubicBezTo>
                  <a:cubicBezTo>
                    <a:pt x="218580" y="2017871"/>
                    <a:pt x="219533" y="2030730"/>
                    <a:pt x="220009" y="2042160"/>
                  </a:cubicBezTo>
                  <a:cubicBezTo>
                    <a:pt x="215247" y="2056448"/>
                    <a:pt x="211437" y="2073116"/>
                    <a:pt x="207627" y="2091214"/>
                  </a:cubicBezTo>
                  <a:cubicBezTo>
                    <a:pt x="205246" y="2109312"/>
                    <a:pt x="204769" y="2128361"/>
                    <a:pt x="203340" y="2147888"/>
                  </a:cubicBezTo>
                  <a:cubicBezTo>
                    <a:pt x="201435" y="2146935"/>
                    <a:pt x="200483" y="2142173"/>
                    <a:pt x="198102" y="2144554"/>
                  </a:cubicBezTo>
                  <a:cubicBezTo>
                    <a:pt x="200483" y="2159318"/>
                    <a:pt x="204293" y="2166938"/>
                    <a:pt x="206198" y="2182654"/>
                  </a:cubicBezTo>
                  <a:cubicBezTo>
                    <a:pt x="204769" y="2188845"/>
                    <a:pt x="203340" y="2195513"/>
                    <a:pt x="206198" y="2213610"/>
                  </a:cubicBezTo>
                  <a:cubicBezTo>
                    <a:pt x="198578" y="2196941"/>
                    <a:pt x="202864" y="2227898"/>
                    <a:pt x="198578" y="2228374"/>
                  </a:cubicBezTo>
                  <a:cubicBezTo>
                    <a:pt x="195244" y="2214563"/>
                    <a:pt x="194768" y="2216468"/>
                    <a:pt x="190482" y="2221230"/>
                  </a:cubicBezTo>
                  <a:cubicBezTo>
                    <a:pt x="189529" y="2212658"/>
                    <a:pt x="186672" y="2216468"/>
                    <a:pt x="186195" y="2204562"/>
                  </a:cubicBezTo>
                  <a:cubicBezTo>
                    <a:pt x="185243" y="2185035"/>
                    <a:pt x="183814" y="2163604"/>
                    <a:pt x="182862" y="2141220"/>
                  </a:cubicBezTo>
                  <a:cubicBezTo>
                    <a:pt x="181433" y="2118836"/>
                    <a:pt x="178575" y="2094547"/>
                    <a:pt x="179052" y="2068830"/>
                  </a:cubicBezTo>
                  <a:cubicBezTo>
                    <a:pt x="170003" y="2088356"/>
                    <a:pt x="174766" y="2131219"/>
                    <a:pt x="173813" y="2162175"/>
                  </a:cubicBezTo>
                  <a:cubicBezTo>
                    <a:pt x="162859" y="2157412"/>
                    <a:pt x="161907" y="2174082"/>
                    <a:pt x="157621" y="2200751"/>
                  </a:cubicBezTo>
                  <a:cubicBezTo>
                    <a:pt x="157621" y="2215515"/>
                    <a:pt x="161907" y="2203609"/>
                    <a:pt x="161907" y="2217896"/>
                  </a:cubicBezTo>
                  <a:cubicBezTo>
                    <a:pt x="151905" y="2233136"/>
                    <a:pt x="148096" y="2276951"/>
                    <a:pt x="133332" y="2269808"/>
                  </a:cubicBezTo>
                  <a:cubicBezTo>
                    <a:pt x="127617" y="2214086"/>
                    <a:pt x="113805" y="2216944"/>
                    <a:pt x="108091" y="2159318"/>
                  </a:cubicBezTo>
                  <a:cubicBezTo>
                    <a:pt x="102852" y="2159318"/>
                    <a:pt x="99518" y="2142173"/>
                    <a:pt x="94756" y="2138363"/>
                  </a:cubicBezTo>
                  <a:cubicBezTo>
                    <a:pt x="92374" y="2140267"/>
                    <a:pt x="92851" y="2147888"/>
                    <a:pt x="91898" y="2152650"/>
                  </a:cubicBezTo>
                  <a:cubicBezTo>
                    <a:pt x="88564" y="2150269"/>
                    <a:pt x="86183" y="2139791"/>
                    <a:pt x="83326" y="2130743"/>
                  </a:cubicBezTo>
                  <a:cubicBezTo>
                    <a:pt x="66181" y="2118360"/>
                    <a:pt x="77611" y="2177891"/>
                    <a:pt x="66181" y="2180273"/>
                  </a:cubicBezTo>
                  <a:cubicBezTo>
                    <a:pt x="62371" y="2160270"/>
                    <a:pt x="58561" y="2135505"/>
                    <a:pt x="55227" y="2111693"/>
                  </a:cubicBezTo>
                  <a:cubicBezTo>
                    <a:pt x="52846" y="2087880"/>
                    <a:pt x="52369" y="2065496"/>
                    <a:pt x="48559" y="2050733"/>
                  </a:cubicBezTo>
                  <a:cubicBezTo>
                    <a:pt x="48083" y="2068830"/>
                    <a:pt x="40463" y="2077402"/>
                    <a:pt x="37129" y="2061210"/>
                  </a:cubicBezTo>
                  <a:cubicBezTo>
                    <a:pt x="34748" y="2087404"/>
                    <a:pt x="23794" y="2091690"/>
                    <a:pt x="23318" y="2119789"/>
                  </a:cubicBezTo>
                  <a:cubicBezTo>
                    <a:pt x="34748" y="2165509"/>
                    <a:pt x="47607" y="2161223"/>
                    <a:pt x="59513" y="2214086"/>
                  </a:cubicBezTo>
                  <a:cubicBezTo>
                    <a:pt x="53322" y="2230755"/>
                    <a:pt x="50941" y="2274094"/>
                    <a:pt x="59513" y="2317433"/>
                  </a:cubicBezTo>
                  <a:cubicBezTo>
                    <a:pt x="67133" y="2360771"/>
                    <a:pt x="77134" y="2405539"/>
                    <a:pt x="79992" y="2426970"/>
                  </a:cubicBezTo>
                  <a:cubicBezTo>
                    <a:pt x="79039" y="2420779"/>
                    <a:pt x="79516" y="2416969"/>
                    <a:pt x="81420" y="2416493"/>
                  </a:cubicBezTo>
                  <a:cubicBezTo>
                    <a:pt x="87612" y="2438400"/>
                    <a:pt x="87612" y="2449354"/>
                    <a:pt x="89517" y="2463165"/>
                  </a:cubicBezTo>
                  <a:cubicBezTo>
                    <a:pt x="92851" y="2458402"/>
                    <a:pt x="96660" y="2485549"/>
                    <a:pt x="101423" y="2488882"/>
                  </a:cubicBezTo>
                  <a:cubicBezTo>
                    <a:pt x="99994" y="2481739"/>
                    <a:pt x="98566" y="2474119"/>
                    <a:pt x="101423" y="2474119"/>
                  </a:cubicBezTo>
                  <a:cubicBezTo>
                    <a:pt x="124283" y="2544128"/>
                    <a:pt x="143333" y="2580323"/>
                    <a:pt x="168098" y="2649379"/>
                  </a:cubicBezTo>
                  <a:cubicBezTo>
                    <a:pt x="169527" y="2649379"/>
                    <a:pt x="170955" y="2647474"/>
                    <a:pt x="173337" y="2652236"/>
                  </a:cubicBezTo>
                  <a:cubicBezTo>
                    <a:pt x="213818" y="2743200"/>
                    <a:pt x="240488" y="2803684"/>
                    <a:pt x="290018" y="2880836"/>
                  </a:cubicBezTo>
                  <a:cubicBezTo>
                    <a:pt x="291447" y="2880836"/>
                    <a:pt x="292399" y="2878455"/>
                    <a:pt x="295257" y="2883218"/>
                  </a:cubicBezTo>
                  <a:cubicBezTo>
                    <a:pt x="302877" y="2900839"/>
                    <a:pt x="314783" y="2922746"/>
                    <a:pt x="320498" y="2933224"/>
                  </a:cubicBezTo>
                  <a:cubicBezTo>
                    <a:pt x="319069" y="2929890"/>
                    <a:pt x="318593" y="2927985"/>
                    <a:pt x="320498" y="2927985"/>
                  </a:cubicBezTo>
                  <a:cubicBezTo>
                    <a:pt x="329070" y="2943701"/>
                    <a:pt x="337643" y="2961323"/>
                    <a:pt x="348597" y="2977039"/>
                  </a:cubicBezTo>
                  <a:cubicBezTo>
                    <a:pt x="359550" y="2992755"/>
                    <a:pt x="370504" y="3008471"/>
                    <a:pt x="380029" y="3022759"/>
                  </a:cubicBezTo>
                  <a:cubicBezTo>
                    <a:pt x="399079" y="3051810"/>
                    <a:pt x="412414" y="3076099"/>
                    <a:pt x="410033" y="3087529"/>
                  </a:cubicBezTo>
                  <a:cubicBezTo>
                    <a:pt x="407175" y="3081338"/>
                    <a:pt x="404318" y="3077527"/>
                    <a:pt x="400984" y="3076575"/>
                  </a:cubicBezTo>
                  <a:cubicBezTo>
                    <a:pt x="407175" y="3088958"/>
                    <a:pt x="418129" y="3110865"/>
                    <a:pt x="406223" y="3102769"/>
                  </a:cubicBezTo>
                  <a:cubicBezTo>
                    <a:pt x="420987" y="3121819"/>
                    <a:pt x="424797" y="3139440"/>
                    <a:pt x="415272" y="3132296"/>
                  </a:cubicBezTo>
                  <a:cubicBezTo>
                    <a:pt x="415272" y="3134678"/>
                    <a:pt x="417653" y="3139440"/>
                    <a:pt x="414319" y="3139440"/>
                  </a:cubicBezTo>
                  <a:cubicBezTo>
                    <a:pt x="422892" y="3151823"/>
                    <a:pt x="420034" y="3147536"/>
                    <a:pt x="427178" y="3153251"/>
                  </a:cubicBezTo>
                  <a:cubicBezTo>
                    <a:pt x="425749" y="3154204"/>
                    <a:pt x="427178" y="3156585"/>
                    <a:pt x="427178" y="3158966"/>
                  </a:cubicBezTo>
                  <a:cubicBezTo>
                    <a:pt x="422415" y="3153251"/>
                    <a:pt x="416700" y="3146108"/>
                    <a:pt x="416224" y="3149441"/>
                  </a:cubicBezTo>
                  <a:cubicBezTo>
                    <a:pt x="437655" y="3173254"/>
                    <a:pt x="416224" y="3158014"/>
                    <a:pt x="422415" y="3169444"/>
                  </a:cubicBezTo>
                  <a:cubicBezTo>
                    <a:pt x="434798" y="3182779"/>
                    <a:pt x="435274" y="3173730"/>
                    <a:pt x="451467" y="3194685"/>
                  </a:cubicBezTo>
                  <a:cubicBezTo>
                    <a:pt x="442418" y="3188017"/>
                    <a:pt x="449085" y="3198971"/>
                    <a:pt x="445275" y="3200400"/>
                  </a:cubicBezTo>
                  <a:cubicBezTo>
                    <a:pt x="443847" y="3198019"/>
                    <a:pt x="435750" y="3184208"/>
                    <a:pt x="432893" y="3185636"/>
                  </a:cubicBezTo>
                  <a:cubicBezTo>
                    <a:pt x="440513" y="3195161"/>
                    <a:pt x="434798" y="3194209"/>
                    <a:pt x="437655" y="3200400"/>
                  </a:cubicBezTo>
                  <a:cubicBezTo>
                    <a:pt x="442894" y="3207068"/>
                    <a:pt x="447657" y="3211830"/>
                    <a:pt x="450990" y="3214211"/>
                  </a:cubicBezTo>
                  <a:cubicBezTo>
                    <a:pt x="436703" y="3203734"/>
                    <a:pt x="467183" y="3233261"/>
                    <a:pt x="456229" y="3228975"/>
                  </a:cubicBezTo>
                  <a:cubicBezTo>
                    <a:pt x="438132" y="3202781"/>
                    <a:pt x="419082" y="3183255"/>
                    <a:pt x="396222" y="3159919"/>
                  </a:cubicBezTo>
                  <a:cubicBezTo>
                    <a:pt x="394317" y="3145155"/>
                    <a:pt x="360503" y="3099911"/>
                    <a:pt x="359074" y="3084671"/>
                  </a:cubicBezTo>
                  <a:cubicBezTo>
                    <a:pt x="362884" y="3088958"/>
                    <a:pt x="366218" y="3092767"/>
                    <a:pt x="369075" y="3095149"/>
                  </a:cubicBezTo>
                  <a:cubicBezTo>
                    <a:pt x="363837" y="3086100"/>
                    <a:pt x="365265" y="3082766"/>
                    <a:pt x="362884" y="3075622"/>
                  </a:cubicBezTo>
                  <a:cubicBezTo>
                    <a:pt x="332404" y="3033713"/>
                    <a:pt x="342405" y="3017520"/>
                    <a:pt x="313830" y="2970371"/>
                  </a:cubicBezTo>
                  <a:cubicBezTo>
                    <a:pt x="308115" y="2973229"/>
                    <a:pt x="296209" y="2952274"/>
                    <a:pt x="287160" y="2931795"/>
                  </a:cubicBezTo>
                  <a:cubicBezTo>
                    <a:pt x="282398" y="2935129"/>
                    <a:pt x="276207" y="2920841"/>
                    <a:pt x="268110" y="2904649"/>
                  </a:cubicBezTo>
                  <a:cubicBezTo>
                    <a:pt x="263824" y="2919889"/>
                    <a:pt x="237631" y="2875121"/>
                    <a:pt x="238583" y="2895124"/>
                  </a:cubicBezTo>
                  <a:cubicBezTo>
                    <a:pt x="236678" y="2888933"/>
                    <a:pt x="230963" y="2878931"/>
                    <a:pt x="228105" y="2878931"/>
                  </a:cubicBezTo>
                  <a:cubicBezTo>
                    <a:pt x="228105" y="2883218"/>
                    <a:pt x="240012" y="2899410"/>
                    <a:pt x="234297" y="2897505"/>
                  </a:cubicBezTo>
                  <a:cubicBezTo>
                    <a:pt x="232392" y="2897505"/>
                    <a:pt x="227629" y="2887980"/>
                    <a:pt x="223819" y="2881313"/>
                  </a:cubicBezTo>
                  <a:cubicBezTo>
                    <a:pt x="214771" y="2889885"/>
                    <a:pt x="242393" y="2938463"/>
                    <a:pt x="244774" y="2959418"/>
                  </a:cubicBezTo>
                  <a:cubicBezTo>
                    <a:pt x="223343" y="2927985"/>
                    <a:pt x="211913" y="2902267"/>
                    <a:pt x="201435" y="2877503"/>
                  </a:cubicBezTo>
                  <a:cubicBezTo>
                    <a:pt x="196197" y="2865120"/>
                    <a:pt x="191434" y="2853214"/>
                    <a:pt x="185719" y="2841308"/>
                  </a:cubicBezTo>
                  <a:cubicBezTo>
                    <a:pt x="180957" y="2828449"/>
                    <a:pt x="176194" y="2815590"/>
                    <a:pt x="169050" y="2801779"/>
                  </a:cubicBezTo>
                  <a:lnTo>
                    <a:pt x="173337" y="2799398"/>
                  </a:lnTo>
                  <a:cubicBezTo>
                    <a:pt x="153334" y="2744152"/>
                    <a:pt x="136665" y="2753678"/>
                    <a:pt x="119044" y="2707958"/>
                  </a:cubicBezTo>
                  <a:cubicBezTo>
                    <a:pt x="110948" y="2697957"/>
                    <a:pt x="101899" y="2686050"/>
                    <a:pt x="92851" y="2671286"/>
                  </a:cubicBezTo>
                  <a:cubicBezTo>
                    <a:pt x="85231" y="2656046"/>
                    <a:pt x="77134" y="2638425"/>
                    <a:pt x="69038" y="2618423"/>
                  </a:cubicBezTo>
                  <a:cubicBezTo>
                    <a:pt x="69038" y="2623185"/>
                    <a:pt x="56179" y="2590800"/>
                    <a:pt x="51893" y="2588419"/>
                  </a:cubicBezTo>
                  <a:cubicBezTo>
                    <a:pt x="26176" y="2510790"/>
                    <a:pt x="30938" y="2595563"/>
                    <a:pt x="19984" y="2585085"/>
                  </a:cubicBezTo>
                  <a:cubicBezTo>
                    <a:pt x="20937" y="2601754"/>
                    <a:pt x="24747" y="2623661"/>
                    <a:pt x="20937" y="2633187"/>
                  </a:cubicBezTo>
                  <a:cubicBezTo>
                    <a:pt x="15222" y="2615565"/>
                    <a:pt x="14269" y="2620328"/>
                    <a:pt x="16174" y="2629853"/>
                  </a:cubicBezTo>
                  <a:lnTo>
                    <a:pt x="9983" y="2610803"/>
                  </a:lnTo>
                  <a:cubicBezTo>
                    <a:pt x="3792" y="2614613"/>
                    <a:pt x="-2399" y="2597468"/>
                    <a:pt x="934" y="2619851"/>
                  </a:cubicBezTo>
                  <a:cubicBezTo>
                    <a:pt x="19508" y="2666048"/>
                    <a:pt x="29033" y="2710815"/>
                    <a:pt x="29986" y="2734151"/>
                  </a:cubicBezTo>
                  <a:cubicBezTo>
                    <a:pt x="26652" y="2727007"/>
                    <a:pt x="25699" y="2731770"/>
                    <a:pt x="21889" y="2721293"/>
                  </a:cubicBezTo>
                  <a:cubicBezTo>
                    <a:pt x="15222" y="2719388"/>
                    <a:pt x="29509" y="2745582"/>
                    <a:pt x="25699" y="2747486"/>
                  </a:cubicBezTo>
                  <a:cubicBezTo>
                    <a:pt x="13317" y="2714625"/>
                    <a:pt x="18556" y="2707481"/>
                    <a:pt x="10936" y="2676049"/>
                  </a:cubicBezTo>
                  <a:cubicBezTo>
                    <a:pt x="9030" y="2681287"/>
                    <a:pt x="5697" y="2670334"/>
                    <a:pt x="3792" y="2673668"/>
                  </a:cubicBezTo>
                  <a:cubicBezTo>
                    <a:pt x="6649" y="2682716"/>
                    <a:pt x="8554" y="2683669"/>
                    <a:pt x="11412" y="2692718"/>
                  </a:cubicBezTo>
                  <a:cubicBezTo>
                    <a:pt x="6173" y="2684145"/>
                    <a:pt x="11412" y="2703671"/>
                    <a:pt x="8078" y="2705100"/>
                  </a:cubicBezTo>
                  <a:cubicBezTo>
                    <a:pt x="17127" y="2725103"/>
                    <a:pt x="13793" y="2723198"/>
                    <a:pt x="21413" y="2744152"/>
                  </a:cubicBezTo>
                  <a:cubicBezTo>
                    <a:pt x="23794" y="2745105"/>
                    <a:pt x="37129" y="2769870"/>
                    <a:pt x="36653" y="2776537"/>
                  </a:cubicBezTo>
                  <a:cubicBezTo>
                    <a:pt x="24271" y="2747010"/>
                    <a:pt x="37129" y="2785586"/>
                    <a:pt x="26176" y="2764631"/>
                  </a:cubicBezTo>
                  <a:cubicBezTo>
                    <a:pt x="42368" y="2805589"/>
                    <a:pt x="44749" y="2818924"/>
                    <a:pt x="55227" y="2841784"/>
                  </a:cubicBezTo>
                  <a:cubicBezTo>
                    <a:pt x="47131" y="2827020"/>
                    <a:pt x="39511" y="2816543"/>
                    <a:pt x="34748" y="2817971"/>
                  </a:cubicBezTo>
                  <a:cubicBezTo>
                    <a:pt x="40939" y="2830354"/>
                    <a:pt x="36653" y="2828449"/>
                    <a:pt x="38082" y="2833688"/>
                  </a:cubicBezTo>
                  <a:cubicBezTo>
                    <a:pt x="50464" y="2864168"/>
                    <a:pt x="55703" y="2887504"/>
                    <a:pt x="64275" y="2910840"/>
                  </a:cubicBezTo>
                  <a:cubicBezTo>
                    <a:pt x="73324" y="2934176"/>
                    <a:pt x="83326" y="2958941"/>
                    <a:pt x="101423" y="2994184"/>
                  </a:cubicBezTo>
                  <a:cubicBezTo>
                    <a:pt x="86659" y="2978944"/>
                    <a:pt x="64275" y="2937034"/>
                    <a:pt x="40939" y="2891314"/>
                  </a:cubicBezTo>
                  <a:cubicBezTo>
                    <a:pt x="34272" y="2885122"/>
                    <a:pt x="26652" y="2873216"/>
                    <a:pt x="22366" y="2877979"/>
                  </a:cubicBezTo>
                  <a:cubicBezTo>
                    <a:pt x="28081" y="2890838"/>
                    <a:pt x="33796" y="2904649"/>
                    <a:pt x="39987" y="2918937"/>
                  </a:cubicBezTo>
                  <a:cubicBezTo>
                    <a:pt x="47131" y="2932747"/>
                    <a:pt x="54274" y="2947511"/>
                    <a:pt x="61418" y="2961799"/>
                  </a:cubicBezTo>
                  <a:cubicBezTo>
                    <a:pt x="76182" y="2990850"/>
                    <a:pt x="91898" y="3019901"/>
                    <a:pt x="109996" y="3044666"/>
                  </a:cubicBezTo>
                  <a:cubicBezTo>
                    <a:pt x="116187" y="3061335"/>
                    <a:pt x="129045" y="3088005"/>
                    <a:pt x="150001" y="3113246"/>
                  </a:cubicBezTo>
                  <a:cubicBezTo>
                    <a:pt x="169527" y="3138964"/>
                    <a:pt x="191910" y="3167063"/>
                    <a:pt x="208103" y="3193256"/>
                  </a:cubicBezTo>
                  <a:cubicBezTo>
                    <a:pt x="221438" y="3213259"/>
                    <a:pt x="252871" y="3260884"/>
                    <a:pt x="268110" y="3265170"/>
                  </a:cubicBezTo>
                  <a:cubicBezTo>
                    <a:pt x="291447" y="3293745"/>
                    <a:pt x="316688" y="3322320"/>
                    <a:pt x="343358" y="3352324"/>
                  </a:cubicBezTo>
                  <a:cubicBezTo>
                    <a:pt x="370028" y="3382328"/>
                    <a:pt x="397650" y="3415189"/>
                    <a:pt x="432417" y="3446621"/>
                  </a:cubicBezTo>
                  <a:cubicBezTo>
                    <a:pt x="434798" y="3453289"/>
                    <a:pt x="417653" y="3439001"/>
                    <a:pt x="432893" y="3453765"/>
                  </a:cubicBezTo>
                  <a:cubicBezTo>
                    <a:pt x="456229" y="3468053"/>
                    <a:pt x="497663" y="3513773"/>
                    <a:pt x="518618" y="3529489"/>
                  </a:cubicBezTo>
                  <a:cubicBezTo>
                    <a:pt x="456705" y="3466624"/>
                    <a:pt x="399079" y="3412808"/>
                    <a:pt x="344310" y="3343275"/>
                  </a:cubicBezTo>
                  <a:cubicBezTo>
                    <a:pt x="344310" y="3341370"/>
                    <a:pt x="340024" y="3335179"/>
                    <a:pt x="340024" y="3332798"/>
                  </a:cubicBezTo>
                  <a:cubicBezTo>
                    <a:pt x="357169" y="3355181"/>
                    <a:pt x="380982" y="3377089"/>
                    <a:pt x="398603" y="3393757"/>
                  </a:cubicBezTo>
                  <a:cubicBezTo>
                    <a:pt x="416700" y="3409950"/>
                    <a:pt x="430035" y="3418523"/>
                    <a:pt x="422892" y="3418046"/>
                  </a:cubicBezTo>
                  <a:cubicBezTo>
                    <a:pt x="427654" y="3420428"/>
                    <a:pt x="440513" y="3439478"/>
                    <a:pt x="454800" y="3452336"/>
                  </a:cubicBezTo>
                  <a:cubicBezTo>
                    <a:pt x="470517" y="3453289"/>
                    <a:pt x="493377" y="3489960"/>
                    <a:pt x="518618" y="3512820"/>
                  </a:cubicBezTo>
                  <a:cubicBezTo>
                    <a:pt x="519570" y="3509486"/>
                    <a:pt x="533382" y="3526155"/>
                    <a:pt x="532905" y="3519964"/>
                  </a:cubicBezTo>
                  <a:cubicBezTo>
                    <a:pt x="533858" y="3516154"/>
                    <a:pt x="520523" y="3503295"/>
                    <a:pt x="522428" y="3499961"/>
                  </a:cubicBezTo>
                  <a:cubicBezTo>
                    <a:pt x="536239" y="3507582"/>
                    <a:pt x="548145" y="3518535"/>
                    <a:pt x="561480" y="3531870"/>
                  </a:cubicBezTo>
                  <a:cubicBezTo>
                    <a:pt x="575768" y="3543776"/>
                    <a:pt x="591008" y="3557111"/>
                    <a:pt x="609581" y="3571875"/>
                  </a:cubicBezTo>
                  <a:cubicBezTo>
                    <a:pt x="610058" y="3574256"/>
                    <a:pt x="613392" y="3577590"/>
                    <a:pt x="607677" y="3574733"/>
                  </a:cubicBezTo>
                  <a:cubicBezTo>
                    <a:pt x="617678" y="3581876"/>
                    <a:pt x="648158" y="3602832"/>
                    <a:pt x="642443" y="3605689"/>
                  </a:cubicBezTo>
                  <a:cubicBezTo>
                    <a:pt x="621012" y="3591401"/>
                    <a:pt x="635775" y="3599497"/>
                    <a:pt x="622917" y="3588544"/>
                  </a:cubicBezTo>
                  <a:cubicBezTo>
                    <a:pt x="612439" y="3585210"/>
                    <a:pt x="619583" y="3594259"/>
                    <a:pt x="630060" y="3604736"/>
                  </a:cubicBezTo>
                  <a:cubicBezTo>
                    <a:pt x="616725" y="3596640"/>
                    <a:pt x="613868" y="3602355"/>
                    <a:pt x="596247" y="3589496"/>
                  </a:cubicBezTo>
                  <a:cubicBezTo>
                    <a:pt x="603867" y="3595688"/>
                    <a:pt x="609581" y="3600926"/>
                    <a:pt x="611010" y="3604260"/>
                  </a:cubicBezTo>
                  <a:cubicBezTo>
                    <a:pt x="606724" y="3604260"/>
                    <a:pt x="593865" y="3593783"/>
                    <a:pt x="591484" y="3595688"/>
                  </a:cubicBezTo>
                  <a:cubicBezTo>
                    <a:pt x="607200" y="3606641"/>
                    <a:pt x="625774" y="3622358"/>
                    <a:pt x="642919" y="3639979"/>
                  </a:cubicBezTo>
                  <a:cubicBezTo>
                    <a:pt x="646253" y="3634740"/>
                    <a:pt x="670542" y="3657124"/>
                    <a:pt x="677209" y="3663315"/>
                  </a:cubicBezTo>
                  <a:cubicBezTo>
                    <a:pt x="670542" y="3661886"/>
                    <a:pt x="658159" y="3653314"/>
                    <a:pt x="647205" y="3642360"/>
                  </a:cubicBezTo>
                  <a:cubicBezTo>
                    <a:pt x="651968" y="3652838"/>
                    <a:pt x="630060" y="3630454"/>
                    <a:pt x="631489" y="3637598"/>
                  </a:cubicBezTo>
                  <a:cubicBezTo>
                    <a:pt x="647205" y="3651409"/>
                    <a:pt x="698164" y="3677126"/>
                    <a:pt x="715785" y="3699034"/>
                  </a:cubicBezTo>
                  <a:cubicBezTo>
                    <a:pt x="677685" y="3671411"/>
                    <a:pt x="669113" y="3669030"/>
                    <a:pt x="645300" y="3654266"/>
                  </a:cubicBezTo>
                  <a:cubicBezTo>
                    <a:pt x="623869" y="3656171"/>
                    <a:pt x="674828" y="3693795"/>
                    <a:pt x="699116" y="3715703"/>
                  </a:cubicBezTo>
                  <a:cubicBezTo>
                    <a:pt x="737693" y="3739039"/>
                    <a:pt x="791033" y="3781901"/>
                    <a:pt x="822465" y="3797618"/>
                  </a:cubicBezTo>
                  <a:cubicBezTo>
                    <a:pt x="809130" y="3787616"/>
                    <a:pt x="778174" y="3769519"/>
                    <a:pt x="776745" y="3760947"/>
                  </a:cubicBezTo>
                  <a:cubicBezTo>
                    <a:pt x="788652" y="3761899"/>
                    <a:pt x="801510" y="3780473"/>
                    <a:pt x="808654" y="3779044"/>
                  </a:cubicBezTo>
                  <a:cubicBezTo>
                    <a:pt x="790080" y="3765233"/>
                    <a:pt x="780555" y="3761899"/>
                    <a:pt x="775316" y="3752850"/>
                  </a:cubicBezTo>
                  <a:cubicBezTo>
                    <a:pt x="781032" y="3756660"/>
                    <a:pt x="780079" y="3753803"/>
                    <a:pt x="785318" y="3756660"/>
                  </a:cubicBezTo>
                  <a:cubicBezTo>
                    <a:pt x="802463" y="3769519"/>
                    <a:pt x="821037" y="3785711"/>
                    <a:pt x="816750" y="3786664"/>
                  </a:cubicBezTo>
                  <a:cubicBezTo>
                    <a:pt x="816750" y="3782378"/>
                    <a:pt x="828180" y="3797618"/>
                    <a:pt x="830561" y="3794284"/>
                  </a:cubicBezTo>
                  <a:cubicBezTo>
                    <a:pt x="824370" y="3789045"/>
                    <a:pt x="825799" y="3786664"/>
                    <a:pt x="824370" y="3783330"/>
                  </a:cubicBezTo>
                  <a:cubicBezTo>
                    <a:pt x="802463" y="3769519"/>
                    <a:pt x="789604" y="3759041"/>
                    <a:pt x="787699" y="3752374"/>
                  </a:cubicBezTo>
                  <a:cubicBezTo>
                    <a:pt x="822941" y="3768090"/>
                    <a:pt x="845325" y="3790950"/>
                    <a:pt x="874376" y="3799999"/>
                  </a:cubicBezTo>
                  <a:cubicBezTo>
                    <a:pt x="877234" y="3804285"/>
                    <a:pt x="905333" y="3821430"/>
                    <a:pt x="914858" y="3823812"/>
                  </a:cubicBezTo>
                  <a:cubicBezTo>
                    <a:pt x="906285" y="3819525"/>
                    <a:pt x="904380" y="3817144"/>
                    <a:pt x="907238" y="3815715"/>
                  </a:cubicBezTo>
                  <a:cubicBezTo>
                    <a:pt x="972484" y="3854767"/>
                    <a:pt x="1011060" y="3876199"/>
                    <a:pt x="1072496" y="3906203"/>
                  </a:cubicBezTo>
                  <a:cubicBezTo>
                    <a:pt x="1053446" y="3902869"/>
                    <a:pt x="1044874" y="3895249"/>
                    <a:pt x="1023919" y="3886676"/>
                  </a:cubicBezTo>
                  <a:cubicBezTo>
                    <a:pt x="1032491" y="3893344"/>
                    <a:pt x="1047255" y="3901440"/>
                    <a:pt x="1049636" y="3906679"/>
                  </a:cubicBezTo>
                  <a:cubicBezTo>
                    <a:pt x="1032967" y="3900964"/>
                    <a:pt x="1019156" y="3896201"/>
                    <a:pt x="1018680" y="3900011"/>
                  </a:cubicBezTo>
                  <a:cubicBezTo>
                    <a:pt x="992486" y="3887629"/>
                    <a:pt x="974389" y="3882866"/>
                    <a:pt x="947719" y="3865721"/>
                  </a:cubicBezTo>
                  <a:cubicBezTo>
                    <a:pt x="955815" y="3875723"/>
                    <a:pt x="978675" y="3884295"/>
                    <a:pt x="994391" y="3890963"/>
                  </a:cubicBezTo>
                  <a:cubicBezTo>
                    <a:pt x="993915" y="3891915"/>
                    <a:pt x="997725" y="3894296"/>
                    <a:pt x="998201" y="3895725"/>
                  </a:cubicBezTo>
                  <a:cubicBezTo>
                    <a:pt x="973436" y="3890010"/>
                    <a:pt x="981056" y="3899535"/>
                    <a:pt x="985343" y="3912870"/>
                  </a:cubicBezTo>
                  <a:cubicBezTo>
                    <a:pt x="935336" y="3890486"/>
                    <a:pt x="891521" y="3865245"/>
                    <a:pt x="848183" y="3840480"/>
                  </a:cubicBezTo>
                  <a:cubicBezTo>
                    <a:pt x="807225" y="3811429"/>
                    <a:pt x="766268" y="3782854"/>
                    <a:pt x="718643" y="3755708"/>
                  </a:cubicBezTo>
                  <a:cubicBezTo>
                    <a:pt x="702450" y="3744277"/>
                    <a:pt x="686258" y="3731895"/>
                    <a:pt x="669113" y="3717608"/>
                  </a:cubicBezTo>
                  <a:cubicBezTo>
                    <a:pt x="652444" y="3702368"/>
                    <a:pt x="633870" y="3685699"/>
                    <a:pt x="610534" y="3668554"/>
                  </a:cubicBezTo>
                  <a:cubicBezTo>
                    <a:pt x="613868" y="3667601"/>
                    <a:pt x="604343" y="3660458"/>
                    <a:pt x="609581" y="3660458"/>
                  </a:cubicBezTo>
                  <a:cubicBezTo>
                    <a:pt x="571482" y="3633312"/>
                    <a:pt x="539573" y="3603308"/>
                    <a:pt x="517189" y="3579971"/>
                  </a:cubicBezTo>
                  <a:cubicBezTo>
                    <a:pt x="508617" y="3582829"/>
                    <a:pt x="486709" y="3546634"/>
                    <a:pt x="470993" y="3536632"/>
                  </a:cubicBezTo>
                  <a:cubicBezTo>
                    <a:pt x="470993" y="3533775"/>
                    <a:pt x="467659" y="3530918"/>
                    <a:pt x="473374" y="3533775"/>
                  </a:cubicBezTo>
                  <a:cubicBezTo>
                    <a:pt x="439560" y="3510915"/>
                    <a:pt x="430035" y="3480911"/>
                    <a:pt x="392412" y="3449955"/>
                  </a:cubicBezTo>
                  <a:cubicBezTo>
                    <a:pt x="408128" y="3466624"/>
                    <a:pt x="374314" y="3440906"/>
                    <a:pt x="403842" y="3469005"/>
                  </a:cubicBezTo>
                  <a:cubicBezTo>
                    <a:pt x="410985" y="3472339"/>
                    <a:pt x="397174" y="3456146"/>
                    <a:pt x="407175" y="3465671"/>
                  </a:cubicBezTo>
                  <a:cubicBezTo>
                    <a:pt x="401460" y="3469958"/>
                    <a:pt x="433845" y="3499485"/>
                    <a:pt x="441465" y="3515201"/>
                  </a:cubicBezTo>
                  <a:cubicBezTo>
                    <a:pt x="466707" y="3530918"/>
                    <a:pt x="483852" y="3556635"/>
                    <a:pt x="513855" y="3585687"/>
                  </a:cubicBezTo>
                  <a:cubicBezTo>
                    <a:pt x="515760" y="3589973"/>
                    <a:pt x="518618" y="3601402"/>
                    <a:pt x="531000" y="3607118"/>
                  </a:cubicBezTo>
                  <a:cubicBezTo>
                    <a:pt x="513855" y="3593783"/>
                    <a:pt x="536715" y="3606641"/>
                    <a:pt x="538620" y="3605689"/>
                  </a:cubicBezTo>
                  <a:cubicBezTo>
                    <a:pt x="562433" y="3624739"/>
                    <a:pt x="581959" y="3645218"/>
                    <a:pt x="602438" y="3662839"/>
                  </a:cubicBezTo>
                  <a:cubicBezTo>
                    <a:pt x="591960" y="3661410"/>
                    <a:pt x="593389" y="3660458"/>
                    <a:pt x="576244" y="3644741"/>
                  </a:cubicBezTo>
                  <a:cubicBezTo>
                    <a:pt x="573863" y="3648551"/>
                    <a:pt x="579102" y="3651409"/>
                    <a:pt x="571958" y="3650457"/>
                  </a:cubicBezTo>
                  <a:cubicBezTo>
                    <a:pt x="590532" y="3667125"/>
                    <a:pt x="593389" y="3664744"/>
                    <a:pt x="602914" y="3670935"/>
                  </a:cubicBezTo>
                  <a:cubicBezTo>
                    <a:pt x="592436" y="3672364"/>
                    <a:pt x="649110" y="3711892"/>
                    <a:pt x="661969" y="3727132"/>
                  </a:cubicBezTo>
                  <a:cubicBezTo>
                    <a:pt x="662445" y="3724275"/>
                    <a:pt x="667208" y="3727132"/>
                    <a:pt x="676733" y="3733324"/>
                  </a:cubicBezTo>
                  <a:cubicBezTo>
                    <a:pt x="674351" y="3733324"/>
                    <a:pt x="670065" y="3731419"/>
                    <a:pt x="674828" y="3736181"/>
                  </a:cubicBezTo>
                  <a:cubicBezTo>
                    <a:pt x="761505" y="3790950"/>
                    <a:pt x="838658" y="3843814"/>
                    <a:pt x="922001" y="3886200"/>
                  </a:cubicBezTo>
                  <a:cubicBezTo>
                    <a:pt x="951529" y="3897154"/>
                    <a:pt x="1033444" y="3935730"/>
                    <a:pt x="1024871" y="3944779"/>
                  </a:cubicBezTo>
                  <a:cubicBezTo>
                    <a:pt x="1126313" y="3993356"/>
                    <a:pt x="1232992" y="4035743"/>
                    <a:pt x="1351102" y="4068128"/>
                  </a:cubicBezTo>
                  <a:cubicBezTo>
                    <a:pt x="1391584" y="4072890"/>
                    <a:pt x="1439685" y="4090511"/>
                    <a:pt x="1475880" y="4098608"/>
                  </a:cubicBezTo>
                  <a:cubicBezTo>
                    <a:pt x="1470641" y="4097179"/>
                    <a:pt x="1487310" y="4098131"/>
                    <a:pt x="1497311" y="4101465"/>
                  </a:cubicBezTo>
                  <a:cubicBezTo>
                    <a:pt x="1533982" y="4113371"/>
                    <a:pt x="1468736" y="4106228"/>
                    <a:pt x="1438256" y="4097655"/>
                  </a:cubicBezTo>
                  <a:cubicBezTo>
                    <a:pt x="1465402" y="4104799"/>
                    <a:pt x="1437304" y="4105275"/>
                    <a:pt x="1431112" y="4106704"/>
                  </a:cubicBezTo>
                  <a:cubicBezTo>
                    <a:pt x="1371581" y="4091940"/>
                    <a:pt x="1326337" y="4080986"/>
                    <a:pt x="1273950" y="4068128"/>
                  </a:cubicBezTo>
                  <a:cubicBezTo>
                    <a:pt x="1260615" y="4063841"/>
                    <a:pt x="1259186" y="4060031"/>
                    <a:pt x="1243470" y="4055745"/>
                  </a:cubicBezTo>
                  <a:cubicBezTo>
                    <a:pt x="1220134" y="4053840"/>
                    <a:pt x="1199179" y="4036695"/>
                    <a:pt x="1172985" y="4028122"/>
                  </a:cubicBezTo>
                  <a:cubicBezTo>
                    <a:pt x="1158221" y="4022884"/>
                    <a:pt x="1145839" y="4023360"/>
                    <a:pt x="1131075" y="4017645"/>
                  </a:cubicBezTo>
                  <a:cubicBezTo>
                    <a:pt x="1114406" y="4011454"/>
                    <a:pt x="1101071" y="4000500"/>
                    <a:pt x="1087260" y="3995261"/>
                  </a:cubicBezTo>
                  <a:cubicBezTo>
                    <a:pt x="1078688" y="3991928"/>
                    <a:pt x="1063448" y="3988118"/>
                    <a:pt x="1056304" y="3985260"/>
                  </a:cubicBezTo>
                  <a:cubicBezTo>
                    <a:pt x="1057256" y="3985260"/>
                    <a:pt x="1060590" y="3984308"/>
                    <a:pt x="1062019" y="3985260"/>
                  </a:cubicBezTo>
                  <a:cubicBezTo>
                    <a:pt x="1046779" y="3979069"/>
                    <a:pt x="1038683" y="3979545"/>
                    <a:pt x="1025824" y="3974306"/>
                  </a:cubicBezTo>
                  <a:cubicBezTo>
                    <a:pt x="1023443" y="3973354"/>
                    <a:pt x="1023443" y="3969544"/>
                    <a:pt x="1022014" y="3968591"/>
                  </a:cubicBezTo>
                  <a:cubicBezTo>
                    <a:pt x="1005345" y="3957638"/>
                    <a:pt x="981533" y="3952399"/>
                    <a:pt x="962483" y="3942874"/>
                  </a:cubicBezTo>
                  <a:cubicBezTo>
                    <a:pt x="949624" y="3932396"/>
                    <a:pt x="980580" y="3946208"/>
                    <a:pt x="960101" y="3934777"/>
                  </a:cubicBezTo>
                  <a:cubicBezTo>
                    <a:pt x="957244" y="3937635"/>
                    <a:pt x="937241" y="3926681"/>
                    <a:pt x="929145" y="3925253"/>
                  </a:cubicBezTo>
                  <a:cubicBezTo>
                    <a:pt x="918191" y="3912394"/>
                    <a:pt x="874853" y="3897630"/>
                    <a:pt x="883425" y="3894773"/>
                  </a:cubicBezTo>
                  <a:cubicBezTo>
                    <a:pt x="866756" y="3886676"/>
                    <a:pt x="842944" y="3877628"/>
                    <a:pt x="821513" y="3864769"/>
                  </a:cubicBezTo>
                  <a:cubicBezTo>
                    <a:pt x="800081" y="3851910"/>
                    <a:pt x="779126" y="3839051"/>
                    <a:pt x="764839" y="3829526"/>
                  </a:cubicBezTo>
                  <a:cubicBezTo>
                    <a:pt x="770078" y="3833336"/>
                    <a:pt x="769125" y="3834289"/>
                    <a:pt x="767696" y="3835718"/>
                  </a:cubicBezTo>
                  <a:cubicBezTo>
                    <a:pt x="733407" y="3813334"/>
                    <a:pt x="722453" y="3806190"/>
                    <a:pt x="702927" y="3796189"/>
                  </a:cubicBezTo>
                  <a:cubicBezTo>
                    <a:pt x="703403" y="3795236"/>
                    <a:pt x="707213" y="3797618"/>
                    <a:pt x="708642" y="3797141"/>
                  </a:cubicBezTo>
                  <a:cubicBezTo>
                    <a:pt x="682924" y="3779996"/>
                    <a:pt x="658159" y="3766185"/>
                    <a:pt x="638157" y="3750469"/>
                  </a:cubicBezTo>
                  <a:cubicBezTo>
                    <a:pt x="618154" y="3734753"/>
                    <a:pt x="600533" y="3720465"/>
                    <a:pt x="585769" y="3707606"/>
                  </a:cubicBezTo>
                  <a:cubicBezTo>
                    <a:pt x="580530" y="3705701"/>
                    <a:pt x="576720" y="3704749"/>
                    <a:pt x="570529" y="3701415"/>
                  </a:cubicBezTo>
                  <a:cubicBezTo>
                    <a:pt x="561480" y="3690461"/>
                    <a:pt x="558147" y="3689033"/>
                    <a:pt x="548622" y="3685223"/>
                  </a:cubicBezTo>
                  <a:cubicBezTo>
                    <a:pt x="541478" y="3676650"/>
                    <a:pt x="547669" y="3675698"/>
                    <a:pt x="534334" y="3667601"/>
                  </a:cubicBezTo>
                  <a:cubicBezTo>
                    <a:pt x="546717" y="3681889"/>
                    <a:pt x="515284" y="3657124"/>
                    <a:pt x="506235" y="3650933"/>
                  </a:cubicBezTo>
                  <a:cubicBezTo>
                    <a:pt x="507664" y="3649027"/>
                    <a:pt x="495758" y="3640455"/>
                    <a:pt x="500520" y="3640455"/>
                  </a:cubicBezTo>
                  <a:cubicBezTo>
                    <a:pt x="500520" y="3637121"/>
                    <a:pt x="513379" y="3649504"/>
                    <a:pt x="515284" y="3648075"/>
                  </a:cubicBezTo>
                  <a:cubicBezTo>
                    <a:pt x="487185" y="3625691"/>
                    <a:pt x="485280" y="3628549"/>
                    <a:pt x="480042" y="3631406"/>
                  </a:cubicBezTo>
                  <a:cubicBezTo>
                    <a:pt x="489090" y="3640931"/>
                    <a:pt x="506235" y="3654743"/>
                    <a:pt x="516237" y="3665220"/>
                  </a:cubicBezTo>
                  <a:cubicBezTo>
                    <a:pt x="528143" y="3666173"/>
                    <a:pt x="571482" y="3706178"/>
                    <a:pt x="580054" y="3716655"/>
                  </a:cubicBezTo>
                  <a:cubicBezTo>
                    <a:pt x="574339" y="3712369"/>
                    <a:pt x="574815" y="3715226"/>
                    <a:pt x="570053" y="3711892"/>
                  </a:cubicBezTo>
                  <a:cubicBezTo>
                    <a:pt x="570053" y="3710464"/>
                    <a:pt x="572434" y="3709988"/>
                    <a:pt x="567672" y="3705701"/>
                  </a:cubicBezTo>
                  <a:cubicBezTo>
                    <a:pt x="538620" y="3691890"/>
                    <a:pt x="514332" y="3667125"/>
                    <a:pt x="480994" y="3639026"/>
                  </a:cubicBezTo>
                  <a:cubicBezTo>
                    <a:pt x="488138" y="3650933"/>
                    <a:pt x="470993" y="3635216"/>
                    <a:pt x="467659" y="3639026"/>
                  </a:cubicBezTo>
                  <a:cubicBezTo>
                    <a:pt x="501473" y="3666173"/>
                    <a:pt x="535287" y="3693795"/>
                    <a:pt x="565767" y="3718084"/>
                  </a:cubicBezTo>
                  <a:cubicBezTo>
                    <a:pt x="553384" y="3705225"/>
                    <a:pt x="580054" y="3725228"/>
                    <a:pt x="585293" y="3728085"/>
                  </a:cubicBezTo>
                  <a:cubicBezTo>
                    <a:pt x="592436" y="3736181"/>
                    <a:pt x="614820" y="3758089"/>
                    <a:pt x="621964" y="3761899"/>
                  </a:cubicBezTo>
                  <a:cubicBezTo>
                    <a:pt x="617201" y="3757613"/>
                    <a:pt x="618154" y="3756660"/>
                    <a:pt x="619583" y="3755708"/>
                  </a:cubicBezTo>
                  <a:cubicBezTo>
                    <a:pt x="633870" y="3775234"/>
                    <a:pt x="663874" y="3790950"/>
                    <a:pt x="689115" y="3809524"/>
                  </a:cubicBezTo>
                  <a:cubicBezTo>
                    <a:pt x="660540" y="3789997"/>
                    <a:pt x="672446" y="3801428"/>
                    <a:pt x="650539" y="3788569"/>
                  </a:cubicBezTo>
                  <a:cubicBezTo>
                    <a:pt x="670065" y="3803333"/>
                    <a:pt x="680543" y="3811905"/>
                    <a:pt x="697211" y="3817620"/>
                  </a:cubicBezTo>
                  <a:lnTo>
                    <a:pt x="695306" y="3820478"/>
                  </a:lnTo>
                  <a:cubicBezTo>
                    <a:pt x="717690" y="3832860"/>
                    <a:pt x="744836" y="3851910"/>
                    <a:pt x="773888" y="3871437"/>
                  </a:cubicBezTo>
                  <a:cubicBezTo>
                    <a:pt x="788175" y="3881438"/>
                    <a:pt x="802939" y="3891915"/>
                    <a:pt x="817703" y="3900964"/>
                  </a:cubicBezTo>
                  <a:cubicBezTo>
                    <a:pt x="833419" y="3909060"/>
                    <a:pt x="848659" y="3917156"/>
                    <a:pt x="863899" y="3923824"/>
                  </a:cubicBezTo>
                  <a:cubicBezTo>
                    <a:pt x="863899" y="3925253"/>
                    <a:pt x="861518" y="3926205"/>
                    <a:pt x="867233" y="3929539"/>
                  </a:cubicBezTo>
                  <a:cubicBezTo>
                    <a:pt x="920096" y="3951923"/>
                    <a:pt x="991534" y="3999072"/>
                    <a:pt x="1019633" y="4006215"/>
                  </a:cubicBezTo>
                  <a:cubicBezTo>
                    <a:pt x="1019633" y="4011930"/>
                    <a:pt x="994868" y="4001453"/>
                    <a:pt x="983914" y="3992404"/>
                  </a:cubicBezTo>
                  <a:cubicBezTo>
                    <a:pt x="983914" y="4001929"/>
                    <a:pt x="1014870" y="4010978"/>
                    <a:pt x="1028205" y="4014312"/>
                  </a:cubicBezTo>
                  <a:cubicBezTo>
                    <a:pt x="1027253" y="4014312"/>
                    <a:pt x="1028205" y="4016693"/>
                    <a:pt x="1027253" y="4016693"/>
                  </a:cubicBezTo>
                  <a:cubicBezTo>
                    <a:pt x="1048208" y="4023836"/>
                    <a:pt x="1058685" y="4022408"/>
                    <a:pt x="1080593" y="4030504"/>
                  </a:cubicBezTo>
                  <a:cubicBezTo>
                    <a:pt x="1108691" y="4040981"/>
                    <a:pt x="1114406" y="4050030"/>
                    <a:pt x="1151078" y="4062412"/>
                  </a:cubicBezTo>
                  <a:cubicBezTo>
                    <a:pt x="1142029" y="4052888"/>
                    <a:pt x="1188701" y="4077176"/>
                    <a:pt x="1203465" y="4079082"/>
                  </a:cubicBezTo>
                  <a:cubicBezTo>
                    <a:pt x="1175842" y="4068128"/>
                    <a:pt x="1191559" y="4072890"/>
                    <a:pt x="1213943" y="4080986"/>
                  </a:cubicBezTo>
                  <a:cubicBezTo>
                    <a:pt x="1236326" y="4088606"/>
                    <a:pt x="1266806" y="4097179"/>
                    <a:pt x="1265377" y="4100989"/>
                  </a:cubicBezTo>
                  <a:cubicBezTo>
                    <a:pt x="1247756" y="4095750"/>
                    <a:pt x="1244899" y="4097655"/>
                    <a:pt x="1232992" y="4095274"/>
                  </a:cubicBezTo>
                  <a:cubicBezTo>
                    <a:pt x="1262044" y="4103370"/>
                    <a:pt x="1248232" y="4100989"/>
                    <a:pt x="1252995" y="4107180"/>
                  </a:cubicBezTo>
                  <a:cubicBezTo>
                    <a:pt x="1276808" y="4112895"/>
                    <a:pt x="1278712" y="4116705"/>
                    <a:pt x="1294905" y="4121468"/>
                  </a:cubicBezTo>
                  <a:cubicBezTo>
                    <a:pt x="1293000" y="4117181"/>
                    <a:pt x="1272045" y="4111466"/>
                    <a:pt x="1264425" y="4106704"/>
                  </a:cubicBezTo>
                  <a:cubicBezTo>
                    <a:pt x="1271569" y="4108609"/>
                    <a:pt x="1276331" y="4109562"/>
                    <a:pt x="1280617" y="4110037"/>
                  </a:cubicBezTo>
                  <a:cubicBezTo>
                    <a:pt x="1292524" y="4114800"/>
                    <a:pt x="1299667" y="4122896"/>
                    <a:pt x="1312050" y="4121468"/>
                  </a:cubicBezTo>
                  <a:cubicBezTo>
                    <a:pt x="1311097" y="4123372"/>
                    <a:pt x="1312050" y="4125277"/>
                    <a:pt x="1316336" y="4127659"/>
                  </a:cubicBezTo>
                  <a:cubicBezTo>
                    <a:pt x="1273474" y="4116705"/>
                    <a:pt x="1243946" y="4109562"/>
                    <a:pt x="1215371" y="4101465"/>
                  </a:cubicBezTo>
                  <a:cubicBezTo>
                    <a:pt x="1187749" y="4090988"/>
                    <a:pt x="1161079" y="4079558"/>
                    <a:pt x="1122979" y="4061937"/>
                  </a:cubicBezTo>
                  <a:cubicBezTo>
                    <a:pt x="1099166" y="4054316"/>
                    <a:pt x="1075830" y="4043839"/>
                    <a:pt x="1052018" y="4033838"/>
                  </a:cubicBezTo>
                  <a:cubicBezTo>
                    <a:pt x="1028205" y="4023360"/>
                    <a:pt x="1003440" y="4014312"/>
                    <a:pt x="979628" y="4004310"/>
                  </a:cubicBezTo>
                  <a:cubicBezTo>
                    <a:pt x="979628" y="4001929"/>
                    <a:pt x="963435" y="3995261"/>
                    <a:pt x="966293" y="3993356"/>
                  </a:cubicBezTo>
                  <a:cubicBezTo>
                    <a:pt x="903904" y="3964305"/>
                    <a:pt x="842468" y="3921443"/>
                    <a:pt x="790556" y="3899535"/>
                  </a:cubicBezTo>
                  <a:cubicBezTo>
                    <a:pt x="803415" y="3908584"/>
                    <a:pt x="823418" y="3918109"/>
                    <a:pt x="822941" y="3921443"/>
                  </a:cubicBezTo>
                  <a:cubicBezTo>
                    <a:pt x="807225" y="3914299"/>
                    <a:pt x="740550" y="3873818"/>
                    <a:pt x="759124" y="3876675"/>
                  </a:cubicBezTo>
                  <a:cubicBezTo>
                    <a:pt x="747694" y="3870007"/>
                    <a:pt x="737216" y="3864293"/>
                    <a:pt x="721500" y="3853339"/>
                  </a:cubicBezTo>
                  <a:cubicBezTo>
                    <a:pt x="711975" y="3853339"/>
                    <a:pt x="745313" y="3869055"/>
                    <a:pt x="742931" y="3871437"/>
                  </a:cubicBezTo>
                  <a:cubicBezTo>
                    <a:pt x="721500" y="3858101"/>
                    <a:pt x="673875" y="3829526"/>
                    <a:pt x="661017" y="3813810"/>
                  </a:cubicBezTo>
                  <a:cubicBezTo>
                    <a:pt x="617678" y="3787616"/>
                    <a:pt x="584816" y="3757613"/>
                    <a:pt x="552908" y="3732848"/>
                  </a:cubicBezTo>
                  <a:cubicBezTo>
                    <a:pt x="521952" y="3707606"/>
                    <a:pt x="494805" y="3684270"/>
                    <a:pt x="470993" y="3660934"/>
                  </a:cubicBezTo>
                  <a:cubicBezTo>
                    <a:pt x="464802" y="3663315"/>
                    <a:pt x="463849" y="3651885"/>
                    <a:pt x="455277" y="3644741"/>
                  </a:cubicBezTo>
                  <a:cubicBezTo>
                    <a:pt x="444323" y="3636169"/>
                    <a:pt x="455277" y="3652838"/>
                    <a:pt x="447657" y="3645694"/>
                  </a:cubicBezTo>
                  <a:cubicBezTo>
                    <a:pt x="443847" y="3641884"/>
                    <a:pt x="442418" y="3641884"/>
                    <a:pt x="439084" y="3639026"/>
                  </a:cubicBezTo>
                  <a:cubicBezTo>
                    <a:pt x="422892" y="3624739"/>
                    <a:pt x="426702" y="3623310"/>
                    <a:pt x="417653" y="3613309"/>
                  </a:cubicBezTo>
                  <a:cubicBezTo>
                    <a:pt x="410985" y="3610928"/>
                    <a:pt x="391935" y="3591401"/>
                    <a:pt x="376695" y="3576638"/>
                  </a:cubicBezTo>
                  <a:cubicBezTo>
                    <a:pt x="379553" y="3567113"/>
                    <a:pt x="347168" y="3543300"/>
                    <a:pt x="331452" y="3527584"/>
                  </a:cubicBezTo>
                  <a:cubicBezTo>
                    <a:pt x="298114" y="3496628"/>
                    <a:pt x="267158" y="3453765"/>
                    <a:pt x="235249" y="3415189"/>
                  </a:cubicBezTo>
                  <a:cubicBezTo>
                    <a:pt x="204293" y="3375660"/>
                    <a:pt x="171908" y="3340418"/>
                    <a:pt x="151905" y="3310414"/>
                  </a:cubicBezTo>
                  <a:cubicBezTo>
                    <a:pt x="182386" y="3358039"/>
                    <a:pt x="198578" y="3368993"/>
                    <a:pt x="224295" y="3408521"/>
                  </a:cubicBezTo>
                  <a:cubicBezTo>
                    <a:pt x="247155" y="3431858"/>
                    <a:pt x="270968" y="3460909"/>
                    <a:pt x="294780" y="3490437"/>
                  </a:cubicBezTo>
                  <a:cubicBezTo>
                    <a:pt x="320022" y="3519011"/>
                    <a:pt x="347644" y="3546634"/>
                    <a:pt x="373362" y="3571399"/>
                  </a:cubicBezTo>
                  <a:cubicBezTo>
                    <a:pt x="370980" y="3572828"/>
                    <a:pt x="377172" y="3580448"/>
                    <a:pt x="377648" y="3583781"/>
                  </a:cubicBezTo>
                  <a:cubicBezTo>
                    <a:pt x="371933" y="3580448"/>
                    <a:pt x="361455" y="3570447"/>
                    <a:pt x="355740" y="3567113"/>
                  </a:cubicBezTo>
                  <a:cubicBezTo>
                    <a:pt x="369552" y="3584257"/>
                    <a:pt x="416224" y="3619976"/>
                    <a:pt x="438132" y="3650457"/>
                  </a:cubicBezTo>
                  <a:cubicBezTo>
                    <a:pt x="442418" y="3649980"/>
                    <a:pt x="454324" y="3663791"/>
                    <a:pt x="463849" y="3671411"/>
                  </a:cubicBezTo>
                  <a:cubicBezTo>
                    <a:pt x="482423" y="3676650"/>
                    <a:pt x="547193" y="3729037"/>
                    <a:pt x="571005" y="3749993"/>
                  </a:cubicBezTo>
                  <a:cubicBezTo>
                    <a:pt x="568624" y="3750945"/>
                    <a:pt x="531477" y="3718560"/>
                    <a:pt x="543859" y="3730943"/>
                  </a:cubicBezTo>
                  <a:cubicBezTo>
                    <a:pt x="556718" y="3741420"/>
                    <a:pt x="570529" y="3751898"/>
                    <a:pt x="568148" y="3754755"/>
                  </a:cubicBezTo>
                  <a:cubicBezTo>
                    <a:pt x="560052" y="3749040"/>
                    <a:pt x="543383" y="3733324"/>
                    <a:pt x="541478" y="3734753"/>
                  </a:cubicBezTo>
                  <a:cubicBezTo>
                    <a:pt x="554337" y="3747135"/>
                    <a:pt x="583864" y="3768090"/>
                    <a:pt x="572434" y="3768566"/>
                  </a:cubicBezTo>
                  <a:cubicBezTo>
                    <a:pt x="590055" y="3783806"/>
                    <a:pt x="569100" y="3759994"/>
                    <a:pt x="588150" y="3775234"/>
                  </a:cubicBezTo>
                  <a:cubicBezTo>
                    <a:pt x="588150" y="3776662"/>
                    <a:pt x="591008" y="3779044"/>
                    <a:pt x="596247" y="3783330"/>
                  </a:cubicBezTo>
                  <a:cubicBezTo>
                    <a:pt x="599104" y="3792379"/>
                    <a:pt x="585293" y="3781901"/>
                    <a:pt x="578625" y="3779996"/>
                  </a:cubicBezTo>
                  <a:cubicBezTo>
                    <a:pt x="596723" y="3798094"/>
                    <a:pt x="600056" y="3795236"/>
                    <a:pt x="602438" y="3794284"/>
                  </a:cubicBezTo>
                  <a:cubicBezTo>
                    <a:pt x="614344" y="3807619"/>
                    <a:pt x="588627" y="3789045"/>
                    <a:pt x="598628" y="3799999"/>
                  </a:cubicBezTo>
                  <a:cubicBezTo>
                    <a:pt x="615773" y="3817144"/>
                    <a:pt x="638157" y="3830003"/>
                    <a:pt x="648158" y="3837146"/>
                  </a:cubicBezTo>
                  <a:cubicBezTo>
                    <a:pt x="642919" y="3833336"/>
                    <a:pt x="641490" y="3831431"/>
                    <a:pt x="640061" y="3829050"/>
                  </a:cubicBezTo>
                  <a:cubicBezTo>
                    <a:pt x="648158" y="3835241"/>
                    <a:pt x="661017" y="3839051"/>
                    <a:pt x="663398" y="3844290"/>
                  </a:cubicBezTo>
                  <a:cubicBezTo>
                    <a:pt x="657683" y="3840957"/>
                    <a:pt x="650063" y="3835241"/>
                    <a:pt x="648634" y="3836194"/>
                  </a:cubicBezTo>
                  <a:cubicBezTo>
                    <a:pt x="672923" y="3856197"/>
                    <a:pt x="717214" y="3881438"/>
                    <a:pt x="730073" y="3896678"/>
                  </a:cubicBezTo>
                  <a:cubicBezTo>
                    <a:pt x="742455" y="3902869"/>
                    <a:pt x="723405" y="3888105"/>
                    <a:pt x="736740" y="3895725"/>
                  </a:cubicBezTo>
                  <a:cubicBezTo>
                    <a:pt x="764363" y="3911918"/>
                    <a:pt x="759124" y="3915251"/>
                    <a:pt x="777221" y="3927158"/>
                  </a:cubicBezTo>
                  <a:cubicBezTo>
                    <a:pt x="780555" y="3927158"/>
                    <a:pt x="774364" y="3918109"/>
                    <a:pt x="784365" y="3924776"/>
                  </a:cubicBezTo>
                  <a:cubicBezTo>
                    <a:pt x="800558" y="3936683"/>
                    <a:pt x="832466" y="3948589"/>
                    <a:pt x="826751" y="3952399"/>
                  </a:cubicBezTo>
                  <a:cubicBezTo>
                    <a:pt x="821037" y="3950494"/>
                    <a:pt x="788652" y="3933349"/>
                    <a:pt x="801034" y="3941445"/>
                  </a:cubicBezTo>
                  <a:cubicBezTo>
                    <a:pt x="830085" y="3954304"/>
                    <a:pt x="848183" y="3966687"/>
                    <a:pt x="862470" y="3968591"/>
                  </a:cubicBezTo>
                  <a:cubicBezTo>
                    <a:pt x="881996" y="3980497"/>
                    <a:pt x="856279" y="3972401"/>
                    <a:pt x="874376" y="3982879"/>
                  </a:cubicBezTo>
                  <a:cubicBezTo>
                    <a:pt x="881520" y="3985736"/>
                    <a:pt x="876758" y="3979069"/>
                    <a:pt x="886283" y="3983832"/>
                  </a:cubicBezTo>
                  <a:cubicBezTo>
                    <a:pt x="891998" y="3989070"/>
                    <a:pt x="942480" y="4020979"/>
                    <a:pt x="920096" y="4003834"/>
                  </a:cubicBezTo>
                  <a:cubicBezTo>
                    <a:pt x="940575" y="4015740"/>
                    <a:pt x="944861" y="4017645"/>
                    <a:pt x="974389" y="4033361"/>
                  </a:cubicBezTo>
                  <a:cubicBezTo>
                    <a:pt x="975818" y="4032409"/>
                    <a:pt x="974389" y="4028599"/>
                    <a:pt x="981056" y="4031457"/>
                  </a:cubicBezTo>
                  <a:cubicBezTo>
                    <a:pt x="1022490" y="4053840"/>
                    <a:pt x="1063924" y="4068128"/>
                    <a:pt x="1103453" y="4083844"/>
                  </a:cubicBezTo>
                  <a:cubicBezTo>
                    <a:pt x="1142981" y="4099084"/>
                    <a:pt x="1180605" y="4113848"/>
                    <a:pt x="1219658" y="4129564"/>
                  </a:cubicBezTo>
                  <a:cubicBezTo>
                    <a:pt x="1222039" y="4128135"/>
                    <a:pt x="1212514" y="4124325"/>
                    <a:pt x="1220610" y="4126230"/>
                  </a:cubicBezTo>
                  <a:cubicBezTo>
                    <a:pt x="1250137" y="4136708"/>
                    <a:pt x="1274426" y="4145280"/>
                    <a:pt x="1295857" y="4146709"/>
                  </a:cubicBezTo>
                  <a:cubicBezTo>
                    <a:pt x="1295857" y="4148138"/>
                    <a:pt x="1293000" y="4148614"/>
                    <a:pt x="1289666" y="4148614"/>
                  </a:cubicBezTo>
                  <a:cubicBezTo>
                    <a:pt x="1312050" y="4152900"/>
                    <a:pt x="1339672" y="4163378"/>
                    <a:pt x="1359199" y="4170997"/>
                  </a:cubicBezTo>
                  <a:cubicBezTo>
                    <a:pt x="1343482" y="4170997"/>
                    <a:pt x="1316336" y="4159568"/>
                    <a:pt x="1309193" y="4165283"/>
                  </a:cubicBezTo>
                  <a:cubicBezTo>
                    <a:pt x="1346816" y="4175284"/>
                    <a:pt x="1364914" y="4170521"/>
                    <a:pt x="1407776" y="4184809"/>
                  </a:cubicBezTo>
                  <a:cubicBezTo>
                    <a:pt x="1415396" y="4184333"/>
                    <a:pt x="1394441" y="4176713"/>
                    <a:pt x="1408729" y="4180046"/>
                  </a:cubicBezTo>
                  <a:cubicBezTo>
                    <a:pt x="1424921" y="4185761"/>
                    <a:pt x="1429207" y="4187190"/>
                    <a:pt x="1441590" y="4187190"/>
                  </a:cubicBezTo>
                  <a:cubicBezTo>
                    <a:pt x="1440637" y="4191000"/>
                    <a:pt x="1456830" y="4194334"/>
                    <a:pt x="1468260" y="4198144"/>
                  </a:cubicBezTo>
                  <a:cubicBezTo>
                    <a:pt x="1512551" y="4201954"/>
                    <a:pt x="1553985" y="4217194"/>
                    <a:pt x="1595419" y="4217670"/>
                  </a:cubicBezTo>
                  <a:cubicBezTo>
                    <a:pt x="1617326" y="4221957"/>
                    <a:pt x="1641615" y="4227671"/>
                    <a:pt x="1667332" y="4231482"/>
                  </a:cubicBezTo>
                  <a:cubicBezTo>
                    <a:pt x="1693050" y="4233387"/>
                    <a:pt x="1719720" y="4235768"/>
                    <a:pt x="1746390" y="4237673"/>
                  </a:cubicBezTo>
                  <a:cubicBezTo>
                    <a:pt x="1798777" y="4241483"/>
                    <a:pt x="1849260" y="4243864"/>
                    <a:pt x="1884978" y="4243864"/>
                  </a:cubicBezTo>
                  <a:cubicBezTo>
                    <a:pt x="1890217" y="4247674"/>
                    <a:pt x="1916411" y="4244816"/>
                    <a:pt x="1913077" y="4249579"/>
                  </a:cubicBezTo>
                  <a:cubicBezTo>
                    <a:pt x="1944986" y="4244816"/>
                    <a:pt x="1963083" y="4251484"/>
                    <a:pt x="1985943" y="4245769"/>
                  </a:cubicBezTo>
                  <a:cubicBezTo>
                    <a:pt x="1979276" y="4245769"/>
                    <a:pt x="1972608" y="4245769"/>
                    <a:pt x="1974513" y="4243864"/>
                  </a:cubicBezTo>
                  <a:cubicBezTo>
                    <a:pt x="1987848" y="4242435"/>
                    <a:pt x="1989277" y="4242911"/>
                    <a:pt x="2013566" y="4241959"/>
                  </a:cubicBezTo>
                  <a:cubicBezTo>
                    <a:pt x="2014518" y="4243864"/>
                    <a:pt x="2013566" y="4245769"/>
                    <a:pt x="2024996" y="4245293"/>
                  </a:cubicBezTo>
                  <a:cubicBezTo>
                    <a:pt x="2042141" y="4237197"/>
                    <a:pt x="2087861" y="4243388"/>
                    <a:pt x="2114531" y="4243864"/>
                  </a:cubicBezTo>
                  <a:cubicBezTo>
                    <a:pt x="2115960" y="4241483"/>
                    <a:pt x="2106435" y="4241959"/>
                    <a:pt x="2102625" y="4240530"/>
                  </a:cubicBezTo>
                  <a:cubicBezTo>
                    <a:pt x="2124532" y="4239578"/>
                    <a:pt x="2164061" y="4232434"/>
                    <a:pt x="2170252" y="4238149"/>
                  </a:cubicBezTo>
                  <a:cubicBezTo>
                    <a:pt x="2156441" y="4241006"/>
                    <a:pt x="2149773" y="4235768"/>
                    <a:pt x="2142153" y="4240530"/>
                  </a:cubicBezTo>
                  <a:cubicBezTo>
                    <a:pt x="2150250" y="4240054"/>
                    <a:pt x="2148821" y="4242435"/>
                    <a:pt x="2154060" y="4242435"/>
                  </a:cubicBezTo>
                  <a:cubicBezTo>
                    <a:pt x="2213591" y="4228624"/>
                    <a:pt x="2297411" y="4220052"/>
                    <a:pt x="2336939" y="4216242"/>
                  </a:cubicBezTo>
                  <a:cubicBezTo>
                    <a:pt x="2351227" y="4213860"/>
                    <a:pt x="2356942" y="4208145"/>
                    <a:pt x="2363609" y="4206716"/>
                  </a:cubicBezTo>
                  <a:cubicBezTo>
                    <a:pt x="2380754" y="4203383"/>
                    <a:pt x="2395518" y="4205288"/>
                    <a:pt x="2424570" y="4196715"/>
                  </a:cubicBezTo>
                  <a:cubicBezTo>
                    <a:pt x="2419331" y="4198144"/>
                    <a:pt x="2432189" y="4195286"/>
                    <a:pt x="2446477" y="4191953"/>
                  </a:cubicBezTo>
                  <a:cubicBezTo>
                    <a:pt x="2451716" y="4190524"/>
                    <a:pt x="2508389" y="4175284"/>
                    <a:pt x="2523629" y="4176713"/>
                  </a:cubicBezTo>
                  <a:cubicBezTo>
                    <a:pt x="2526963" y="4179094"/>
                    <a:pt x="2481243" y="4188142"/>
                    <a:pt x="2497436" y="4186238"/>
                  </a:cubicBezTo>
                  <a:cubicBezTo>
                    <a:pt x="2516962" y="4181475"/>
                    <a:pt x="2523153" y="4178618"/>
                    <a:pt x="2541251" y="4176236"/>
                  </a:cubicBezTo>
                  <a:cubicBezTo>
                    <a:pt x="2535060" y="4171950"/>
                    <a:pt x="2567921" y="4164806"/>
                    <a:pt x="2577922" y="4163378"/>
                  </a:cubicBezTo>
                  <a:cubicBezTo>
                    <a:pt x="2561729" y="4170997"/>
                    <a:pt x="2537441" y="4177189"/>
                    <a:pt x="2531249" y="4182428"/>
                  </a:cubicBezTo>
                  <a:cubicBezTo>
                    <a:pt x="2565063" y="4174332"/>
                    <a:pt x="2624118" y="4146233"/>
                    <a:pt x="2624118" y="4158139"/>
                  </a:cubicBezTo>
                  <a:cubicBezTo>
                    <a:pt x="2624118" y="4157187"/>
                    <a:pt x="2633167" y="4153853"/>
                    <a:pt x="2634596" y="4154805"/>
                  </a:cubicBezTo>
                  <a:cubicBezTo>
                    <a:pt x="2613640" y="4164806"/>
                    <a:pt x="2623642" y="4164330"/>
                    <a:pt x="2605544" y="4172902"/>
                  </a:cubicBezTo>
                  <a:cubicBezTo>
                    <a:pt x="2670791" y="4140041"/>
                    <a:pt x="2734132" y="4139565"/>
                    <a:pt x="2788900" y="4101465"/>
                  </a:cubicBezTo>
                  <a:cubicBezTo>
                    <a:pt x="2791282" y="4102894"/>
                    <a:pt x="2784138" y="4106228"/>
                    <a:pt x="2785567" y="4108132"/>
                  </a:cubicBezTo>
                  <a:cubicBezTo>
                    <a:pt x="2801759" y="4101465"/>
                    <a:pt x="2798902" y="4098608"/>
                    <a:pt x="2820809" y="4090511"/>
                  </a:cubicBezTo>
                  <a:cubicBezTo>
                    <a:pt x="2820809" y="4092892"/>
                    <a:pt x="2827953" y="4090511"/>
                    <a:pt x="2827953" y="4092416"/>
                  </a:cubicBezTo>
                  <a:cubicBezTo>
                    <a:pt x="2841288" y="4086225"/>
                    <a:pt x="2856052" y="4079558"/>
                    <a:pt x="2863196" y="4074319"/>
                  </a:cubicBezTo>
                  <a:cubicBezTo>
                    <a:pt x="2840335" y="4084796"/>
                    <a:pt x="2829858" y="4086701"/>
                    <a:pt x="2824619" y="4084796"/>
                  </a:cubicBezTo>
                  <a:cubicBezTo>
                    <a:pt x="2859862" y="4071461"/>
                    <a:pt x="2874149" y="4059079"/>
                    <a:pt x="2907963" y="4050506"/>
                  </a:cubicBezTo>
                  <a:cubicBezTo>
                    <a:pt x="2887008" y="4058603"/>
                    <a:pt x="2894152" y="4060507"/>
                    <a:pt x="2873197" y="4068604"/>
                  </a:cubicBezTo>
                  <a:cubicBezTo>
                    <a:pt x="2879388" y="4068604"/>
                    <a:pt x="2878436" y="4074319"/>
                    <a:pt x="2897009" y="4065746"/>
                  </a:cubicBezTo>
                  <a:cubicBezTo>
                    <a:pt x="2897009" y="4063841"/>
                    <a:pt x="2893199" y="4062889"/>
                    <a:pt x="2899867" y="4059555"/>
                  </a:cubicBezTo>
                  <a:cubicBezTo>
                    <a:pt x="2898438" y="4064794"/>
                    <a:pt x="2967970" y="4039076"/>
                    <a:pt x="2995117" y="4022408"/>
                  </a:cubicBezTo>
                  <a:cubicBezTo>
                    <a:pt x="2997974" y="4015740"/>
                    <a:pt x="2981305" y="4026218"/>
                    <a:pt x="2981782" y="4021931"/>
                  </a:cubicBezTo>
                  <a:cubicBezTo>
                    <a:pt x="2988449" y="4020026"/>
                    <a:pt x="2999879" y="4013359"/>
                    <a:pt x="3011785" y="4006691"/>
                  </a:cubicBezTo>
                  <a:cubicBezTo>
                    <a:pt x="3003213" y="4014787"/>
                    <a:pt x="3006071" y="4012882"/>
                    <a:pt x="3010357" y="4015264"/>
                  </a:cubicBezTo>
                  <a:cubicBezTo>
                    <a:pt x="3026549" y="4007168"/>
                    <a:pt x="3015119" y="4008120"/>
                    <a:pt x="3028454" y="4001453"/>
                  </a:cubicBezTo>
                  <a:cubicBezTo>
                    <a:pt x="3030359" y="4005739"/>
                    <a:pt x="3055601" y="3989070"/>
                    <a:pt x="3061315" y="3990023"/>
                  </a:cubicBezTo>
                  <a:cubicBezTo>
                    <a:pt x="3080842" y="3974783"/>
                    <a:pt x="3088938" y="3973830"/>
                    <a:pt x="3087509" y="3978116"/>
                  </a:cubicBezTo>
                  <a:cubicBezTo>
                    <a:pt x="3104654" y="3964781"/>
                    <a:pt x="3112274" y="3961924"/>
                    <a:pt x="3123704" y="3950970"/>
                  </a:cubicBezTo>
                  <a:cubicBezTo>
                    <a:pt x="3133229" y="3948113"/>
                    <a:pt x="3123704" y="3952399"/>
                    <a:pt x="3126562" y="3954780"/>
                  </a:cubicBezTo>
                  <a:cubicBezTo>
                    <a:pt x="3147040" y="3941921"/>
                    <a:pt x="3145135" y="3943350"/>
                    <a:pt x="3161804" y="3936207"/>
                  </a:cubicBezTo>
                  <a:cubicBezTo>
                    <a:pt x="3168471" y="3930968"/>
                    <a:pt x="3171805" y="3926681"/>
                    <a:pt x="3177997" y="3920490"/>
                  </a:cubicBezTo>
                  <a:cubicBezTo>
                    <a:pt x="3187522" y="3916680"/>
                    <a:pt x="3197523" y="3908108"/>
                    <a:pt x="3184664" y="3920490"/>
                  </a:cubicBezTo>
                  <a:cubicBezTo>
                    <a:pt x="3237528" y="3887152"/>
                    <a:pt x="3246576" y="3864769"/>
                    <a:pt x="3272770" y="3850005"/>
                  </a:cubicBezTo>
                  <a:cubicBezTo>
                    <a:pt x="3270389" y="3841433"/>
                    <a:pt x="3293725" y="3829050"/>
                    <a:pt x="3312775" y="3819049"/>
                  </a:cubicBezTo>
                  <a:cubicBezTo>
                    <a:pt x="3317538" y="3812381"/>
                    <a:pt x="3298011" y="3823812"/>
                    <a:pt x="3309918" y="3815239"/>
                  </a:cubicBezTo>
                  <a:cubicBezTo>
                    <a:pt x="3324205" y="3808095"/>
                    <a:pt x="3335159" y="3801428"/>
                    <a:pt x="3351352" y="3786188"/>
                  </a:cubicBezTo>
                  <a:cubicBezTo>
                    <a:pt x="3357543" y="3786188"/>
                    <a:pt x="3347065" y="3794760"/>
                    <a:pt x="3346589" y="3797618"/>
                  </a:cubicBezTo>
                  <a:cubicBezTo>
                    <a:pt x="3355161" y="3788093"/>
                    <a:pt x="3370401" y="3778091"/>
                    <a:pt x="3371830" y="3775234"/>
                  </a:cubicBezTo>
                  <a:cubicBezTo>
                    <a:pt x="3365163" y="3779996"/>
                    <a:pt x="3359924" y="3782854"/>
                    <a:pt x="3356590" y="3783330"/>
                  </a:cubicBezTo>
                  <a:cubicBezTo>
                    <a:pt x="3366592" y="3774757"/>
                    <a:pt x="3368020" y="3771424"/>
                    <a:pt x="3381832" y="3760947"/>
                  </a:cubicBezTo>
                  <a:lnTo>
                    <a:pt x="3384213" y="3763328"/>
                  </a:lnTo>
                  <a:cubicBezTo>
                    <a:pt x="3416122" y="3728085"/>
                    <a:pt x="3470890" y="3689509"/>
                    <a:pt x="3483273" y="3671888"/>
                  </a:cubicBezTo>
                  <a:cubicBezTo>
                    <a:pt x="3496132" y="3659505"/>
                    <a:pt x="3494227" y="3666649"/>
                    <a:pt x="3502799" y="3659505"/>
                  </a:cubicBezTo>
                  <a:cubicBezTo>
                    <a:pt x="3501846" y="3658076"/>
                    <a:pt x="3498989" y="3659505"/>
                    <a:pt x="3496132" y="3660934"/>
                  </a:cubicBezTo>
                  <a:cubicBezTo>
                    <a:pt x="3506133" y="3651409"/>
                    <a:pt x="3557567" y="3609023"/>
                    <a:pt x="3528517" y="3629978"/>
                  </a:cubicBezTo>
                  <a:cubicBezTo>
                    <a:pt x="3547566" y="3611404"/>
                    <a:pt x="3556615" y="3608546"/>
                    <a:pt x="3565664" y="3595688"/>
                  </a:cubicBezTo>
                  <a:cubicBezTo>
                    <a:pt x="3556139" y="3604736"/>
                    <a:pt x="3554234" y="3602832"/>
                    <a:pt x="3562806" y="3593306"/>
                  </a:cubicBezTo>
                  <a:cubicBezTo>
                    <a:pt x="3558520" y="3599974"/>
                    <a:pt x="3562806" y="3599021"/>
                    <a:pt x="3573284" y="3587591"/>
                  </a:cubicBezTo>
                  <a:cubicBezTo>
                    <a:pt x="3575665" y="3582353"/>
                    <a:pt x="3583761" y="3573304"/>
                    <a:pt x="3590429" y="3565208"/>
                  </a:cubicBezTo>
                  <a:cubicBezTo>
                    <a:pt x="3582333" y="3578066"/>
                    <a:pt x="3609955" y="3548063"/>
                    <a:pt x="3614718" y="3541871"/>
                  </a:cubicBezTo>
                  <a:cubicBezTo>
                    <a:pt x="3611384" y="3544729"/>
                    <a:pt x="3607097" y="3549968"/>
                    <a:pt x="3606145" y="3549015"/>
                  </a:cubicBezTo>
                  <a:cubicBezTo>
                    <a:pt x="3613765" y="3540443"/>
                    <a:pt x="3632815" y="3517583"/>
                    <a:pt x="3641388" y="3512820"/>
                  </a:cubicBezTo>
                  <a:cubicBezTo>
                    <a:pt x="3640435" y="3516154"/>
                    <a:pt x="3626624" y="3528536"/>
                    <a:pt x="3627576" y="3530441"/>
                  </a:cubicBezTo>
                  <a:cubicBezTo>
                    <a:pt x="3642340" y="3518059"/>
                    <a:pt x="3643769" y="3511391"/>
                    <a:pt x="3657104" y="3496628"/>
                  </a:cubicBezTo>
                  <a:cubicBezTo>
                    <a:pt x="3669010" y="3495199"/>
                    <a:pt x="3688536" y="3450431"/>
                    <a:pt x="3699490" y="3451384"/>
                  </a:cubicBezTo>
                  <a:cubicBezTo>
                    <a:pt x="3683298" y="3467576"/>
                    <a:pt x="3674249" y="3483769"/>
                    <a:pt x="3664724" y="3497104"/>
                  </a:cubicBezTo>
                  <a:cubicBezTo>
                    <a:pt x="3655199" y="3509963"/>
                    <a:pt x="3646150" y="3520916"/>
                    <a:pt x="3633291" y="3528060"/>
                  </a:cubicBezTo>
                  <a:cubicBezTo>
                    <a:pt x="3637577" y="3532823"/>
                    <a:pt x="3621385" y="3544253"/>
                    <a:pt x="3605669" y="3563303"/>
                  </a:cubicBezTo>
                  <a:cubicBezTo>
                    <a:pt x="3612813" y="3560921"/>
                    <a:pt x="3601859" y="3571399"/>
                    <a:pt x="3601383" y="3574256"/>
                  </a:cubicBezTo>
                  <a:cubicBezTo>
                    <a:pt x="3620432" y="3556159"/>
                    <a:pt x="3611860" y="3561874"/>
                    <a:pt x="3615194" y="3556635"/>
                  </a:cubicBezTo>
                  <a:cubicBezTo>
                    <a:pt x="3619956" y="3553777"/>
                    <a:pt x="3629958" y="3541871"/>
                    <a:pt x="3629481" y="3546634"/>
                  </a:cubicBezTo>
                  <a:cubicBezTo>
                    <a:pt x="3625195" y="3551396"/>
                    <a:pt x="3618051" y="3558064"/>
                    <a:pt x="3618528" y="3559493"/>
                  </a:cubicBezTo>
                  <a:cubicBezTo>
                    <a:pt x="3634244" y="3542348"/>
                    <a:pt x="3643293" y="3534728"/>
                    <a:pt x="3649008" y="3533299"/>
                  </a:cubicBezTo>
                  <a:cubicBezTo>
                    <a:pt x="3658056" y="3521869"/>
                    <a:pt x="3667105" y="3512820"/>
                    <a:pt x="3679011" y="3500914"/>
                  </a:cubicBezTo>
                  <a:cubicBezTo>
                    <a:pt x="3689965" y="3488055"/>
                    <a:pt x="3703300" y="3471863"/>
                    <a:pt x="3722350" y="3447098"/>
                  </a:cubicBezTo>
                  <a:cubicBezTo>
                    <a:pt x="3727113" y="3437573"/>
                    <a:pt x="3714730" y="3450908"/>
                    <a:pt x="3725684" y="3435668"/>
                  </a:cubicBezTo>
                  <a:cubicBezTo>
                    <a:pt x="3775690" y="3380899"/>
                    <a:pt x="3811409" y="3324701"/>
                    <a:pt x="3842841" y="3277076"/>
                  </a:cubicBezTo>
                  <a:cubicBezTo>
                    <a:pt x="3846175" y="3265646"/>
                    <a:pt x="3831411" y="3282315"/>
                    <a:pt x="3846175" y="3259455"/>
                  </a:cubicBezTo>
                  <a:cubicBezTo>
                    <a:pt x="3855224" y="3248501"/>
                    <a:pt x="3855224" y="3253264"/>
                    <a:pt x="3855224" y="3258026"/>
                  </a:cubicBezTo>
                  <a:cubicBezTo>
                    <a:pt x="3879512" y="3212306"/>
                    <a:pt x="3903801" y="3188017"/>
                    <a:pt x="3933329" y="3140392"/>
                  </a:cubicBezTo>
                  <a:cubicBezTo>
                    <a:pt x="3936186" y="3115628"/>
                    <a:pt x="3980001" y="3050858"/>
                    <a:pt x="3989050" y="3017520"/>
                  </a:cubicBezTo>
                  <a:cubicBezTo>
                    <a:pt x="3978572" y="3041333"/>
                    <a:pt x="3962856" y="3071336"/>
                    <a:pt x="3953331" y="3081338"/>
                  </a:cubicBezTo>
                  <a:cubicBezTo>
                    <a:pt x="3959522" y="3060859"/>
                    <a:pt x="3988574" y="3001804"/>
                    <a:pt x="3991907" y="3012281"/>
                  </a:cubicBezTo>
                  <a:cubicBezTo>
                    <a:pt x="4002385" y="2983230"/>
                    <a:pt x="4022387" y="2963228"/>
                    <a:pt x="4020482" y="2951322"/>
                  </a:cubicBezTo>
                  <a:cubicBezTo>
                    <a:pt x="4031913" y="2948940"/>
                    <a:pt x="4055725" y="2889409"/>
                    <a:pt x="4066679" y="2854642"/>
                  </a:cubicBezTo>
                  <a:cubicBezTo>
                    <a:pt x="4064774" y="2859881"/>
                    <a:pt x="4070965" y="2847499"/>
                    <a:pt x="4076204" y="2834164"/>
                  </a:cubicBezTo>
                  <a:cubicBezTo>
                    <a:pt x="4089539" y="2799398"/>
                    <a:pt x="4104779" y="2760822"/>
                    <a:pt x="4119542" y="2722721"/>
                  </a:cubicBezTo>
                  <a:cubicBezTo>
                    <a:pt x="4131449" y="2683669"/>
                    <a:pt x="4140973" y="2644616"/>
                    <a:pt x="4148117" y="2610326"/>
                  </a:cubicBezTo>
                  <a:cubicBezTo>
                    <a:pt x="4150022" y="2610326"/>
                    <a:pt x="4151927" y="2611755"/>
                    <a:pt x="4154785" y="2600325"/>
                  </a:cubicBezTo>
                  <a:cubicBezTo>
                    <a:pt x="4151927" y="2598896"/>
                    <a:pt x="4149070" y="2597944"/>
                    <a:pt x="4153832" y="2583180"/>
                  </a:cubicBezTo>
                  <a:cubicBezTo>
                    <a:pt x="4157166" y="2580323"/>
                    <a:pt x="4153356" y="2599372"/>
                    <a:pt x="4158595" y="2578418"/>
                  </a:cubicBezTo>
                  <a:cubicBezTo>
                    <a:pt x="4158595" y="2572703"/>
                    <a:pt x="4160023" y="2560796"/>
                    <a:pt x="4165262" y="2551271"/>
                  </a:cubicBezTo>
                  <a:cubicBezTo>
                    <a:pt x="4167167" y="2538889"/>
                    <a:pt x="4160500" y="2557463"/>
                    <a:pt x="4163357" y="2545080"/>
                  </a:cubicBezTo>
                  <a:cubicBezTo>
                    <a:pt x="4166215" y="2535079"/>
                    <a:pt x="4169072" y="2526983"/>
                    <a:pt x="4171930" y="2524125"/>
                  </a:cubicBezTo>
                  <a:cubicBezTo>
                    <a:pt x="4173835" y="2525078"/>
                    <a:pt x="4169072" y="2537937"/>
                    <a:pt x="4171930" y="2535555"/>
                  </a:cubicBezTo>
                  <a:cubicBezTo>
                    <a:pt x="4174787" y="2515076"/>
                    <a:pt x="4178121" y="2510790"/>
                    <a:pt x="4181455" y="2486501"/>
                  </a:cubicBezTo>
                  <a:cubicBezTo>
                    <a:pt x="4178121" y="2485073"/>
                    <a:pt x="4177168" y="2505075"/>
                    <a:pt x="4171454" y="2507457"/>
                  </a:cubicBezTo>
                  <a:cubicBezTo>
                    <a:pt x="4181455" y="2387441"/>
                    <a:pt x="4212411" y="2246948"/>
                    <a:pt x="4215269" y="2120741"/>
                  </a:cubicBezTo>
                  <a:cubicBezTo>
                    <a:pt x="4218602" y="2114550"/>
                    <a:pt x="4214316" y="2155031"/>
                    <a:pt x="4217650" y="2137410"/>
                  </a:cubicBezTo>
                  <a:cubicBezTo>
                    <a:pt x="4218602" y="2083594"/>
                    <a:pt x="4215745" y="2072164"/>
                    <a:pt x="4223841" y="2031682"/>
                  </a:cubicBezTo>
                  <a:cubicBezTo>
                    <a:pt x="4223841" y="2011204"/>
                    <a:pt x="4219555" y="2010728"/>
                    <a:pt x="4217174" y="1998345"/>
                  </a:cubicBezTo>
                  <a:cubicBezTo>
                    <a:pt x="4219555" y="1978343"/>
                    <a:pt x="4210506" y="1921192"/>
                    <a:pt x="4217174" y="1898333"/>
                  </a:cubicBezTo>
                  <a:cubicBezTo>
                    <a:pt x="4212887" y="1895475"/>
                    <a:pt x="4217174" y="1870710"/>
                    <a:pt x="4212887" y="1859756"/>
                  </a:cubicBezTo>
                  <a:cubicBezTo>
                    <a:pt x="4217174" y="1858804"/>
                    <a:pt x="4215745" y="1849279"/>
                    <a:pt x="4213364" y="1843088"/>
                  </a:cubicBezTo>
                  <a:cubicBezTo>
                    <a:pt x="4219555" y="1839754"/>
                    <a:pt x="4214792" y="1812131"/>
                    <a:pt x="4217650" y="1803559"/>
                  </a:cubicBezTo>
                  <a:cubicBezTo>
                    <a:pt x="4212887" y="1794986"/>
                    <a:pt x="4211459" y="1779270"/>
                    <a:pt x="4210982" y="1759267"/>
                  </a:cubicBezTo>
                  <a:cubicBezTo>
                    <a:pt x="4207649" y="1747361"/>
                    <a:pt x="4209077" y="1766888"/>
                    <a:pt x="4206696" y="1754505"/>
                  </a:cubicBezTo>
                  <a:cubicBezTo>
                    <a:pt x="4206220" y="1726882"/>
                    <a:pt x="4195266" y="1687830"/>
                    <a:pt x="4200981" y="1670685"/>
                  </a:cubicBezTo>
                  <a:cubicBezTo>
                    <a:pt x="4193361" y="1656398"/>
                    <a:pt x="4187646" y="1582103"/>
                    <a:pt x="4186694" y="1565910"/>
                  </a:cubicBezTo>
                  <a:cubicBezTo>
                    <a:pt x="4179550" y="1563529"/>
                    <a:pt x="4167167" y="1502093"/>
                    <a:pt x="4170025" y="1501140"/>
                  </a:cubicBezTo>
                  <a:cubicBezTo>
                    <a:pt x="4162405" y="1482090"/>
                    <a:pt x="4155261" y="1461611"/>
                    <a:pt x="4147641" y="1438751"/>
                  </a:cubicBezTo>
                  <a:cubicBezTo>
                    <a:pt x="4150022" y="1441133"/>
                    <a:pt x="4152404" y="1445895"/>
                    <a:pt x="4154309" y="1448276"/>
                  </a:cubicBezTo>
                  <a:cubicBezTo>
                    <a:pt x="4149070" y="1423035"/>
                    <a:pt x="4143355" y="1399699"/>
                    <a:pt x="4137640" y="1376363"/>
                  </a:cubicBezTo>
                  <a:cubicBezTo>
                    <a:pt x="4130020" y="1353503"/>
                    <a:pt x="4121924" y="1331119"/>
                    <a:pt x="4114304" y="1308259"/>
                  </a:cubicBezTo>
                  <a:cubicBezTo>
                    <a:pt x="4097635" y="1262062"/>
                    <a:pt x="4083347" y="1212056"/>
                    <a:pt x="4062392" y="1152049"/>
                  </a:cubicBezTo>
                  <a:cubicBezTo>
                    <a:pt x="4060487" y="1153001"/>
                    <a:pt x="4058106" y="1149191"/>
                    <a:pt x="4054772" y="1143476"/>
                  </a:cubicBezTo>
                  <a:cubicBezTo>
                    <a:pt x="4047628" y="1104900"/>
                    <a:pt x="3997622" y="1031081"/>
                    <a:pt x="4009529" y="1023461"/>
                  </a:cubicBezTo>
                  <a:cubicBezTo>
                    <a:pt x="3998098" y="997744"/>
                    <a:pt x="4004766" y="1023461"/>
                    <a:pt x="3995241" y="1005840"/>
                  </a:cubicBezTo>
                  <a:cubicBezTo>
                    <a:pt x="3983811" y="976312"/>
                    <a:pt x="3970000" y="952500"/>
                    <a:pt x="3958094" y="932021"/>
                  </a:cubicBezTo>
                  <a:cubicBezTo>
                    <a:pt x="3946187" y="911543"/>
                    <a:pt x="3936663" y="893445"/>
                    <a:pt x="3930471" y="877253"/>
                  </a:cubicBezTo>
                  <a:cubicBezTo>
                    <a:pt x="3910945" y="848678"/>
                    <a:pt x="3903801" y="833914"/>
                    <a:pt x="3880465" y="797719"/>
                  </a:cubicBezTo>
                  <a:cubicBezTo>
                    <a:pt x="3881894" y="794861"/>
                    <a:pt x="3889514" y="811054"/>
                    <a:pt x="3891419" y="810101"/>
                  </a:cubicBezTo>
                  <a:cubicBezTo>
                    <a:pt x="3878560" y="786765"/>
                    <a:pt x="3866654" y="770572"/>
                    <a:pt x="3855700" y="755332"/>
                  </a:cubicBezTo>
                  <a:cubicBezTo>
                    <a:pt x="3845222" y="740092"/>
                    <a:pt x="3835697" y="725329"/>
                    <a:pt x="3826649" y="706755"/>
                  </a:cubicBezTo>
                  <a:cubicBezTo>
                    <a:pt x="3823315" y="711994"/>
                    <a:pt x="3807123" y="684847"/>
                    <a:pt x="3801407" y="684371"/>
                  </a:cubicBezTo>
                  <a:cubicBezTo>
                    <a:pt x="3818076" y="709613"/>
                    <a:pt x="3839508" y="740569"/>
                    <a:pt x="3842841" y="756761"/>
                  </a:cubicBezTo>
                  <a:cubicBezTo>
                    <a:pt x="3827601" y="738664"/>
                    <a:pt x="3827125" y="725805"/>
                    <a:pt x="3818552" y="719614"/>
                  </a:cubicBezTo>
                  <a:cubicBezTo>
                    <a:pt x="3842841" y="768668"/>
                    <a:pt x="3868559" y="788194"/>
                    <a:pt x="3898086" y="845344"/>
                  </a:cubicBezTo>
                  <a:cubicBezTo>
                    <a:pt x="3896657" y="846296"/>
                    <a:pt x="3894752" y="844391"/>
                    <a:pt x="3892371" y="842486"/>
                  </a:cubicBezTo>
                  <a:cubicBezTo>
                    <a:pt x="3900944" y="862489"/>
                    <a:pt x="3915707" y="882491"/>
                    <a:pt x="3926661" y="898684"/>
                  </a:cubicBezTo>
                  <a:cubicBezTo>
                    <a:pt x="3937615" y="922496"/>
                    <a:pt x="3950473" y="946785"/>
                    <a:pt x="3964285" y="971550"/>
                  </a:cubicBezTo>
                  <a:cubicBezTo>
                    <a:pt x="3976191" y="996791"/>
                    <a:pt x="3988574" y="1022985"/>
                    <a:pt x="4000480" y="1048702"/>
                  </a:cubicBezTo>
                  <a:cubicBezTo>
                    <a:pt x="4023816" y="1100614"/>
                    <a:pt x="4050486" y="1151096"/>
                    <a:pt x="4061440" y="1200150"/>
                  </a:cubicBezTo>
                  <a:cubicBezTo>
                    <a:pt x="4076680" y="1228725"/>
                    <a:pt x="4094777" y="1285399"/>
                    <a:pt x="4111922" y="1333976"/>
                  </a:cubicBezTo>
                  <a:cubicBezTo>
                    <a:pt x="4103826" y="1327309"/>
                    <a:pt x="4090967" y="1273969"/>
                    <a:pt x="4082871" y="1268254"/>
                  </a:cubicBezTo>
                  <a:cubicBezTo>
                    <a:pt x="4091444" y="1293971"/>
                    <a:pt x="4129067" y="1396841"/>
                    <a:pt x="4115732" y="1384935"/>
                  </a:cubicBezTo>
                  <a:cubicBezTo>
                    <a:pt x="4118590" y="1383983"/>
                    <a:pt x="4121447" y="1379696"/>
                    <a:pt x="4124781" y="1393508"/>
                  </a:cubicBezTo>
                  <a:cubicBezTo>
                    <a:pt x="4129067" y="1407795"/>
                    <a:pt x="4124781" y="1404937"/>
                    <a:pt x="4127638" y="1415891"/>
                  </a:cubicBezTo>
                  <a:cubicBezTo>
                    <a:pt x="4136211" y="1423511"/>
                    <a:pt x="4152880" y="1513523"/>
                    <a:pt x="4159071" y="1544479"/>
                  </a:cubicBezTo>
                  <a:cubicBezTo>
                    <a:pt x="4158595" y="1540192"/>
                    <a:pt x="4159071" y="1537811"/>
                    <a:pt x="4160023" y="1538288"/>
                  </a:cubicBezTo>
                  <a:cubicBezTo>
                    <a:pt x="4160023" y="1548765"/>
                    <a:pt x="4175263" y="1583055"/>
                    <a:pt x="4173358" y="1603057"/>
                  </a:cubicBezTo>
                  <a:cubicBezTo>
                    <a:pt x="4172406" y="1590675"/>
                    <a:pt x="4169549" y="1582579"/>
                    <a:pt x="4167167" y="1582103"/>
                  </a:cubicBezTo>
                  <a:cubicBezTo>
                    <a:pt x="4167644" y="1605439"/>
                    <a:pt x="4174787" y="1599724"/>
                    <a:pt x="4177168" y="1624965"/>
                  </a:cubicBezTo>
                  <a:cubicBezTo>
                    <a:pt x="4174787" y="1627346"/>
                    <a:pt x="4173835" y="1609249"/>
                    <a:pt x="4171454" y="1609249"/>
                  </a:cubicBezTo>
                  <a:cubicBezTo>
                    <a:pt x="4179074" y="1654969"/>
                    <a:pt x="4186694" y="1738313"/>
                    <a:pt x="4193837" y="1778794"/>
                  </a:cubicBezTo>
                  <a:cubicBezTo>
                    <a:pt x="4198600" y="1784985"/>
                    <a:pt x="4192408" y="1760696"/>
                    <a:pt x="4197171" y="1766888"/>
                  </a:cubicBezTo>
                  <a:cubicBezTo>
                    <a:pt x="4197171" y="1774984"/>
                    <a:pt x="4201934" y="1794986"/>
                    <a:pt x="4199076" y="1794510"/>
                  </a:cubicBezTo>
                  <a:cubicBezTo>
                    <a:pt x="4197171" y="1793557"/>
                    <a:pt x="4196219" y="1785938"/>
                    <a:pt x="4194314" y="1784033"/>
                  </a:cubicBezTo>
                  <a:cubicBezTo>
                    <a:pt x="4200029" y="1825942"/>
                    <a:pt x="4198124" y="1868329"/>
                    <a:pt x="4200505" y="1912144"/>
                  </a:cubicBezTo>
                  <a:cubicBezTo>
                    <a:pt x="4200981" y="1956435"/>
                    <a:pt x="4204791" y="2002631"/>
                    <a:pt x="4201457" y="2054066"/>
                  </a:cubicBezTo>
                  <a:cubicBezTo>
                    <a:pt x="4195266" y="2067878"/>
                    <a:pt x="4196695" y="2134553"/>
                    <a:pt x="4193361" y="2164080"/>
                  </a:cubicBezTo>
                  <a:cubicBezTo>
                    <a:pt x="4189075" y="2203132"/>
                    <a:pt x="4187646" y="2268379"/>
                    <a:pt x="4176692" y="2323148"/>
                  </a:cubicBezTo>
                  <a:cubicBezTo>
                    <a:pt x="4170025" y="2366963"/>
                    <a:pt x="4161452" y="2410777"/>
                    <a:pt x="4153356" y="2453164"/>
                  </a:cubicBezTo>
                  <a:cubicBezTo>
                    <a:pt x="4151451" y="2463641"/>
                    <a:pt x="4149546" y="2474119"/>
                    <a:pt x="4147641" y="2484596"/>
                  </a:cubicBezTo>
                  <a:cubicBezTo>
                    <a:pt x="4144783" y="2494598"/>
                    <a:pt x="4142402" y="2504599"/>
                    <a:pt x="4139545" y="2514600"/>
                  </a:cubicBezTo>
                  <a:cubicBezTo>
                    <a:pt x="4134306" y="2534126"/>
                    <a:pt x="4130020" y="2553176"/>
                    <a:pt x="4126210" y="2571750"/>
                  </a:cubicBezTo>
                  <a:cubicBezTo>
                    <a:pt x="4124305" y="2571750"/>
                    <a:pt x="4122400" y="2570322"/>
                    <a:pt x="4119542" y="2581751"/>
                  </a:cubicBezTo>
                  <a:cubicBezTo>
                    <a:pt x="4120971" y="2583180"/>
                    <a:pt x="4124305" y="2580799"/>
                    <a:pt x="4122400" y="2587943"/>
                  </a:cubicBezTo>
                  <a:cubicBezTo>
                    <a:pt x="4114780" y="2612231"/>
                    <a:pt x="4107160" y="2629853"/>
                    <a:pt x="4100492" y="2639378"/>
                  </a:cubicBezTo>
                  <a:cubicBezTo>
                    <a:pt x="4100969" y="2645093"/>
                    <a:pt x="4100492" y="2653665"/>
                    <a:pt x="4100016" y="2662238"/>
                  </a:cubicBezTo>
                  <a:cubicBezTo>
                    <a:pt x="4102874" y="2652713"/>
                    <a:pt x="4104302" y="2635091"/>
                    <a:pt x="4109065" y="2630329"/>
                  </a:cubicBezTo>
                  <a:cubicBezTo>
                    <a:pt x="4106684" y="2640330"/>
                    <a:pt x="4109541" y="2640806"/>
                    <a:pt x="4103826" y="2657475"/>
                  </a:cubicBezTo>
                  <a:cubicBezTo>
                    <a:pt x="4090491" y="2677478"/>
                    <a:pt x="4098587" y="2666524"/>
                    <a:pt x="4087157" y="2698909"/>
                  </a:cubicBezTo>
                  <a:cubicBezTo>
                    <a:pt x="4090015" y="2689860"/>
                    <a:pt x="4090491" y="2685098"/>
                    <a:pt x="4089539" y="2682240"/>
                  </a:cubicBezTo>
                  <a:cubicBezTo>
                    <a:pt x="4087634" y="2707958"/>
                    <a:pt x="4065250" y="2741771"/>
                    <a:pt x="4060487" y="2765584"/>
                  </a:cubicBezTo>
                  <a:cubicBezTo>
                    <a:pt x="4072870" y="2739390"/>
                    <a:pt x="4075251" y="2730341"/>
                    <a:pt x="4086205" y="2709863"/>
                  </a:cubicBezTo>
                  <a:cubicBezTo>
                    <a:pt x="4076680" y="2737009"/>
                    <a:pt x="4073346" y="2742724"/>
                    <a:pt x="4066202" y="2767013"/>
                  </a:cubicBezTo>
                  <a:cubicBezTo>
                    <a:pt x="4062392" y="2771299"/>
                    <a:pt x="4068584" y="2750344"/>
                    <a:pt x="4061916" y="2765584"/>
                  </a:cubicBezTo>
                  <a:cubicBezTo>
                    <a:pt x="4057154" y="2791301"/>
                    <a:pt x="4029055" y="2827496"/>
                    <a:pt x="4020959" y="2862739"/>
                  </a:cubicBezTo>
                  <a:cubicBezTo>
                    <a:pt x="4024292" y="2851785"/>
                    <a:pt x="4033817" y="2835116"/>
                    <a:pt x="4029531" y="2847975"/>
                  </a:cubicBezTo>
                  <a:cubicBezTo>
                    <a:pt x="4024769" y="2860834"/>
                    <a:pt x="4021435" y="2863215"/>
                    <a:pt x="4017149" y="2872740"/>
                  </a:cubicBezTo>
                  <a:cubicBezTo>
                    <a:pt x="4017149" y="2883694"/>
                    <a:pt x="4011434" y="2898458"/>
                    <a:pt x="4004766" y="2913221"/>
                  </a:cubicBezTo>
                  <a:cubicBezTo>
                    <a:pt x="3997622" y="2927985"/>
                    <a:pt x="3989050" y="2942273"/>
                    <a:pt x="3984764" y="2955131"/>
                  </a:cubicBezTo>
                  <a:cubicBezTo>
                    <a:pt x="3977144" y="2967037"/>
                    <a:pt x="3975715" y="2965609"/>
                    <a:pt x="3972857" y="2967990"/>
                  </a:cubicBezTo>
                  <a:cubicBezTo>
                    <a:pt x="3972381" y="2977515"/>
                    <a:pt x="3949521" y="3023711"/>
                    <a:pt x="3943806" y="3033713"/>
                  </a:cubicBezTo>
                  <a:cubicBezTo>
                    <a:pt x="3939044" y="3034665"/>
                    <a:pt x="3954760" y="3010853"/>
                    <a:pt x="3953331" y="3007519"/>
                  </a:cubicBezTo>
                  <a:cubicBezTo>
                    <a:pt x="3928566" y="3057049"/>
                    <a:pt x="3923327" y="3075146"/>
                    <a:pt x="3913326" y="3098959"/>
                  </a:cubicBezTo>
                  <a:cubicBezTo>
                    <a:pt x="3907611" y="3110389"/>
                    <a:pt x="3907611" y="3102769"/>
                    <a:pt x="3902373" y="3112294"/>
                  </a:cubicBezTo>
                  <a:cubicBezTo>
                    <a:pt x="3911897" y="3107055"/>
                    <a:pt x="3890466" y="3143250"/>
                    <a:pt x="3875702" y="3167063"/>
                  </a:cubicBezTo>
                  <a:cubicBezTo>
                    <a:pt x="3873321" y="3163729"/>
                    <a:pt x="3870464" y="3164205"/>
                    <a:pt x="3872369" y="3158966"/>
                  </a:cubicBezTo>
                  <a:cubicBezTo>
                    <a:pt x="3876655" y="3154680"/>
                    <a:pt x="3886656" y="3137535"/>
                    <a:pt x="3889514" y="3130391"/>
                  </a:cubicBezTo>
                  <a:cubicBezTo>
                    <a:pt x="3879036" y="3142774"/>
                    <a:pt x="3894752" y="3114675"/>
                    <a:pt x="3892371" y="3113246"/>
                  </a:cubicBezTo>
                  <a:cubicBezTo>
                    <a:pt x="3898562" y="3103721"/>
                    <a:pt x="3899515" y="3103721"/>
                    <a:pt x="3898086" y="3109912"/>
                  </a:cubicBezTo>
                  <a:cubicBezTo>
                    <a:pt x="3914755" y="3072289"/>
                    <a:pt x="3940949" y="3028474"/>
                    <a:pt x="3957617" y="2991326"/>
                  </a:cubicBezTo>
                  <a:cubicBezTo>
                    <a:pt x="3958570" y="2992755"/>
                    <a:pt x="3955712" y="3001328"/>
                    <a:pt x="3960951" y="2992755"/>
                  </a:cubicBezTo>
                  <a:cubicBezTo>
                    <a:pt x="3953331" y="2998947"/>
                    <a:pt x="3969048" y="2975610"/>
                    <a:pt x="3965237" y="2976563"/>
                  </a:cubicBezTo>
                  <a:cubicBezTo>
                    <a:pt x="3955712" y="2989898"/>
                    <a:pt x="3966666" y="2963228"/>
                    <a:pt x="3970000" y="2954655"/>
                  </a:cubicBezTo>
                  <a:cubicBezTo>
                    <a:pt x="3968571" y="2960846"/>
                    <a:pt x="3970000" y="2960846"/>
                    <a:pt x="3975715" y="2950845"/>
                  </a:cubicBezTo>
                  <a:cubicBezTo>
                    <a:pt x="3974286" y="2937034"/>
                    <a:pt x="3996670" y="2914650"/>
                    <a:pt x="3996670" y="2899886"/>
                  </a:cubicBezTo>
                  <a:cubicBezTo>
                    <a:pt x="4002861" y="2888457"/>
                    <a:pt x="3996194" y="2911316"/>
                    <a:pt x="4004290" y="2890838"/>
                  </a:cubicBezTo>
                  <a:lnTo>
                    <a:pt x="4000004" y="2889409"/>
                  </a:lnTo>
                  <a:cubicBezTo>
                    <a:pt x="4007147" y="2870835"/>
                    <a:pt x="4028102" y="2817019"/>
                    <a:pt x="4033817" y="2802255"/>
                  </a:cubicBezTo>
                  <a:cubicBezTo>
                    <a:pt x="4039532" y="2789396"/>
                    <a:pt x="4022864" y="2814638"/>
                    <a:pt x="4033817" y="2790825"/>
                  </a:cubicBezTo>
                  <a:cubicBezTo>
                    <a:pt x="4037627" y="2796064"/>
                    <a:pt x="4054296" y="2733675"/>
                    <a:pt x="4063821" y="2731294"/>
                  </a:cubicBezTo>
                  <a:cubicBezTo>
                    <a:pt x="4071917" y="2707005"/>
                    <a:pt x="4077632" y="2690336"/>
                    <a:pt x="4082395" y="2673668"/>
                  </a:cubicBezTo>
                  <a:cubicBezTo>
                    <a:pt x="4087157" y="2657475"/>
                    <a:pt x="4091920" y="2641759"/>
                    <a:pt x="4095253" y="2620328"/>
                  </a:cubicBezTo>
                  <a:cubicBezTo>
                    <a:pt x="4097635" y="2618423"/>
                    <a:pt x="4108112" y="2590324"/>
                    <a:pt x="4107160" y="2583656"/>
                  </a:cubicBezTo>
                  <a:cubicBezTo>
                    <a:pt x="4105731" y="2592229"/>
                    <a:pt x="4098587" y="2606040"/>
                    <a:pt x="4101921" y="2593658"/>
                  </a:cubicBezTo>
                  <a:cubicBezTo>
                    <a:pt x="4114780" y="2555082"/>
                    <a:pt x="4130496" y="2510314"/>
                    <a:pt x="4140497" y="2463641"/>
                  </a:cubicBezTo>
                  <a:cubicBezTo>
                    <a:pt x="4149546" y="2416493"/>
                    <a:pt x="4157642" y="2368868"/>
                    <a:pt x="4166691" y="2326958"/>
                  </a:cubicBezTo>
                  <a:cubicBezTo>
                    <a:pt x="4165262" y="2333149"/>
                    <a:pt x="4163834" y="2335054"/>
                    <a:pt x="4162405" y="2337435"/>
                  </a:cubicBezTo>
                  <a:lnTo>
                    <a:pt x="4166215" y="2316004"/>
                  </a:lnTo>
                  <a:cubicBezTo>
                    <a:pt x="4166215" y="2316004"/>
                    <a:pt x="4168120" y="2318861"/>
                    <a:pt x="4168596" y="2321719"/>
                  </a:cubicBezTo>
                  <a:cubicBezTo>
                    <a:pt x="4168596" y="2302669"/>
                    <a:pt x="4180979" y="2275046"/>
                    <a:pt x="4181455" y="2262188"/>
                  </a:cubicBezTo>
                  <a:cubicBezTo>
                    <a:pt x="4177168" y="2277428"/>
                    <a:pt x="4181931" y="2253615"/>
                    <a:pt x="4182884" y="2251234"/>
                  </a:cubicBezTo>
                  <a:cubicBezTo>
                    <a:pt x="4180026" y="2247424"/>
                    <a:pt x="4180502" y="2250281"/>
                    <a:pt x="4179550" y="2234565"/>
                  </a:cubicBezTo>
                  <a:cubicBezTo>
                    <a:pt x="4178597" y="2242661"/>
                    <a:pt x="4178597" y="2255044"/>
                    <a:pt x="4176692" y="2256473"/>
                  </a:cubicBezTo>
                  <a:cubicBezTo>
                    <a:pt x="4175740" y="2209324"/>
                    <a:pt x="4186217" y="2141220"/>
                    <a:pt x="4190503" y="2092166"/>
                  </a:cubicBezTo>
                  <a:cubicBezTo>
                    <a:pt x="4189551" y="2075021"/>
                    <a:pt x="4185265" y="2110740"/>
                    <a:pt x="4184789" y="2092166"/>
                  </a:cubicBezTo>
                  <a:cubicBezTo>
                    <a:pt x="4190503" y="2075021"/>
                    <a:pt x="4182407" y="2050256"/>
                    <a:pt x="4188598" y="2043113"/>
                  </a:cubicBezTo>
                  <a:cubicBezTo>
                    <a:pt x="4191456" y="2047399"/>
                    <a:pt x="4186217" y="2099310"/>
                    <a:pt x="4193361" y="2075497"/>
                  </a:cubicBezTo>
                  <a:cubicBezTo>
                    <a:pt x="4192408" y="2049304"/>
                    <a:pt x="4186694" y="2031682"/>
                    <a:pt x="4190027" y="1998821"/>
                  </a:cubicBezTo>
                  <a:cubicBezTo>
                    <a:pt x="4178597" y="2004060"/>
                    <a:pt x="4182407" y="1929765"/>
                    <a:pt x="4176216" y="1906905"/>
                  </a:cubicBezTo>
                  <a:cubicBezTo>
                    <a:pt x="4178121" y="1893570"/>
                    <a:pt x="4180502" y="1856899"/>
                    <a:pt x="4176216" y="1835468"/>
                  </a:cubicBezTo>
                  <a:cubicBezTo>
                    <a:pt x="4176216" y="1874996"/>
                    <a:pt x="4174311" y="1908810"/>
                    <a:pt x="4168120" y="1924050"/>
                  </a:cubicBezTo>
                  <a:cubicBezTo>
                    <a:pt x="4168120" y="1917859"/>
                    <a:pt x="4168120" y="1908334"/>
                    <a:pt x="4166691" y="1907858"/>
                  </a:cubicBezTo>
                  <a:cubicBezTo>
                    <a:pt x="4165739" y="1938814"/>
                    <a:pt x="4172406" y="1926908"/>
                    <a:pt x="4171454" y="1956435"/>
                  </a:cubicBezTo>
                  <a:cubicBezTo>
                    <a:pt x="4175740" y="1956435"/>
                    <a:pt x="4172406" y="1924526"/>
                    <a:pt x="4176692" y="1923098"/>
                  </a:cubicBezTo>
                  <a:cubicBezTo>
                    <a:pt x="4178121" y="1966912"/>
                    <a:pt x="4180502" y="2006441"/>
                    <a:pt x="4177168" y="2037874"/>
                  </a:cubicBezTo>
                  <a:cubicBezTo>
                    <a:pt x="4179074" y="2020253"/>
                    <a:pt x="4173358" y="2030730"/>
                    <a:pt x="4173835" y="2016442"/>
                  </a:cubicBezTo>
                  <a:cubicBezTo>
                    <a:pt x="4174787" y="2011680"/>
                    <a:pt x="4176692" y="1985486"/>
                    <a:pt x="4174311" y="1983581"/>
                  </a:cubicBezTo>
                  <a:cubicBezTo>
                    <a:pt x="4168120" y="1976438"/>
                    <a:pt x="4162405" y="1915478"/>
                    <a:pt x="4167167" y="1880711"/>
                  </a:cubicBezTo>
                  <a:cubicBezTo>
                    <a:pt x="4160023" y="1865471"/>
                    <a:pt x="4165739" y="1833086"/>
                    <a:pt x="4165739" y="1826419"/>
                  </a:cubicBezTo>
                  <a:cubicBezTo>
                    <a:pt x="4165262" y="1841182"/>
                    <a:pt x="4161452" y="1822609"/>
                    <a:pt x="4160976" y="1816418"/>
                  </a:cubicBezTo>
                  <a:cubicBezTo>
                    <a:pt x="4167167" y="1816418"/>
                    <a:pt x="4158595" y="1760696"/>
                    <a:pt x="4157166" y="1789747"/>
                  </a:cubicBezTo>
                  <a:cubicBezTo>
                    <a:pt x="4154309" y="1767364"/>
                    <a:pt x="4157166" y="1762601"/>
                    <a:pt x="4158595" y="1762125"/>
                  </a:cubicBezTo>
                  <a:cubicBezTo>
                    <a:pt x="4153832" y="1745456"/>
                    <a:pt x="4149546" y="1727359"/>
                    <a:pt x="4144783" y="1714976"/>
                  </a:cubicBezTo>
                  <a:cubicBezTo>
                    <a:pt x="4147641" y="1714976"/>
                    <a:pt x="4149546" y="1724501"/>
                    <a:pt x="4148594" y="1708785"/>
                  </a:cubicBezTo>
                  <a:cubicBezTo>
                    <a:pt x="4145260" y="1695926"/>
                    <a:pt x="4145736" y="1705928"/>
                    <a:pt x="4143831" y="1698784"/>
                  </a:cubicBezTo>
                  <a:cubicBezTo>
                    <a:pt x="4143831" y="1694497"/>
                    <a:pt x="4143831" y="1692116"/>
                    <a:pt x="4145260" y="1693069"/>
                  </a:cubicBezTo>
                  <a:cubicBezTo>
                    <a:pt x="4134782" y="1675448"/>
                    <a:pt x="4140973" y="1627346"/>
                    <a:pt x="4135735" y="1617821"/>
                  </a:cubicBezTo>
                  <a:cubicBezTo>
                    <a:pt x="4136211" y="1624489"/>
                    <a:pt x="4137164" y="1630680"/>
                    <a:pt x="4134782" y="1629251"/>
                  </a:cubicBezTo>
                  <a:cubicBezTo>
                    <a:pt x="4132877" y="1604486"/>
                    <a:pt x="4127162" y="1578769"/>
                    <a:pt x="4129067" y="1569244"/>
                  </a:cubicBezTo>
                  <a:cubicBezTo>
                    <a:pt x="4122400" y="1562576"/>
                    <a:pt x="4126686" y="1550670"/>
                    <a:pt x="4121924" y="1532096"/>
                  </a:cubicBezTo>
                  <a:cubicBezTo>
                    <a:pt x="4112875" y="1526381"/>
                    <a:pt x="4091920" y="1437322"/>
                    <a:pt x="4099540" y="1442561"/>
                  </a:cubicBezTo>
                  <a:cubicBezTo>
                    <a:pt x="4092872" y="1425416"/>
                    <a:pt x="4086681" y="1415891"/>
                    <a:pt x="4085252" y="1390650"/>
                  </a:cubicBezTo>
                  <a:cubicBezTo>
                    <a:pt x="4078108" y="1385888"/>
                    <a:pt x="4091920" y="1426845"/>
                    <a:pt x="4090491" y="1434465"/>
                  </a:cubicBezTo>
                  <a:cubicBezTo>
                    <a:pt x="4084776" y="1420178"/>
                    <a:pt x="4077632" y="1376839"/>
                    <a:pt x="4068584" y="1362075"/>
                  </a:cubicBezTo>
                  <a:cubicBezTo>
                    <a:pt x="4067631" y="1348264"/>
                    <a:pt x="4066679" y="1338263"/>
                    <a:pt x="4070489" y="1338263"/>
                  </a:cubicBezTo>
                  <a:cubicBezTo>
                    <a:pt x="4065250" y="1324928"/>
                    <a:pt x="4061440" y="1324451"/>
                    <a:pt x="4056677" y="1314450"/>
                  </a:cubicBezTo>
                  <a:cubicBezTo>
                    <a:pt x="4058582" y="1320641"/>
                    <a:pt x="4061440" y="1328738"/>
                    <a:pt x="4060487" y="1330166"/>
                  </a:cubicBezTo>
                  <a:cubicBezTo>
                    <a:pt x="4050486" y="1313021"/>
                    <a:pt x="4039056" y="1273016"/>
                    <a:pt x="4046200" y="1272064"/>
                  </a:cubicBezTo>
                  <a:cubicBezTo>
                    <a:pt x="4049534" y="1284923"/>
                    <a:pt x="4056677" y="1287304"/>
                    <a:pt x="4053820" y="1280636"/>
                  </a:cubicBezTo>
                  <a:cubicBezTo>
                    <a:pt x="4046676" y="1275398"/>
                    <a:pt x="4036675" y="1241108"/>
                    <a:pt x="4029055" y="1232535"/>
                  </a:cubicBezTo>
                  <a:cubicBezTo>
                    <a:pt x="4035246" y="1256348"/>
                    <a:pt x="4037627" y="1246822"/>
                    <a:pt x="4043342" y="1267778"/>
                  </a:cubicBezTo>
                  <a:cubicBezTo>
                    <a:pt x="4041914" y="1275874"/>
                    <a:pt x="4037151" y="1264444"/>
                    <a:pt x="4040485" y="1280636"/>
                  </a:cubicBezTo>
                  <a:cubicBezTo>
                    <a:pt x="4030960" y="1249204"/>
                    <a:pt x="4025721" y="1234916"/>
                    <a:pt x="4017149" y="1214437"/>
                  </a:cubicBezTo>
                  <a:cubicBezTo>
                    <a:pt x="4019530" y="1213485"/>
                    <a:pt x="4023340" y="1227773"/>
                    <a:pt x="4024769" y="1223010"/>
                  </a:cubicBezTo>
                  <a:cubicBezTo>
                    <a:pt x="4019530" y="1203484"/>
                    <a:pt x="4017625" y="1214437"/>
                    <a:pt x="4013815" y="1204436"/>
                  </a:cubicBezTo>
                  <a:cubicBezTo>
                    <a:pt x="4012386" y="1194435"/>
                    <a:pt x="4006671" y="1180624"/>
                    <a:pt x="4008576" y="1177290"/>
                  </a:cubicBezTo>
                  <a:cubicBezTo>
                    <a:pt x="3984764" y="1138714"/>
                    <a:pt x="3974762" y="1107281"/>
                    <a:pt x="3949045" y="1050608"/>
                  </a:cubicBezTo>
                  <a:cubicBezTo>
                    <a:pt x="3941425" y="1046321"/>
                    <a:pt x="3961904" y="1080135"/>
                    <a:pt x="3959046" y="1082040"/>
                  </a:cubicBezTo>
                  <a:cubicBezTo>
                    <a:pt x="3944282" y="1056322"/>
                    <a:pt x="3930947" y="1028700"/>
                    <a:pt x="3917136" y="1001554"/>
                  </a:cubicBezTo>
                  <a:cubicBezTo>
                    <a:pt x="3901420" y="975360"/>
                    <a:pt x="3885704" y="949166"/>
                    <a:pt x="3868559" y="924401"/>
                  </a:cubicBezTo>
                  <a:cubicBezTo>
                    <a:pt x="3870464" y="924401"/>
                    <a:pt x="3874274" y="931069"/>
                    <a:pt x="3876655" y="932021"/>
                  </a:cubicBezTo>
                  <a:cubicBezTo>
                    <a:pt x="3856653" y="906780"/>
                    <a:pt x="3849985" y="882967"/>
                    <a:pt x="3841413" y="878681"/>
                  </a:cubicBezTo>
                  <a:cubicBezTo>
                    <a:pt x="3832840" y="861060"/>
                    <a:pt x="3821886" y="837724"/>
                    <a:pt x="3807123" y="813911"/>
                  </a:cubicBezTo>
                  <a:cubicBezTo>
                    <a:pt x="3791406" y="790575"/>
                    <a:pt x="3773785" y="764381"/>
                    <a:pt x="3756640" y="739140"/>
                  </a:cubicBezTo>
                  <a:cubicBezTo>
                    <a:pt x="3721874" y="687705"/>
                    <a:pt x="3688060" y="637222"/>
                    <a:pt x="3666629" y="609124"/>
                  </a:cubicBezTo>
                  <a:cubicBezTo>
                    <a:pt x="3639959" y="577691"/>
                    <a:pt x="3600430" y="541972"/>
                    <a:pt x="3587571" y="513874"/>
                  </a:cubicBezTo>
                  <a:cubicBezTo>
                    <a:pt x="3578999" y="507682"/>
                    <a:pt x="3568045" y="492919"/>
                    <a:pt x="3555186" y="480060"/>
                  </a:cubicBezTo>
                  <a:cubicBezTo>
                    <a:pt x="3542327" y="467201"/>
                    <a:pt x="3530421" y="454819"/>
                    <a:pt x="3522325" y="450056"/>
                  </a:cubicBezTo>
                  <a:cubicBezTo>
                    <a:pt x="3528040" y="456248"/>
                    <a:pt x="3521373" y="451961"/>
                    <a:pt x="3517086" y="448151"/>
                  </a:cubicBezTo>
                  <a:cubicBezTo>
                    <a:pt x="3488511" y="416719"/>
                    <a:pt x="3464699" y="395764"/>
                    <a:pt x="3439458" y="373380"/>
                  </a:cubicBezTo>
                  <a:cubicBezTo>
                    <a:pt x="3426599" y="362426"/>
                    <a:pt x="3414693" y="350520"/>
                    <a:pt x="3399929" y="338614"/>
                  </a:cubicBezTo>
                  <a:cubicBezTo>
                    <a:pt x="3384689" y="327184"/>
                    <a:pt x="3368497" y="313849"/>
                    <a:pt x="3349923" y="297656"/>
                  </a:cubicBezTo>
                  <a:cubicBezTo>
                    <a:pt x="3348494" y="304324"/>
                    <a:pt x="3404215" y="339090"/>
                    <a:pt x="3391356" y="340043"/>
                  </a:cubicBezTo>
                  <a:cubicBezTo>
                    <a:pt x="3430409" y="375761"/>
                    <a:pt x="3438029" y="391001"/>
                    <a:pt x="3473271" y="424339"/>
                  </a:cubicBezTo>
                  <a:cubicBezTo>
                    <a:pt x="3468509" y="420053"/>
                    <a:pt x="3462794" y="413861"/>
                    <a:pt x="3460889" y="413861"/>
                  </a:cubicBezTo>
                  <a:cubicBezTo>
                    <a:pt x="3463747" y="417195"/>
                    <a:pt x="3468509" y="421481"/>
                    <a:pt x="3467556" y="422434"/>
                  </a:cubicBezTo>
                  <a:cubicBezTo>
                    <a:pt x="3450411" y="404812"/>
                    <a:pt x="3438029" y="394335"/>
                    <a:pt x="3430885" y="391954"/>
                  </a:cubicBezTo>
                  <a:cubicBezTo>
                    <a:pt x="3458984" y="417671"/>
                    <a:pt x="3495179" y="451961"/>
                    <a:pt x="3516610" y="479107"/>
                  </a:cubicBezTo>
                  <a:cubicBezTo>
                    <a:pt x="3506133" y="475774"/>
                    <a:pt x="3460889" y="423386"/>
                    <a:pt x="3454221" y="421481"/>
                  </a:cubicBezTo>
                  <a:cubicBezTo>
                    <a:pt x="3476129" y="445770"/>
                    <a:pt x="3495179" y="468630"/>
                    <a:pt x="3522325" y="496253"/>
                  </a:cubicBezTo>
                  <a:cubicBezTo>
                    <a:pt x="3507561" y="486727"/>
                    <a:pt x="3533279" y="507682"/>
                    <a:pt x="3526612" y="507206"/>
                  </a:cubicBezTo>
                  <a:cubicBezTo>
                    <a:pt x="3508038" y="492919"/>
                    <a:pt x="3500418" y="481965"/>
                    <a:pt x="3488035" y="471011"/>
                  </a:cubicBezTo>
                  <a:cubicBezTo>
                    <a:pt x="3492798" y="475298"/>
                    <a:pt x="3498989" y="486251"/>
                    <a:pt x="3489464" y="477202"/>
                  </a:cubicBezTo>
                  <a:cubicBezTo>
                    <a:pt x="3478510" y="464344"/>
                    <a:pt x="3477081" y="464820"/>
                    <a:pt x="3463270" y="451485"/>
                  </a:cubicBezTo>
                  <a:cubicBezTo>
                    <a:pt x="3463270" y="449580"/>
                    <a:pt x="3480892" y="463868"/>
                    <a:pt x="3469938" y="451485"/>
                  </a:cubicBezTo>
                  <a:cubicBezTo>
                    <a:pt x="3453269" y="439102"/>
                    <a:pt x="3422313" y="416719"/>
                    <a:pt x="3415645" y="401955"/>
                  </a:cubicBezTo>
                  <a:cubicBezTo>
                    <a:pt x="3413264" y="402908"/>
                    <a:pt x="3418503" y="408146"/>
                    <a:pt x="3416598" y="409099"/>
                  </a:cubicBezTo>
                  <a:cubicBezTo>
                    <a:pt x="3407549" y="400050"/>
                    <a:pt x="3398500" y="391477"/>
                    <a:pt x="3393261" y="388144"/>
                  </a:cubicBezTo>
                  <a:lnTo>
                    <a:pt x="3395643" y="385286"/>
                  </a:lnTo>
                  <a:cubicBezTo>
                    <a:pt x="3371830" y="364331"/>
                    <a:pt x="3357066" y="358140"/>
                    <a:pt x="3342779" y="350996"/>
                  </a:cubicBezTo>
                  <a:cubicBezTo>
                    <a:pt x="3329920" y="339090"/>
                    <a:pt x="3282295" y="297656"/>
                    <a:pt x="3272770" y="296227"/>
                  </a:cubicBezTo>
                  <a:cubicBezTo>
                    <a:pt x="3292773" y="314801"/>
                    <a:pt x="3326110" y="333851"/>
                    <a:pt x="3336112" y="351472"/>
                  </a:cubicBezTo>
                  <a:cubicBezTo>
                    <a:pt x="3349923" y="362903"/>
                    <a:pt x="3364687" y="373380"/>
                    <a:pt x="3378021" y="386239"/>
                  </a:cubicBezTo>
                  <a:cubicBezTo>
                    <a:pt x="3391356" y="399097"/>
                    <a:pt x="3404215" y="412432"/>
                    <a:pt x="3416598" y="424815"/>
                  </a:cubicBezTo>
                  <a:cubicBezTo>
                    <a:pt x="3441839" y="449580"/>
                    <a:pt x="3464699" y="471964"/>
                    <a:pt x="3480892" y="487204"/>
                  </a:cubicBezTo>
                  <a:cubicBezTo>
                    <a:pt x="3491369" y="496729"/>
                    <a:pt x="3503751" y="509111"/>
                    <a:pt x="3515181" y="521494"/>
                  </a:cubicBezTo>
                  <a:cubicBezTo>
                    <a:pt x="3526135" y="533876"/>
                    <a:pt x="3536136" y="547687"/>
                    <a:pt x="3544709" y="556736"/>
                  </a:cubicBezTo>
                  <a:cubicBezTo>
                    <a:pt x="3561378" y="575310"/>
                    <a:pt x="3588524" y="602456"/>
                    <a:pt x="3593763" y="618173"/>
                  </a:cubicBezTo>
                  <a:cubicBezTo>
                    <a:pt x="3585190" y="604361"/>
                    <a:pt x="3569474" y="592455"/>
                    <a:pt x="3560901" y="577691"/>
                  </a:cubicBezTo>
                  <a:cubicBezTo>
                    <a:pt x="3552329" y="570071"/>
                    <a:pt x="3563283" y="584835"/>
                    <a:pt x="3555186" y="576263"/>
                  </a:cubicBezTo>
                  <a:cubicBezTo>
                    <a:pt x="3390404" y="376714"/>
                    <a:pt x="3152279" y="216217"/>
                    <a:pt x="2902248" y="88106"/>
                  </a:cubicBezTo>
                  <a:cubicBezTo>
                    <a:pt x="2899867" y="99060"/>
                    <a:pt x="2831763" y="56674"/>
                    <a:pt x="2807474" y="47149"/>
                  </a:cubicBezTo>
                  <a:cubicBezTo>
                    <a:pt x="2793187" y="48101"/>
                    <a:pt x="2764612" y="29527"/>
                    <a:pt x="2757944" y="32385"/>
                  </a:cubicBezTo>
                  <a:cubicBezTo>
                    <a:pt x="2768898" y="39529"/>
                    <a:pt x="2803664" y="50482"/>
                    <a:pt x="2804140" y="55721"/>
                  </a:cubicBezTo>
                  <a:cubicBezTo>
                    <a:pt x="2800807" y="56674"/>
                    <a:pt x="2807474" y="64294"/>
                    <a:pt x="2796997" y="60484"/>
                  </a:cubicBezTo>
                  <a:cubicBezTo>
                    <a:pt x="2738418" y="39529"/>
                    <a:pt x="2707938" y="17145"/>
                    <a:pt x="2678410" y="10954"/>
                  </a:cubicBezTo>
                  <a:cubicBezTo>
                    <a:pt x="2708414" y="22860"/>
                    <a:pt x="2729846" y="40481"/>
                    <a:pt x="2776042" y="58579"/>
                  </a:cubicBezTo>
                  <a:cubicBezTo>
                    <a:pt x="2769374" y="56197"/>
                    <a:pt x="2766041" y="64770"/>
                    <a:pt x="2774137" y="64294"/>
                  </a:cubicBezTo>
                  <a:cubicBezTo>
                    <a:pt x="2771755" y="54769"/>
                    <a:pt x="2796521" y="71914"/>
                    <a:pt x="2809379" y="71914"/>
                  </a:cubicBezTo>
                  <a:cubicBezTo>
                    <a:pt x="2825572" y="78581"/>
                    <a:pt x="2828906" y="83344"/>
                    <a:pt x="2830334" y="88106"/>
                  </a:cubicBezTo>
                  <a:cubicBezTo>
                    <a:pt x="2814618" y="86678"/>
                    <a:pt x="2775565" y="70485"/>
                    <a:pt x="2756515" y="67151"/>
                  </a:cubicBezTo>
                  <a:cubicBezTo>
                    <a:pt x="2755563" y="71914"/>
                    <a:pt x="2770803" y="80010"/>
                    <a:pt x="2787948" y="84773"/>
                  </a:cubicBezTo>
                  <a:cubicBezTo>
                    <a:pt x="2823190" y="101441"/>
                    <a:pt x="2867958" y="127635"/>
                    <a:pt x="2916059" y="150495"/>
                  </a:cubicBezTo>
                  <a:cubicBezTo>
                    <a:pt x="2963684" y="173831"/>
                    <a:pt x="3013214" y="196215"/>
                    <a:pt x="3047028" y="222409"/>
                  </a:cubicBezTo>
                  <a:cubicBezTo>
                    <a:pt x="3055601" y="228124"/>
                    <a:pt x="3050838" y="228600"/>
                    <a:pt x="3062744" y="235744"/>
                  </a:cubicBezTo>
                  <a:cubicBezTo>
                    <a:pt x="3081794" y="247174"/>
                    <a:pt x="3107512" y="262414"/>
                    <a:pt x="3132753" y="277654"/>
                  </a:cubicBezTo>
                  <a:cubicBezTo>
                    <a:pt x="3145135" y="285274"/>
                    <a:pt x="3157518" y="293370"/>
                    <a:pt x="3168948" y="301466"/>
                  </a:cubicBezTo>
                  <a:cubicBezTo>
                    <a:pt x="3179901" y="310039"/>
                    <a:pt x="3188950" y="319564"/>
                    <a:pt x="3196094" y="327660"/>
                  </a:cubicBezTo>
                  <a:cubicBezTo>
                    <a:pt x="3221812" y="345758"/>
                    <a:pt x="3241338" y="363379"/>
                    <a:pt x="3267055" y="384810"/>
                  </a:cubicBezTo>
                  <a:cubicBezTo>
                    <a:pt x="3270389" y="383381"/>
                    <a:pt x="3278961" y="389096"/>
                    <a:pt x="3292773" y="401003"/>
                  </a:cubicBezTo>
                  <a:cubicBezTo>
                    <a:pt x="3284677" y="397669"/>
                    <a:pt x="3292296" y="402431"/>
                    <a:pt x="3289915" y="404812"/>
                  </a:cubicBezTo>
                  <a:cubicBezTo>
                    <a:pt x="3279438" y="396716"/>
                    <a:pt x="3268008" y="387668"/>
                    <a:pt x="3260864" y="384334"/>
                  </a:cubicBezTo>
                  <a:cubicBezTo>
                    <a:pt x="3264674" y="389572"/>
                    <a:pt x="3281819" y="401003"/>
                    <a:pt x="3273723" y="400526"/>
                  </a:cubicBezTo>
                  <a:cubicBezTo>
                    <a:pt x="3247529" y="379095"/>
                    <a:pt x="3235623" y="376237"/>
                    <a:pt x="3211334" y="358140"/>
                  </a:cubicBezTo>
                  <a:cubicBezTo>
                    <a:pt x="3218478" y="364331"/>
                    <a:pt x="3216573" y="366712"/>
                    <a:pt x="3229431" y="375761"/>
                  </a:cubicBezTo>
                  <a:cubicBezTo>
                    <a:pt x="3249910" y="383857"/>
                    <a:pt x="3290868" y="417671"/>
                    <a:pt x="3305155" y="417195"/>
                  </a:cubicBezTo>
                  <a:cubicBezTo>
                    <a:pt x="3313251" y="425291"/>
                    <a:pt x="3316109" y="433864"/>
                    <a:pt x="3308013" y="430054"/>
                  </a:cubicBezTo>
                  <a:cubicBezTo>
                    <a:pt x="3333730" y="459581"/>
                    <a:pt x="3378021" y="497681"/>
                    <a:pt x="3403263" y="527685"/>
                  </a:cubicBezTo>
                  <a:cubicBezTo>
                    <a:pt x="3400405" y="531019"/>
                    <a:pt x="3387070" y="517684"/>
                    <a:pt x="3380879" y="515303"/>
                  </a:cubicBezTo>
                  <a:cubicBezTo>
                    <a:pt x="3406596" y="541020"/>
                    <a:pt x="3375164" y="513874"/>
                    <a:pt x="3373259" y="516255"/>
                  </a:cubicBezTo>
                  <a:cubicBezTo>
                    <a:pt x="3394690" y="531971"/>
                    <a:pt x="3428504" y="565309"/>
                    <a:pt x="3454698" y="590074"/>
                  </a:cubicBezTo>
                  <a:cubicBezTo>
                    <a:pt x="3492798" y="640556"/>
                    <a:pt x="3533755" y="691039"/>
                    <a:pt x="3575189" y="742474"/>
                  </a:cubicBezTo>
                  <a:cubicBezTo>
                    <a:pt x="3612813" y="797243"/>
                    <a:pt x="3650436" y="852488"/>
                    <a:pt x="3688536" y="907256"/>
                  </a:cubicBezTo>
                  <a:cubicBezTo>
                    <a:pt x="3721397" y="965359"/>
                    <a:pt x="3755688" y="1022509"/>
                    <a:pt x="3785691" y="1080135"/>
                  </a:cubicBezTo>
                  <a:cubicBezTo>
                    <a:pt x="3811885" y="1139190"/>
                    <a:pt x="3837126" y="1197293"/>
                    <a:pt x="3859034" y="1253014"/>
                  </a:cubicBezTo>
                  <a:cubicBezTo>
                    <a:pt x="3884275" y="1319689"/>
                    <a:pt x="3908087" y="1391126"/>
                    <a:pt x="3924280" y="1436846"/>
                  </a:cubicBezTo>
                  <a:cubicBezTo>
                    <a:pt x="3935710" y="1463516"/>
                    <a:pt x="3951426" y="1521143"/>
                    <a:pt x="3954284" y="1548289"/>
                  </a:cubicBezTo>
                  <a:cubicBezTo>
                    <a:pt x="3960475" y="1563529"/>
                    <a:pt x="3978572" y="1636395"/>
                    <a:pt x="3980001" y="1660684"/>
                  </a:cubicBezTo>
                  <a:cubicBezTo>
                    <a:pt x="3976191" y="1629728"/>
                    <a:pt x="3978572" y="1662589"/>
                    <a:pt x="3977144" y="1666399"/>
                  </a:cubicBezTo>
                  <a:cubicBezTo>
                    <a:pt x="3972857" y="1624489"/>
                    <a:pt x="3966190" y="1595438"/>
                    <a:pt x="3958570" y="1588294"/>
                  </a:cubicBezTo>
                  <a:cubicBezTo>
                    <a:pt x="3957617" y="1582103"/>
                    <a:pt x="3957141" y="1576864"/>
                    <a:pt x="3957617" y="1573054"/>
                  </a:cubicBezTo>
                  <a:cubicBezTo>
                    <a:pt x="3958570" y="1576864"/>
                    <a:pt x="3959999" y="1582579"/>
                    <a:pt x="3960951" y="1582579"/>
                  </a:cubicBezTo>
                  <a:cubicBezTo>
                    <a:pt x="3955236" y="1550194"/>
                    <a:pt x="3955236" y="1591151"/>
                    <a:pt x="3948569" y="1564958"/>
                  </a:cubicBezTo>
                  <a:cubicBezTo>
                    <a:pt x="3953807" y="1559719"/>
                    <a:pt x="3939996" y="1531144"/>
                    <a:pt x="3948569" y="1533525"/>
                  </a:cubicBezTo>
                  <a:cubicBezTo>
                    <a:pt x="3952379" y="1548765"/>
                    <a:pt x="3950473" y="1554480"/>
                    <a:pt x="3955236" y="1557814"/>
                  </a:cubicBezTo>
                  <a:cubicBezTo>
                    <a:pt x="3945711" y="1513523"/>
                    <a:pt x="3935234" y="1473041"/>
                    <a:pt x="3928566" y="1450658"/>
                  </a:cubicBezTo>
                  <a:cubicBezTo>
                    <a:pt x="3928566" y="1468755"/>
                    <a:pt x="3941425" y="1501140"/>
                    <a:pt x="3945235" y="1524000"/>
                  </a:cubicBezTo>
                  <a:cubicBezTo>
                    <a:pt x="3945235" y="1529239"/>
                    <a:pt x="3942377" y="1530191"/>
                    <a:pt x="3941901" y="1535430"/>
                  </a:cubicBezTo>
                  <a:cubicBezTo>
                    <a:pt x="3944759" y="1562100"/>
                    <a:pt x="3953807" y="1584484"/>
                    <a:pt x="3951903" y="1600200"/>
                  </a:cubicBezTo>
                  <a:cubicBezTo>
                    <a:pt x="3932852" y="1534478"/>
                    <a:pt x="3943806" y="1546384"/>
                    <a:pt x="3933329" y="1501616"/>
                  </a:cubicBezTo>
                  <a:cubicBezTo>
                    <a:pt x="3933805" y="1504474"/>
                    <a:pt x="3933329" y="1507331"/>
                    <a:pt x="3932376" y="1501616"/>
                  </a:cubicBezTo>
                  <a:cubicBezTo>
                    <a:pt x="3924280" y="1470660"/>
                    <a:pt x="3923804" y="1455896"/>
                    <a:pt x="3913802" y="1429226"/>
                  </a:cubicBezTo>
                  <a:cubicBezTo>
                    <a:pt x="3911897" y="1417796"/>
                    <a:pt x="3908087" y="1383030"/>
                    <a:pt x="3899515" y="1386364"/>
                  </a:cubicBezTo>
                  <a:cubicBezTo>
                    <a:pt x="3906659" y="1404461"/>
                    <a:pt x="3914279" y="1427321"/>
                    <a:pt x="3911897" y="1434941"/>
                  </a:cubicBezTo>
                  <a:cubicBezTo>
                    <a:pt x="3919518" y="1477327"/>
                    <a:pt x="3933329" y="1498759"/>
                    <a:pt x="3935234" y="1526381"/>
                  </a:cubicBezTo>
                  <a:cubicBezTo>
                    <a:pt x="3929995" y="1505426"/>
                    <a:pt x="3924756" y="1490663"/>
                    <a:pt x="3919994" y="1484471"/>
                  </a:cubicBezTo>
                  <a:cubicBezTo>
                    <a:pt x="3923804" y="1505426"/>
                    <a:pt x="3928090" y="1498759"/>
                    <a:pt x="3931900" y="1522095"/>
                  </a:cubicBezTo>
                  <a:cubicBezTo>
                    <a:pt x="3929995" y="1521619"/>
                    <a:pt x="3928090" y="1514475"/>
                    <a:pt x="3926185" y="1513523"/>
                  </a:cubicBezTo>
                  <a:cubicBezTo>
                    <a:pt x="3933329" y="1535430"/>
                    <a:pt x="3944759" y="1576864"/>
                    <a:pt x="3941425" y="1586389"/>
                  </a:cubicBezTo>
                  <a:cubicBezTo>
                    <a:pt x="3930471" y="1546384"/>
                    <a:pt x="3920946" y="1511618"/>
                    <a:pt x="3912850" y="1481138"/>
                  </a:cubicBezTo>
                  <a:cubicBezTo>
                    <a:pt x="3914279" y="1481138"/>
                    <a:pt x="3916660" y="1478756"/>
                    <a:pt x="3913802" y="1475423"/>
                  </a:cubicBezTo>
                  <a:lnTo>
                    <a:pt x="3911421" y="1475423"/>
                  </a:lnTo>
                  <a:cubicBezTo>
                    <a:pt x="3916184" y="1521143"/>
                    <a:pt x="3929995" y="1537335"/>
                    <a:pt x="3928566" y="1569244"/>
                  </a:cubicBezTo>
                  <a:cubicBezTo>
                    <a:pt x="3924280" y="1547336"/>
                    <a:pt x="3916184" y="1528763"/>
                    <a:pt x="3915707" y="1511141"/>
                  </a:cubicBezTo>
                  <a:cubicBezTo>
                    <a:pt x="3907135" y="1504950"/>
                    <a:pt x="3897134" y="1457325"/>
                    <a:pt x="3890466" y="1431131"/>
                  </a:cubicBezTo>
                  <a:cubicBezTo>
                    <a:pt x="3899515" y="1499711"/>
                    <a:pt x="3923327" y="1547812"/>
                    <a:pt x="3938567" y="1607344"/>
                  </a:cubicBezTo>
                  <a:cubicBezTo>
                    <a:pt x="3935234" y="1612583"/>
                    <a:pt x="3927137" y="1574483"/>
                    <a:pt x="3927614" y="1594961"/>
                  </a:cubicBezTo>
                  <a:cubicBezTo>
                    <a:pt x="3939996" y="1626870"/>
                    <a:pt x="3942854" y="1667351"/>
                    <a:pt x="3945711" y="1706404"/>
                  </a:cubicBezTo>
                  <a:cubicBezTo>
                    <a:pt x="3949045" y="1745932"/>
                    <a:pt x="3950950" y="1784509"/>
                    <a:pt x="3955236" y="1814989"/>
                  </a:cubicBezTo>
                  <a:cubicBezTo>
                    <a:pt x="3943806" y="1757363"/>
                    <a:pt x="3935710" y="1706880"/>
                    <a:pt x="3932376" y="1659255"/>
                  </a:cubicBezTo>
                  <a:cubicBezTo>
                    <a:pt x="3930947" y="1644015"/>
                    <a:pt x="3930471" y="1672590"/>
                    <a:pt x="3928566" y="1654969"/>
                  </a:cubicBezTo>
                  <a:cubicBezTo>
                    <a:pt x="3928090" y="1614488"/>
                    <a:pt x="3903801" y="1536859"/>
                    <a:pt x="3888561" y="1478280"/>
                  </a:cubicBezTo>
                  <a:cubicBezTo>
                    <a:pt x="3890466" y="1479709"/>
                    <a:pt x="3891895" y="1483519"/>
                    <a:pt x="3891895" y="1477327"/>
                  </a:cubicBezTo>
                  <a:cubicBezTo>
                    <a:pt x="3879512" y="1450181"/>
                    <a:pt x="3865701" y="1395889"/>
                    <a:pt x="3853795" y="1366361"/>
                  </a:cubicBezTo>
                  <a:cubicBezTo>
                    <a:pt x="3854748" y="1370171"/>
                    <a:pt x="3856653" y="1375410"/>
                    <a:pt x="3855700" y="1375886"/>
                  </a:cubicBezTo>
                  <a:cubicBezTo>
                    <a:pt x="3845222" y="1341120"/>
                    <a:pt x="3833316" y="1300163"/>
                    <a:pt x="3819029" y="1260158"/>
                  </a:cubicBezTo>
                  <a:cubicBezTo>
                    <a:pt x="3801407" y="1221581"/>
                    <a:pt x="3783310" y="1183958"/>
                    <a:pt x="3766641" y="1153954"/>
                  </a:cubicBezTo>
                  <a:lnTo>
                    <a:pt x="3770927" y="1151572"/>
                  </a:lnTo>
                  <a:cubicBezTo>
                    <a:pt x="3762355" y="1134428"/>
                    <a:pt x="3752830" y="1115854"/>
                    <a:pt x="3742829" y="1095851"/>
                  </a:cubicBezTo>
                  <a:cubicBezTo>
                    <a:pt x="3732351" y="1075849"/>
                    <a:pt x="3719016" y="1056322"/>
                    <a:pt x="3707110" y="1035368"/>
                  </a:cubicBezTo>
                  <a:cubicBezTo>
                    <a:pt x="3682345" y="993934"/>
                    <a:pt x="3659961" y="950119"/>
                    <a:pt x="3639006" y="912019"/>
                  </a:cubicBezTo>
                  <a:cubicBezTo>
                    <a:pt x="3637577" y="914400"/>
                    <a:pt x="3633768" y="911066"/>
                    <a:pt x="3628053" y="902018"/>
                  </a:cubicBezTo>
                  <a:cubicBezTo>
                    <a:pt x="3518991" y="718185"/>
                    <a:pt x="3339921" y="548164"/>
                    <a:pt x="3187998" y="424339"/>
                  </a:cubicBezTo>
                  <a:cubicBezTo>
                    <a:pt x="3193713" y="429101"/>
                    <a:pt x="3201333" y="434816"/>
                    <a:pt x="3197999" y="435293"/>
                  </a:cubicBezTo>
                  <a:cubicBezTo>
                    <a:pt x="3181330" y="419576"/>
                    <a:pt x="3164661" y="405289"/>
                    <a:pt x="3148469" y="391001"/>
                  </a:cubicBezTo>
                  <a:cubicBezTo>
                    <a:pt x="3132276" y="376714"/>
                    <a:pt x="3115608" y="363855"/>
                    <a:pt x="3097987" y="352901"/>
                  </a:cubicBezTo>
                  <a:cubicBezTo>
                    <a:pt x="3063220" y="330518"/>
                    <a:pt x="3028930" y="308610"/>
                    <a:pt x="2994164" y="286226"/>
                  </a:cubicBezTo>
                  <a:cubicBezTo>
                    <a:pt x="2986068" y="279082"/>
                    <a:pt x="2984163" y="273844"/>
                    <a:pt x="2977019" y="266700"/>
                  </a:cubicBezTo>
                  <a:cubicBezTo>
                    <a:pt x="2974638" y="270986"/>
                    <a:pt x="2981782" y="272891"/>
                    <a:pt x="2981305" y="279082"/>
                  </a:cubicBezTo>
                  <a:cubicBezTo>
                    <a:pt x="2967018" y="265748"/>
                    <a:pt x="2947968" y="254317"/>
                    <a:pt x="2927489" y="243364"/>
                  </a:cubicBezTo>
                  <a:cubicBezTo>
                    <a:pt x="2907010" y="232410"/>
                    <a:pt x="2886055" y="222409"/>
                    <a:pt x="2867482" y="213836"/>
                  </a:cubicBezTo>
                  <a:lnTo>
                    <a:pt x="2868910" y="210503"/>
                  </a:lnTo>
                  <a:cubicBezTo>
                    <a:pt x="2839859" y="200977"/>
                    <a:pt x="2804140" y="182880"/>
                    <a:pt x="2781281" y="168592"/>
                  </a:cubicBezTo>
                  <a:cubicBezTo>
                    <a:pt x="2786519" y="170974"/>
                    <a:pt x="2785567" y="172403"/>
                    <a:pt x="2784614" y="173831"/>
                  </a:cubicBezTo>
                  <a:cubicBezTo>
                    <a:pt x="2760802" y="165259"/>
                    <a:pt x="2741275" y="158115"/>
                    <a:pt x="2740323" y="153829"/>
                  </a:cubicBezTo>
                  <a:cubicBezTo>
                    <a:pt x="2727940" y="150019"/>
                    <a:pt x="2712224" y="142875"/>
                    <a:pt x="2705557" y="136207"/>
                  </a:cubicBezTo>
                  <a:cubicBezTo>
                    <a:pt x="2687936" y="130492"/>
                    <a:pt x="2704128" y="141923"/>
                    <a:pt x="2694127" y="139065"/>
                  </a:cubicBezTo>
                  <a:cubicBezTo>
                    <a:pt x="2610783" y="98584"/>
                    <a:pt x="2504580" y="70485"/>
                    <a:pt x="2396947" y="41434"/>
                  </a:cubicBezTo>
                  <a:cubicBezTo>
                    <a:pt x="2341702" y="31909"/>
                    <a:pt x="2286457" y="22384"/>
                    <a:pt x="2231688" y="12859"/>
                  </a:cubicBezTo>
                  <a:cubicBezTo>
                    <a:pt x="2177396" y="4286"/>
                    <a:pt x="2122627" y="4286"/>
                    <a:pt x="2072145" y="0"/>
                  </a:cubicBezTo>
                  <a:lnTo>
                    <a:pt x="2196446" y="10477"/>
                  </a:lnTo>
                  <a:cubicBezTo>
                    <a:pt x="2237879" y="16193"/>
                    <a:pt x="2278361" y="25241"/>
                    <a:pt x="2319794" y="32385"/>
                  </a:cubicBezTo>
                  <a:cubicBezTo>
                    <a:pt x="2403138" y="43815"/>
                    <a:pt x="2483624" y="70485"/>
                    <a:pt x="2566968" y="91440"/>
                  </a:cubicBezTo>
                  <a:cubicBezTo>
                    <a:pt x="2565063" y="94298"/>
                    <a:pt x="2597924" y="98584"/>
                    <a:pt x="2589352" y="101441"/>
                  </a:cubicBezTo>
                  <a:cubicBezTo>
                    <a:pt x="2677934" y="131445"/>
                    <a:pt x="2790329" y="181928"/>
                    <a:pt x="2869387" y="221932"/>
                  </a:cubicBezTo>
                  <a:cubicBezTo>
                    <a:pt x="2869387" y="223361"/>
                    <a:pt x="2867482" y="224790"/>
                    <a:pt x="2872244" y="227171"/>
                  </a:cubicBezTo>
                  <a:cubicBezTo>
                    <a:pt x="2870339" y="221456"/>
                    <a:pt x="2883198" y="227648"/>
                    <a:pt x="2891770" y="230981"/>
                  </a:cubicBezTo>
                  <a:cubicBezTo>
                    <a:pt x="2898438" y="240506"/>
                    <a:pt x="2931775" y="251936"/>
                    <a:pt x="2949397" y="267653"/>
                  </a:cubicBezTo>
                  <a:cubicBezTo>
                    <a:pt x="2957969" y="265271"/>
                    <a:pt x="3004642" y="303371"/>
                    <a:pt x="3014167" y="310515"/>
                  </a:cubicBezTo>
                  <a:cubicBezTo>
                    <a:pt x="3018929" y="311944"/>
                    <a:pt x="3020358" y="309086"/>
                    <a:pt x="3028454" y="314325"/>
                  </a:cubicBezTo>
                  <a:cubicBezTo>
                    <a:pt x="3028454" y="319564"/>
                    <a:pt x="3048457" y="326707"/>
                    <a:pt x="3055124" y="335756"/>
                  </a:cubicBezTo>
                  <a:cubicBezTo>
                    <a:pt x="3069888" y="339090"/>
                    <a:pt x="3089414" y="355759"/>
                    <a:pt x="3109893" y="367189"/>
                  </a:cubicBezTo>
                  <a:cubicBezTo>
                    <a:pt x="3109893" y="374332"/>
                    <a:pt x="3134658" y="390049"/>
                    <a:pt x="3154184" y="405765"/>
                  </a:cubicBezTo>
                  <a:cubicBezTo>
                    <a:pt x="3163709" y="411004"/>
                    <a:pt x="3150850" y="399574"/>
                    <a:pt x="3159899" y="405765"/>
                  </a:cubicBezTo>
                  <a:cubicBezTo>
                    <a:pt x="3256102" y="483394"/>
                    <a:pt x="3346589" y="562451"/>
                    <a:pt x="3433267" y="666274"/>
                  </a:cubicBezTo>
                  <a:cubicBezTo>
                    <a:pt x="3430409" y="663416"/>
                    <a:pt x="3427075" y="659130"/>
                    <a:pt x="3426123" y="659606"/>
                  </a:cubicBezTo>
                  <a:cubicBezTo>
                    <a:pt x="3435171" y="671513"/>
                    <a:pt x="3434219" y="664369"/>
                    <a:pt x="3443268" y="676275"/>
                  </a:cubicBezTo>
                  <a:cubicBezTo>
                    <a:pt x="3440886" y="678180"/>
                    <a:pt x="3446602" y="683895"/>
                    <a:pt x="3439934" y="679609"/>
                  </a:cubicBezTo>
                  <a:cubicBezTo>
                    <a:pt x="3456603" y="695801"/>
                    <a:pt x="3474224" y="720566"/>
                    <a:pt x="3488988" y="739616"/>
                  </a:cubicBezTo>
                  <a:cubicBezTo>
                    <a:pt x="3495179" y="741521"/>
                    <a:pt x="3486130" y="731996"/>
                    <a:pt x="3486130" y="729139"/>
                  </a:cubicBezTo>
                  <a:cubicBezTo>
                    <a:pt x="3493274" y="738187"/>
                    <a:pt x="3494702" y="735806"/>
                    <a:pt x="3502799" y="746760"/>
                  </a:cubicBezTo>
                  <a:cubicBezTo>
                    <a:pt x="3500894" y="748189"/>
                    <a:pt x="3493274" y="737711"/>
                    <a:pt x="3493274" y="742474"/>
                  </a:cubicBezTo>
                  <a:cubicBezTo>
                    <a:pt x="3506609" y="760571"/>
                    <a:pt x="3506609" y="752475"/>
                    <a:pt x="3519944" y="770572"/>
                  </a:cubicBezTo>
                  <a:cubicBezTo>
                    <a:pt x="3514705" y="771525"/>
                    <a:pt x="3533279" y="791051"/>
                    <a:pt x="3538994" y="804863"/>
                  </a:cubicBezTo>
                  <a:cubicBezTo>
                    <a:pt x="3547566" y="810101"/>
                    <a:pt x="3548995" y="811530"/>
                    <a:pt x="3549948" y="808196"/>
                  </a:cubicBezTo>
                  <a:cubicBezTo>
                    <a:pt x="3556615" y="819626"/>
                    <a:pt x="3561378" y="828199"/>
                    <a:pt x="3567569" y="831533"/>
                  </a:cubicBezTo>
                  <a:lnTo>
                    <a:pt x="3564711" y="833914"/>
                  </a:lnTo>
                  <a:cubicBezTo>
                    <a:pt x="3570903" y="841057"/>
                    <a:pt x="3596620" y="870109"/>
                    <a:pt x="3595191" y="877729"/>
                  </a:cubicBezTo>
                  <a:cubicBezTo>
                    <a:pt x="3584238" y="859631"/>
                    <a:pt x="3567569" y="846296"/>
                    <a:pt x="3556615" y="822008"/>
                  </a:cubicBezTo>
                  <a:cubicBezTo>
                    <a:pt x="3550424" y="829628"/>
                    <a:pt x="3612336" y="899636"/>
                    <a:pt x="3614241" y="917734"/>
                  </a:cubicBezTo>
                  <a:cubicBezTo>
                    <a:pt x="3583285" y="874395"/>
                    <a:pt x="3556615" y="835342"/>
                    <a:pt x="3529469" y="795814"/>
                  </a:cubicBezTo>
                  <a:cubicBezTo>
                    <a:pt x="3502323" y="756761"/>
                    <a:pt x="3469461" y="721519"/>
                    <a:pt x="3434695" y="678656"/>
                  </a:cubicBezTo>
                  <a:cubicBezTo>
                    <a:pt x="3431838" y="678656"/>
                    <a:pt x="3437076" y="686276"/>
                    <a:pt x="3432314" y="681038"/>
                  </a:cubicBezTo>
                  <a:cubicBezTo>
                    <a:pt x="3427075" y="673894"/>
                    <a:pt x="3413264" y="660559"/>
                    <a:pt x="3414693" y="658178"/>
                  </a:cubicBezTo>
                  <a:cubicBezTo>
                    <a:pt x="3420408" y="660559"/>
                    <a:pt x="3425646" y="675322"/>
                    <a:pt x="3428980" y="671513"/>
                  </a:cubicBezTo>
                  <a:cubicBezTo>
                    <a:pt x="3421360" y="662464"/>
                    <a:pt x="3409930" y="649129"/>
                    <a:pt x="3399453" y="636746"/>
                  </a:cubicBezTo>
                  <a:cubicBezTo>
                    <a:pt x="3388023" y="625316"/>
                    <a:pt x="3377545" y="615791"/>
                    <a:pt x="3372783" y="611981"/>
                  </a:cubicBezTo>
                  <a:cubicBezTo>
                    <a:pt x="3379450" y="618649"/>
                    <a:pt x="3392785" y="635794"/>
                    <a:pt x="3378974" y="626269"/>
                  </a:cubicBezTo>
                  <a:cubicBezTo>
                    <a:pt x="3350399" y="594360"/>
                    <a:pt x="3317062" y="561499"/>
                    <a:pt x="3283724" y="529114"/>
                  </a:cubicBezTo>
                  <a:cubicBezTo>
                    <a:pt x="3275628" y="521018"/>
                    <a:pt x="3267055" y="513398"/>
                    <a:pt x="3258959" y="505301"/>
                  </a:cubicBezTo>
                  <a:cubicBezTo>
                    <a:pt x="3249910" y="498158"/>
                    <a:pt x="3241338" y="491490"/>
                    <a:pt x="3232765" y="484822"/>
                  </a:cubicBezTo>
                  <a:cubicBezTo>
                    <a:pt x="3215620" y="471487"/>
                    <a:pt x="3199428" y="458153"/>
                    <a:pt x="3184664" y="446246"/>
                  </a:cubicBezTo>
                  <a:cubicBezTo>
                    <a:pt x="3163233" y="428625"/>
                    <a:pt x="3141802" y="411004"/>
                    <a:pt x="3120370" y="393383"/>
                  </a:cubicBezTo>
                  <a:cubicBezTo>
                    <a:pt x="3098939" y="375761"/>
                    <a:pt x="3074650" y="361474"/>
                    <a:pt x="3051314" y="345281"/>
                  </a:cubicBezTo>
                  <a:cubicBezTo>
                    <a:pt x="3003689" y="314325"/>
                    <a:pt x="2957969" y="277654"/>
                    <a:pt x="2903677" y="251460"/>
                  </a:cubicBezTo>
                  <a:lnTo>
                    <a:pt x="2904629" y="249555"/>
                  </a:lnTo>
                  <a:cubicBezTo>
                    <a:pt x="2862243" y="233839"/>
                    <a:pt x="2830334" y="208121"/>
                    <a:pt x="2796044" y="197168"/>
                  </a:cubicBezTo>
                  <a:cubicBezTo>
                    <a:pt x="2784614" y="189548"/>
                    <a:pt x="2773184" y="183356"/>
                    <a:pt x="2772232" y="179070"/>
                  </a:cubicBezTo>
                  <a:cubicBezTo>
                    <a:pt x="2764136" y="176689"/>
                    <a:pt x="2746514" y="167164"/>
                    <a:pt x="2745085" y="169545"/>
                  </a:cubicBezTo>
                  <a:cubicBezTo>
                    <a:pt x="2765088" y="177165"/>
                    <a:pt x="2775089" y="182880"/>
                    <a:pt x="2774613" y="187643"/>
                  </a:cubicBezTo>
                  <a:cubicBezTo>
                    <a:pt x="2749372" y="178117"/>
                    <a:pt x="2683649" y="151447"/>
                    <a:pt x="2654598" y="137160"/>
                  </a:cubicBezTo>
                  <a:cubicBezTo>
                    <a:pt x="2632691" y="131445"/>
                    <a:pt x="2606973" y="118586"/>
                    <a:pt x="2579827" y="111919"/>
                  </a:cubicBezTo>
                  <a:cubicBezTo>
                    <a:pt x="2553157" y="104299"/>
                    <a:pt x="2526487" y="97155"/>
                    <a:pt x="2506961" y="93345"/>
                  </a:cubicBezTo>
                  <a:cubicBezTo>
                    <a:pt x="2532678" y="104299"/>
                    <a:pt x="2596495" y="113824"/>
                    <a:pt x="2597448" y="126682"/>
                  </a:cubicBezTo>
                  <a:cubicBezTo>
                    <a:pt x="2569349" y="114776"/>
                    <a:pt x="2544584" y="116681"/>
                    <a:pt x="2514581" y="103822"/>
                  </a:cubicBezTo>
                  <a:cubicBezTo>
                    <a:pt x="2514581" y="108109"/>
                    <a:pt x="2504580" y="105251"/>
                    <a:pt x="2486482" y="98107"/>
                  </a:cubicBezTo>
                  <a:cubicBezTo>
                    <a:pt x="2463146" y="101918"/>
                    <a:pt x="2395518" y="69533"/>
                    <a:pt x="2355990" y="71437"/>
                  </a:cubicBezTo>
                  <a:cubicBezTo>
                    <a:pt x="2345512" y="66675"/>
                    <a:pt x="2330272" y="62389"/>
                    <a:pt x="2314556" y="58102"/>
                  </a:cubicBezTo>
                  <a:cubicBezTo>
                    <a:pt x="2311222" y="61436"/>
                    <a:pt x="2331224" y="62865"/>
                    <a:pt x="2318842" y="63341"/>
                  </a:cubicBezTo>
                  <a:cubicBezTo>
                    <a:pt x="2326938" y="65722"/>
                    <a:pt x="2346464" y="66675"/>
                    <a:pt x="2346941" y="69533"/>
                  </a:cubicBezTo>
                  <a:cubicBezTo>
                    <a:pt x="2296458" y="61913"/>
                    <a:pt x="2252643" y="54769"/>
                    <a:pt x="2210257" y="48577"/>
                  </a:cubicBezTo>
                  <a:cubicBezTo>
                    <a:pt x="2167871" y="45244"/>
                    <a:pt x="2126914" y="43815"/>
                    <a:pt x="2082622" y="40481"/>
                  </a:cubicBezTo>
                  <a:cubicBezTo>
                    <a:pt x="2083098" y="51435"/>
                    <a:pt x="2031663" y="38576"/>
                    <a:pt x="2016424" y="40481"/>
                  </a:cubicBezTo>
                  <a:cubicBezTo>
                    <a:pt x="2026901" y="44291"/>
                    <a:pt x="2017376" y="42862"/>
                    <a:pt x="2002612" y="42386"/>
                  </a:cubicBezTo>
                  <a:cubicBezTo>
                    <a:pt x="1987848" y="42386"/>
                    <a:pt x="1968322" y="42386"/>
                    <a:pt x="1959750" y="42386"/>
                  </a:cubicBezTo>
                  <a:cubicBezTo>
                    <a:pt x="1916887" y="43815"/>
                    <a:pt x="1870214" y="48577"/>
                    <a:pt x="1846878" y="50959"/>
                  </a:cubicBezTo>
                  <a:cubicBezTo>
                    <a:pt x="1868786" y="56197"/>
                    <a:pt x="1894027" y="47625"/>
                    <a:pt x="1922602" y="50482"/>
                  </a:cubicBezTo>
                  <a:cubicBezTo>
                    <a:pt x="1921174" y="53340"/>
                    <a:pt x="1918316" y="55721"/>
                    <a:pt x="1908791" y="56674"/>
                  </a:cubicBezTo>
                  <a:cubicBezTo>
                    <a:pt x="1904981" y="54769"/>
                    <a:pt x="1877358" y="57150"/>
                    <a:pt x="1881168" y="60960"/>
                  </a:cubicBezTo>
                  <a:cubicBezTo>
                    <a:pt x="1906886" y="59055"/>
                    <a:pt x="1920221" y="60484"/>
                    <a:pt x="1942128" y="61913"/>
                  </a:cubicBezTo>
                  <a:cubicBezTo>
                    <a:pt x="1914982" y="66199"/>
                    <a:pt x="1880216" y="73819"/>
                    <a:pt x="1848783" y="67628"/>
                  </a:cubicBezTo>
                  <a:cubicBezTo>
                    <a:pt x="1829257" y="71914"/>
                    <a:pt x="1795443" y="73819"/>
                    <a:pt x="1756391" y="80962"/>
                  </a:cubicBezTo>
                  <a:cubicBezTo>
                    <a:pt x="1765440" y="86201"/>
                    <a:pt x="1721625" y="90011"/>
                    <a:pt x="1692574" y="93821"/>
                  </a:cubicBezTo>
                  <a:cubicBezTo>
                    <a:pt x="1670666" y="101918"/>
                    <a:pt x="1693050" y="101918"/>
                    <a:pt x="1657807" y="107633"/>
                  </a:cubicBezTo>
                  <a:cubicBezTo>
                    <a:pt x="1670190" y="108585"/>
                    <a:pt x="1678762" y="103822"/>
                    <a:pt x="1685430" y="105251"/>
                  </a:cubicBezTo>
                  <a:cubicBezTo>
                    <a:pt x="1677334" y="111919"/>
                    <a:pt x="1670190" y="118110"/>
                    <a:pt x="1637328" y="121920"/>
                  </a:cubicBezTo>
                  <a:cubicBezTo>
                    <a:pt x="1637805" y="120015"/>
                    <a:pt x="1644472" y="118586"/>
                    <a:pt x="1645425" y="117158"/>
                  </a:cubicBezTo>
                  <a:cubicBezTo>
                    <a:pt x="1622088" y="121920"/>
                    <a:pt x="1596371" y="131921"/>
                    <a:pt x="1593037" y="134303"/>
                  </a:cubicBezTo>
                  <a:cubicBezTo>
                    <a:pt x="1571606" y="136207"/>
                    <a:pt x="1576845" y="138589"/>
                    <a:pt x="1562081" y="142399"/>
                  </a:cubicBezTo>
                  <a:cubicBezTo>
                    <a:pt x="1538745" y="149066"/>
                    <a:pt x="1500645" y="152876"/>
                    <a:pt x="1491596" y="161925"/>
                  </a:cubicBezTo>
                  <a:cubicBezTo>
                    <a:pt x="1508741" y="160972"/>
                    <a:pt x="1529696" y="151447"/>
                    <a:pt x="1537792" y="156210"/>
                  </a:cubicBezTo>
                  <a:cubicBezTo>
                    <a:pt x="1521600" y="162878"/>
                    <a:pt x="1507312" y="159544"/>
                    <a:pt x="1506836" y="164306"/>
                  </a:cubicBezTo>
                  <a:cubicBezTo>
                    <a:pt x="1520647" y="164306"/>
                    <a:pt x="1563034" y="150019"/>
                    <a:pt x="1565891" y="155734"/>
                  </a:cubicBezTo>
                  <a:lnTo>
                    <a:pt x="1539221" y="161925"/>
                  </a:lnTo>
                  <a:cubicBezTo>
                    <a:pt x="1539697" y="165259"/>
                    <a:pt x="1563034" y="160020"/>
                    <a:pt x="1550175" y="166687"/>
                  </a:cubicBezTo>
                  <a:cubicBezTo>
                    <a:pt x="1556366" y="164783"/>
                    <a:pt x="1573511" y="162878"/>
                    <a:pt x="1572082" y="160496"/>
                  </a:cubicBezTo>
                  <a:cubicBezTo>
                    <a:pt x="1562557" y="162878"/>
                    <a:pt x="1557795" y="162878"/>
                    <a:pt x="1557795" y="160496"/>
                  </a:cubicBezTo>
                  <a:cubicBezTo>
                    <a:pt x="1569225" y="158115"/>
                    <a:pt x="1593514" y="153352"/>
                    <a:pt x="1611135" y="149543"/>
                  </a:cubicBezTo>
                  <a:cubicBezTo>
                    <a:pt x="1581607" y="163354"/>
                    <a:pt x="1507789" y="180023"/>
                    <a:pt x="1471117" y="187166"/>
                  </a:cubicBezTo>
                  <a:cubicBezTo>
                    <a:pt x="1468260" y="190024"/>
                    <a:pt x="1466831" y="193357"/>
                    <a:pt x="1460164" y="196691"/>
                  </a:cubicBezTo>
                  <a:cubicBezTo>
                    <a:pt x="1480166" y="190024"/>
                    <a:pt x="1500645" y="187166"/>
                    <a:pt x="1476832" y="189548"/>
                  </a:cubicBezTo>
                  <a:cubicBezTo>
                    <a:pt x="1493501" y="185261"/>
                    <a:pt x="1497787" y="187643"/>
                    <a:pt x="1504931" y="188119"/>
                  </a:cubicBezTo>
                  <a:cubicBezTo>
                    <a:pt x="1474927" y="200977"/>
                    <a:pt x="1479214" y="191452"/>
                    <a:pt x="1452544" y="201930"/>
                  </a:cubicBezTo>
                  <a:cubicBezTo>
                    <a:pt x="1468260" y="197644"/>
                    <a:pt x="1474927" y="197644"/>
                    <a:pt x="1463021" y="204311"/>
                  </a:cubicBezTo>
                  <a:close/>
                  <a:moveTo>
                    <a:pt x="3828077" y="733425"/>
                  </a:moveTo>
                  <a:cubicBezTo>
                    <a:pt x="3833792" y="734378"/>
                    <a:pt x="3839984" y="748665"/>
                    <a:pt x="3843794" y="756285"/>
                  </a:cubicBezTo>
                  <a:cubicBezTo>
                    <a:pt x="3840936" y="756285"/>
                    <a:pt x="3829506" y="736759"/>
                    <a:pt x="3828077" y="733425"/>
                  </a:cubicBezTo>
                  <a:close/>
                  <a:moveTo>
                    <a:pt x="4164786" y="1528286"/>
                  </a:moveTo>
                  <a:cubicBezTo>
                    <a:pt x="4166691" y="1535430"/>
                    <a:pt x="4173835" y="1558290"/>
                    <a:pt x="4179074" y="1576388"/>
                  </a:cubicBezTo>
                  <a:cubicBezTo>
                    <a:pt x="4177645" y="1573530"/>
                    <a:pt x="4176216" y="1571149"/>
                    <a:pt x="4174311" y="1571625"/>
                  </a:cubicBezTo>
                  <a:cubicBezTo>
                    <a:pt x="4170977" y="1555909"/>
                    <a:pt x="4168120" y="1544003"/>
                    <a:pt x="4164786" y="1539716"/>
                  </a:cubicBezTo>
                  <a:cubicBezTo>
                    <a:pt x="4163834" y="1534001"/>
                    <a:pt x="4166215" y="1535430"/>
                    <a:pt x="4164786" y="1528286"/>
                  </a:cubicBezTo>
                  <a:close/>
                  <a:moveTo>
                    <a:pt x="3635673" y="3534728"/>
                  </a:moveTo>
                  <a:cubicBezTo>
                    <a:pt x="3635673" y="3534728"/>
                    <a:pt x="3630434" y="3535680"/>
                    <a:pt x="3625195" y="3540443"/>
                  </a:cubicBezTo>
                  <a:cubicBezTo>
                    <a:pt x="3623766" y="3538062"/>
                    <a:pt x="3633291" y="3528536"/>
                    <a:pt x="3642816" y="3518535"/>
                  </a:cubicBezTo>
                  <a:cubicBezTo>
                    <a:pt x="3638054" y="3527108"/>
                    <a:pt x="3647579" y="3517106"/>
                    <a:pt x="3642816" y="3525679"/>
                  </a:cubicBezTo>
                  <a:cubicBezTo>
                    <a:pt x="3650436" y="3518535"/>
                    <a:pt x="3665200" y="3499961"/>
                    <a:pt x="3664248" y="3506629"/>
                  </a:cubicBezTo>
                  <a:cubicBezTo>
                    <a:pt x="3658056" y="3510915"/>
                    <a:pt x="3646150" y="3523774"/>
                    <a:pt x="3635673" y="3534251"/>
                  </a:cubicBezTo>
                  <a:close/>
                  <a:moveTo>
                    <a:pt x="664826" y="3688080"/>
                  </a:moveTo>
                  <a:cubicBezTo>
                    <a:pt x="661969" y="3689985"/>
                    <a:pt x="658635" y="3680937"/>
                    <a:pt x="648158" y="3674745"/>
                  </a:cubicBezTo>
                  <a:lnTo>
                    <a:pt x="650063" y="3671888"/>
                  </a:lnTo>
                  <a:cubicBezTo>
                    <a:pt x="659112" y="3678555"/>
                    <a:pt x="660540" y="3681412"/>
                    <a:pt x="665779" y="3686175"/>
                  </a:cubicBezTo>
                  <a:cubicBezTo>
                    <a:pt x="662445" y="3685223"/>
                    <a:pt x="659588" y="3683794"/>
                    <a:pt x="664350" y="3688080"/>
                  </a:cubicBezTo>
                  <a:close/>
                  <a:moveTo>
                    <a:pt x="637680" y="3048476"/>
                  </a:moveTo>
                  <a:cubicBezTo>
                    <a:pt x="626727" y="3032284"/>
                    <a:pt x="604819" y="3017044"/>
                    <a:pt x="606248" y="3009424"/>
                  </a:cubicBezTo>
                  <a:cubicBezTo>
                    <a:pt x="614820" y="3016568"/>
                    <a:pt x="640538" y="3041809"/>
                    <a:pt x="637680" y="3048476"/>
                  </a:cubicBezTo>
                  <a:close/>
                  <a:moveTo>
                    <a:pt x="3694251" y="2140267"/>
                  </a:moveTo>
                  <a:cubicBezTo>
                    <a:pt x="3693299" y="2161699"/>
                    <a:pt x="3694251" y="2182178"/>
                    <a:pt x="3687584" y="2208848"/>
                  </a:cubicBezTo>
                  <a:cubicBezTo>
                    <a:pt x="3689965" y="2186464"/>
                    <a:pt x="3689965" y="2163128"/>
                    <a:pt x="3694251" y="2140267"/>
                  </a:cubicBezTo>
                  <a:close/>
                  <a:moveTo>
                    <a:pt x="1501597" y="184785"/>
                  </a:moveTo>
                  <a:cubicBezTo>
                    <a:pt x="1501597" y="184785"/>
                    <a:pt x="1513027" y="180499"/>
                    <a:pt x="1509217" y="178117"/>
                  </a:cubicBezTo>
                  <a:cubicBezTo>
                    <a:pt x="1523029" y="174307"/>
                    <a:pt x="1525410" y="176689"/>
                    <a:pt x="1540650" y="172403"/>
                  </a:cubicBezTo>
                  <a:cubicBezTo>
                    <a:pt x="1540650" y="173831"/>
                    <a:pt x="1533030" y="175260"/>
                    <a:pt x="1527791" y="176689"/>
                  </a:cubicBezTo>
                  <a:cubicBezTo>
                    <a:pt x="1527791" y="178117"/>
                    <a:pt x="1529220" y="178594"/>
                    <a:pt x="1533030" y="178117"/>
                  </a:cubicBezTo>
                  <a:cubicBezTo>
                    <a:pt x="1531125" y="180975"/>
                    <a:pt x="1506360" y="185261"/>
                    <a:pt x="1502074" y="185261"/>
                  </a:cubicBezTo>
                  <a:close/>
                  <a:moveTo>
                    <a:pt x="1684001" y="108109"/>
                  </a:moveTo>
                  <a:cubicBezTo>
                    <a:pt x="1687811" y="105251"/>
                    <a:pt x="1701146" y="103346"/>
                    <a:pt x="1715433" y="101918"/>
                  </a:cubicBezTo>
                  <a:cubicBezTo>
                    <a:pt x="1714005" y="105251"/>
                    <a:pt x="1698765" y="107156"/>
                    <a:pt x="1688763" y="110014"/>
                  </a:cubicBezTo>
                  <a:cubicBezTo>
                    <a:pt x="1688763" y="108585"/>
                    <a:pt x="1687335" y="108109"/>
                    <a:pt x="1683525" y="108109"/>
                  </a:cubicBezTo>
                  <a:close/>
                  <a:moveTo>
                    <a:pt x="1920221" y="54293"/>
                  </a:moveTo>
                  <a:cubicBezTo>
                    <a:pt x="1924983" y="51435"/>
                    <a:pt x="1964988" y="47149"/>
                    <a:pt x="1962607" y="53340"/>
                  </a:cubicBezTo>
                  <a:cubicBezTo>
                    <a:pt x="1943081" y="52864"/>
                    <a:pt x="1943557" y="53816"/>
                    <a:pt x="1920221" y="54293"/>
                  </a:cubicBezTo>
                  <a:close/>
                  <a:moveTo>
                    <a:pt x="2426951" y="233839"/>
                  </a:moveTo>
                  <a:cubicBezTo>
                    <a:pt x="2410758" y="227171"/>
                    <a:pt x="2462669" y="239077"/>
                    <a:pt x="2456955" y="242411"/>
                  </a:cubicBezTo>
                  <a:cubicBezTo>
                    <a:pt x="2450287" y="240030"/>
                    <a:pt x="2433618" y="234315"/>
                    <a:pt x="2426951" y="233839"/>
                  </a:cubicBezTo>
                  <a:close/>
                  <a:moveTo>
                    <a:pt x="2536488" y="270986"/>
                  </a:moveTo>
                  <a:cubicBezTo>
                    <a:pt x="2533630" y="267176"/>
                    <a:pt x="2557919" y="277178"/>
                    <a:pt x="2545537" y="270986"/>
                  </a:cubicBezTo>
                  <a:cubicBezTo>
                    <a:pt x="2548870" y="270986"/>
                    <a:pt x="2586494" y="284321"/>
                    <a:pt x="2582208" y="286702"/>
                  </a:cubicBezTo>
                  <a:cubicBezTo>
                    <a:pt x="2561253" y="277178"/>
                    <a:pt x="2550775" y="275273"/>
                    <a:pt x="2536488" y="270986"/>
                  </a:cubicBezTo>
                  <a:close/>
                  <a:moveTo>
                    <a:pt x="3535184" y="472440"/>
                  </a:moveTo>
                  <a:cubicBezTo>
                    <a:pt x="3538518" y="469582"/>
                    <a:pt x="3561854" y="495300"/>
                    <a:pt x="3565188" y="502920"/>
                  </a:cubicBezTo>
                  <a:cubicBezTo>
                    <a:pt x="3557567" y="499586"/>
                    <a:pt x="3541375" y="477679"/>
                    <a:pt x="3535184" y="472440"/>
                  </a:cubicBezTo>
                  <a:close/>
                  <a:moveTo>
                    <a:pt x="3519944" y="777716"/>
                  </a:moveTo>
                  <a:cubicBezTo>
                    <a:pt x="3522801" y="772954"/>
                    <a:pt x="3532803" y="794385"/>
                    <a:pt x="3537565" y="801053"/>
                  </a:cubicBezTo>
                  <a:cubicBezTo>
                    <a:pt x="3535184" y="802957"/>
                    <a:pt x="3522325" y="783908"/>
                    <a:pt x="3519944" y="777716"/>
                  </a:cubicBezTo>
                  <a:close/>
                  <a:moveTo>
                    <a:pt x="3798550" y="1269682"/>
                  </a:moveTo>
                  <a:cubicBezTo>
                    <a:pt x="3796645" y="1275398"/>
                    <a:pt x="3787596" y="1246346"/>
                    <a:pt x="3783786" y="1244441"/>
                  </a:cubicBezTo>
                  <a:cubicBezTo>
                    <a:pt x="3783786" y="1248251"/>
                    <a:pt x="3789501" y="1255871"/>
                    <a:pt x="3792359" y="1267301"/>
                  </a:cubicBezTo>
                  <a:cubicBezTo>
                    <a:pt x="3818552" y="1309687"/>
                    <a:pt x="3842365" y="1400651"/>
                    <a:pt x="3861891" y="1468755"/>
                  </a:cubicBezTo>
                  <a:cubicBezTo>
                    <a:pt x="3875702" y="1525429"/>
                    <a:pt x="3891419" y="1573054"/>
                    <a:pt x="3899515" y="1614488"/>
                  </a:cubicBezTo>
                  <a:cubicBezTo>
                    <a:pt x="3899515" y="1617821"/>
                    <a:pt x="3900944" y="1625918"/>
                    <a:pt x="3898086" y="1624965"/>
                  </a:cubicBezTo>
                  <a:cubicBezTo>
                    <a:pt x="3905706" y="1640681"/>
                    <a:pt x="3902373" y="1661160"/>
                    <a:pt x="3906659" y="1682591"/>
                  </a:cubicBezTo>
                  <a:cubicBezTo>
                    <a:pt x="3903801" y="1689735"/>
                    <a:pt x="3903325" y="1677829"/>
                    <a:pt x="3906659" y="1702118"/>
                  </a:cubicBezTo>
                  <a:cubicBezTo>
                    <a:pt x="3903325" y="1693545"/>
                    <a:pt x="3903801" y="1702118"/>
                    <a:pt x="3900944" y="1703070"/>
                  </a:cubicBezTo>
                  <a:cubicBezTo>
                    <a:pt x="3898562" y="1690211"/>
                    <a:pt x="3902373" y="1693545"/>
                    <a:pt x="3902373" y="1687830"/>
                  </a:cubicBezTo>
                  <a:cubicBezTo>
                    <a:pt x="3899515" y="1681162"/>
                    <a:pt x="3897134" y="1672590"/>
                    <a:pt x="3894276" y="1669733"/>
                  </a:cubicBezTo>
                  <a:cubicBezTo>
                    <a:pt x="3894276" y="1660208"/>
                    <a:pt x="3896181" y="1657826"/>
                    <a:pt x="3896657" y="1649254"/>
                  </a:cubicBezTo>
                  <a:cubicBezTo>
                    <a:pt x="3894752" y="1639729"/>
                    <a:pt x="3892847" y="1640681"/>
                    <a:pt x="3890466" y="1631156"/>
                  </a:cubicBezTo>
                  <a:cubicBezTo>
                    <a:pt x="3889038" y="1641634"/>
                    <a:pt x="3896181" y="1676400"/>
                    <a:pt x="3892371" y="1689735"/>
                  </a:cubicBezTo>
                  <a:cubicBezTo>
                    <a:pt x="3888561" y="1666399"/>
                    <a:pt x="3891895" y="1660208"/>
                    <a:pt x="3888085" y="1636395"/>
                  </a:cubicBezTo>
                  <a:cubicBezTo>
                    <a:pt x="3888085" y="1648301"/>
                    <a:pt x="3889514" y="1665922"/>
                    <a:pt x="3889990" y="1680210"/>
                  </a:cubicBezTo>
                  <a:cubicBezTo>
                    <a:pt x="3899039" y="1720691"/>
                    <a:pt x="3909516" y="1713071"/>
                    <a:pt x="3916184" y="1758791"/>
                  </a:cubicBezTo>
                  <a:cubicBezTo>
                    <a:pt x="3918565" y="1755458"/>
                    <a:pt x="3916184" y="1740218"/>
                    <a:pt x="3916184" y="1729264"/>
                  </a:cubicBezTo>
                  <a:cubicBezTo>
                    <a:pt x="3926185" y="1764030"/>
                    <a:pt x="3923804" y="1801178"/>
                    <a:pt x="3932852" y="1825466"/>
                  </a:cubicBezTo>
                  <a:cubicBezTo>
                    <a:pt x="3932376" y="1832134"/>
                    <a:pt x="3932376" y="1843564"/>
                    <a:pt x="3929995" y="1845469"/>
                  </a:cubicBezTo>
                  <a:cubicBezTo>
                    <a:pt x="3930947" y="1859280"/>
                    <a:pt x="3936663" y="1888807"/>
                    <a:pt x="3932376" y="1894046"/>
                  </a:cubicBezTo>
                  <a:cubicBezTo>
                    <a:pt x="3932376" y="1903095"/>
                    <a:pt x="3936186" y="1896904"/>
                    <a:pt x="3936186" y="1908334"/>
                  </a:cubicBezTo>
                  <a:cubicBezTo>
                    <a:pt x="3928566" y="1941195"/>
                    <a:pt x="3943330" y="2006918"/>
                    <a:pt x="3935710" y="2040255"/>
                  </a:cubicBezTo>
                  <a:cubicBezTo>
                    <a:pt x="3939044" y="2064067"/>
                    <a:pt x="3933805" y="2122646"/>
                    <a:pt x="3930471" y="2142649"/>
                  </a:cubicBezTo>
                  <a:cubicBezTo>
                    <a:pt x="3933805" y="2155984"/>
                    <a:pt x="3932852" y="2185035"/>
                    <a:pt x="3930471" y="2215039"/>
                  </a:cubicBezTo>
                  <a:cubicBezTo>
                    <a:pt x="3926661" y="2245043"/>
                    <a:pt x="3917613" y="2275523"/>
                    <a:pt x="3912374" y="2292668"/>
                  </a:cubicBezTo>
                  <a:cubicBezTo>
                    <a:pt x="3906182" y="2329815"/>
                    <a:pt x="3909992" y="2326481"/>
                    <a:pt x="3903801" y="2360771"/>
                  </a:cubicBezTo>
                  <a:cubicBezTo>
                    <a:pt x="3906182" y="2350294"/>
                    <a:pt x="3913326" y="2331244"/>
                    <a:pt x="3911897" y="2327434"/>
                  </a:cubicBezTo>
                  <a:cubicBezTo>
                    <a:pt x="3916184" y="2328863"/>
                    <a:pt x="3911421" y="2351723"/>
                    <a:pt x="3905230" y="2386013"/>
                  </a:cubicBezTo>
                  <a:cubicBezTo>
                    <a:pt x="3905230" y="2385536"/>
                    <a:pt x="3905230" y="2380774"/>
                    <a:pt x="3905706" y="2376011"/>
                  </a:cubicBezTo>
                  <a:cubicBezTo>
                    <a:pt x="3902849" y="2388394"/>
                    <a:pt x="3900944" y="2403634"/>
                    <a:pt x="3898562" y="2420779"/>
                  </a:cubicBezTo>
                  <a:cubicBezTo>
                    <a:pt x="3895705" y="2437924"/>
                    <a:pt x="3890466" y="2456021"/>
                    <a:pt x="3886180" y="2474595"/>
                  </a:cubicBezTo>
                  <a:cubicBezTo>
                    <a:pt x="3876655" y="2511743"/>
                    <a:pt x="3865701" y="2549366"/>
                    <a:pt x="3850937" y="2575084"/>
                  </a:cubicBezTo>
                  <a:cubicBezTo>
                    <a:pt x="3856653" y="2555558"/>
                    <a:pt x="3860939" y="2538412"/>
                    <a:pt x="3861891" y="2527459"/>
                  </a:cubicBezTo>
                  <a:cubicBezTo>
                    <a:pt x="3860462" y="2538889"/>
                    <a:pt x="3839984" y="2590800"/>
                    <a:pt x="3845222" y="2598896"/>
                  </a:cubicBezTo>
                  <a:cubicBezTo>
                    <a:pt x="3841413" y="2613660"/>
                    <a:pt x="3838555" y="2617947"/>
                    <a:pt x="3835221" y="2621756"/>
                  </a:cubicBezTo>
                  <a:cubicBezTo>
                    <a:pt x="3832840" y="2619375"/>
                    <a:pt x="3830935" y="2617470"/>
                    <a:pt x="3836174" y="2601754"/>
                  </a:cubicBezTo>
                  <a:cubicBezTo>
                    <a:pt x="3833792" y="2599372"/>
                    <a:pt x="3830935" y="2623185"/>
                    <a:pt x="3829030" y="2615089"/>
                  </a:cubicBezTo>
                  <a:cubicBezTo>
                    <a:pt x="3837603" y="2584609"/>
                    <a:pt x="3845222" y="2567464"/>
                    <a:pt x="3853795" y="2535555"/>
                  </a:cubicBezTo>
                  <a:cubicBezTo>
                    <a:pt x="3848556" y="2545556"/>
                    <a:pt x="3841889" y="2565083"/>
                    <a:pt x="3832840" y="2596039"/>
                  </a:cubicBezTo>
                  <a:cubicBezTo>
                    <a:pt x="3845699" y="2526030"/>
                    <a:pt x="3859510" y="2482691"/>
                    <a:pt x="3879989" y="2407444"/>
                  </a:cubicBezTo>
                  <a:cubicBezTo>
                    <a:pt x="3877131" y="2407444"/>
                    <a:pt x="3875226" y="2414111"/>
                    <a:pt x="3872845" y="2421731"/>
                  </a:cubicBezTo>
                  <a:cubicBezTo>
                    <a:pt x="3869988" y="2429351"/>
                    <a:pt x="3866654" y="2436971"/>
                    <a:pt x="3864272" y="2438876"/>
                  </a:cubicBezTo>
                  <a:cubicBezTo>
                    <a:pt x="3879512" y="2389346"/>
                    <a:pt x="3875702" y="2353628"/>
                    <a:pt x="3885228" y="2319814"/>
                  </a:cubicBezTo>
                  <a:lnTo>
                    <a:pt x="3887609" y="2319814"/>
                  </a:lnTo>
                  <a:cubicBezTo>
                    <a:pt x="3890466" y="2317909"/>
                    <a:pt x="3888561" y="2326958"/>
                    <a:pt x="3887609" y="2334578"/>
                  </a:cubicBezTo>
                  <a:cubicBezTo>
                    <a:pt x="3892371" y="2326481"/>
                    <a:pt x="3891419" y="2308860"/>
                    <a:pt x="3886180" y="2315051"/>
                  </a:cubicBezTo>
                  <a:cubicBezTo>
                    <a:pt x="3889038" y="2299335"/>
                    <a:pt x="3888561" y="2291239"/>
                    <a:pt x="3892847" y="2272189"/>
                  </a:cubicBezTo>
                  <a:cubicBezTo>
                    <a:pt x="3895229" y="2273141"/>
                    <a:pt x="3892847" y="2284572"/>
                    <a:pt x="3890942" y="2296001"/>
                  </a:cubicBezTo>
                  <a:cubicBezTo>
                    <a:pt x="3898562" y="2282190"/>
                    <a:pt x="3898562" y="2247900"/>
                    <a:pt x="3900467" y="2224088"/>
                  </a:cubicBezTo>
                  <a:cubicBezTo>
                    <a:pt x="3900467" y="2206943"/>
                    <a:pt x="3904754" y="2221230"/>
                    <a:pt x="3905230" y="2209800"/>
                  </a:cubicBezTo>
                  <a:cubicBezTo>
                    <a:pt x="3904278" y="2190750"/>
                    <a:pt x="3911421" y="2086928"/>
                    <a:pt x="3917136" y="2065020"/>
                  </a:cubicBezTo>
                  <a:cubicBezTo>
                    <a:pt x="3916660" y="2052638"/>
                    <a:pt x="3915707" y="2049780"/>
                    <a:pt x="3911897" y="2055495"/>
                  </a:cubicBezTo>
                  <a:cubicBezTo>
                    <a:pt x="3912374" y="2038350"/>
                    <a:pt x="3914279" y="2028349"/>
                    <a:pt x="3917613" y="2026444"/>
                  </a:cubicBezTo>
                  <a:cubicBezTo>
                    <a:pt x="3911897" y="2007870"/>
                    <a:pt x="3915707" y="1978343"/>
                    <a:pt x="3917613" y="1954054"/>
                  </a:cubicBezTo>
                  <a:cubicBezTo>
                    <a:pt x="3917136" y="1936909"/>
                    <a:pt x="3913802" y="1964531"/>
                    <a:pt x="3913802" y="1949291"/>
                  </a:cubicBezTo>
                  <a:cubicBezTo>
                    <a:pt x="3913802" y="1936909"/>
                    <a:pt x="3914279" y="1943576"/>
                    <a:pt x="3916184" y="1944529"/>
                  </a:cubicBezTo>
                  <a:cubicBezTo>
                    <a:pt x="3916184" y="1926431"/>
                    <a:pt x="3910945" y="1930241"/>
                    <a:pt x="3911897" y="1906429"/>
                  </a:cubicBezTo>
                  <a:cubicBezTo>
                    <a:pt x="3914755" y="1910239"/>
                    <a:pt x="3918088" y="1912144"/>
                    <a:pt x="3922375" y="1910239"/>
                  </a:cubicBezTo>
                  <a:cubicBezTo>
                    <a:pt x="3922375" y="1899761"/>
                    <a:pt x="3917613" y="1908810"/>
                    <a:pt x="3915231" y="1905952"/>
                  </a:cubicBezTo>
                  <a:cubicBezTo>
                    <a:pt x="3913802" y="1885474"/>
                    <a:pt x="3918088" y="1886902"/>
                    <a:pt x="3918088" y="1871662"/>
                  </a:cubicBezTo>
                  <a:cubicBezTo>
                    <a:pt x="3913326" y="1879283"/>
                    <a:pt x="3904278" y="1848326"/>
                    <a:pt x="3912374" y="1833563"/>
                  </a:cubicBezTo>
                  <a:cubicBezTo>
                    <a:pt x="3913802" y="1850231"/>
                    <a:pt x="3911421" y="1854041"/>
                    <a:pt x="3910945" y="1862614"/>
                  </a:cubicBezTo>
                  <a:cubicBezTo>
                    <a:pt x="3913802" y="1861661"/>
                    <a:pt x="3914279" y="1853089"/>
                    <a:pt x="3916660" y="1862138"/>
                  </a:cubicBezTo>
                  <a:cubicBezTo>
                    <a:pt x="3912374" y="1839277"/>
                    <a:pt x="3916660" y="1836896"/>
                    <a:pt x="3915231" y="1813560"/>
                  </a:cubicBezTo>
                  <a:cubicBezTo>
                    <a:pt x="3912374" y="1812131"/>
                    <a:pt x="3907611" y="1800701"/>
                    <a:pt x="3904754" y="1814989"/>
                  </a:cubicBezTo>
                  <a:cubicBezTo>
                    <a:pt x="3904754" y="1799749"/>
                    <a:pt x="3903325" y="1781175"/>
                    <a:pt x="3903325" y="1766411"/>
                  </a:cubicBezTo>
                  <a:cubicBezTo>
                    <a:pt x="3906182" y="1766411"/>
                    <a:pt x="3907611" y="1782128"/>
                    <a:pt x="3909040" y="1794986"/>
                  </a:cubicBezTo>
                  <a:cubicBezTo>
                    <a:pt x="3910469" y="1803559"/>
                    <a:pt x="3912374" y="1787366"/>
                    <a:pt x="3913802" y="1784509"/>
                  </a:cubicBezTo>
                  <a:cubicBezTo>
                    <a:pt x="3911897" y="1773555"/>
                    <a:pt x="3912850" y="1790700"/>
                    <a:pt x="3909516" y="1780223"/>
                  </a:cubicBezTo>
                  <a:cubicBezTo>
                    <a:pt x="3908564" y="1768793"/>
                    <a:pt x="3909516" y="1762125"/>
                    <a:pt x="3906659" y="1746409"/>
                  </a:cubicBezTo>
                  <a:cubicBezTo>
                    <a:pt x="3908087" y="1737836"/>
                    <a:pt x="3908087" y="1746409"/>
                    <a:pt x="3911421" y="1745456"/>
                  </a:cubicBezTo>
                  <a:cubicBezTo>
                    <a:pt x="3904278" y="1715452"/>
                    <a:pt x="3898086" y="1731169"/>
                    <a:pt x="3895229" y="1699260"/>
                  </a:cubicBezTo>
                  <a:cubicBezTo>
                    <a:pt x="3894276" y="1701641"/>
                    <a:pt x="3893800" y="1705928"/>
                    <a:pt x="3894752" y="1714024"/>
                  </a:cubicBezTo>
                  <a:cubicBezTo>
                    <a:pt x="3886180" y="1688783"/>
                    <a:pt x="3885228" y="1655445"/>
                    <a:pt x="3879512" y="1624489"/>
                  </a:cubicBezTo>
                  <a:cubicBezTo>
                    <a:pt x="3873798" y="1593533"/>
                    <a:pt x="3868559" y="1564005"/>
                    <a:pt x="3860462" y="1544479"/>
                  </a:cubicBezTo>
                  <a:cubicBezTo>
                    <a:pt x="3859510" y="1528763"/>
                    <a:pt x="3862844" y="1537335"/>
                    <a:pt x="3856176" y="1520666"/>
                  </a:cubicBezTo>
                  <a:cubicBezTo>
                    <a:pt x="3859986" y="1509713"/>
                    <a:pt x="3866177" y="1529239"/>
                    <a:pt x="3872369" y="1545908"/>
                  </a:cubicBezTo>
                  <a:cubicBezTo>
                    <a:pt x="3870464" y="1548765"/>
                    <a:pt x="3868559" y="1543526"/>
                    <a:pt x="3866654" y="1542574"/>
                  </a:cubicBezTo>
                  <a:cubicBezTo>
                    <a:pt x="3870940" y="1565434"/>
                    <a:pt x="3874274" y="1602581"/>
                    <a:pt x="3886656" y="1632109"/>
                  </a:cubicBezTo>
                  <a:cubicBezTo>
                    <a:pt x="3876655" y="1590199"/>
                    <a:pt x="3875226" y="1562100"/>
                    <a:pt x="3867606" y="1527334"/>
                  </a:cubicBezTo>
                  <a:cubicBezTo>
                    <a:pt x="3872369" y="1531620"/>
                    <a:pt x="3870940" y="1528763"/>
                    <a:pt x="3871893" y="1521143"/>
                  </a:cubicBezTo>
                  <a:cubicBezTo>
                    <a:pt x="3867130" y="1505426"/>
                    <a:pt x="3868082" y="1535906"/>
                    <a:pt x="3862844" y="1518761"/>
                  </a:cubicBezTo>
                  <a:cubicBezTo>
                    <a:pt x="3864272" y="1510665"/>
                    <a:pt x="3851890" y="1479709"/>
                    <a:pt x="3851414" y="1456849"/>
                  </a:cubicBezTo>
                  <a:cubicBezTo>
                    <a:pt x="3849509" y="1450181"/>
                    <a:pt x="3849509" y="1456849"/>
                    <a:pt x="3850461" y="1462088"/>
                  </a:cubicBezTo>
                  <a:cubicBezTo>
                    <a:pt x="3846175" y="1455420"/>
                    <a:pt x="3849509" y="1443990"/>
                    <a:pt x="3842841" y="1428750"/>
                  </a:cubicBezTo>
                  <a:cubicBezTo>
                    <a:pt x="3842841" y="1432560"/>
                    <a:pt x="3843794" y="1437799"/>
                    <a:pt x="3845222" y="1443038"/>
                  </a:cubicBezTo>
                  <a:cubicBezTo>
                    <a:pt x="3840936" y="1441133"/>
                    <a:pt x="3842841" y="1433036"/>
                    <a:pt x="3839031" y="1424464"/>
                  </a:cubicBezTo>
                  <a:cubicBezTo>
                    <a:pt x="3838079" y="1424940"/>
                    <a:pt x="3839984" y="1430655"/>
                    <a:pt x="3840936" y="1433989"/>
                  </a:cubicBezTo>
                  <a:cubicBezTo>
                    <a:pt x="3837603" y="1433513"/>
                    <a:pt x="3832364" y="1411129"/>
                    <a:pt x="3828554" y="1407795"/>
                  </a:cubicBezTo>
                  <a:cubicBezTo>
                    <a:pt x="3828554" y="1399699"/>
                    <a:pt x="3826173" y="1382077"/>
                    <a:pt x="3819029" y="1375410"/>
                  </a:cubicBezTo>
                  <a:cubicBezTo>
                    <a:pt x="3811409" y="1344454"/>
                    <a:pt x="3802360" y="1312545"/>
                    <a:pt x="3792835" y="1280160"/>
                  </a:cubicBezTo>
                  <a:cubicBezTo>
                    <a:pt x="3781881" y="1248251"/>
                    <a:pt x="3767117" y="1218248"/>
                    <a:pt x="3754259" y="1187768"/>
                  </a:cubicBezTo>
                  <a:lnTo>
                    <a:pt x="3757593" y="1186339"/>
                  </a:lnTo>
                  <a:cubicBezTo>
                    <a:pt x="3746163" y="1165860"/>
                    <a:pt x="3736637" y="1145858"/>
                    <a:pt x="3728065" y="1125379"/>
                  </a:cubicBezTo>
                  <a:cubicBezTo>
                    <a:pt x="3723779" y="1115378"/>
                    <a:pt x="3719016" y="1104900"/>
                    <a:pt x="3714730" y="1094899"/>
                  </a:cubicBezTo>
                  <a:cubicBezTo>
                    <a:pt x="3709015" y="1084898"/>
                    <a:pt x="3703776" y="1075373"/>
                    <a:pt x="3698061" y="1064895"/>
                  </a:cubicBezTo>
                  <a:cubicBezTo>
                    <a:pt x="3724255" y="1089660"/>
                    <a:pt x="3739971" y="1147763"/>
                    <a:pt x="3762831" y="1194435"/>
                  </a:cubicBezTo>
                  <a:cubicBezTo>
                    <a:pt x="3775214" y="1220629"/>
                    <a:pt x="3789025" y="1239679"/>
                    <a:pt x="3799026" y="1268254"/>
                  </a:cubicBezTo>
                  <a:close/>
                  <a:moveTo>
                    <a:pt x="3626624" y="939165"/>
                  </a:moveTo>
                  <a:cubicBezTo>
                    <a:pt x="3649960" y="962501"/>
                    <a:pt x="3675201" y="1023461"/>
                    <a:pt x="3700442" y="1063942"/>
                  </a:cubicBezTo>
                  <a:cubicBezTo>
                    <a:pt x="3679011" y="1040130"/>
                    <a:pt x="3645674" y="972503"/>
                    <a:pt x="3626624" y="939165"/>
                  </a:cubicBezTo>
                  <a:close/>
                  <a:moveTo>
                    <a:pt x="3577570" y="1258253"/>
                  </a:moveTo>
                  <a:cubicBezTo>
                    <a:pt x="3587571" y="1269206"/>
                    <a:pt x="3591857" y="1285875"/>
                    <a:pt x="3603764" y="1308735"/>
                  </a:cubicBezTo>
                  <a:cubicBezTo>
                    <a:pt x="3596620" y="1299686"/>
                    <a:pt x="3582333" y="1275874"/>
                    <a:pt x="3577570" y="1258253"/>
                  </a:cubicBezTo>
                  <a:close/>
                  <a:moveTo>
                    <a:pt x="3908087" y="1672114"/>
                  </a:moveTo>
                  <a:cubicBezTo>
                    <a:pt x="3910945" y="1670209"/>
                    <a:pt x="3912850" y="1677829"/>
                    <a:pt x="3913802" y="1690688"/>
                  </a:cubicBezTo>
                  <a:lnTo>
                    <a:pt x="3910469" y="1691640"/>
                  </a:lnTo>
                  <a:lnTo>
                    <a:pt x="3908087" y="1672114"/>
                  </a:lnTo>
                  <a:close/>
                  <a:moveTo>
                    <a:pt x="3676630" y="1751171"/>
                  </a:moveTo>
                  <a:cubicBezTo>
                    <a:pt x="3680916" y="1760220"/>
                    <a:pt x="3680440" y="1781651"/>
                    <a:pt x="3681869" y="1793557"/>
                  </a:cubicBezTo>
                  <a:cubicBezTo>
                    <a:pt x="3678059" y="1786414"/>
                    <a:pt x="3677106" y="1760696"/>
                    <a:pt x="3676630" y="1751171"/>
                  </a:cubicBezTo>
                  <a:close/>
                  <a:moveTo>
                    <a:pt x="3899991" y="1727835"/>
                  </a:moveTo>
                  <a:cubicBezTo>
                    <a:pt x="3901896" y="1741646"/>
                    <a:pt x="3894752" y="1740218"/>
                    <a:pt x="3892371" y="1734026"/>
                  </a:cubicBezTo>
                  <a:cubicBezTo>
                    <a:pt x="3890942" y="1715929"/>
                    <a:pt x="3896657" y="1729740"/>
                    <a:pt x="3899991" y="1727835"/>
                  </a:cubicBezTo>
                  <a:close/>
                  <a:moveTo>
                    <a:pt x="3900467" y="1742599"/>
                  </a:moveTo>
                  <a:cubicBezTo>
                    <a:pt x="3900467" y="1742599"/>
                    <a:pt x="3902373" y="1751171"/>
                    <a:pt x="3903325" y="1756886"/>
                  </a:cubicBezTo>
                  <a:cubicBezTo>
                    <a:pt x="3899515" y="1753553"/>
                    <a:pt x="3901420" y="1764030"/>
                    <a:pt x="3898086" y="1762601"/>
                  </a:cubicBezTo>
                  <a:cubicBezTo>
                    <a:pt x="3896657" y="1749743"/>
                    <a:pt x="3899515" y="1749743"/>
                    <a:pt x="3900467" y="1742599"/>
                  </a:cubicBezTo>
                  <a:close/>
                  <a:moveTo>
                    <a:pt x="3701395" y="1781651"/>
                  </a:moveTo>
                  <a:cubicBezTo>
                    <a:pt x="3704252" y="1784509"/>
                    <a:pt x="3709015" y="1809750"/>
                    <a:pt x="3703300" y="1807369"/>
                  </a:cubicBezTo>
                  <a:cubicBezTo>
                    <a:pt x="3700919" y="1794510"/>
                    <a:pt x="3702347" y="1791652"/>
                    <a:pt x="3701395" y="1781651"/>
                  </a:cubicBezTo>
                  <a:close/>
                  <a:moveTo>
                    <a:pt x="3698061" y="1916430"/>
                  </a:moveTo>
                  <a:cubicBezTo>
                    <a:pt x="3698061" y="1926431"/>
                    <a:pt x="3696156" y="1938814"/>
                    <a:pt x="3699014" y="1946434"/>
                  </a:cubicBezTo>
                  <a:cubicBezTo>
                    <a:pt x="3698061" y="1956911"/>
                    <a:pt x="3690918" y="1914049"/>
                    <a:pt x="3698061" y="1916430"/>
                  </a:cubicBezTo>
                  <a:close/>
                  <a:moveTo>
                    <a:pt x="3951426" y="1902142"/>
                  </a:moveTo>
                  <a:cubicBezTo>
                    <a:pt x="3955236" y="1904524"/>
                    <a:pt x="3953807" y="1925955"/>
                    <a:pt x="3953331" y="1936432"/>
                  </a:cubicBezTo>
                  <a:cubicBezTo>
                    <a:pt x="3949045" y="1932146"/>
                    <a:pt x="3951903" y="1916906"/>
                    <a:pt x="3951426" y="1902142"/>
                  </a:cubicBezTo>
                  <a:close/>
                  <a:moveTo>
                    <a:pt x="3688060" y="1934527"/>
                  </a:moveTo>
                  <a:cubicBezTo>
                    <a:pt x="3692823" y="1933575"/>
                    <a:pt x="3689012" y="1967865"/>
                    <a:pt x="3692346" y="1972628"/>
                  </a:cubicBezTo>
                  <a:cubicBezTo>
                    <a:pt x="3692346" y="1987868"/>
                    <a:pt x="3687107" y="1965007"/>
                    <a:pt x="3688060" y="1976914"/>
                  </a:cubicBezTo>
                  <a:cubicBezTo>
                    <a:pt x="3687107" y="1966436"/>
                    <a:pt x="3688060" y="1948815"/>
                    <a:pt x="3688060" y="1934051"/>
                  </a:cubicBezTo>
                  <a:close/>
                  <a:moveTo>
                    <a:pt x="4171930" y="1988344"/>
                  </a:moveTo>
                  <a:cubicBezTo>
                    <a:pt x="4174311" y="1989773"/>
                    <a:pt x="4174311" y="2003108"/>
                    <a:pt x="4176692" y="2004536"/>
                  </a:cubicBezTo>
                  <a:cubicBezTo>
                    <a:pt x="4176692" y="2013109"/>
                    <a:pt x="4173358" y="2009299"/>
                    <a:pt x="4174787" y="2026444"/>
                  </a:cubicBezTo>
                  <a:cubicBezTo>
                    <a:pt x="4171454" y="2025968"/>
                    <a:pt x="4172406" y="2003584"/>
                    <a:pt x="4171930" y="1988344"/>
                  </a:cubicBezTo>
                  <a:close/>
                  <a:moveTo>
                    <a:pt x="4169549" y="2043113"/>
                  </a:moveTo>
                  <a:cubicBezTo>
                    <a:pt x="4168120" y="2066925"/>
                    <a:pt x="4169549" y="2086928"/>
                    <a:pt x="4165739" y="2114074"/>
                  </a:cubicBezTo>
                  <a:cubicBezTo>
                    <a:pt x="4161452" y="2105501"/>
                    <a:pt x="4168120" y="2061686"/>
                    <a:pt x="4169549" y="2043113"/>
                  </a:cubicBezTo>
                  <a:close/>
                  <a:moveTo>
                    <a:pt x="4197647" y="2058353"/>
                  </a:moveTo>
                  <a:cubicBezTo>
                    <a:pt x="4194314" y="2072640"/>
                    <a:pt x="4196219" y="2089785"/>
                    <a:pt x="4193837" y="2096929"/>
                  </a:cubicBezTo>
                  <a:cubicBezTo>
                    <a:pt x="4189551" y="2100263"/>
                    <a:pt x="4193837" y="2049780"/>
                    <a:pt x="4197647" y="2058353"/>
                  </a:cubicBezTo>
                  <a:close/>
                  <a:moveTo>
                    <a:pt x="4171454" y="2064544"/>
                  </a:moveTo>
                  <a:cubicBezTo>
                    <a:pt x="4173835" y="2067401"/>
                    <a:pt x="4174787" y="2085499"/>
                    <a:pt x="4171454" y="2097405"/>
                  </a:cubicBezTo>
                  <a:cubicBezTo>
                    <a:pt x="4170501" y="2089309"/>
                    <a:pt x="4169072" y="2074069"/>
                    <a:pt x="4171454" y="2064544"/>
                  </a:cubicBezTo>
                  <a:close/>
                  <a:moveTo>
                    <a:pt x="4163834" y="2151698"/>
                  </a:moveTo>
                  <a:cubicBezTo>
                    <a:pt x="4165262" y="2163128"/>
                    <a:pt x="4166215" y="2177891"/>
                    <a:pt x="4162881" y="2195513"/>
                  </a:cubicBezTo>
                  <a:cubicBezTo>
                    <a:pt x="4160500" y="2196465"/>
                    <a:pt x="4163834" y="2175986"/>
                    <a:pt x="4163834" y="2168366"/>
                  </a:cubicBezTo>
                  <a:cubicBezTo>
                    <a:pt x="4161452" y="2167414"/>
                    <a:pt x="4161928" y="2187892"/>
                    <a:pt x="4160500" y="2195513"/>
                  </a:cubicBezTo>
                  <a:cubicBezTo>
                    <a:pt x="4158118" y="2180749"/>
                    <a:pt x="4161452" y="2170747"/>
                    <a:pt x="4163834" y="2151698"/>
                  </a:cubicBezTo>
                  <a:close/>
                  <a:moveTo>
                    <a:pt x="4149070" y="2331244"/>
                  </a:moveTo>
                  <a:cubicBezTo>
                    <a:pt x="4153832" y="2336959"/>
                    <a:pt x="4140973" y="2374583"/>
                    <a:pt x="4141926" y="2385536"/>
                  </a:cubicBezTo>
                  <a:cubicBezTo>
                    <a:pt x="4139545" y="2372678"/>
                    <a:pt x="4146689" y="2354580"/>
                    <a:pt x="4149070" y="2331244"/>
                  </a:cubicBezTo>
                  <a:close/>
                  <a:moveTo>
                    <a:pt x="4140497" y="2352199"/>
                  </a:moveTo>
                  <a:cubicBezTo>
                    <a:pt x="4141926" y="2358390"/>
                    <a:pt x="4134306" y="2394109"/>
                    <a:pt x="4131925" y="2400776"/>
                  </a:cubicBezTo>
                  <a:cubicBezTo>
                    <a:pt x="4128591" y="2402681"/>
                    <a:pt x="4137164" y="2376488"/>
                    <a:pt x="4131449" y="2384108"/>
                  </a:cubicBezTo>
                  <a:cubicBezTo>
                    <a:pt x="4134782" y="2376011"/>
                    <a:pt x="4137640" y="2363629"/>
                    <a:pt x="4140497" y="2352199"/>
                  </a:cubicBezTo>
                  <a:close/>
                  <a:moveTo>
                    <a:pt x="3914279" y="2342198"/>
                  </a:moveTo>
                  <a:cubicBezTo>
                    <a:pt x="3911421" y="2382203"/>
                    <a:pt x="3910469" y="2402205"/>
                    <a:pt x="3901420" y="2444591"/>
                  </a:cubicBezTo>
                  <a:cubicBezTo>
                    <a:pt x="3899515" y="2442210"/>
                    <a:pt x="3907611" y="2422684"/>
                    <a:pt x="3900944" y="2429351"/>
                  </a:cubicBezTo>
                  <a:cubicBezTo>
                    <a:pt x="3908564" y="2394585"/>
                    <a:pt x="3909040" y="2372678"/>
                    <a:pt x="3914279" y="2341721"/>
                  </a:cubicBezTo>
                  <a:close/>
                  <a:moveTo>
                    <a:pt x="4138592" y="2390299"/>
                  </a:moveTo>
                  <a:cubicBezTo>
                    <a:pt x="4138592" y="2401253"/>
                    <a:pt x="4134782" y="2448878"/>
                    <a:pt x="4125733" y="2460308"/>
                  </a:cubicBezTo>
                  <a:cubicBezTo>
                    <a:pt x="4131925" y="2441734"/>
                    <a:pt x="4134306" y="2412683"/>
                    <a:pt x="4138592" y="2390299"/>
                  </a:cubicBezTo>
                  <a:close/>
                  <a:moveTo>
                    <a:pt x="4124305" y="2416016"/>
                  </a:moveTo>
                  <a:cubicBezTo>
                    <a:pt x="4126686" y="2418398"/>
                    <a:pt x="4126210" y="2435066"/>
                    <a:pt x="4122876" y="2443162"/>
                  </a:cubicBezTo>
                  <a:cubicBezTo>
                    <a:pt x="4121924" y="2437924"/>
                    <a:pt x="4120495" y="2432685"/>
                    <a:pt x="4124305" y="2416016"/>
                  </a:cubicBezTo>
                  <a:close/>
                  <a:moveTo>
                    <a:pt x="4124305" y="2443639"/>
                  </a:moveTo>
                  <a:cubicBezTo>
                    <a:pt x="4123352" y="2453164"/>
                    <a:pt x="4121447" y="2466499"/>
                    <a:pt x="4118590" y="2480310"/>
                  </a:cubicBezTo>
                  <a:cubicBezTo>
                    <a:pt x="4114780" y="2494121"/>
                    <a:pt x="4110493" y="2509361"/>
                    <a:pt x="4106684" y="2523173"/>
                  </a:cubicBezTo>
                  <a:cubicBezTo>
                    <a:pt x="4103826" y="2511266"/>
                    <a:pt x="4123352" y="2470785"/>
                    <a:pt x="4114780" y="2469356"/>
                  </a:cubicBezTo>
                  <a:cubicBezTo>
                    <a:pt x="4116209" y="2457926"/>
                    <a:pt x="4118114" y="2455069"/>
                    <a:pt x="4120019" y="2447925"/>
                  </a:cubicBezTo>
                  <a:cubicBezTo>
                    <a:pt x="4119542" y="2456974"/>
                    <a:pt x="4120971" y="2467451"/>
                    <a:pt x="4124305" y="2443162"/>
                  </a:cubicBezTo>
                  <a:close/>
                  <a:moveTo>
                    <a:pt x="3627576" y="2459832"/>
                  </a:moveTo>
                  <a:cubicBezTo>
                    <a:pt x="3632815" y="2456497"/>
                    <a:pt x="3625671" y="2473166"/>
                    <a:pt x="3623766" y="2481263"/>
                  </a:cubicBezTo>
                  <a:cubicBezTo>
                    <a:pt x="3619004" y="2483168"/>
                    <a:pt x="3623766" y="2465546"/>
                    <a:pt x="3627576" y="2459832"/>
                  </a:cubicBezTo>
                  <a:close/>
                  <a:moveTo>
                    <a:pt x="4089062" y="2575560"/>
                  </a:moveTo>
                  <a:cubicBezTo>
                    <a:pt x="4084300" y="2596039"/>
                    <a:pt x="4077632" y="2619851"/>
                    <a:pt x="4070489" y="2646045"/>
                  </a:cubicBezTo>
                  <a:cubicBezTo>
                    <a:pt x="4063345" y="2672715"/>
                    <a:pt x="4055725" y="2702243"/>
                    <a:pt x="4043819" y="2732723"/>
                  </a:cubicBezTo>
                  <a:cubicBezTo>
                    <a:pt x="4050010" y="2729865"/>
                    <a:pt x="4052391" y="2707958"/>
                    <a:pt x="4060011" y="2697480"/>
                  </a:cubicBezTo>
                  <a:cubicBezTo>
                    <a:pt x="4063345" y="2700338"/>
                    <a:pt x="4050486" y="2727484"/>
                    <a:pt x="4044295" y="2744152"/>
                  </a:cubicBezTo>
                  <a:cubicBezTo>
                    <a:pt x="4036199" y="2753201"/>
                    <a:pt x="4041437" y="2735104"/>
                    <a:pt x="4034294" y="2741295"/>
                  </a:cubicBezTo>
                  <a:cubicBezTo>
                    <a:pt x="4040485" y="2725579"/>
                    <a:pt x="4046200" y="2711291"/>
                    <a:pt x="4051439" y="2697480"/>
                  </a:cubicBezTo>
                  <a:cubicBezTo>
                    <a:pt x="4055249" y="2683193"/>
                    <a:pt x="4059059" y="2669858"/>
                    <a:pt x="4062868" y="2656523"/>
                  </a:cubicBezTo>
                  <a:cubicBezTo>
                    <a:pt x="4070489" y="2629853"/>
                    <a:pt x="4078108" y="2604135"/>
                    <a:pt x="4089062" y="2575084"/>
                  </a:cubicBezTo>
                  <a:close/>
                  <a:moveTo>
                    <a:pt x="3827601" y="2619375"/>
                  </a:moveTo>
                  <a:cubicBezTo>
                    <a:pt x="3832840" y="2621756"/>
                    <a:pt x="3820934" y="2648426"/>
                    <a:pt x="3812361" y="2670810"/>
                  </a:cubicBezTo>
                  <a:cubicBezTo>
                    <a:pt x="3808075" y="2665572"/>
                    <a:pt x="3820458" y="2636996"/>
                    <a:pt x="3827601" y="2619375"/>
                  </a:cubicBezTo>
                  <a:close/>
                  <a:moveTo>
                    <a:pt x="3812837" y="2681287"/>
                  </a:moveTo>
                  <a:cubicBezTo>
                    <a:pt x="3818076" y="2683669"/>
                    <a:pt x="3784262" y="2753201"/>
                    <a:pt x="3806646" y="2699861"/>
                  </a:cubicBezTo>
                  <a:cubicBezTo>
                    <a:pt x="3807599" y="2695575"/>
                    <a:pt x="3809504" y="2689384"/>
                    <a:pt x="3812837" y="2681287"/>
                  </a:cubicBezTo>
                  <a:close/>
                  <a:moveTo>
                    <a:pt x="4015720" y="2810351"/>
                  </a:moveTo>
                  <a:cubicBezTo>
                    <a:pt x="4021435" y="2807494"/>
                    <a:pt x="4007624" y="2835116"/>
                    <a:pt x="4003814" y="2846546"/>
                  </a:cubicBezTo>
                  <a:cubicBezTo>
                    <a:pt x="4003814" y="2837974"/>
                    <a:pt x="4008100" y="2832735"/>
                    <a:pt x="4015720" y="2810351"/>
                  </a:cubicBezTo>
                  <a:close/>
                  <a:moveTo>
                    <a:pt x="3996194" y="2849880"/>
                  </a:moveTo>
                  <a:cubicBezTo>
                    <a:pt x="3998575" y="2852738"/>
                    <a:pt x="3994765" y="2864644"/>
                    <a:pt x="3990479" y="2877026"/>
                  </a:cubicBezTo>
                  <a:cubicBezTo>
                    <a:pt x="3990955" y="2872740"/>
                    <a:pt x="3990479" y="2870835"/>
                    <a:pt x="3988097" y="2870359"/>
                  </a:cubicBezTo>
                  <a:lnTo>
                    <a:pt x="3996194" y="2849880"/>
                  </a:lnTo>
                  <a:close/>
                  <a:moveTo>
                    <a:pt x="3952855" y="2974181"/>
                  </a:moveTo>
                  <a:cubicBezTo>
                    <a:pt x="3952855" y="2974181"/>
                    <a:pt x="3947140" y="2994184"/>
                    <a:pt x="3943806" y="2994184"/>
                  </a:cubicBezTo>
                  <a:cubicBezTo>
                    <a:pt x="3941425" y="2998947"/>
                    <a:pt x="3943330" y="2998470"/>
                    <a:pt x="3943806" y="2999899"/>
                  </a:cubicBezTo>
                  <a:cubicBezTo>
                    <a:pt x="3935710" y="3013710"/>
                    <a:pt x="3939520" y="3004661"/>
                    <a:pt x="3937139" y="3002756"/>
                  </a:cubicBezTo>
                  <a:cubicBezTo>
                    <a:pt x="3944282" y="2987516"/>
                    <a:pt x="3946664" y="2988945"/>
                    <a:pt x="3953331" y="2973705"/>
                  </a:cubicBezTo>
                  <a:close/>
                  <a:moveTo>
                    <a:pt x="3926185" y="3022759"/>
                  </a:moveTo>
                  <a:cubicBezTo>
                    <a:pt x="3925709" y="3026093"/>
                    <a:pt x="3925232" y="3029426"/>
                    <a:pt x="3928090" y="3023711"/>
                  </a:cubicBezTo>
                  <a:cubicBezTo>
                    <a:pt x="3930947" y="3023711"/>
                    <a:pt x="3919518" y="3041333"/>
                    <a:pt x="3916184" y="3048476"/>
                  </a:cubicBezTo>
                  <a:cubicBezTo>
                    <a:pt x="3916660" y="3043238"/>
                    <a:pt x="3917136" y="3037523"/>
                    <a:pt x="3925709" y="3022759"/>
                  </a:cubicBezTo>
                  <a:close/>
                  <a:moveTo>
                    <a:pt x="3871416" y="3143250"/>
                  </a:moveTo>
                  <a:cubicBezTo>
                    <a:pt x="3872369" y="3149441"/>
                    <a:pt x="3859034" y="3161824"/>
                    <a:pt x="3852366" y="3177064"/>
                  </a:cubicBezTo>
                  <a:cubicBezTo>
                    <a:pt x="3846175" y="3178493"/>
                    <a:pt x="3865225" y="3154204"/>
                    <a:pt x="3871416" y="3143250"/>
                  </a:cubicBezTo>
                  <a:close/>
                  <a:moveTo>
                    <a:pt x="3897610" y="3175635"/>
                  </a:moveTo>
                  <a:cubicBezTo>
                    <a:pt x="3884751" y="3193256"/>
                    <a:pt x="3871416" y="3210878"/>
                    <a:pt x="3868082" y="3204210"/>
                  </a:cubicBezTo>
                  <a:cubicBezTo>
                    <a:pt x="3877131" y="3196590"/>
                    <a:pt x="3891419" y="3176111"/>
                    <a:pt x="3897610" y="3175635"/>
                  </a:cubicBezTo>
                  <a:close/>
                  <a:moveTo>
                    <a:pt x="3861415" y="3169444"/>
                  </a:moveTo>
                  <a:cubicBezTo>
                    <a:pt x="3858557" y="3177064"/>
                    <a:pt x="3844270" y="3202781"/>
                    <a:pt x="3862367" y="3176111"/>
                  </a:cubicBezTo>
                  <a:cubicBezTo>
                    <a:pt x="3862367" y="3184684"/>
                    <a:pt x="3843317" y="3206115"/>
                    <a:pt x="3832840" y="3223260"/>
                  </a:cubicBezTo>
                  <a:cubicBezTo>
                    <a:pt x="3839508" y="3205639"/>
                    <a:pt x="3845699" y="3197066"/>
                    <a:pt x="3860939" y="3169444"/>
                  </a:cubicBezTo>
                  <a:close/>
                  <a:moveTo>
                    <a:pt x="3400405" y="2939891"/>
                  </a:moveTo>
                  <a:cubicBezTo>
                    <a:pt x="3398500" y="2947511"/>
                    <a:pt x="3404215" y="2938463"/>
                    <a:pt x="3401834" y="2946083"/>
                  </a:cubicBezTo>
                  <a:cubicBezTo>
                    <a:pt x="3384689" y="2967990"/>
                    <a:pt x="3380879" y="2973705"/>
                    <a:pt x="3367068" y="2995613"/>
                  </a:cubicBezTo>
                  <a:cubicBezTo>
                    <a:pt x="3368497" y="2985611"/>
                    <a:pt x="3388499" y="2958941"/>
                    <a:pt x="3399929" y="2940368"/>
                  </a:cubicBezTo>
                  <a:close/>
                  <a:moveTo>
                    <a:pt x="3862844" y="3214211"/>
                  </a:moveTo>
                  <a:cubicBezTo>
                    <a:pt x="3870940" y="3210878"/>
                    <a:pt x="3841889" y="3255169"/>
                    <a:pt x="3841413" y="3247073"/>
                  </a:cubicBezTo>
                  <a:cubicBezTo>
                    <a:pt x="3853319" y="3230880"/>
                    <a:pt x="3853795" y="3223260"/>
                    <a:pt x="3862844" y="3214211"/>
                  </a:cubicBezTo>
                  <a:close/>
                  <a:moveTo>
                    <a:pt x="3832364" y="3209925"/>
                  </a:moveTo>
                  <a:cubicBezTo>
                    <a:pt x="3835221" y="3211830"/>
                    <a:pt x="3814742" y="3241834"/>
                    <a:pt x="3809028" y="3247549"/>
                  </a:cubicBezTo>
                  <a:cubicBezTo>
                    <a:pt x="3814742" y="3234690"/>
                    <a:pt x="3820934" y="3229928"/>
                    <a:pt x="3832364" y="3209925"/>
                  </a:cubicBezTo>
                  <a:close/>
                  <a:moveTo>
                    <a:pt x="3361829" y="3001804"/>
                  </a:moveTo>
                  <a:cubicBezTo>
                    <a:pt x="3368020" y="3000851"/>
                    <a:pt x="3349447" y="3020378"/>
                    <a:pt x="3346589" y="3022283"/>
                  </a:cubicBezTo>
                  <a:cubicBezTo>
                    <a:pt x="3346589" y="3017996"/>
                    <a:pt x="3355638" y="3006090"/>
                    <a:pt x="3361829" y="3001804"/>
                  </a:cubicBezTo>
                  <a:close/>
                  <a:moveTo>
                    <a:pt x="3793788" y="3290411"/>
                  </a:moveTo>
                  <a:cubicBezTo>
                    <a:pt x="3797121" y="3290888"/>
                    <a:pt x="3786644" y="3309461"/>
                    <a:pt x="3779976" y="3314700"/>
                  </a:cubicBezTo>
                  <a:cubicBezTo>
                    <a:pt x="3781881" y="3310414"/>
                    <a:pt x="3786167" y="3301841"/>
                    <a:pt x="3793788" y="3290411"/>
                  </a:cubicBezTo>
                  <a:close/>
                  <a:moveTo>
                    <a:pt x="3733304" y="3383756"/>
                  </a:moveTo>
                  <a:cubicBezTo>
                    <a:pt x="3709491" y="3412332"/>
                    <a:pt x="3694251" y="3439001"/>
                    <a:pt x="3675201" y="3459480"/>
                  </a:cubicBezTo>
                  <a:cubicBezTo>
                    <a:pt x="3669962" y="3460433"/>
                    <a:pt x="3678535" y="3449955"/>
                    <a:pt x="3673296" y="3450908"/>
                  </a:cubicBezTo>
                  <a:cubicBezTo>
                    <a:pt x="3680440" y="3445669"/>
                    <a:pt x="3697109" y="3420904"/>
                    <a:pt x="3698061" y="3427572"/>
                  </a:cubicBezTo>
                  <a:cubicBezTo>
                    <a:pt x="3699490" y="3418999"/>
                    <a:pt x="3720445" y="3398996"/>
                    <a:pt x="3733304" y="3383756"/>
                  </a:cubicBezTo>
                  <a:close/>
                  <a:moveTo>
                    <a:pt x="3725208" y="3391853"/>
                  </a:moveTo>
                  <a:cubicBezTo>
                    <a:pt x="3717587" y="3398044"/>
                    <a:pt x="3716635" y="3391853"/>
                    <a:pt x="3730923" y="3375660"/>
                  </a:cubicBezTo>
                  <a:cubicBezTo>
                    <a:pt x="3726160" y="3392805"/>
                    <a:pt x="3746163" y="3355658"/>
                    <a:pt x="3753306" y="3357086"/>
                  </a:cubicBezTo>
                  <a:cubicBezTo>
                    <a:pt x="3738066" y="3374231"/>
                    <a:pt x="3740924" y="3371850"/>
                    <a:pt x="3725208" y="3391853"/>
                  </a:cubicBezTo>
                  <a:close/>
                  <a:moveTo>
                    <a:pt x="3704252" y="3452813"/>
                  </a:moveTo>
                  <a:cubicBezTo>
                    <a:pt x="3697585" y="3466624"/>
                    <a:pt x="3691394" y="3470434"/>
                    <a:pt x="3679488" y="3483769"/>
                  </a:cubicBezTo>
                  <a:cubicBezTo>
                    <a:pt x="3686155" y="3469958"/>
                    <a:pt x="3692346" y="3466148"/>
                    <a:pt x="3704252" y="3452813"/>
                  </a:cubicBezTo>
                  <a:close/>
                  <a:moveTo>
                    <a:pt x="3063697" y="3297079"/>
                  </a:moveTo>
                  <a:cubicBezTo>
                    <a:pt x="3063697" y="3297079"/>
                    <a:pt x="3061792" y="3301365"/>
                    <a:pt x="3062744" y="3302318"/>
                  </a:cubicBezTo>
                  <a:cubicBezTo>
                    <a:pt x="3052267" y="3311366"/>
                    <a:pt x="3047504" y="3312319"/>
                    <a:pt x="3036074" y="3323749"/>
                  </a:cubicBezTo>
                  <a:cubicBezTo>
                    <a:pt x="3035122" y="3319939"/>
                    <a:pt x="3055601" y="3301365"/>
                    <a:pt x="3063697" y="3297079"/>
                  </a:cubicBezTo>
                  <a:close/>
                  <a:moveTo>
                    <a:pt x="3399929" y="3722370"/>
                  </a:moveTo>
                  <a:cubicBezTo>
                    <a:pt x="3392785" y="3733800"/>
                    <a:pt x="3372306" y="3744754"/>
                    <a:pt x="3368973" y="3754755"/>
                  </a:cubicBezTo>
                  <a:cubicBezTo>
                    <a:pt x="3346113" y="3772376"/>
                    <a:pt x="3337064" y="3778568"/>
                    <a:pt x="3320872" y="3793332"/>
                  </a:cubicBezTo>
                  <a:lnTo>
                    <a:pt x="3317062" y="3789045"/>
                  </a:lnTo>
                  <a:cubicBezTo>
                    <a:pt x="3342779" y="3772376"/>
                    <a:pt x="3370878" y="3743325"/>
                    <a:pt x="3399929" y="3722370"/>
                  </a:cubicBezTo>
                  <a:close/>
                  <a:moveTo>
                    <a:pt x="3008928" y="3345180"/>
                  </a:moveTo>
                  <a:cubicBezTo>
                    <a:pt x="2996069" y="3354229"/>
                    <a:pt x="2992259" y="3357563"/>
                    <a:pt x="2980829" y="3364707"/>
                  </a:cubicBezTo>
                  <a:cubicBezTo>
                    <a:pt x="2979877" y="3361372"/>
                    <a:pt x="3008928" y="3341370"/>
                    <a:pt x="3008928" y="3345180"/>
                  </a:cubicBezTo>
                  <a:close/>
                  <a:moveTo>
                    <a:pt x="3314680" y="3794760"/>
                  </a:moveTo>
                  <a:cubicBezTo>
                    <a:pt x="3303727" y="3809524"/>
                    <a:pt x="3266103" y="3835241"/>
                    <a:pt x="3246576" y="3843814"/>
                  </a:cubicBezTo>
                  <a:cubicBezTo>
                    <a:pt x="3232289" y="3860483"/>
                    <a:pt x="3217525" y="3875246"/>
                    <a:pt x="3180378" y="3895249"/>
                  </a:cubicBezTo>
                  <a:cubicBezTo>
                    <a:pt x="3190379" y="3884295"/>
                    <a:pt x="3225145" y="3865721"/>
                    <a:pt x="3226098" y="3853815"/>
                  </a:cubicBezTo>
                  <a:cubicBezTo>
                    <a:pt x="3265626" y="3828574"/>
                    <a:pt x="3295630" y="3805714"/>
                    <a:pt x="3314680" y="3794760"/>
                  </a:cubicBezTo>
                  <a:close/>
                  <a:moveTo>
                    <a:pt x="3295630" y="3789521"/>
                  </a:moveTo>
                  <a:cubicBezTo>
                    <a:pt x="3298011" y="3791902"/>
                    <a:pt x="3271818" y="3809524"/>
                    <a:pt x="3264198" y="3812858"/>
                  </a:cubicBezTo>
                  <a:cubicBezTo>
                    <a:pt x="3265150" y="3808572"/>
                    <a:pt x="3273723" y="3800475"/>
                    <a:pt x="3288487" y="3789997"/>
                  </a:cubicBezTo>
                  <a:cubicBezTo>
                    <a:pt x="3288963" y="3791426"/>
                    <a:pt x="3289915" y="3792855"/>
                    <a:pt x="3295154" y="3789521"/>
                  </a:cubicBezTo>
                  <a:close/>
                  <a:moveTo>
                    <a:pt x="3253244" y="3816191"/>
                  </a:moveTo>
                  <a:cubicBezTo>
                    <a:pt x="3253244" y="3821430"/>
                    <a:pt x="3234670" y="3828574"/>
                    <a:pt x="3217525" y="3842385"/>
                  </a:cubicBezTo>
                  <a:cubicBezTo>
                    <a:pt x="3216573" y="3840480"/>
                    <a:pt x="3210382" y="3844290"/>
                    <a:pt x="3209905" y="3841909"/>
                  </a:cubicBezTo>
                  <a:cubicBezTo>
                    <a:pt x="3225145" y="3832384"/>
                    <a:pt x="3241338" y="3822382"/>
                    <a:pt x="3253244" y="3816191"/>
                  </a:cubicBezTo>
                  <a:close/>
                  <a:moveTo>
                    <a:pt x="2877959" y="3404235"/>
                  </a:moveTo>
                  <a:cubicBezTo>
                    <a:pt x="2871768" y="3411379"/>
                    <a:pt x="2863196" y="3417094"/>
                    <a:pt x="2854623" y="3422333"/>
                  </a:cubicBezTo>
                  <a:cubicBezTo>
                    <a:pt x="2855575" y="3416141"/>
                    <a:pt x="2866529" y="3413760"/>
                    <a:pt x="2877959" y="3404235"/>
                  </a:cubicBezTo>
                  <a:close/>
                  <a:moveTo>
                    <a:pt x="3227526" y="3873341"/>
                  </a:moveTo>
                  <a:cubicBezTo>
                    <a:pt x="3228479" y="3875723"/>
                    <a:pt x="3208000" y="3887152"/>
                    <a:pt x="3200380" y="3893344"/>
                  </a:cubicBezTo>
                  <a:cubicBezTo>
                    <a:pt x="3208953" y="3884295"/>
                    <a:pt x="3197523" y="3892391"/>
                    <a:pt x="3185140" y="3900964"/>
                  </a:cubicBezTo>
                  <a:cubicBezTo>
                    <a:pt x="3187998" y="3893344"/>
                    <a:pt x="3214191" y="3881914"/>
                    <a:pt x="3227526" y="3873341"/>
                  </a:cubicBezTo>
                  <a:close/>
                  <a:moveTo>
                    <a:pt x="3193713" y="3875723"/>
                  </a:moveTo>
                  <a:lnTo>
                    <a:pt x="3195618" y="3878580"/>
                  </a:lnTo>
                  <a:lnTo>
                    <a:pt x="3172758" y="3894296"/>
                  </a:lnTo>
                  <a:cubicBezTo>
                    <a:pt x="3168948" y="3892868"/>
                    <a:pt x="3186569" y="3881914"/>
                    <a:pt x="3193713" y="3875723"/>
                  </a:cubicBezTo>
                  <a:close/>
                  <a:moveTo>
                    <a:pt x="2845574" y="3424238"/>
                  </a:moveTo>
                  <a:cubicBezTo>
                    <a:pt x="2843193" y="3427572"/>
                    <a:pt x="2835573" y="3432810"/>
                    <a:pt x="2824619" y="3438525"/>
                  </a:cubicBezTo>
                  <a:cubicBezTo>
                    <a:pt x="2825095" y="3435191"/>
                    <a:pt x="2836049" y="3426619"/>
                    <a:pt x="2845574" y="3424238"/>
                  </a:cubicBezTo>
                  <a:close/>
                  <a:moveTo>
                    <a:pt x="2844622" y="3444716"/>
                  </a:moveTo>
                  <a:cubicBezTo>
                    <a:pt x="2844622" y="3444716"/>
                    <a:pt x="2830334" y="3451384"/>
                    <a:pt x="2825572" y="3454241"/>
                  </a:cubicBezTo>
                  <a:cubicBezTo>
                    <a:pt x="2827001" y="3448050"/>
                    <a:pt x="2839859" y="3445669"/>
                    <a:pt x="2844622" y="3444716"/>
                  </a:cubicBezTo>
                  <a:close/>
                  <a:moveTo>
                    <a:pt x="2817476" y="3465195"/>
                  </a:moveTo>
                  <a:cubicBezTo>
                    <a:pt x="2818904" y="3468053"/>
                    <a:pt x="2806045" y="3474244"/>
                    <a:pt x="2796521" y="3479483"/>
                  </a:cubicBezTo>
                  <a:cubicBezTo>
                    <a:pt x="2793663" y="3477101"/>
                    <a:pt x="2810332" y="3466624"/>
                    <a:pt x="2817476" y="3465195"/>
                  </a:cubicBezTo>
                  <a:close/>
                  <a:moveTo>
                    <a:pt x="2778423" y="3482816"/>
                  </a:moveTo>
                  <a:cubicBezTo>
                    <a:pt x="2782709" y="3480435"/>
                    <a:pt x="2781281" y="3482816"/>
                    <a:pt x="2778899" y="3483769"/>
                  </a:cubicBezTo>
                  <a:cubicBezTo>
                    <a:pt x="2779376" y="3487103"/>
                    <a:pt x="2793663" y="3476625"/>
                    <a:pt x="2792710" y="3481388"/>
                  </a:cubicBezTo>
                  <a:cubicBezTo>
                    <a:pt x="2783662" y="3486150"/>
                    <a:pt x="2785567" y="3487579"/>
                    <a:pt x="2774613" y="3492818"/>
                  </a:cubicBezTo>
                  <a:cubicBezTo>
                    <a:pt x="2772232" y="3492818"/>
                    <a:pt x="2770327" y="3492818"/>
                    <a:pt x="2766041" y="3495199"/>
                  </a:cubicBezTo>
                  <a:cubicBezTo>
                    <a:pt x="2765088" y="3492341"/>
                    <a:pt x="2779852" y="3485674"/>
                    <a:pt x="2778423" y="3482816"/>
                  </a:cubicBezTo>
                  <a:close/>
                  <a:moveTo>
                    <a:pt x="3061315" y="3979069"/>
                  </a:moveTo>
                  <a:cubicBezTo>
                    <a:pt x="3061315" y="3979069"/>
                    <a:pt x="3051790" y="3983355"/>
                    <a:pt x="3046075" y="3986213"/>
                  </a:cubicBezTo>
                  <a:cubicBezTo>
                    <a:pt x="3040361" y="3987165"/>
                    <a:pt x="3058458" y="3974783"/>
                    <a:pt x="3043694" y="3982402"/>
                  </a:cubicBezTo>
                  <a:cubicBezTo>
                    <a:pt x="3047504" y="3978116"/>
                    <a:pt x="3065602" y="3974306"/>
                    <a:pt x="3071316" y="3973354"/>
                  </a:cubicBezTo>
                  <a:cubicBezTo>
                    <a:pt x="3054171" y="3983355"/>
                    <a:pt x="3060839" y="3982879"/>
                    <a:pt x="3042265" y="3990975"/>
                  </a:cubicBezTo>
                  <a:cubicBezTo>
                    <a:pt x="3042742" y="3988594"/>
                    <a:pt x="3054171" y="3983355"/>
                    <a:pt x="3061315" y="3979069"/>
                  </a:cubicBezTo>
                  <a:close/>
                  <a:moveTo>
                    <a:pt x="2736037" y="3477578"/>
                  </a:moveTo>
                  <a:cubicBezTo>
                    <a:pt x="2738894" y="3480435"/>
                    <a:pt x="2718416" y="3493294"/>
                    <a:pt x="2717939" y="3488055"/>
                  </a:cubicBezTo>
                  <a:cubicBezTo>
                    <a:pt x="2721749" y="3484245"/>
                    <a:pt x="2730798" y="3479006"/>
                    <a:pt x="2736037" y="3477578"/>
                  </a:cubicBezTo>
                  <a:close/>
                  <a:moveTo>
                    <a:pt x="2745085" y="3500438"/>
                  </a:moveTo>
                  <a:cubicBezTo>
                    <a:pt x="2748896" y="3502819"/>
                    <a:pt x="2736513" y="3508534"/>
                    <a:pt x="2736989" y="3511868"/>
                  </a:cubicBezTo>
                  <a:cubicBezTo>
                    <a:pt x="2731751" y="3514249"/>
                    <a:pt x="2728893" y="3513773"/>
                    <a:pt x="2726988" y="3511868"/>
                  </a:cubicBezTo>
                  <a:cubicBezTo>
                    <a:pt x="2730798" y="3508534"/>
                    <a:pt x="2736037" y="3504724"/>
                    <a:pt x="2745085" y="3500438"/>
                  </a:cubicBezTo>
                  <a:close/>
                  <a:moveTo>
                    <a:pt x="2973209" y="4017169"/>
                  </a:moveTo>
                  <a:cubicBezTo>
                    <a:pt x="2973209" y="4017169"/>
                    <a:pt x="2968923" y="4021455"/>
                    <a:pt x="2969875" y="4022884"/>
                  </a:cubicBezTo>
                  <a:cubicBezTo>
                    <a:pt x="2964160" y="4025741"/>
                    <a:pt x="2956064" y="4027170"/>
                    <a:pt x="2963684" y="4023836"/>
                  </a:cubicBezTo>
                  <a:cubicBezTo>
                    <a:pt x="2959874" y="4024313"/>
                    <a:pt x="2951302" y="4028122"/>
                    <a:pt x="2951778" y="4025265"/>
                  </a:cubicBezTo>
                  <a:cubicBezTo>
                    <a:pt x="2956540" y="4023836"/>
                    <a:pt x="2961779" y="4022408"/>
                    <a:pt x="2962255" y="4020503"/>
                  </a:cubicBezTo>
                  <a:cubicBezTo>
                    <a:pt x="2967970" y="4017645"/>
                    <a:pt x="2967018" y="4020503"/>
                    <a:pt x="2973209" y="4017169"/>
                  </a:cubicBezTo>
                  <a:close/>
                  <a:moveTo>
                    <a:pt x="2939872" y="4038124"/>
                  </a:moveTo>
                  <a:cubicBezTo>
                    <a:pt x="2934633" y="4035743"/>
                    <a:pt x="2933204" y="4035743"/>
                    <a:pt x="2940824" y="4028599"/>
                  </a:cubicBezTo>
                  <a:cubicBezTo>
                    <a:pt x="2949873" y="4027170"/>
                    <a:pt x="2960827" y="4028599"/>
                    <a:pt x="2939872" y="4038124"/>
                  </a:cubicBezTo>
                  <a:close/>
                  <a:moveTo>
                    <a:pt x="2639834" y="3536632"/>
                  </a:moveTo>
                  <a:cubicBezTo>
                    <a:pt x="2639834" y="3536632"/>
                    <a:pt x="2641739" y="3538062"/>
                    <a:pt x="2644597" y="3536632"/>
                  </a:cubicBezTo>
                  <a:cubicBezTo>
                    <a:pt x="2636977" y="3542824"/>
                    <a:pt x="2636501" y="3537585"/>
                    <a:pt x="2621261" y="3546634"/>
                  </a:cubicBezTo>
                  <a:cubicBezTo>
                    <a:pt x="2621737" y="3544253"/>
                    <a:pt x="2617451" y="3546158"/>
                    <a:pt x="2612688" y="3548063"/>
                  </a:cubicBezTo>
                  <a:cubicBezTo>
                    <a:pt x="2618879" y="3541871"/>
                    <a:pt x="2628404" y="3544729"/>
                    <a:pt x="2639834" y="3536156"/>
                  </a:cubicBezTo>
                  <a:close/>
                  <a:moveTo>
                    <a:pt x="2834144" y="4041934"/>
                  </a:moveTo>
                  <a:cubicBezTo>
                    <a:pt x="2816047" y="4052888"/>
                    <a:pt x="2783662" y="4068128"/>
                    <a:pt x="2751277" y="4082415"/>
                  </a:cubicBezTo>
                  <a:cubicBezTo>
                    <a:pt x="2717939" y="4094322"/>
                    <a:pt x="2684126" y="4105275"/>
                    <a:pt x="2666028" y="4112895"/>
                  </a:cubicBezTo>
                  <a:cubicBezTo>
                    <a:pt x="2672219" y="4107180"/>
                    <a:pt x="2701747" y="4095750"/>
                    <a:pt x="2736037" y="4083844"/>
                  </a:cubicBezTo>
                  <a:cubicBezTo>
                    <a:pt x="2770327" y="4070985"/>
                    <a:pt x="2807950" y="4053364"/>
                    <a:pt x="2834144" y="4041934"/>
                  </a:cubicBezTo>
                  <a:close/>
                  <a:moveTo>
                    <a:pt x="2781757" y="4073843"/>
                  </a:moveTo>
                  <a:lnTo>
                    <a:pt x="2783186" y="4077176"/>
                  </a:lnTo>
                  <a:cubicBezTo>
                    <a:pt x="2770803" y="4082891"/>
                    <a:pt x="2758420" y="4088130"/>
                    <a:pt x="2752229" y="4089559"/>
                  </a:cubicBezTo>
                  <a:cubicBezTo>
                    <a:pt x="2751753" y="4086701"/>
                    <a:pt x="2768422" y="4080034"/>
                    <a:pt x="2781757" y="4074319"/>
                  </a:cubicBezTo>
                  <a:close/>
                  <a:moveTo>
                    <a:pt x="2747467" y="4091940"/>
                  </a:moveTo>
                  <a:lnTo>
                    <a:pt x="2748896" y="4095274"/>
                  </a:lnTo>
                  <a:cubicBezTo>
                    <a:pt x="2738418" y="4098131"/>
                    <a:pt x="2726035" y="4102418"/>
                    <a:pt x="2726035" y="4099084"/>
                  </a:cubicBezTo>
                  <a:lnTo>
                    <a:pt x="2746991" y="4091940"/>
                  </a:lnTo>
                  <a:close/>
                  <a:moveTo>
                    <a:pt x="2728893" y="4117658"/>
                  </a:moveTo>
                  <a:cubicBezTo>
                    <a:pt x="2728893" y="4117658"/>
                    <a:pt x="2723654" y="4120039"/>
                    <a:pt x="2723654" y="4119563"/>
                  </a:cubicBezTo>
                  <a:cubicBezTo>
                    <a:pt x="2707462" y="4130516"/>
                    <a:pt x="2718416" y="4118134"/>
                    <a:pt x="2701271" y="4124325"/>
                  </a:cubicBezTo>
                  <a:cubicBezTo>
                    <a:pt x="2702223" y="4122420"/>
                    <a:pt x="2714129" y="4119086"/>
                    <a:pt x="2722226" y="4116229"/>
                  </a:cubicBezTo>
                  <a:cubicBezTo>
                    <a:pt x="2722226" y="4117658"/>
                    <a:pt x="2722226" y="4119563"/>
                    <a:pt x="2728893" y="4117658"/>
                  </a:cubicBezTo>
                  <a:close/>
                  <a:moveTo>
                    <a:pt x="2618403" y="4128611"/>
                  </a:moveTo>
                  <a:cubicBezTo>
                    <a:pt x="2618403" y="4132898"/>
                    <a:pt x="2589828" y="4140041"/>
                    <a:pt x="2577446" y="4145756"/>
                  </a:cubicBezTo>
                  <a:cubicBezTo>
                    <a:pt x="2582685" y="4138613"/>
                    <a:pt x="2602687" y="4136231"/>
                    <a:pt x="2618403" y="4128611"/>
                  </a:cubicBezTo>
                  <a:close/>
                  <a:moveTo>
                    <a:pt x="2261216" y="3613785"/>
                  </a:moveTo>
                  <a:cubicBezTo>
                    <a:pt x="2255977" y="3616642"/>
                    <a:pt x="2241213" y="3621881"/>
                    <a:pt x="2233593" y="3621405"/>
                  </a:cubicBezTo>
                  <a:cubicBezTo>
                    <a:pt x="2234546" y="3618548"/>
                    <a:pt x="2253119" y="3616166"/>
                    <a:pt x="2261216" y="3613785"/>
                  </a:cubicBezTo>
                  <a:close/>
                  <a:moveTo>
                    <a:pt x="1866405" y="4212431"/>
                  </a:moveTo>
                  <a:cubicBezTo>
                    <a:pt x="1843545" y="4206716"/>
                    <a:pt x="1840211" y="4203383"/>
                    <a:pt x="1850212" y="4201954"/>
                  </a:cubicBezTo>
                  <a:cubicBezTo>
                    <a:pt x="1860213" y="4200049"/>
                    <a:pt x="1883550" y="4202430"/>
                    <a:pt x="1915458" y="4201954"/>
                  </a:cubicBezTo>
                  <a:cubicBezTo>
                    <a:pt x="1910696" y="4200525"/>
                    <a:pt x="1897837" y="4200525"/>
                    <a:pt x="1887836" y="4200049"/>
                  </a:cubicBezTo>
                  <a:cubicBezTo>
                    <a:pt x="1884978" y="4196239"/>
                    <a:pt x="1913077" y="4198620"/>
                    <a:pt x="1914982" y="4196239"/>
                  </a:cubicBezTo>
                  <a:cubicBezTo>
                    <a:pt x="1922602" y="4196239"/>
                    <a:pt x="1919745" y="4199097"/>
                    <a:pt x="1920697" y="4201002"/>
                  </a:cubicBezTo>
                  <a:cubicBezTo>
                    <a:pt x="1974037" y="4198620"/>
                    <a:pt x="1977847" y="4198620"/>
                    <a:pt x="2035473" y="4196239"/>
                  </a:cubicBezTo>
                  <a:cubicBezTo>
                    <a:pt x="2043093" y="4200525"/>
                    <a:pt x="2063096" y="4195286"/>
                    <a:pt x="2074526" y="4200049"/>
                  </a:cubicBezTo>
                  <a:cubicBezTo>
                    <a:pt x="2089290" y="4198620"/>
                    <a:pt x="2057381" y="4198144"/>
                    <a:pt x="2074050" y="4195286"/>
                  </a:cubicBezTo>
                  <a:cubicBezTo>
                    <a:pt x="2112626" y="4195286"/>
                    <a:pt x="2109292" y="4198144"/>
                    <a:pt x="2150726" y="4191476"/>
                  </a:cubicBezTo>
                  <a:cubicBezTo>
                    <a:pt x="2150726" y="4188142"/>
                    <a:pt x="2115483" y="4197191"/>
                    <a:pt x="2123103" y="4191476"/>
                  </a:cubicBezTo>
                  <a:cubicBezTo>
                    <a:pt x="2148345" y="4190524"/>
                    <a:pt x="2167871" y="4186714"/>
                    <a:pt x="2188349" y="4182428"/>
                  </a:cubicBezTo>
                  <a:cubicBezTo>
                    <a:pt x="2190731" y="4184809"/>
                    <a:pt x="2188349" y="4186714"/>
                    <a:pt x="2184063" y="4188619"/>
                  </a:cubicBezTo>
                  <a:cubicBezTo>
                    <a:pt x="2198351" y="4187190"/>
                    <a:pt x="2201685" y="4184809"/>
                    <a:pt x="2199780" y="4181951"/>
                  </a:cubicBezTo>
                  <a:cubicBezTo>
                    <a:pt x="2226926" y="4177189"/>
                    <a:pt x="2233593" y="4180046"/>
                    <a:pt x="2244071" y="4180999"/>
                  </a:cubicBezTo>
                  <a:cubicBezTo>
                    <a:pt x="2216925" y="4191953"/>
                    <a:pt x="2117388" y="4198620"/>
                    <a:pt x="2081193" y="4204335"/>
                  </a:cubicBezTo>
                  <a:cubicBezTo>
                    <a:pt x="2015471" y="4203383"/>
                    <a:pt x="1956416" y="4205288"/>
                    <a:pt x="1888312" y="4205288"/>
                  </a:cubicBezTo>
                  <a:cubicBezTo>
                    <a:pt x="1889265" y="4207193"/>
                    <a:pt x="1906886" y="4205288"/>
                    <a:pt x="1910220" y="4207193"/>
                  </a:cubicBezTo>
                  <a:cubicBezTo>
                    <a:pt x="1909743" y="4211003"/>
                    <a:pt x="1876882" y="4210050"/>
                    <a:pt x="1877358" y="4205764"/>
                  </a:cubicBezTo>
                  <a:cubicBezTo>
                    <a:pt x="1862118" y="4207193"/>
                    <a:pt x="1860690" y="4208145"/>
                    <a:pt x="1866405" y="4213384"/>
                  </a:cubicBezTo>
                  <a:close/>
                  <a:moveTo>
                    <a:pt x="2110721" y="3607118"/>
                  </a:moveTo>
                  <a:cubicBezTo>
                    <a:pt x="2108339" y="3609975"/>
                    <a:pt x="2092623" y="3613309"/>
                    <a:pt x="2086908" y="3612356"/>
                  </a:cubicBezTo>
                  <a:cubicBezTo>
                    <a:pt x="2090242" y="3609975"/>
                    <a:pt x="2099291" y="3608070"/>
                    <a:pt x="2110721" y="3607118"/>
                  </a:cubicBezTo>
                  <a:close/>
                  <a:moveTo>
                    <a:pt x="2097386" y="3600450"/>
                  </a:moveTo>
                  <a:cubicBezTo>
                    <a:pt x="2101196" y="3604260"/>
                    <a:pt x="2078812" y="3607594"/>
                    <a:pt x="2081670" y="3602355"/>
                  </a:cubicBezTo>
                  <a:lnTo>
                    <a:pt x="2097386" y="3600450"/>
                  </a:lnTo>
                  <a:close/>
                  <a:moveTo>
                    <a:pt x="2110244" y="3685699"/>
                  </a:moveTo>
                  <a:cubicBezTo>
                    <a:pt x="2102625" y="3688556"/>
                    <a:pt x="2064524" y="3694271"/>
                    <a:pt x="2072145" y="3687128"/>
                  </a:cubicBezTo>
                  <a:cubicBezTo>
                    <a:pt x="2085956" y="3688556"/>
                    <a:pt x="2095957" y="3687128"/>
                    <a:pt x="2110244" y="3685699"/>
                  </a:cubicBezTo>
                  <a:close/>
                  <a:moveTo>
                    <a:pt x="2083098" y="3613309"/>
                  </a:moveTo>
                  <a:cubicBezTo>
                    <a:pt x="2061191" y="3623310"/>
                    <a:pt x="2024043" y="3614738"/>
                    <a:pt x="2002612" y="3618072"/>
                  </a:cubicBezTo>
                  <a:cubicBezTo>
                    <a:pt x="2009280" y="3616642"/>
                    <a:pt x="2013089" y="3613785"/>
                    <a:pt x="2014042" y="3610928"/>
                  </a:cubicBezTo>
                  <a:cubicBezTo>
                    <a:pt x="2034521" y="3610928"/>
                    <a:pt x="2049761" y="3614738"/>
                    <a:pt x="2066906" y="3612356"/>
                  </a:cubicBezTo>
                  <a:cubicBezTo>
                    <a:pt x="2070716" y="3613785"/>
                    <a:pt x="2070716" y="3616166"/>
                    <a:pt x="2083575" y="3613785"/>
                  </a:cubicBezTo>
                  <a:close/>
                  <a:moveTo>
                    <a:pt x="2137867" y="4177665"/>
                  </a:moveTo>
                  <a:cubicBezTo>
                    <a:pt x="2134057" y="4180523"/>
                    <a:pt x="2107863" y="4182904"/>
                    <a:pt x="2094528" y="4182904"/>
                  </a:cubicBezTo>
                  <a:cubicBezTo>
                    <a:pt x="2103577" y="4177189"/>
                    <a:pt x="2115483" y="4180046"/>
                    <a:pt x="2137867" y="4177665"/>
                  </a:cubicBezTo>
                  <a:close/>
                  <a:moveTo>
                    <a:pt x="2056428" y="3660934"/>
                  </a:moveTo>
                  <a:cubicBezTo>
                    <a:pt x="2053571" y="3661886"/>
                    <a:pt x="2052142" y="3663791"/>
                    <a:pt x="2052618" y="3665697"/>
                  </a:cubicBezTo>
                  <a:cubicBezTo>
                    <a:pt x="2039760" y="3666649"/>
                    <a:pt x="2044046" y="3662839"/>
                    <a:pt x="2031663" y="3663791"/>
                  </a:cubicBezTo>
                  <a:cubicBezTo>
                    <a:pt x="2031663" y="3660934"/>
                    <a:pt x="2045474" y="3661410"/>
                    <a:pt x="2056428" y="3660934"/>
                  </a:cubicBezTo>
                  <a:close/>
                  <a:moveTo>
                    <a:pt x="2044998" y="3671411"/>
                  </a:moveTo>
                  <a:lnTo>
                    <a:pt x="2044998" y="3674745"/>
                  </a:lnTo>
                  <a:cubicBezTo>
                    <a:pt x="2024996" y="3678079"/>
                    <a:pt x="2014042" y="3674745"/>
                    <a:pt x="1990706" y="3673793"/>
                  </a:cubicBezTo>
                  <a:cubicBezTo>
                    <a:pt x="2007375" y="3670459"/>
                    <a:pt x="2024996" y="3673793"/>
                    <a:pt x="2044998" y="3671411"/>
                  </a:cubicBezTo>
                  <a:close/>
                  <a:moveTo>
                    <a:pt x="1990706" y="3674745"/>
                  </a:moveTo>
                  <a:cubicBezTo>
                    <a:pt x="1955463" y="3678555"/>
                    <a:pt x="1927365" y="3674745"/>
                    <a:pt x="1885931" y="3676174"/>
                  </a:cubicBezTo>
                  <a:cubicBezTo>
                    <a:pt x="1890217" y="3673793"/>
                    <a:pt x="1887360" y="3673793"/>
                    <a:pt x="1890217" y="3669506"/>
                  </a:cubicBezTo>
                  <a:cubicBezTo>
                    <a:pt x="1909743" y="3675221"/>
                    <a:pt x="1950224" y="3674269"/>
                    <a:pt x="1956892" y="3669506"/>
                  </a:cubicBezTo>
                  <a:cubicBezTo>
                    <a:pt x="1964512" y="3669506"/>
                    <a:pt x="1966417" y="3671411"/>
                    <a:pt x="1965464" y="3673793"/>
                  </a:cubicBezTo>
                  <a:cubicBezTo>
                    <a:pt x="1977371" y="3672364"/>
                    <a:pt x="1970227" y="3671888"/>
                    <a:pt x="1969275" y="3669030"/>
                  </a:cubicBezTo>
                  <a:cubicBezTo>
                    <a:pt x="1981181" y="3669030"/>
                    <a:pt x="1979276" y="3673793"/>
                    <a:pt x="1990706" y="3674269"/>
                  </a:cubicBezTo>
                  <a:close/>
                  <a:moveTo>
                    <a:pt x="2022615" y="4172902"/>
                  </a:moveTo>
                  <a:cubicBezTo>
                    <a:pt x="2023567" y="4178141"/>
                    <a:pt x="2005946" y="4172902"/>
                    <a:pt x="1990230" y="4174808"/>
                  </a:cubicBezTo>
                  <a:cubicBezTo>
                    <a:pt x="1997373" y="4171950"/>
                    <a:pt x="2008803" y="4172426"/>
                    <a:pt x="2022615" y="4172902"/>
                  </a:cubicBezTo>
                  <a:close/>
                  <a:moveTo>
                    <a:pt x="1965941" y="4141470"/>
                  </a:moveTo>
                  <a:cubicBezTo>
                    <a:pt x="1951177" y="4142899"/>
                    <a:pt x="1934032" y="4144328"/>
                    <a:pt x="1915935" y="4144804"/>
                  </a:cubicBezTo>
                  <a:cubicBezTo>
                    <a:pt x="1906886" y="4144804"/>
                    <a:pt x="1897361" y="4145280"/>
                    <a:pt x="1887836" y="4145756"/>
                  </a:cubicBezTo>
                  <a:cubicBezTo>
                    <a:pt x="1878311" y="4145280"/>
                    <a:pt x="1868786" y="4144328"/>
                    <a:pt x="1859261" y="4143851"/>
                  </a:cubicBezTo>
                  <a:cubicBezTo>
                    <a:pt x="1820685" y="4140517"/>
                    <a:pt x="1782585" y="4137184"/>
                    <a:pt x="1752581" y="4134326"/>
                  </a:cubicBezTo>
                  <a:cubicBezTo>
                    <a:pt x="1739246" y="4134326"/>
                    <a:pt x="1756867" y="4140041"/>
                    <a:pt x="1768297" y="4140041"/>
                  </a:cubicBezTo>
                  <a:cubicBezTo>
                    <a:pt x="1763058" y="4142899"/>
                    <a:pt x="1745437" y="4138136"/>
                    <a:pt x="1736388" y="4137660"/>
                  </a:cubicBezTo>
                  <a:cubicBezTo>
                    <a:pt x="1735912" y="4135755"/>
                    <a:pt x="1743056" y="4135755"/>
                    <a:pt x="1741627" y="4133374"/>
                  </a:cubicBezTo>
                  <a:cubicBezTo>
                    <a:pt x="1739246" y="4130516"/>
                    <a:pt x="1715433" y="4130993"/>
                    <a:pt x="1704480" y="4129088"/>
                  </a:cubicBezTo>
                  <a:cubicBezTo>
                    <a:pt x="1741151" y="4126230"/>
                    <a:pt x="1777346" y="4128611"/>
                    <a:pt x="1818303" y="4132421"/>
                  </a:cubicBezTo>
                  <a:cubicBezTo>
                    <a:pt x="1838782" y="4134326"/>
                    <a:pt x="1860690" y="4136708"/>
                    <a:pt x="1884026" y="4138613"/>
                  </a:cubicBezTo>
                  <a:cubicBezTo>
                    <a:pt x="1907362" y="4139565"/>
                    <a:pt x="1932603" y="4138613"/>
                    <a:pt x="1960226" y="4138136"/>
                  </a:cubicBezTo>
                  <a:cubicBezTo>
                    <a:pt x="1960226" y="4139565"/>
                    <a:pt x="1959750" y="4141470"/>
                    <a:pt x="1965941" y="4141470"/>
                  </a:cubicBezTo>
                  <a:close/>
                  <a:moveTo>
                    <a:pt x="1960226" y="4209098"/>
                  </a:moveTo>
                  <a:cubicBezTo>
                    <a:pt x="1954987" y="4211003"/>
                    <a:pt x="1936890" y="4211003"/>
                    <a:pt x="1927365" y="4211955"/>
                  </a:cubicBezTo>
                  <a:cubicBezTo>
                    <a:pt x="1927841" y="4210050"/>
                    <a:pt x="1920697" y="4209574"/>
                    <a:pt x="1921650" y="4207193"/>
                  </a:cubicBezTo>
                  <a:cubicBezTo>
                    <a:pt x="1943557" y="4205764"/>
                    <a:pt x="1938318" y="4210526"/>
                    <a:pt x="1960226" y="4208621"/>
                  </a:cubicBezTo>
                  <a:close/>
                  <a:moveTo>
                    <a:pt x="1877835" y="3669506"/>
                  </a:moveTo>
                  <a:cubicBezTo>
                    <a:pt x="1877835" y="3673793"/>
                    <a:pt x="1859737" y="3672364"/>
                    <a:pt x="1844497" y="3671411"/>
                  </a:cubicBezTo>
                  <a:cubicBezTo>
                    <a:pt x="1844021" y="3669506"/>
                    <a:pt x="1849736" y="3669506"/>
                    <a:pt x="1848783" y="3667125"/>
                  </a:cubicBezTo>
                  <a:cubicBezTo>
                    <a:pt x="1857832" y="3670459"/>
                    <a:pt x="1864976" y="3668078"/>
                    <a:pt x="1877835" y="3669506"/>
                  </a:cubicBezTo>
                  <a:close/>
                  <a:moveTo>
                    <a:pt x="1838782" y="4194810"/>
                  </a:moveTo>
                  <a:cubicBezTo>
                    <a:pt x="1836877" y="4197191"/>
                    <a:pt x="1830210" y="4198620"/>
                    <a:pt x="1833543" y="4202430"/>
                  </a:cubicBezTo>
                  <a:cubicBezTo>
                    <a:pt x="1803063" y="4199097"/>
                    <a:pt x="1790205" y="4195763"/>
                    <a:pt x="1756867" y="4191000"/>
                  </a:cubicBezTo>
                  <a:cubicBezTo>
                    <a:pt x="1775441" y="4187190"/>
                    <a:pt x="1805445" y="4194334"/>
                    <a:pt x="1838782" y="4194810"/>
                  </a:cubicBezTo>
                  <a:close/>
                  <a:moveTo>
                    <a:pt x="1668285" y="4202430"/>
                  </a:moveTo>
                  <a:lnTo>
                    <a:pt x="1695907" y="4204812"/>
                  </a:lnTo>
                  <a:cubicBezTo>
                    <a:pt x="1684477" y="4204335"/>
                    <a:pt x="1673047" y="4203859"/>
                    <a:pt x="1660665" y="4203383"/>
                  </a:cubicBezTo>
                  <a:cubicBezTo>
                    <a:pt x="1648759" y="4201478"/>
                    <a:pt x="1636376" y="4200049"/>
                    <a:pt x="1623517" y="4198144"/>
                  </a:cubicBezTo>
                  <a:cubicBezTo>
                    <a:pt x="1597800" y="4193858"/>
                    <a:pt x="1571606" y="4189572"/>
                    <a:pt x="1543983" y="4185285"/>
                  </a:cubicBezTo>
                  <a:cubicBezTo>
                    <a:pt x="1489691" y="4175284"/>
                    <a:pt x="1432065" y="4166711"/>
                    <a:pt x="1380630" y="4147185"/>
                  </a:cubicBezTo>
                  <a:cubicBezTo>
                    <a:pt x="1374915" y="4145756"/>
                    <a:pt x="1376344" y="4148614"/>
                    <a:pt x="1369676" y="4146709"/>
                  </a:cubicBezTo>
                  <a:cubicBezTo>
                    <a:pt x="1357294" y="4142899"/>
                    <a:pt x="1347769" y="4139089"/>
                    <a:pt x="1338244" y="4135279"/>
                  </a:cubicBezTo>
                  <a:cubicBezTo>
                    <a:pt x="1340149" y="4131945"/>
                    <a:pt x="1364914" y="4140994"/>
                    <a:pt x="1381106" y="4145280"/>
                  </a:cubicBezTo>
                  <a:cubicBezTo>
                    <a:pt x="1382059" y="4143851"/>
                    <a:pt x="1382535" y="4142423"/>
                    <a:pt x="1376344" y="4140517"/>
                  </a:cubicBezTo>
                  <a:cubicBezTo>
                    <a:pt x="1427779" y="4156234"/>
                    <a:pt x="1523029" y="4172902"/>
                    <a:pt x="1603515" y="4181475"/>
                  </a:cubicBezTo>
                  <a:cubicBezTo>
                    <a:pt x="1621136" y="4185761"/>
                    <a:pt x="1637328" y="4190048"/>
                    <a:pt x="1646377" y="4194810"/>
                  </a:cubicBezTo>
                  <a:cubicBezTo>
                    <a:pt x="1662094" y="4196715"/>
                    <a:pt x="1643520" y="4190524"/>
                    <a:pt x="1646377" y="4189095"/>
                  </a:cubicBezTo>
                  <a:cubicBezTo>
                    <a:pt x="1660189" y="4191000"/>
                    <a:pt x="1671142" y="4196715"/>
                    <a:pt x="1678762" y="4194334"/>
                  </a:cubicBezTo>
                  <a:cubicBezTo>
                    <a:pt x="1694955" y="4196715"/>
                    <a:pt x="1684953" y="4196715"/>
                    <a:pt x="1684001" y="4199573"/>
                  </a:cubicBezTo>
                  <a:cubicBezTo>
                    <a:pt x="1712100" y="4200049"/>
                    <a:pt x="1732102" y="4200049"/>
                    <a:pt x="1750200" y="4202430"/>
                  </a:cubicBezTo>
                  <a:cubicBezTo>
                    <a:pt x="1755915" y="4199097"/>
                    <a:pt x="1733055" y="4199097"/>
                    <a:pt x="1722577" y="4198144"/>
                  </a:cubicBezTo>
                  <a:cubicBezTo>
                    <a:pt x="1739722" y="4195286"/>
                    <a:pt x="1778775" y="4200049"/>
                    <a:pt x="1794015" y="4203859"/>
                  </a:cubicBezTo>
                  <a:cubicBezTo>
                    <a:pt x="1798301" y="4208621"/>
                    <a:pt x="1768297" y="4209574"/>
                    <a:pt x="1799730" y="4212431"/>
                  </a:cubicBezTo>
                  <a:cubicBezTo>
                    <a:pt x="1775441" y="4214813"/>
                    <a:pt x="1712576" y="4201954"/>
                    <a:pt x="1700670" y="4205764"/>
                  </a:cubicBezTo>
                  <a:cubicBezTo>
                    <a:pt x="1742580" y="4211955"/>
                    <a:pt x="1816875" y="4213384"/>
                    <a:pt x="1838782" y="4221957"/>
                  </a:cubicBezTo>
                  <a:cubicBezTo>
                    <a:pt x="1779727" y="4222909"/>
                    <a:pt x="1730674" y="4211955"/>
                    <a:pt x="1667332" y="4208621"/>
                  </a:cubicBezTo>
                  <a:lnTo>
                    <a:pt x="1667332" y="4203859"/>
                  </a:lnTo>
                  <a:close/>
                  <a:moveTo>
                    <a:pt x="1822114" y="4170045"/>
                  </a:moveTo>
                  <a:cubicBezTo>
                    <a:pt x="1822114" y="4173379"/>
                    <a:pt x="1809731" y="4174808"/>
                    <a:pt x="1800682" y="4171950"/>
                  </a:cubicBezTo>
                  <a:cubicBezTo>
                    <a:pt x="1798777" y="4168616"/>
                    <a:pt x="1812112" y="4169569"/>
                    <a:pt x="1822114" y="4170045"/>
                  </a:cubicBezTo>
                  <a:close/>
                  <a:moveTo>
                    <a:pt x="1767821" y="4172902"/>
                  </a:moveTo>
                  <a:cubicBezTo>
                    <a:pt x="1767821" y="4172902"/>
                    <a:pt x="1773536" y="4171950"/>
                    <a:pt x="1773060" y="4170997"/>
                  </a:cubicBezTo>
                  <a:cubicBezTo>
                    <a:pt x="1704480" y="4164330"/>
                    <a:pt x="1696384" y="4169093"/>
                    <a:pt x="1637805" y="4161473"/>
                  </a:cubicBezTo>
                  <a:cubicBezTo>
                    <a:pt x="1627804" y="4152900"/>
                    <a:pt x="1653045" y="4157662"/>
                    <a:pt x="1685906" y="4158615"/>
                  </a:cubicBezTo>
                  <a:cubicBezTo>
                    <a:pt x="1718767" y="4160520"/>
                    <a:pt x="1757344" y="4163378"/>
                    <a:pt x="1773536" y="4164330"/>
                  </a:cubicBezTo>
                  <a:cubicBezTo>
                    <a:pt x="1796396" y="4169093"/>
                    <a:pt x="1800682" y="4174332"/>
                    <a:pt x="1767821" y="4173379"/>
                  </a:cubicBezTo>
                  <a:close/>
                  <a:moveTo>
                    <a:pt x="1734960" y="4187666"/>
                  </a:moveTo>
                  <a:cubicBezTo>
                    <a:pt x="1731150" y="4190048"/>
                    <a:pt x="1716862" y="4189572"/>
                    <a:pt x="1713052" y="4191953"/>
                  </a:cubicBezTo>
                  <a:cubicBezTo>
                    <a:pt x="1705908" y="4187666"/>
                    <a:pt x="1665904" y="4188142"/>
                    <a:pt x="1663999" y="4183380"/>
                  </a:cubicBezTo>
                  <a:cubicBezTo>
                    <a:pt x="1687811" y="4188619"/>
                    <a:pt x="1707337" y="4183380"/>
                    <a:pt x="1734960" y="4187666"/>
                  </a:cubicBezTo>
                  <a:close/>
                  <a:moveTo>
                    <a:pt x="1534935" y="4108609"/>
                  </a:moveTo>
                  <a:cubicBezTo>
                    <a:pt x="1534935" y="4108609"/>
                    <a:pt x="1528744" y="4106704"/>
                    <a:pt x="1524457" y="4105751"/>
                  </a:cubicBezTo>
                  <a:cubicBezTo>
                    <a:pt x="1525886" y="4104323"/>
                    <a:pt x="1540174" y="4108132"/>
                    <a:pt x="1540650" y="4106228"/>
                  </a:cubicBezTo>
                  <a:cubicBezTo>
                    <a:pt x="1535411" y="4102418"/>
                    <a:pt x="1507789" y="4100036"/>
                    <a:pt x="1493501" y="4096703"/>
                  </a:cubicBezTo>
                  <a:cubicBezTo>
                    <a:pt x="1516361" y="4095274"/>
                    <a:pt x="1569701" y="4106704"/>
                    <a:pt x="1588751" y="4106704"/>
                  </a:cubicBezTo>
                  <a:cubicBezTo>
                    <a:pt x="1596371" y="4110514"/>
                    <a:pt x="1591608" y="4113848"/>
                    <a:pt x="1588275" y="4113848"/>
                  </a:cubicBezTo>
                  <a:cubicBezTo>
                    <a:pt x="1592561" y="4118610"/>
                    <a:pt x="1600181" y="4116229"/>
                    <a:pt x="1609230" y="4120039"/>
                  </a:cubicBezTo>
                  <a:cubicBezTo>
                    <a:pt x="1623993" y="4120991"/>
                    <a:pt x="1593037" y="4114800"/>
                    <a:pt x="1599229" y="4112419"/>
                  </a:cubicBezTo>
                  <a:cubicBezTo>
                    <a:pt x="1639710" y="4119563"/>
                    <a:pt x="1648759" y="4122420"/>
                    <a:pt x="1667808" y="4121944"/>
                  </a:cubicBezTo>
                  <a:cubicBezTo>
                    <a:pt x="1684477" y="4125754"/>
                    <a:pt x="1666856" y="4123849"/>
                    <a:pt x="1699717" y="4125754"/>
                  </a:cubicBezTo>
                  <a:cubicBezTo>
                    <a:pt x="1702098" y="4133850"/>
                    <a:pt x="1665427" y="4125754"/>
                    <a:pt x="1651616" y="4124801"/>
                  </a:cubicBezTo>
                  <a:cubicBezTo>
                    <a:pt x="1668761" y="4134326"/>
                    <a:pt x="1721148" y="4127183"/>
                    <a:pt x="1720672" y="4135755"/>
                  </a:cubicBezTo>
                  <a:cubicBezTo>
                    <a:pt x="1704003" y="4134326"/>
                    <a:pt x="1686382" y="4133374"/>
                    <a:pt x="1667808" y="4131945"/>
                  </a:cubicBezTo>
                  <a:cubicBezTo>
                    <a:pt x="1649711" y="4129088"/>
                    <a:pt x="1630661" y="4126707"/>
                    <a:pt x="1611611" y="4123849"/>
                  </a:cubicBezTo>
                  <a:cubicBezTo>
                    <a:pt x="1573511" y="4118134"/>
                    <a:pt x="1534459" y="4110990"/>
                    <a:pt x="1498740" y="4100513"/>
                  </a:cubicBezTo>
                  <a:cubicBezTo>
                    <a:pt x="1510170" y="4100513"/>
                    <a:pt x="1515409" y="4106704"/>
                    <a:pt x="1535411" y="4109562"/>
                  </a:cubicBezTo>
                  <a:close/>
                  <a:moveTo>
                    <a:pt x="1664475" y="4175284"/>
                  </a:moveTo>
                  <a:cubicBezTo>
                    <a:pt x="1683525" y="4177189"/>
                    <a:pt x="1650664" y="4178618"/>
                    <a:pt x="1669713" y="4180523"/>
                  </a:cubicBezTo>
                  <a:cubicBezTo>
                    <a:pt x="1663999" y="4183856"/>
                    <a:pt x="1651616" y="4177189"/>
                    <a:pt x="1648282" y="4176236"/>
                  </a:cubicBezTo>
                  <a:cubicBezTo>
                    <a:pt x="1646854" y="4173379"/>
                    <a:pt x="1663999" y="4177665"/>
                    <a:pt x="1664475" y="4175284"/>
                  </a:cubicBezTo>
                  <a:close/>
                  <a:moveTo>
                    <a:pt x="1642567" y="4176236"/>
                  </a:moveTo>
                  <a:cubicBezTo>
                    <a:pt x="1602562" y="4171950"/>
                    <a:pt x="1512075" y="4153853"/>
                    <a:pt x="1535411" y="4152424"/>
                  </a:cubicBezTo>
                  <a:cubicBezTo>
                    <a:pt x="1561605" y="4161949"/>
                    <a:pt x="1599229" y="4163854"/>
                    <a:pt x="1642567" y="4176236"/>
                  </a:cubicBezTo>
                  <a:close/>
                  <a:moveTo>
                    <a:pt x="1561129" y="4067175"/>
                  </a:moveTo>
                  <a:cubicBezTo>
                    <a:pt x="1569225" y="4069080"/>
                    <a:pt x="1556366" y="4068604"/>
                    <a:pt x="1565891" y="4070509"/>
                  </a:cubicBezTo>
                  <a:cubicBezTo>
                    <a:pt x="1554937" y="4073843"/>
                    <a:pt x="1522076" y="4062889"/>
                    <a:pt x="1503979" y="4059555"/>
                  </a:cubicBezTo>
                  <a:cubicBezTo>
                    <a:pt x="1511122" y="4054793"/>
                    <a:pt x="1550175" y="4069080"/>
                    <a:pt x="1561129" y="4067651"/>
                  </a:cubicBezTo>
                  <a:close/>
                  <a:moveTo>
                    <a:pt x="1509694" y="4058126"/>
                  </a:moveTo>
                  <a:lnTo>
                    <a:pt x="1483976" y="4053364"/>
                  </a:lnTo>
                  <a:cubicBezTo>
                    <a:pt x="1487310" y="4053364"/>
                    <a:pt x="1490644" y="4052411"/>
                    <a:pt x="1483976" y="4050983"/>
                  </a:cubicBezTo>
                  <a:cubicBezTo>
                    <a:pt x="1485405" y="4049554"/>
                    <a:pt x="1499216" y="4053364"/>
                    <a:pt x="1499692" y="4051459"/>
                  </a:cubicBezTo>
                  <a:cubicBezTo>
                    <a:pt x="1508741" y="4053364"/>
                    <a:pt x="1511122" y="4055745"/>
                    <a:pt x="1509217" y="4058126"/>
                  </a:cubicBezTo>
                  <a:close/>
                  <a:moveTo>
                    <a:pt x="1518742" y="4154329"/>
                  </a:moveTo>
                  <a:cubicBezTo>
                    <a:pt x="1500645" y="4152424"/>
                    <a:pt x="1472070" y="4147185"/>
                    <a:pt x="1440161" y="4141470"/>
                  </a:cubicBezTo>
                  <a:cubicBezTo>
                    <a:pt x="1408729" y="4132898"/>
                    <a:pt x="1373962" y="4122896"/>
                    <a:pt x="1343006" y="4115276"/>
                  </a:cubicBezTo>
                  <a:cubicBezTo>
                    <a:pt x="1381583" y="4116229"/>
                    <a:pt x="1439685" y="4142423"/>
                    <a:pt x="1497787" y="4148138"/>
                  </a:cubicBezTo>
                  <a:cubicBezTo>
                    <a:pt x="1492072" y="4150519"/>
                    <a:pt x="1509694" y="4152424"/>
                    <a:pt x="1519219" y="4154329"/>
                  </a:cubicBezTo>
                  <a:close/>
                  <a:moveTo>
                    <a:pt x="1358722" y="4011930"/>
                  </a:moveTo>
                  <a:cubicBezTo>
                    <a:pt x="1347769" y="4006691"/>
                    <a:pt x="1315384" y="4001453"/>
                    <a:pt x="1309193" y="3994309"/>
                  </a:cubicBezTo>
                  <a:cubicBezTo>
                    <a:pt x="1298239" y="3991928"/>
                    <a:pt x="1291571" y="3992404"/>
                    <a:pt x="1273474" y="3986689"/>
                  </a:cubicBezTo>
                  <a:cubicBezTo>
                    <a:pt x="1271092" y="3983355"/>
                    <a:pt x="1260139" y="3979069"/>
                    <a:pt x="1269664" y="3979545"/>
                  </a:cubicBezTo>
                  <a:cubicBezTo>
                    <a:pt x="1281094" y="3982402"/>
                    <a:pt x="1274426" y="3984308"/>
                    <a:pt x="1283951" y="3987165"/>
                  </a:cubicBezTo>
                  <a:cubicBezTo>
                    <a:pt x="1295857" y="3990023"/>
                    <a:pt x="1296334" y="3987165"/>
                    <a:pt x="1284904" y="3983832"/>
                  </a:cubicBezTo>
                  <a:cubicBezTo>
                    <a:pt x="1336339" y="3996690"/>
                    <a:pt x="1361104" y="4003358"/>
                    <a:pt x="1405395" y="4018121"/>
                  </a:cubicBezTo>
                  <a:cubicBezTo>
                    <a:pt x="1393965" y="4016216"/>
                    <a:pt x="1381106" y="4016216"/>
                    <a:pt x="1369676" y="4010501"/>
                  </a:cubicBezTo>
                  <a:cubicBezTo>
                    <a:pt x="1367771" y="4017645"/>
                    <a:pt x="1392536" y="4020026"/>
                    <a:pt x="1404442" y="4021455"/>
                  </a:cubicBezTo>
                  <a:cubicBezTo>
                    <a:pt x="1405395" y="4023360"/>
                    <a:pt x="1422540" y="4031457"/>
                    <a:pt x="1413491" y="4029075"/>
                  </a:cubicBezTo>
                  <a:cubicBezTo>
                    <a:pt x="1413491" y="4032885"/>
                    <a:pt x="1388726" y="4021931"/>
                    <a:pt x="1372534" y="4020026"/>
                  </a:cubicBezTo>
                  <a:cubicBezTo>
                    <a:pt x="1385392" y="4027170"/>
                    <a:pt x="1430636" y="4035743"/>
                    <a:pt x="1437780" y="4039553"/>
                  </a:cubicBezTo>
                  <a:cubicBezTo>
                    <a:pt x="1434922" y="4035743"/>
                    <a:pt x="1428731" y="4030980"/>
                    <a:pt x="1448734" y="4036695"/>
                  </a:cubicBezTo>
                  <a:cubicBezTo>
                    <a:pt x="1444447" y="4044315"/>
                    <a:pt x="1469689" y="4051935"/>
                    <a:pt x="1498264" y="4057650"/>
                  </a:cubicBezTo>
                  <a:cubicBezTo>
                    <a:pt x="1493977" y="4057650"/>
                    <a:pt x="1492549" y="4059079"/>
                    <a:pt x="1492549" y="4061460"/>
                  </a:cubicBezTo>
                  <a:cubicBezTo>
                    <a:pt x="1464450" y="4055745"/>
                    <a:pt x="1422540" y="4044315"/>
                    <a:pt x="1377772" y="4032409"/>
                  </a:cubicBezTo>
                  <a:cubicBezTo>
                    <a:pt x="1333005" y="4020979"/>
                    <a:pt x="1285380" y="4008596"/>
                    <a:pt x="1248709" y="3996690"/>
                  </a:cubicBezTo>
                  <a:cubicBezTo>
                    <a:pt x="1248709" y="3994309"/>
                    <a:pt x="1255376" y="3996214"/>
                    <a:pt x="1254900" y="3993833"/>
                  </a:cubicBezTo>
                  <a:cubicBezTo>
                    <a:pt x="1238708" y="3989546"/>
                    <a:pt x="1236326" y="3991928"/>
                    <a:pt x="1219181" y="3985260"/>
                  </a:cubicBezTo>
                  <a:lnTo>
                    <a:pt x="1220610" y="3980974"/>
                  </a:lnTo>
                  <a:cubicBezTo>
                    <a:pt x="1212038" y="3977164"/>
                    <a:pt x="1209656" y="3978116"/>
                    <a:pt x="1200607" y="3974306"/>
                  </a:cubicBezTo>
                  <a:cubicBezTo>
                    <a:pt x="1189178" y="3970496"/>
                    <a:pt x="1205846" y="3978593"/>
                    <a:pt x="1194893" y="3975735"/>
                  </a:cubicBezTo>
                  <a:lnTo>
                    <a:pt x="1170604" y="3966210"/>
                  </a:lnTo>
                  <a:cubicBezTo>
                    <a:pt x="1170604" y="3966210"/>
                    <a:pt x="1170128" y="3963829"/>
                    <a:pt x="1166318" y="3961924"/>
                  </a:cubicBezTo>
                  <a:cubicBezTo>
                    <a:pt x="1176319" y="3963353"/>
                    <a:pt x="1181558" y="3961448"/>
                    <a:pt x="1202036" y="3970020"/>
                  </a:cubicBezTo>
                  <a:cubicBezTo>
                    <a:pt x="1198703" y="3967639"/>
                    <a:pt x="1197750" y="3965257"/>
                    <a:pt x="1198703" y="3963829"/>
                  </a:cubicBezTo>
                  <a:cubicBezTo>
                    <a:pt x="1209656" y="3970496"/>
                    <a:pt x="1226801" y="3972401"/>
                    <a:pt x="1237279" y="3980497"/>
                  </a:cubicBezTo>
                  <a:cubicBezTo>
                    <a:pt x="1243946" y="3982402"/>
                    <a:pt x="1246804" y="3981450"/>
                    <a:pt x="1248232" y="3980021"/>
                  </a:cubicBezTo>
                  <a:cubicBezTo>
                    <a:pt x="1289190" y="3993833"/>
                    <a:pt x="1313002" y="4000976"/>
                    <a:pt x="1358246" y="4013359"/>
                  </a:cubicBezTo>
                  <a:close/>
                  <a:moveTo>
                    <a:pt x="1314431" y="4116705"/>
                  </a:moveTo>
                  <a:cubicBezTo>
                    <a:pt x="1310621" y="4111943"/>
                    <a:pt x="1323480" y="4115753"/>
                    <a:pt x="1326337" y="4113848"/>
                  </a:cubicBezTo>
                  <a:cubicBezTo>
                    <a:pt x="1355865" y="4123849"/>
                    <a:pt x="1363485" y="4124801"/>
                    <a:pt x="1394917" y="4134326"/>
                  </a:cubicBezTo>
                  <a:cubicBezTo>
                    <a:pt x="1366342" y="4120515"/>
                    <a:pt x="1461592" y="4149566"/>
                    <a:pt x="1469689" y="4151948"/>
                  </a:cubicBezTo>
                  <a:cubicBezTo>
                    <a:pt x="1443495" y="4150519"/>
                    <a:pt x="1413967" y="4141947"/>
                    <a:pt x="1386345" y="4133850"/>
                  </a:cubicBezTo>
                  <a:cubicBezTo>
                    <a:pt x="1358722" y="4125754"/>
                    <a:pt x="1333005" y="4118610"/>
                    <a:pt x="1314907" y="4116229"/>
                  </a:cubicBezTo>
                  <a:close/>
                  <a:moveTo>
                    <a:pt x="1334910" y="4127183"/>
                  </a:moveTo>
                  <a:cubicBezTo>
                    <a:pt x="1334910" y="4127183"/>
                    <a:pt x="1311574" y="4120991"/>
                    <a:pt x="1308240" y="4119563"/>
                  </a:cubicBezTo>
                  <a:cubicBezTo>
                    <a:pt x="1313479" y="4116705"/>
                    <a:pt x="1326814" y="4123372"/>
                    <a:pt x="1334910" y="4127183"/>
                  </a:cubicBezTo>
                  <a:close/>
                  <a:moveTo>
                    <a:pt x="1305382" y="4107656"/>
                  </a:moveTo>
                  <a:cubicBezTo>
                    <a:pt x="1308240" y="4112895"/>
                    <a:pt x="1295857" y="4110037"/>
                    <a:pt x="1277760" y="4104799"/>
                  </a:cubicBezTo>
                  <a:cubicBezTo>
                    <a:pt x="1274426" y="4100513"/>
                    <a:pt x="1288714" y="4105751"/>
                    <a:pt x="1289190" y="4103370"/>
                  </a:cubicBezTo>
                  <a:cubicBezTo>
                    <a:pt x="1247756" y="4088130"/>
                    <a:pt x="1203941" y="4079082"/>
                    <a:pt x="1192035" y="4063841"/>
                  </a:cubicBezTo>
                  <a:cubicBezTo>
                    <a:pt x="1226801" y="4080510"/>
                    <a:pt x="1242517" y="4079558"/>
                    <a:pt x="1270616" y="4085749"/>
                  </a:cubicBezTo>
                  <a:cubicBezTo>
                    <a:pt x="1277284" y="4089083"/>
                    <a:pt x="1280141" y="4091940"/>
                    <a:pt x="1290619" y="4095274"/>
                  </a:cubicBezTo>
                  <a:cubicBezTo>
                    <a:pt x="1282046" y="4095274"/>
                    <a:pt x="1277284" y="4093369"/>
                    <a:pt x="1263949" y="4089083"/>
                  </a:cubicBezTo>
                  <a:cubicBezTo>
                    <a:pt x="1267282" y="4094798"/>
                    <a:pt x="1281094" y="4100989"/>
                    <a:pt x="1304430" y="4108132"/>
                  </a:cubicBezTo>
                  <a:close/>
                  <a:moveTo>
                    <a:pt x="1138695" y="4052411"/>
                  </a:moveTo>
                  <a:cubicBezTo>
                    <a:pt x="1133933" y="4053364"/>
                    <a:pt x="1106786" y="4040981"/>
                    <a:pt x="1113930" y="4040029"/>
                  </a:cubicBezTo>
                  <a:cubicBezTo>
                    <a:pt x="1118693" y="4040981"/>
                    <a:pt x="1125836" y="4043363"/>
                    <a:pt x="1134885" y="4047173"/>
                  </a:cubicBezTo>
                  <a:cubicBezTo>
                    <a:pt x="1133933" y="4048601"/>
                    <a:pt x="1132980" y="4050030"/>
                    <a:pt x="1139171" y="4052411"/>
                  </a:cubicBezTo>
                  <a:close/>
                  <a:moveTo>
                    <a:pt x="1246804" y="3439478"/>
                  </a:moveTo>
                  <a:cubicBezTo>
                    <a:pt x="1236326" y="3439478"/>
                    <a:pt x="1229183" y="3429000"/>
                    <a:pt x="1215371" y="3421856"/>
                  </a:cubicBezTo>
                  <a:cubicBezTo>
                    <a:pt x="1215371" y="3418046"/>
                    <a:pt x="1234421" y="3432810"/>
                    <a:pt x="1233945" y="3429000"/>
                  </a:cubicBezTo>
                  <a:cubicBezTo>
                    <a:pt x="1243470" y="3433763"/>
                    <a:pt x="1234898" y="3434715"/>
                    <a:pt x="1246804" y="3439478"/>
                  </a:cubicBezTo>
                  <a:close/>
                  <a:moveTo>
                    <a:pt x="1126789" y="3393281"/>
                  </a:moveTo>
                  <a:cubicBezTo>
                    <a:pt x="1104881" y="3385185"/>
                    <a:pt x="1089641" y="3366611"/>
                    <a:pt x="1067258" y="3358991"/>
                  </a:cubicBezTo>
                  <a:cubicBezTo>
                    <a:pt x="1055351" y="3351371"/>
                    <a:pt x="1063448" y="3349943"/>
                    <a:pt x="1049160" y="3341846"/>
                  </a:cubicBezTo>
                  <a:cubicBezTo>
                    <a:pt x="1047255" y="3338036"/>
                    <a:pt x="1061066" y="3345180"/>
                    <a:pt x="1051541" y="3338036"/>
                  </a:cubicBezTo>
                  <a:cubicBezTo>
                    <a:pt x="1070115" y="3346609"/>
                    <a:pt x="1081069" y="3353753"/>
                    <a:pt x="1100119" y="3365659"/>
                  </a:cubicBezTo>
                  <a:cubicBezTo>
                    <a:pt x="1103929" y="3369945"/>
                    <a:pt x="1102500" y="3372326"/>
                    <a:pt x="1097261" y="3370898"/>
                  </a:cubicBezTo>
                  <a:cubicBezTo>
                    <a:pt x="1106786" y="3379470"/>
                    <a:pt x="1119645" y="3388043"/>
                    <a:pt x="1126313" y="3393281"/>
                  </a:cubicBezTo>
                  <a:close/>
                  <a:moveTo>
                    <a:pt x="795319" y="3854767"/>
                  </a:moveTo>
                  <a:cubicBezTo>
                    <a:pt x="795319" y="3854767"/>
                    <a:pt x="775793" y="3842861"/>
                    <a:pt x="767220" y="3838099"/>
                  </a:cubicBezTo>
                  <a:cubicBezTo>
                    <a:pt x="768649" y="3835241"/>
                    <a:pt x="790080" y="3849529"/>
                    <a:pt x="795319" y="3854767"/>
                  </a:cubicBezTo>
                  <a:close/>
                  <a:moveTo>
                    <a:pt x="766744" y="3862388"/>
                  </a:moveTo>
                  <a:cubicBezTo>
                    <a:pt x="763410" y="3863340"/>
                    <a:pt x="743884" y="3848100"/>
                    <a:pt x="733883" y="3842385"/>
                  </a:cubicBezTo>
                  <a:cubicBezTo>
                    <a:pt x="739121" y="3837622"/>
                    <a:pt x="748647" y="3851434"/>
                    <a:pt x="766744" y="3862388"/>
                  </a:cubicBezTo>
                  <a:close/>
                  <a:moveTo>
                    <a:pt x="602438" y="3732848"/>
                  </a:moveTo>
                  <a:cubicBezTo>
                    <a:pt x="613868" y="3744754"/>
                    <a:pt x="590532" y="3728562"/>
                    <a:pt x="579102" y="3718560"/>
                  </a:cubicBezTo>
                  <a:cubicBezTo>
                    <a:pt x="578149" y="3710464"/>
                    <a:pt x="601009" y="3733800"/>
                    <a:pt x="602438" y="3732848"/>
                  </a:cubicBezTo>
                  <a:close/>
                  <a:moveTo>
                    <a:pt x="790556" y="3224689"/>
                  </a:moveTo>
                  <a:cubicBezTo>
                    <a:pt x="780079" y="3216593"/>
                    <a:pt x="766268" y="3202781"/>
                    <a:pt x="768649" y="3211354"/>
                  </a:cubicBezTo>
                  <a:cubicBezTo>
                    <a:pt x="745313" y="3190399"/>
                    <a:pt x="746265" y="3171825"/>
                    <a:pt x="768173" y="3186589"/>
                  </a:cubicBezTo>
                  <a:cubicBezTo>
                    <a:pt x="778174" y="3200400"/>
                    <a:pt x="795319" y="3218974"/>
                    <a:pt x="790556" y="3224689"/>
                  </a:cubicBezTo>
                  <a:close/>
                  <a:moveTo>
                    <a:pt x="409080" y="3396615"/>
                  </a:moveTo>
                  <a:cubicBezTo>
                    <a:pt x="408128" y="3400901"/>
                    <a:pt x="399079" y="3391376"/>
                    <a:pt x="389554" y="3379470"/>
                  </a:cubicBezTo>
                  <a:cubicBezTo>
                    <a:pt x="391459" y="3378517"/>
                    <a:pt x="387173" y="3372803"/>
                    <a:pt x="389554" y="3372326"/>
                  </a:cubicBezTo>
                  <a:cubicBezTo>
                    <a:pt x="398127" y="3381851"/>
                    <a:pt x="405270" y="3391376"/>
                    <a:pt x="409080" y="3396615"/>
                  </a:cubicBezTo>
                  <a:close/>
                  <a:moveTo>
                    <a:pt x="502902" y="2901791"/>
                  </a:moveTo>
                  <a:cubicBezTo>
                    <a:pt x="500520" y="2907983"/>
                    <a:pt x="489567" y="2891314"/>
                    <a:pt x="482423" y="2885122"/>
                  </a:cubicBezTo>
                  <a:cubicBezTo>
                    <a:pt x="473850" y="2888933"/>
                    <a:pt x="481470" y="2903697"/>
                    <a:pt x="465754" y="2891790"/>
                  </a:cubicBezTo>
                  <a:cubicBezTo>
                    <a:pt x="456705" y="2878455"/>
                    <a:pt x="457658" y="2873216"/>
                    <a:pt x="453848" y="2863691"/>
                  </a:cubicBezTo>
                  <a:cubicBezTo>
                    <a:pt x="460039" y="2854642"/>
                    <a:pt x="461468" y="2856548"/>
                    <a:pt x="473374" y="2860834"/>
                  </a:cubicBezTo>
                  <a:cubicBezTo>
                    <a:pt x="479089" y="2870359"/>
                    <a:pt x="490043" y="2889409"/>
                    <a:pt x="492424" y="2883218"/>
                  </a:cubicBezTo>
                  <a:cubicBezTo>
                    <a:pt x="494805" y="2888457"/>
                    <a:pt x="500520" y="2896553"/>
                    <a:pt x="502902" y="2901791"/>
                  </a:cubicBezTo>
                  <a:close/>
                  <a:moveTo>
                    <a:pt x="298590" y="3011329"/>
                  </a:moveTo>
                  <a:cubicBezTo>
                    <a:pt x="295257" y="3011329"/>
                    <a:pt x="283350" y="2990850"/>
                    <a:pt x="282874" y="2987040"/>
                  </a:cubicBezTo>
                  <a:cubicBezTo>
                    <a:pt x="285732" y="2988945"/>
                    <a:pt x="289542" y="2994660"/>
                    <a:pt x="294780" y="3001804"/>
                  </a:cubicBezTo>
                  <a:cubicBezTo>
                    <a:pt x="292399" y="3001804"/>
                    <a:pt x="294780" y="3006090"/>
                    <a:pt x="298590" y="3010853"/>
                  </a:cubicBezTo>
                  <a:close/>
                  <a:moveTo>
                    <a:pt x="449085" y="2840832"/>
                  </a:moveTo>
                  <a:cubicBezTo>
                    <a:pt x="445275" y="2834164"/>
                    <a:pt x="445752" y="2832259"/>
                    <a:pt x="441942" y="2825115"/>
                  </a:cubicBezTo>
                  <a:cubicBezTo>
                    <a:pt x="442894" y="2820353"/>
                    <a:pt x="447180" y="2828925"/>
                    <a:pt x="449085" y="2825591"/>
                  </a:cubicBezTo>
                  <a:cubicBezTo>
                    <a:pt x="450038" y="2831306"/>
                    <a:pt x="453372" y="2839879"/>
                    <a:pt x="449085" y="2840355"/>
                  </a:cubicBezTo>
                  <a:close/>
                  <a:moveTo>
                    <a:pt x="123331" y="3037046"/>
                  </a:moveTo>
                  <a:cubicBezTo>
                    <a:pt x="121425" y="3042761"/>
                    <a:pt x="101899" y="3004185"/>
                    <a:pt x="109043" y="3009424"/>
                  </a:cubicBezTo>
                  <a:cubicBezTo>
                    <a:pt x="116187" y="3017520"/>
                    <a:pt x="118568" y="3027521"/>
                    <a:pt x="123331" y="3037046"/>
                  </a:cubicBezTo>
                  <a:close/>
                  <a:moveTo>
                    <a:pt x="40939" y="2839402"/>
                  </a:moveTo>
                  <a:lnTo>
                    <a:pt x="36653" y="2829878"/>
                  </a:lnTo>
                  <a:cubicBezTo>
                    <a:pt x="40463" y="2828925"/>
                    <a:pt x="36653" y="2816066"/>
                    <a:pt x="45702" y="2836545"/>
                  </a:cubicBezTo>
                  <a:cubicBezTo>
                    <a:pt x="41415" y="2835593"/>
                    <a:pt x="46654" y="2847023"/>
                    <a:pt x="40463" y="2839402"/>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
            <p:cNvSpPr/>
            <p:nvPr/>
          </p:nvSpPr>
          <p:spPr>
            <a:xfrm>
              <a:off x="1793452" y="1920991"/>
              <a:ext cx="3064174" cy="3064175"/>
            </a:xfrm>
            <a:custGeom>
              <a:avLst/>
              <a:gdLst/>
              <a:ahLst/>
              <a:cxnLst/>
              <a:rect l="l" t="t" r="r" b="b"/>
              <a:pathLst>
                <a:path w="3680458" h="3680460" extrusionOk="0">
                  <a:moveTo>
                    <a:pt x="3680458" y="1840230"/>
                  </a:moveTo>
                  <a:cubicBezTo>
                    <a:pt x="3680458" y="2856561"/>
                    <a:pt x="2856560" y="3680460"/>
                    <a:pt x="1840229" y="3680460"/>
                  </a:cubicBezTo>
                  <a:cubicBezTo>
                    <a:pt x="823899" y="3680460"/>
                    <a:pt x="0" y="2856561"/>
                    <a:pt x="0" y="1840230"/>
                  </a:cubicBezTo>
                  <a:cubicBezTo>
                    <a:pt x="0" y="823899"/>
                    <a:pt x="823899" y="0"/>
                    <a:pt x="1840229" y="0"/>
                  </a:cubicBezTo>
                  <a:cubicBezTo>
                    <a:pt x="2856560" y="0"/>
                    <a:pt x="3680458" y="823899"/>
                    <a:pt x="3680458" y="1840230"/>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1"/>
            <p:cNvSpPr/>
            <p:nvPr/>
          </p:nvSpPr>
          <p:spPr>
            <a:xfrm>
              <a:off x="1477440" y="1597444"/>
              <a:ext cx="3209690" cy="3156560"/>
            </a:xfrm>
            <a:custGeom>
              <a:avLst/>
              <a:gdLst/>
              <a:ahLst/>
              <a:cxnLst/>
              <a:rect l="l" t="t" r="r" b="b"/>
              <a:pathLst>
                <a:path w="3855241" h="3791426" extrusionOk="0">
                  <a:moveTo>
                    <a:pt x="1492091" y="3782378"/>
                  </a:moveTo>
                  <a:cubicBezTo>
                    <a:pt x="1485899" y="3779044"/>
                    <a:pt x="1477327" y="3774758"/>
                    <a:pt x="1474469" y="3771900"/>
                  </a:cubicBezTo>
                  <a:cubicBezTo>
                    <a:pt x="1489709" y="3779044"/>
                    <a:pt x="1474469" y="3769995"/>
                    <a:pt x="1474946" y="3768566"/>
                  </a:cubicBezTo>
                  <a:cubicBezTo>
                    <a:pt x="1480661" y="3769519"/>
                    <a:pt x="1483994" y="3771424"/>
                    <a:pt x="1489233" y="3775234"/>
                  </a:cubicBezTo>
                  <a:cubicBezTo>
                    <a:pt x="1490662" y="3766661"/>
                    <a:pt x="1451609" y="3756660"/>
                    <a:pt x="1435893" y="3749516"/>
                  </a:cubicBezTo>
                  <a:cubicBezTo>
                    <a:pt x="1418748" y="3741420"/>
                    <a:pt x="1428749" y="3737134"/>
                    <a:pt x="1408747" y="3729038"/>
                  </a:cubicBezTo>
                  <a:cubicBezTo>
                    <a:pt x="1407318" y="3730466"/>
                    <a:pt x="1413033" y="3733324"/>
                    <a:pt x="1414938" y="3735705"/>
                  </a:cubicBezTo>
                  <a:cubicBezTo>
                    <a:pt x="1398746" y="3729990"/>
                    <a:pt x="1377791" y="3722370"/>
                    <a:pt x="1368742" y="3713321"/>
                  </a:cubicBezTo>
                  <a:cubicBezTo>
                    <a:pt x="1381601" y="3718560"/>
                    <a:pt x="1373028" y="3710464"/>
                    <a:pt x="1362551" y="3705701"/>
                  </a:cubicBezTo>
                  <a:cubicBezTo>
                    <a:pt x="1354931" y="3705701"/>
                    <a:pt x="1350168" y="3700463"/>
                    <a:pt x="1337786" y="3695700"/>
                  </a:cubicBezTo>
                  <a:cubicBezTo>
                    <a:pt x="1348263" y="3695700"/>
                    <a:pt x="1317783" y="3682841"/>
                    <a:pt x="1332547" y="3685223"/>
                  </a:cubicBezTo>
                  <a:cubicBezTo>
                    <a:pt x="1314926" y="3674745"/>
                    <a:pt x="1325403" y="3684746"/>
                    <a:pt x="1314449" y="3679508"/>
                  </a:cubicBezTo>
                  <a:cubicBezTo>
                    <a:pt x="1306829" y="3669983"/>
                    <a:pt x="1314449" y="3680460"/>
                    <a:pt x="1300638" y="3672840"/>
                  </a:cubicBezTo>
                  <a:cubicBezTo>
                    <a:pt x="1299210" y="3669506"/>
                    <a:pt x="1291113" y="3664744"/>
                    <a:pt x="1298733" y="3666649"/>
                  </a:cubicBezTo>
                  <a:cubicBezTo>
                    <a:pt x="1280159" y="3654743"/>
                    <a:pt x="1268253" y="3651409"/>
                    <a:pt x="1254918" y="3640931"/>
                  </a:cubicBezTo>
                  <a:cubicBezTo>
                    <a:pt x="1251108" y="3640455"/>
                    <a:pt x="1248251" y="3640931"/>
                    <a:pt x="1243488" y="3639026"/>
                  </a:cubicBezTo>
                  <a:cubicBezTo>
                    <a:pt x="1230153" y="3629502"/>
                    <a:pt x="1216818" y="3621405"/>
                    <a:pt x="1197768" y="3607594"/>
                  </a:cubicBezTo>
                  <a:cubicBezTo>
                    <a:pt x="1202531" y="3600926"/>
                    <a:pt x="1154906" y="3567113"/>
                    <a:pt x="1142999" y="3550920"/>
                  </a:cubicBezTo>
                  <a:cubicBezTo>
                    <a:pt x="1142047" y="3551873"/>
                    <a:pt x="1142523" y="3554254"/>
                    <a:pt x="1138713" y="3551873"/>
                  </a:cubicBezTo>
                  <a:cubicBezTo>
                    <a:pt x="1130617" y="3545681"/>
                    <a:pt x="1134427" y="3540919"/>
                    <a:pt x="1123950" y="3537585"/>
                  </a:cubicBezTo>
                  <a:cubicBezTo>
                    <a:pt x="1120140" y="3539490"/>
                    <a:pt x="1136332" y="3548062"/>
                    <a:pt x="1131093" y="3549491"/>
                  </a:cubicBezTo>
                  <a:cubicBezTo>
                    <a:pt x="1113472" y="3538538"/>
                    <a:pt x="1082992" y="3520916"/>
                    <a:pt x="1068705" y="3502819"/>
                  </a:cubicBezTo>
                  <a:cubicBezTo>
                    <a:pt x="1077753" y="3512820"/>
                    <a:pt x="1087278" y="3514249"/>
                    <a:pt x="1082516" y="3509010"/>
                  </a:cubicBezTo>
                  <a:cubicBezTo>
                    <a:pt x="1074420" y="3504248"/>
                    <a:pt x="1068705" y="3502342"/>
                    <a:pt x="1057275" y="3492341"/>
                  </a:cubicBezTo>
                  <a:cubicBezTo>
                    <a:pt x="1061085" y="3493770"/>
                    <a:pt x="1062037" y="3491389"/>
                    <a:pt x="1065371" y="3492341"/>
                  </a:cubicBezTo>
                  <a:cubicBezTo>
                    <a:pt x="1050131" y="3477101"/>
                    <a:pt x="1032033" y="3464719"/>
                    <a:pt x="1021556" y="3453765"/>
                  </a:cubicBezTo>
                  <a:cubicBezTo>
                    <a:pt x="1022984" y="3453289"/>
                    <a:pt x="1025842" y="3455194"/>
                    <a:pt x="1028700" y="3457099"/>
                  </a:cubicBezTo>
                  <a:cubicBezTo>
                    <a:pt x="1050131" y="3474244"/>
                    <a:pt x="1080135" y="3507581"/>
                    <a:pt x="1093469" y="3512344"/>
                  </a:cubicBezTo>
                  <a:cubicBezTo>
                    <a:pt x="1071562" y="3495199"/>
                    <a:pt x="1048702" y="3467576"/>
                    <a:pt x="1020603" y="3447098"/>
                  </a:cubicBezTo>
                  <a:cubicBezTo>
                    <a:pt x="1024890" y="3442335"/>
                    <a:pt x="980122" y="3414713"/>
                    <a:pt x="976788" y="3401378"/>
                  </a:cubicBezTo>
                  <a:cubicBezTo>
                    <a:pt x="946785" y="3376136"/>
                    <a:pt x="900112" y="3320891"/>
                    <a:pt x="883443" y="3296127"/>
                  </a:cubicBezTo>
                  <a:cubicBezTo>
                    <a:pt x="885825" y="3298031"/>
                    <a:pt x="887253" y="3298508"/>
                    <a:pt x="887253" y="3297079"/>
                  </a:cubicBezTo>
                  <a:cubicBezTo>
                    <a:pt x="880586" y="3289935"/>
                    <a:pt x="873918" y="3284220"/>
                    <a:pt x="870108" y="3281839"/>
                  </a:cubicBezTo>
                  <a:cubicBezTo>
                    <a:pt x="872966" y="3285649"/>
                    <a:pt x="875823" y="3288983"/>
                    <a:pt x="873918" y="3289459"/>
                  </a:cubicBezTo>
                  <a:cubicBezTo>
                    <a:pt x="856773" y="3268504"/>
                    <a:pt x="853916" y="3261360"/>
                    <a:pt x="843438" y="3248978"/>
                  </a:cubicBezTo>
                  <a:cubicBezTo>
                    <a:pt x="845820" y="3248978"/>
                    <a:pt x="848677" y="3251359"/>
                    <a:pt x="851058" y="3251359"/>
                  </a:cubicBezTo>
                  <a:cubicBezTo>
                    <a:pt x="835818" y="3234214"/>
                    <a:pt x="839152" y="3229927"/>
                    <a:pt x="823912" y="3212783"/>
                  </a:cubicBezTo>
                  <a:cubicBezTo>
                    <a:pt x="823436" y="3216592"/>
                    <a:pt x="829627" y="3225165"/>
                    <a:pt x="820578" y="3217069"/>
                  </a:cubicBezTo>
                  <a:cubicBezTo>
                    <a:pt x="822960" y="3215164"/>
                    <a:pt x="815340" y="3206115"/>
                    <a:pt x="813911" y="3201353"/>
                  </a:cubicBezTo>
                  <a:cubicBezTo>
                    <a:pt x="808196" y="3196590"/>
                    <a:pt x="815340" y="3210401"/>
                    <a:pt x="805815" y="3199447"/>
                  </a:cubicBezTo>
                  <a:cubicBezTo>
                    <a:pt x="791051" y="3178969"/>
                    <a:pt x="790098" y="3179921"/>
                    <a:pt x="773906" y="3160395"/>
                  </a:cubicBezTo>
                  <a:cubicBezTo>
                    <a:pt x="777716" y="3158966"/>
                    <a:pt x="764381" y="3137535"/>
                    <a:pt x="772953" y="3144679"/>
                  </a:cubicBezTo>
                  <a:cubicBezTo>
                    <a:pt x="760571" y="3124200"/>
                    <a:pt x="759618" y="3117533"/>
                    <a:pt x="749617" y="3109436"/>
                  </a:cubicBezTo>
                  <a:cubicBezTo>
                    <a:pt x="755332" y="3111818"/>
                    <a:pt x="748188" y="3099435"/>
                    <a:pt x="756761" y="3107055"/>
                  </a:cubicBezTo>
                  <a:cubicBezTo>
                    <a:pt x="752951" y="3100864"/>
                    <a:pt x="751522" y="3100864"/>
                    <a:pt x="747712" y="3094673"/>
                  </a:cubicBezTo>
                  <a:cubicBezTo>
                    <a:pt x="746760" y="3098006"/>
                    <a:pt x="748188" y="3106579"/>
                    <a:pt x="741045" y="3096101"/>
                  </a:cubicBezTo>
                  <a:cubicBezTo>
                    <a:pt x="720090" y="3058478"/>
                    <a:pt x="693896" y="3012281"/>
                    <a:pt x="678180" y="2988945"/>
                  </a:cubicBezTo>
                  <a:cubicBezTo>
                    <a:pt x="679608" y="2987516"/>
                    <a:pt x="681037" y="2987516"/>
                    <a:pt x="683419" y="2989421"/>
                  </a:cubicBezTo>
                  <a:lnTo>
                    <a:pt x="674846" y="2972276"/>
                  </a:lnTo>
                  <a:cubicBezTo>
                    <a:pt x="673894" y="2976086"/>
                    <a:pt x="671036" y="2973705"/>
                    <a:pt x="667226" y="2964180"/>
                  </a:cubicBezTo>
                  <a:cubicBezTo>
                    <a:pt x="674846" y="2969895"/>
                    <a:pt x="664845" y="2955131"/>
                    <a:pt x="668655" y="2952750"/>
                  </a:cubicBezTo>
                  <a:cubicBezTo>
                    <a:pt x="678656" y="2966561"/>
                    <a:pt x="681990" y="2982754"/>
                    <a:pt x="690562" y="3003233"/>
                  </a:cubicBezTo>
                  <a:cubicBezTo>
                    <a:pt x="697706" y="3007995"/>
                    <a:pt x="723900" y="3051810"/>
                    <a:pt x="724376" y="3059430"/>
                  </a:cubicBezTo>
                  <a:cubicBezTo>
                    <a:pt x="722947" y="3050381"/>
                    <a:pt x="714375" y="3034189"/>
                    <a:pt x="705326" y="3017996"/>
                  </a:cubicBezTo>
                  <a:cubicBezTo>
                    <a:pt x="697230" y="3001804"/>
                    <a:pt x="689133" y="2985135"/>
                    <a:pt x="684371" y="2978467"/>
                  </a:cubicBezTo>
                  <a:cubicBezTo>
                    <a:pt x="676275" y="2955608"/>
                    <a:pt x="670083" y="2935605"/>
                    <a:pt x="657225" y="2907983"/>
                  </a:cubicBezTo>
                  <a:cubicBezTo>
                    <a:pt x="656272" y="2912269"/>
                    <a:pt x="651986" y="2902268"/>
                    <a:pt x="649605" y="2899886"/>
                  </a:cubicBezTo>
                  <a:cubicBezTo>
                    <a:pt x="645795" y="2899886"/>
                    <a:pt x="650081" y="2907983"/>
                    <a:pt x="646271" y="2907506"/>
                  </a:cubicBezTo>
                  <a:cubicBezTo>
                    <a:pt x="651510" y="2921318"/>
                    <a:pt x="651986" y="2912269"/>
                    <a:pt x="656748" y="2923223"/>
                  </a:cubicBezTo>
                  <a:cubicBezTo>
                    <a:pt x="650081" y="2921794"/>
                    <a:pt x="661987" y="2939415"/>
                    <a:pt x="656272" y="2938463"/>
                  </a:cubicBezTo>
                  <a:cubicBezTo>
                    <a:pt x="648652" y="2921318"/>
                    <a:pt x="641032" y="2895600"/>
                    <a:pt x="633412" y="2893695"/>
                  </a:cubicBezTo>
                  <a:lnTo>
                    <a:pt x="624363" y="2876550"/>
                  </a:lnTo>
                  <a:cubicBezTo>
                    <a:pt x="627221" y="2879408"/>
                    <a:pt x="629126" y="2877503"/>
                    <a:pt x="631983" y="2879884"/>
                  </a:cubicBezTo>
                  <a:cubicBezTo>
                    <a:pt x="622935" y="2859881"/>
                    <a:pt x="628174" y="2887028"/>
                    <a:pt x="619601" y="2865596"/>
                  </a:cubicBezTo>
                  <a:cubicBezTo>
                    <a:pt x="618649" y="2857500"/>
                    <a:pt x="620554" y="2855119"/>
                    <a:pt x="614838" y="2850356"/>
                  </a:cubicBezTo>
                  <a:cubicBezTo>
                    <a:pt x="613886" y="2837021"/>
                    <a:pt x="622458" y="2854643"/>
                    <a:pt x="621030" y="2845594"/>
                  </a:cubicBezTo>
                  <a:cubicBezTo>
                    <a:pt x="619125" y="2846070"/>
                    <a:pt x="610076" y="2821781"/>
                    <a:pt x="611505" y="2820353"/>
                  </a:cubicBezTo>
                  <a:cubicBezTo>
                    <a:pt x="613410" y="2817971"/>
                    <a:pt x="615315" y="2818924"/>
                    <a:pt x="617696" y="2825115"/>
                  </a:cubicBezTo>
                  <a:cubicBezTo>
                    <a:pt x="611029" y="2822258"/>
                    <a:pt x="626269" y="2846070"/>
                    <a:pt x="630078" y="2857500"/>
                  </a:cubicBezTo>
                  <a:cubicBezTo>
                    <a:pt x="630078" y="2862739"/>
                    <a:pt x="628174" y="2864644"/>
                    <a:pt x="630078" y="2871788"/>
                  </a:cubicBezTo>
                  <a:cubicBezTo>
                    <a:pt x="634841" y="2869883"/>
                    <a:pt x="640080" y="2890838"/>
                    <a:pt x="642461" y="2896076"/>
                  </a:cubicBezTo>
                  <a:cubicBezTo>
                    <a:pt x="646747" y="2888933"/>
                    <a:pt x="634365" y="2870359"/>
                    <a:pt x="632936" y="2860834"/>
                  </a:cubicBezTo>
                  <a:cubicBezTo>
                    <a:pt x="635794" y="2858929"/>
                    <a:pt x="638175" y="2873216"/>
                    <a:pt x="644366" y="2875598"/>
                  </a:cubicBezTo>
                  <a:cubicBezTo>
                    <a:pt x="636270" y="2862263"/>
                    <a:pt x="629126" y="2847975"/>
                    <a:pt x="630555" y="2839403"/>
                  </a:cubicBezTo>
                  <a:cubicBezTo>
                    <a:pt x="627697" y="2839403"/>
                    <a:pt x="621982" y="2813685"/>
                    <a:pt x="620077" y="2824163"/>
                  </a:cubicBezTo>
                  <a:cubicBezTo>
                    <a:pt x="622935" y="2835592"/>
                    <a:pt x="629602" y="2840355"/>
                    <a:pt x="628174" y="2845594"/>
                  </a:cubicBezTo>
                  <a:cubicBezTo>
                    <a:pt x="618649" y="2834164"/>
                    <a:pt x="620077" y="2822258"/>
                    <a:pt x="616267" y="2808446"/>
                  </a:cubicBezTo>
                  <a:cubicBezTo>
                    <a:pt x="611505" y="2806065"/>
                    <a:pt x="620077" y="2820353"/>
                    <a:pt x="615315" y="2817971"/>
                  </a:cubicBezTo>
                  <a:cubicBezTo>
                    <a:pt x="613886" y="2814161"/>
                    <a:pt x="612934" y="2814161"/>
                    <a:pt x="611505" y="2811304"/>
                  </a:cubicBezTo>
                  <a:cubicBezTo>
                    <a:pt x="603885" y="2791778"/>
                    <a:pt x="604837" y="2787967"/>
                    <a:pt x="601980" y="2772252"/>
                  </a:cubicBezTo>
                  <a:cubicBezTo>
                    <a:pt x="597217" y="2762250"/>
                    <a:pt x="602932" y="2778919"/>
                    <a:pt x="600551" y="2777490"/>
                  </a:cubicBezTo>
                  <a:cubicBezTo>
                    <a:pt x="598646" y="2772728"/>
                    <a:pt x="597217" y="2769870"/>
                    <a:pt x="595312" y="2767489"/>
                  </a:cubicBezTo>
                  <a:cubicBezTo>
                    <a:pt x="593884" y="2761774"/>
                    <a:pt x="592455" y="2755106"/>
                    <a:pt x="594836" y="2754154"/>
                  </a:cubicBezTo>
                  <a:cubicBezTo>
                    <a:pt x="596741" y="2751296"/>
                    <a:pt x="601027" y="2767489"/>
                    <a:pt x="602932" y="2762726"/>
                  </a:cubicBezTo>
                  <a:cubicBezTo>
                    <a:pt x="596741" y="2749391"/>
                    <a:pt x="594836" y="2744629"/>
                    <a:pt x="592455" y="2733675"/>
                  </a:cubicBezTo>
                  <a:cubicBezTo>
                    <a:pt x="588645" y="2726531"/>
                    <a:pt x="586264" y="2729865"/>
                    <a:pt x="581501" y="2717959"/>
                  </a:cubicBezTo>
                  <a:cubicBezTo>
                    <a:pt x="579596" y="2710339"/>
                    <a:pt x="581977" y="2708910"/>
                    <a:pt x="580072" y="2701290"/>
                  </a:cubicBezTo>
                  <a:cubicBezTo>
                    <a:pt x="577215" y="2696528"/>
                    <a:pt x="570071" y="2675096"/>
                    <a:pt x="567690" y="2656999"/>
                  </a:cubicBezTo>
                  <a:cubicBezTo>
                    <a:pt x="564832" y="2654141"/>
                    <a:pt x="561499" y="2645569"/>
                    <a:pt x="558641" y="2640806"/>
                  </a:cubicBezTo>
                  <a:cubicBezTo>
                    <a:pt x="562927" y="2659380"/>
                    <a:pt x="567213" y="2666524"/>
                    <a:pt x="565785" y="2675096"/>
                  </a:cubicBezTo>
                  <a:cubicBezTo>
                    <a:pt x="563880" y="2670810"/>
                    <a:pt x="562451" y="2667476"/>
                    <a:pt x="560546" y="2665095"/>
                  </a:cubicBezTo>
                  <a:cubicBezTo>
                    <a:pt x="562927" y="2674620"/>
                    <a:pt x="565309" y="2675572"/>
                    <a:pt x="567690" y="2682716"/>
                  </a:cubicBezTo>
                  <a:cubicBezTo>
                    <a:pt x="560546" y="2681764"/>
                    <a:pt x="573405" y="2706052"/>
                    <a:pt x="571976" y="2710339"/>
                  </a:cubicBezTo>
                  <a:cubicBezTo>
                    <a:pt x="570547" y="2710339"/>
                    <a:pt x="568642" y="2706052"/>
                    <a:pt x="567213" y="2708910"/>
                  </a:cubicBezTo>
                  <a:cubicBezTo>
                    <a:pt x="575310" y="2728913"/>
                    <a:pt x="590550" y="2759393"/>
                    <a:pt x="589597" y="2775585"/>
                  </a:cubicBezTo>
                  <a:cubicBezTo>
                    <a:pt x="593407" y="2768441"/>
                    <a:pt x="605790" y="2813209"/>
                    <a:pt x="595312" y="2798921"/>
                  </a:cubicBezTo>
                  <a:cubicBezTo>
                    <a:pt x="602456" y="2817971"/>
                    <a:pt x="600551" y="2803684"/>
                    <a:pt x="605790" y="2814638"/>
                  </a:cubicBezTo>
                  <a:cubicBezTo>
                    <a:pt x="604837" y="2817495"/>
                    <a:pt x="606742" y="2824163"/>
                    <a:pt x="603885" y="2825115"/>
                  </a:cubicBezTo>
                  <a:cubicBezTo>
                    <a:pt x="586264" y="2794635"/>
                    <a:pt x="582453" y="2772252"/>
                    <a:pt x="575310" y="2739390"/>
                  </a:cubicBezTo>
                  <a:cubicBezTo>
                    <a:pt x="562927" y="2717959"/>
                    <a:pt x="563880" y="2707005"/>
                    <a:pt x="558165" y="2692717"/>
                  </a:cubicBezTo>
                  <a:lnTo>
                    <a:pt x="561022" y="2690812"/>
                  </a:lnTo>
                  <a:cubicBezTo>
                    <a:pt x="557688" y="2689860"/>
                    <a:pt x="548640" y="2649855"/>
                    <a:pt x="549116" y="2663190"/>
                  </a:cubicBezTo>
                  <a:cubicBezTo>
                    <a:pt x="553879" y="2669858"/>
                    <a:pt x="558641" y="2694623"/>
                    <a:pt x="556736" y="2697956"/>
                  </a:cubicBezTo>
                  <a:cubicBezTo>
                    <a:pt x="549592" y="2674620"/>
                    <a:pt x="548640" y="2660809"/>
                    <a:pt x="541020" y="2637473"/>
                  </a:cubicBezTo>
                  <a:cubicBezTo>
                    <a:pt x="545782" y="2641283"/>
                    <a:pt x="543401" y="2635091"/>
                    <a:pt x="543877" y="2627471"/>
                  </a:cubicBezTo>
                  <a:cubicBezTo>
                    <a:pt x="538639" y="2631758"/>
                    <a:pt x="533400" y="2605564"/>
                    <a:pt x="537686" y="2609374"/>
                  </a:cubicBezTo>
                  <a:cubicBezTo>
                    <a:pt x="532924" y="2593181"/>
                    <a:pt x="528161" y="2575560"/>
                    <a:pt x="524827" y="2556510"/>
                  </a:cubicBezTo>
                  <a:cubicBezTo>
                    <a:pt x="522446" y="2537460"/>
                    <a:pt x="519588" y="2517934"/>
                    <a:pt x="514826" y="2498884"/>
                  </a:cubicBezTo>
                  <a:cubicBezTo>
                    <a:pt x="517684" y="2489835"/>
                    <a:pt x="513874" y="2467451"/>
                    <a:pt x="509587" y="2456021"/>
                  </a:cubicBezTo>
                  <a:cubicBezTo>
                    <a:pt x="511016" y="2455069"/>
                    <a:pt x="511968" y="2456974"/>
                    <a:pt x="513397" y="2458403"/>
                  </a:cubicBezTo>
                  <a:cubicBezTo>
                    <a:pt x="509587" y="2443163"/>
                    <a:pt x="511016" y="2439353"/>
                    <a:pt x="512445" y="2434114"/>
                  </a:cubicBezTo>
                  <a:cubicBezTo>
                    <a:pt x="507206" y="2420302"/>
                    <a:pt x="511492" y="2450783"/>
                    <a:pt x="508159" y="2439829"/>
                  </a:cubicBezTo>
                  <a:cubicBezTo>
                    <a:pt x="507682" y="2429351"/>
                    <a:pt x="505301" y="2416016"/>
                    <a:pt x="507682" y="2411254"/>
                  </a:cubicBezTo>
                  <a:cubicBezTo>
                    <a:pt x="502920" y="2384584"/>
                    <a:pt x="499110" y="2325529"/>
                    <a:pt x="501015" y="2302669"/>
                  </a:cubicBezTo>
                  <a:cubicBezTo>
                    <a:pt x="498634" y="2291239"/>
                    <a:pt x="494823" y="2252663"/>
                    <a:pt x="493871" y="2223135"/>
                  </a:cubicBezTo>
                  <a:cubicBezTo>
                    <a:pt x="495300" y="2193608"/>
                    <a:pt x="497681" y="2173129"/>
                    <a:pt x="500062" y="2197417"/>
                  </a:cubicBezTo>
                  <a:cubicBezTo>
                    <a:pt x="501967" y="2170271"/>
                    <a:pt x="501491" y="2137410"/>
                    <a:pt x="502443" y="2119789"/>
                  </a:cubicBezTo>
                  <a:cubicBezTo>
                    <a:pt x="502443" y="2138839"/>
                    <a:pt x="503396" y="2112169"/>
                    <a:pt x="506730" y="2118836"/>
                  </a:cubicBezTo>
                  <a:cubicBezTo>
                    <a:pt x="506254" y="2107883"/>
                    <a:pt x="505777" y="2105502"/>
                    <a:pt x="508159" y="2099310"/>
                  </a:cubicBezTo>
                  <a:cubicBezTo>
                    <a:pt x="503396" y="2098358"/>
                    <a:pt x="510540" y="2072640"/>
                    <a:pt x="506730" y="2065020"/>
                  </a:cubicBezTo>
                  <a:cubicBezTo>
                    <a:pt x="506730" y="2067401"/>
                    <a:pt x="505777" y="2069783"/>
                    <a:pt x="505777" y="2065020"/>
                  </a:cubicBezTo>
                  <a:cubicBezTo>
                    <a:pt x="508635" y="2062639"/>
                    <a:pt x="508159" y="2061686"/>
                    <a:pt x="512445" y="2056447"/>
                  </a:cubicBezTo>
                  <a:cubicBezTo>
                    <a:pt x="514826" y="2065496"/>
                    <a:pt x="512445" y="2069306"/>
                    <a:pt x="513874" y="2083118"/>
                  </a:cubicBezTo>
                  <a:cubicBezTo>
                    <a:pt x="517684" y="2075497"/>
                    <a:pt x="517207" y="2085499"/>
                    <a:pt x="520065" y="2089785"/>
                  </a:cubicBezTo>
                  <a:cubicBezTo>
                    <a:pt x="519112" y="2039779"/>
                    <a:pt x="523399" y="2047875"/>
                    <a:pt x="530066" y="2005489"/>
                  </a:cubicBezTo>
                  <a:cubicBezTo>
                    <a:pt x="526256" y="2003584"/>
                    <a:pt x="526256" y="2023586"/>
                    <a:pt x="522922" y="2025015"/>
                  </a:cubicBezTo>
                  <a:lnTo>
                    <a:pt x="525304" y="2005965"/>
                  </a:lnTo>
                  <a:cubicBezTo>
                    <a:pt x="525304" y="2005965"/>
                    <a:pt x="521494" y="2008822"/>
                    <a:pt x="520065" y="2014061"/>
                  </a:cubicBezTo>
                  <a:cubicBezTo>
                    <a:pt x="524351" y="2012632"/>
                    <a:pt x="517684" y="2025967"/>
                    <a:pt x="521494" y="2028825"/>
                  </a:cubicBezTo>
                  <a:cubicBezTo>
                    <a:pt x="519588" y="2034540"/>
                    <a:pt x="518636" y="2043589"/>
                    <a:pt x="515302" y="2040731"/>
                  </a:cubicBezTo>
                  <a:cubicBezTo>
                    <a:pt x="515779" y="2034064"/>
                    <a:pt x="519112" y="2021681"/>
                    <a:pt x="515302" y="2025967"/>
                  </a:cubicBezTo>
                  <a:cubicBezTo>
                    <a:pt x="514826" y="2035493"/>
                    <a:pt x="514350" y="2043112"/>
                    <a:pt x="511016" y="2049304"/>
                  </a:cubicBezTo>
                  <a:cubicBezTo>
                    <a:pt x="510063" y="2028825"/>
                    <a:pt x="522446" y="1979295"/>
                    <a:pt x="521970" y="1949767"/>
                  </a:cubicBezTo>
                  <a:cubicBezTo>
                    <a:pt x="524827" y="1944052"/>
                    <a:pt x="528637" y="1923098"/>
                    <a:pt x="531495" y="1904048"/>
                  </a:cubicBezTo>
                  <a:cubicBezTo>
                    <a:pt x="533876" y="1884997"/>
                    <a:pt x="538639" y="1868329"/>
                    <a:pt x="534828" y="1869281"/>
                  </a:cubicBezTo>
                  <a:cubicBezTo>
                    <a:pt x="539115" y="1861661"/>
                    <a:pt x="538162" y="1864042"/>
                    <a:pt x="542925" y="1857851"/>
                  </a:cubicBezTo>
                  <a:cubicBezTo>
                    <a:pt x="541020" y="1870234"/>
                    <a:pt x="530542" y="1898809"/>
                    <a:pt x="535781" y="1899285"/>
                  </a:cubicBezTo>
                  <a:cubicBezTo>
                    <a:pt x="538162" y="1881664"/>
                    <a:pt x="543877" y="1856899"/>
                    <a:pt x="544830" y="1872615"/>
                  </a:cubicBezTo>
                  <a:cubicBezTo>
                    <a:pt x="547687" y="1862138"/>
                    <a:pt x="543401" y="1864042"/>
                    <a:pt x="545782" y="1854041"/>
                  </a:cubicBezTo>
                  <a:lnTo>
                    <a:pt x="550068" y="1854041"/>
                  </a:lnTo>
                  <a:cubicBezTo>
                    <a:pt x="548164" y="1862138"/>
                    <a:pt x="540544" y="1890236"/>
                    <a:pt x="546735" y="1876425"/>
                  </a:cubicBezTo>
                  <a:cubicBezTo>
                    <a:pt x="545306" y="1869281"/>
                    <a:pt x="552450" y="1852612"/>
                    <a:pt x="554831" y="1846421"/>
                  </a:cubicBezTo>
                  <a:cubicBezTo>
                    <a:pt x="554355" y="1839754"/>
                    <a:pt x="563404" y="1798320"/>
                    <a:pt x="570547" y="1794034"/>
                  </a:cubicBezTo>
                  <a:cubicBezTo>
                    <a:pt x="571500" y="1794986"/>
                    <a:pt x="571500" y="1798320"/>
                    <a:pt x="570547" y="1801654"/>
                  </a:cubicBezTo>
                  <a:cubicBezTo>
                    <a:pt x="567213" y="1814036"/>
                    <a:pt x="560070" y="1831181"/>
                    <a:pt x="562451" y="1834991"/>
                  </a:cubicBezTo>
                  <a:cubicBezTo>
                    <a:pt x="560070" y="1839754"/>
                    <a:pt x="557212" y="1839754"/>
                    <a:pt x="556736" y="1834991"/>
                  </a:cubicBezTo>
                  <a:cubicBezTo>
                    <a:pt x="551974" y="1853565"/>
                    <a:pt x="559593" y="1836896"/>
                    <a:pt x="558641" y="1845945"/>
                  </a:cubicBezTo>
                  <a:cubicBezTo>
                    <a:pt x="555307" y="1851184"/>
                    <a:pt x="551021" y="1857375"/>
                    <a:pt x="552926" y="1864519"/>
                  </a:cubicBezTo>
                  <a:cubicBezTo>
                    <a:pt x="558641" y="1854994"/>
                    <a:pt x="577691" y="1789747"/>
                    <a:pt x="579120" y="1767840"/>
                  </a:cubicBezTo>
                  <a:cubicBezTo>
                    <a:pt x="583406" y="1760696"/>
                    <a:pt x="585311" y="1744504"/>
                    <a:pt x="590550" y="1730693"/>
                  </a:cubicBezTo>
                  <a:cubicBezTo>
                    <a:pt x="595789" y="1716881"/>
                    <a:pt x="601027" y="1704023"/>
                    <a:pt x="607695" y="1702594"/>
                  </a:cubicBezTo>
                  <a:cubicBezTo>
                    <a:pt x="610076" y="1693069"/>
                    <a:pt x="617220" y="1674495"/>
                    <a:pt x="621982" y="1670685"/>
                  </a:cubicBezTo>
                  <a:cubicBezTo>
                    <a:pt x="626745" y="1659731"/>
                    <a:pt x="621506" y="1663541"/>
                    <a:pt x="625792" y="1652588"/>
                  </a:cubicBezTo>
                  <a:cubicBezTo>
                    <a:pt x="635317" y="1632109"/>
                    <a:pt x="637698" y="1637348"/>
                    <a:pt x="647223" y="1628775"/>
                  </a:cubicBezTo>
                  <a:cubicBezTo>
                    <a:pt x="641509" y="1628775"/>
                    <a:pt x="651510" y="1598771"/>
                    <a:pt x="659130" y="1589246"/>
                  </a:cubicBezTo>
                  <a:cubicBezTo>
                    <a:pt x="660559" y="1589246"/>
                    <a:pt x="657225" y="1595438"/>
                    <a:pt x="658177" y="1596390"/>
                  </a:cubicBezTo>
                  <a:cubicBezTo>
                    <a:pt x="667226" y="1584960"/>
                    <a:pt x="661035" y="1577340"/>
                    <a:pt x="670560" y="1568767"/>
                  </a:cubicBezTo>
                  <a:cubicBezTo>
                    <a:pt x="677227" y="1562576"/>
                    <a:pt x="662940" y="1588294"/>
                    <a:pt x="670560" y="1576387"/>
                  </a:cubicBezTo>
                  <a:cubicBezTo>
                    <a:pt x="673417" y="1564005"/>
                    <a:pt x="681513" y="1561148"/>
                    <a:pt x="680561" y="1552099"/>
                  </a:cubicBezTo>
                  <a:cubicBezTo>
                    <a:pt x="683895" y="1546384"/>
                    <a:pt x="686276" y="1546860"/>
                    <a:pt x="689610" y="1542574"/>
                  </a:cubicBezTo>
                  <a:cubicBezTo>
                    <a:pt x="689133" y="1534001"/>
                    <a:pt x="719137" y="1470184"/>
                    <a:pt x="721995" y="1481614"/>
                  </a:cubicBezTo>
                  <a:cubicBezTo>
                    <a:pt x="725328" y="1473517"/>
                    <a:pt x="728662" y="1464945"/>
                    <a:pt x="732948" y="1455896"/>
                  </a:cubicBezTo>
                  <a:cubicBezTo>
                    <a:pt x="738187" y="1447800"/>
                    <a:pt x="742950" y="1439227"/>
                    <a:pt x="748188" y="1430655"/>
                  </a:cubicBezTo>
                  <a:cubicBezTo>
                    <a:pt x="759142" y="1413510"/>
                    <a:pt x="770572" y="1395889"/>
                    <a:pt x="782002" y="1378267"/>
                  </a:cubicBezTo>
                  <a:cubicBezTo>
                    <a:pt x="793432" y="1360646"/>
                    <a:pt x="804862" y="1343501"/>
                    <a:pt x="815816" y="1326833"/>
                  </a:cubicBezTo>
                  <a:cubicBezTo>
                    <a:pt x="827722" y="1311593"/>
                    <a:pt x="839628" y="1297305"/>
                    <a:pt x="849153" y="1283970"/>
                  </a:cubicBezTo>
                  <a:cubicBezTo>
                    <a:pt x="850106" y="1285875"/>
                    <a:pt x="852963" y="1286828"/>
                    <a:pt x="846772" y="1294924"/>
                  </a:cubicBezTo>
                  <a:cubicBezTo>
                    <a:pt x="844867" y="1294924"/>
                    <a:pt x="838676" y="1297781"/>
                    <a:pt x="836771" y="1306830"/>
                  </a:cubicBezTo>
                  <a:cubicBezTo>
                    <a:pt x="840581" y="1301115"/>
                    <a:pt x="842962" y="1300163"/>
                    <a:pt x="844391" y="1302068"/>
                  </a:cubicBezTo>
                  <a:cubicBezTo>
                    <a:pt x="838676" y="1312545"/>
                    <a:pt x="827722" y="1319689"/>
                    <a:pt x="826770" y="1326356"/>
                  </a:cubicBezTo>
                  <a:cubicBezTo>
                    <a:pt x="833437" y="1317784"/>
                    <a:pt x="850106" y="1297305"/>
                    <a:pt x="855345" y="1290637"/>
                  </a:cubicBezTo>
                  <a:cubicBezTo>
                    <a:pt x="855345" y="1288256"/>
                    <a:pt x="851058" y="1287780"/>
                    <a:pt x="855345" y="1279208"/>
                  </a:cubicBezTo>
                  <a:cubicBezTo>
                    <a:pt x="859155" y="1287304"/>
                    <a:pt x="865346" y="1266825"/>
                    <a:pt x="872490" y="1262539"/>
                  </a:cubicBezTo>
                  <a:cubicBezTo>
                    <a:pt x="867251" y="1272540"/>
                    <a:pt x="877252" y="1267301"/>
                    <a:pt x="878681" y="1261110"/>
                  </a:cubicBezTo>
                  <a:cubicBezTo>
                    <a:pt x="873442" y="1268730"/>
                    <a:pt x="874871" y="1260158"/>
                    <a:pt x="877728" y="1256824"/>
                  </a:cubicBezTo>
                  <a:cubicBezTo>
                    <a:pt x="887730" y="1244918"/>
                    <a:pt x="898683" y="1247299"/>
                    <a:pt x="902017" y="1235392"/>
                  </a:cubicBezTo>
                  <a:cubicBezTo>
                    <a:pt x="900588" y="1233011"/>
                    <a:pt x="892968" y="1249680"/>
                    <a:pt x="892492" y="1243012"/>
                  </a:cubicBezTo>
                  <a:cubicBezTo>
                    <a:pt x="891063" y="1237298"/>
                    <a:pt x="906303" y="1224439"/>
                    <a:pt x="912971" y="1215866"/>
                  </a:cubicBezTo>
                  <a:cubicBezTo>
                    <a:pt x="910113" y="1207770"/>
                    <a:pt x="920591" y="1193482"/>
                    <a:pt x="935831" y="1178719"/>
                  </a:cubicBezTo>
                  <a:cubicBezTo>
                    <a:pt x="925353" y="1191101"/>
                    <a:pt x="932973" y="1184910"/>
                    <a:pt x="935831" y="1186815"/>
                  </a:cubicBezTo>
                  <a:cubicBezTo>
                    <a:pt x="951071" y="1169670"/>
                    <a:pt x="961548" y="1156811"/>
                    <a:pt x="978217" y="1143476"/>
                  </a:cubicBezTo>
                  <a:cubicBezTo>
                    <a:pt x="973931" y="1148715"/>
                    <a:pt x="953452" y="1171099"/>
                    <a:pt x="962025" y="1163479"/>
                  </a:cubicBezTo>
                  <a:cubicBezTo>
                    <a:pt x="974407" y="1147762"/>
                    <a:pt x="979170" y="1148715"/>
                    <a:pt x="974407" y="1157764"/>
                  </a:cubicBezTo>
                  <a:cubicBezTo>
                    <a:pt x="984408" y="1143476"/>
                    <a:pt x="988218" y="1145381"/>
                    <a:pt x="995362" y="1132046"/>
                  </a:cubicBezTo>
                  <a:cubicBezTo>
                    <a:pt x="996791" y="1132523"/>
                    <a:pt x="999648" y="1129189"/>
                    <a:pt x="1000601" y="1131094"/>
                  </a:cubicBezTo>
                  <a:cubicBezTo>
                    <a:pt x="1001553" y="1132523"/>
                    <a:pt x="998696" y="1137285"/>
                    <a:pt x="992981" y="1143476"/>
                  </a:cubicBezTo>
                  <a:cubicBezTo>
                    <a:pt x="1004887" y="1136809"/>
                    <a:pt x="1008221" y="1133951"/>
                    <a:pt x="1020127" y="1125379"/>
                  </a:cubicBezTo>
                  <a:cubicBezTo>
                    <a:pt x="1021080" y="1120140"/>
                    <a:pt x="1007745" y="1134904"/>
                    <a:pt x="1013936" y="1125855"/>
                  </a:cubicBezTo>
                  <a:cubicBezTo>
                    <a:pt x="1024890" y="1114901"/>
                    <a:pt x="1021556" y="1113949"/>
                    <a:pt x="1029176" y="1104900"/>
                  </a:cubicBezTo>
                  <a:cubicBezTo>
                    <a:pt x="1031557" y="1109186"/>
                    <a:pt x="1045368" y="1093946"/>
                    <a:pt x="1052512" y="1090136"/>
                  </a:cubicBezTo>
                  <a:cubicBezTo>
                    <a:pt x="1043940" y="1103471"/>
                    <a:pt x="1025366" y="1109663"/>
                    <a:pt x="1024890" y="1119664"/>
                  </a:cubicBezTo>
                  <a:cubicBezTo>
                    <a:pt x="1031081" y="1112044"/>
                    <a:pt x="1041558" y="1103471"/>
                    <a:pt x="1042035" y="1108710"/>
                  </a:cubicBezTo>
                  <a:cubicBezTo>
                    <a:pt x="1036320" y="1114901"/>
                    <a:pt x="1022984" y="1128236"/>
                    <a:pt x="1023461" y="1131094"/>
                  </a:cubicBezTo>
                  <a:cubicBezTo>
                    <a:pt x="1036796" y="1118235"/>
                    <a:pt x="1045368" y="1106329"/>
                    <a:pt x="1054893" y="1108234"/>
                  </a:cubicBezTo>
                  <a:cubicBezTo>
                    <a:pt x="1054893" y="1101566"/>
                    <a:pt x="1076801" y="1088231"/>
                    <a:pt x="1083945" y="1076325"/>
                  </a:cubicBezTo>
                  <a:cubicBezTo>
                    <a:pt x="1090612" y="1072991"/>
                    <a:pt x="1083945" y="1079183"/>
                    <a:pt x="1090136" y="1076325"/>
                  </a:cubicBezTo>
                  <a:cubicBezTo>
                    <a:pt x="1096803" y="1067276"/>
                    <a:pt x="1104423" y="1068229"/>
                    <a:pt x="1104423" y="1064419"/>
                  </a:cubicBezTo>
                  <a:cubicBezTo>
                    <a:pt x="1097756" y="1070610"/>
                    <a:pt x="1100613" y="1062990"/>
                    <a:pt x="1104423" y="1060132"/>
                  </a:cubicBezTo>
                  <a:cubicBezTo>
                    <a:pt x="1106805" y="1061561"/>
                    <a:pt x="1114901" y="1052989"/>
                    <a:pt x="1122045" y="1046321"/>
                  </a:cubicBezTo>
                  <a:cubicBezTo>
                    <a:pt x="1122997" y="1050131"/>
                    <a:pt x="1129188" y="1043940"/>
                    <a:pt x="1130141" y="1047750"/>
                  </a:cubicBezTo>
                  <a:cubicBezTo>
                    <a:pt x="1153953" y="1019175"/>
                    <a:pt x="1179671" y="1010602"/>
                    <a:pt x="1205864" y="989171"/>
                  </a:cubicBezTo>
                  <a:cubicBezTo>
                    <a:pt x="1208722" y="989171"/>
                    <a:pt x="1206817" y="995362"/>
                    <a:pt x="1213008" y="990600"/>
                  </a:cubicBezTo>
                  <a:cubicBezTo>
                    <a:pt x="1216342" y="983933"/>
                    <a:pt x="1224438" y="976789"/>
                    <a:pt x="1233963" y="971550"/>
                  </a:cubicBezTo>
                  <a:cubicBezTo>
                    <a:pt x="1234916" y="972502"/>
                    <a:pt x="1229677" y="976313"/>
                    <a:pt x="1230153" y="977265"/>
                  </a:cubicBezTo>
                  <a:cubicBezTo>
                    <a:pt x="1244441" y="969645"/>
                    <a:pt x="1285398" y="933926"/>
                    <a:pt x="1275873" y="951071"/>
                  </a:cubicBezTo>
                  <a:cubicBezTo>
                    <a:pt x="1283493" y="939641"/>
                    <a:pt x="1310163" y="922020"/>
                    <a:pt x="1312544" y="927735"/>
                  </a:cubicBezTo>
                  <a:cubicBezTo>
                    <a:pt x="1321593" y="921068"/>
                    <a:pt x="1311116" y="922973"/>
                    <a:pt x="1314449" y="920115"/>
                  </a:cubicBezTo>
                  <a:cubicBezTo>
                    <a:pt x="1353026" y="907732"/>
                    <a:pt x="1383982" y="878681"/>
                    <a:pt x="1419224" y="865346"/>
                  </a:cubicBezTo>
                  <a:cubicBezTo>
                    <a:pt x="1416843" y="861060"/>
                    <a:pt x="1453514" y="854869"/>
                    <a:pt x="1457324" y="845344"/>
                  </a:cubicBezTo>
                  <a:cubicBezTo>
                    <a:pt x="1462563" y="843439"/>
                    <a:pt x="1466373" y="842486"/>
                    <a:pt x="1469231" y="842963"/>
                  </a:cubicBezTo>
                  <a:cubicBezTo>
                    <a:pt x="1448752" y="855345"/>
                    <a:pt x="1432559" y="863918"/>
                    <a:pt x="1416843" y="872014"/>
                  </a:cubicBezTo>
                  <a:cubicBezTo>
                    <a:pt x="1401603" y="881539"/>
                    <a:pt x="1386839" y="890588"/>
                    <a:pt x="1366837" y="902970"/>
                  </a:cubicBezTo>
                  <a:cubicBezTo>
                    <a:pt x="1368742" y="908685"/>
                    <a:pt x="1384934" y="896779"/>
                    <a:pt x="1388744" y="900589"/>
                  </a:cubicBezTo>
                  <a:cubicBezTo>
                    <a:pt x="1356836" y="925354"/>
                    <a:pt x="1326356" y="946309"/>
                    <a:pt x="1296828" y="966787"/>
                  </a:cubicBezTo>
                  <a:cubicBezTo>
                    <a:pt x="1268729" y="989647"/>
                    <a:pt x="1240154" y="1010602"/>
                    <a:pt x="1209198" y="1029176"/>
                  </a:cubicBezTo>
                  <a:cubicBezTo>
                    <a:pt x="1176337" y="1052989"/>
                    <a:pt x="1147762" y="1083945"/>
                    <a:pt x="1116806" y="1110615"/>
                  </a:cubicBezTo>
                  <a:cubicBezTo>
                    <a:pt x="1102042" y="1124426"/>
                    <a:pt x="1086802" y="1138237"/>
                    <a:pt x="1073467" y="1152525"/>
                  </a:cubicBezTo>
                  <a:cubicBezTo>
                    <a:pt x="1061085" y="1168241"/>
                    <a:pt x="1049655" y="1183481"/>
                    <a:pt x="1039177" y="1199674"/>
                  </a:cubicBezTo>
                  <a:cubicBezTo>
                    <a:pt x="1023937" y="1217295"/>
                    <a:pt x="1005363" y="1238250"/>
                    <a:pt x="985837" y="1260158"/>
                  </a:cubicBezTo>
                  <a:cubicBezTo>
                    <a:pt x="968216" y="1283494"/>
                    <a:pt x="951071" y="1308259"/>
                    <a:pt x="933926" y="1329214"/>
                  </a:cubicBezTo>
                  <a:cubicBezTo>
                    <a:pt x="944403" y="1322070"/>
                    <a:pt x="955833" y="1305877"/>
                    <a:pt x="967740" y="1288732"/>
                  </a:cubicBezTo>
                  <a:cubicBezTo>
                    <a:pt x="973455" y="1280160"/>
                    <a:pt x="979170" y="1271588"/>
                    <a:pt x="985361" y="1263968"/>
                  </a:cubicBezTo>
                  <a:cubicBezTo>
                    <a:pt x="992028" y="1257300"/>
                    <a:pt x="998696" y="1251109"/>
                    <a:pt x="1004411" y="1247299"/>
                  </a:cubicBezTo>
                  <a:cubicBezTo>
                    <a:pt x="1004887" y="1250156"/>
                    <a:pt x="1007268" y="1252061"/>
                    <a:pt x="1006792" y="1256348"/>
                  </a:cubicBezTo>
                  <a:cubicBezTo>
                    <a:pt x="1022984" y="1242060"/>
                    <a:pt x="1038224" y="1229201"/>
                    <a:pt x="1049655" y="1225391"/>
                  </a:cubicBezTo>
                  <a:cubicBezTo>
                    <a:pt x="1062037" y="1210151"/>
                    <a:pt x="1076325" y="1195864"/>
                    <a:pt x="1090136" y="1183005"/>
                  </a:cubicBezTo>
                  <a:cubicBezTo>
                    <a:pt x="1103471" y="1169670"/>
                    <a:pt x="1119663" y="1162050"/>
                    <a:pt x="1131093" y="1154906"/>
                  </a:cubicBezTo>
                  <a:cubicBezTo>
                    <a:pt x="1139666" y="1148239"/>
                    <a:pt x="1133474" y="1148715"/>
                    <a:pt x="1142047" y="1142048"/>
                  </a:cubicBezTo>
                  <a:cubicBezTo>
                    <a:pt x="1143476" y="1144429"/>
                    <a:pt x="1148715" y="1139190"/>
                    <a:pt x="1149191" y="1142524"/>
                  </a:cubicBezTo>
                  <a:cubicBezTo>
                    <a:pt x="1155382" y="1134428"/>
                    <a:pt x="1165383" y="1125855"/>
                    <a:pt x="1171098" y="1124903"/>
                  </a:cubicBezTo>
                  <a:cubicBezTo>
                    <a:pt x="1183481" y="1107757"/>
                    <a:pt x="1187291" y="1112996"/>
                    <a:pt x="1200149" y="1095375"/>
                  </a:cubicBezTo>
                  <a:lnTo>
                    <a:pt x="1202531" y="1097280"/>
                  </a:lnTo>
                  <a:cubicBezTo>
                    <a:pt x="1230629" y="1071086"/>
                    <a:pt x="1259205" y="1063466"/>
                    <a:pt x="1284922" y="1038225"/>
                  </a:cubicBezTo>
                  <a:cubicBezTo>
                    <a:pt x="1285874" y="1040130"/>
                    <a:pt x="1289684" y="1037272"/>
                    <a:pt x="1291113" y="1039178"/>
                  </a:cubicBezTo>
                  <a:cubicBezTo>
                    <a:pt x="1307782" y="1027271"/>
                    <a:pt x="1313497" y="1019651"/>
                    <a:pt x="1323022" y="1017746"/>
                  </a:cubicBezTo>
                  <a:cubicBezTo>
                    <a:pt x="1345406" y="999173"/>
                    <a:pt x="1370647" y="988695"/>
                    <a:pt x="1393983" y="974884"/>
                  </a:cubicBezTo>
                  <a:cubicBezTo>
                    <a:pt x="1418272" y="962501"/>
                    <a:pt x="1440656" y="945833"/>
                    <a:pt x="1466373" y="929164"/>
                  </a:cubicBezTo>
                  <a:cubicBezTo>
                    <a:pt x="1469231" y="929164"/>
                    <a:pt x="1473041" y="929164"/>
                    <a:pt x="1477803" y="927259"/>
                  </a:cubicBezTo>
                  <a:cubicBezTo>
                    <a:pt x="1496853" y="914400"/>
                    <a:pt x="1541144" y="893445"/>
                    <a:pt x="1561147" y="881063"/>
                  </a:cubicBezTo>
                  <a:cubicBezTo>
                    <a:pt x="1564957" y="877252"/>
                    <a:pt x="1566862" y="873443"/>
                    <a:pt x="1569719" y="869632"/>
                  </a:cubicBezTo>
                  <a:cubicBezTo>
                    <a:pt x="1578292" y="865346"/>
                    <a:pt x="1564004" y="875824"/>
                    <a:pt x="1577339" y="868204"/>
                  </a:cubicBezTo>
                  <a:cubicBezTo>
                    <a:pt x="1588769" y="861536"/>
                    <a:pt x="1564957" y="870109"/>
                    <a:pt x="1574958" y="864870"/>
                  </a:cubicBezTo>
                  <a:cubicBezTo>
                    <a:pt x="1577816" y="864870"/>
                    <a:pt x="1583054" y="863918"/>
                    <a:pt x="1588769" y="861536"/>
                  </a:cubicBezTo>
                  <a:cubicBezTo>
                    <a:pt x="1584007" y="858203"/>
                    <a:pt x="1602104" y="853440"/>
                    <a:pt x="1612582" y="849154"/>
                  </a:cubicBezTo>
                  <a:cubicBezTo>
                    <a:pt x="1624488" y="836771"/>
                    <a:pt x="1659731" y="821531"/>
                    <a:pt x="1671637" y="808673"/>
                  </a:cubicBezTo>
                  <a:cubicBezTo>
                    <a:pt x="1716404" y="791051"/>
                    <a:pt x="1737359" y="780574"/>
                    <a:pt x="1756885" y="764381"/>
                  </a:cubicBezTo>
                  <a:cubicBezTo>
                    <a:pt x="1762600" y="766286"/>
                    <a:pt x="1769268" y="759142"/>
                    <a:pt x="1774507" y="760571"/>
                  </a:cubicBezTo>
                  <a:cubicBezTo>
                    <a:pt x="1764982" y="758666"/>
                    <a:pt x="1762124" y="760571"/>
                    <a:pt x="1759743" y="754856"/>
                  </a:cubicBezTo>
                  <a:cubicBezTo>
                    <a:pt x="1764029" y="753428"/>
                    <a:pt x="1764029" y="752475"/>
                    <a:pt x="1769744" y="751046"/>
                  </a:cubicBezTo>
                  <a:cubicBezTo>
                    <a:pt x="1771649" y="752475"/>
                    <a:pt x="1766887" y="754380"/>
                    <a:pt x="1768315" y="755809"/>
                  </a:cubicBezTo>
                  <a:cubicBezTo>
                    <a:pt x="1780698" y="748189"/>
                    <a:pt x="1782603" y="747713"/>
                    <a:pt x="1793080" y="743426"/>
                  </a:cubicBezTo>
                  <a:cubicBezTo>
                    <a:pt x="1771649" y="746760"/>
                    <a:pt x="1806892" y="732949"/>
                    <a:pt x="1811178" y="732473"/>
                  </a:cubicBezTo>
                  <a:cubicBezTo>
                    <a:pt x="1802129" y="731520"/>
                    <a:pt x="1785460" y="737711"/>
                    <a:pt x="1776888" y="742474"/>
                  </a:cubicBezTo>
                  <a:cubicBezTo>
                    <a:pt x="1776888" y="741045"/>
                    <a:pt x="1774030" y="739140"/>
                    <a:pt x="1778317" y="737711"/>
                  </a:cubicBezTo>
                  <a:cubicBezTo>
                    <a:pt x="1800224" y="731520"/>
                    <a:pt x="1819274" y="729139"/>
                    <a:pt x="1844992" y="721043"/>
                  </a:cubicBezTo>
                  <a:cubicBezTo>
                    <a:pt x="1851183" y="717709"/>
                    <a:pt x="1835943" y="716280"/>
                    <a:pt x="1856898" y="713423"/>
                  </a:cubicBezTo>
                  <a:cubicBezTo>
                    <a:pt x="1856898" y="717709"/>
                    <a:pt x="1873567" y="715804"/>
                    <a:pt x="1860231" y="720566"/>
                  </a:cubicBezTo>
                  <a:cubicBezTo>
                    <a:pt x="1876901" y="719137"/>
                    <a:pt x="1873090" y="715328"/>
                    <a:pt x="1887854" y="713899"/>
                  </a:cubicBezTo>
                  <a:lnTo>
                    <a:pt x="1889283" y="716756"/>
                  </a:lnTo>
                  <a:cubicBezTo>
                    <a:pt x="1900713" y="715804"/>
                    <a:pt x="1894998" y="712946"/>
                    <a:pt x="1905952" y="711517"/>
                  </a:cubicBezTo>
                  <a:cubicBezTo>
                    <a:pt x="1922620" y="711517"/>
                    <a:pt x="1938337" y="712470"/>
                    <a:pt x="1952148" y="714375"/>
                  </a:cubicBezTo>
                  <a:cubicBezTo>
                    <a:pt x="1932622" y="715804"/>
                    <a:pt x="1915477" y="723424"/>
                    <a:pt x="1902142" y="721043"/>
                  </a:cubicBezTo>
                  <a:cubicBezTo>
                    <a:pt x="1909761" y="719137"/>
                    <a:pt x="1921192" y="717232"/>
                    <a:pt x="1922144" y="714375"/>
                  </a:cubicBezTo>
                  <a:cubicBezTo>
                    <a:pt x="1903570" y="714375"/>
                    <a:pt x="1901189" y="723424"/>
                    <a:pt x="1883568" y="721043"/>
                  </a:cubicBezTo>
                  <a:cubicBezTo>
                    <a:pt x="1869757" y="726281"/>
                    <a:pt x="1854040" y="727234"/>
                    <a:pt x="1840229" y="729615"/>
                  </a:cubicBezTo>
                  <a:cubicBezTo>
                    <a:pt x="1826418" y="732949"/>
                    <a:pt x="1814512" y="735806"/>
                    <a:pt x="1808320" y="741045"/>
                  </a:cubicBezTo>
                  <a:cubicBezTo>
                    <a:pt x="1822608" y="737711"/>
                    <a:pt x="1836895" y="736759"/>
                    <a:pt x="1848802" y="736282"/>
                  </a:cubicBezTo>
                  <a:cubicBezTo>
                    <a:pt x="1860708" y="736759"/>
                    <a:pt x="1869757" y="736282"/>
                    <a:pt x="1873567" y="732473"/>
                  </a:cubicBezTo>
                  <a:cubicBezTo>
                    <a:pt x="1873567" y="734854"/>
                    <a:pt x="1854993" y="736759"/>
                    <a:pt x="1855469" y="734377"/>
                  </a:cubicBezTo>
                  <a:cubicBezTo>
                    <a:pt x="1857850" y="732473"/>
                    <a:pt x="1859279" y="730091"/>
                    <a:pt x="1868328" y="729139"/>
                  </a:cubicBezTo>
                  <a:cubicBezTo>
                    <a:pt x="1882615" y="731520"/>
                    <a:pt x="1881663" y="727710"/>
                    <a:pt x="1904047" y="724376"/>
                  </a:cubicBezTo>
                  <a:cubicBezTo>
                    <a:pt x="1894998" y="729139"/>
                    <a:pt x="1923573" y="724376"/>
                    <a:pt x="1906428" y="730568"/>
                  </a:cubicBezTo>
                  <a:cubicBezTo>
                    <a:pt x="1915000" y="731044"/>
                    <a:pt x="1936432" y="722471"/>
                    <a:pt x="1939289" y="728186"/>
                  </a:cubicBezTo>
                  <a:cubicBezTo>
                    <a:pt x="1932145" y="730091"/>
                    <a:pt x="1915953" y="731044"/>
                    <a:pt x="1915477" y="733425"/>
                  </a:cubicBezTo>
                  <a:cubicBezTo>
                    <a:pt x="1927383" y="731520"/>
                    <a:pt x="1903094" y="739140"/>
                    <a:pt x="1916905" y="737711"/>
                  </a:cubicBezTo>
                  <a:cubicBezTo>
                    <a:pt x="1932622" y="730568"/>
                    <a:pt x="1939765" y="737711"/>
                    <a:pt x="1955481" y="731996"/>
                  </a:cubicBezTo>
                  <a:cubicBezTo>
                    <a:pt x="1955481" y="733425"/>
                    <a:pt x="1951672" y="734377"/>
                    <a:pt x="1953100" y="735806"/>
                  </a:cubicBezTo>
                  <a:cubicBezTo>
                    <a:pt x="1963578" y="732949"/>
                    <a:pt x="1962149" y="733901"/>
                    <a:pt x="1970721" y="733901"/>
                  </a:cubicBezTo>
                  <a:cubicBezTo>
                    <a:pt x="1973103" y="729615"/>
                    <a:pt x="1956910" y="734854"/>
                    <a:pt x="1958339" y="730568"/>
                  </a:cubicBezTo>
                  <a:cubicBezTo>
                    <a:pt x="1977389" y="727234"/>
                    <a:pt x="1989295" y="724376"/>
                    <a:pt x="1998820" y="722948"/>
                  </a:cubicBezTo>
                  <a:cubicBezTo>
                    <a:pt x="2008822" y="722948"/>
                    <a:pt x="2016442" y="723900"/>
                    <a:pt x="2026443" y="726757"/>
                  </a:cubicBezTo>
                  <a:cubicBezTo>
                    <a:pt x="2022156" y="726757"/>
                    <a:pt x="2016442" y="726757"/>
                    <a:pt x="2016442" y="728662"/>
                  </a:cubicBezTo>
                  <a:cubicBezTo>
                    <a:pt x="2021204" y="728662"/>
                    <a:pt x="2024062" y="729615"/>
                    <a:pt x="2024538" y="731520"/>
                  </a:cubicBezTo>
                  <a:cubicBezTo>
                    <a:pt x="2041207" y="731520"/>
                    <a:pt x="2047398" y="728662"/>
                    <a:pt x="2055018" y="726281"/>
                  </a:cubicBezTo>
                  <a:cubicBezTo>
                    <a:pt x="2099785" y="728186"/>
                    <a:pt x="2157412" y="728662"/>
                    <a:pt x="2222658" y="730568"/>
                  </a:cubicBezTo>
                  <a:cubicBezTo>
                    <a:pt x="2222658" y="732949"/>
                    <a:pt x="2213133" y="731520"/>
                    <a:pt x="2216467" y="734854"/>
                  </a:cubicBezTo>
                  <a:cubicBezTo>
                    <a:pt x="2233612" y="734854"/>
                    <a:pt x="2246946" y="730091"/>
                    <a:pt x="2232183" y="725805"/>
                  </a:cubicBezTo>
                  <a:cubicBezTo>
                    <a:pt x="2240755" y="725805"/>
                    <a:pt x="2240279" y="728186"/>
                    <a:pt x="2249804" y="727234"/>
                  </a:cubicBezTo>
                  <a:lnTo>
                    <a:pt x="2248852" y="720566"/>
                  </a:lnTo>
                  <a:cubicBezTo>
                    <a:pt x="2264568" y="721519"/>
                    <a:pt x="2271235" y="719137"/>
                    <a:pt x="2272664" y="715804"/>
                  </a:cubicBezTo>
                  <a:cubicBezTo>
                    <a:pt x="2265044" y="713423"/>
                    <a:pt x="2271712" y="707231"/>
                    <a:pt x="2260281" y="705803"/>
                  </a:cubicBezTo>
                  <a:cubicBezTo>
                    <a:pt x="2250757" y="708660"/>
                    <a:pt x="2244089" y="708660"/>
                    <a:pt x="2231706" y="705803"/>
                  </a:cubicBezTo>
                  <a:cubicBezTo>
                    <a:pt x="2231230" y="708660"/>
                    <a:pt x="2238374" y="713899"/>
                    <a:pt x="2222182" y="711994"/>
                  </a:cubicBezTo>
                  <a:cubicBezTo>
                    <a:pt x="2231230" y="706755"/>
                    <a:pt x="2224563" y="708184"/>
                    <a:pt x="2210275" y="706279"/>
                  </a:cubicBezTo>
                  <a:cubicBezTo>
                    <a:pt x="2212656" y="701516"/>
                    <a:pt x="2232183" y="699611"/>
                    <a:pt x="2245518" y="703897"/>
                  </a:cubicBezTo>
                  <a:lnTo>
                    <a:pt x="2244565" y="699611"/>
                  </a:lnTo>
                  <a:cubicBezTo>
                    <a:pt x="2223610" y="699611"/>
                    <a:pt x="2213609" y="699611"/>
                    <a:pt x="2198845" y="702469"/>
                  </a:cubicBezTo>
                  <a:cubicBezTo>
                    <a:pt x="2201227" y="700088"/>
                    <a:pt x="2210751" y="699611"/>
                    <a:pt x="2215514" y="697706"/>
                  </a:cubicBezTo>
                  <a:cubicBezTo>
                    <a:pt x="2198369" y="696754"/>
                    <a:pt x="2166936" y="693420"/>
                    <a:pt x="2140267" y="694372"/>
                  </a:cubicBezTo>
                  <a:cubicBezTo>
                    <a:pt x="2113596" y="694849"/>
                    <a:pt x="2091689" y="693896"/>
                    <a:pt x="2093594" y="686276"/>
                  </a:cubicBezTo>
                  <a:cubicBezTo>
                    <a:pt x="2078354" y="685324"/>
                    <a:pt x="2061685" y="684371"/>
                    <a:pt x="2042159" y="687705"/>
                  </a:cubicBezTo>
                  <a:cubicBezTo>
                    <a:pt x="2040254" y="691515"/>
                    <a:pt x="2052160" y="689134"/>
                    <a:pt x="2054541" y="691039"/>
                  </a:cubicBezTo>
                  <a:cubicBezTo>
                    <a:pt x="2038825" y="694372"/>
                    <a:pt x="2024538" y="693896"/>
                    <a:pt x="2016918" y="689134"/>
                  </a:cubicBezTo>
                  <a:cubicBezTo>
                    <a:pt x="2019299" y="693420"/>
                    <a:pt x="1995487" y="694372"/>
                    <a:pt x="1992153" y="691991"/>
                  </a:cubicBezTo>
                  <a:cubicBezTo>
                    <a:pt x="1990724" y="696277"/>
                    <a:pt x="1974056" y="699611"/>
                    <a:pt x="1967864" y="697706"/>
                  </a:cubicBezTo>
                  <a:cubicBezTo>
                    <a:pt x="1970721" y="696754"/>
                    <a:pt x="1971674" y="696277"/>
                    <a:pt x="1970721" y="694849"/>
                  </a:cubicBezTo>
                  <a:cubicBezTo>
                    <a:pt x="1975960" y="693896"/>
                    <a:pt x="1984057" y="692944"/>
                    <a:pt x="1984533" y="691039"/>
                  </a:cubicBezTo>
                  <a:cubicBezTo>
                    <a:pt x="1973579" y="691991"/>
                    <a:pt x="1970721" y="691991"/>
                    <a:pt x="1969293" y="690563"/>
                  </a:cubicBezTo>
                  <a:cubicBezTo>
                    <a:pt x="1963102" y="692944"/>
                    <a:pt x="1957386" y="692468"/>
                    <a:pt x="1952624" y="696754"/>
                  </a:cubicBezTo>
                  <a:cubicBezTo>
                    <a:pt x="1959292" y="696277"/>
                    <a:pt x="1966435" y="691039"/>
                    <a:pt x="1970245" y="693420"/>
                  </a:cubicBezTo>
                  <a:cubicBezTo>
                    <a:pt x="1965007" y="696277"/>
                    <a:pt x="1962625" y="700088"/>
                    <a:pt x="1950719" y="702469"/>
                  </a:cubicBezTo>
                  <a:cubicBezTo>
                    <a:pt x="1928335" y="698183"/>
                    <a:pt x="1940241" y="693896"/>
                    <a:pt x="1981675" y="683895"/>
                  </a:cubicBezTo>
                  <a:cubicBezTo>
                    <a:pt x="1990724" y="684848"/>
                    <a:pt x="1996915" y="685800"/>
                    <a:pt x="2011679" y="683895"/>
                  </a:cubicBezTo>
                  <a:cubicBezTo>
                    <a:pt x="2015489" y="681037"/>
                    <a:pt x="1999773" y="680085"/>
                    <a:pt x="2009774" y="678656"/>
                  </a:cubicBezTo>
                  <a:cubicBezTo>
                    <a:pt x="2020728" y="677704"/>
                    <a:pt x="2023585" y="681514"/>
                    <a:pt x="2031682" y="678656"/>
                  </a:cubicBezTo>
                  <a:cubicBezTo>
                    <a:pt x="2035968" y="674370"/>
                    <a:pt x="2015489" y="679609"/>
                    <a:pt x="2019299" y="675323"/>
                  </a:cubicBezTo>
                  <a:cubicBezTo>
                    <a:pt x="2031205" y="669607"/>
                    <a:pt x="2045493" y="673418"/>
                    <a:pt x="2062162" y="669131"/>
                  </a:cubicBezTo>
                  <a:cubicBezTo>
                    <a:pt x="2063114" y="670560"/>
                    <a:pt x="2062162" y="671989"/>
                    <a:pt x="2066924" y="671989"/>
                  </a:cubicBezTo>
                  <a:cubicBezTo>
                    <a:pt x="2085498" y="666750"/>
                    <a:pt x="2107882" y="667703"/>
                    <a:pt x="2143124" y="664369"/>
                  </a:cubicBezTo>
                  <a:cubicBezTo>
                    <a:pt x="2140743" y="668179"/>
                    <a:pt x="2155507" y="664369"/>
                    <a:pt x="2155030" y="667703"/>
                  </a:cubicBezTo>
                  <a:cubicBezTo>
                    <a:pt x="2174557" y="665798"/>
                    <a:pt x="2197416" y="669131"/>
                    <a:pt x="2205989" y="668655"/>
                  </a:cubicBezTo>
                  <a:cubicBezTo>
                    <a:pt x="2191225" y="671036"/>
                    <a:pt x="2172175" y="671512"/>
                    <a:pt x="2153602" y="670560"/>
                  </a:cubicBezTo>
                  <a:cubicBezTo>
                    <a:pt x="2135028" y="671989"/>
                    <a:pt x="2116930" y="671989"/>
                    <a:pt x="2103595" y="670560"/>
                  </a:cubicBezTo>
                  <a:cubicBezTo>
                    <a:pt x="2111692" y="673894"/>
                    <a:pt x="2132646" y="671989"/>
                    <a:pt x="2141695" y="675323"/>
                  </a:cubicBezTo>
                  <a:cubicBezTo>
                    <a:pt x="2153125" y="675323"/>
                    <a:pt x="2147886" y="671036"/>
                    <a:pt x="2159317" y="672465"/>
                  </a:cubicBezTo>
                  <a:cubicBezTo>
                    <a:pt x="2165984" y="676275"/>
                    <a:pt x="2176462" y="678656"/>
                    <a:pt x="2161221" y="680085"/>
                  </a:cubicBezTo>
                  <a:cubicBezTo>
                    <a:pt x="2175509" y="680561"/>
                    <a:pt x="2178843" y="681037"/>
                    <a:pt x="2189320" y="676751"/>
                  </a:cubicBezTo>
                  <a:cubicBezTo>
                    <a:pt x="2182176" y="675323"/>
                    <a:pt x="2177890" y="679609"/>
                    <a:pt x="2175033" y="676275"/>
                  </a:cubicBezTo>
                  <a:cubicBezTo>
                    <a:pt x="2179795" y="671989"/>
                    <a:pt x="2200750" y="677704"/>
                    <a:pt x="2211704" y="678656"/>
                  </a:cubicBezTo>
                  <a:cubicBezTo>
                    <a:pt x="2210275" y="675323"/>
                    <a:pt x="2195511" y="675323"/>
                    <a:pt x="2192178" y="672465"/>
                  </a:cubicBezTo>
                  <a:cubicBezTo>
                    <a:pt x="2207418" y="673894"/>
                    <a:pt x="2207894" y="673418"/>
                    <a:pt x="2225039" y="673418"/>
                  </a:cubicBezTo>
                  <a:cubicBezTo>
                    <a:pt x="2225039" y="671512"/>
                    <a:pt x="2223610" y="670084"/>
                    <a:pt x="2220753" y="669131"/>
                  </a:cubicBezTo>
                  <a:cubicBezTo>
                    <a:pt x="2243136" y="666750"/>
                    <a:pt x="2276474" y="670560"/>
                    <a:pt x="2285523" y="665798"/>
                  </a:cubicBezTo>
                  <a:cubicBezTo>
                    <a:pt x="2281237" y="663416"/>
                    <a:pt x="2270759" y="662464"/>
                    <a:pt x="2266473" y="660083"/>
                  </a:cubicBezTo>
                  <a:cubicBezTo>
                    <a:pt x="2284570" y="660559"/>
                    <a:pt x="2307430" y="666274"/>
                    <a:pt x="2326004" y="669131"/>
                  </a:cubicBezTo>
                  <a:cubicBezTo>
                    <a:pt x="2320765" y="669607"/>
                    <a:pt x="2307430" y="667703"/>
                    <a:pt x="2296953" y="668179"/>
                  </a:cubicBezTo>
                  <a:cubicBezTo>
                    <a:pt x="2309335" y="673894"/>
                    <a:pt x="2321241" y="671036"/>
                    <a:pt x="2329814" y="670560"/>
                  </a:cubicBezTo>
                  <a:cubicBezTo>
                    <a:pt x="2336481" y="673418"/>
                    <a:pt x="2335529" y="677704"/>
                    <a:pt x="2337434" y="675799"/>
                  </a:cubicBezTo>
                  <a:cubicBezTo>
                    <a:pt x="2350293" y="677227"/>
                    <a:pt x="2329338" y="671036"/>
                    <a:pt x="2340768" y="672941"/>
                  </a:cubicBezTo>
                  <a:lnTo>
                    <a:pt x="2347912" y="673894"/>
                  </a:lnTo>
                  <a:cubicBezTo>
                    <a:pt x="2344101" y="674370"/>
                    <a:pt x="2346959" y="678656"/>
                    <a:pt x="2352198" y="681037"/>
                  </a:cubicBezTo>
                  <a:cubicBezTo>
                    <a:pt x="2353150" y="679132"/>
                    <a:pt x="2361723" y="680085"/>
                    <a:pt x="2362675" y="678180"/>
                  </a:cubicBezTo>
                  <a:cubicBezTo>
                    <a:pt x="2353626" y="677227"/>
                    <a:pt x="2351721" y="678656"/>
                    <a:pt x="2347912" y="675323"/>
                  </a:cubicBezTo>
                  <a:cubicBezTo>
                    <a:pt x="2363628" y="675799"/>
                    <a:pt x="2370771" y="679132"/>
                    <a:pt x="2387440" y="678656"/>
                  </a:cubicBezTo>
                  <a:cubicBezTo>
                    <a:pt x="2386011" y="682466"/>
                    <a:pt x="2404585" y="688181"/>
                    <a:pt x="2413158" y="686276"/>
                  </a:cubicBezTo>
                  <a:cubicBezTo>
                    <a:pt x="2404109" y="685324"/>
                    <a:pt x="2395537" y="684371"/>
                    <a:pt x="2395060" y="681514"/>
                  </a:cubicBezTo>
                  <a:cubicBezTo>
                    <a:pt x="2409348" y="684371"/>
                    <a:pt x="2428874" y="682943"/>
                    <a:pt x="2442209" y="681990"/>
                  </a:cubicBezTo>
                  <a:cubicBezTo>
                    <a:pt x="2443637" y="678180"/>
                    <a:pt x="2434113" y="676275"/>
                    <a:pt x="2426969" y="673418"/>
                  </a:cubicBezTo>
                  <a:cubicBezTo>
                    <a:pt x="2425540" y="676751"/>
                    <a:pt x="2439828" y="677704"/>
                    <a:pt x="2430779" y="679132"/>
                  </a:cubicBezTo>
                  <a:cubicBezTo>
                    <a:pt x="2412205" y="675323"/>
                    <a:pt x="2400775" y="672465"/>
                    <a:pt x="2383630" y="673894"/>
                  </a:cubicBezTo>
                  <a:cubicBezTo>
                    <a:pt x="2373629" y="670084"/>
                    <a:pt x="2378392" y="662464"/>
                    <a:pt x="2367914" y="661987"/>
                  </a:cubicBezTo>
                  <a:cubicBezTo>
                    <a:pt x="2375534" y="662940"/>
                    <a:pt x="2368390" y="657225"/>
                    <a:pt x="2374581" y="657701"/>
                  </a:cubicBezTo>
                  <a:cubicBezTo>
                    <a:pt x="2363152" y="656749"/>
                    <a:pt x="2361246" y="652939"/>
                    <a:pt x="2366962" y="652463"/>
                  </a:cubicBezTo>
                  <a:cubicBezTo>
                    <a:pt x="2355531" y="652463"/>
                    <a:pt x="2357436" y="651034"/>
                    <a:pt x="2348864" y="651034"/>
                  </a:cubicBezTo>
                  <a:cubicBezTo>
                    <a:pt x="2342196" y="645319"/>
                    <a:pt x="2334577" y="640080"/>
                    <a:pt x="2317908" y="635794"/>
                  </a:cubicBezTo>
                  <a:cubicBezTo>
                    <a:pt x="2317908" y="638651"/>
                    <a:pt x="2334577" y="644366"/>
                    <a:pt x="2326480" y="644366"/>
                  </a:cubicBezTo>
                  <a:cubicBezTo>
                    <a:pt x="2316479" y="642938"/>
                    <a:pt x="2317908" y="639604"/>
                    <a:pt x="2307430" y="639604"/>
                  </a:cubicBezTo>
                  <a:cubicBezTo>
                    <a:pt x="2303620" y="643414"/>
                    <a:pt x="2349817" y="650081"/>
                    <a:pt x="2342196" y="653891"/>
                  </a:cubicBezTo>
                  <a:cubicBezTo>
                    <a:pt x="2330290" y="652463"/>
                    <a:pt x="2327909" y="648176"/>
                    <a:pt x="2312669" y="648176"/>
                  </a:cubicBezTo>
                  <a:cubicBezTo>
                    <a:pt x="2315050" y="643890"/>
                    <a:pt x="2291238" y="642938"/>
                    <a:pt x="2281713" y="638651"/>
                  </a:cubicBezTo>
                  <a:cubicBezTo>
                    <a:pt x="2288380" y="638651"/>
                    <a:pt x="2297905" y="641985"/>
                    <a:pt x="2300287" y="639127"/>
                  </a:cubicBezTo>
                  <a:cubicBezTo>
                    <a:pt x="2285999" y="636746"/>
                    <a:pt x="2307906" y="637699"/>
                    <a:pt x="2307430" y="636270"/>
                  </a:cubicBezTo>
                  <a:cubicBezTo>
                    <a:pt x="2307430" y="635794"/>
                    <a:pt x="2298382" y="632460"/>
                    <a:pt x="2303144" y="631984"/>
                  </a:cubicBezTo>
                  <a:cubicBezTo>
                    <a:pt x="2330767" y="632936"/>
                    <a:pt x="2363152" y="635794"/>
                    <a:pt x="2380773" y="634365"/>
                  </a:cubicBezTo>
                  <a:cubicBezTo>
                    <a:pt x="2366485" y="631507"/>
                    <a:pt x="2326004" y="631984"/>
                    <a:pt x="2314098" y="628174"/>
                  </a:cubicBezTo>
                  <a:cubicBezTo>
                    <a:pt x="2309811" y="628174"/>
                    <a:pt x="2311716" y="620078"/>
                    <a:pt x="2312669" y="619601"/>
                  </a:cubicBezTo>
                  <a:cubicBezTo>
                    <a:pt x="2303620" y="623411"/>
                    <a:pt x="2299334" y="616744"/>
                    <a:pt x="2289809" y="616744"/>
                  </a:cubicBezTo>
                  <a:cubicBezTo>
                    <a:pt x="2289809" y="618649"/>
                    <a:pt x="2290761" y="620554"/>
                    <a:pt x="2282665" y="619601"/>
                  </a:cubicBezTo>
                  <a:lnTo>
                    <a:pt x="2281713" y="615315"/>
                  </a:lnTo>
                  <a:cubicBezTo>
                    <a:pt x="2302668" y="614362"/>
                    <a:pt x="2321718" y="615791"/>
                    <a:pt x="2330767" y="616744"/>
                  </a:cubicBezTo>
                  <a:cubicBezTo>
                    <a:pt x="2326480" y="615791"/>
                    <a:pt x="2324575" y="614839"/>
                    <a:pt x="2323146" y="613410"/>
                  </a:cubicBezTo>
                  <a:cubicBezTo>
                    <a:pt x="2334577" y="613886"/>
                    <a:pt x="2335529" y="617220"/>
                    <a:pt x="2345530" y="614362"/>
                  </a:cubicBezTo>
                  <a:cubicBezTo>
                    <a:pt x="2354103" y="625793"/>
                    <a:pt x="2395060" y="624840"/>
                    <a:pt x="2414110" y="634365"/>
                  </a:cubicBezTo>
                  <a:cubicBezTo>
                    <a:pt x="2397442" y="632936"/>
                    <a:pt x="2404109" y="638651"/>
                    <a:pt x="2403156" y="636270"/>
                  </a:cubicBezTo>
                  <a:cubicBezTo>
                    <a:pt x="2407919" y="634841"/>
                    <a:pt x="2431255" y="639604"/>
                    <a:pt x="2429350" y="642938"/>
                  </a:cubicBezTo>
                  <a:cubicBezTo>
                    <a:pt x="2414587" y="642461"/>
                    <a:pt x="2420301" y="638651"/>
                    <a:pt x="2410300" y="637223"/>
                  </a:cubicBezTo>
                  <a:cubicBezTo>
                    <a:pt x="2410777" y="641985"/>
                    <a:pt x="2422683" y="644366"/>
                    <a:pt x="2433160" y="644366"/>
                  </a:cubicBezTo>
                  <a:cubicBezTo>
                    <a:pt x="2429827" y="640080"/>
                    <a:pt x="2436970" y="639604"/>
                    <a:pt x="2447924" y="641032"/>
                  </a:cubicBezTo>
                  <a:cubicBezTo>
                    <a:pt x="2447924" y="644366"/>
                    <a:pt x="2457925" y="645795"/>
                    <a:pt x="2456020" y="649605"/>
                  </a:cubicBezTo>
                  <a:cubicBezTo>
                    <a:pt x="2484595" y="652463"/>
                    <a:pt x="2474118" y="654844"/>
                    <a:pt x="2482214" y="657701"/>
                  </a:cubicBezTo>
                  <a:cubicBezTo>
                    <a:pt x="2499359" y="662940"/>
                    <a:pt x="2476975" y="653415"/>
                    <a:pt x="2489358" y="656272"/>
                  </a:cubicBezTo>
                  <a:cubicBezTo>
                    <a:pt x="2515551" y="662940"/>
                    <a:pt x="2526505" y="672465"/>
                    <a:pt x="2547460" y="675799"/>
                  </a:cubicBezTo>
                  <a:cubicBezTo>
                    <a:pt x="2547460" y="677704"/>
                    <a:pt x="2546508" y="679132"/>
                    <a:pt x="2543650" y="679132"/>
                  </a:cubicBezTo>
                  <a:cubicBezTo>
                    <a:pt x="2556509" y="681514"/>
                    <a:pt x="2569844" y="689610"/>
                    <a:pt x="2565558" y="689610"/>
                  </a:cubicBezTo>
                  <a:cubicBezTo>
                    <a:pt x="2556509" y="689134"/>
                    <a:pt x="2556985" y="682466"/>
                    <a:pt x="2551270" y="685324"/>
                  </a:cubicBezTo>
                  <a:cubicBezTo>
                    <a:pt x="2556032" y="686752"/>
                    <a:pt x="2558890" y="688657"/>
                    <a:pt x="2558414" y="690563"/>
                  </a:cubicBezTo>
                  <a:cubicBezTo>
                    <a:pt x="2570320" y="691515"/>
                    <a:pt x="2576035" y="693896"/>
                    <a:pt x="2579845" y="697706"/>
                  </a:cubicBezTo>
                  <a:cubicBezTo>
                    <a:pt x="2585084" y="695801"/>
                    <a:pt x="2613659" y="705326"/>
                    <a:pt x="2623184" y="710089"/>
                  </a:cubicBezTo>
                  <a:cubicBezTo>
                    <a:pt x="2623184" y="713899"/>
                    <a:pt x="2606991" y="709136"/>
                    <a:pt x="2605086" y="711517"/>
                  </a:cubicBezTo>
                  <a:cubicBezTo>
                    <a:pt x="2613183" y="712946"/>
                    <a:pt x="2616516" y="714851"/>
                    <a:pt x="2615564" y="717232"/>
                  </a:cubicBezTo>
                  <a:cubicBezTo>
                    <a:pt x="2611278" y="716280"/>
                    <a:pt x="2605562" y="714851"/>
                    <a:pt x="2604610" y="715804"/>
                  </a:cubicBezTo>
                  <a:cubicBezTo>
                    <a:pt x="2613659" y="718185"/>
                    <a:pt x="2621755" y="719614"/>
                    <a:pt x="2626041" y="719614"/>
                  </a:cubicBezTo>
                  <a:cubicBezTo>
                    <a:pt x="2613659" y="706279"/>
                    <a:pt x="2648901" y="720566"/>
                    <a:pt x="2654616" y="718185"/>
                  </a:cubicBezTo>
                  <a:cubicBezTo>
                    <a:pt x="2664141" y="723900"/>
                    <a:pt x="2668904" y="725329"/>
                    <a:pt x="2682715" y="729139"/>
                  </a:cubicBezTo>
                  <a:cubicBezTo>
                    <a:pt x="2677476" y="723900"/>
                    <a:pt x="2682715" y="723900"/>
                    <a:pt x="2694145" y="726281"/>
                  </a:cubicBezTo>
                  <a:cubicBezTo>
                    <a:pt x="2693669" y="718185"/>
                    <a:pt x="2700336" y="712946"/>
                    <a:pt x="2717005" y="719137"/>
                  </a:cubicBezTo>
                  <a:cubicBezTo>
                    <a:pt x="2712719" y="717709"/>
                    <a:pt x="2713195" y="716280"/>
                    <a:pt x="2713671" y="714851"/>
                  </a:cubicBezTo>
                  <a:cubicBezTo>
                    <a:pt x="2707480" y="712470"/>
                    <a:pt x="2692716" y="710565"/>
                    <a:pt x="2688906" y="706279"/>
                  </a:cubicBezTo>
                  <a:cubicBezTo>
                    <a:pt x="2696050" y="706279"/>
                    <a:pt x="2695098" y="709136"/>
                    <a:pt x="2706528" y="712470"/>
                  </a:cubicBezTo>
                  <a:cubicBezTo>
                    <a:pt x="2702717" y="707231"/>
                    <a:pt x="2717957" y="715804"/>
                    <a:pt x="2714147" y="710565"/>
                  </a:cubicBezTo>
                  <a:cubicBezTo>
                    <a:pt x="2702717" y="706279"/>
                    <a:pt x="2692716" y="702469"/>
                    <a:pt x="2693193" y="698659"/>
                  </a:cubicBezTo>
                  <a:cubicBezTo>
                    <a:pt x="2671285" y="692468"/>
                    <a:pt x="2665094" y="694372"/>
                    <a:pt x="2642710" y="685800"/>
                  </a:cubicBezTo>
                  <a:cubicBezTo>
                    <a:pt x="2642710" y="684848"/>
                    <a:pt x="2645568" y="685800"/>
                    <a:pt x="2646520" y="684848"/>
                  </a:cubicBezTo>
                  <a:cubicBezTo>
                    <a:pt x="2629375" y="679609"/>
                    <a:pt x="2609849" y="675323"/>
                    <a:pt x="2591275" y="675323"/>
                  </a:cubicBezTo>
                  <a:cubicBezTo>
                    <a:pt x="2591275" y="674370"/>
                    <a:pt x="2588417" y="673418"/>
                    <a:pt x="2587465" y="672465"/>
                  </a:cubicBezTo>
                  <a:cubicBezTo>
                    <a:pt x="2594133" y="668655"/>
                    <a:pt x="2597943" y="672941"/>
                    <a:pt x="2602229" y="669131"/>
                  </a:cubicBezTo>
                  <a:cubicBezTo>
                    <a:pt x="2611754" y="675799"/>
                    <a:pt x="2613659" y="669607"/>
                    <a:pt x="2620326" y="676751"/>
                  </a:cubicBezTo>
                  <a:cubicBezTo>
                    <a:pt x="2620802" y="674846"/>
                    <a:pt x="2632709" y="678656"/>
                    <a:pt x="2631756" y="676275"/>
                  </a:cubicBezTo>
                  <a:cubicBezTo>
                    <a:pt x="2625089" y="673894"/>
                    <a:pt x="2611754" y="669607"/>
                    <a:pt x="2620802" y="669131"/>
                  </a:cubicBezTo>
                  <a:cubicBezTo>
                    <a:pt x="2605562" y="665321"/>
                    <a:pt x="2597943" y="666274"/>
                    <a:pt x="2591275" y="661035"/>
                  </a:cubicBezTo>
                  <a:cubicBezTo>
                    <a:pt x="2603181" y="664845"/>
                    <a:pt x="2605086" y="663416"/>
                    <a:pt x="2609849" y="662940"/>
                  </a:cubicBezTo>
                  <a:cubicBezTo>
                    <a:pt x="2613659" y="666750"/>
                    <a:pt x="2631756" y="670560"/>
                    <a:pt x="2617469" y="664845"/>
                  </a:cubicBezTo>
                  <a:cubicBezTo>
                    <a:pt x="2632709" y="669607"/>
                    <a:pt x="2639853" y="670560"/>
                    <a:pt x="2646996" y="672465"/>
                  </a:cubicBezTo>
                  <a:cubicBezTo>
                    <a:pt x="2642710" y="671036"/>
                    <a:pt x="2634614" y="665321"/>
                    <a:pt x="2643663" y="667703"/>
                  </a:cubicBezTo>
                  <a:cubicBezTo>
                    <a:pt x="2654616" y="671989"/>
                    <a:pt x="2654616" y="675799"/>
                    <a:pt x="2661284" y="679609"/>
                  </a:cubicBezTo>
                  <a:cubicBezTo>
                    <a:pt x="2668427" y="679609"/>
                    <a:pt x="2656521" y="674370"/>
                    <a:pt x="2668904" y="677704"/>
                  </a:cubicBezTo>
                  <a:cubicBezTo>
                    <a:pt x="2657950" y="677227"/>
                    <a:pt x="2677476" y="682943"/>
                    <a:pt x="2686525" y="686276"/>
                  </a:cubicBezTo>
                  <a:cubicBezTo>
                    <a:pt x="2684620" y="680561"/>
                    <a:pt x="2692716" y="686276"/>
                    <a:pt x="2701289" y="689134"/>
                  </a:cubicBezTo>
                  <a:cubicBezTo>
                    <a:pt x="2707956" y="683895"/>
                    <a:pt x="2718910" y="676751"/>
                    <a:pt x="2743675" y="681037"/>
                  </a:cubicBezTo>
                  <a:cubicBezTo>
                    <a:pt x="2752724" y="685324"/>
                    <a:pt x="2751295" y="683895"/>
                    <a:pt x="2765582" y="689610"/>
                  </a:cubicBezTo>
                  <a:cubicBezTo>
                    <a:pt x="2772250" y="691039"/>
                    <a:pt x="2765582" y="684371"/>
                    <a:pt x="2773679" y="686752"/>
                  </a:cubicBezTo>
                  <a:cubicBezTo>
                    <a:pt x="2772726" y="689134"/>
                    <a:pt x="2775108" y="691991"/>
                    <a:pt x="2780346" y="694849"/>
                  </a:cubicBezTo>
                  <a:cubicBezTo>
                    <a:pt x="2785585" y="695801"/>
                    <a:pt x="2781299" y="691039"/>
                    <a:pt x="2788443" y="692944"/>
                  </a:cubicBezTo>
                  <a:cubicBezTo>
                    <a:pt x="2801778" y="701516"/>
                    <a:pt x="2788443" y="700088"/>
                    <a:pt x="2805111" y="709612"/>
                  </a:cubicBezTo>
                  <a:cubicBezTo>
                    <a:pt x="2807016" y="707708"/>
                    <a:pt x="2798920" y="704374"/>
                    <a:pt x="2802254" y="702469"/>
                  </a:cubicBezTo>
                  <a:cubicBezTo>
                    <a:pt x="2824161" y="713899"/>
                    <a:pt x="2837020" y="717709"/>
                    <a:pt x="2854641" y="729139"/>
                  </a:cubicBezTo>
                  <a:cubicBezTo>
                    <a:pt x="2849402" y="732949"/>
                    <a:pt x="2861785" y="739140"/>
                    <a:pt x="2870834" y="744855"/>
                  </a:cubicBezTo>
                  <a:cubicBezTo>
                    <a:pt x="2862737" y="749617"/>
                    <a:pt x="2861785" y="743426"/>
                    <a:pt x="2872739" y="754856"/>
                  </a:cubicBezTo>
                  <a:cubicBezTo>
                    <a:pt x="2867500" y="752475"/>
                    <a:pt x="2859880" y="748665"/>
                    <a:pt x="2858451" y="749617"/>
                  </a:cubicBezTo>
                  <a:cubicBezTo>
                    <a:pt x="2865595" y="753904"/>
                    <a:pt x="2870358" y="757714"/>
                    <a:pt x="2867500" y="761048"/>
                  </a:cubicBezTo>
                  <a:cubicBezTo>
                    <a:pt x="2862261" y="758666"/>
                    <a:pt x="2854641" y="754856"/>
                    <a:pt x="2853213" y="755809"/>
                  </a:cubicBezTo>
                  <a:cubicBezTo>
                    <a:pt x="2870834" y="763429"/>
                    <a:pt x="2855118" y="766286"/>
                    <a:pt x="2872262" y="773906"/>
                  </a:cubicBezTo>
                  <a:cubicBezTo>
                    <a:pt x="2866548" y="766762"/>
                    <a:pt x="2878930" y="765810"/>
                    <a:pt x="2892741" y="767715"/>
                  </a:cubicBezTo>
                  <a:cubicBezTo>
                    <a:pt x="2888455" y="765810"/>
                    <a:pt x="2882740" y="763429"/>
                    <a:pt x="2882740" y="762000"/>
                  </a:cubicBezTo>
                  <a:cubicBezTo>
                    <a:pt x="2905600" y="771525"/>
                    <a:pt x="2904647" y="761524"/>
                    <a:pt x="2933699" y="775811"/>
                  </a:cubicBezTo>
                  <a:cubicBezTo>
                    <a:pt x="2938461" y="778669"/>
                    <a:pt x="2933699" y="780098"/>
                    <a:pt x="2939414" y="783431"/>
                  </a:cubicBezTo>
                  <a:cubicBezTo>
                    <a:pt x="2946081" y="780574"/>
                    <a:pt x="2960369" y="785336"/>
                    <a:pt x="2975609" y="791051"/>
                  </a:cubicBezTo>
                  <a:cubicBezTo>
                    <a:pt x="2982752" y="797242"/>
                    <a:pt x="2985134" y="801529"/>
                    <a:pt x="2990372" y="807244"/>
                  </a:cubicBezTo>
                  <a:cubicBezTo>
                    <a:pt x="2986086" y="805339"/>
                    <a:pt x="2982276" y="803910"/>
                    <a:pt x="2979895" y="803434"/>
                  </a:cubicBezTo>
                  <a:cubicBezTo>
                    <a:pt x="2998469" y="812959"/>
                    <a:pt x="3003231" y="821531"/>
                    <a:pt x="2991325" y="817721"/>
                  </a:cubicBezTo>
                  <a:cubicBezTo>
                    <a:pt x="3005612" y="826770"/>
                    <a:pt x="3009422" y="824389"/>
                    <a:pt x="3022281" y="832009"/>
                  </a:cubicBezTo>
                  <a:cubicBezTo>
                    <a:pt x="3018471" y="833914"/>
                    <a:pt x="3030377" y="839152"/>
                    <a:pt x="3030854" y="842010"/>
                  </a:cubicBezTo>
                  <a:cubicBezTo>
                    <a:pt x="3023710" y="843915"/>
                    <a:pt x="3006089" y="829627"/>
                    <a:pt x="2999897" y="827723"/>
                  </a:cubicBezTo>
                  <a:cubicBezTo>
                    <a:pt x="3007517" y="840105"/>
                    <a:pt x="2957987" y="807244"/>
                    <a:pt x="2948463" y="806291"/>
                  </a:cubicBezTo>
                  <a:cubicBezTo>
                    <a:pt x="2950844" y="817245"/>
                    <a:pt x="2969417" y="817721"/>
                    <a:pt x="2987991" y="829151"/>
                  </a:cubicBezTo>
                  <a:cubicBezTo>
                    <a:pt x="2995611" y="834390"/>
                    <a:pt x="3000374" y="841058"/>
                    <a:pt x="2992754" y="839152"/>
                  </a:cubicBezTo>
                  <a:cubicBezTo>
                    <a:pt x="3013233" y="849154"/>
                    <a:pt x="3030854" y="855345"/>
                    <a:pt x="3045141" y="869632"/>
                  </a:cubicBezTo>
                  <a:cubicBezTo>
                    <a:pt x="3053714" y="872966"/>
                    <a:pt x="3040379" y="862965"/>
                    <a:pt x="3049904" y="867251"/>
                  </a:cubicBezTo>
                  <a:cubicBezTo>
                    <a:pt x="3053714" y="870109"/>
                    <a:pt x="3057047" y="872490"/>
                    <a:pt x="3058952" y="874871"/>
                  </a:cubicBezTo>
                  <a:cubicBezTo>
                    <a:pt x="3053237" y="871537"/>
                    <a:pt x="3050380" y="870585"/>
                    <a:pt x="3048475" y="871061"/>
                  </a:cubicBezTo>
                  <a:cubicBezTo>
                    <a:pt x="3057524" y="876300"/>
                    <a:pt x="3067049" y="882968"/>
                    <a:pt x="3068954" y="890111"/>
                  </a:cubicBezTo>
                  <a:cubicBezTo>
                    <a:pt x="3068001" y="886777"/>
                    <a:pt x="3084194" y="896779"/>
                    <a:pt x="3084670" y="900112"/>
                  </a:cubicBezTo>
                  <a:cubicBezTo>
                    <a:pt x="3080384" y="897255"/>
                    <a:pt x="3081336" y="900112"/>
                    <a:pt x="3077526" y="897731"/>
                  </a:cubicBezTo>
                  <a:cubicBezTo>
                    <a:pt x="3060857" y="884396"/>
                    <a:pt x="3044188" y="876300"/>
                    <a:pt x="3040855" y="880110"/>
                  </a:cubicBezTo>
                  <a:cubicBezTo>
                    <a:pt x="3052761" y="892016"/>
                    <a:pt x="3061333" y="906304"/>
                    <a:pt x="3076097" y="921544"/>
                  </a:cubicBezTo>
                  <a:cubicBezTo>
                    <a:pt x="3061810" y="912019"/>
                    <a:pt x="3058476" y="905828"/>
                    <a:pt x="3059428" y="904399"/>
                  </a:cubicBezTo>
                  <a:cubicBezTo>
                    <a:pt x="3054666" y="904399"/>
                    <a:pt x="3045618" y="892016"/>
                    <a:pt x="3043236" y="896303"/>
                  </a:cubicBezTo>
                  <a:cubicBezTo>
                    <a:pt x="3050856" y="902494"/>
                    <a:pt x="3062286" y="912971"/>
                    <a:pt x="3062286" y="918210"/>
                  </a:cubicBezTo>
                  <a:cubicBezTo>
                    <a:pt x="3063715" y="923449"/>
                    <a:pt x="3053714" y="914876"/>
                    <a:pt x="3051809" y="915829"/>
                  </a:cubicBezTo>
                  <a:cubicBezTo>
                    <a:pt x="3064191" y="927735"/>
                    <a:pt x="3080860" y="944880"/>
                    <a:pt x="3074192" y="946785"/>
                  </a:cubicBezTo>
                  <a:cubicBezTo>
                    <a:pt x="3083241" y="953929"/>
                    <a:pt x="3080860" y="948214"/>
                    <a:pt x="3089908" y="955357"/>
                  </a:cubicBezTo>
                  <a:cubicBezTo>
                    <a:pt x="3092766" y="962025"/>
                    <a:pt x="3078955" y="955834"/>
                    <a:pt x="3086575" y="963454"/>
                  </a:cubicBezTo>
                  <a:cubicBezTo>
                    <a:pt x="3092290" y="964882"/>
                    <a:pt x="3095624" y="963454"/>
                    <a:pt x="3104196" y="968216"/>
                  </a:cubicBezTo>
                  <a:cubicBezTo>
                    <a:pt x="3104196" y="970121"/>
                    <a:pt x="3108482" y="973455"/>
                    <a:pt x="3108958" y="975360"/>
                  </a:cubicBezTo>
                  <a:cubicBezTo>
                    <a:pt x="3106101" y="975836"/>
                    <a:pt x="3091337" y="962025"/>
                    <a:pt x="3092766" y="967740"/>
                  </a:cubicBezTo>
                  <a:cubicBezTo>
                    <a:pt x="3098957" y="973455"/>
                    <a:pt x="3101815" y="978694"/>
                    <a:pt x="3112292" y="985838"/>
                  </a:cubicBezTo>
                  <a:cubicBezTo>
                    <a:pt x="3111816" y="981551"/>
                    <a:pt x="3103244" y="972979"/>
                    <a:pt x="3118007" y="982027"/>
                  </a:cubicBezTo>
                  <a:cubicBezTo>
                    <a:pt x="3122770" y="987742"/>
                    <a:pt x="3125627" y="992981"/>
                    <a:pt x="3130390" y="998696"/>
                  </a:cubicBezTo>
                  <a:cubicBezTo>
                    <a:pt x="3125627" y="987742"/>
                    <a:pt x="3129437" y="982980"/>
                    <a:pt x="3140867" y="984885"/>
                  </a:cubicBezTo>
                  <a:cubicBezTo>
                    <a:pt x="3131342" y="978694"/>
                    <a:pt x="3136105" y="977265"/>
                    <a:pt x="3134200" y="973455"/>
                  </a:cubicBezTo>
                  <a:cubicBezTo>
                    <a:pt x="3140391" y="977265"/>
                    <a:pt x="3151821" y="987742"/>
                    <a:pt x="3150392" y="982027"/>
                  </a:cubicBezTo>
                  <a:cubicBezTo>
                    <a:pt x="3139915" y="973455"/>
                    <a:pt x="3142296" y="976313"/>
                    <a:pt x="3136581" y="968216"/>
                  </a:cubicBezTo>
                  <a:cubicBezTo>
                    <a:pt x="3136581" y="975836"/>
                    <a:pt x="3114197" y="968216"/>
                    <a:pt x="3106101" y="955834"/>
                  </a:cubicBezTo>
                  <a:cubicBezTo>
                    <a:pt x="3110863" y="957739"/>
                    <a:pt x="3114674" y="956786"/>
                    <a:pt x="3111340" y="952976"/>
                  </a:cubicBezTo>
                  <a:cubicBezTo>
                    <a:pt x="3102767" y="946309"/>
                    <a:pt x="3098481" y="949166"/>
                    <a:pt x="3096100" y="942022"/>
                  </a:cubicBezTo>
                  <a:cubicBezTo>
                    <a:pt x="3110863" y="952500"/>
                    <a:pt x="3096100" y="938213"/>
                    <a:pt x="3094671" y="935831"/>
                  </a:cubicBezTo>
                  <a:lnTo>
                    <a:pt x="3096576" y="930593"/>
                  </a:lnTo>
                  <a:cubicBezTo>
                    <a:pt x="3108006" y="939165"/>
                    <a:pt x="3124198" y="945833"/>
                    <a:pt x="3130390" y="953453"/>
                  </a:cubicBezTo>
                  <a:cubicBezTo>
                    <a:pt x="3128009" y="954881"/>
                    <a:pt x="3113721" y="941546"/>
                    <a:pt x="3113721" y="945356"/>
                  </a:cubicBezTo>
                  <a:cubicBezTo>
                    <a:pt x="3123246" y="955834"/>
                    <a:pt x="3131342" y="958215"/>
                    <a:pt x="3139915" y="967740"/>
                  </a:cubicBezTo>
                  <a:cubicBezTo>
                    <a:pt x="3144677" y="970121"/>
                    <a:pt x="3148011" y="971550"/>
                    <a:pt x="3150392" y="971074"/>
                  </a:cubicBezTo>
                  <a:cubicBezTo>
                    <a:pt x="3148964" y="967740"/>
                    <a:pt x="3141343" y="962501"/>
                    <a:pt x="3142772" y="960596"/>
                  </a:cubicBezTo>
                  <a:cubicBezTo>
                    <a:pt x="3146582" y="963454"/>
                    <a:pt x="3146582" y="964882"/>
                    <a:pt x="3151345" y="968216"/>
                  </a:cubicBezTo>
                  <a:lnTo>
                    <a:pt x="3152297" y="966311"/>
                  </a:lnTo>
                  <a:cubicBezTo>
                    <a:pt x="3152297" y="966311"/>
                    <a:pt x="3153250" y="964406"/>
                    <a:pt x="3149916" y="962025"/>
                  </a:cubicBezTo>
                  <a:cubicBezTo>
                    <a:pt x="3130390" y="949166"/>
                    <a:pt x="3112769" y="935831"/>
                    <a:pt x="3108482" y="927259"/>
                  </a:cubicBezTo>
                  <a:cubicBezTo>
                    <a:pt x="3120389" y="939641"/>
                    <a:pt x="3118960" y="934879"/>
                    <a:pt x="3136105" y="947261"/>
                  </a:cubicBezTo>
                  <a:lnTo>
                    <a:pt x="3134676" y="950119"/>
                  </a:lnTo>
                  <a:cubicBezTo>
                    <a:pt x="3145154" y="955834"/>
                    <a:pt x="3145154" y="957262"/>
                    <a:pt x="3156107" y="965359"/>
                  </a:cubicBezTo>
                  <a:cubicBezTo>
                    <a:pt x="3148487" y="955834"/>
                    <a:pt x="3140867" y="951071"/>
                    <a:pt x="3143725" y="947261"/>
                  </a:cubicBezTo>
                  <a:cubicBezTo>
                    <a:pt x="3131342" y="942499"/>
                    <a:pt x="3113721" y="927735"/>
                    <a:pt x="3100386" y="917257"/>
                  </a:cubicBezTo>
                  <a:cubicBezTo>
                    <a:pt x="3117055" y="930593"/>
                    <a:pt x="3109911" y="914400"/>
                    <a:pt x="3109435" y="914400"/>
                  </a:cubicBezTo>
                  <a:cubicBezTo>
                    <a:pt x="3095147" y="905828"/>
                    <a:pt x="3098005" y="917734"/>
                    <a:pt x="3083241" y="900589"/>
                  </a:cubicBezTo>
                  <a:cubicBezTo>
                    <a:pt x="3091337" y="905828"/>
                    <a:pt x="3095147" y="906304"/>
                    <a:pt x="3094671" y="900589"/>
                  </a:cubicBezTo>
                  <a:cubicBezTo>
                    <a:pt x="3084194" y="893921"/>
                    <a:pt x="3085622" y="891064"/>
                    <a:pt x="3080384" y="886301"/>
                  </a:cubicBezTo>
                  <a:cubicBezTo>
                    <a:pt x="3088480" y="892016"/>
                    <a:pt x="3091813" y="892016"/>
                    <a:pt x="3097052" y="894397"/>
                  </a:cubicBezTo>
                  <a:cubicBezTo>
                    <a:pt x="3086575" y="883920"/>
                    <a:pt x="3112769" y="902494"/>
                    <a:pt x="3102291" y="891540"/>
                  </a:cubicBezTo>
                  <a:cubicBezTo>
                    <a:pt x="3092290" y="886777"/>
                    <a:pt x="3091337" y="885349"/>
                    <a:pt x="3082765" y="880110"/>
                  </a:cubicBezTo>
                  <a:cubicBezTo>
                    <a:pt x="3085146" y="875348"/>
                    <a:pt x="3061333" y="856298"/>
                    <a:pt x="3077050" y="862965"/>
                  </a:cubicBezTo>
                  <a:cubicBezTo>
                    <a:pt x="3085146" y="871061"/>
                    <a:pt x="3089908" y="872014"/>
                    <a:pt x="3101815" y="882015"/>
                  </a:cubicBezTo>
                  <a:cubicBezTo>
                    <a:pt x="3105149" y="881063"/>
                    <a:pt x="3096576" y="875348"/>
                    <a:pt x="3097052" y="873443"/>
                  </a:cubicBezTo>
                  <a:cubicBezTo>
                    <a:pt x="3107530" y="879157"/>
                    <a:pt x="3118960" y="886777"/>
                    <a:pt x="3126580" y="889635"/>
                  </a:cubicBezTo>
                  <a:cubicBezTo>
                    <a:pt x="3123246" y="886301"/>
                    <a:pt x="3122770" y="878205"/>
                    <a:pt x="3126103" y="881063"/>
                  </a:cubicBezTo>
                  <a:cubicBezTo>
                    <a:pt x="3130390" y="891064"/>
                    <a:pt x="3153726" y="901065"/>
                    <a:pt x="3163251" y="910114"/>
                  </a:cubicBezTo>
                  <a:cubicBezTo>
                    <a:pt x="3153250" y="902494"/>
                    <a:pt x="3158965" y="901065"/>
                    <a:pt x="3165156" y="904875"/>
                  </a:cubicBezTo>
                  <a:cubicBezTo>
                    <a:pt x="3156583" y="898684"/>
                    <a:pt x="3145154" y="891540"/>
                    <a:pt x="3150392" y="890588"/>
                  </a:cubicBezTo>
                  <a:cubicBezTo>
                    <a:pt x="3160870" y="900589"/>
                    <a:pt x="3174681" y="908685"/>
                    <a:pt x="3185635" y="914400"/>
                  </a:cubicBezTo>
                  <a:cubicBezTo>
                    <a:pt x="3187540" y="918686"/>
                    <a:pt x="3191350" y="923925"/>
                    <a:pt x="3188492" y="926782"/>
                  </a:cubicBezTo>
                  <a:cubicBezTo>
                    <a:pt x="3194207" y="930593"/>
                    <a:pt x="3199446" y="933450"/>
                    <a:pt x="3202303" y="933926"/>
                  </a:cubicBezTo>
                  <a:cubicBezTo>
                    <a:pt x="3189445" y="922973"/>
                    <a:pt x="3204685" y="929164"/>
                    <a:pt x="3203256" y="922496"/>
                  </a:cubicBezTo>
                  <a:cubicBezTo>
                    <a:pt x="3214210" y="930593"/>
                    <a:pt x="3215639" y="926306"/>
                    <a:pt x="3224211" y="932497"/>
                  </a:cubicBezTo>
                  <a:cubicBezTo>
                    <a:pt x="3221353" y="936784"/>
                    <a:pt x="3228974" y="948690"/>
                    <a:pt x="3218972" y="943451"/>
                  </a:cubicBezTo>
                  <a:cubicBezTo>
                    <a:pt x="3229450" y="952976"/>
                    <a:pt x="3232307" y="957262"/>
                    <a:pt x="3242309" y="963930"/>
                  </a:cubicBezTo>
                  <a:cubicBezTo>
                    <a:pt x="3242309" y="972026"/>
                    <a:pt x="3248024" y="982980"/>
                    <a:pt x="3259454" y="996315"/>
                  </a:cubicBezTo>
                  <a:cubicBezTo>
                    <a:pt x="3265645" y="999173"/>
                    <a:pt x="3257072" y="989647"/>
                    <a:pt x="3267550" y="997267"/>
                  </a:cubicBezTo>
                  <a:cubicBezTo>
                    <a:pt x="3269455" y="1002030"/>
                    <a:pt x="3279456" y="1010126"/>
                    <a:pt x="3276599" y="1012507"/>
                  </a:cubicBezTo>
                  <a:cubicBezTo>
                    <a:pt x="3268502" y="1006793"/>
                    <a:pt x="3265645" y="998696"/>
                    <a:pt x="3264216" y="1003459"/>
                  </a:cubicBezTo>
                  <a:cubicBezTo>
                    <a:pt x="3280885" y="1019175"/>
                    <a:pt x="3284695" y="1026795"/>
                    <a:pt x="3293744" y="1036320"/>
                  </a:cubicBezTo>
                  <a:cubicBezTo>
                    <a:pt x="3282790" y="1029176"/>
                    <a:pt x="3259454" y="1018223"/>
                    <a:pt x="3251357" y="1003935"/>
                  </a:cubicBezTo>
                  <a:cubicBezTo>
                    <a:pt x="3252310" y="1002030"/>
                    <a:pt x="3259930" y="1009650"/>
                    <a:pt x="3259454" y="1004887"/>
                  </a:cubicBezTo>
                  <a:cubicBezTo>
                    <a:pt x="3250881" y="995839"/>
                    <a:pt x="3246595" y="994410"/>
                    <a:pt x="3236593" y="983456"/>
                  </a:cubicBezTo>
                  <a:cubicBezTo>
                    <a:pt x="3233736" y="982504"/>
                    <a:pt x="3231355" y="982980"/>
                    <a:pt x="3231355" y="985838"/>
                  </a:cubicBezTo>
                  <a:cubicBezTo>
                    <a:pt x="3234688" y="989171"/>
                    <a:pt x="3239451" y="992981"/>
                    <a:pt x="3239451" y="994410"/>
                  </a:cubicBezTo>
                  <a:cubicBezTo>
                    <a:pt x="3237546" y="999173"/>
                    <a:pt x="3225640" y="989171"/>
                    <a:pt x="3213734" y="979170"/>
                  </a:cubicBezTo>
                  <a:cubicBezTo>
                    <a:pt x="3227545" y="995839"/>
                    <a:pt x="3222782" y="1002506"/>
                    <a:pt x="3217067" y="1004887"/>
                  </a:cubicBezTo>
                  <a:cubicBezTo>
                    <a:pt x="3223735" y="1011555"/>
                    <a:pt x="3229450" y="1017746"/>
                    <a:pt x="3239451" y="1025843"/>
                  </a:cubicBezTo>
                  <a:cubicBezTo>
                    <a:pt x="3226592" y="1020127"/>
                    <a:pt x="3246595" y="1035367"/>
                    <a:pt x="3248976" y="1039654"/>
                  </a:cubicBezTo>
                  <a:cubicBezTo>
                    <a:pt x="3238975" y="1033463"/>
                    <a:pt x="3244214" y="1039178"/>
                    <a:pt x="3249928" y="1045845"/>
                  </a:cubicBezTo>
                  <a:cubicBezTo>
                    <a:pt x="3248500" y="1048226"/>
                    <a:pt x="3238022" y="1037749"/>
                    <a:pt x="3236593" y="1039654"/>
                  </a:cubicBezTo>
                  <a:cubicBezTo>
                    <a:pt x="3240403" y="1045369"/>
                    <a:pt x="3248976" y="1052989"/>
                    <a:pt x="3251357" y="1058227"/>
                  </a:cubicBezTo>
                  <a:cubicBezTo>
                    <a:pt x="3251833" y="1051560"/>
                    <a:pt x="3251833" y="1051084"/>
                    <a:pt x="3258977" y="1052036"/>
                  </a:cubicBezTo>
                  <a:cubicBezTo>
                    <a:pt x="3248976" y="1042511"/>
                    <a:pt x="3255643" y="1039178"/>
                    <a:pt x="3248024" y="1033939"/>
                  </a:cubicBezTo>
                  <a:cubicBezTo>
                    <a:pt x="3248024" y="1030129"/>
                    <a:pt x="3258977" y="1042511"/>
                    <a:pt x="3260882" y="1041083"/>
                  </a:cubicBezTo>
                  <a:cubicBezTo>
                    <a:pt x="3257072" y="1036796"/>
                    <a:pt x="3254215" y="1033463"/>
                    <a:pt x="3250405" y="1029176"/>
                  </a:cubicBezTo>
                  <a:cubicBezTo>
                    <a:pt x="3248976" y="1030129"/>
                    <a:pt x="3249452" y="1033463"/>
                    <a:pt x="3245642" y="1030605"/>
                  </a:cubicBezTo>
                  <a:cubicBezTo>
                    <a:pt x="3241356" y="1022032"/>
                    <a:pt x="3235165" y="1012984"/>
                    <a:pt x="3233736" y="1005840"/>
                  </a:cubicBezTo>
                  <a:cubicBezTo>
                    <a:pt x="3253738" y="1022032"/>
                    <a:pt x="3246595" y="1025366"/>
                    <a:pt x="3265645" y="1040606"/>
                  </a:cubicBezTo>
                  <a:cubicBezTo>
                    <a:pt x="3259454" y="1037749"/>
                    <a:pt x="3265645" y="1044416"/>
                    <a:pt x="3265645" y="1047750"/>
                  </a:cubicBezTo>
                  <a:cubicBezTo>
                    <a:pt x="3275170" y="1056799"/>
                    <a:pt x="3271360" y="1046798"/>
                    <a:pt x="3281837" y="1057275"/>
                  </a:cubicBezTo>
                  <a:cubicBezTo>
                    <a:pt x="3289934" y="1065371"/>
                    <a:pt x="3280885" y="1061561"/>
                    <a:pt x="3285647" y="1065848"/>
                  </a:cubicBezTo>
                  <a:cubicBezTo>
                    <a:pt x="3293267" y="1069181"/>
                    <a:pt x="3284695" y="1060609"/>
                    <a:pt x="3291362" y="1063466"/>
                  </a:cubicBezTo>
                  <a:cubicBezTo>
                    <a:pt x="3282313" y="1056323"/>
                    <a:pt x="3278980" y="1051560"/>
                    <a:pt x="3281837" y="1049655"/>
                  </a:cubicBezTo>
                  <a:cubicBezTo>
                    <a:pt x="3295172" y="1060132"/>
                    <a:pt x="3300411" y="1076325"/>
                    <a:pt x="3311841" y="1079659"/>
                  </a:cubicBezTo>
                  <a:cubicBezTo>
                    <a:pt x="3307555" y="1074896"/>
                    <a:pt x="3302792" y="1070610"/>
                    <a:pt x="3298030" y="1066800"/>
                  </a:cubicBezTo>
                  <a:cubicBezTo>
                    <a:pt x="3301363" y="1064895"/>
                    <a:pt x="3293267" y="1057275"/>
                    <a:pt x="3303745" y="1064419"/>
                  </a:cubicBezTo>
                  <a:cubicBezTo>
                    <a:pt x="3307079" y="1072991"/>
                    <a:pt x="3313746" y="1070134"/>
                    <a:pt x="3321842" y="1077754"/>
                  </a:cubicBezTo>
                  <a:cubicBezTo>
                    <a:pt x="3317080" y="1067276"/>
                    <a:pt x="3313746" y="1065371"/>
                    <a:pt x="3308984" y="1056323"/>
                  </a:cubicBezTo>
                  <a:cubicBezTo>
                    <a:pt x="3316603" y="1063943"/>
                    <a:pt x="3309460" y="1050131"/>
                    <a:pt x="3317080" y="1057751"/>
                  </a:cubicBezTo>
                  <a:cubicBezTo>
                    <a:pt x="3321842" y="1062038"/>
                    <a:pt x="3317080" y="1069658"/>
                    <a:pt x="3325652" y="1072515"/>
                  </a:cubicBezTo>
                  <a:cubicBezTo>
                    <a:pt x="3319937" y="1062990"/>
                    <a:pt x="3326605" y="1066800"/>
                    <a:pt x="3323747" y="1061085"/>
                  </a:cubicBezTo>
                  <a:cubicBezTo>
                    <a:pt x="3315175" y="1052036"/>
                    <a:pt x="3310412" y="1052989"/>
                    <a:pt x="3309936" y="1047274"/>
                  </a:cubicBezTo>
                  <a:cubicBezTo>
                    <a:pt x="3319937" y="1050131"/>
                    <a:pt x="3332320" y="1070610"/>
                    <a:pt x="3334701" y="1071563"/>
                  </a:cubicBezTo>
                  <a:cubicBezTo>
                    <a:pt x="3331367" y="1064895"/>
                    <a:pt x="3327081" y="1057751"/>
                    <a:pt x="3328033" y="1053465"/>
                  </a:cubicBezTo>
                  <a:cubicBezTo>
                    <a:pt x="3338035" y="1063943"/>
                    <a:pt x="3342797" y="1064419"/>
                    <a:pt x="3353751" y="1075849"/>
                  </a:cubicBezTo>
                  <a:cubicBezTo>
                    <a:pt x="3345178" y="1074896"/>
                    <a:pt x="3367562" y="1092517"/>
                    <a:pt x="3367562" y="1096804"/>
                  </a:cubicBezTo>
                  <a:cubicBezTo>
                    <a:pt x="3362323" y="1097756"/>
                    <a:pt x="3356609" y="1085374"/>
                    <a:pt x="3345655" y="1075372"/>
                  </a:cubicBezTo>
                  <a:cubicBezTo>
                    <a:pt x="3347560" y="1082516"/>
                    <a:pt x="3349465" y="1083945"/>
                    <a:pt x="3342321" y="1081088"/>
                  </a:cubicBezTo>
                  <a:cubicBezTo>
                    <a:pt x="3355180" y="1090612"/>
                    <a:pt x="3357561" y="1099185"/>
                    <a:pt x="3349941" y="1096804"/>
                  </a:cubicBezTo>
                  <a:cubicBezTo>
                    <a:pt x="3367086" y="1107281"/>
                    <a:pt x="3373754" y="1126331"/>
                    <a:pt x="3397090" y="1148239"/>
                  </a:cubicBezTo>
                  <a:cubicBezTo>
                    <a:pt x="3398995" y="1141571"/>
                    <a:pt x="3406615" y="1155859"/>
                    <a:pt x="3407567" y="1159193"/>
                  </a:cubicBezTo>
                  <a:cubicBezTo>
                    <a:pt x="3408520" y="1157764"/>
                    <a:pt x="3404234" y="1146334"/>
                    <a:pt x="3411853" y="1153001"/>
                  </a:cubicBezTo>
                  <a:cubicBezTo>
                    <a:pt x="3415187" y="1156811"/>
                    <a:pt x="3414711" y="1158240"/>
                    <a:pt x="3418997" y="1162050"/>
                  </a:cubicBezTo>
                  <a:cubicBezTo>
                    <a:pt x="3421855" y="1159193"/>
                    <a:pt x="3431856" y="1168718"/>
                    <a:pt x="3434713" y="1166336"/>
                  </a:cubicBezTo>
                  <a:cubicBezTo>
                    <a:pt x="3432808" y="1163955"/>
                    <a:pt x="3429475" y="1160621"/>
                    <a:pt x="3429951" y="1159669"/>
                  </a:cubicBezTo>
                  <a:cubicBezTo>
                    <a:pt x="3438047" y="1169194"/>
                    <a:pt x="3448048" y="1183005"/>
                    <a:pt x="3452811" y="1192054"/>
                  </a:cubicBezTo>
                  <a:cubicBezTo>
                    <a:pt x="3444238" y="1189196"/>
                    <a:pt x="3441857" y="1202531"/>
                    <a:pt x="3451382" y="1218247"/>
                  </a:cubicBezTo>
                  <a:cubicBezTo>
                    <a:pt x="3445667" y="1215390"/>
                    <a:pt x="3427093" y="1195864"/>
                    <a:pt x="3431380" y="1208246"/>
                  </a:cubicBezTo>
                  <a:cubicBezTo>
                    <a:pt x="3434713" y="1209675"/>
                    <a:pt x="3438047" y="1210627"/>
                    <a:pt x="3445191" y="1220629"/>
                  </a:cubicBezTo>
                  <a:cubicBezTo>
                    <a:pt x="3444715" y="1223010"/>
                    <a:pt x="3435189" y="1216343"/>
                    <a:pt x="3440905" y="1225867"/>
                  </a:cubicBezTo>
                  <a:cubicBezTo>
                    <a:pt x="3453764" y="1237774"/>
                    <a:pt x="3449953" y="1223963"/>
                    <a:pt x="3459955" y="1231583"/>
                  </a:cubicBezTo>
                  <a:cubicBezTo>
                    <a:pt x="3456621" y="1225391"/>
                    <a:pt x="3452811" y="1219200"/>
                    <a:pt x="3456145" y="1218247"/>
                  </a:cubicBezTo>
                  <a:cubicBezTo>
                    <a:pt x="3462812" y="1228249"/>
                    <a:pt x="3465193" y="1228249"/>
                    <a:pt x="3470908" y="1235392"/>
                  </a:cubicBezTo>
                  <a:cubicBezTo>
                    <a:pt x="3481386" y="1237774"/>
                    <a:pt x="3487577" y="1229678"/>
                    <a:pt x="3501389" y="1239679"/>
                  </a:cubicBezTo>
                  <a:cubicBezTo>
                    <a:pt x="3493292" y="1228249"/>
                    <a:pt x="3490435" y="1233487"/>
                    <a:pt x="3485672" y="1223010"/>
                  </a:cubicBezTo>
                  <a:cubicBezTo>
                    <a:pt x="3487577" y="1220629"/>
                    <a:pt x="3494721" y="1231106"/>
                    <a:pt x="3496150" y="1227773"/>
                  </a:cubicBezTo>
                  <a:cubicBezTo>
                    <a:pt x="3492340" y="1223010"/>
                    <a:pt x="3487577" y="1217295"/>
                    <a:pt x="3490435" y="1216819"/>
                  </a:cubicBezTo>
                  <a:cubicBezTo>
                    <a:pt x="3493292" y="1220153"/>
                    <a:pt x="3497102" y="1225867"/>
                    <a:pt x="3498531" y="1225391"/>
                  </a:cubicBezTo>
                  <a:cubicBezTo>
                    <a:pt x="3498055" y="1220153"/>
                    <a:pt x="3492816" y="1211580"/>
                    <a:pt x="3493768" y="1206818"/>
                  </a:cubicBezTo>
                  <a:cubicBezTo>
                    <a:pt x="3511866" y="1229678"/>
                    <a:pt x="3514247" y="1219676"/>
                    <a:pt x="3502341" y="1202055"/>
                  </a:cubicBezTo>
                  <a:cubicBezTo>
                    <a:pt x="3508056" y="1202055"/>
                    <a:pt x="3514723" y="1209199"/>
                    <a:pt x="3525677" y="1216343"/>
                  </a:cubicBezTo>
                  <a:cubicBezTo>
                    <a:pt x="3530916" y="1230630"/>
                    <a:pt x="3521391" y="1221105"/>
                    <a:pt x="3519010" y="1224915"/>
                  </a:cubicBezTo>
                  <a:cubicBezTo>
                    <a:pt x="3535678" y="1250632"/>
                    <a:pt x="3541870" y="1232059"/>
                    <a:pt x="3530916" y="1222534"/>
                  </a:cubicBezTo>
                  <a:cubicBezTo>
                    <a:pt x="3536155" y="1224915"/>
                    <a:pt x="3540441" y="1232059"/>
                    <a:pt x="3546156" y="1240631"/>
                  </a:cubicBezTo>
                  <a:cubicBezTo>
                    <a:pt x="3546156" y="1234916"/>
                    <a:pt x="3555205" y="1249680"/>
                    <a:pt x="3556157" y="1246823"/>
                  </a:cubicBezTo>
                  <a:cubicBezTo>
                    <a:pt x="3550442" y="1239679"/>
                    <a:pt x="3547108" y="1234916"/>
                    <a:pt x="3547584" y="1232535"/>
                  </a:cubicBezTo>
                  <a:cubicBezTo>
                    <a:pt x="3551395" y="1235869"/>
                    <a:pt x="3557110" y="1243489"/>
                    <a:pt x="3561396" y="1246823"/>
                  </a:cubicBezTo>
                  <a:cubicBezTo>
                    <a:pt x="3562824" y="1235869"/>
                    <a:pt x="3567111" y="1239203"/>
                    <a:pt x="3573302" y="1232535"/>
                  </a:cubicBezTo>
                  <a:cubicBezTo>
                    <a:pt x="3569492" y="1225391"/>
                    <a:pt x="3561396" y="1214914"/>
                    <a:pt x="3560920" y="1210151"/>
                  </a:cubicBezTo>
                  <a:cubicBezTo>
                    <a:pt x="3566634" y="1213961"/>
                    <a:pt x="3568540" y="1214914"/>
                    <a:pt x="3567587" y="1208246"/>
                  </a:cubicBezTo>
                  <a:cubicBezTo>
                    <a:pt x="3571873" y="1213961"/>
                    <a:pt x="3575683" y="1218247"/>
                    <a:pt x="3578064" y="1220153"/>
                  </a:cubicBezTo>
                  <a:cubicBezTo>
                    <a:pt x="3583780" y="1220153"/>
                    <a:pt x="3575683" y="1210151"/>
                    <a:pt x="3578064" y="1207770"/>
                  </a:cubicBezTo>
                  <a:cubicBezTo>
                    <a:pt x="3585208" y="1217295"/>
                    <a:pt x="3594733" y="1228725"/>
                    <a:pt x="3597591" y="1234440"/>
                  </a:cubicBezTo>
                  <a:cubicBezTo>
                    <a:pt x="3598543" y="1232059"/>
                    <a:pt x="3601877" y="1236345"/>
                    <a:pt x="3602830" y="1234440"/>
                  </a:cubicBezTo>
                  <a:cubicBezTo>
                    <a:pt x="3596162" y="1223486"/>
                    <a:pt x="3586637" y="1219200"/>
                    <a:pt x="3585208" y="1211580"/>
                  </a:cubicBezTo>
                  <a:cubicBezTo>
                    <a:pt x="3586637" y="1208246"/>
                    <a:pt x="3596638" y="1220153"/>
                    <a:pt x="3599019" y="1225867"/>
                  </a:cubicBezTo>
                  <a:cubicBezTo>
                    <a:pt x="3609021" y="1226820"/>
                    <a:pt x="3643787" y="1268254"/>
                    <a:pt x="3623785" y="1227773"/>
                  </a:cubicBezTo>
                  <a:cubicBezTo>
                    <a:pt x="3627594" y="1232059"/>
                    <a:pt x="3629976" y="1233011"/>
                    <a:pt x="3633786" y="1240631"/>
                  </a:cubicBezTo>
                  <a:cubicBezTo>
                    <a:pt x="3633786" y="1232059"/>
                    <a:pt x="3637120" y="1233964"/>
                    <a:pt x="3632357" y="1223486"/>
                  </a:cubicBezTo>
                  <a:cubicBezTo>
                    <a:pt x="3636167" y="1227773"/>
                    <a:pt x="3637596" y="1227773"/>
                    <a:pt x="3640930" y="1232059"/>
                  </a:cubicBezTo>
                  <a:cubicBezTo>
                    <a:pt x="3648073" y="1241107"/>
                    <a:pt x="3645692" y="1242536"/>
                    <a:pt x="3651407" y="1250632"/>
                  </a:cubicBezTo>
                  <a:cubicBezTo>
                    <a:pt x="3666647" y="1262063"/>
                    <a:pt x="3667123" y="1229678"/>
                    <a:pt x="3637596" y="1204436"/>
                  </a:cubicBezTo>
                  <a:cubicBezTo>
                    <a:pt x="3639501" y="1201579"/>
                    <a:pt x="3643311" y="1203007"/>
                    <a:pt x="3649502" y="1209199"/>
                  </a:cubicBezTo>
                  <a:cubicBezTo>
                    <a:pt x="3658074" y="1222058"/>
                    <a:pt x="3662361" y="1234440"/>
                    <a:pt x="3672838" y="1250632"/>
                  </a:cubicBezTo>
                  <a:cubicBezTo>
                    <a:pt x="3683316" y="1285875"/>
                    <a:pt x="3686650" y="1315403"/>
                    <a:pt x="3657122" y="1285875"/>
                  </a:cubicBezTo>
                  <a:cubicBezTo>
                    <a:pt x="3646168" y="1274921"/>
                    <a:pt x="3640453" y="1260634"/>
                    <a:pt x="3632833" y="1259205"/>
                  </a:cubicBezTo>
                  <a:cubicBezTo>
                    <a:pt x="3642834" y="1274921"/>
                    <a:pt x="3647121" y="1278731"/>
                    <a:pt x="3651883" y="1291590"/>
                  </a:cubicBezTo>
                  <a:cubicBezTo>
                    <a:pt x="3655217" y="1280636"/>
                    <a:pt x="3680458" y="1333976"/>
                    <a:pt x="3690936" y="1343501"/>
                  </a:cubicBezTo>
                  <a:cubicBezTo>
                    <a:pt x="3693317" y="1349693"/>
                    <a:pt x="3690459" y="1351121"/>
                    <a:pt x="3696651" y="1360646"/>
                  </a:cubicBezTo>
                  <a:cubicBezTo>
                    <a:pt x="3701890" y="1367314"/>
                    <a:pt x="3705223" y="1370171"/>
                    <a:pt x="3709986" y="1375886"/>
                  </a:cubicBezTo>
                  <a:cubicBezTo>
                    <a:pt x="3715701" y="1391602"/>
                    <a:pt x="3729036" y="1413986"/>
                    <a:pt x="3744276" y="1447324"/>
                  </a:cubicBezTo>
                  <a:cubicBezTo>
                    <a:pt x="3743323" y="1448276"/>
                    <a:pt x="3741894" y="1445419"/>
                    <a:pt x="3740942" y="1444943"/>
                  </a:cubicBezTo>
                  <a:cubicBezTo>
                    <a:pt x="3761421" y="1482566"/>
                    <a:pt x="3777613" y="1522571"/>
                    <a:pt x="3796663" y="1554956"/>
                  </a:cubicBezTo>
                  <a:cubicBezTo>
                    <a:pt x="3802378" y="1571149"/>
                    <a:pt x="3802378" y="1580198"/>
                    <a:pt x="3810474" y="1599247"/>
                  </a:cubicBezTo>
                  <a:cubicBezTo>
                    <a:pt x="3807617" y="1600676"/>
                    <a:pt x="3808093" y="1606867"/>
                    <a:pt x="3807141" y="1611630"/>
                  </a:cubicBezTo>
                  <a:cubicBezTo>
                    <a:pt x="3838573" y="1658302"/>
                    <a:pt x="3854289" y="1616869"/>
                    <a:pt x="3825714" y="1537335"/>
                  </a:cubicBezTo>
                  <a:cubicBezTo>
                    <a:pt x="3816666" y="1493520"/>
                    <a:pt x="3795711" y="1445895"/>
                    <a:pt x="3768564" y="1392079"/>
                  </a:cubicBezTo>
                  <a:cubicBezTo>
                    <a:pt x="3768564" y="1384459"/>
                    <a:pt x="3772851" y="1392555"/>
                    <a:pt x="3771422" y="1383506"/>
                  </a:cubicBezTo>
                  <a:cubicBezTo>
                    <a:pt x="3757134" y="1355408"/>
                    <a:pt x="3749038" y="1339215"/>
                    <a:pt x="3746657" y="1326833"/>
                  </a:cubicBezTo>
                  <a:cubicBezTo>
                    <a:pt x="3742847" y="1326833"/>
                    <a:pt x="3742371" y="1318260"/>
                    <a:pt x="3737608" y="1312545"/>
                  </a:cubicBezTo>
                  <a:cubicBezTo>
                    <a:pt x="3739513" y="1318736"/>
                    <a:pt x="3742847" y="1328737"/>
                    <a:pt x="3742847" y="1336834"/>
                  </a:cubicBezTo>
                  <a:cubicBezTo>
                    <a:pt x="3719511" y="1298257"/>
                    <a:pt x="3707128" y="1291590"/>
                    <a:pt x="3689031" y="1255871"/>
                  </a:cubicBezTo>
                  <a:cubicBezTo>
                    <a:pt x="3700937" y="1257300"/>
                    <a:pt x="3721892" y="1285875"/>
                    <a:pt x="3730465" y="1277303"/>
                  </a:cubicBezTo>
                  <a:cubicBezTo>
                    <a:pt x="3730465" y="1271111"/>
                    <a:pt x="3720463" y="1255871"/>
                    <a:pt x="3724273" y="1253490"/>
                  </a:cubicBezTo>
                  <a:cubicBezTo>
                    <a:pt x="3720463" y="1247299"/>
                    <a:pt x="3717130" y="1242536"/>
                    <a:pt x="3714272" y="1239679"/>
                  </a:cubicBezTo>
                  <a:cubicBezTo>
                    <a:pt x="3711891" y="1223963"/>
                    <a:pt x="3698556" y="1195864"/>
                    <a:pt x="3674743" y="1171099"/>
                  </a:cubicBezTo>
                  <a:cubicBezTo>
                    <a:pt x="3674743" y="1164431"/>
                    <a:pt x="3677601" y="1166336"/>
                    <a:pt x="3669981" y="1156335"/>
                  </a:cubicBezTo>
                  <a:cubicBezTo>
                    <a:pt x="3669028" y="1149191"/>
                    <a:pt x="3679029" y="1166813"/>
                    <a:pt x="3678077" y="1159669"/>
                  </a:cubicBezTo>
                  <a:cubicBezTo>
                    <a:pt x="3676172" y="1156811"/>
                    <a:pt x="3675696" y="1154906"/>
                    <a:pt x="3676648" y="1154430"/>
                  </a:cubicBezTo>
                  <a:cubicBezTo>
                    <a:pt x="3671886" y="1148239"/>
                    <a:pt x="3668076" y="1143953"/>
                    <a:pt x="3665218" y="1141571"/>
                  </a:cubicBezTo>
                  <a:cubicBezTo>
                    <a:pt x="3661408" y="1122045"/>
                    <a:pt x="3600925" y="1041559"/>
                    <a:pt x="3639025" y="1071086"/>
                  </a:cubicBezTo>
                  <a:cubicBezTo>
                    <a:pt x="3647121" y="1082040"/>
                    <a:pt x="3659027" y="1095851"/>
                    <a:pt x="3662837" y="1103471"/>
                  </a:cubicBezTo>
                  <a:cubicBezTo>
                    <a:pt x="3670933" y="1103471"/>
                    <a:pt x="3686173" y="1132999"/>
                    <a:pt x="3698080" y="1141571"/>
                  </a:cubicBezTo>
                  <a:cubicBezTo>
                    <a:pt x="3679029" y="1116806"/>
                    <a:pt x="3675219" y="1106805"/>
                    <a:pt x="3659503" y="1093946"/>
                  </a:cubicBezTo>
                  <a:cubicBezTo>
                    <a:pt x="3667123" y="1092994"/>
                    <a:pt x="3653312" y="1072039"/>
                    <a:pt x="3669028" y="1088231"/>
                  </a:cubicBezTo>
                  <a:cubicBezTo>
                    <a:pt x="3656170" y="1069658"/>
                    <a:pt x="3651883" y="1062514"/>
                    <a:pt x="3647121" y="1052989"/>
                  </a:cubicBezTo>
                  <a:cubicBezTo>
                    <a:pt x="3655693" y="1062514"/>
                    <a:pt x="3645216" y="1046321"/>
                    <a:pt x="3650455" y="1048226"/>
                  </a:cubicBezTo>
                  <a:cubicBezTo>
                    <a:pt x="3663789" y="1066800"/>
                    <a:pt x="3668552" y="1068229"/>
                    <a:pt x="3674743" y="1072515"/>
                  </a:cubicBezTo>
                  <a:cubicBezTo>
                    <a:pt x="3677124" y="1082992"/>
                    <a:pt x="3689983" y="1101090"/>
                    <a:pt x="3703318" y="1120140"/>
                  </a:cubicBezTo>
                  <a:cubicBezTo>
                    <a:pt x="3704747" y="1119664"/>
                    <a:pt x="3704747" y="1116806"/>
                    <a:pt x="3708081" y="1121093"/>
                  </a:cubicBezTo>
                  <a:cubicBezTo>
                    <a:pt x="3712367" y="1130617"/>
                    <a:pt x="3718558" y="1141571"/>
                    <a:pt x="3733322" y="1158716"/>
                  </a:cubicBezTo>
                  <a:cubicBezTo>
                    <a:pt x="3734751" y="1152049"/>
                    <a:pt x="3743799" y="1159669"/>
                    <a:pt x="3740942" y="1149191"/>
                  </a:cubicBezTo>
                  <a:cubicBezTo>
                    <a:pt x="3765231" y="1181576"/>
                    <a:pt x="3748086" y="1134428"/>
                    <a:pt x="3771898" y="1165384"/>
                  </a:cubicBezTo>
                  <a:cubicBezTo>
                    <a:pt x="3757134" y="1151096"/>
                    <a:pt x="3743323" y="1121569"/>
                    <a:pt x="3729988" y="1113949"/>
                  </a:cubicBezTo>
                  <a:cubicBezTo>
                    <a:pt x="3726654" y="1104424"/>
                    <a:pt x="3723797" y="1094899"/>
                    <a:pt x="3716177" y="1082040"/>
                  </a:cubicBezTo>
                  <a:cubicBezTo>
                    <a:pt x="3709033" y="1086803"/>
                    <a:pt x="3681411" y="1042035"/>
                    <a:pt x="3681411" y="1033939"/>
                  </a:cubicBezTo>
                  <a:cubicBezTo>
                    <a:pt x="3671886" y="1023938"/>
                    <a:pt x="3663313" y="1014889"/>
                    <a:pt x="3653788" y="1005364"/>
                  </a:cubicBezTo>
                  <a:cubicBezTo>
                    <a:pt x="3654265" y="1004411"/>
                    <a:pt x="3652360" y="1001554"/>
                    <a:pt x="3652360" y="1000125"/>
                  </a:cubicBezTo>
                  <a:cubicBezTo>
                    <a:pt x="3658551" y="1001078"/>
                    <a:pt x="3667123" y="1010602"/>
                    <a:pt x="3674743" y="1020604"/>
                  </a:cubicBezTo>
                  <a:cubicBezTo>
                    <a:pt x="3669505" y="1014412"/>
                    <a:pt x="3669028" y="1011555"/>
                    <a:pt x="3670933" y="1010602"/>
                  </a:cubicBezTo>
                  <a:cubicBezTo>
                    <a:pt x="3664266" y="1003459"/>
                    <a:pt x="3651883" y="989647"/>
                    <a:pt x="3651883" y="984885"/>
                  </a:cubicBezTo>
                  <a:cubicBezTo>
                    <a:pt x="3660456" y="992029"/>
                    <a:pt x="3672362" y="1012031"/>
                    <a:pt x="3669981" y="1004411"/>
                  </a:cubicBezTo>
                  <a:cubicBezTo>
                    <a:pt x="3653788" y="986790"/>
                    <a:pt x="3674743" y="1004411"/>
                    <a:pt x="3665218" y="988219"/>
                  </a:cubicBezTo>
                  <a:cubicBezTo>
                    <a:pt x="3673791" y="994886"/>
                    <a:pt x="3681887" y="1009174"/>
                    <a:pt x="3690459" y="1020604"/>
                  </a:cubicBezTo>
                  <a:cubicBezTo>
                    <a:pt x="3695698" y="1022985"/>
                    <a:pt x="3690936" y="1015841"/>
                    <a:pt x="3695698" y="1020604"/>
                  </a:cubicBezTo>
                  <a:cubicBezTo>
                    <a:pt x="3723321" y="1058227"/>
                    <a:pt x="3742847" y="1079659"/>
                    <a:pt x="3759992" y="1103948"/>
                  </a:cubicBezTo>
                  <a:cubicBezTo>
                    <a:pt x="3749515" y="1088708"/>
                    <a:pt x="3763802" y="1100614"/>
                    <a:pt x="3771898" y="1110615"/>
                  </a:cubicBezTo>
                  <a:cubicBezTo>
                    <a:pt x="3771898" y="1117759"/>
                    <a:pt x="3786662" y="1127760"/>
                    <a:pt x="3789043" y="1138714"/>
                  </a:cubicBezTo>
                  <a:cubicBezTo>
                    <a:pt x="3781900" y="1131570"/>
                    <a:pt x="3779995" y="1127284"/>
                    <a:pt x="3769993" y="1113473"/>
                  </a:cubicBezTo>
                  <a:cubicBezTo>
                    <a:pt x="3763802" y="1111091"/>
                    <a:pt x="3769993" y="1119188"/>
                    <a:pt x="3762850" y="1114901"/>
                  </a:cubicBezTo>
                  <a:cubicBezTo>
                    <a:pt x="3772851" y="1130617"/>
                    <a:pt x="3766660" y="1112520"/>
                    <a:pt x="3773803" y="1122521"/>
                  </a:cubicBezTo>
                  <a:cubicBezTo>
                    <a:pt x="3778089" y="1127760"/>
                    <a:pt x="3783805" y="1135856"/>
                    <a:pt x="3783328" y="1138237"/>
                  </a:cubicBezTo>
                  <a:cubicBezTo>
                    <a:pt x="3781900" y="1139190"/>
                    <a:pt x="3776661" y="1129189"/>
                    <a:pt x="3776184" y="1132999"/>
                  </a:cubicBezTo>
                  <a:cubicBezTo>
                    <a:pt x="3788091" y="1152049"/>
                    <a:pt x="3786662" y="1153954"/>
                    <a:pt x="3781423" y="1153477"/>
                  </a:cubicBezTo>
                  <a:cubicBezTo>
                    <a:pt x="3788091" y="1164908"/>
                    <a:pt x="3786662" y="1163479"/>
                    <a:pt x="3791424" y="1175385"/>
                  </a:cubicBezTo>
                  <a:cubicBezTo>
                    <a:pt x="3793329" y="1174433"/>
                    <a:pt x="3790472" y="1169194"/>
                    <a:pt x="3791424" y="1168241"/>
                  </a:cubicBezTo>
                  <a:cubicBezTo>
                    <a:pt x="3795235" y="1172528"/>
                    <a:pt x="3800949" y="1181576"/>
                    <a:pt x="3805236" y="1185862"/>
                  </a:cubicBezTo>
                  <a:cubicBezTo>
                    <a:pt x="3798092" y="1177766"/>
                    <a:pt x="3808569" y="1203007"/>
                    <a:pt x="3815237" y="1207770"/>
                  </a:cubicBezTo>
                  <a:lnTo>
                    <a:pt x="3809998" y="1193482"/>
                  </a:lnTo>
                  <a:cubicBezTo>
                    <a:pt x="3823333" y="1214438"/>
                    <a:pt x="3822381" y="1223010"/>
                    <a:pt x="3832858" y="1233487"/>
                  </a:cubicBezTo>
                  <a:cubicBezTo>
                    <a:pt x="3829525" y="1227773"/>
                    <a:pt x="3831906" y="1227296"/>
                    <a:pt x="3830477" y="1223486"/>
                  </a:cubicBezTo>
                  <a:cubicBezTo>
                    <a:pt x="3834287" y="1233487"/>
                    <a:pt x="3845241" y="1247775"/>
                    <a:pt x="3849051" y="1248727"/>
                  </a:cubicBezTo>
                  <a:cubicBezTo>
                    <a:pt x="3843336" y="1239679"/>
                    <a:pt x="3837144" y="1233964"/>
                    <a:pt x="3837621" y="1228725"/>
                  </a:cubicBezTo>
                  <a:cubicBezTo>
                    <a:pt x="3850479" y="1245394"/>
                    <a:pt x="3842383" y="1212056"/>
                    <a:pt x="3832858" y="1207294"/>
                  </a:cubicBezTo>
                  <a:cubicBezTo>
                    <a:pt x="3852861" y="1238250"/>
                    <a:pt x="3826191" y="1214438"/>
                    <a:pt x="3836192" y="1216819"/>
                  </a:cubicBezTo>
                  <a:cubicBezTo>
                    <a:pt x="3829048" y="1203484"/>
                    <a:pt x="3830477" y="1214438"/>
                    <a:pt x="3824286" y="1203960"/>
                  </a:cubicBezTo>
                  <a:cubicBezTo>
                    <a:pt x="3826191" y="1184910"/>
                    <a:pt x="3842859" y="1223010"/>
                    <a:pt x="3855242" y="1229201"/>
                  </a:cubicBezTo>
                  <a:cubicBezTo>
                    <a:pt x="3848098" y="1221105"/>
                    <a:pt x="3839526" y="1209675"/>
                    <a:pt x="3835716" y="1197769"/>
                  </a:cubicBezTo>
                  <a:cubicBezTo>
                    <a:pt x="3840002" y="1184910"/>
                    <a:pt x="3824286" y="1148239"/>
                    <a:pt x="3805236" y="1117759"/>
                  </a:cubicBezTo>
                  <a:cubicBezTo>
                    <a:pt x="3815713" y="1136333"/>
                    <a:pt x="3817618" y="1130617"/>
                    <a:pt x="3821904" y="1132046"/>
                  </a:cubicBezTo>
                  <a:cubicBezTo>
                    <a:pt x="3810951" y="1114901"/>
                    <a:pt x="3813808" y="1114901"/>
                    <a:pt x="3814285" y="1106329"/>
                  </a:cubicBezTo>
                  <a:cubicBezTo>
                    <a:pt x="3805236" y="1097280"/>
                    <a:pt x="3801426" y="1093470"/>
                    <a:pt x="3794282" y="1080135"/>
                  </a:cubicBezTo>
                  <a:cubicBezTo>
                    <a:pt x="3789519" y="1076325"/>
                    <a:pt x="3789519" y="1082992"/>
                    <a:pt x="3782376" y="1073468"/>
                  </a:cubicBezTo>
                  <a:cubicBezTo>
                    <a:pt x="3775232" y="1062990"/>
                    <a:pt x="3761421" y="1042987"/>
                    <a:pt x="3771422" y="1050607"/>
                  </a:cubicBezTo>
                  <a:cubicBezTo>
                    <a:pt x="3759039" y="1036796"/>
                    <a:pt x="3745228" y="1014412"/>
                    <a:pt x="3737132" y="1013460"/>
                  </a:cubicBezTo>
                  <a:cubicBezTo>
                    <a:pt x="3739989" y="1018223"/>
                    <a:pt x="3742847" y="1022985"/>
                    <a:pt x="3744276" y="1026319"/>
                  </a:cubicBezTo>
                  <a:lnTo>
                    <a:pt x="3735703" y="1015365"/>
                  </a:lnTo>
                  <a:cubicBezTo>
                    <a:pt x="3748086" y="1044892"/>
                    <a:pt x="3702366" y="998220"/>
                    <a:pt x="3697127" y="977741"/>
                  </a:cubicBezTo>
                  <a:cubicBezTo>
                    <a:pt x="3700937" y="982504"/>
                    <a:pt x="3717606" y="1004411"/>
                    <a:pt x="3709033" y="991553"/>
                  </a:cubicBezTo>
                  <a:cubicBezTo>
                    <a:pt x="3701413" y="982504"/>
                    <a:pt x="3699032" y="978218"/>
                    <a:pt x="3702366" y="977741"/>
                  </a:cubicBezTo>
                  <a:cubicBezTo>
                    <a:pt x="3705699" y="984885"/>
                    <a:pt x="3715701" y="993934"/>
                    <a:pt x="3718558" y="993458"/>
                  </a:cubicBezTo>
                  <a:cubicBezTo>
                    <a:pt x="3706652" y="979646"/>
                    <a:pt x="3706652" y="975836"/>
                    <a:pt x="3703318" y="968693"/>
                  </a:cubicBezTo>
                  <a:cubicBezTo>
                    <a:pt x="3687602" y="954405"/>
                    <a:pt x="3658074" y="922020"/>
                    <a:pt x="3634262" y="902017"/>
                  </a:cubicBezTo>
                  <a:cubicBezTo>
                    <a:pt x="3634262" y="899636"/>
                    <a:pt x="3629976" y="894874"/>
                    <a:pt x="3629499" y="892492"/>
                  </a:cubicBezTo>
                  <a:cubicBezTo>
                    <a:pt x="3634738" y="897731"/>
                    <a:pt x="3640453" y="904399"/>
                    <a:pt x="3640453" y="900589"/>
                  </a:cubicBezTo>
                  <a:cubicBezTo>
                    <a:pt x="3623308" y="880586"/>
                    <a:pt x="3618546" y="881539"/>
                    <a:pt x="3603782" y="866299"/>
                  </a:cubicBezTo>
                  <a:cubicBezTo>
                    <a:pt x="3603782" y="861060"/>
                    <a:pt x="3593781" y="848678"/>
                    <a:pt x="3597591" y="859631"/>
                  </a:cubicBezTo>
                  <a:cubicBezTo>
                    <a:pt x="3583780" y="845820"/>
                    <a:pt x="3575683" y="835819"/>
                    <a:pt x="3581398" y="834390"/>
                  </a:cubicBezTo>
                  <a:cubicBezTo>
                    <a:pt x="3600925" y="852487"/>
                    <a:pt x="3591876" y="842486"/>
                    <a:pt x="3605211" y="855345"/>
                  </a:cubicBezTo>
                  <a:cubicBezTo>
                    <a:pt x="3597114" y="845820"/>
                    <a:pt x="3596162" y="840581"/>
                    <a:pt x="3588066" y="831056"/>
                  </a:cubicBezTo>
                  <a:cubicBezTo>
                    <a:pt x="3589018" y="829627"/>
                    <a:pt x="3597114" y="840105"/>
                    <a:pt x="3598543" y="839152"/>
                  </a:cubicBezTo>
                  <a:cubicBezTo>
                    <a:pt x="3587113" y="821055"/>
                    <a:pt x="3583303" y="827723"/>
                    <a:pt x="3573778" y="819150"/>
                  </a:cubicBezTo>
                  <a:cubicBezTo>
                    <a:pt x="3568540" y="813435"/>
                    <a:pt x="3562824" y="808196"/>
                    <a:pt x="3557110" y="802958"/>
                  </a:cubicBezTo>
                  <a:cubicBezTo>
                    <a:pt x="3557110" y="801053"/>
                    <a:pt x="3560443" y="800576"/>
                    <a:pt x="3555681" y="795814"/>
                  </a:cubicBezTo>
                  <a:cubicBezTo>
                    <a:pt x="3552347" y="798195"/>
                    <a:pt x="3550442" y="798671"/>
                    <a:pt x="3545203" y="796766"/>
                  </a:cubicBezTo>
                  <a:cubicBezTo>
                    <a:pt x="3537107" y="790099"/>
                    <a:pt x="3542822" y="790575"/>
                    <a:pt x="3536155" y="784384"/>
                  </a:cubicBezTo>
                  <a:cubicBezTo>
                    <a:pt x="3535202" y="784860"/>
                    <a:pt x="3529963" y="780574"/>
                    <a:pt x="3525201" y="776287"/>
                  </a:cubicBezTo>
                  <a:cubicBezTo>
                    <a:pt x="3521391" y="776287"/>
                    <a:pt x="3509008" y="771049"/>
                    <a:pt x="3525677" y="785336"/>
                  </a:cubicBezTo>
                  <a:cubicBezTo>
                    <a:pt x="3531392" y="787241"/>
                    <a:pt x="3518533" y="773430"/>
                    <a:pt x="3527582" y="781526"/>
                  </a:cubicBezTo>
                  <a:cubicBezTo>
                    <a:pt x="3538536" y="790575"/>
                    <a:pt x="3536155" y="792956"/>
                    <a:pt x="3539488" y="797719"/>
                  </a:cubicBezTo>
                  <a:cubicBezTo>
                    <a:pt x="3530439" y="793433"/>
                    <a:pt x="3506627" y="767239"/>
                    <a:pt x="3497578" y="760571"/>
                  </a:cubicBezTo>
                  <a:cubicBezTo>
                    <a:pt x="3502341" y="764857"/>
                    <a:pt x="3499959" y="766286"/>
                    <a:pt x="3493292" y="759619"/>
                  </a:cubicBezTo>
                  <a:cubicBezTo>
                    <a:pt x="3492340" y="754380"/>
                    <a:pt x="3500912" y="762000"/>
                    <a:pt x="3499483" y="756761"/>
                  </a:cubicBezTo>
                  <a:cubicBezTo>
                    <a:pt x="3483767" y="741997"/>
                    <a:pt x="3479005" y="741045"/>
                    <a:pt x="3467098" y="731044"/>
                  </a:cubicBezTo>
                  <a:cubicBezTo>
                    <a:pt x="3467098" y="729615"/>
                    <a:pt x="3463288" y="725805"/>
                    <a:pt x="3465193" y="724852"/>
                  </a:cubicBezTo>
                  <a:cubicBezTo>
                    <a:pt x="3477100" y="733425"/>
                    <a:pt x="3426617" y="695325"/>
                    <a:pt x="3413758" y="687705"/>
                  </a:cubicBezTo>
                  <a:cubicBezTo>
                    <a:pt x="3413758" y="686752"/>
                    <a:pt x="3411377" y="684371"/>
                    <a:pt x="3410901" y="682943"/>
                  </a:cubicBezTo>
                  <a:cubicBezTo>
                    <a:pt x="3419473" y="687705"/>
                    <a:pt x="3421379" y="684848"/>
                    <a:pt x="3428046" y="688181"/>
                  </a:cubicBezTo>
                  <a:cubicBezTo>
                    <a:pt x="3437571" y="695325"/>
                    <a:pt x="3446143" y="708184"/>
                    <a:pt x="3452811" y="709612"/>
                  </a:cubicBezTo>
                  <a:cubicBezTo>
                    <a:pt x="3438524" y="697230"/>
                    <a:pt x="3431856" y="688657"/>
                    <a:pt x="3426617" y="681037"/>
                  </a:cubicBezTo>
                  <a:cubicBezTo>
                    <a:pt x="3442810" y="695801"/>
                    <a:pt x="3436619" y="682943"/>
                    <a:pt x="3450906" y="691991"/>
                  </a:cubicBezTo>
                  <a:cubicBezTo>
                    <a:pt x="3458050" y="699611"/>
                    <a:pt x="3475195" y="723900"/>
                    <a:pt x="3473290" y="718661"/>
                  </a:cubicBezTo>
                  <a:cubicBezTo>
                    <a:pt x="3470432" y="715804"/>
                    <a:pt x="3469479" y="714375"/>
                    <a:pt x="3470908" y="713423"/>
                  </a:cubicBezTo>
                  <a:cubicBezTo>
                    <a:pt x="3490911" y="730568"/>
                    <a:pt x="3503293" y="747713"/>
                    <a:pt x="3517104" y="752475"/>
                  </a:cubicBezTo>
                  <a:cubicBezTo>
                    <a:pt x="3504722" y="742474"/>
                    <a:pt x="3489958" y="730091"/>
                    <a:pt x="3479005" y="717232"/>
                  </a:cubicBezTo>
                  <a:cubicBezTo>
                    <a:pt x="3483291" y="717709"/>
                    <a:pt x="3490911" y="723424"/>
                    <a:pt x="3501389" y="732949"/>
                  </a:cubicBezTo>
                  <a:cubicBezTo>
                    <a:pt x="3508056" y="740093"/>
                    <a:pt x="3514723" y="747236"/>
                    <a:pt x="3521391" y="754856"/>
                  </a:cubicBezTo>
                  <a:cubicBezTo>
                    <a:pt x="3531392" y="759619"/>
                    <a:pt x="3519962" y="741045"/>
                    <a:pt x="3533774" y="750094"/>
                  </a:cubicBezTo>
                  <a:cubicBezTo>
                    <a:pt x="3524725" y="741521"/>
                    <a:pt x="3507103" y="721995"/>
                    <a:pt x="3499007" y="717709"/>
                  </a:cubicBezTo>
                  <a:cubicBezTo>
                    <a:pt x="3508056" y="725805"/>
                    <a:pt x="3510437" y="730568"/>
                    <a:pt x="3515199" y="736282"/>
                  </a:cubicBezTo>
                  <a:cubicBezTo>
                    <a:pt x="3478528" y="712470"/>
                    <a:pt x="3477576" y="692468"/>
                    <a:pt x="3481386" y="689610"/>
                  </a:cubicBezTo>
                  <a:cubicBezTo>
                    <a:pt x="3472813" y="681037"/>
                    <a:pt x="3465670" y="672941"/>
                    <a:pt x="3461860" y="666750"/>
                  </a:cubicBezTo>
                  <a:cubicBezTo>
                    <a:pt x="3463765" y="662464"/>
                    <a:pt x="3489006" y="689134"/>
                    <a:pt x="3489482" y="682466"/>
                  </a:cubicBezTo>
                  <a:cubicBezTo>
                    <a:pt x="3480910" y="673418"/>
                    <a:pt x="3476623" y="676751"/>
                    <a:pt x="3474718" y="671036"/>
                  </a:cubicBezTo>
                  <a:cubicBezTo>
                    <a:pt x="3490911" y="682943"/>
                    <a:pt x="3472813" y="660083"/>
                    <a:pt x="3492340" y="676275"/>
                  </a:cubicBezTo>
                  <a:lnTo>
                    <a:pt x="3490435" y="680561"/>
                  </a:lnTo>
                  <a:cubicBezTo>
                    <a:pt x="3509485" y="698659"/>
                    <a:pt x="3498055" y="675799"/>
                    <a:pt x="3512342" y="687229"/>
                  </a:cubicBezTo>
                  <a:cubicBezTo>
                    <a:pt x="3515676" y="691039"/>
                    <a:pt x="3529487" y="705326"/>
                    <a:pt x="3530916" y="701992"/>
                  </a:cubicBezTo>
                  <a:cubicBezTo>
                    <a:pt x="3533297" y="700088"/>
                    <a:pt x="3510437" y="685324"/>
                    <a:pt x="3518057" y="686276"/>
                  </a:cubicBezTo>
                  <a:cubicBezTo>
                    <a:pt x="3519010" y="684848"/>
                    <a:pt x="3528535" y="694372"/>
                    <a:pt x="3529963" y="693896"/>
                  </a:cubicBezTo>
                  <a:cubicBezTo>
                    <a:pt x="3519962" y="683895"/>
                    <a:pt x="3535678" y="695325"/>
                    <a:pt x="3532344" y="688657"/>
                  </a:cubicBezTo>
                  <a:cubicBezTo>
                    <a:pt x="3523296" y="680085"/>
                    <a:pt x="3509961" y="669131"/>
                    <a:pt x="3508532" y="661987"/>
                  </a:cubicBezTo>
                  <a:cubicBezTo>
                    <a:pt x="3507103" y="668655"/>
                    <a:pt x="3497102" y="656272"/>
                    <a:pt x="3505198" y="669131"/>
                  </a:cubicBezTo>
                  <a:cubicBezTo>
                    <a:pt x="3499483" y="662464"/>
                    <a:pt x="3488053" y="650081"/>
                    <a:pt x="3496626" y="654367"/>
                  </a:cubicBezTo>
                  <a:cubicBezTo>
                    <a:pt x="3462812" y="623411"/>
                    <a:pt x="3432332" y="601504"/>
                    <a:pt x="3401376" y="579596"/>
                  </a:cubicBezTo>
                  <a:cubicBezTo>
                    <a:pt x="3398042" y="572929"/>
                    <a:pt x="3386136" y="562928"/>
                    <a:pt x="3384707" y="556736"/>
                  </a:cubicBezTo>
                  <a:cubicBezTo>
                    <a:pt x="3384231" y="552450"/>
                    <a:pt x="3399471" y="566261"/>
                    <a:pt x="3401376" y="564833"/>
                  </a:cubicBezTo>
                  <a:cubicBezTo>
                    <a:pt x="3396613" y="561022"/>
                    <a:pt x="3399471" y="561975"/>
                    <a:pt x="3402328" y="562928"/>
                  </a:cubicBezTo>
                  <a:cubicBezTo>
                    <a:pt x="3388517" y="551497"/>
                    <a:pt x="3381850" y="542925"/>
                    <a:pt x="3372801" y="533876"/>
                  </a:cubicBezTo>
                  <a:cubicBezTo>
                    <a:pt x="3395185" y="553879"/>
                    <a:pt x="3389470" y="541020"/>
                    <a:pt x="3409948" y="555308"/>
                  </a:cubicBezTo>
                  <a:cubicBezTo>
                    <a:pt x="3406139" y="557689"/>
                    <a:pt x="3437095" y="580073"/>
                    <a:pt x="3444715" y="583406"/>
                  </a:cubicBezTo>
                  <a:cubicBezTo>
                    <a:pt x="3431856" y="570071"/>
                    <a:pt x="3412330" y="559117"/>
                    <a:pt x="3410901" y="552450"/>
                  </a:cubicBezTo>
                  <a:cubicBezTo>
                    <a:pt x="3422331" y="561022"/>
                    <a:pt x="3439952" y="574357"/>
                    <a:pt x="3443762" y="572453"/>
                  </a:cubicBezTo>
                  <a:cubicBezTo>
                    <a:pt x="3422807" y="557213"/>
                    <a:pt x="3417568" y="548640"/>
                    <a:pt x="3406139" y="537210"/>
                  </a:cubicBezTo>
                  <a:cubicBezTo>
                    <a:pt x="3414711" y="542449"/>
                    <a:pt x="3463288" y="586740"/>
                    <a:pt x="3472813" y="588645"/>
                  </a:cubicBezTo>
                  <a:cubicBezTo>
                    <a:pt x="3446620" y="566737"/>
                    <a:pt x="3436142" y="553402"/>
                    <a:pt x="3433761" y="544354"/>
                  </a:cubicBezTo>
                  <a:cubicBezTo>
                    <a:pt x="3422807" y="534352"/>
                    <a:pt x="3412330" y="532448"/>
                    <a:pt x="3409948" y="526732"/>
                  </a:cubicBezTo>
                  <a:cubicBezTo>
                    <a:pt x="3428998" y="541496"/>
                    <a:pt x="3398995" y="511969"/>
                    <a:pt x="3394708" y="512921"/>
                  </a:cubicBezTo>
                  <a:cubicBezTo>
                    <a:pt x="3406139" y="521017"/>
                    <a:pt x="3400423" y="523875"/>
                    <a:pt x="3388994" y="515303"/>
                  </a:cubicBezTo>
                  <a:cubicBezTo>
                    <a:pt x="3397566" y="519112"/>
                    <a:pt x="3388994" y="509111"/>
                    <a:pt x="3387564" y="504825"/>
                  </a:cubicBezTo>
                  <a:cubicBezTo>
                    <a:pt x="3359942" y="485299"/>
                    <a:pt x="3335653" y="467201"/>
                    <a:pt x="3317080" y="460534"/>
                  </a:cubicBezTo>
                  <a:cubicBezTo>
                    <a:pt x="3330415" y="468154"/>
                    <a:pt x="3333272" y="472440"/>
                    <a:pt x="3342321" y="476250"/>
                  </a:cubicBezTo>
                  <a:cubicBezTo>
                    <a:pt x="3352798" y="489109"/>
                    <a:pt x="3345178" y="487680"/>
                    <a:pt x="3363276" y="504349"/>
                  </a:cubicBezTo>
                  <a:cubicBezTo>
                    <a:pt x="3345655" y="492443"/>
                    <a:pt x="3347083" y="492443"/>
                    <a:pt x="3334701" y="486251"/>
                  </a:cubicBezTo>
                  <a:cubicBezTo>
                    <a:pt x="3332796" y="481965"/>
                    <a:pt x="3347083" y="491014"/>
                    <a:pt x="3331843" y="480060"/>
                  </a:cubicBezTo>
                  <a:cubicBezTo>
                    <a:pt x="3318508" y="477679"/>
                    <a:pt x="3293267" y="459581"/>
                    <a:pt x="3281361" y="448627"/>
                  </a:cubicBezTo>
                  <a:cubicBezTo>
                    <a:pt x="3258501" y="437198"/>
                    <a:pt x="3182777" y="401002"/>
                    <a:pt x="3183730" y="391477"/>
                  </a:cubicBezTo>
                  <a:cubicBezTo>
                    <a:pt x="3178015" y="388144"/>
                    <a:pt x="3174205" y="386715"/>
                    <a:pt x="3170871" y="385286"/>
                  </a:cubicBezTo>
                  <a:cubicBezTo>
                    <a:pt x="3156107" y="378142"/>
                    <a:pt x="3182777" y="392430"/>
                    <a:pt x="3174681" y="391001"/>
                  </a:cubicBezTo>
                  <a:cubicBezTo>
                    <a:pt x="3170395" y="388620"/>
                    <a:pt x="3169442" y="389096"/>
                    <a:pt x="3166109" y="387191"/>
                  </a:cubicBezTo>
                  <a:cubicBezTo>
                    <a:pt x="3161822" y="382905"/>
                    <a:pt x="3151345" y="371475"/>
                    <a:pt x="3145154" y="371475"/>
                  </a:cubicBezTo>
                  <a:cubicBezTo>
                    <a:pt x="3134676" y="371475"/>
                    <a:pt x="3064191" y="338137"/>
                    <a:pt x="3037045" y="330517"/>
                  </a:cubicBezTo>
                  <a:cubicBezTo>
                    <a:pt x="3034187" y="326231"/>
                    <a:pt x="3007041" y="311468"/>
                    <a:pt x="3001802" y="310991"/>
                  </a:cubicBezTo>
                  <a:cubicBezTo>
                    <a:pt x="3005136" y="312896"/>
                    <a:pt x="3014661" y="320992"/>
                    <a:pt x="3006089" y="316230"/>
                  </a:cubicBezTo>
                  <a:cubicBezTo>
                    <a:pt x="2995135" y="312420"/>
                    <a:pt x="2987991" y="304324"/>
                    <a:pt x="2983705" y="306229"/>
                  </a:cubicBezTo>
                  <a:cubicBezTo>
                    <a:pt x="2986086" y="307181"/>
                    <a:pt x="2988467" y="309563"/>
                    <a:pt x="2983705" y="307181"/>
                  </a:cubicBezTo>
                  <a:cubicBezTo>
                    <a:pt x="2967036" y="298132"/>
                    <a:pt x="2965608" y="292894"/>
                    <a:pt x="2957511" y="287179"/>
                  </a:cubicBezTo>
                  <a:cubicBezTo>
                    <a:pt x="2955606" y="282892"/>
                    <a:pt x="2980848" y="290036"/>
                    <a:pt x="2967512" y="282892"/>
                  </a:cubicBezTo>
                  <a:cubicBezTo>
                    <a:pt x="2956082" y="282416"/>
                    <a:pt x="2914172" y="260032"/>
                    <a:pt x="2902743" y="251936"/>
                  </a:cubicBezTo>
                  <a:cubicBezTo>
                    <a:pt x="2921792" y="258127"/>
                    <a:pt x="2937509" y="257175"/>
                    <a:pt x="2958940" y="268129"/>
                  </a:cubicBezTo>
                  <a:cubicBezTo>
                    <a:pt x="2966560" y="266224"/>
                    <a:pt x="2974180" y="267176"/>
                    <a:pt x="2991801" y="275272"/>
                  </a:cubicBezTo>
                  <a:cubicBezTo>
                    <a:pt x="2983229" y="273367"/>
                    <a:pt x="2992754" y="279083"/>
                    <a:pt x="3000374" y="283845"/>
                  </a:cubicBezTo>
                  <a:cubicBezTo>
                    <a:pt x="2996087" y="276225"/>
                    <a:pt x="3002279" y="278130"/>
                    <a:pt x="3005136" y="282416"/>
                  </a:cubicBezTo>
                  <a:cubicBezTo>
                    <a:pt x="3005612" y="277178"/>
                    <a:pt x="3024186" y="290512"/>
                    <a:pt x="3023710" y="286226"/>
                  </a:cubicBezTo>
                  <a:cubicBezTo>
                    <a:pt x="3000850" y="273367"/>
                    <a:pt x="2996087" y="276701"/>
                    <a:pt x="2978466" y="265747"/>
                  </a:cubicBezTo>
                  <a:cubicBezTo>
                    <a:pt x="3001802" y="270986"/>
                    <a:pt x="3036092" y="290512"/>
                    <a:pt x="3047522" y="286226"/>
                  </a:cubicBezTo>
                  <a:cubicBezTo>
                    <a:pt x="3074192" y="298609"/>
                    <a:pt x="3082765" y="303371"/>
                    <a:pt x="3097052" y="311468"/>
                  </a:cubicBezTo>
                  <a:cubicBezTo>
                    <a:pt x="3085146" y="301943"/>
                    <a:pt x="3120865" y="320040"/>
                    <a:pt x="3124675" y="320992"/>
                  </a:cubicBezTo>
                  <a:cubicBezTo>
                    <a:pt x="3129914" y="318611"/>
                    <a:pt x="3111816" y="311468"/>
                    <a:pt x="3116579" y="309086"/>
                  </a:cubicBezTo>
                  <a:cubicBezTo>
                    <a:pt x="3106577" y="304800"/>
                    <a:pt x="3091813" y="300037"/>
                    <a:pt x="3089432" y="295275"/>
                  </a:cubicBezTo>
                  <a:cubicBezTo>
                    <a:pt x="3115150" y="305276"/>
                    <a:pt x="3132771" y="316706"/>
                    <a:pt x="3153250" y="323850"/>
                  </a:cubicBezTo>
                  <a:cubicBezTo>
                    <a:pt x="3144201" y="317659"/>
                    <a:pt x="3170871" y="327660"/>
                    <a:pt x="3177062" y="329089"/>
                  </a:cubicBezTo>
                  <a:cubicBezTo>
                    <a:pt x="3171823" y="326231"/>
                    <a:pt x="3174681" y="326708"/>
                    <a:pt x="3177062" y="326708"/>
                  </a:cubicBezTo>
                  <a:cubicBezTo>
                    <a:pt x="3167061" y="321469"/>
                    <a:pt x="3162775" y="317659"/>
                    <a:pt x="3154678" y="312896"/>
                  </a:cubicBezTo>
                  <a:cubicBezTo>
                    <a:pt x="3174205" y="320516"/>
                    <a:pt x="3150869" y="308134"/>
                    <a:pt x="3150869" y="305276"/>
                  </a:cubicBezTo>
                  <a:cubicBezTo>
                    <a:pt x="3154678" y="305276"/>
                    <a:pt x="3173252" y="316230"/>
                    <a:pt x="3169918" y="310515"/>
                  </a:cubicBezTo>
                  <a:cubicBezTo>
                    <a:pt x="3161346" y="305276"/>
                    <a:pt x="3135629" y="290512"/>
                    <a:pt x="3133247" y="293370"/>
                  </a:cubicBezTo>
                  <a:cubicBezTo>
                    <a:pt x="3157060" y="304800"/>
                    <a:pt x="3135152" y="302419"/>
                    <a:pt x="3122770" y="299085"/>
                  </a:cubicBezTo>
                  <a:cubicBezTo>
                    <a:pt x="3110863" y="287655"/>
                    <a:pt x="3070859" y="274320"/>
                    <a:pt x="3064191" y="262414"/>
                  </a:cubicBezTo>
                  <a:cubicBezTo>
                    <a:pt x="3059428" y="261938"/>
                    <a:pt x="3056095" y="262414"/>
                    <a:pt x="3049904" y="260509"/>
                  </a:cubicBezTo>
                  <a:cubicBezTo>
                    <a:pt x="3028472" y="248602"/>
                    <a:pt x="3013233" y="240030"/>
                    <a:pt x="3027996" y="240982"/>
                  </a:cubicBezTo>
                  <a:cubicBezTo>
                    <a:pt x="3016566" y="235744"/>
                    <a:pt x="3013709" y="232886"/>
                    <a:pt x="3009899" y="229076"/>
                  </a:cubicBezTo>
                  <a:cubicBezTo>
                    <a:pt x="3016090" y="230505"/>
                    <a:pt x="3045618" y="244316"/>
                    <a:pt x="3046570" y="248126"/>
                  </a:cubicBezTo>
                  <a:cubicBezTo>
                    <a:pt x="3058000" y="253365"/>
                    <a:pt x="3060857" y="252412"/>
                    <a:pt x="3069430" y="258604"/>
                  </a:cubicBezTo>
                  <a:cubicBezTo>
                    <a:pt x="3076573" y="260032"/>
                    <a:pt x="3082765" y="260032"/>
                    <a:pt x="3088480" y="260509"/>
                  </a:cubicBezTo>
                  <a:cubicBezTo>
                    <a:pt x="3111340" y="273367"/>
                    <a:pt x="3111816" y="269558"/>
                    <a:pt x="3129914" y="280035"/>
                  </a:cubicBezTo>
                  <a:lnTo>
                    <a:pt x="3130866" y="272415"/>
                  </a:lnTo>
                  <a:cubicBezTo>
                    <a:pt x="3119436" y="265747"/>
                    <a:pt x="3111340" y="266700"/>
                    <a:pt x="3107530" y="261461"/>
                  </a:cubicBezTo>
                  <a:cubicBezTo>
                    <a:pt x="3122293" y="266700"/>
                    <a:pt x="3133247" y="267176"/>
                    <a:pt x="3122770" y="259080"/>
                  </a:cubicBezTo>
                  <a:cubicBezTo>
                    <a:pt x="3129914" y="260985"/>
                    <a:pt x="3134676" y="263366"/>
                    <a:pt x="3141343" y="267652"/>
                  </a:cubicBezTo>
                  <a:cubicBezTo>
                    <a:pt x="3133247" y="260985"/>
                    <a:pt x="3128485" y="254794"/>
                    <a:pt x="3142772" y="258604"/>
                  </a:cubicBezTo>
                  <a:cubicBezTo>
                    <a:pt x="3130390" y="253365"/>
                    <a:pt x="3122770" y="248602"/>
                    <a:pt x="3124675" y="246698"/>
                  </a:cubicBezTo>
                  <a:cubicBezTo>
                    <a:pt x="3116102" y="242411"/>
                    <a:pt x="3114197" y="243364"/>
                    <a:pt x="3105625" y="239078"/>
                  </a:cubicBezTo>
                  <a:cubicBezTo>
                    <a:pt x="3106101" y="237172"/>
                    <a:pt x="3105149" y="235267"/>
                    <a:pt x="3101339" y="232410"/>
                  </a:cubicBezTo>
                  <a:cubicBezTo>
                    <a:pt x="3117055" y="238601"/>
                    <a:pt x="3119436" y="235267"/>
                    <a:pt x="3130866" y="235267"/>
                  </a:cubicBezTo>
                  <a:cubicBezTo>
                    <a:pt x="3127056" y="233362"/>
                    <a:pt x="3125627" y="231934"/>
                    <a:pt x="3126580" y="230981"/>
                  </a:cubicBezTo>
                  <a:cubicBezTo>
                    <a:pt x="3108006" y="225742"/>
                    <a:pt x="3105149" y="217170"/>
                    <a:pt x="3093718" y="216694"/>
                  </a:cubicBezTo>
                  <a:cubicBezTo>
                    <a:pt x="3085622" y="208121"/>
                    <a:pt x="3090861" y="209074"/>
                    <a:pt x="3094671" y="207645"/>
                  </a:cubicBezTo>
                  <a:cubicBezTo>
                    <a:pt x="3100862" y="211931"/>
                    <a:pt x="3112292" y="217170"/>
                    <a:pt x="3113721" y="215265"/>
                  </a:cubicBezTo>
                  <a:cubicBezTo>
                    <a:pt x="3095624" y="207169"/>
                    <a:pt x="3078955" y="199549"/>
                    <a:pt x="3066096" y="198120"/>
                  </a:cubicBezTo>
                  <a:cubicBezTo>
                    <a:pt x="3060857" y="194310"/>
                    <a:pt x="3036569" y="180975"/>
                    <a:pt x="3052285" y="185737"/>
                  </a:cubicBezTo>
                  <a:cubicBezTo>
                    <a:pt x="3053237" y="187166"/>
                    <a:pt x="3052285" y="188119"/>
                    <a:pt x="3056571" y="190024"/>
                  </a:cubicBezTo>
                  <a:cubicBezTo>
                    <a:pt x="3050856" y="181927"/>
                    <a:pt x="3033235" y="172879"/>
                    <a:pt x="3018947" y="169545"/>
                  </a:cubicBezTo>
                  <a:cubicBezTo>
                    <a:pt x="3023234" y="166688"/>
                    <a:pt x="2988944" y="155734"/>
                    <a:pt x="3004660" y="157639"/>
                  </a:cubicBezTo>
                  <a:cubicBezTo>
                    <a:pt x="2987039" y="150019"/>
                    <a:pt x="3000374" y="160973"/>
                    <a:pt x="2984657" y="155257"/>
                  </a:cubicBezTo>
                  <a:cubicBezTo>
                    <a:pt x="2958940" y="140494"/>
                    <a:pt x="2887502" y="116681"/>
                    <a:pt x="2837020" y="104775"/>
                  </a:cubicBezTo>
                  <a:cubicBezTo>
                    <a:pt x="2839877" y="105251"/>
                    <a:pt x="2847497" y="109061"/>
                    <a:pt x="2847021" y="109537"/>
                  </a:cubicBezTo>
                  <a:cubicBezTo>
                    <a:pt x="2836068" y="105727"/>
                    <a:pt x="2824637" y="100965"/>
                    <a:pt x="2812731" y="96679"/>
                  </a:cubicBezTo>
                  <a:cubicBezTo>
                    <a:pt x="2800825" y="92869"/>
                    <a:pt x="2788443" y="89059"/>
                    <a:pt x="2777012" y="85249"/>
                  </a:cubicBezTo>
                  <a:cubicBezTo>
                    <a:pt x="2753676" y="78105"/>
                    <a:pt x="2732245" y="72866"/>
                    <a:pt x="2716052" y="74295"/>
                  </a:cubicBezTo>
                  <a:cubicBezTo>
                    <a:pt x="2703670" y="70009"/>
                    <a:pt x="2725101" y="73342"/>
                    <a:pt x="2710814" y="68580"/>
                  </a:cubicBezTo>
                  <a:cubicBezTo>
                    <a:pt x="2710814" y="69532"/>
                    <a:pt x="2702241" y="67628"/>
                    <a:pt x="2700812" y="66199"/>
                  </a:cubicBezTo>
                  <a:cubicBezTo>
                    <a:pt x="2704623" y="67151"/>
                    <a:pt x="2706528" y="66675"/>
                    <a:pt x="2705575" y="65246"/>
                  </a:cubicBezTo>
                  <a:cubicBezTo>
                    <a:pt x="2718434" y="69056"/>
                    <a:pt x="2725578" y="71914"/>
                    <a:pt x="2725578" y="68104"/>
                  </a:cubicBezTo>
                  <a:cubicBezTo>
                    <a:pt x="2691288" y="59531"/>
                    <a:pt x="2652711" y="49530"/>
                    <a:pt x="2615088" y="40005"/>
                  </a:cubicBezTo>
                  <a:cubicBezTo>
                    <a:pt x="2577464" y="31909"/>
                    <a:pt x="2540316" y="27622"/>
                    <a:pt x="2510313" y="22384"/>
                  </a:cubicBezTo>
                  <a:cubicBezTo>
                    <a:pt x="2496501" y="20479"/>
                    <a:pt x="2482690" y="21431"/>
                    <a:pt x="2474118" y="16193"/>
                  </a:cubicBezTo>
                  <a:cubicBezTo>
                    <a:pt x="2473165" y="18097"/>
                    <a:pt x="2481738" y="19526"/>
                    <a:pt x="2485071" y="20955"/>
                  </a:cubicBezTo>
                  <a:cubicBezTo>
                    <a:pt x="2476022" y="20955"/>
                    <a:pt x="2470784" y="21431"/>
                    <a:pt x="2459830" y="20955"/>
                  </a:cubicBezTo>
                  <a:cubicBezTo>
                    <a:pt x="2450781" y="15240"/>
                    <a:pt x="2411252" y="11906"/>
                    <a:pt x="2387440" y="11430"/>
                  </a:cubicBezTo>
                  <a:cubicBezTo>
                    <a:pt x="2325051" y="2857"/>
                    <a:pt x="2279331" y="10001"/>
                    <a:pt x="2236469" y="2857"/>
                  </a:cubicBezTo>
                  <a:cubicBezTo>
                    <a:pt x="2217419" y="3810"/>
                    <a:pt x="2184082" y="1429"/>
                    <a:pt x="2150268" y="0"/>
                  </a:cubicBezTo>
                  <a:cubicBezTo>
                    <a:pt x="2116454" y="952"/>
                    <a:pt x="2082164" y="2857"/>
                    <a:pt x="2061209" y="8096"/>
                  </a:cubicBezTo>
                  <a:cubicBezTo>
                    <a:pt x="2055018" y="8096"/>
                    <a:pt x="2048827" y="8096"/>
                    <a:pt x="2050255" y="6667"/>
                  </a:cubicBezTo>
                  <a:cubicBezTo>
                    <a:pt x="2028824" y="7144"/>
                    <a:pt x="2042635" y="12382"/>
                    <a:pt x="2020728" y="12859"/>
                  </a:cubicBezTo>
                  <a:cubicBezTo>
                    <a:pt x="2008822" y="13811"/>
                    <a:pt x="2013584" y="10001"/>
                    <a:pt x="2004059" y="10954"/>
                  </a:cubicBezTo>
                  <a:cubicBezTo>
                    <a:pt x="1990724" y="14287"/>
                    <a:pt x="1977865" y="15240"/>
                    <a:pt x="1985009" y="16669"/>
                  </a:cubicBezTo>
                  <a:cubicBezTo>
                    <a:pt x="1971198" y="16669"/>
                    <a:pt x="1965959" y="13811"/>
                    <a:pt x="1951672" y="13811"/>
                  </a:cubicBezTo>
                  <a:cubicBezTo>
                    <a:pt x="1944052" y="19526"/>
                    <a:pt x="1921192" y="15716"/>
                    <a:pt x="1910238" y="17145"/>
                  </a:cubicBezTo>
                  <a:cubicBezTo>
                    <a:pt x="1877853" y="24289"/>
                    <a:pt x="1839277" y="30480"/>
                    <a:pt x="1798319" y="38100"/>
                  </a:cubicBezTo>
                  <a:cubicBezTo>
                    <a:pt x="1757362" y="46672"/>
                    <a:pt x="1714023" y="51911"/>
                    <a:pt x="1674971" y="67628"/>
                  </a:cubicBezTo>
                  <a:cubicBezTo>
                    <a:pt x="1691639" y="63818"/>
                    <a:pt x="1722596" y="55245"/>
                    <a:pt x="1702117" y="64770"/>
                  </a:cubicBezTo>
                  <a:cubicBezTo>
                    <a:pt x="1720214" y="55245"/>
                    <a:pt x="1750694" y="53816"/>
                    <a:pt x="1764029" y="45720"/>
                  </a:cubicBezTo>
                  <a:cubicBezTo>
                    <a:pt x="1782603" y="46196"/>
                    <a:pt x="1813083" y="39052"/>
                    <a:pt x="1829752" y="33337"/>
                  </a:cubicBezTo>
                  <a:cubicBezTo>
                    <a:pt x="1845468" y="32861"/>
                    <a:pt x="1846421" y="32385"/>
                    <a:pt x="1865947" y="28575"/>
                  </a:cubicBezTo>
                  <a:cubicBezTo>
                    <a:pt x="1865470" y="30956"/>
                    <a:pt x="1874043" y="29527"/>
                    <a:pt x="1877853" y="30004"/>
                  </a:cubicBezTo>
                  <a:cubicBezTo>
                    <a:pt x="1850707" y="40957"/>
                    <a:pt x="1809273" y="42862"/>
                    <a:pt x="1762600" y="53816"/>
                  </a:cubicBezTo>
                  <a:cubicBezTo>
                    <a:pt x="1820703" y="48101"/>
                    <a:pt x="1851659" y="41434"/>
                    <a:pt x="1905952" y="31909"/>
                  </a:cubicBezTo>
                  <a:cubicBezTo>
                    <a:pt x="1905952" y="34290"/>
                    <a:pt x="1908809" y="35719"/>
                    <a:pt x="1917858" y="34290"/>
                  </a:cubicBezTo>
                  <a:cubicBezTo>
                    <a:pt x="1938337" y="24289"/>
                    <a:pt x="2033587" y="22860"/>
                    <a:pt x="2056447" y="25241"/>
                  </a:cubicBezTo>
                  <a:cubicBezTo>
                    <a:pt x="2091689" y="20479"/>
                    <a:pt x="2127408" y="13811"/>
                    <a:pt x="2153602" y="18574"/>
                  </a:cubicBezTo>
                  <a:cubicBezTo>
                    <a:pt x="2146458" y="15716"/>
                    <a:pt x="2215514" y="13335"/>
                    <a:pt x="2220277" y="19526"/>
                  </a:cubicBezTo>
                  <a:cubicBezTo>
                    <a:pt x="2220753" y="21431"/>
                    <a:pt x="2205989" y="19526"/>
                    <a:pt x="2205513" y="21431"/>
                  </a:cubicBezTo>
                  <a:cubicBezTo>
                    <a:pt x="2219800" y="23336"/>
                    <a:pt x="2244565" y="19050"/>
                    <a:pt x="2257424" y="25241"/>
                  </a:cubicBezTo>
                  <a:cubicBezTo>
                    <a:pt x="2272188" y="17145"/>
                    <a:pt x="2344578" y="30480"/>
                    <a:pt x="2374105" y="23336"/>
                  </a:cubicBezTo>
                  <a:cubicBezTo>
                    <a:pt x="2387916" y="25717"/>
                    <a:pt x="2390774" y="29051"/>
                    <a:pt x="2386011" y="30956"/>
                  </a:cubicBezTo>
                  <a:cubicBezTo>
                    <a:pt x="2407919" y="31432"/>
                    <a:pt x="2413634" y="32861"/>
                    <a:pt x="2446495" y="34766"/>
                  </a:cubicBezTo>
                  <a:cubicBezTo>
                    <a:pt x="2470784" y="49054"/>
                    <a:pt x="2570796" y="50959"/>
                    <a:pt x="2596514" y="64294"/>
                  </a:cubicBezTo>
                  <a:cubicBezTo>
                    <a:pt x="2565558" y="60484"/>
                    <a:pt x="2521743" y="54769"/>
                    <a:pt x="2476022" y="49054"/>
                  </a:cubicBezTo>
                  <a:cubicBezTo>
                    <a:pt x="2429827" y="44767"/>
                    <a:pt x="2382202" y="36671"/>
                    <a:pt x="2343149" y="40005"/>
                  </a:cubicBezTo>
                  <a:cubicBezTo>
                    <a:pt x="2372676" y="38100"/>
                    <a:pt x="2405061" y="49054"/>
                    <a:pt x="2424111" y="45720"/>
                  </a:cubicBezTo>
                  <a:cubicBezTo>
                    <a:pt x="2420778" y="51911"/>
                    <a:pt x="2463164" y="53340"/>
                    <a:pt x="2466498" y="59055"/>
                  </a:cubicBezTo>
                  <a:cubicBezTo>
                    <a:pt x="2446019" y="55245"/>
                    <a:pt x="2416968" y="52387"/>
                    <a:pt x="2391250" y="49530"/>
                  </a:cubicBezTo>
                  <a:cubicBezTo>
                    <a:pt x="2365533" y="46196"/>
                    <a:pt x="2342196" y="46196"/>
                    <a:pt x="2333148" y="40957"/>
                  </a:cubicBezTo>
                  <a:cubicBezTo>
                    <a:pt x="2333148" y="44767"/>
                    <a:pt x="2351245" y="45244"/>
                    <a:pt x="2355055" y="48101"/>
                  </a:cubicBezTo>
                  <a:cubicBezTo>
                    <a:pt x="2316479" y="48101"/>
                    <a:pt x="2290285" y="37624"/>
                    <a:pt x="2253138" y="44291"/>
                  </a:cubicBezTo>
                  <a:cubicBezTo>
                    <a:pt x="2257900" y="40957"/>
                    <a:pt x="2254567" y="41434"/>
                    <a:pt x="2246470" y="38576"/>
                  </a:cubicBezTo>
                  <a:cubicBezTo>
                    <a:pt x="2204560" y="39529"/>
                    <a:pt x="2154078" y="33337"/>
                    <a:pt x="2128837" y="35719"/>
                  </a:cubicBezTo>
                  <a:cubicBezTo>
                    <a:pt x="2111692" y="35719"/>
                    <a:pt x="2093118" y="33337"/>
                    <a:pt x="2076449" y="34766"/>
                  </a:cubicBezTo>
                  <a:cubicBezTo>
                    <a:pt x="2061209" y="35719"/>
                    <a:pt x="2052160" y="38576"/>
                    <a:pt x="2036444" y="39529"/>
                  </a:cubicBezTo>
                  <a:cubicBezTo>
                    <a:pt x="2024538" y="40005"/>
                    <a:pt x="1985009" y="39529"/>
                    <a:pt x="1999297" y="38576"/>
                  </a:cubicBezTo>
                  <a:cubicBezTo>
                    <a:pt x="1976913" y="39052"/>
                    <a:pt x="1945957" y="39529"/>
                    <a:pt x="1928335" y="44767"/>
                  </a:cubicBezTo>
                  <a:cubicBezTo>
                    <a:pt x="1928335" y="40005"/>
                    <a:pt x="1884997" y="52387"/>
                    <a:pt x="1885949" y="47149"/>
                  </a:cubicBezTo>
                  <a:cubicBezTo>
                    <a:pt x="1867375" y="50482"/>
                    <a:pt x="1867375" y="54292"/>
                    <a:pt x="1842134" y="57626"/>
                  </a:cubicBezTo>
                  <a:cubicBezTo>
                    <a:pt x="1835943" y="55721"/>
                    <a:pt x="1826894" y="54769"/>
                    <a:pt x="1809273" y="57626"/>
                  </a:cubicBezTo>
                  <a:cubicBezTo>
                    <a:pt x="1790223" y="61912"/>
                    <a:pt x="1770220" y="66199"/>
                    <a:pt x="1749265" y="70961"/>
                  </a:cubicBezTo>
                  <a:cubicBezTo>
                    <a:pt x="1727834" y="75248"/>
                    <a:pt x="1704022" y="79534"/>
                    <a:pt x="1674494" y="86201"/>
                  </a:cubicBezTo>
                  <a:cubicBezTo>
                    <a:pt x="1674494" y="87630"/>
                    <a:pt x="1676875" y="88582"/>
                    <a:pt x="1671160" y="90487"/>
                  </a:cubicBezTo>
                  <a:cubicBezTo>
                    <a:pt x="1630203" y="101917"/>
                    <a:pt x="1598294" y="117157"/>
                    <a:pt x="1571624" y="116205"/>
                  </a:cubicBezTo>
                  <a:cubicBezTo>
                    <a:pt x="1557337" y="126682"/>
                    <a:pt x="1532572" y="127159"/>
                    <a:pt x="1512569" y="132874"/>
                  </a:cubicBezTo>
                  <a:cubicBezTo>
                    <a:pt x="1488757" y="139541"/>
                    <a:pt x="1439703" y="166211"/>
                    <a:pt x="1434941" y="160020"/>
                  </a:cubicBezTo>
                  <a:cubicBezTo>
                    <a:pt x="1428749" y="163830"/>
                    <a:pt x="1432083" y="165735"/>
                    <a:pt x="1418748" y="170974"/>
                  </a:cubicBezTo>
                  <a:cubicBezTo>
                    <a:pt x="1418748" y="167164"/>
                    <a:pt x="1404937" y="172879"/>
                    <a:pt x="1396841" y="174784"/>
                  </a:cubicBezTo>
                  <a:cubicBezTo>
                    <a:pt x="1387792" y="186690"/>
                    <a:pt x="1333976" y="199549"/>
                    <a:pt x="1318736" y="209550"/>
                  </a:cubicBezTo>
                  <a:cubicBezTo>
                    <a:pt x="1272063" y="220980"/>
                    <a:pt x="1232058" y="254318"/>
                    <a:pt x="1184909" y="272891"/>
                  </a:cubicBezTo>
                  <a:cubicBezTo>
                    <a:pt x="1183004" y="271939"/>
                    <a:pt x="1182528" y="270034"/>
                    <a:pt x="1173479" y="275272"/>
                  </a:cubicBezTo>
                  <a:cubicBezTo>
                    <a:pt x="1176813" y="276225"/>
                    <a:pt x="1186815" y="273844"/>
                    <a:pt x="1173003" y="281464"/>
                  </a:cubicBezTo>
                  <a:cubicBezTo>
                    <a:pt x="1153001" y="292417"/>
                    <a:pt x="1143952" y="293846"/>
                    <a:pt x="1129665" y="299561"/>
                  </a:cubicBezTo>
                  <a:cubicBezTo>
                    <a:pt x="1132522" y="300990"/>
                    <a:pt x="1141094" y="297656"/>
                    <a:pt x="1128236" y="304800"/>
                  </a:cubicBezTo>
                  <a:cubicBezTo>
                    <a:pt x="1115853" y="308134"/>
                    <a:pt x="1066800" y="335280"/>
                    <a:pt x="1066323" y="340519"/>
                  </a:cubicBezTo>
                  <a:cubicBezTo>
                    <a:pt x="1010602" y="374809"/>
                    <a:pt x="968216" y="398621"/>
                    <a:pt x="929163" y="427672"/>
                  </a:cubicBezTo>
                  <a:cubicBezTo>
                    <a:pt x="919162" y="428625"/>
                    <a:pt x="884396" y="461010"/>
                    <a:pt x="862965" y="475774"/>
                  </a:cubicBezTo>
                  <a:cubicBezTo>
                    <a:pt x="850582" y="484346"/>
                    <a:pt x="843915" y="484823"/>
                    <a:pt x="830103" y="494348"/>
                  </a:cubicBezTo>
                  <a:cubicBezTo>
                    <a:pt x="818197" y="502444"/>
                    <a:pt x="793432" y="523875"/>
                    <a:pt x="773906" y="538162"/>
                  </a:cubicBezTo>
                  <a:cubicBezTo>
                    <a:pt x="732948" y="571024"/>
                    <a:pt x="723900" y="584359"/>
                    <a:pt x="682942" y="620078"/>
                  </a:cubicBezTo>
                  <a:cubicBezTo>
                    <a:pt x="681513" y="618649"/>
                    <a:pt x="694372" y="608171"/>
                    <a:pt x="691039" y="608171"/>
                  </a:cubicBezTo>
                  <a:cubicBezTo>
                    <a:pt x="678180" y="620554"/>
                    <a:pt x="680561" y="623411"/>
                    <a:pt x="669131" y="634841"/>
                  </a:cubicBezTo>
                  <a:cubicBezTo>
                    <a:pt x="659130" y="639604"/>
                    <a:pt x="624363" y="677227"/>
                    <a:pt x="631031" y="663416"/>
                  </a:cubicBezTo>
                  <a:cubicBezTo>
                    <a:pt x="609600" y="682943"/>
                    <a:pt x="617220" y="682943"/>
                    <a:pt x="600551" y="701992"/>
                  </a:cubicBezTo>
                  <a:cubicBezTo>
                    <a:pt x="592455" y="710565"/>
                    <a:pt x="590550" y="707231"/>
                    <a:pt x="580549" y="719614"/>
                  </a:cubicBezTo>
                  <a:cubicBezTo>
                    <a:pt x="580072" y="723900"/>
                    <a:pt x="575786" y="730568"/>
                    <a:pt x="563404" y="743902"/>
                  </a:cubicBezTo>
                  <a:cubicBezTo>
                    <a:pt x="560546" y="744855"/>
                    <a:pt x="557688" y="747713"/>
                    <a:pt x="560546" y="742474"/>
                  </a:cubicBezTo>
                  <a:cubicBezTo>
                    <a:pt x="521970" y="793909"/>
                    <a:pt x="507682" y="798671"/>
                    <a:pt x="467201" y="844391"/>
                  </a:cubicBezTo>
                  <a:cubicBezTo>
                    <a:pt x="470535" y="844391"/>
                    <a:pt x="473392" y="844867"/>
                    <a:pt x="462438" y="858203"/>
                  </a:cubicBezTo>
                  <a:cubicBezTo>
                    <a:pt x="462438" y="852011"/>
                    <a:pt x="434816" y="886777"/>
                    <a:pt x="421957" y="900589"/>
                  </a:cubicBezTo>
                  <a:cubicBezTo>
                    <a:pt x="423862" y="904875"/>
                    <a:pt x="438626" y="879157"/>
                    <a:pt x="439102" y="885825"/>
                  </a:cubicBezTo>
                  <a:cubicBezTo>
                    <a:pt x="427196" y="899636"/>
                    <a:pt x="422434" y="902970"/>
                    <a:pt x="422434" y="910590"/>
                  </a:cubicBezTo>
                  <a:cubicBezTo>
                    <a:pt x="416719" y="914400"/>
                    <a:pt x="419576" y="907256"/>
                    <a:pt x="408146" y="921068"/>
                  </a:cubicBezTo>
                  <a:cubicBezTo>
                    <a:pt x="411956" y="921068"/>
                    <a:pt x="414337" y="922496"/>
                    <a:pt x="404336" y="935355"/>
                  </a:cubicBezTo>
                  <a:cubicBezTo>
                    <a:pt x="403860" y="931069"/>
                    <a:pt x="397192" y="940117"/>
                    <a:pt x="395764" y="937736"/>
                  </a:cubicBezTo>
                  <a:cubicBezTo>
                    <a:pt x="354806" y="999649"/>
                    <a:pt x="295275" y="1087279"/>
                    <a:pt x="247174" y="1179195"/>
                  </a:cubicBezTo>
                  <a:cubicBezTo>
                    <a:pt x="223837" y="1219676"/>
                    <a:pt x="190024" y="1283970"/>
                    <a:pt x="178594" y="1321117"/>
                  </a:cubicBezTo>
                  <a:cubicBezTo>
                    <a:pt x="165259" y="1347788"/>
                    <a:pt x="152876" y="1369695"/>
                    <a:pt x="144780" y="1393984"/>
                  </a:cubicBezTo>
                  <a:cubicBezTo>
                    <a:pt x="136684" y="1418273"/>
                    <a:pt x="128587" y="1443038"/>
                    <a:pt x="119062" y="1472089"/>
                  </a:cubicBezTo>
                  <a:cubicBezTo>
                    <a:pt x="112871" y="1482090"/>
                    <a:pt x="108109" y="1492568"/>
                    <a:pt x="105251" y="1505426"/>
                  </a:cubicBezTo>
                  <a:cubicBezTo>
                    <a:pt x="108109" y="1497806"/>
                    <a:pt x="107156" y="1504950"/>
                    <a:pt x="105728" y="1510189"/>
                  </a:cubicBezTo>
                  <a:cubicBezTo>
                    <a:pt x="101441" y="1517809"/>
                    <a:pt x="97155" y="1525429"/>
                    <a:pt x="92869" y="1534001"/>
                  </a:cubicBezTo>
                  <a:cubicBezTo>
                    <a:pt x="92869" y="1537335"/>
                    <a:pt x="91440" y="1544479"/>
                    <a:pt x="88582" y="1553051"/>
                  </a:cubicBezTo>
                  <a:cubicBezTo>
                    <a:pt x="72866" y="1568291"/>
                    <a:pt x="80010" y="1600676"/>
                    <a:pt x="63341" y="1635919"/>
                  </a:cubicBezTo>
                  <a:cubicBezTo>
                    <a:pt x="60007" y="1689259"/>
                    <a:pt x="17621" y="1794510"/>
                    <a:pt x="27146" y="1837849"/>
                  </a:cubicBezTo>
                  <a:cubicBezTo>
                    <a:pt x="31909" y="1816894"/>
                    <a:pt x="24289" y="1814036"/>
                    <a:pt x="30480" y="1798320"/>
                  </a:cubicBezTo>
                  <a:cubicBezTo>
                    <a:pt x="37148" y="1831181"/>
                    <a:pt x="22860" y="1877378"/>
                    <a:pt x="20002" y="1936909"/>
                  </a:cubicBezTo>
                  <a:cubicBezTo>
                    <a:pt x="21431" y="1936909"/>
                    <a:pt x="22860" y="1934051"/>
                    <a:pt x="23812" y="1931194"/>
                  </a:cubicBezTo>
                  <a:cubicBezTo>
                    <a:pt x="24289" y="1951196"/>
                    <a:pt x="17145" y="1997869"/>
                    <a:pt x="11430" y="2011204"/>
                  </a:cubicBezTo>
                  <a:cubicBezTo>
                    <a:pt x="16669" y="2040731"/>
                    <a:pt x="6668" y="2111693"/>
                    <a:pt x="7144" y="2155984"/>
                  </a:cubicBezTo>
                  <a:cubicBezTo>
                    <a:pt x="2858" y="2159318"/>
                    <a:pt x="2858" y="2169795"/>
                    <a:pt x="6668" y="2171224"/>
                  </a:cubicBezTo>
                  <a:cubicBezTo>
                    <a:pt x="4763" y="2176463"/>
                    <a:pt x="1429" y="2174558"/>
                    <a:pt x="0" y="2183130"/>
                  </a:cubicBezTo>
                  <a:cubicBezTo>
                    <a:pt x="3334" y="2189321"/>
                    <a:pt x="1905" y="2206466"/>
                    <a:pt x="476" y="2223611"/>
                  </a:cubicBezTo>
                  <a:cubicBezTo>
                    <a:pt x="476" y="2240756"/>
                    <a:pt x="953" y="2258854"/>
                    <a:pt x="5239" y="2266950"/>
                  </a:cubicBezTo>
                  <a:cubicBezTo>
                    <a:pt x="953" y="2293620"/>
                    <a:pt x="6668" y="2331244"/>
                    <a:pt x="5715" y="2358866"/>
                  </a:cubicBezTo>
                  <a:cubicBezTo>
                    <a:pt x="11430" y="2366010"/>
                    <a:pt x="13335" y="2410778"/>
                    <a:pt x="14288" y="2432685"/>
                  </a:cubicBezTo>
                  <a:cubicBezTo>
                    <a:pt x="16192" y="2432685"/>
                    <a:pt x="16192" y="2426018"/>
                    <a:pt x="18098" y="2426018"/>
                  </a:cubicBezTo>
                  <a:cubicBezTo>
                    <a:pt x="18098" y="2442210"/>
                    <a:pt x="21431" y="2435066"/>
                    <a:pt x="22860" y="2444591"/>
                  </a:cubicBezTo>
                  <a:cubicBezTo>
                    <a:pt x="28575" y="2472690"/>
                    <a:pt x="23812" y="2475548"/>
                    <a:pt x="30004" y="2494598"/>
                  </a:cubicBezTo>
                  <a:cubicBezTo>
                    <a:pt x="28575" y="2488406"/>
                    <a:pt x="22860" y="2491264"/>
                    <a:pt x="27146" y="2496026"/>
                  </a:cubicBezTo>
                  <a:cubicBezTo>
                    <a:pt x="34290" y="2493169"/>
                    <a:pt x="42863" y="2538413"/>
                    <a:pt x="45720" y="2566988"/>
                  </a:cubicBezTo>
                  <a:cubicBezTo>
                    <a:pt x="49054" y="2561273"/>
                    <a:pt x="47625" y="2584609"/>
                    <a:pt x="51911" y="2590324"/>
                  </a:cubicBezTo>
                  <a:cubicBezTo>
                    <a:pt x="54769" y="2588419"/>
                    <a:pt x="53816" y="2576989"/>
                    <a:pt x="53816" y="2567940"/>
                  </a:cubicBezTo>
                  <a:cubicBezTo>
                    <a:pt x="52387" y="2566035"/>
                    <a:pt x="50483" y="2564130"/>
                    <a:pt x="49054" y="2559844"/>
                  </a:cubicBezTo>
                  <a:cubicBezTo>
                    <a:pt x="47625" y="2539365"/>
                    <a:pt x="49054" y="2527459"/>
                    <a:pt x="48101" y="2507456"/>
                  </a:cubicBezTo>
                  <a:cubicBezTo>
                    <a:pt x="50483" y="2520315"/>
                    <a:pt x="52387" y="2536508"/>
                    <a:pt x="54769" y="2536031"/>
                  </a:cubicBezTo>
                  <a:cubicBezTo>
                    <a:pt x="47625" y="2491264"/>
                    <a:pt x="44291" y="2481263"/>
                    <a:pt x="38100" y="2438400"/>
                  </a:cubicBezTo>
                  <a:cubicBezTo>
                    <a:pt x="41434" y="2439353"/>
                    <a:pt x="40005" y="2424113"/>
                    <a:pt x="42386" y="2421255"/>
                  </a:cubicBezTo>
                  <a:cubicBezTo>
                    <a:pt x="40481" y="2404110"/>
                    <a:pt x="37624" y="2398871"/>
                    <a:pt x="35243" y="2383631"/>
                  </a:cubicBezTo>
                  <a:cubicBezTo>
                    <a:pt x="39053" y="2363153"/>
                    <a:pt x="32385" y="2313623"/>
                    <a:pt x="36195" y="2282190"/>
                  </a:cubicBezTo>
                  <a:cubicBezTo>
                    <a:pt x="33338" y="2262664"/>
                    <a:pt x="27146" y="2237899"/>
                    <a:pt x="32861" y="2227898"/>
                  </a:cubicBezTo>
                  <a:cubicBezTo>
                    <a:pt x="33814" y="2212181"/>
                    <a:pt x="30480" y="2215515"/>
                    <a:pt x="30480" y="2204085"/>
                  </a:cubicBezTo>
                  <a:cubicBezTo>
                    <a:pt x="31433" y="2194084"/>
                    <a:pt x="36671" y="2203609"/>
                    <a:pt x="37148" y="2192179"/>
                  </a:cubicBezTo>
                  <a:cubicBezTo>
                    <a:pt x="34290" y="2191226"/>
                    <a:pt x="36195" y="2177891"/>
                    <a:pt x="33338" y="2168842"/>
                  </a:cubicBezTo>
                  <a:cubicBezTo>
                    <a:pt x="37624" y="2159318"/>
                    <a:pt x="38576" y="2133600"/>
                    <a:pt x="43339" y="2126933"/>
                  </a:cubicBezTo>
                  <a:cubicBezTo>
                    <a:pt x="44291" y="2140744"/>
                    <a:pt x="44768" y="2176939"/>
                    <a:pt x="50006" y="2159318"/>
                  </a:cubicBezTo>
                  <a:cubicBezTo>
                    <a:pt x="38576" y="2134076"/>
                    <a:pt x="45720" y="2055495"/>
                    <a:pt x="56197" y="2041207"/>
                  </a:cubicBezTo>
                  <a:cubicBezTo>
                    <a:pt x="56674" y="2024062"/>
                    <a:pt x="52387" y="2052638"/>
                    <a:pt x="53340" y="2036921"/>
                  </a:cubicBezTo>
                  <a:cubicBezTo>
                    <a:pt x="55721" y="2022158"/>
                    <a:pt x="58103" y="2010251"/>
                    <a:pt x="63341" y="2010251"/>
                  </a:cubicBezTo>
                  <a:cubicBezTo>
                    <a:pt x="62389" y="2016919"/>
                    <a:pt x="62865" y="2023110"/>
                    <a:pt x="62389" y="2029778"/>
                  </a:cubicBezTo>
                  <a:cubicBezTo>
                    <a:pt x="67627" y="2030730"/>
                    <a:pt x="69533" y="2022634"/>
                    <a:pt x="71437" y="2011204"/>
                  </a:cubicBezTo>
                  <a:cubicBezTo>
                    <a:pt x="73819" y="1999774"/>
                    <a:pt x="75724" y="1984058"/>
                    <a:pt x="78581" y="1969294"/>
                  </a:cubicBezTo>
                  <a:cubicBezTo>
                    <a:pt x="81915" y="1977390"/>
                    <a:pt x="80962" y="1991201"/>
                    <a:pt x="78581" y="2008822"/>
                  </a:cubicBezTo>
                  <a:cubicBezTo>
                    <a:pt x="76676" y="2026444"/>
                    <a:pt x="74771" y="2047875"/>
                    <a:pt x="72866" y="2070735"/>
                  </a:cubicBezTo>
                  <a:cubicBezTo>
                    <a:pt x="76200" y="2077879"/>
                    <a:pt x="76200" y="2069306"/>
                    <a:pt x="78581" y="2059781"/>
                  </a:cubicBezTo>
                  <a:cubicBezTo>
                    <a:pt x="82868" y="2092166"/>
                    <a:pt x="69533" y="2142173"/>
                    <a:pt x="76676" y="2170748"/>
                  </a:cubicBezTo>
                  <a:cubicBezTo>
                    <a:pt x="77629" y="2158365"/>
                    <a:pt x="79058" y="2144078"/>
                    <a:pt x="81439" y="2126456"/>
                  </a:cubicBezTo>
                  <a:cubicBezTo>
                    <a:pt x="79534" y="2169795"/>
                    <a:pt x="77153" y="2201704"/>
                    <a:pt x="76200" y="2233613"/>
                  </a:cubicBezTo>
                  <a:cubicBezTo>
                    <a:pt x="77153" y="2265521"/>
                    <a:pt x="79058" y="2297430"/>
                    <a:pt x="81915" y="2340292"/>
                  </a:cubicBezTo>
                  <a:cubicBezTo>
                    <a:pt x="80486" y="2339816"/>
                    <a:pt x="79534" y="2333149"/>
                    <a:pt x="78105" y="2331720"/>
                  </a:cubicBezTo>
                  <a:cubicBezTo>
                    <a:pt x="80010" y="2352199"/>
                    <a:pt x="83820" y="2356485"/>
                    <a:pt x="85725" y="2378393"/>
                  </a:cubicBezTo>
                  <a:cubicBezTo>
                    <a:pt x="84772" y="2379821"/>
                    <a:pt x="82868" y="2378393"/>
                    <a:pt x="82868" y="2384584"/>
                  </a:cubicBezTo>
                  <a:cubicBezTo>
                    <a:pt x="84772" y="2385060"/>
                    <a:pt x="84296" y="2395061"/>
                    <a:pt x="83820" y="2398871"/>
                  </a:cubicBezTo>
                  <a:cubicBezTo>
                    <a:pt x="87630" y="2401729"/>
                    <a:pt x="83820" y="2382203"/>
                    <a:pt x="87154" y="2382679"/>
                  </a:cubicBezTo>
                  <a:cubicBezTo>
                    <a:pt x="90488" y="2396966"/>
                    <a:pt x="91440" y="2413635"/>
                    <a:pt x="92392" y="2431256"/>
                  </a:cubicBezTo>
                  <a:cubicBezTo>
                    <a:pt x="93821" y="2448878"/>
                    <a:pt x="97631" y="2467927"/>
                    <a:pt x="101918" y="2486978"/>
                  </a:cubicBezTo>
                  <a:cubicBezTo>
                    <a:pt x="100489" y="2496503"/>
                    <a:pt x="104299" y="2519363"/>
                    <a:pt x="103822" y="2532221"/>
                  </a:cubicBezTo>
                  <a:cubicBezTo>
                    <a:pt x="109538" y="2536508"/>
                    <a:pt x="109538" y="2524125"/>
                    <a:pt x="114300" y="2542699"/>
                  </a:cubicBezTo>
                  <a:cubicBezTo>
                    <a:pt x="111442" y="2554129"/>
                    <a:pt x="110490" y="2577941"/>
                    <a:pt x="102394" y="2548890"/>
                  </a:cubicBezTo>
                  <a:cubicBezTo>
                    <a:pt x="103822" y="2556986"/>
                    <a:pt x="100012" y="2553176"/>
                    <a:pt x="100965" y="2559844"/>
                  </a:cubicBezTo>
                  <a:cubicBezTo>
                    <a:pt x="106204" y="2556034"/>
                    <a:pt x="110014" y="2586514"/>
                    <a:pt x="113824" y="2610326"/>
                  </a:cubicBezTo>
                  <a:cubicBezTo>
                    <a:pt x="117634" y="2604135"/>
                    <a:pt x="123825" y="2638901"/>
                    <a:pt x="121444" y="2642711"/>
                  </a:cubicBezTo>
                  <a:cubicBezTo>
                    <a:pt x="124301" y="2645569"/>
                    <a:pt x="127635" y="2652236"/>
                    <a:pt x="131445" y="2668905"/>
                  </a:cubicBezTo>
                  <a:cubicBezTo>
                    <a:pt x="131445" y="2689860"/>
                    <a:pt x="123349" y="2659380"/>
                    <a:pt x="120967" y="2658904"/>
                  </a:cubicBezTo>
                  <a:cubicBezTo>
                    <a:pt x="124777" y="2671286"/>
                    <a:pt x="129540" y="2697004"/>
                    <a:pt x="133350" y="2700338"/>
                  </a:cubicBezTo>
                  <a:cubicBezTo>
                    <a:pt x="127159" y="2671763"/>
                    <a:pt x="140970" y="2722721"/>
                    <a:pt x="139065" y="2697004"/>
                  </a:cubicBezTo>
                  <a:cubicBezTo>
                    <a:pt x="136684" y="2687003"/>
                    <a:pt x="135731" y="2694146"/>
                    <a:pt x="130969" y="2679859"/>
                  </a:cubicBezTo>
                  <a:cubicBezTo>
                    <a:pt x="133826" y="2675572"/>
                    <a:pt x="137636" y="2683193"/>
                    <a:pt x="141923" y="2695099"/>
                  </a:cubicBezTo>
                  <a:cubicBezTo>
                    <a:pt x="145256" y="2712244"/>
                    <a:pt x="139065" y="2715578"/>
                    <a:pt x="138589" y="2718911"/>
                  </a:cubicBezTo>
                  <a:cubicBezTo>
                    <a:pt x="143351" y="2729389"/>
                    <a:pt x="145256" y="2752725"/>
                    <a:pt x="153352" y="2764631"/>
                  </a:cubicBezTo>
                  <a:cubicBezTo>
                    <a:pt x="144780" y="2743676"/>
                    <a:pt x="139541" y="2708434"/>
                    <a:pt x="147637" y="2718911"/>
                  </a:cubicBezTo>
                  <a:cubicBezTo>
                    <a:pt x="153352" y="2737961"/>
                    <a:pt x="145732" y="2727484"/>
                    <a:pt x="147637" y="2735104"/>
                  </a:cubicBezTo>
                  <a:cubicBezTo>
                    <a:pt x="151447" y="2743676"/>
                    <a:pt x="162401" y="2776538"/>
                    <a:pt x="153829" y="2769394"/>
                  </a:cubicBezTo>
                  <a:cubicBezTo>
                    <a:pt x="160496" y="2788444"/>
                    <a:pt x="162401" y="2784634"/>
                    <a:pt x="162877" y="2774633"/>
                  </a:cubicBezTo>
                  <a:cubicBezTo>
                    <a:pt x="169069" y="2796064"/>
                    <a:pt x="164782" y="2795588"/>
                    <a:pt x="160496" y="2787015"/>
                  </a:cubicBezTo>
                  <a:cubicBezTo>
                    <a:pt x="164782" y="2799398"/>
                    <a:pt x="161449" y="2797493"/>
                    <a:pt x="163830" y="2807018"/>
                  </a:cubicBezTo>
                  <a:cubicBezTo>
                    <a:pt x="169545" y="2815590"/>
                    <a:pt x="167164" y="2796064"/>
                    <a:pt x="171450" y="2801779"/>
                  </a:cubicBezTo>
                  <a:cubicBezTo>
                    <a:pt x="173831" y="2811304"/>
                    <a:pt x="171450" y="2812733"/>
                    <a:pt x="171450" y="2818447"/>
                  </a:cubicBezTo>
                  <a:cubicBezTo>
                    <a:pt x="176689" y="2834640"/>
                    <a:pt x="180975" y="2839879"/>
                    <a:pt x="189071" y="2862263"/>
                  </a:cubicBezTo>
                  <a:cubicBezTo>
                    <a:pt x="186214" y="2875598"/>
                    <a:pt x="199549" y="2890361"/>
                    <a:pt x="200977" y="2911316"/>
                  </a:cubicBezTo>
                  <a:cubicBezTo>
                    <a:pt x="202882" y="2908935"/>
                    <a:pt x="200501" y="2900839"/>
                    <a:pt x="206216" y="2913221"/>
                  </a:cubicBezTo>
                  <a:cubicBezTo>
                    <a:pt x="209550" y="2922746"/>
                    <a:pt x="204311" y="2919889"/>
                    <a:pt x="207645" y="2929414"/>
                  </a:cubicBezTo>
                  <a:cubicBezTo>
                    <a:pt x="209550" y="2927033"/>
                    <a:pt x="211455" y="2925128"/>
                    <a:pt x="215741" y="2935129"/>
                  </a:cubicBezTo>
                  <a:cubicBezTo>
                    <a:pt x="215741" y="2935605"/>
                    <a:pt x="214789" y="2936558"/>
                    <a:pt x="216694" y="2940368"/>
                  </a:cubicBezTo>
                  <a:cubicBezTo>
                    <a:pt x="215265" y="2941320"/>
                    <a:pt x="211455" y="2929414"/>
                    <a:pt x="210502" y="2933224"/>
                  </a:cubicBezTo>
                  <a:cubicBezTo>
                    <a:pt x="235267" y="2987516"/>
                    <a:pt x="239077" y="2998946"/>
                    <a:pt x="247650" y="3039427"/>
                  </a:cubicBezTo>
                  <a:cubicBezTo>
                    <a:pt x="254317" y="3042761"/>
                    <a:pt x="265271" y="3068955"/>
                    <a:pt x="270034" y="3081814"/>
                  </a:cubicBezTo>
                  <a:cubicBezTo>
                    <a:pt x="270986" y="3075623"/>
                    <a:pt x="275749" y="3086100"/>
                    <a:pt x="278606" y="3086576"/>
                  </a:cubicBezTo>
                  <a:cubicBezTo>
                    <a:pt x="267176" y="3066574"/>
                    <a:pt x="276225" y="3074194"/>
                    <a:pt x="278606" y="3074194"/>
                  </a:cubicBezTo>
                  <a:cubicBezTo>
                    <a:pt x="271939" y="3057525"/>
                    <a:pt x="267652" y="3051810"/>
                    <a:pt x="260985" y="3034189"/>
                  </a:cubicBezTo>
                  <a:cubicBezTo>
                    <a:pt x="258604" y="3037523"/>
                    <a:pt x="251936" y="3020378"/>
                    <a:pt x="248126" y="3015139"/>
                  </a:cubicBezTo>
                  <a:cubicBezTo>
                    <a:pt x="249079" y="3010377"/>
                    <a:pt x="246697" y="3001328"/>
                    <a:pt x="245745" y="2993707"/>
                  </a:cubicBezTo>
                  <a:cubicBezTo>
                    <a:pt x="242887" y="2993707"/>
                    <a:pt x="230029" y="2963228"/>
                    <a:pt x="230029" y="2959417"/>
                  </a:cubicBezTo>
                  <a:cubicBezTo>
                    <a:pt x="233839" y="2961799"/>
                    <a:pt x="241935" y="2992279"/>
                    <a:pt x="243840" y="2983230"/>
                  </a:cubicBezTo>
                  <a:cubicBezTo>
                    <a:pt x="234315" y="2964180"/>
                    <a:pt x="237649" y="2963228"/>
                    <a:pt x="244792" y="2976562"/>
                  </a:cubicBezTo>
                  <a:cubicBezTo>
                    <a:pt x="223837" y="2919413"/>
                    <a:pt x="225266" y="2922270"/>
                    <a:pt x="205264" y="2873693"/>
                  </a:cubicBezTo>
                  <a:cubicBezTo>
                    <a:pt x="206692" y="2869883"/>
                    <a:pt x="213360" y="2881789"/>
                    <a:pt x="212407" y="2874169"/>
                  </a:cubicBezTo>
                  <a:cubicBezTo>
                    <a:pt x="204787" y="2869883"/>
                    <a:pt x="198120" y="2836545"/>
                    <a:pt x="193834" y="2814161"/>
                  </a:cubicBezTo>
                  <a:cubicBezTo>
                    <a:pt x="195739" y="2820829"/>
                    <a:pt x="198120" y="2831306"/>
                    <a:pt x="200025" y="2831783"/>
                  </a:cubicBezTo>
                  <a:cubicBezTo>
                    <a:pt x="200977" y="2823686"/>
                    <a:pt x="196215" y="2818924"/>
                    <a:pt x="197644" y="2811304"/>
                  </a:cubicBezTo>
                  <a:cubicBezTo>
                    <a:pt x="200025" y="2817971"/>
                    <a:pt x="199549" y="2811304"/>
                    <a:pt x="198120" y="2805589"/>
                  </a:cubicBezTo>
                  <a:cubicBezTo>
                    <a:pt x="193357" y="2800350"/>
                    <a:pt x="193357" y="2804160"/>
                    <a:pt x="190024" y="2800350"/>
                  </a:cubicBezTo>
                  <a:cubicBezTo>
                    <a:pt x="179546" y="2760345"/>
                    <a:pt x="165735" y="2697004"/>
                    <a:pt x="170974" y="2677954"/>
                  </a:cubicBezTo>
                  <a:cubicBezTo>
                    <a:pt x="173355" y="2698433"/>
                    <a:pt x="183356" y="2713673"/>
                    <a:pt x="185261" y="2738914"/>
                  </a:cubicBezTo>
                  <a:cubicBezTo>
                    <a:pt x="187166" y="2735580"/>
                    <a:pt x="189547" y="2746058"/>
                    <a:pt x="191452" y="2740342"/>
                  </a:cubicBezTo>
                  <a:cubicBezTo>
                    <a:pt x="185261" y="2711291"/>
                    <a:pt x="180022" y="2692241"/>
                    <a:pt x="174308" y="2660332"/>
                  </a:cubicBezTo>
                  <a:cubicBezTo>
                    <a:pt x="177165" y="2664619"/>
                    <a:pt x="178117" y="2664143"/>
                    <a:pt x="175736" y="2654141"/>
                  </a:cubicBezTo>
                  <a:cubicBezTo>
                    <a:pt x="174308" y="2654141"/>
                    <a:pt x="172879" y="2654141"/>
                    <a:pt x="171450" y="2646045"/>
                  </a:cubicBezTo>
                  <a:cubicBezTo>
                    <a:pt x="174308" y="2650331"/>
                    <a:pt x="175260" y="2649855"/>
                    <a:pt x="173355" y="2639854"/>
                  </a:cubicBezTo>
                  <a:cubicBezTo>
                    <a:pt x="171450" y="2643187"/>
                    <a:pt x="165735" y="2620328"/>
                    <a:pt x="167640" y="2616994"/>
                  </a:cubicBezTo>
                  <a:cubicBezTo>
                    <a:pt x="173355" y="2644140"/>
                    <a:pt x="174308" y="2617946"/>
                    <a:pt x="180022" y="2636044"/>
                  </a:cubicBezTo>
                  <a:cubicBezTo>
                    <a:pt x="185737" y="2656999"/>
                    <a:pt x="177641" y="2650808"/>
                    <a:pt x="182404" y="2660809"/>
                  </a:cubicBezTo>
                  <a:cubicBezTo>
                    <a:pt x="181451" y="2654141"/>
                    <a:pt x="186214" y="2663190"/>
                    <a:pt x="183832" y="2649379"/>
                  </a:cubicBezTo>
                  <a:cubicBezTo>
                    <a:pt x="186214" y="2656046"/>
                    <a:pt x="194310" y="2671763"/>
                    <a:pt x="193357" y="2680811"/>
                  </a:cubicBezTo>
                  <a:cubicBezTo>
                    <a:pt x="188595" y="2672239"/>
                    <a:pt x="187642" y="2682240"/>
                    <a:pt x="190024" y="2693194"/>
                  </a:cubicBezTo>
                  <a:cubicBezTo>
                    <a:pt x="190024" y="2680811"/>
                    <a:pt x="194786" y="2685574"/>
                    <a:pt x="197644" y="2688431"/>
                  </a:cubicBezTo>
                  <a:cubicBezTo>
                    <a:pt x="203359" y="2709386"/>
                    <a:pt x="211455" y="2734628"/>
                    <a:pt x="208597" y="2739866"/>
                  </a:cubicBezTo>
                  <a:cubicBezTo>
                    <a:pt x="206216" y="2734151"/>
                    <a:pt x="204311" y="2732723"/>
                    <a:pt x="202406" y="2733199"/>
                  </a:cubicBezTo>
                  <a:cubicBezTo>
                    <a:pt x="205264" y="2750344"/>
                    <a:pt x="206216" y="2733675"/>
                    <a:pt x="209074" y="2745105"/>
                  </a:cubicBezTo>
                  <a:cubicBezTo>
                    <a:pt x="210979" y="2751773"/>
                    <a:pt x="213360" y="2762250"/>
                    <a:pt x="214789" y="2762726"/>
                  </a:cubicBezTo>
                  <a:cubicBezTo>
                    <a:pt x="214789" y="2752249"/>
                    <a:pt x="207645" y="2744153"/>
                    <a:pt x="210502" y="2738914"/>
                  </a:cubicBezTo>
                  <a:cubicBezTo>
                    <a:pt x="213836" y="2755106"/>
                    <a:pt x="216694" y="2755582"/>
                    <a:pt x="220027" y="2769870"/>
                  </a:cubicBezTo>
                  <a:cubicBezTo>
                    <a:pt x="217170" y="2770346"/>
                    <a:pt x="220027" y="2781776"/>
                    <a:pt x="216694" y="2782729"/>
                  </a:cubicBezTo>
                  <a:cubicBezTo>
                    <a:pt x="213836" y="2768917"/>
                    <a:pt x="211455" y="2779871"/>
                    <a:pt x="211455" y="2780824"/>
                  </a:cubicBezTo>
                  <a:cubicBezTo>
                    <a:pt x="212884" y="2778919"/>
                    <a:pt x="220980" y="2812733"/>
                    <a:pt x="218122" y="2792730"/>
                  </a:cubicBezTo>
                  <a:cubicBezTo>
                    <a:pt x="217170" y="2793206"/>
                    <a:pt x="214789" y="2785586"/>
                    <a:pt x="215741" y="2783681"/>
                  </a:cubicBezTo>
                  <a:cubicBezTo>
                    <a:pt x="217646" y="2791301"/>
                    <a:pt x="219075" y="2784634"/>
                    <a:pt x="220980" y="2790825"/>
                  </a:cubicBezTo>
                  <a:cubicBezTo>
                    <a:pt x="221932" y="2798445"/>
                    <a:pt x="224790" y="2810351"/>
                    <a:pt x="224314" y="2815590"/>
                  </a:cubicBezTo>
                  <a:cubicBezTo>
                    <a:pt x="222885" y="2816542"/>
                    <a:pt x="220504" y="2803207"/>
                    <a:pt x="218599" y="2803207"/>
                  </a:cubicBezTo>
                  <a:cubicBezTo>
                    <a:pt x="218599" y="2809875"/>
                    <a:pt x="222885" y="2818924"/>
                    <a:pt x="226695" y="2827496"/>
                  </a:cubicBezTo>
                  <a:cubicBezTo>
                    <a:pt x="231457" y="2836069"/>
                    <a:pt x="235267" y="2843689"/>
                    <a:pt x="231934" y="2848451"/>
                  </a:cubicBezTo>
                  <a:cubicBezTo>
                    <a:pt x="229076" y="2842260"/>
                    <a:pt x="224314" y="2825115"/>
                    <a:pt x="222885" y="2827020"/>
                  </a:cubicBezTo>
                  <a:cubicBezTo>
                    <a:pt x="225266" y="2843689"/>
                    <a:pt x="234315" y="2857976"/>
                    <a:pt x="238601" y="2877503"/>
                  </a:cubicBezTo>
                  <a:cubicBezTo>
                    <a:pt x="240030" y="2874645"/>
                    <a:pt x="242411" y="2876074"/>
                    <a:pt x="245745" y="2883694"/>
                  </a:cubicBezTo>
                  <a:cubicBezTo>
                    <a:pt x="242887" y="2885599"/>
                    <a:pt x="248602" y="2903696"/>
                    <a:pt x="254317" y="2911316"/>
                  </a:cubicBezTo>
                  <a:cubicBezTo>
                    <a:pt x="256222" y="2922270"/>
                    <a:pt x="250031" y="2909888"/>
                    <a:pt x="251460" y="2918936"/>
                  </a:cubicBezTo>
                  <a:cubicBezTo>
                    <a:pt x="254794" y="2918936"/>
                    <a:pt x="263366" y="2943701"/>
                    <a:pt x="264319" y="2943225"/>
                  </a:cubicBezTo>
                  <a:cubicBezTo>
                    <a:pt x="262414" y="2937986"/>
                    <a:pt x="260509" y="2932748"/>
                    <a:pt x="262890" y="2933224"/>
                  </a:cubicBezTo>
                  <a:cubicBezTo>
                    <a:pt x="267652" y="2939891"/>
                    <a:pt x="266700" y="2945130"/>
                    <a:pt x="272891" y="2959417"/>
                  </a:cubicBezTo>
                  <a:cubicBezTo>
                    <a:pt x="277177" y="2959894"/>
                    <a:pt x="267176" y="2939415"/>
                    <a:pt x="268129" y="2934653"/>
                  </a:cubicBezTo>
                  <a:cubicBezTo>
                    <a:pt x="277177" y="2960846"/>
                    <a:pt x="272415" y="2937034"/>
                    <a:pt x="272415" y="2937034"/>
                  </a:cubicBezTo>
                  <a:cubicBezTo>
                    <a:pt x="280035" y="2944654"/>
                    <a:pt x="280511" y="2962275"/>
                    <a:pt x="279082" y="2966085"/>
                  </a:cubicBezTo>
                  <a:cubicBezTo>
                    <a:pt x="280511" y="2958465"/>
                    <a:pt x="290512" y="2974181"/>
                    <a:pt x="284321" y="2956084"/>
                  </a:cubicBezTo>
                  <a:cubicBezTo>
                    <a:pt x="278130" y="2952750"/>
                    <a:pt x="279559" y="2938463"/>
                    <a:pt x="270510" y="2927033"/>
                  </a:cubicBezTo>
                  <a:cubicBezTo>
                    <a:pt x="272891" y="2927033"/>
                    <a:pt x="273367" y="2923223"/>
                    <a:pt x="270510" y="2915603"/>
                  </a:cubicBezTo>
                  <a:cubicBezTo>
                    <a:pt x="264795" y="2906554"/>
                    <a:pt x="269557" y="2926080"/>
                    <a:pt x="262890" y="2910364"/>
                  </a:cubicBezTo>
                  <a:cubicBezTo>
                    <a:pt x="250507" y="2872740"/>
                    <a:pt x="268129" y="2893219"/>
                    <a:pt x="277654" y="2921794"/>
                  </a:cubicBezTo>
                  <a:cubicBezTo>
                    <a:pt x="275272" y="2909888"/>
                    <a:pt x="275272" y="2911316"/>
                    <a:pt x="268605" y="2894648"/>
                  </a:cubicBezTo>
                  <a:cubicBezTo>
                    <a:pt x="277177" y="2907030"/>
                    <a:pt x="267652" y="2884646"/>
                    <a:pt x="267176" y="2878931"/>
                  </a:cubicBezTo>
                  <a:cubicBezTo>
                    <a:pt x="273367" y="2888456"/>
                    <a:pt x="283369" y="2923699"/>
                    <a:pt x="288131" y="2924651"/>
                  </a:cubicBezTo>
                  <a:cubicBezTo>
                    <a:pt x="277654" y="2897029"/>
                    <a:pt x="267652" y="2872264"/>
                    <a:pt x="263842" y="2858929"/>
                  </a:cubicBezTo>
                  <a:cubicBezTo>
                    <a:pt x="275272" y="2873216"/>
                    <a:pt x="285274" y="2908459"/>
                    <a:pt x="300037" y="2937986"/>
                  </a:cubicBezTo>
                  <a:cubicBezTo>
                    <a:pt x="297656" y="2937986"/>
                    <a:pt x="297180" y="2941796"/>
                    <a:pt x="300037" y="2949416"/>
                  </a:cubicBezTo>
                  <a:cubicBezTo>
                    <a:pt x="305752" y="2958465"/>
                    <a:pt x="313849" y="2981325"/>
                    <a:pt x="319564" y="2990374"/>
                  </a:cubicBezTo>
                  <a:cubicBezTo>
                    <a:pt x="316230" y="2996089"/>
                    <a:pt x="329565" y="3018949"/>
                    <a:pt x="333375" y="3025616"/>
                  </a:cubicBezTo>
                  <a:cubicBezTo>
                    <a:pt x="332422" y="3021330"/>
                    <a:pt x="339566" y="3019901"/>
                    <a:pt x="331470" y="3009424"/>
                  </a:cubicBezTo>
                  <a:cubicBezTo>
                    <a:pt x="335756" y="3017520"/>
                    <a:pt x="328612" y="3010853"/>
                    <a:pt x="326707" y="3007519"/>
                  </a:cubicBezTo>
                  <a:cubicBezTo>
                    <a:pt x="323850" y="3001804"/>
                    <a:pt x="321945" y="2998946"/>
                    <a:pt x="320040" y="2995613"/>
                  </a:cubicBezTo>
                  <a:cubicBezTo>
                    <a:pt x="321945" y="2986088"/>
                    <a:pt x="311944" y="2972276"/>
                    <a:pt x="312896" y="2961799"/>
                  </a:cubicBezTo>
                  <a:cubicBezTo>
                    <a:pt x="310991" y="2961799"/>
                    <a:pt x="312896" y="2968466"/>
                    <a:pt x="310991" y="2968943"/>
                  </a:cubicBezTo>
                  <a:cubicBezTo>
                    <a:pt x="296227" y="2921318"/>
                    <a:pt x="290989" y="2909411"/>
                    <a:pt x="280987" y="2879884"/>
                  </a:cubicBezTo>
                  <a:cubicBezTo>
                    <a:pt x="269557" y="2858929"/>
                    <a:pt x="249555" y="2813209"/>
                    <a:pt x="249079" y="2787967"/>
                  </a:cubicBezTo>
                  <a:cubicBezTo>
                    <a:pt x="247174" y="2787491"/>
                    <a:pt x="248602" y="2796064"/>
                    <a:pt x="246221" y="2789873"/>
                  </a:cubicBezTo>
                  <a:cubicBezTo>
                    <a:pt x="247174" y="2778919"/>
                    <a:pt x="240506" y="2767013"/>
                    <a:pt x="236220" y="2748915"/>
                  </a:cubicBezTo>
                  <a:cubicBezTo>
                    <a:pt x="237649" y="2746058"/>
                    <a:pt x="240030" y="2744629"/>
                    <a:pt x="236220" y="2733199"/>
                  </a:cubicBezTo>
                  <a:cubicBezTo>
                    <a:pt x="233362" y="2742248"/>
                    <a:pt x="227647" y="2713673"/>
                    <a:pt x="229076" y="2711291"/>
                  </a:cubicBezTo>
                  <a:cubicBezTo>
                    <a:pt x="228124" y="2710815"/>
                    <a:pt x="227171" y="2712244"/>
                    <a:pt x="225742" y="2707957"/>
                  </a:cubicBezTo>
                  <a:cubicBezTo>
                    <a:pt x="227171" y="2701290"/>
                    <a:pt x="235267" y="2727484"/>
                    <a:pt x="232886" y="2714149"/>
                  </a:cubicBezTo>
                  <a:cubicBezTo>
                    <a:pt x="230505" y="2714149"/>
                    <a:pt x="227171" y="2694623"/>
                    <a:pt x="225266" y="2697956"/>
                  </a:cubicBezTo>
                  <a:cubicBezTo>
                    <a:pt x="226219" y="2704148"/>
                    <a:pt x="225266" y="2707481"/>
                    <a:pt x="223837" y="2709386"/>
                  </a:cubicBezTo>
                  <a:lnTo>
                    <a:pt x="213836" y="2673667"/>
                  </a:lnTo>
                  <a:cubicBezTo>
                    <a:pt x="212407" y="2682716"/>
                    <a:pt x="207169" y="2672239"/>
                    <a:pt x="210979" y="2691289"/>
                  </a:cubicBezTo>
                  <a:cubicBezTo>
                    <a:pt x="213836" y="2691765"/>
                    <a:pt x="210979" y="2681764"/>
                    <a:pt x="214312" y="2684145"/>
                  </a:cubicBezTo>
                  <a:cubicBezTo>
                    <a:pt x="217646" y="2697956"/>
                    <a:pt x="225266" y="2723674"/>
                    <a:pt x="220504" y="2722245"/>
                  </a:cubicBezTo>
                  <a:cubicBezTo>
                    <a:pt x="222885" y="2719388"/>
                    <a:pt x="231934" y="2774156"/>
                    <a:pt x="231934" y="2751773"/>
                  </a:cubicBezTo>
                  <a:cubicBezTo>
                    <a:pt x="234315" y="2760345"/>
                    <a:pt x="235267" y="2767013"/>
                    <a:pt x="234791" y="2770822"/>
                  </a:cubicBezTo>
                  <a:cubicBezTo>
                    <a:pt x="232410" y="2775585"/>
                    <a:pt x="229552" y="2770822"/>
                    <a:pt x="227171" y="2770822"/>
                  </a:cubicBezTo>
                  <a:cubicBezTo>
                    <a:pt x="230029" y="2782253"/>
                    <a:pt x="230505" y="2790349"/>
                    <a:pt x="231934" y="2799874"/>
                  </a:cubicBezTo>
                  <a:cubicBezTo>
                    <a:pt x="230029" y="2792254"/>
                    <a:pt x="228600" y="2798921"/>
                    <a:pt x="226695" y="2792730"/>
                  </a:cubicBezTo>
                  <a:cubicBezTo>
                    <a:pt x="224790" y="2780824"/>
                    <a:pt x="218599" y="2775585"/>
                    <a:pt x="220504" y="2770346"/>
                  </a:cubicBezTo>
                  <a:cubicBezTo>
                    <a:pt x="222409" y="2769870"/>
                    <a:pt x="225266" y="2784634"/>
                    <a:pt x="227171" y="2782253"/>
                  </a:cubicBezTo>
                  <a:cubicBezTo>
                    <a:pt x="223361" y="2768441"/>
                    <a:pt x="226695" y="2767489"/>
                    <a:pt x="220504" y="2749391"/>
                  </a:cubicBezTo>
                  <a:cubicBezTo>
                    <a:pt x="213360" y="2744629"/>
                    <a:pt x="193834" y="2678430"/>
                    <a:pt x="203359" y="2686050"/>
                  </a:cubicBezTo>
                  <a:cubicBezTo>
                    <a:pt x="196215" y="2667476"/>
                    <a:pt x="193357" y="2655570"/>
                    <a:pt x="194786" y="2675096"/>
                  </a:cubicBezTo>
                  <a:cubicBezTo>
                    <a:pt x="191929" y="2656999"/>
                    <a:pt x="183356" y="2628900"/>
                    <a:pt x="181927" y="2635568"/>
                  </a:cubicBezTo>
                  <a:cubicBezTo>
                    <a:pt x="183356" y="2634139"/>
                    <a:pt x="180022" y="2619851"/>
                    <a:pt x="181927" y="2620328"/>
                  </a:cubicBezTo>
                  <a:cubicBezTo>
                    <a:pt x="183832" y="2622709"/>
                    <a:pt x="187166" y="2647950"/>
                    <a:pt x="189547" y="2641759"/>
                  </a:cubicBezTo>
                  <a:cubicBezTo>
                    <a:pt x="191452" y="2639854"/>
                    <a:pt x="182404" y="2610802"/>
                    <a:pt x="185261" y="2608421"/>
                  </a:cubicBezTo>
                  <a:cubicBezTo>
                    <a:pt x="187166" y="2620804"/>
                    <a:pt x="189547" y="2609850"/>
                    <a:pt x="191452" y="2625090"/>
                  </a:cubicBezTo>
                  <a:cubicBezTo>
                    <a:pt x="186690" y="2616041"/>
                    <a:pt x="189071" y="2633663"/>
                    <a:pt x="193834" y="2644140"/>
                  </a:cubicBezTo>
                  <a:cubicBezTo>
                    <a:pt x="190024" y="2636520"/>
                    <a:pt x="190500" y="2645569"/>
                    <a:pt x="194786" y="2659380"/>
                  </a:cubicBezTo>
                  <a:cubicBezTo>
                    <a:pt x="194786" y="2645092"/>
                    <a:pt x="197167" y="2649855"/>
                    <a:pt x="202882" y="2665095"/>
                  </a:cubicBezTo>
                  <a:cubicBezTo>
                    <a:pt x="194786" y="2638425"/>
                    <a:pt x="191452" y="2610802"/>
                    <a:pt x="188119" y="2586514"/>
                  </a:cubicBezTo>
                  <a:cubicBezTo>
                    <a:pt x="189071" y="2596039"/>
                    <a:pt x="183356" y="2572703"/>
                    <a:pt x="181927" y="2574608"/>
                  </a:cubicBezTo>
                  <a:cubicBezTo>
                    <a:pt x="174784" y="2540318"/>
                    <a:pt x="177641" y="2529840"/>
                    <a:pt x="170498" y="2495074"/>
                  </a:cubicBezTo>
                  <a:cubicBezTo>
                    <a:pt x="174308" y="2506980"/>
                    <a:pt x="173355" y="2485072"/>
                    <a:pt x="176212" y="2497455"/>
                  </a:cubicBezTo>
                  <a:cubicBezTo>
                    <a:pt x="172879" y="2497455"/>
                    <a:pt x="179546" y="2534603"/>
                    <a:pt x="180499" y="2535079"/>
                  </a:cubicBezTo>
                  <a:cubicBezTo>
                    <a:pt x="179546" y="2529364"/>
                    <a:pt x="180975" y="2531745"/>
                    <a:pt x="182404" y="2534127"/>
                  </a:cubicBezTo>
                  <a:cubicBezTo>
                    <a:pt x="171926" y="2491740"/>
                    <a:pt x="182404" y="2478405"/>
                    <a:pt x="188119" y="2521744"/>
                  </a:cubicBezTo>
                  <a:cubicBezTo>
                    <a:pt x="186214" y="2522220"/>
                    <a:pt x="185261" y="2524125"/>
                    <a:pt x="184785" y="2528411"/>
                  </a:cubicBezTo>
                  <a:cubicBezTo>
                    <a:pt x="187166" y="2537460"/>
                    <a:pt x="188595" y="2561273"/>
                    <a:pt x="191452" y="2555081"/>
                  </a:cubicBezTo>
                  <a:cubicBezTo>
                    <a:pt x="183832" y="2520315"/>
                    <a:pt x="194310" y="2540794"/>
                    <a:pt x="193357" y="2514600"/>
                  </a:cubicBezTo>
                  <a:cubicBezTo>
                    <a:pt x="191929" y="2509361"/>
                    <a:pt x="189071" y="2517934"/>
                    <a:pt x="186214" y="2503170"/>
                  </a:cubicBezTo>
                  <a:cubicBezTo>
                    <a:pt x="187166" y="2492216"/>
                    <a:pt x="192881" y="2504599"/>
                    <a:pt x="192405" y="2495074"/>
                  </a:cubicBezTo>
                  <a:cubicBezTo>
                    <a:pt x="188595" y="2478881"/>
                    <a:pt x="186690" y="2489359"/>
                    <a:pt x="183832" y="2484120"/>
                  </a:cubicBezTo>
                  <a:cubicBezTo>
                    <a:pt x="181451" y="2466499"/>
                    <a:pt x="182404" y="2451259"/>
                    <a:pt x="187166" y="2472690"/>
                  </a:cubicBezTo>
                  <a:cubicBezTo>
                    <a:pt x="185261" y="2461260"/>
                    <a:pt x="184309" y="2453640"/>
                    <a:pt x="185261" y="2448878"/>
                  </a:cubicBezTo>
                  <a:cubicBezTo>
                    <a:pt x="186214" y="2455069"/>
                    <a:pt x="187642" y="2452211"/>
                    <a:pt x="188595" y="2456974"/>
                  </a:cubicBezTo>
                  <a:cubicBezTo>
                    <a:pt x="195739" y="2503646"/>
                    <a:pt x="200025" y="2535555"/>
                    <a:pt x="203835" y="2567940"/>
                  </a:cubicBezTo>
                  <a:cubicBezTo>
                    <a:pt x="201930" y="2560796"/>
                    <a:pt x="202406" y="2546985"/>
                    <a:pt x="203835" y="2557939"/>
                  </a:cubicBezTo>
                  <a:cubicBezTo>
                    <a:pt x="205740" y="2570321"/>
                    <a:pt x="206216" y="2579846"/>
                    <a:pt x="205264" y="2586990"/>
                  </a:cubicBezTo>
                  <a:cubicBezTo>
                    <a:pt x="209074" y="2583656"/>
                    <a:pt x="207645" y="2587466"/>
                    <a:pt x="209550" y="2599373"/>
                  </a:cubicBezTo>
                  <a:cubicBezTo>
                    <a:pt x="211455" y="2599373"/>
                    <a:pt x="210979" y="2593181"/>
                    <a:pt x="212884" y="2592705"/>
                  </a:cubicBezTo>
                  <a:cubicBezTo>
                    <a:pt x="216694" y="2621280"/>
                    <a:pt x="225742" y="2641759"/>
                    <a:pt x="225742" y="2656046"/>
                  </a:cubicBezTo>
                  <a:cubicBezTo>
                    <a:pt x="219075" y="2643187"/>
                    <a:pt x="220504" y="2663666"/>
                    <a:pt x="220504" y="2669381"/>
                  </a:cubicBezTo>
                  <a:cubicBezTo>
                    <a:pt x="214789" y="2655094"/>
                    <a:pt x="209550" y="2636520"/>
                    <a:pt x="207169" y="2618899"/>
                  </a:cubicBezTo>
                  <a:cubicBezTo>
                    <a:pt x="205264" y="2600801"/>
                    <a:pt x="203359" y="2584133"/>
                    <a:pt x="200977" y="2574131"/>
                  </a:cubicBezTo>
                  <a:cubicBezTo>
                    <a:pt x="200025" y="2583656"/>
                    <a:pt x="203835" y="2605088"/>
                    <a:pt x="202406" y="2613184"/>
                  </a:cubicBezTo>
                  <a:cubicBezTo>
                    <a:pt x="196691" y="2579370"/>
                    <a:pt x="200501" y="2566988"/>
                    <a:pt x="197644" y="2546033"/>
                  </a:cubicBezTo>
                  <a:cubicBezTo>
                    <a:pt x="192405" y="2550319"/>
                    <a:pt x="194786" y="2571274"/>
                    <a:pt x="194786" y="2586990"/>
                  </a:cubicBezTo>
                  <a:cubicBezTo>
                    <a:pt x="190024" y="2596991"/>
                    <a:pt x="186690" y="2548890"/>
                    <a:pt x="179070" y="2539841"/>
                  </a:cubicBezTo>
                  <a:cubicBezTo>
                    <a:pt x="183832" y="2563654"/>
                    <a:pt x="189547" y="2588895"/>
                    <a:pt x="196691" y="2605564"/>
                  </a:cubicBezTo>
                  <a:cubicBezTo>
                    <a:pt x="193834" y="2624138"/>
                    <a:pt x="199072" y="2640806"/>
                    <a:pt x="204787" y="2667476"/>
                  </a:cubicBezTo>
                  <a:cubicBezTo>
                    <a:pt x="205740" y="2654618"/>
                    <a:pt x="202406" y="2655570"/>
                    <a:pt x="209550" y="2659856"/>
                  </a:cubicBezTo>
                  <a:cubicBezTo>
                    <a:pt x="208121" y="2648903"/>
                    <a:pt x="202406" y="2644616"/>
                    <a:pt x="204787" y="2641759"/>
                  </a:cubicBezTo>
                  <a:cubicBezTo>
                    <a:pt x="208121" y="2644616"/>
                    <a:pt x="212407" y="2663666"/>
                    <a:pt x="215741" y="2666524"/>
                  </a:cubicBezTo>
                  <a:cubicBezTo>
                    <a:pt x="216694" y="2677002"/>
                    <a:pt x="217170" y="2681288"/>
                    <a:pt x="221932" y="2694146"/>
                  </a:cubicBezTo>
                  <a:cubicBezTo>
                    <a:pt x="224314" y="2692717"/>
                    <a:pt x="219075" y="2666048"/>
                    <a:pt x="226219" y="2681288"/>
                  </a:cubicBezTo>
                  <a:cubicBezTo>
                    <a:pt x="228124" y="2700814"/>
                    <a:pt x="228124" y="2687955"/>
                    <a:pt x="234315" y="2707481"/>
                  </a:cubicBezTo>
                  <a:cubicBezTo>
                    <a:pt x="237172" y="2722721"/>
                    <a:pt x="230981" y="2708434"/>
                    <a:pt x="235267" y="2727484"/>
                  </a:cubicBezTo>
                  <a:cubicBezTo>
                    <a:pt x="237649" y="2723197"/>
                    <a:pt x="246697" y="2747486"/>
                    <a:pt x="246697" y="2757011"/>
                  </a:cubicBezTo>
                  <a:cubicBezTo>
                    <a:pt x="243840" y="2754630"/>
                    <a:pt x="242411" y="2744153"/>
                    <a:pt x="242411" y="2754154"/>
                  </a:cubicBezTo>
                  <a:cubicBezTo>
                    <a:pt x="250031" y="2764631"/>
                    <a:pt x="251936" y="2785586"/>
                    <a:pt x="255746" y="2782253"/>
                  </a:cubicBezTo>
                  <a:cubicBezTo>
                    <a:pt x="258127" y="2803207"/>
                    <a:pt x="262890" y="2807970"/>
                    <a:pt x="269081" y="2831783"/>
                  </a:cubicBezTo>
                  <a:cubicBezTo>
                    <a:pt x="273367" y="2835592"/>
                    <a:pt x="270986" y="2827496"/>
                    <a:pt x="274320" y="2833687"/>
                  </a:cubicBezTo>
                  <a:cubicBezTo>
                    <a:pt x="275272" y="2846070"/>
                    <a:pt x="286702" y="2854166"/>
                    <a:pt x="287655" y="2867978"/>
                  </a:cubicBezTo>
                  <a:cubicBezTo>
                    <a:pt x="285750" y="2862739"/>
                    <a:pt x="282892" y="2855595"/>
                    <a:pt x="281940" y="2855595"/>
                  </a:cubicBezTo>
                  <a:cubicBezTo>
                    <a:pt x="292417" y="2880360"/>
                    <a:pt x="278130" y="2857500"/>
                    <a:pt x="284797" y="2875598"/>
                  </a:cubicBezTo>
                  <a:cubicBezTo>
                    <a:pt x="294322" y="2882265"/>
                    <a:pt x="319087" y="2946559"/>
                    <a:pt x="303847" y="2933700"/>
                  </a:cubicBezTo>
                  <a:cubicBezTo>
                    <a:pt x="300990" y="2924175"/>
                    <a:pt x="292894" y="2907506"/>
                    <a:pt x="297180" y="2922270"/>
                  </a:cubicBezTo>
                  <a:cubicBezTo>
                    <a:pt x="298609" y="2922270"/>
                    <a:pt x="301942" y="2932271"/>
                    <a:pt x="304800" y="2938939"/>
                  </a:cubicBezTo>
                  <a:cubicBezTo>
                    <a:pt x="312896" y="2945130"/>
                    <a:pt x="318135" y="2950369"/>
                    <a:pt x="322421" y="2969895"/>
                  </a:cubicBezTo>
                  <a:cubicBezTo>
                    <a:pt x="320516" y="2967514"/>
                    <a:pt x="311944" y="2956560"/>
                    <a:pt x="315277" y="2969895"/>
                  </a:cubicBezTo>
                  <a:cubicBezTo>
                    <a:pt x="320516" y="2968466"/>
                    <a:pt x="320516" y="2987516"/>
                    <a:pt x="324326" y="2996565"/>
                  </a:cubicBezTo>
                  <a:cubicBezTo>
                    <a:pt x="326231" y="2988945"/>
                    <a:pt x="330041" y="2997518"/>
                    <a:pt x="335280" y="3004661"/>
                  </a:cubicBezTo>
                  <a:cubicBezTo>
                    <a:pt x="335280" y="3001328"/>
                    <a:pt x="329565" y="2980373"/>
                    <a:pt x="333851" y="2988469"/>
                  </a:cubicBezTo>
                  <a:cubicBezTo>
                    <a:pt x="337661" y="2999423"/>
                    <a:pt x="338614" y="3002756"/>
                    <a:pt x="343852" y="3009424"/>
                  </a:cubicBezTo>
                  <a:lnTo>
                    <a:pt x="340519" y="3012281"/>
                  </a:lnTo>
                  <a:cubicBezTo>
                    <a:pt x="361474" y="3041332"/>
                    <a:pt x="368617" y="3064193"/>
                    <a:pt x="383857" y="3098959"/>
                  </a:cubicBezTo>
                  <a:cubicBezTo>
                    <a:pt x="388620" y="3100388"/>
                    <a:pt x="391477" y="3114199"/>
                    <a:pt x="395764" y="3118009"/>
                  </a:cubicBezTo>
                  <a:cubicBezTo>
                    <a:pt x="394335" y="3114199"/>
                    <a:pt x="389096" y="3098006"/>
                    <a:pt x="393859" y="3107531"/>
                  </a:cubicBezTo>
                  <a:cubicBezTo>
                    <a:pt x="403384" y="3124676"/>
                    <a:pt x="401002" y="3133725"/>
                    <a:pt x="411004" y="3146108"/>
                  </a:cubicBezTo>
                  <a:cubicBezTo>
                    <a:pt x="408622" y="3146584"/>
                    <a:pt x="408622" y="3149917"/>
                    <a:pt x="411956" y="3157538"/>
                  </a:cubicBezTo>
                  <a:cubicBezTo>
                    <a:pt x="415290" y="3155156"/>
                    <a:pt x="421957" y="3175635"/>
                    <a:pt x="420052" y="3161824"/>
                  </a:cubicBezTo>
                  <a:cubicBezTo>
                    <a:pt x="422910" y="3171825"/>
                    <a:pt x="429577" y="3177064"/>
                    <a:pt x="435292" y="3184684"/>
                  </a:cubicBezTo>
                  <a:cubicBezTo>
                    <a:pt x="440055" y="3194685"/>
                    <a:pt x="426720" y="3179921"/>
                    <a:pt x="432911" y="3193256"/>
                  </a:cubicBezTo>
                  <a:cubicBezTo>
                    <a:pt x="440531" y="3199447"/>
                    <a:pt x="459581" y="3236119"/>
                    <a:pt x="468630" y="3239929"/>
                  </a:cubicBezTo>
                  <a:cubicBezTo>
                    <a:pt x="471964" y="3248502"/>
                    <a:pt x="463391" y="3237548"/>
                    <a:pt x="467201" y="3248025"/>
                  </a:cubicBezTo>
                  <a:cubicBezTo>
                    <a:pt x="481012" y="3258026"/>
                    <a:pt x="493871" y="3288506"/>
                    <a:pt x="512445" y="3309461"/>
                  </a:cubicBezTo>
                  <a:cubicBezTo>
                    <a:pt x="490537" y="3278981"/>
                    <a:pt x="468630" y="3229927"/>
                    <a:pt x="445770" y="3205639"/>
                  </a:cubicBezTo>
                  <a:cubicBezTo>
                    <a:pt x="437674" y="3188494"/>
                    <a:pt x="427672" y="3172778"/>
                    <a:pt x="420052" y="3155633"/>
                  </a:cubicBezTo>
                  <a:cubicBezTo>
                    <a:pt x="411956" y="3138488"/>
                    <a:pt x="403384" y="3121342"/>
                    <a:pt x="395287" y="3104197"/>
                  </a:cubicBezTo>
                  <a:cubicBezTo>
                    <a:pt x="378142" y="3069908"/>
                    <a:pt x="360521" y="3034665"/>
                    <a:pt x="345757" y="2997041"/>
                  </a:cubicBezTo>
                  <a:cubicBezTo>
                    <a:pt x="343376" y="2997041"/>
                    <a:pt x="346710" y="3005138"/>
                    <a:pt x="343376" y="2999423"/>
                  </a:cubicBezTo>
                  <a:cubicBezTo>
                    <a:pt x="334327" y="2980849"/>
                    <a:pt x="334804" y="2967990"/>
                    <a:pt x="326231" y="2951321"/>
                  </a:cubicBezTo>
                  <a:cubicBezTo>
                    <a:pt x="320516" y="2950845"/>
                    <a:pt x="332422" y="2965133"/>
                    <a:pt x="329565" y="2965609"/>
                  </a:cubicBezTo>
                  <a:cubicBezTo>
                    <a:pt x="320992" y="2953226"/>
                    <a:pt x="316706" y="2935605"/>
                    <a:pt x="308610" y="2915127"/>
                  </a:cubicBezTo>
                  <a:cubicBezTo>
                    <a:pt x="312896" y="2915603"/>
                    <a:pt x="307181" y="2892743"/>
                    <a:pt x="302419" y="2886551"/>
                  </a:cubicBezTo>
                  <a:cubicBezTo>
                    <a:pt x="306229" y="2897029"/>
                    <a:pt x="300037" y="2889409"/>
                    <a:pt x="298132" y="2884170"/>
                  </a:cubicBezTo>
                  <a:cubicBezTo>
                    <a:pt x="295275" y="2870359"/>
                    <a:pt x="287179" y="2860834"/>
                    <a:pt x="288607" y="2852738"/>
                  </a:cubicBezTo>
                  <a:cubicBezTo>
                    <a:pt x="293846" y="2866549"/>
                    <a:pt x="300514" y="2886075"/>
                    <a:pt x="302895" y="2880836"/>
                  </a:cubicBezTo>
                  <a:cubicBezTo>
                    <a:pt x="292894" y="2853690"/>
                    <a:pt x="287655" y="2841784"/>
                    <a:pt x="284797" y="2828449"/>
                  </a:cubicBezTo>
                  <a:cubicBezTo>
                    <a:pt x="282892" y="2830830"/>
                    <a:pt x="280511" y="2827020"/>
                    <a:pt x="277177" y="2817495"/>
                  </a:cubicBezTo>
                  <a:cubicBezTo>
                    <a:pt x="277177" y="2799874"/>
                    <a:pt x="262890" y="2768917"/>
                    <a:pt x="257651" y="2757011"/>
                  </a:cubicBezTo>
                  <a:cubicBezTo>
                    <a:pt x="258604" y="2749391"/>
                    <a:pt x="257175" y="2737961"/>
                    <a:pt x="256222" y="2727008"/>
                  </a:cubicBezTo>
                  <a:cubicBezTo>
                    <a:pt x="254317" y="2726531"/>
                    <a:pt x="255746" y="2735104"/>
                    <a:pt x="253365" y="2728913"/>
                  </a:cubicBezTo>
                  <a:cubicBezTo>
                    <a:pt x="249555" y="2715101"/>
                    <a:pt x="250984" y="2709386"/>
                    <a:pt x="250031" y="2699861"/>
                  </a:cubicBezTo>
                  <a:cubicBezTo>
                    <a:pt x="244316" y="2701766"/>
                    <a:pt x="244316" y="2686526"/>
                    <a:pt x="236696" y="2666524"/>
                  </a:cubicBezTo>
                  <a:cubicBezTo>
                    <a:pt x="238125" y="2666524"/>
                    <a:pt x="240506" y="2672715"/>
                    <a:pt x="241935" y="2673667"/>
                  </a:cubicBezTo>
                  <a:cubicBezTo>
                    <a:pt x="238601" y="2658427"/>
                    <a:pt x="229552" y="2633186"/>
                    <a:pt x="229552" y="2624614"/>
                  </a:cubicBezTo>
                  <a:cubicBezTo>
                    <a:pt x="230981" y="2622233"/>
                    <a:pt x="232886" y="2629377"/>
                    <a:pt x="234791" y="2631758"/>
                  </a:cubicBezTo>
                  <a:cubicBezTo>
                    <a:pt x="234791" y="2626995"/>
                    <a:pt x="231457" y="2615089"/>
                    <a:pt x="234791" y="2616994"/>
                  </a:cubicBezTo>
                  <a:cubicBezTo>
                    <a:pt x="232410" y="2609374"/>
                    <a:pt x="230505" y="2594610"/>
                    <a:pt x="228124" y="2591276"/>
                  </a:cubicBezTo>
                  <a:cubicBezTo>
                    <a:pt x="227171" y="2600325"/>
                    <a:pt x="230029" y="2617946"/>
                    <a:pt x="226695" y="2621280"/>
                  </a:cubicBezTo>
                  <a:cubicBezTo>
                    <a:pt x="225266" y="2603659"/>
                    <a:pt x="227647" y="2612231"/>
                    <a:pt x="222409" y="2603659"/>
                  </a:cubicBezTo>
                  <a:cubicBezTo>
                    <a:pt x="224790" y="2599373"/>
                    <a:pt x="222409" y="2577941"/>
                    <a:pt x="227647" y="2596039"/>
                  </a:cubicBezTo>
                  <a:cubicBezTo>
                    <a:pt x="225742" y="2584133"/>
                    <a:pt x="222409" y="2569845"/>
                    <a:pt x="225266" y="2567940"/>
                  </a:cubicBezTo>
                  <a:cubicBezTo>
                    <a:pt x="227647" y="2577465"/>
                    <a:pt x="230505" y="2584609"/>
                    <a:pt x="232886" y="2598420"/>
                  </a:cubicBezTo>
                  <a:cubicBezTo>
                    <a:pt x="234791" y="2586514"/>
                    <a:pt x="237649" y="2598420"/>
                    <a:pt x="240982" y="2608898"/>
                  </a:cubicBezTo>
                  <a:cubicBezTo>
                    <a:pt x="240030" y="2593658"/>
                    <a:pt x="236220" y="2586514"/>
                    <a:pt x="232410" y="2578894"/>
                  </a:cubicBezTo>
                  <a:cubicBezTo>
                    <a:pt x="233362" y="2588419"/>
                    <a:pt x="232410" y="2589371"/>
                    <a:pt x="230029" y="2585085"/>
                  </a:cubicBezTo>
                  <a:cubicBezTo>
                    <a:pt x="230029" y="2575560"/>
                    <a:pt x="226219" y="2569845"/>
                    <a:pt x="228124" y="2561749"/>
                  </a:cubicBezTo>
                  <a:cubicBezTo>
                    <a:pt x="226695" y="2561749"/>
                    <a:pt x="224790" y="2565082"/>
                    <a:pt x="223361" y="2559368"/>
                  </a:cubicBezTo>
                  <a:cubicBezTo>
                    <a:pt x="223361" y="2553653"/>
                    <a:pt x="222885" y="2548414"/>
                    <a:pt x="223361" y="2544604"/>
                  </a:cubicBezTo>
                  <a:cubicBezTo>
                    <a:pt x="231457" y="2554129"/>
                    <a:pt x="236696" y="2575560"/>
                    <a:pt x="241935" y="2603183"/>
                  </a:cubicBezTo>
                  <a:cubicBezTo>
                    <a:pt x="243840" y="2605088"/>
                    <a:pt x="246221" y="2595086"/>
                    <a:pt x="247650" y="2605088"/>
                  </a:cubicBezTo>
                  <a:cubicBezTo>
                    <a:pt x="246221" y="2606040"/>
                    <a:pt x="247650" y="2613184"/>
                    <a:pt x="247650" y="2615089"/>
                  </a:cubicBezTo>
                  <a:cubicBezTo>
                    <a:pt x="244792" y="2620804"/>
                    <a:pt x="240506" y="2606516"/>
                    <a:pt x="242411" y="2622709"/>
                  </a:cubicBezTo>
                  <a:cubicBezTo>
                    <a:pt x="254317" y="2623661"/>
                    <a:pt x="265747" y="2683669"/>
                    <a:pt x="269081" y="2703671"/>
                  </a:cubicBezTo>
                  <a:cubicBezTo>
                    <a:pt x="272415" y="2717483"/>
                    <a:pt x="269081" y="2690812"/>
                    <a:pt x="273367" y="2706529"/>
                  </a:cubicBezTo>
                  <a:cubicBezTo>
                    <a:pt x="277654" y="2725103"/>
                    <a:pt x="281464" y="2748439"/>
                    <a:pt x="285750" y="2760345"/>
                  </a:cubicBezTo>
                  <a:cubicBezTo>
                    <a:pt x="284797" y="2761774"/>
                    <a:pt x="282892" y="2761298"/>
                    <a:pt x="284321" y="2766536"/>
                  </a:cubicBezTo>
                  <a:cubicBezTo>
                    <a:pt x="290036" y="2771299"/>
                    <a:pt x="293846" y="2790349"/>
                    <a:pt x="299085" y="2809875"/>
                  </a:cubicBezTo>
                  <a:cubicBezTo>
                    <a:pt x="305276" y="2829401"/>
                    <a:pt x="310991" y="2849404"/>
                    <a:pt x="315754" y="2856071"/>
                  </a:cubicBezTo>
                  <a:cubicBezTo>
                    <a:pt x="313849" y="2851785"/>
                    <a:pt x="311944" y="2845118"/>
                    <a:pt x="314801" y="2851309"/>
                  </a:cubicBezTo>
                  <a:cubicBezTo>
                    <a:pt x="320516" y="2866072"/>
                    <a:pt x="312896" y="2861310"/>
                    <a:pt x="318611" y="2875598"/>
                  </a:cubicBezTo>
                  <a:cubicBezTo>
                    <a:pt x="321945" y="2877503"/>
                    <a:pt x="316706" y="2857976"/>
                    <a:pt x="321469" y="2867978"/>
                  </a:cubicBezTo>
                  <a:cubicBezTo>
                    <a:pt x="321469" y="2879408"/>
                    <a:pt x="323850" y="2873216"/>
                    <a:pt x="329089" y="2884170"/>
                  </a:cubicBezTo>
                  <a:cubicBezTo>
                    <a:pt x="330041" y="2893219"/>
                    <a:pt x="336232" y="2908459"/>
                    <a:pt x="333851" y="2907983"/>
                  </a:cubicBezTo>
                  <a:cubicBezTo>
                    <a:pt x="352425" y="2934176"/>
                    <a:pt x="356235" y="2976562"/>
                    <a:pt x="370522" y="3001328"/>
                  </a:cubicBezTo>
                  <a:cubicBezTo>
                    <a:pt x="367665" y="3005138"/>
                    <a:pt x="375761" y="3020854"/>
                    <a:pt x="380524" y="3033236"/>
                  </a:cubicBezTo>
                  <a:cubicBezTo>
                    <a:pt x="384334" y="3032284"/>
                    <a:pt x="372427" y="3012281"/>
                    <a:pt x="374332" y="3009424"/>
                  </a:cubicBezTo>
                  <a:cubicBezTo>
                    <a:pt x="391954" y="3048953"/>
                    <a:pt x="421481" y="3097054"/>
                    <a:pt x="441484" y="3130868"/>
                  </a:cubicBezTo>
                  <a:cubicBezTo>
                    <a:pt x="440531" y="3136106"/>
                    <a:pt x="435769" y="3124200"/>
                    <a:pt x="434340" y="3126105"/>
                  </a:cubicBezTo>
                  <a:cubicBezTo>
                    <a:pt x="441484" y="3141821"/>
                    <a:pt x="441960" y="3131820"/>
                    <a:pt x="447675" y="3143250"/>
                  </a:cubicBezTo>
                  <a:cubicBezTo>
                    <a:pt x="454342" y="3166110"/>
                    <a:pt x="465296" y="3193256"/>
                    <a:pt x="482441" y="3208020"/>
                  </a:cubicBezTo>
                  <a:cubicBezTo>
                    <a:pt x="479107" y="3202305"/>
                    <a:pt x="473392" y="3194209"/>
                    <a:pt x="473392" y="3191828"/>
                  </a:cubicBezTo>
                  <a:cubicBezTo>
                    <a:pt x="479584" y="3202305"/>
                    <a:pt x="501967" y="3227546"/>
                    <a:pt x="507206" y="3245167"/>
                  </a:cubicBezTo>
                  <a:cubicBezTo>
                    <a:pt x="503872" y="3242310"/>
                    <a:pt x="501967" y="3244691"/>
                    <a:pt x="497205" y="3237071"/>
                  </a:cubicBezTo>
                  <a:cubicBezTo>
                    <a:pt x="496729" y="3233261"/>
                    <a:pt x="493395" y="3227546"/>
                    <a:pt x="489109" y="3219926"/>
                  </a:cubicBezTo>
                  <a:cubicBezTo>
                    <a:pt x="488156" y="3224213"/>
                    <a:pt x="480536" y="3211830"/>
                    <a:pt x="478155" y="3212306"/>
                  </a:cubicBezTo>
                  <a:cubicBezTo>
                    <a:pt x="486251" y="3228023"/>
                    <a:pt x="484822" y="3217545"/>
                    <a:pt x="491966" y="3229927"/>
                  </a:cubicBezTo>
                  <a:cubicBezTo>
                    <a:pt x="490061" y="3232309"/>
                    <a:pt x="486251" y="3225165"/>
                    <a:pt x="489109" y="3233261"/>
                  </a:cubicBezTo>
                  <a:cubicBezTo>
                    <a:pt x="493871" y="3236595"/>
                    <a:pt x="510063" y="3261360"/>
                    <a:pt x="507206" y="3252311"/>
                  </a:cubicBezTo>
                  <a:cubicBezTo>
                    <a:pt x="510540" y="3266123"/>
                    <a:pt x="533876" y="3290888"/>
                    <a:pt x="539115" y="3308509"/>
                  </a:cubicBezTo>
                  <a:cubicBezTo>
                    <a:pt x="534828" y="3307080"/>
                    <a:pt x="528637" y="3286601"/>
                    <a:pt x="525780" y="3291364"/>
                  </a:cubicBezTo>
                  <a:cubicBezTo>
                    <a:pt x="530066" y="3298984"/>
                    <a:pt x="538162" y="3313271"/>
                    <a:pt x="545782" y="3321844"/>
                  </a:cubicBezTo>
                  <a:cubicBezTo>
                    <a:pt x="551021" y="3320891"/>
                    <a:pt x="539591" y="3315653"/>
                    <a:pt x="541972" y="3312795"/>
                  </a:cubicBezTo>
                  <a:cubicBezTo>
                    <a:pt x="542448" y="3306604"/>
                    <a:pt x="570071" y="3344228"/>
                    <a:pt x="565309" y="3332798"/>
                  </a:cubicBezTo>
                  <a:cubicBezTo>
                    <a:pt x="545782" y="3316605"/>
                    <a:pt x="530066" y="3279457"/>
                    <a:pt x="524827" y="3279457"/>
                  </a:cubicBezTo>
                  <a:cubicBezTo>
                    <a:pt x="521494" y="3268504"/>
                    <a:pt x="511492" y="3251359"/>
                    <a:pt x="510540" y="3242786"/>
                  </a:cubicBezTo>
                  <a:cubicBezTo>
                    <a:pt x="519112" y="3256598"/>
                    <a:pt x="517684" y="3253264"/>
                    <a:pt x="532924" y="3276124"/>
                  </a:cubicBezTo>
                  <a:cubicBezTo>
                    <a:pt x="532924" y="3281363"/>
                    <a:pt x="544830" y="3315176"/>
                    <a:pt x="550545" y="3308033"/>
                  </a:cubicBezTo>
                  <a:cubicBezTo>
                    <a:pt x="541496" y="3295650"/>
                    <a:pt x="540544" y="3290411"/>
                    <a:pt x="540544" y="3286601"/>
                  </a:cubicBezTo>
                  <a:cubicBezTo>
                    <a:pt x="547211" y="3301365"/>
                    <a:pt x="552926" y="3301365"/>
                    <a:pt x="560546" y="3316605"/>
                  </a:cubicBezTo>
                  <a:cubicBezTo>
                    <a:pt x="561022" y="3311366"/>
                    <a:pt x="540067" y="3283268"/>
                    <a:pt x="535781" y="3278981"/>
                  </a:cubicBezTo>
                  <a:cubicBezTo>
                    <a:pt x="536734" y="3278029"/>
                    <a:pt x="540067" y="3282791"/>
                    <a:pt x="540544" y="3280410"/>
                  </a:cubicBezTo>
                  <a:cubicBezTo>
                    <a:pt x="509111" y="3234214"/>
                    <a:pt x="492442" y="3200400"/>
                    <a:pt x="470535" y="3157538"/>
                  </a:cubicBezTo>
                  <a:cubicBezTo>
                    <a:pt x="466249" y="3160871"/>
                    <a:pt x="483870" y="3185636"/>
                    <a:pt x="481012" y="3190399"/>
                  </a:cubicBezTo>
                  <a:cubicBezTo>
                    <a:pt x="478631" y="3186589"/>
                    <a:pt x="477679" y="3186589"/>
                    <a:pt x="475297" y="3183731"/>
                  </a:cubicBezTo>
                  <a:cubicBezTo>
                    <a:pt x="477202" y="3180398"/>
                    <a:pt x="470059" y="3168491"/>
                    <a:pt x="461010" y="3154680"/>
                  </a:cubicBezTo>
                  <a:cubicBezTo>
                    <a:pt x="464344" y="3153252"/>
                    <a:pt x="460057" y="3144679"/>
                    <a:pt x="459105" y="3138011"/>
                  </a:cubicBezTo>
                  <a:cubicBezTo>
                    <a:pt x="444817" y="3125153"/>
                    <a:pt x="430530" y="3086100"/>
                    <a:pt x="420529" y="3061811"/>
                  </a:cubicBezTo>
                  <a:cubicBezTo>
                    <a:pt x="421481" y="3060859"/>
                    <a:pt x="424815" y="3068003"/>
                    <a:pt x="426244" y="3068479"/>
                  </a:cubicBezTo>
                  <a:cubicBezTo>
                    <a:pt x="414814" y="3042285"/>
                    <a:pt x="407194" y="3027998"/>
                    <a:pt x="402431" y="3025616"/>
                  </a:cubicBezTo>
                  <a:cubicBezTo>
                    <a:pt x="404812" y="3025616"/>
                    <a:pt x="388144" y="3002280"/>
                    <a:pt x="389096" y="2996565"/>
                  </a:cubicBezTo>
                  <a:cubicBezTo>
                    <a:pt x="390525" y="2998470"/>
                    <a:pt x="399574" y="3010853"/>
                    <a:pt x="394335" y="2997518"/>
                  </a:cubicBezTo>
                  <a:cubicBezTo>
                    <a:pt x="388144" y="2992755"/>
                    <a:pt x="378619" y="2973705"/>
                    <a:pt x="371951" y="2954655"/>
                  </a:cubicBezTo>
                  <a:cubicBezTo>
                    <a:pt x="373380" y="2951798"/>
                    <a:pt x="373856" y="2947511"/>
                    <a:pt x="371951" y="2938463"/>
                  </a:cubicBezTo>
                  <a:cubicBezTo>
                    <a:pt x="365760" y="2927509"/>
                    <a:pt x="370999" y="2950369"/>
                    <a:pt x="364807" y="2938463"/>
                  </a:cubicBezTo>
                  <a:cubicBezTo>
                    <a:pt x="364807" y="2925604"/>
                    <a:pt x="350996" y="2900839"/>
                    <a:pt x="350996" y="2884170"/>
                  </a:cubicBezTo>
                  <a:cubicBezTo>
                    <a:pt x="349567" y="2888456"/>
                    <a:pt x="347186" y="2885123"/>
                    <a:pt x="343376" y="2873693"/>
                  </a:cubicBezTo>
                  <a:cubicBezTo>
                    <a:pt x="344805" y="2874169"/>
                    <a:pt x="352425" y="2877503"/>
                    <a:pt x="347186" y="2871311"/>
                  </a:cubicBezTo>
                  <a:cubicBezTo>
                    <a:pt x="345281" y="2877026"/>
                    <a:pt x="332899" y="2841308"/>
                    <a:pt x="335756" y="2842260"/>
                  </a:cubicBezTo>
                  <a:cubicBezTo>
                    <a:pt x="348139" y="2876550"/>
                    <a:pt x="346234" y="2852738"/>
                    <a:pt x="358140" y="2879408"/>
                  </a:cubicBezTo>
                  <a:cubicBezTo>
                    <a:pt x="357187" y="2879884"/>
                    <a:pt x="358140" y="2883694"/>
                    <a:pt x="358140" y="2884646"/>
                  </a:cubicBezTo>
                  <a:cubicBezTo>
                    <a:pt x="356235" y="2886075"/>
                    <a:pt x="352425" y="2874169"/>
                    <a:pt x="351472" y="2878931"/>
                  </a:cubicBezTo>
                  <a:cubicBezTo>
                    <a:pt x="358616" y="2898457"/>
                    <a:pt x="355759" y="2899410"/>
                    <a:pt x="364331" y="2912269"/>
                  </a:cubicBezTo>
                  <a:cubicBezTo>
                    <a:pt x="365284" y="2920841"/>
                    <a:pt x="368617" y="2927985"/>
                    <a:pt x="362902" y="2924175"/>
                  </a:cubicBezTo>
                  <a:cubicBezTo>
                    <a:pt x="368617" y="2939891"/>
                    <a:pt x="370046" y="2928461"/>
                    <a:pt x="375285" y="2941796"/>
                  </a:cubicBezTo>
                  <a:cubicBezTo>
                    <a:pt x="379095" y="2951798"/>
                    <a:pt x="378619" y="2955131"/>
                    <a:pt x="384334" y="2967514"/>
                  </a:cubicBezTo>
                  <a:lnTo>
                    <a:pt x="381476" y="2969419"/>
                  </a:lnTo>
                  <a:cubicBezTo>
                    <a:pt x="392430" y="2989421"/>
                    <a:pt x="385286" y="2978944"/>
                    <a:pt x="397669" y="2995613"/>
                  </a:cubicBezTo>
                  <a:cubicBezTo>
                    <a:pt x="404336" y="3012281"/>
                    <a:pt x="403860" y="3017996"/>
                    <a:pt x="401955" y="3020854"/>
                  </a:cubicBezTo>
                  <a:cubicBezTo>
                    <a:pt x="406717" y="3028474"/>
                    <a:pt x="406241" y="3015615"/>
                    <a:pt x="411004" y="3024664"/>
                  </a:cubicBezTo>
                  <a:cubicBezTo>
                    <a:pt x="421957" y="3047048"/>
                    <a:pt x="428625" y="3055620"/>
                    <a:pt x="434340" y="3073241"/>
                  </a:cubicBezTo>
                  <a:cubicBezTo>
                    <a:pt x="432911" y="3074670"/>
                    <a:pt x="428149" y="3062764"/>
                    <a:pt x="426720" y="3062764"/>
                  </a:cubicBezTo>
                  <a:lnTo>
                    <a:pt x="434816" y="3078956"/>
                  </a:lnTo>
                  <a:cubicBezTo>
                    <a:pt x="438626" y="3078956"/>
                    <a:pt x="433387" y="3068955"/>
                    <a:pt x="439102" y="3075146"/>
                  </a:cubicBezTo>
                  <a:cubicBezTo>
                    <a:pt x="415766" y="3033713"/>
                    <a:pt x="401479" y="2995136"/>
                    <a:pt x="382429" y="2958465"/>
                  </a:cubicBezTo>
                  <a:cubicBezTo>
                    <a:pt x="382429" y="2954179"/>
                    <a:pt x="382429" y="2951321"/>
                    <a:pt x="385286" y="2950845"/>
                  </a:cubicBezTo>
                  <a:cubicBezTo>
                    <a:pt x="376714" y="2931319"/>
                    <a:pt x="369570" y="2913697"/>
                    <a:pt x="377666" y="2940368"/>
                  </a:cubicBezTo>
                  <a:cubicBezTo>
                    <a:pt x="374809" y="2935129"/>
                    <a:pt x="372427" y="2930366"/>
                    <a:pt x="369570" y="2925128"/>
                  </a:cubicBezTo>
                  <a:cubicBezTo>
                    <a:pt x="373380" y="2921794"/>
                    <a:pt x="365284" y="2898934"/>
                    <a:pt x="363379" y="2902744"/>
                  </a:cubicBezTo>
                  <a:cubicBezTo>
                    <a:pt x="366236" y="2899886"/>
                    <a:pt x="356235" y="2890361"/>
                    <a:pt x="359569" y="2889409"/>
                  </a:cubicBezTo>
                  <a:cubicBezTo>
                    <a:pt x="360045" y="2881312"/>
                    <a:pt x="370046" y="2908935"/>
                    <a:pt x="375761" y="2919889"/>
                  </a:cubicBezTo>
                  <a:cubicBezTo>
                    <a:pt x="372904" y="2903696"/>
                    <a:pt x="358616" y="2877026"/>
                    <a:pt x="350996" y="2857976"/>
                  </a:cubicBezTo>
                  <a:cubicBezTo>
                    <a:pt x="360997" y="2870835"/>
                    <a:pt x="339566" y="2827496"/>
                    <a:pt x="340995" y="2822734"/>
                  </a:cubicBezTo>
                  <a:cubicBezTo>
                    <a:pt x="342424" y="2821781"/>
                    <a:pt x="353377" y="2848451"/>
                    <a:pt x="349567" y="2832735"/>
                  </a:cubicBezTo>
                  <a:cubicBezTo>
                    <a:pt x="340995" y="2818447"/>
                    <a:pt x="333851" y="2797969"/>
                    <a:pt x="325755" y="2786062"/>
                  </a:cubicBezTo>
                  <a:cubicBezTo>
                    <a:pt x="325279" y="2756535"/>
                    <a:pt x="299561" y="2715101"/>
                    <a:pt x="299085" y="2677002"/>
                  </a:cubicBezTo>
                  <a:cubicBezTo>
                    <a:pt x="294322" y="2672715"/>
                    <a:pt x="290036" y="2649855"/>
                    <a:pt x="288607" y="2638425"/>
                  </a:cubicBezTo>
                  <a:cubicBezTo>
                    <a:pt x="291465" y="2638901"/>
                    <a:pt x="294799" y="2664143"/>
                    <a:pt x="297180" y="2653665"/>
                  </a:cubicBezTo>
                  <a:cubicBezTo>
                    <a:pt x="292894" y="2639378"/>
                    <a:pt x="289084" y="2630329"/>
                    <a:pt x="285274" y="2625566"/>
                  </a:cubicBezTo>
                  <a:cubicBezTo>
                    <a:pt x="283369" y="2616518"/>
                    <a:pt x="285274" y="2615565"/>
                    <a:pt x="283845" y="2606516"/>
                  </a:cubicBezTo>
                  <a:cubicBezTo>
                    <a:pt x="281940" y="2607469"/>
                    <a:pt x="276701" y="2586038"/>
                    <a:pt x="278130" y="2585561"/>
                  </a:cubicBezTo>
                  <a:cubicBezTo>
                    <a:pt x="279559" y="2585561"/>
                    <a:pt x="280511" y="2591753"/>
                    <a:pt x="281464" y="2598420"/>
                  </a:cubicBezTo>
                  <a:cubicBezTo>
                    <a:pt x="284321" y="2597944"/>
                    <a:pt x="283369" y="2589848"/>
                    <a:pt x="283369" y="2583180"/>
                  </a:cubicBezTo>
                  <a:cubicBezTo>
                    <a:pt x="281940" y="2583180"/>
                    <a:pt x="280035" y="2586514"/>
                    <a:pt x="278606" y="2580799"/>
                  </a:cubicBezTo>
                  <a:cubicBezTo>
                    <a:pt x="281940" y="2571750"/>
                    <a:pt x="280035" y="2545080"/>
                    <a:pt x="278606" y="2518886"/>
                  </a:cubicBezTo>
                  <a:cubicBezTo>
                    <a:pt x="273367" y="2521268"/>
                    <a:pt x="276225" y="2492216"/>
                    <a:pt x="270986" y="2498884"/>
                  </a:cubicBezTo>
                  <a:cubicBezTo>
                    <a:pt x="273367" y="2514600"/>
                    <a:pt x="280511" y="2537936"/>
                    <a:pt x="273844" y="2521268"/>
                  </a:cubicBezTo>
                  <a:cubicBezTo>
                    <a:pt x="273844" y="2534603"/>
                    <a:pt x="280035" y="2547461"/>
                    <a:pt x="278606" y="2556986"/>
                  </a:cubicBezTo>
                  <a:lnTo>
                    <a:pt x="276701" y="2557939"/>
                  </a:lnTo>
                  <a:cubicBezTo>
                    <a:pt x="272415" y="2535555"/>
                    <a:pt x="275272" y="2515076"/>
                    <a:pt x="268129" y="2495550"/>
                  </a:cubicBezTo>
                  <a:cubicBezTo>
                    <a:pt x="269081" y="2500789"/>
                    <a:pt x="270510" y="2507933"/>
                    <a:pt x="269557" y="2509361"/>
                  </a:cubicBezTo>
                  <a:cubicBezTo>
                    <a:pt x="268605" y="2505075"/>
                    <a:pt x="267652" y="2504599"/>
                    <a:pt x="267176" y="2500789"/>
                  </a:cubicBezTo>
                  <a:cubicBezTo>
                    <a:pt x="266224" y="2492216"/>
                    <a:pt x="270510" y="2495550"/>
                    <a:pt x="267176" y="2481739"/>
                  </a:cubicBezTo>
                  <a:cubicBezTo>
                    <a:pt x="263842" y="2497455"/>
                    <a:pt x="260032" y="2436495"/>
                    <a:pt x="252889" y="2440781"/>
                  </a:cubicBezTo>
                  <a:cubicBezTo>
                    <a:pt x="255746" y="2430304"/>
                    <a:pt x="250031" y="2433161"/>
                    <a:pt x="249555" y="2414111"/>
                  </a:cubicBezTo>
                  <a:cubicBezTo>
                    <a:pt x="250507" y="2414111"/>
                    <a:pt x="250507" y="2409825"/>
                    <a:pt x="251460" y="2408873"/>
                  </a:cubicBezTo>
                  <a:cubicBezTo>
                    <a:pt x="253365" y="2407920"/>
                    <a:pt x="256699" y="2430304"/>
                    <a:pt x="257175" y="2415540"/>
                  </a:cubicBezTo>
                  <a:cubicBezTo>
                    <a:pt x="254317" y="2414111"/>
                    <a:pt x="255746" y="2386489"/>
                    <a:pt x="252412" y="2390299"/>
                  </a:cubicBezTo>
                  <a:cubicBezTo>
                    <a:pt x="253841" y="2397443"/>
                    <a:pt x="251460" y="2410301"/>
                    <a:pt x="250984" y="2399824"/>
                  </a:cubicBezTo>
                  <a:cubicBezTo>
                    <a:pt x="248602" y="2383631"/>
                    <a:pt x="256222" y="2377440"/>
                    <a:pt x="250984" y="2363629"/>
                  </a:cubicBezTo>
                  <a:cubicBezTo>
                    <a:pt x="250984" y="2368391"/>
                    <a:pt x="250031" y="2375059"/>
                    <a:pt x="249079" y="2368868"/>
                  </a:cubicBezTo>
                  <a:cubicBezTo>
                    <a:pt x="250984" y="2345531"/>
                    <a:pt x="247650" y="2332673"/>
                    <a:pt x="247174" y="2310289"/>
                  </a:cubicBezTo>
                  <a:cubicBezTo>
                    <a:pt x="249555" y="2321719"/>
                    <a:pt x="250507" y="2340769"/>
                    <a:pt x="253841" y="2344579"/>
                  </a:cubicBezTo>
                  <a:cubicBezTo>
                    <a:pt x="251936" y="2325529"/>
                    <a:pt x="252412" y="2314099"/>
                    <a:pt x="254794" y="2307908"/>
                  </a:cubicBezTo>
                  <a:cubicBezTo>
                    <a:pt x="250984" y="2305526"/>
                    <a:pt x="250031" y="2321243"/>
                    <a:pt x="248126" y="2305526"/>
                  </a:cubicBezTo>
                  <a:cubicBezTo>
                    <a:pt x="250984" y="2303145"/>
                    <a:pt x="248126" y="2280761"/>
                    <a:pt x="250507" y="2277427"/>
                  </a:cubicBezTo>
                  <a:cubicBezTo>
                    <a:pt x="247174" y="2286476"/>
                    <a:pt x="244316" y="2264092"/>
                    <a:pt x="243840" y="2275046"/>
                  </a:cubicBezTo>
                  <a:cubicBezTo>
                    <a:pt x="248602" y="2286476"/>
                    <a:pt x="241459" y="2278856"/>
                    <a:pt x="242411" y="2284571"/>
                  </a:cubicBezTo>
                  <a:cubicBezTo>
                    <a:pt x="243840" y="2282190"/>
                    <a:pt x="245745" y="2308384"/>
                    <a:pt x="243840" y="2306955"/>
                  </a:cubicBezTo>
                  <a:cubicBezTo>
                    <a:pt x="243840" y="2295525"/>
                    <a:pt x="239554" y="2275523"/>
                    <a:pt x="239077" y="2285524"/>
                  </a:cubicBezTo>
                  <a:cubicBezTo>
                    <a:pt x="241459" y="2285524"/>
                    <a:pt x="240506" y="2300288"/>
                    <a:pt x="239077" y="2299335"/>
                  </a:cubicBezTo>
                  <a:cubicBezTo>
                    <a:pt x="236220" y="2290763"/>
                    <a:pt x="239077" y="2286476"/>
                    <a:pt x="237172" y="2272665"/>
                  </a:cubicBezTo>
                  <a:cubicBezTo>
                    <a:pt x="234791" y="2268855"/>
                    <a:pt x="234315" y="2287429"/>
                    <a:pt x="232886" y="2274094"/>
                  </a:cubicBezTo>
                  <a:cubicBezTo>
                    <a:pt x="231934" y="2247424"/>
                    <a:pt x="232886" y="2226469"/>
                    <a:pt x="232886" y="2192655"/>
                  </a:cubicBezTo>
                  <a:cubicBezTo>
                    <a:pt x="235267" y="2207419"/>
                    <a:pt x="238125" y="2167890"/>
                    <a:pt x="239554" y="2181701"/>
                  </a:cubicBezTo>
                  <a:cubicBezTo>
                    <a:pt x="237649" y="2194084"/>
                    <a:pt x="235267" y="2219325"/>
                    <a:pt x="239554" y="2225993"/>
                  </a:cubicBezTo>
                  <a:cubicBezTo>
                    <a:pt x="239554" y="2204085"/>
                    <a:pt x="240030" y="2165985"/>
                    <a:pt x="244316" y="2149316"/>
                  </a:cubicBezTo>
                  <a:cubicBezTo>
                    <a:pt x="244316" y="2176939"/>
                    <a:pt x="243364" y="2182654"/>
                    <a:pt x="240506" y="2203609"/>
                  </a:cubicBezTo>
                  <a:cubicBezTo>
                    <a:pt x="246221" y="2200752"/>
                    <a:pt x="247174" y="2208848"/>
                    <a:pt x="252889" y="2213134"/>
                  </a:cubicBezTo>
                  <a:cubicBezTo>
                    <a:pt x="254317" y="2198846"/>
                    <a:pt x="250984" y="2182177"/>
                    <a:pt x="250507" y="2187416"/>
                  </a:cubicBezTo>
                  <a:cubicBezTo>
                    <a:pt x="248602" y="2198846"/>
                    <a:pt x="254317" y="2200275"/>
                    <a:pt x="250984" y="2205038"/>
                  </a:cubicBezTo>
                  <a:cubicBezTo>
                    <a:pt x="248126" y="2204085"/>
                    <a:pt x="246221" y="2196941"/>
                    <a:pt x="246221" y="2184082"/>
                  </a:cubicBezTo>
                  <a:cubicBezTo>
                    <a:pt x="250031" y="2173129"/>
                    <a:pt x="247650" y="2165509"/>
                    <a:pt x="249555" y="2147888"/>
                  </a:cubicBezTo>
                  <a:cubicBezTo>
                    <a:pt x="253365" y="2153603"/>
                    <a:pt x="251936" y="2135981"/>
                    <a:pt x="254317" y="2133600"/>
                  </a:cubicBezTo>
                  <a:cubicBezTo>
                    <a:pt x="256222" y="2141696"/>
                    <a:pt x="254317" y="2144554"/>
                    <a:pt x="253365" y="2155984"/>
                  </a:cubicBezTo>
                  <a:cubicBezTo>
                    <a:pt x="260509" y="2150745"/>
                    <a:pt x="253841" y="2138363"/>
                    <a:pt x="254317" y="2125028"/>
                  </a:cubicBezTo>
                  <a:cubicBezTo>
                    <a:pt x="256222" y="2124075"/>
                    <a:pt x="257651" y="2125028"/>
                    <a:pt x="258604" y="2128361"/>
                  </a:cubicBezTo>
                  <a:cubicBezTo>
                    <a:pt x="258604" y="2120265"/>
                    <a:pt x="258604" y="2113598"/>
                    <a:pt x="257175" y="2111216"/>
                  </a:cubicBezTo>
                  <a:cubicBezTo>
                    <a:pt x="255270" y="2131219"/>
                    <a:pt x="247650" y="2109788"/>
                    <a:pt x="250507" y="2086451"/>
                  </a:cubicBezTo>
                  <a:cubicBezTo>
                    <a:pt x="253365" y="2079308"/>
                    <a:pt x="252889" y="2076450"/>
                    <a:pt x="256222" y="2080736"/>
                  </a:cubicBezTo>
                  <a:cubicBezTo>
                    <a:pt x="256699" y="2072164"/>
                    <a:pt x="255270" y="2071211"/>
                    <a:pt x="256222" y="2063115"/>
                  </a:cubicBezTo>
                  <a:cubicBezTo>
                    <a:pt x="260032" y="2063115"/>
                    <a:pt x="259556" y="2045017"/>
                    <a:pt x="263366" y="2044065"/>
                  </a:cubicBezTo>
                  <a:cubicBezTo>
                    <a:pt x="262414" y="2027396"/>
                    <a:pt x="265747" y="2023110"/>
                    <a:pt x="262414" y="2018348"/>
                  </a:cubicBezTo>
                  <a:cubicBezTo>
                    <a:pt x="258604" y="2023110"/>
                    <a:pt x="259556" y="2034540"/>
                    <a:pt x="258127" y="2036445"/>
                  </a:cubicBezTo>
                  <a:cubicBezTo>
                    <a:pt x="256222" y="2035493"/>
                    <a:pt x="256699" y="2015490"/>
                    <a:pt x="260509" y="2010251"/>
                  </a:cubicBezTo>
                  <a:cubicBezTo>
                    <a:pt x="263842" y="2010251"/>
                    <a:pt x="264795" y="2020729"/>
                    <a:pt x="268129" y="2000250"/>
                  </a:cubicBezTo>
                  <a:cubicBezTo>
                    <a:pt x="260985" y="2011204"/>
                    <a:pt x="268129" y="1993582"/>
                    <a:pt x="266700" y="1987391"/>
                  </a:cubicBezTo>
                  <a:cubicBezTo>
                    <a:pt x="263842" y="1994535"/>
                    <a:pt x="260985" y="2004060"/>
                    <a:pt x="257175" y="2001679"/>
                  </a:cubicBezTo>
                  <a:cubicBezTo>
                    <a:pt x="260032" y="1975961"/>
                    <a:pt x="263842" y="1965960"/>
                    <a:pt x="265747" y="1952625"/>
                  </a:cubicBezTo>
                  <a:cubicBezTo>
                    <a:pt x="265747" y="1964055"/>
                    <a:pt x="262414" y="1982153"/>
                    <a:pt x="264319" y="1987391"/>
                  </a:cubicBezTo>
                  <a:cubicBezTo>
                    <a:pt x="270986" y="1967389"/>
                    <a:pt x="269557" y="1935956"/>
                    <a:pt x="276701" y="1920716"/>
                  </a:cubicBezTo>
                  <a:cubicBezTo>
                    <a:pt x="270986" y="1940719"/>
                    <a:pt x="276701" y="1939290"/>
                    <a:pt x="276701" y="1951196"/>
                  </a:cubicBezTo>
                  <a:cubicBezTo>
                    <a:pt x="274796" y="1955006"/>
                    <a:pt x="272415" y="1958340"/>
                    <a:pt x="270986" y="1969294"/>
                  </a:cubicBezTo>
                  <a:cubicBezTo>
                    <a:pt x="275749" y="1971199"/>
                    <a:pt x="271939" y="1975009"/>
                    <a:pt x="269557" y="1986915"/>
                  </a:cubicBezTo>
                  <a:cubicBezTo>
                    <a:pt x="271939" y="1985963"/>
                    <a:pt x="272415" y="1989773"/>
                    <a:pt x="270986" y="1999774"/>
                  </a:cubicBezTo>
                  <a:cubicBezTo>
                    <a:pt x="267176" y="2010727"/>
                    <a:pt x="268605" y="2007394"/>
                    <a:pt x="264795" y="2022158"/>
                  </a:cubicBezTo>
                  <a:cubicBezTo>
                    <a:pt x="269081" y="2017871"/>
                    <a:pt x="272415" y="2002631"/>
                    <a:pt x="276225" y="1994535"/>
                  </a:cubicBezTo>
                  <a:cubicBezTo>
                    <a:pt x="271939" y="1998345"/>
                    <a:pt x="273844" y="1985963"/>
                    <a:pt x="272415" y="1982153"/>
                  </a:cubicBezTo>
                  <a:cubicBezTo>
                    <a:pt x="274320" y="1971675"/>
                    <a:pt x="277177" y="1971675"/>
                    <a:pt x="279082" y="1964055"/>
                  </a:cubicBezTo>
                  <a:cubicBezTo>
                    <a:pt x="276225" y="1965960"/>
                    <a:pt x="274320" y="1963102"/>
                    <a:pt x="276225" y="1951673"/>
                  </a:cubicBezTo>
                  <a:cubicBezTo>
                    <a:pt x="279082" y="1940719"/>
                    <a:pt x="278606" y="1959292"/>
                    <a:pt x="281464" y="1946434"/>
                  </a:cubicBezTo>
                  <a:cubicBezTo>
                    <a:pt x="278606" y="1947386"/>
                    <a:pt x="279082" y="1940243"/>
                    <a:pt x="278606" y="1934051"/>
                  </a:cubicBezTo>
                  <a:cubicBezTo>
                    <a:pt x="282416" y="1931670"/>
                    <a:pt x="287179" y="1907381"/>
                    <a:pt x="288607" y="1915477"/>
                  </a:cubicBezTo>
                  <a:cubicBezTo>
                    <a:pt x="290036" y="1894999"/>
                    <a:pt x="289560" y="1865947"/>
                    <a:pt x="299561" y="1844993"/>
                  </a:cubicBezTo>
                  <a:cubicBezTo>
                    <a:pt x="299561" y="1853089"/>
                    <a:pt x="294322" y="1859756"/>
                    <a:pt x="297180" y="1862614"/>
                  </a:cubicBezTo>
                  <a:cubicBezTo>
                    <a:pt x="297180" y="1860233"/>
                    <a:pt x="298609" y="1857375"/>
                    <a:pt x="298132" y="1862614"/>
                  </a:cubicBezTo>
                  <a:cubicBezTo>
                    <a:pt x="297180" y="1873091"/>
                    <a:pt x="293370" y="1860709"/>
                    <a:pt x="292894" y="1875949"/>
                  </a:cubicBezTo>
                  <a:cubicBezTo>
                    <a:pt x="297656" y="1881664"/>
                    <a:pt x="291465" y="1914525"/>
                    <a:pt x="291941" y="1932146"/>
                  </a:cubicBezTo>
                  <a:cubicBezTo>
                    <a:pt x="289560" y="1929289"/>
                    <a:pt x="288607" y="1941671"/>
                    <a:pt x="286702" y="1945481"/>
                  </a:cubicBezTo>
                  <a:cubicBezTo>
                    <a:pt x="290036" y="1939290"/>
                    <a:pt x="286702" y="1965484"/>
                    <a:pt x="290512" y="1949291"/>
                  </a:cubicBezTo>
                  <a:cubicBezTo>
                    <a:pt x="287655" y="1941671"/>
                    <a:pt x="294322" y="1936909"/>
                    <a:pt x="294799" y="1927384"/>
                  </a:cubicBezTo>
                  <a:cubicBezTo>
                    <a:pt x="290036" y="1924050"/>
                    <a:pt x="300514" y="1897856"/>
                    <a:pt x="299085" y="1879759"/>
                  </a:cubicBezTo>
                  <a:cubicBezTo>
                    <a:pt x="300514" y="1880235"/>
                    <a:pt x="303371" y="1877854"/>
                    <a:pt x="302895" y="1883569"/>
                  </a:cubicBezTo>
                  <a:cubicBezTo>
                    <a:pt x="302419" y="1886426"/>
                    <a:pt x="297656" y="1900714"/>
                    <a:pt x="300514" y="1901190"/>
                  </a:cubicBezTo>
                  <a:cubicBezTo>
                    <a:pt x="302419" y="1890713"/>
                    <a:pt x="304324" y="1884521"/>
                    <a:pt x="305752" y="1870710"/>
                  </a:cubicBezTo>
                  <a:cubicBezTo>
                    <a:pt x="303847" y="1871663"/>
                    <a:pt x="303847" y="1866900"/>
                    <a:pt x="305752" y="1857851"/>
                  </a:cubicBezTo>
                  <a:cubicBezTo>
                    <a:pt x="301942" y="1863090"/>
                    <a:pt x="301466" y="1860709"/>
                    <a:pt x="301466" y="1849755"/>
                  </a:cubicBezTo>
                  <a:cubicBezTo>
                    <a:pt x="305276" y="1847374"/>
                    <a:pt x="304324" y="1859756"/>
                    <a:pt x="308134" y="1844993"/>
                  </a:cubicBezTo>
                  <a:cubicBezTo>
                    <a:pt x="304800" y="1839278"/>
                    <a:pt x="304800" y="1827371"/>
                    <a:pt x="303847" y="1815941"/>
                  </a:cubicBezTo>
                  <a:cubicBezTo>
                    <a:pt x="306229" y="1820704"/>
                    <a:pt x="308134" y="1808798"/>
                    <a:pt x="310515" y="1806892"/>
                  </a:cubicBezTo>
                  <a:cubicBezTo>
                    <a:pt x="310039" y="1810226"/>
                    <a:pt x="308610" y="1815465"/>
                    <a:pt x="309562" y="1815465"/>
                  </a:cubicBezTo>
                  <a:cubicBezTo>
                    <a:pt x="313372" y="1795463"/>
                    <a:pt x="311467" y="1822132"/>
                    <a:pt x="316230" y="1806416"/>
                  </a:cubicBezTo>
                  <a:cubicBezTo>
                    <a:pt x="310039" y="1800701"/>
                    <a:pt x="317659" y="1792605"/>
                    <a:pt x="316230" y="1776889"/>
                  </a:cubicBezTo>
                  <a:cubicBezTo>
                    <a:pt x="319087" y="1780223"/>
                    <a:pt x="317659" y="1780223"/>
                    <a:pt x="321945" y="1772602"/>
                  </a:cubicBezTo>
                  <a:cubicBezTo>
                    <a:pt x="316706" y="1795463"/>
                    <a:pt x="321469" y="1775936"/>
                    <a:pt x="324326" y="1776889"/>
                  </a:cubicBezTo>
                  <a:cubicBezTo>
                    <a:pt x="323374" y="1781175"/>
                    <a:pt x="324326" y="1782128"/>
                    <a:pt x="323374" y="1785461"/>
                  </a:cubicBezTo>
                  <a:cubicBezTo>
                    <a:pt x="321945" y="1778794"/>
                    <a:pt x="315754" y="1804035"/>
                    <a:pt x="318135" y="1802606"/>
                  </a:cubicBezTo>
                  <a:cubicBezTo>
                    <a:pt x="320992" y="1793081"/>
                    <a:pt x="324802" y="1798796"/>
                    <a:pt x="324802" y="1802606"/>
                  </a:cubicBezTo>
                  <a:cubicBezTo>
                    <a:pt x="327184" y="1783556"/>
                    <a:pt x="330517" y="1771650"/>
                    <a:pt x="328612" y="1764506"/>
                  </a:cubicBezTo>
                  <a:cubicBezTo>
                    <a:pt x="334327" y="1745456"/>
                    <a:pt x="339566" y="1726882"/>
                    <a:pt x="342424" y="1734503"/>
                  </a:cubicBezTo>
                  <a:cubicBezTo>
                    <a:pt x="340042" y="1744980"/>
                    <a:pt x="337661" y="1744980"/>
                    <a:pt x="334804" y="1751648"/>
                  </a:cubicBezTo>
                  <a:cubicBezTo>
                    <a:pt x="333375" y="1769269"/>
                    <a:pt x="329565" y="1787842"/>
                    <a:pt x="329089" y="1798320"/>
                  </a:cubicBezTo>
                  <a:cubicBezTo>
                    <a:pt x="330041" y="1786414"/>
                    <a:pt x="336709" y="1786414"/>
                    <a:pt x="334804" y="1794034"/>
                  </a:cubicBezTo>
                  <a:cubicBezTo>
                    <a:pt x="330041" y="1806892"/>
                    <a:pt x="322421" y="1824990"/>
                    <a:pt x="326707" y="1824038"/>
                  </a:cubicBezTo>
                  <a:cubicBezTo>
                    <a:pt x="318611" y="1831658"/>
                    <a:pt x="314325" y="1859756"/>
                    <a:pt x="309562" y="1863566"/>
                  </a:cubicBezTo>
                  <a:cubicBezTo>
                    <a:pt x="307181" y="1878806"/>
                    <a:pt x="310039" y="1878330"/>
                    <a:pt x="310991" y="1884997"/>
                  </a:cubicBezTo>
                  <a:cubicBezTo>
                    <a:pt x="308134" y="1885950"/>
                    <a:pt x="307181" y="1901190"/>
                    <a:pt x="304800" y="1907381"/>
                  </a:cubicBezTo>
                  <a:cubicBezTo>
                    <a:pt x="303847" y="1899285"/>
                    <a:pt x="300514" y="1911667"/>
                    <a:pt x="298132" y="1916906"/>
                  </a:cubicBezTo>
                  <a:cubicBezTo>
                    <a:pt x="301466" y="1916906"/>
                    <a:pt x="291941" y="1947386"/>
                    <a:pt x="296704" y="1934051"/>
                  </a:cubicBezTo>
                  <a:cubicBezTo>
                    <a:pt x="298132" y="1928812"/>
                    <a:pt x="299085" y="1924050"/>
                    <a:pt x="300514" y="1920716"/>
                  </a:cubicBezTo>
                  <a:cubicBezTo>
                    <a:pt x="298132" y="1934528"/>
                    <a:pt x="299561" y="1937385"/>
                    <a:pt x="299085" y="1946434"/>
                  </a:cubicBezTo>
                  <a:cubicBezTo>
                    <a:pt x="302419" y="1947386"/>
                    <a:pt x="303371" y="1926908"/>
                    <a:pt x="307657" y="1932622"/>
                  </a:cubicBezTo>
                  <a:cubicBezTo>
                    <a:pt x="306229" y="1940243"/>
                    <a:pt x="304800" y="1950720"/>
                    <a:pt x="302419" y="1954530"/>
                  </a:cubicBezTo>
                  <a:cubicBezTo>
                    <a:pt x="303371" y="1944052"/>
                    <a:pt x="298609" y="1965960"/>
                    <a:pt x="296704" y="1964055"/>
                  </a:cubicBezTo>
                  <a:cubicBezTo>
                    <a:pt x="295751" y="1982629"/>
                    <a:pt x="293846" y="1985486"/>
                    <a:pt x="290989" y="2007394"/>
                  </a:cubicBezTo>
                  <a:cubicBezTo>
                    <a:pt x="296704" y="2007394"/>
                    <a:pt x="294322" y="1987868"/>
                    <a:pt x="298609" y="1967865"/>
                  </a:cubicBezTo>
                  <a:cubicBezTo>
                    <a:pt x="307181" y="1966436"/>
                    <a:pt x="310991" y="1930241"/>
                    <a:pt x="318611" y="1922621"/>
                  </a:cubicBezTo>
                  <a:cubicBezTo>
                    <a:pt x="319564" y="1908334"/>
                    <a:pt x="315277" y="1910715"/>
                    <a:pt x="320992" y="1896904"/>
                  </a:cubicBezTo>
                  <a:lnTo>
                    <a:pt x="315277" y="1896904"/>
                  </a:lnTo>
                  <a:cubicBezTo>
                    <a:pt x="312896" y="1911191"/>
                    <a:pt x="317182" y="1906905"/>
                    <a:pt x="313849" y="1923098"/>
                  </a:cubicBezTo>
                  <a:cubicBezTo>
                    <a:pt x="311944" y="1928812"/>
                    <a:pt x="310515" y="1939290"/>
                    <a:pt x="308134" y="1940719"/>
                  </a:cubicBezTo>
                  <a:cubicBezTo>
                    <a:pt x="309562" y="1928812"/>
                    <a:pt x="308134" y="1925479"/>
                    <a:pt x="310515" y="1906429"/>
                  </a:cubicBezTo>
                  <a:cubicBezTo>
                    <a:pt x="313849" y="1907858"/>
                    <a:pt x="314801" y="1884997"/>
                    <a:pt x="317659" y="1884521"/>
                  </a:cubicBezTo>
                  <a:cubicBezTo>
                    <a:pt x="309086" y="1890713"/>
                    <a:pt x="308134" y="1922145"/>
                    <a:pt x="299561" y="1937861"/>
                  </a:cubicBezTo>
                  <a:cubicBezTo>
                    <a:pt x="304324" y="1915477"/>
                    <a:pt x="309562" y="1884997"/>
                    <a:pt x="320516" y="1863090"/>
                  </a:cubicBezTo>
                  <a:cubicBezTo>
                    <a:pt x="321469" y="1854994"/>
                    <a:pt x="318611" y="1865947"/>
                    <a:pt x="319087" y="1858804"/>
                  </a:cubicBezTo>
                  <a:cubicBezTo>
                    <a:pt x="320040" y="1858804"/>
                    <a:pt x="321469" y="1851184"/>
                    <a:pt x="320516" y="1850231"/>
                  </a:cubicBezTo>
                  <a:cubicBezTo>
                    <a:pt x="319087" y="1858328"/>
                    <a:pt x="314325" y="1872615"/>
                    <a:pt x="315277" y="1863566"/>
                  </a:cubicBezTo>
                  <a:cubicBezTo>
                    <a:pt x="317659" y="1852136"/>
                    <a:pt x="322897" y="1836420"/>
                    <a:pt x="326707" y="1828800"/>
                  </a:cubicBezTo>
                  <a:cubicBezTo>
                    <a:pt x="328612" y="1829753"/>
                    <a:pt x="323850" y="1844516"/>
                    <a:pt x="326231" y="1845469"/>
                  </a:cubicBezTo>
                  <a:cubicBezTo>
                    <a:pt x="328612" y="1839278"/>
                    <a:pt x="330517" y="1834515"/>
                    <a:pt x="332422" y="1828324"/>
                  </a:cubicBezTo>
                  <a:cubicBezTo>
                    <a:pt x="330517" y="1828324"/>
                    <a:pt x="328136" y="1816894"/>
                    <a:pt x="334327" y="1807369"/>
                  </a:cubicBezTo>
                  <a:cubicBezTo>
                    <a:pt x="330041" y="1832610"/>
                    <a:pt x="346710" y="1765459"/>
                    <a:pt x="348139" y="1781651"/>
                  </a:cubicBezTo>
                  <a:cubicBezTo>
                    <a:pt x="350520" y="1770697"/>
                    <a:pt x="347186" y="1769745"/>
                    <a:pt x="352901" y="1752124"/>
                  </a:cubicBezTo>
                  <a:cubicBezTo>
                    <a:pt x="355282" y="1762125"/>
                    <a:pt x="356235" y="1746409"/>
                    <a:pt x="360521" y="1739265"/>
                  </a:cubicBezTo>
                  <a:cubicBezTo>
                    <a:pt x="351472" y="1785937"/>
                    <a:pt x="335756" y="1851660"/>
                    <a:pt x="326707" y="1866424"/>
                  </a:cubicBezTo>
                  <a:cubicBezTo>
                    <a:pt x="323850" y="1894046"/>
                    <a:pt x="321469" y="1905476"/>
                    <a:pt x="320040" y="1922145"/>
                  </a:cubicBezTo>
                  <a:cubicBezTo>
                    <a:pt x="321469" y="1922145"/>
                    <a:pt x="322421" y="1924050"/>
                    <a:pt x="322897" y="1925955"/>
                  </a:cubicBezTo>
                  <a:cubicBezTo>
                    <a:pt x="324802" y="1911191"/>
                    <a:pt x="329089" y="1915477"/>
                    <a:pt x="331470" y="1904048"/>
                  </a:cubicBezTo>
                  <a:cubicBezTo>
                    <a:pt x="327660" y="1907381"/>
                    <a:pt x="325279" y="1909763"/>
                    <a:pt x="324802" y="1905000"/>
                  </a:cubicBezTo>
                  <a:cubicBezTo>
                    <a:pt x="327184" y="1893570"/>
                    <a:pt x="324802" y="1881664"/>
                    <a:pt x="329089" y="1874996"/>
                  </a:cubicBezTo>
                  <a:cubicBezTo>
                    <a:pt x="329565" y="1879759"/>
                    <a:pt x="328136" y="1890236"/>
                    <a:pt x="326707" y="1900714"/>
                  </a:cubicBezTo>
                  <a:cubicBezTo>
                    <a:pt x="331946" y="1894999"/>
                    <a:pt x="339566" y="1870710"/>
                    <a:pt x="340042" y="1853089"/>
                  </a:cubicBezTo>
                  <a:cubicBezTo>
                    <a:pt x="337661" y="1864042"/>
                    <a:pt x="336709" y="1874996"/>
                    <a:pt x="333375" y="1874520"/>
                  </a:cubicBezTo>
                  <a:cubicBezTo>
                    <a:pt x="344329" y="1818799"/>
                    <a:pt x="358140" y="1750695"/>
                    <a:pt x="371951" y="1747361"/>
                  </a:cubicBezTo>
                  <a:cubicBezTo>
                    <a:pt x="369570" y="1739265"/>
                    <a:pt x="382429" y="1730216"/>
                    <a:pt x="380047" y="1717834"/>
                  </a:cubicBezTo>
                  <a:cubicBezTo>
                    <a:pt x="378142" y="1721644"/>
                    <a:pt x="376237" y="1733074"/>
                    <a:pt x="373856" y="1730693"/>
                  </a:cubicBezTo>
                  <a:cubicBezTo>
                    <a:pt x="378142" y="1710214"/>
                    <a:pt x="372427" y="1735455"/>
                    <a:pt x="370522" y="1730693"/>
                  </a:cubicBezTo>
                  <a:lnTo>
                    <a:pt x="376714" y="1705451"/>
                  </a:lnTo>
                  <a:cubicBezTo>
                    <a:pt x="372427" y="1704023"/>
                    <a:pt x="368141" y="1725454"/>
                    <a:pt x="363855" y="1726406"/>
                  </a:cubicBezTo>
                  <a:cubicBezTo>
                    <a:pt x="369570" y="1711642"/>
                    <a:pt x="377666" y="1692116"/>
                    <a:pt x="384810" y="1675924"/>
                  </a:cubicBezTo>
                  <a:cubicBezTo>
                    <a:pt x="392906" y="1660207"/>
                    <a:pt x="397669" y="1646872"/>
                    <a:pt x="392906" y="1643063"/>
                  </a:cubicBezTo>
                  <a:lnTo>
                    <a:pt x="395764" y="1634966"/>
                  </a:lnTo>
                  <a:cubicBezTo>
                    <a:pt x="400526" y="1629727"/>
                    <a:pt x="395764" y="1647349"/>
                    <a:pt x="401479" y="1634966"/>
                  </a:cubicBezTo>
                  <a:cubicBezTo>
                    <a:pt x="401479" y="1631156"/>
                    <a:pt x="400050" y="1628775"/>
                    <a:pt x="403860" y="1618298"/>
                  </a:cubicBezTo>
                  <a:cubicBezTo>
                    <a:pt x="408622" y="1619250"/>
                    <a:pt x="410051" y="1598295"/>
                    <a:pt x="415766" y="1589723"/>
                  </a:cubicBezTo>
                  <a:cubicBezTo>
                    <a:pt x="415290" y="1605915"/>
                    <a:pt x="403384" y="1639252"/>
                    <a:pt x="392430" y="1667351"/>
                  </a:cubicBezTo>
                  <a:cubicBezTo>
                    <a:pt x="393382" y="1668304"/>
                    <a:pt x="392430" y="1672114"/>
                    <a:pt x="391954" y="1675447"/>
                  </a:cubicBezTo>
                  <a:cubicBezTo>
                    <a:pt x="393859" y="1683068"/>
                    <a:pt x="403384" y="1659255"/>
                    <a:pt x="401002" y="1671638"/>
                  </a:cubicBezTo>
                  <a:cubicBezTo>
                    <a:pt x="395764" y="1679734"/>
                    <a:pt x="397192" y="1675447"/>
                    <a:pt x="396716" y="1684020"/>
                  </a:cubicBezTo>
                  <a:cubicBezTo>
                    <a:pt x="392430" y="1688783"/>
                    <a:pt x="388144" y="1701165"/>
                    <a:pt x="384334" y="1717358"/>
                  </a:cubicBezTo>
                  <a:cubicBezTo>
                    <a:pt x="389572" y="1719263"/>
                    <a:pt x="388144" y="1702594"/>
                    <a:pt x="392430" y="1696403"/>
                  </a:cubicBezTo>
                  <a:cubicBezTo>
                    <a:pt x="387667" y="1738312"/>
                    <a:pt x="376237" y="1755934"/>
                    <a:pt x="368617" y="1796891"/>
                  </a:cubicBezTo>
                  <a:cubicBezTo>
                    <a:pt x="372427" y="1802606"/>
                    <a:pt x="365760" y="1820227"/>
                    <a:pt x="371475" y="1817370"/>
                  </a:cubicBezTo>
                  <a:cubicBezTo>
                    <a:pt x="366236" y="1822132"/>
                    <a:pt x="360045" y="1835944"/>
                    <a:pt x="362426" y="1817370"/>
                  </a:cubicBezTo>
                  <a:cubicBezTo>
                    <a:pt x="358140" y="1831658"/>
                    <a:pt x="358140" y="1847374"/>
                    <a:pt x="361950" y="1837849"/>
                  </a:cubicBezTo>
                  <a:cubicBezTo>
                    <a:pt x="362426" y="1831658"/>
                    <a:pt x="362426" y="1846898"/>
                    <a:pt x="368141" y="1824990"/>
                  </a:cubicBezTo>
                  <a:cubicBezTo>
                    <a:pt x="368141" y="1830705"/>
                    <a:pt x="367665" y="1839278"/>
                    <a:pt x="365760" y="1849755"/>
                  </a:cubicBezTo>
                  <a:cubicBezTo>
                    <a:pt x="361950" y="1857851"/>
                    <a:pt x="364331" y="1847374"/>
                    <a:pt x="360045" y="1849755"/>
                  </a:cubicBezTo>
                  <a:cubicBezTo>
                    <a:pt x="355282" y="1866424"/>
                    <a:pt x="357187" y="1862614"/>
                    <a:pt x="354806" y="1879283"/>
                  </a:cubicBezTo>
                  <a:cubicBezTo>
                    <a:pt x="354806" y="1889760"/>
                    <a:pt x="360045" y="1870234"/>
                    <a:pt x="359569" y="1883092"/>
                  </a:cubicBezTo>
                  <a:cubicBezTo>
                    <a:pt x="356235" y="1891665"/>
                    <a:pt x="352901" y="1901190"/>
                    <a:pt x="350044" y="1913096"/>
                  </a:cubicBezTo>
                  <a:cubicBezTo>
                    <a:pt x="353854" y="1933099"/>
                    <a:pt x="344805" y="1969294"/>
                    <a:pt x="340995" y="1997392"/>
                  </a:cubicBezTo>
                  <a:cubicBezTo>
                    <a:pt x="338614" y="1995487"/>
                    <a:pt x="332422" y="2005489"/>
                    <a:pt x="334804" y="2010727"/>
                  </a:cubicBezTo>
                  <a:cubicBezTo>
                    <a:pt x="337185" y="2003584"/>
                    <a:pt x="340042" y="1999298"/>
                    <a:pt x="342900" y="1996916"/>
                  </a:cubicBezTo>
                  <a:cubicBezTo>
                    <a:pt x="339090" y="2012632"/>
                    <a:pt x="336709" y="2015490"/>
                    <a:pt x="337185" y="2030730"/>
                  </a:cubicBezTo>
                  <a:cubicBezTo>
                    <a:pt x="330994" y="2030730"/>
                    <a:pt x="334804" y="2052161"/>
                    <a:pt x="330994" y="2061210"/>
                  </a:cubicBezTo>
                  <a:cubicBezTo>
                    <a:pt x="332422" y="2063115"/>
                    <a:pt x="336709" y="2055019"/>
                    <a:pt x="336232" y="2064544"/>
                  </a:cubicBezTo>
                  <a:lnTo>
                    <a:pt x="336232" y="2073116"/>
                  </a:lnTo>
                  <a:cubicBezTo>
                    <a:pt x="331946" y="2075021"/>
                    <a:pt x="330994" y="2066449"/>
                    <a:pt x="327660" y="2066449"/>
                  </a:cubicBezTo>
                  <a:cubicBezTo>
                    <a:pt x="325755" y="2083118"/>
                    <a:pt x="332422" y="2066449"/>
                    <a:pt x="330517" y="2083118"/>
                  </a:cubicBezTo>
                  <a:cubicBezTo>
                    <a:pt x="333375" y="2085975"/>
                    <a:pt x="333375" y="2076450"/>
                    <a:pt x="336232" y="2077879"/>
                  </a:cubicBezTo>
                  <a:cubicBezTo>
                    <a:pt x="334327" y="2096453"/>
                    <a:pt x="337661" y="2117884"/>
                    <a:pt x="331946" y="2137886"/>
                  </a:cubicBezTo>
                  <a:cubicBezTo>
                    <a:pt x="335756" y="2141220"/>
                    <a:pt x="333375" y="2154555"/>
                    <a:pt x="334327" y="2162651"/>
                  </a:cubicBezTo>
                  <a:cubicBezTo>
                    <a:pt x="333375" y="2169795"/>
                    <a:pt x="329089" y="2162651"/>
                    <a:pt x="329565" y="2176463"/>
                  </a:cubicBezTo>
                  <a:cubicBezTo>
                    <a:pt x="331470" y="2175034"/>
                    <a:pt x="331946" y="2180749"/>
                    <a:pt x="333851" y="2179796"/>
                  </a:cubicBezTo>
                  <a:cubicBezTo>
                    <a:pt x="333851" y="2174558"/>
                    <a:pt x="334327" y="2169795"/>
                    <a:pt x="336232" y="2170748"/>
                  </a:cubicBezTo>
                  <a:cubicBezTo>
                    <a:pt x="344329" y="2182177"/>
                    <a:pt x="334327" y="2224088"/>
                    <a:pt x="336232" y="2246947"/>
                  </a:cubicBezTo>
                  <a:cubicBezTo>
                    <a:pt x="336232" y="2252663"/>
                    <a:pt x="343852" y="2286476"/>
                    <a:pt x="336232" y="2273141"/>
                  </a:cubicBezTo>
                  <a:cubicBezTo>
                    <a:pt x="338137" y="2284095"/>
                    <a:pt x="339566" y="2300288"/>
                    <a:pt x="334804" y="2299811"/>
                  </a:cubicBezTo>
                  <a:cubicBezTo>
                    <a:pt x="334804" y="2290763"/>
                    <a:pt x="336709" y="2286953"/>
                    <a:pt x="334804" y="2273618"/>
                  </a:cubicBezTo>
                  <a:cubicBezTo>
                    <a:pt x="331470" y="2274570"/>
                    <a:pt x="330517" y="2263616"/>
                    <a:pt x="327660" y="2262664"/>
                  </a:cubicBezTo>
                  <a:cubicBezTo>
                    <a:pt x="329565" y="2281714"/>
                    <a:pt x="324326" y="2256949"/>
                    <a:pt x="326231" y="2275999"/>
                  </a:cubicBezTo>
                  <a:cubicBezTo>
                    <a:pt x="327660" y="2288858"/>
                    <a:pt x="330994" y="2263140"/>
                    <a:pt x="332899" y="2278380"/>
                  </a:cubicBezTo>
                  <a:cubicBezTo>
                    <a:pt x="332422" y="2284571"/>
                    <a:pt x="332899" y="2294572"/>
                    <a:pt x="330994" y="2296478"/>
                  </a:cubicBezTo>
                  <a:cubicBezTo>
                    <a:pt x="330517" y="2290763"/>
                    <a:pt x="328136" y="2292191"/>
                    <a:pt x="327184" y="2288858"/>
                  </a:cubicBezTo>
                  <a:cubicBezTo>
                    <a:pt x="327184" y="2296954"/>
                    <a:pt x="326231" y="2320290"/>
                    <a:pt x="328612" y="2323148"/>
                  </a:cubicBezTo>
                  <a:cubicBezTo>
                    <a:pt x="330041" y="2319814"/>
                    <a:pt x="327184" y="2303145"/>
                    <a:pt x="329089" y="2301240"/>
                  </a:cubicBezTo>
                  <a:cubicBezTo>
                    <a:pt x="330994" y="2300288"/>
                    <a:pt x="338137" y="2307908"/>
                    <a:pt x="331470" y="2304574"/>
                  </a:cubicBezTo>
                  <a:cubicBezTo>
                    <a:pt x="332422" y="2320290"/>
                    <a:pt x="337661" y="2306479"/>
                    <a:pt x="337661" y="2328863"/>
                  </a:cubicBezTo>
                  <a:cubicBezTo>
                    <a:pt x="335756" y="2331244"/>
                    <a:pt x="334327" y="2323148"/>
                    <a:pt x="334327" y="2329815"/>
                  </a:cubicBezTo>
                  <a:cubicBezTo>
                    <a:pt x="335280" y="2343627"/>
                    <a:pt x="337185" y="2327434"/>
                    <a:pt x="339566" y="2341245"/>
                  </a:cubicBezTo>
                  <a:cubicBezTo>
                    <a:pt x="338614" y="2352199"/>
                    <a:pt x="337185" y="2352199"/>
                    <a:pt x="336232" y="2355533"/>
                  </a:cubicBezTo>
                  <a:cubicBezTo>
                    <a:pt x="340042" y="2369820"/>
                    <a:pt x="337185" y="2407444"/>
                    <a:pt x="342424" y="2383631"/>
                  </a:cubicBezTo>
                  <a:cubicBezTo>
                    <a:pt x="342424" y="2391252"/>
                    <a:pt x="342900" y="2401253"/>
                    <a:pt x="341947" y="2405539"/>
                  </a:cubicBezTo>
                  <a:cubicBezTo>
                    <a:pt x="340042" y="2393633"/>
                    <a:pt x="340042" y="2401253"/>
                    <a:pt x="337661" y="2402681"/>
                  </a:cubicBezTo>
                  <a:cubicBezTo>
                    <a:pt x="339566" y="2426018"/>
                    <a:pt x="341947" y="2440305"/>
                    <a:pt x="343852" y="2458403"/>
                  </a:cubicBezTo>
                  <a:cubicBezTo>
                    <a:pt x="347186" y="2463165"/>
                    <a:pt x="345757" y="2446020"/>
                    <a:pt x="347662" y="2456498"/>
                  </a:cubicBezTo>
                  <a:cubicBezTo>
                    <a:pt x="345281" y="2458879"/>
                    <a:pt x="350520" y="2463165"/>
                    <a:pt x="350520" y="2473166"/>
                  </a:cubicBezTo>
                  <a:cubicBezTo>
                    <a:pt x="349091" y="2474595"/>
                    <a:pt x="346710" y="2473166"/>
                    <a:pt x="347186" y="2478881"/>
                  </a:cubicBezTo>
                  <a:cubicBezTo>
                    <a:pt x="350044" y="2496026"/>
                    <a:pt x="355759" y="2516505"/>
                    <a:pt x="352425" y="2521744"/>
                  </a:cubicBezTo>
                  <a:cubicBezTo>
                    <a:pt x="350996" y="2516029"/>
                    <a:pt x="350044" y="2499360"/>
                    <a:pt x="347662" y="2501265"/>
                  </a:cubicBezTo>
                  <a:cubicBezTo>
                    <a:pt x="347662" y="2519363"/>
                    <a:pt x="355282" y="2528888"/>
                    <a:pt x="354806" y="2543175"/>
                  </a:cubicBezTo>
                  <a:lnTo>
                    <a:pt x="358616" y="2541270"/>
                  </a:lnTo>
                  <a:cubicBezTo>
                    <a:pt x="361474" y="2558415"/>
                    <a:pt x="367665" y="2571750"/>
                    <a:pt x="361474" y="2576513"/>
                  </a:cubicBezTo>
                  <a:cubicBezTo>
                    <a:pt x="360997" y="2558415"/>
                    <a:pt x="352425" y="2544604"/>
                    <a:pt x="350044" y="2554605"/>
                  </a:cubicBezTo>
                  <a:cubicBezTo>
                    <a:pt x="351949" y="2566988"/>
                    <a:pt x="355282" y="2582228"/>
                    <a:pt x="354806" y="2588895"/>
                  </a:cubicBezTo>
                  <a:cubicBezTo>
                    <a:pt x="358140" y="2598420"/>
                    <a:pt x="356711" y="2579846"/>
                    <a:pt x="359569" y="2591276"/>
                  </a:cubicBezTo>
                  <a:cubicBezTo>
                    <a:pt x="360521" y="2606516"/>
                    <a:pt x="376714" y="2641283"/>
                    <a:pt x="379095" y="2660809"/>
                  </a:cubicBezTo>
                  <a:cubicBezTo>
                    <a:pt x="380047" y="2655570"/>
                    <a:pt x="373856" y="2638901"/>
                    <a:pt x="377190" y="2637949"/>
                  </a:cubicBezTo>
                  <a:cubicBezTo>
                    <a:pt x="388144" y="2665095"/>
                    <a:pt x="391001" y="2701766"/>
                    <a:pt x="398145" y="2721292"/>
                  </a:cubicBezTo>
                  <a:cubicBezTo>
                    <a:pt x="397669" y="2714625"/>
                    <a:pt x="394811" y="2703671"/>
                    <a:pt x="395287" y="2698909"/>
                  </a:cubicBezTo>
                  <a:cubicBezTo>
                    <a:pt x="401955" y="2717483"/>
                    <a:pt x="403384" y="2737009"/>
                    <a:pt x="411480" y="2765584"/>
                  </a:cubicBezTo>
                  <a:cubicBezTo>
                    <a:pt x="409099" y="2759869"/>
                    <a:pt x="406717" y="2761774"/>
                    <a:pt x="404336" y="2760345"/>
                  </a:cubicBezTo>
                  <a:cubicBezTo>
                    <a:pt x="408622" y="2780824"/>
                    <a:pt x="413385" y="2777966"/>
                    <a:pt x="417671" y="2786062"/>
                  </a:cubicBezTo>
                  <a:cubicBezTo>
                    <a:pt x="413385" y="2776061"/>
                    <a:pt x="410527" y="2773204"/>
                    <a:pt x="411480" y="2765584"/>
                  </a:cubicBezTo>
                  <a:cubicBezTo>
                    <a:pt x="412909" y="2770822"/>
                    <a:pt x="413861" y="2768441"/>
                    <a:pt x="415766" y="2772728"/>
                  </a:cubicBezTo>
                  <a:cubicBezTo>
                    <a:pt x="421957" y="2789873"/>
                    <a:pt x="425291" y="2814161"/>
                    <a:pt x="424339" y="2822258"/>
                  </a:cubicBezTo>
                  <a:cubicBezTo>
                    <a:pt x="432435" y="2823210"/>
                    <a:pt x="422910" y="2800826"/>
                    <a:pt x="421957" y="2788920"/>
                  </a:cubicBezTo>
                  <a:cubicBezTo>
                    <a:pt x="431959" y="2807970"/>
                    <a:pt x="429101" y="2817019"/>
                    <a:pt x="438626" y="2832735"/>
                  </a:cubicBezTo>
                  <a:cubicBezTo>
                    <a:pt x="438626" y="2828925"/>
                    <a:pt x="431006" y="2813685"/>
                    <a:pt x="435292" y="2815114"/>
                  </a:cubicBezTo>
                  <a:cubicBezTo>
                    <a:pt x="428625" y="2798921"/>
                    <a:pt x="420529" y="2782729"/>
                    <a:pt x="414814" y="2766536"/>
                  </a:cubicBezTo>
                  <a:cubicBezTo>
                    <a:pt x="410051" y="2750344"/>
                    <a:pt x="407194" y="2734628"/>
                    <a:pt x="406717" y="2721292"/>
                  </a:cubicBezTo>
                  <a:cubicBezTo>
                    <a:pt x="412432" y="2749391"/>
                    <a:pt x="410051" y="2730818"/>
                    <a:pt x="416242" y="2744153"/>
                  </a:cubicBezTo>
                  <a:cubicBezTo>
                    <a:pt x="419100" y="2756535"/>
                    <a:pt x="421005" y="2777966"/>
                    <a:pt x="424815" y="2782253"/>
                  </a:cubicBezTo>
                  <a:cubicBezTo>
                    <a:pt x="423862" y="2778919"/>
                    <a:pt x="423862" y="2777014"/>
                    <a:pt x="424815" y="2777014"/>
                  </a:cubicBezTo>
                  <a:cubicBezTo>
                    <a:pt x="431482" y="2787967"/>
                    <a:pt x="435769" y="2812733"/>
                    <a:pt x="437197" y="2808446"/>
                  </a:cubicBezTo>
                  <a:cubicBezTo>
                    <a:pt x="434340" y="2801779"/>
                    <a:pt x="433864" y="2797969"/>
                    <a:pt x="434340" y="2795111"/>
                  </a:cubicBezTo>
                  <a:cubicBezTo>
                    <a:pt x="450056" y="2828925"/>
                    <a:pt x="452914" y="2850356"/>
                    <a:pt x="465296" y="2868930"/>
                  </a:cubicBezTo>
                  <a:cubicBezTo>
                    <a:pt x="460534" y="2876074"/>
                    <a:pt x="489109" y="2928461"/>
                    <a:pt x="484346" y="2936081"/>
                  </a:cubicBezTo>
                  <a:cubicBezTo>
                    <a:pt x="469106" y="2897029"/>
                    <a:pt x="462438" y="2876074"/>
                    <a:pt x="450532" y="2849404"/>
                  </a:cubicBezTo>
                  <a:cubicBezTo>
                    <a:pt x="450532" y="2857500"/>
                    <a:pt x="443865" y="2837498"/>
                    <a:pt x="440055" y="2831783"/>
                  </a:cubicBezTo>
                  <a:cubicBezTo>
                    <a:pt x="443389" y="2855119"/>
                    <a:pt x="460534" y="2883217"/>
                    <a:pt x="469106" y="2901791"/>
                  </a:cubicBezTo>
                  <a:cubicBezTo>
                    <a:pt x="468154" y="2902744"/>
                    <a:pt x="470059" y="2907983"/>
                    <a:pt x="468154" y="2907983"/>
                  </a:cubicBezTo>
                  <a:cubicBezTo>
                    <a:pt x="462915" y="2892743"/>
                    <a:pt x="460057" y="2892266"/>
                    <a:pt x="454818" y="2877026"/>
                  </a:cubicBezTo>
                  <a:cubicBezTo>
                    <a:pt x="454818" y="2881789"/>
                    <a:pt x="450056" y="2880360"/>
                    <a:pt x="454818" y="2892266"/>
                  </a:cubicBezTo>
                  <a:cubicBezTo>
                    <a:pt x="456724" y="2892266"/>
                    <a:pt x="454818" y="2886551"/>
                    <a:pt x="456724" y="2885599"/>
                  </a:cubicBezTo>
                  <a:lnTo>
                    <a:pt x="469106" y="2917508"/>
                  </a:lnTo>
                  <a:cubicBezTo>
                    <a:pt x="466249" y="2929890"/>
                    <a:pt x="462915" y="2920365"/>
                    <a:pt x="456247" y="2922270"/>
                  </a:cubicBezTo>
                  <a:cubicBezTo>
                    <a:pt x="454342" y="2917031"/>
                    <a:pt x="455295" y="2916079"/>
                    <a:pt x="452437" y="2909411"/>
                  </a:cubicBezTo>
                  <a:cubicBezTo>
                    <a:pt x="446722" y="2916079"/>
                    <a:pt x="437197" y="2893219"/>
                    <a:pt x="428625" y="2880836"/>
                  </a:cubicBezTo>
                  <a:cubicBezTo>
                    <a:pt x="431482" y="2896552"/>
                    <a:pt x="437674" y="2893219"/>
                    <a:pt x="444341" y="2915603"/>
                  </a:cubicBezTo>
                  <a:cubicBezTo>
                    <a:pt x="442912" y="2915603"/>
                    <a:pt x="439579" y="2909888"/>
                    <a:pt x="441484" y="2917508"/>
                  </a:cubicBezTo>
                  <a:cubicBezTo>
                    <a:pt x="443389" y="2913221"/>
                    <a:pt x="449580" y="2937034"/>
                    <a:pt x="451009" y="2930842"/>
                  </a:cubicBezTo>
                  <a:cubicBezTo>
                    <a:pt x="447199" y="2920841"/>
                    <a:pt x="444817" y="2913697"/>
                    <a:pt x="444817" y="2909411"/>
                  </a:cubicBezTo>
                  <a:cubicBezTo>
                    <a:pt x="446722" y="2914650"/>
                    <a:pt x="447675" y="2911792"/>
                    <a:pt x="449580" y="2916079"/>
                  </a:cubicBezTo>
                  <a:cubicBezTo>
                    <a:pt x="455295" y="2928461"/>
                    <a:pt x="452914" y="2929414"/>
                    <a:pt x="455771" y="2937510"/>
                  </a:cubicBezTo>
                  <a:cubicBezTo>
                    <a:pt x="456724" y="2937510"/>
                    <a:pt x="457676" y="2936081"/>
                    <a:pt x="459105" y="2939891"/>
                  </a:cubicBezTo>
                  <a:cubicBezTo>
                    <a:pt x="463391" y="2939415"/>
                    <a:pt x="452914" y="2926556"/>
                    <a:pt x="458152" y="2925128"/>
                  </a:cubicBezTo>
                  <a:cubicBezTo>
                    <a:pt x="471011" y="2937986"/>
                    <a:pt x="470059" y="2919889"/>
                    <a:pt x="484822" y="2956084"/>
                  </a:cubicBezTo>
                  <a:cubicBezTo>
                    <a:pt x="484822" y="2968466"/>
                    <a:pt x="494823" y="2982754"/>
                    <a:pt x="506254" y="3003233"/>
                  </a:cubicBezTo>
                  <a:cubicBezTo>
                    <a:pt x="505301" y="3004185"/>
                    <a:pt x="503396" y="3003233"/>
                    <a:pt x="501967" y="3001804"/>
                  </a:cubicBezTo>
                  <a:cubicBezTo>
                    <a:pt x="505777" y="3010377"/>
                    <a:pt x="519588" y="3044666"/>
                    <a:pt x="523875" y="3042761"/>
                  </a:cubicBezTo>
                  <a:cubicBezTo>
                    <a:pt x="525304" y="3040380"/>
                    <a:pt x="518160" y="3034189"/>
                    <a:pt x="514350" y="3023711"/>
                  </a:cubicBezTo>
                  <a:cubicBezTo>
                    <a:pt x="518636" y="3024664"/>
                    <a:pt x="509111" y="3010377"/>
                    <a:pt x="511968" y="3009424"/>
                  </a:cubicBezTo>
                  <a:cubicBezTo>
                    <a:pt x="529114" y="3041332"/>
                    <a:pt x="530066" y="3047524"/>
                    <a:pt x="528161" y="3055620"/>
                  </a:cubicBezTo>
                  <a:cubicBezTo>
                    <a:pt x="537210" y="3073241"/>
                    <a:pt x="542925" y="3087529"/>
                    <a:pt x="550545" y="3102769"/>
                  </a:cubicBezTo>
                  <a:cubicBezTo>
                    <a:pt x="559117" y="3117533"/>
                    <a:pt x="568166" y="3134201"/>
                    <a:pt x="582453" y="3158014"/>
                  </a:cubicBezTo>
                  <a:cubicBezTo>
                    <a:pt x="587216" y="3161348"/>
                    <a:pt x="579596" y="3145631"/>
                    <a:pt x="585311" y="3154680"/>
                  </a:cubicBezTo>
                  <a:cubicBezTo>
                    <a:pt x="591502" y="3168015"/>
                    <a:pt x="595789" y="3170396"/>
                    <a:pt x="605790" y="3187065"/>
                  </a:cubicBezTo>
                  <a:cubicBezTo>
                    <a:pt x="601980" y="3184207"/>
                    <a:pt x="601504" y="3185160"/>
                    <a:pt x="605790" y="3193256"/>
                  </a:cubicBezTo>
                  <a:cubicBezTo>
                    <a:pt x="615791" y="3202305"/>
                    <a:pt x="614362" y="3213735"/>
                    <a:pt x="621030" y="3213259"/>
                  </a:cubicBezTo>
                  <a:cubicBezTo>
                    <a:pt x="626269" y="3222784"/>
                    <a:pt x="625316" y="3226118"/>
                    <a:pt x="626269" y="3231832"/>
                  </a:cubicBezTo>
                  <a:cubicBezTo>
                    <a:pt x="629602" y="3234214"/>
                    <a:pt x="631031" y="3231832"/>
                    <a:pt x="634365" y="3234690"/>
                  </a:cubicBezTo>
                  <a:cubicBezTo>
                    <a:pt x="626269" y="3219450"/>
                    <a:pt x="617220" y="3200877"/>
                    <a:pt x="620554" y="3200877"/>
                  </a:cubicBezTo>
                  <a:cubicBezTo>
                    <a:pt x="615315" y="3194209"/>
                    <a:pt x="599122" y="3171825"/>
                    <a:pt x="597217" y="3165634"/>
                  </a:cubicBezTo>
                  <a:cubicBezTo>
                    <a:pt x="608171" y="3172301"/>
                    <a:pt x="660559" y="3260408"/>
                    <a:pt x="634365" y="3234214"/>
                  </a:cubicBezTo>
                  <a:cubicBezTo>
                    <a:pt x="640080" y="3242310"/>
                    <a:pt x="642937" y="3248025"/>
                    <a:pt x="645318" y="3252788"/>
                  </a:cubicBezTo>
                  <a:cubicBezTo>
                    <a:pt x="649128" y="3255169"/>
                    <a:pt x="650557" y="3252788"/>
                    <a:pt x="653891" y="3255169"/>
                  </a:cubicBezTo>
                  <a:cubicBezTo>
                    <a:pt x="643414" y="3243263"/>
                    <a:pt x="645795" y="3239929"/>
                    <a:pt x="644366" y="3234690"/>
                  </a:cubicBezTo>
                  <a:cubicBezTo>
                    <a:pt x="638175" y="3223260"/>
                    <a:pt x="636270" y="3225641"/>
                    <a:pt x="630078" y="3214211"/>
                  </a:cubicBezTo>
                  <a:lnTo>
                    <a:pt x="632936" y="3210878"/>
                  </a:lnTo>
                  <a:cubicBezTo>
                    <a:pt x="640556" y="3221831"/>
                    <a:pt x="640556" y="3227546"/>
                    <a:pt x="644842" y="3228023"/>
                  </a:cubicBezTo>
                  <a:cubicBezTo>
                    <a:pt x="639127" y="3210878"/>
                    <a:pt x="623887" y="3208020"/>
                    <a:pt x="611981" y="3179921"/>
                  </a:cubicBezTo>
                  <a:cubicBezTo>
                    <a:pt x="623411" y="3199447"/>
                    <a:pt x="616267" y="3181350"/>
                    <a:pt x="621982" y="3187541"/>
                  </a:cubicBezTo>
                  <a:cubicBezTo>
                    <a:pt x="608171" y="3166586"/>
                    <a:pt x="586264" y="3110389"/>
                    <a:pt x="613886" y="3154680"/>
                  </a:cubicBezTo>
                  <a:cubicBezTo>
                    <a:pt x="618172" y="3154680"/>
                    <a:pt x="612934" y="3145631"/>
                    <a:pt x="608171" y="3137059"/>
                  </a:cubicBezTo>
                  <a:cubicBezTo>
                    <a:pt x="607695" y="3141345"/>
                    <a:pt x="604361" y="3138488"/>
                    <a:pt x="599122" y="3128963"/>
                  </a:cubicBezTo>
                  <a:cubicBezTo>
                    <a:pt x="596265" y="3128486"/>
                    <a:pt x="597217" y="3138011"/>
                    <a:pt x="592455" y="3130391"/>
                  </a:cubicBezTo>
                  <a:cubicBezTo>
                    <a:pt x="586740" y="3119914"/>
                    <a:pt x="580549" y="3108008"/>
                    <a:pt x="573405" y="3102769"/>
                  </a:cubicBezTo>
                  <a:cubicBezTo>
                    <a:pt x="557688" y="3071336"/>
                    <a:pt x="542925" y="3035618"/>
                    <a:pt x="525304" y="3000851"/>
                  </a:cubicBezTo>
                  <a:cubicBezTo>
                    <a:pt x="508159" y="2965609"/>
                    <a:pt x="488632" y="2931319"/>
                    <a:pt x="477679" y="2895124"/>
                  </a:cubicBezTo>
                  <a:cubicBezTo>
                    <a:pt x="484346" y="2910364"/>
                    <a:pt x="484346" y="2910364"/>
                    <a:pt x="489585" y="2926556"/>
                  </a:cubicBezTo>
                  <a:cubicBezTo>
                    <a:pt x="493871" y="2922270"/>
                    <a:pt x="500539" y="2944654"/>
                    <a:pt x="502920" y="2947035"/>
                  </a:cubicBezTo>
                  <a:cubicBezTo>
                    <a:pt x="498634" y="2935605"/>
                    <a:pt x="509587" y="2958465"/>
                    <a:pt x="505301" y="2945130"/>
                  </a:cubicBezTo>
                  <a:cubicBezTo>
                    <a:pt x="520541" y="2974181"/>
                    <a:pt x="530542" y="2998946"/>
                    <a:pt x="543877" y="3014186"/>
                  </a:cubicBezTo>
                  <a:cubicBezTo>
                    <a:pt x="529114" y="2984659"/>
                    <a:pt x="554831" y="3021330"/>
                    <a:pt x="545306" y="3002280"/>
                  </a:cubicBezTo>
                  <a:cubicBezTo>
                    <a:pt x="533400" y="2992755"/>
                    <a:pt x="521494" y="2965609"/>
                    <a:pt x="514350" y="2943225"/>
                  </a:cubicBezTo>
                  <a:cubicBezTo>
                    <a:pt x="512921" y="2943225"/>
                    <a:pt x="512445" y="2945606"/>
                    <a:pt x="510063" y="2941320"/>
                  </a:cubicBezTo>
                  <a:cubicBezTo>
                    <a:pt x="507206" y="2927033"/>
                    <a:pt x="520541" y="2953703"/>
                    <a:pt x="525780" y="2960370"/>
                  </a:cubicBezTo>
                  <a:cubicBezTo>
                    <a:pt x="520541" y="2946082"/>
                    <a:pt x="514350" y="2932271"/>
                    <a:pt x="509111" y="2916555"/>
                  </a:cubicBezTo>
                  <a:cubicBezTo>
                    <a:pt x="511968" y="2918936"/>
                    <a:pt x="513874" y="2920365"/>
                    <a:pt x="518636" y="2929414"/>
                  </a:cubicBezTo>
                  <a:cubicBezTo>
                    <a:pt x="524827" y="2943701"/>
                    <a:pt x="521494" y="2940368"/>
                    <a:pt x="531019" y="2956084"/>
                  </a:cubicBezTo>
                  <a:cubicBezTo>
                    <a:pt x="530066" y="2957036"/>
                    <a:pt x="528161" y="2956084"/>
                    <a:pt x="526732" y="2954655"/>
                  </a:cubicBezTo>
                  <a:cubicBezTo>
                    <a:pt x="531971" y="2965609"/>
                    <a:pt x="534352" y="2964656"/>
                    <a:pt x="539591" y="2975610"/>
                  </a:cubicBezTo>
                  <a:lnTo>
                    <a:pt x="535305" y="2978944"/>
                  </a:lnTo>
                  <a:cubicBezTo>
                    <a:pt x="543401" y="2986088"/>
                    <a:pt x="552926" y="3000375"/>
                    <a:pt x="563404" y="3018473"/>
                  </a:cubicBezTo>
                  <a:cubicBezTo>
                    <a:pt x="552926" y="2993231"/>
                    <a:pt x="547211" y="2960846"/>
                    <a:pt x="533876" y="2943225"/>
                  </a:cubicBezTo>
                  <a:cubicBezTo>
                    <a:pt x="534828" y="2940844"/>
                    <a:pt x="533876" y="2927985"/>
                    <a:pt x="538162" y="2934653"/>
                  </a:cubicBezTo>
                  <a:cubicBezTo>
                    <a:pt x="543877" y="2951321"/>
                    <a:pt x="542925" y="2952274"/>
                    <a:pt x="553879" y="2968466"/>
                  </a:cubicBezTo>
                  <a:cubicBezTo>
                    <a:pt x="552926" y="2968943"/>
                    <a:pt x="550545" y="2964656"/>
                    <a:pt x="549592" y="2967038"/>
                  </a:cubicBezTo>
                  <a:cubicBezTo>
                    <a:pt x="564356" y="2996565"/>
                    <a:pt x="549592" y="2984659"/>
                    <a:pt x="566261" y="3016568"/>
                  </a:cubicBezTo>
                  <a:cubicBezTo>
                    <a:pt x="571024" y="3021806"/>
                    <a:pt x="574357" y="3022759"/>
                    <a:pt x="579596" y="3031331"/>
                  </a:cubicBezTo>
                  <a:cubicBezTo>
                    <a:pt x="575786" y="3021806"/>
                    <a:pt x="582930" y="3027045"/>
                    <a:pt x="585787" y="3031331"/>
                  </a:cubicBezTo>
                  <a:cubicBezTo>
                    <a:pt x="587692" y="3039904"/>
                    <a:pt x="590073" y="3046571"/>
                    <a:pt x="590073" y="3037999"/>
                  </a:cubicBezTo>
                  <a:cubicBezTo>
                    <a:pt x="592455" y="3046095"/>
                    <a:pt x="597693" y="3057049"/>
                    <a:pt x="602456" y="3067526"/>
                  </a:cubicBezTo>
                  <a:cubicBezTo>
                    <a:pt x="607695" y="3077528"/>
                    <a:pt x="612934" y="3086576"/>
                    <a:pt x="613886" y="3092291"/>
                  </a:cubicBezTo>
                  <a:cubicBezTo>
                    <a:pt x="611981" y="3094196"/>
                    <a:pt x="607695" y="3088481"/>
                    <a:pt x="607218" y="3093244"/>
                  </a:cubicBezTo>
                  <a:cubicBezTo>
                    <a:pt x="591978" y="3077528"/>
                    <a:pt x="578644" y="3041332"/>
                    <a:pt x="565309" y="3017520"/>
                  </a:cubicBezTo>
                  <a:cubicBezTo>
                    <a:pt x="563880" y="3019425"/>
                    <a:pt x="563880" y="3022283"/>
                    <a:pt x="565309" y="3027998"/>
                  </a:cubicBezTo>
                  <a:cubicBezTo>
                    <a:pt x="566737" y="3025616"/>
                    <a:pt x="569595" y="3028474"/>
                    <a:pt x="573405" y="3037046"/>
                  </a:cubicBezTo>
                  <a:cubicBezTo>
                    <a:pt x="573405" y="3041809"/>
                    <a:pt x="572929" y="3042285"/>
                    <a:pt x="569119" y="3040856"/>
                  </a:cubicBezTo>
                  <a:cubicBezTo>
                    <a:pt x="573881" y="3049905"/>
                    <a:pt x="578167" y="3058478"/>
                    <a:pt x="576739" y="3060859"/>
                  </a:cubicBezTo>
                  <a:lnTo>
                    <a:pt x="569119" y="3046095"/>
                  </a:lnTo>
                  <a:cubicBezTo>
                    <a:pt x="564832" y="3048476"/>
                    <a:pt x="576739" y="3079433"/>
                    <a:pt x="583406" y="3087529"/>
                  </a:cubicBezTo>
                  <a:cubicBezTo>
                    <a:pt x="580549" y="3082290"/>
                    <a:pt x="579596" y="3077528"/>
                    <a:pt x="579596" y="3074194"/>
                  </a:cubicBezTo>
                  <a:cubicBezTo>
                    <a:pt x="582453" y="3079433"/>
                    <a:pt x="583882" y="3079433"/>
                    <a:pt x="587216" y="3083719"/>
                  </a:cubicBezTo>
                  <a:cubicBezTo>
                    <a:pt x="595312" y="3098006"/>
                    <a:pt x="587216" y="3090863"/>
                    <a:pt x="590073" y="3098006"/>
                  </a:cubicBezTo>
                  <a:cubicBezTo>
                    <a:pt x="596741" y="3103245"/>
                    <a:pt x="590073" y="3102769"/>
                    <a:pt x="592931" y="3106579"/>
                  </a:cubicBezTo>
                  <a:cubicBezTo>
                    <a:pt x="595789" y="3108484"/>
                    <a:pt x="598646" y="3109436"/>
                    <a:pt x="604361" y="3118485"/>
                  </a:cubicBezTo>
                  <a:cubicBezTo>
                    <a:pt x="603409" y="3120390"/>
                    <a:pt x="600551" y="3119914"/>
                    <a:pt x="603409" y="3125153"/>
                  </a:cubicBezTo>
                  <a:cubicBezTo>
                    <a:pt x="630555" y="3152299"/>
                    <a:pt x="633889" y="3185160"/>
                    <a:pt x="664368" y="3219450"/>
                  </a:cubicBezTo>
                  <a:cubicBezTo>
                    <a:pt x="663416" y="3223260"/>
                    <a:pt x="669131" y="3233261"/>
                    <a:pt x="673417" y="3239929"/>
                  </a:cubicBezTo>
                  <a:cubicBezTo>
                    <a:pt x="675322" y="3236119"/>
                    <a:pt x="671036" y="3227546"/>
                    <a:pt x="672465" y="3222308"/>
                  </a:cubicBezTo>
                  <a:cubicBezTo>
                    <a:pt x="662463" y="3207068"/>
                    <a:pt x="641509" y="3174683"/>
                    <a:pt x="640080" y="3162776"/>
                  </a:cubicBezTo>
                  <a:cubicBezTo>
                    <a:pt x="644842" y="3169920"/>
                    <a:pt x="655320" y="3182779"/>
                    <a:pt x="657225" y="3191828"/>
                  </a:cubicBezTo>
                  <a:cubicBezTo>
                    <a:pt x="658654" y="3191351"/>
                    <a:pt x="659130" y="3187541"/>
                    <a:pt x="662463" y="3191828"/>
                  </a:cubicBezTo>
                  <a:cubicBezTo>
                    <a:pt x="668179" y="3201829"/>
                    <a:pt x="674370" y="3212306"/>
                    <a:pt x="681513" y="3223260"/>
                  </a:cubicBezTo>
                  <a:cubicBezTo>
                    <a:pt x="689610" y="3233261"/>
                    <a:pt x="697706" y="3243739"/>
                    <a:pt x="705802" y="3253740"/>
                  </a:cubicBezTo>
                  <a:cubicBezTo>
                    <a:pt x="721995" y="3273743"/>
                    <a:pt x="737235" y="3293745"/>
                    <a:pt x="747712" y="3309937"/>
                  </a:cubicBezTo>
                  <a:cubicBezTo>
                    <a:pt x="742473" y="3302794"/>
                    <a:pt x="750093" y="3305175"/>
                    <a:pt x="745807" y="3298984"/>
                  </a:cubicBezTo>
                  <a:cubicBezTo>
                    <a:pt x="733901" y="3290411"/>
                    <a:pt x="721995" y="3272790"/>
                    <a:pt x="716280" y="3258979"/>
                  </a:cubicBezTo>
                  <a:cubicBezTo>
                    <a:pt x="706755" y="3249930"/>
                    <a:pt x="695801" y="3235643"/>
                    <a:pt x="684371" y="3221355"/>
                  </a:cubicBezTo>
                  <a:cubicBezTo>
                    <a:pt x="674846" y="3206115"/>
                    <a:pt x="664845" y="3190875"/>
                    <a:pt x="657701" y="3179445"/>
                  </a:cubicBezTo>
                  <a:cubicBezTo>
                    <a:pt x="661035" y="3173730"/>
                    <a:pt x="641985" y="3140869"/>
                    <a:pt x="648176" y="3142774"/>
                  </a:cubicBezTo>
                  <a:cubicBezTo>
                    <a:pt x="642461" y="3132773"/>
                    <a:pt x="629602" y="3116104"/>
                    <a:pt x="629126" y="3110865"/>
                  </a:cubicBezTo>
                  <a:cubicBezTo>
                    <a:pt x="635317" y="3120390"/>
                    <a:pt x="637698" y="3118009"/>
                    <a:pt x="643414" y="3125153"/>
                  </a:cubicBezTo>
                  <a:cubicBezTo>
                    <a:pt x="638651" y="3116104"/>
                    <a:pt x="635794" y="3108484"/>
                    <a:pt x="627221" y="3096101"/>
                  </a:cubicBezTo>
                  <a:cubicBezTo>
                    <a:pt x="629602" y="3094673"/>
                    <a:pt x="633889" y="3100388"/>
                    <a:pt x="628174" y="3089434"/>
                  </a:cubicBezTo>
                  <a:cubicBezTo>
                    <a:pt x="608647" y="3062288"/>
                    <a:pt x="592455" y="3026092"/>
                    <a:pt x="581977" y="2992279"/>
                  </a:cubicBezTo>
                  <a:cubicBezTo>
                    <a:pt x="589121" y="2993231"/>
                    <a:pt x="599598" y="3021806"/>
                    <a:pt x="607218" y="3032760"/>
                  </a:cubicBezTo>
                  <a:cubicBezTo>
                    <a:pt x="601980" y="3017520"/>
                    <a:pt x="615791" y="3050381"/>
                    <a:pt x="616267" y="3045619"/>
                  </a:cubicBezTo>
                  <a:cubicBezTo>
                    <a:pt x="611505" y="3035618"/>
                    <a:pt x="617220" y="3032284"/>
                    <a:pt x="621982" y="3040380"/>
                  </a:cubicBezTo>
                  <a:cubicBezTo>
                    <a:pt x="625316" y="3048953"/>
                    <a:pt x="626269" y="3055144"/>
                    <a:pt x="622458" y="3055620"/>
                  </a:cubicBezTo>
                  <a:cubicBezTo>
                    <a:pt x="627221" y="3064669"/>
                    <a:pt x="633412" y="3073241"/>
                    <a:pt x="635317" y="3070860"/>
                  </a:cubicBezTo>
                  <a:cubicBezTo>
                    <a:pt x="621506" y="3052763"/>
                    <a:pt x="637222" y="3063240"/>
                    <a:pt x="632936" y="3057049"/>
                  </a:cubicBezTo>
                  <a:cubicBezTo>
                    <a:pt x="630555" y="3056096"/>
                    <a:pt x="628174" y="3053239"/>
                    <a:pt x="624840" y="3048476"/>
                  </a:cubicBezTo>
                  <a:cubicBezTo>
                    <a:pt x="629126" y="3042761"/>
                    <a:pt x="615791" y="3028474"/>
                    <a:pt x="611505" y="3023711"/>
                  </a:cubicBezTo>
                  <a:cubicBezTo>
                    <a:pt x="608647" y="3010377"/>
                    <a:pt x="582930" y="2975134"/>
                    <a:pt x="579596" y="2952750"/>
                  </a:cubicBezTo>
                  <a:cubicBezTo>
                    <a:pt x="585787" y="2962275"/>
                    <a:pt x="591026" y="2970371"/>
                    <a:pt x="594836" y="2980849"/>
                  </a:cubicBezTo>
                  <a:cubicBezTo>
                    <a:pt x="600075" y="2980849"/>
                    <a:pt x="607218" y="2990850"/>
                    <a:pt x="615315" y="3004661"/>
                  </a:cubicBezTo>
                  <a:cubicBezTo>
                    <a:pt x="617220" y="3013234"/>
                    <a:pt x="612934" y="3004661"/>
                    <a:pt x="610076" y="3004185"/>
                  </a:cubicBezTo>
                  <a:cubicBezTo>
                    <a:pt x="615791" y="3014186"/>
                    <a:pt x="627221" y="3024187"/>
                    <a:pt x="627221" y="3035618"/>
                  </a:cubicBezTo>
                  <a:cubicBezTo>
                    <a:pt x="623887" y="3029426"/>
                    <a:pt x="614362" y="3016091"/>
                    <a:pt x="617696" y="3023711"/>
                  </a:cubicBezTo>
                  <a:cubicBezTo>
                    <a:pt x="629602" y="3041809"/>
                    <a:pt x="644366" y="3056096"/>
                    <a:pt x="656272" y="3072765"/>
                  </a:cubicBezTo>
                  <a:cubicBezTo>
                    <a:pt x="657701" y="3071812"/>
                    <a:pt x="658177" y="3069431"/>
                    <a:pt x="657225" y="3066574"/>
                  </a:cubicBezTo>
                  <a:cubicBezTo>
                    <a:pt x="678180" y="3096101"/>
                    <a:pt x="702945" y="3124676"/>
                    <a:pt x="707231" y="3143250"/>
                  </a:cubicBezTo>
                  <a:cubicBezTo>
                    <a:pt x="714851" y="3154204"/>
                    <a:pt x="726281" y="3175635"/>
                    <a:pt x="731520" y="3179445"/>
                  </a:cubicBezTo>
                  <a:cubicBezTo>
                    <a:pt x="724852" y="3167062"/>
                    <a:pt x="728186" y="3162776"/>
                    <a:pt x="722471" y="3155156"/>
                  </a:cubicBezTo>
                  <a:cubicBezTo>
                    <a:pt x="730567" y="3165634"/>
                    <a:pt x="737711" y="3171825"/>
                    <a:pt x="743902" y="3177064"/>
                  </a:cubicBezTo>
                  <a:cubicBezTo>
                    <a:pt x="743902" y="3183255"/>
                    <a:pt x="760571" y="3200400"/>
                    <a:pt x="763429" y="3208020"/>
                  </a:cubicBezTo>
                  <a:cubicBezTo>
                    <a:pt x="763429" y="3212306"/>
                    <a:pt x="752475" y="3192780"/>
                    <a:pt x="751998" y="3197066"/>
                  </a:cubicBezTo>
                  <a:cubicBezTo>
                    <a:pt x="772953" y="3235166"/>
                    <a:pt x="820102" y="3289459"/>
                    <a:pt x="842962" y="3326130"/>
                  </a:cubicBezTo>
                  <a:cubicBezTo>
                    <a:pt x="834390" y="3322796"/>
                    <a:pt x="822960" y="3296603"/>
                    <a:pt x="816292" y="3297079"/>
                  </a:cubicBezTo>
                  <a:cubicBezTo>
                    <a:pt x="820102" y="3304223"/>
                    <a:pt x="825341" y="3311366"/>
                    <a:pt x="831056" y="3319463"/>
                  </a:cubicBezTo>
                  <a:cubicBezTo>
                    <a:pt x="837247" y="3327082"/>
                    <a:pt x="843915" y="3334703"/>
                    <a:pt x="850106" y="3343275"/>
                  </a:cubicBezTo>
                  <a:cubicBezTo>
                    <a:pt x="850106" y="3348514"/>
                    <a:pt x="842962" y="3342799"/>
                    <a:pt x="833913" y="3332321"/>
                  </a:cubicBezTo>
                  <a:cubicBezTo>
                    <a:pt x="836295" y="3328035"/>
                    <a:pt x="802481" y="3287554"/>
                    <a:pt x="817721" y="3295650"/>
                  </a:cubicBezTo>
                  <a:cubicBezTo>
                    <a:pt x="804386" y="3282791"/>
                    <a:pt x="790098" y="3264694"/>
                    <a:pt x="784383" y="3250406"/>
                  </a:cubicBezTo>
                  <a:cubicBezTo>
                    <a:pt x="779145" y="3244691"/>
                    <a:pt x="779621" y="3251359"/>
                    <a:pt x="772477" y="3240405"/>
                  </a:cubicBezTo>
                  <a:cubicBezTo>
                    <a:pt x="772953" y="3238024"/>
                    <a:pt x="777240" y="3242786"/>
                    <a:pt x="779621" y="3244215"/>
                  </a:cubicBezTo>
                  <a:cubicBezTo>
                    <a:pt x="771525" y="3237548"/>
                    <a:pt x="756761" y="3218974"/>
                    <a:pt x="741521" y="3199447"/>
                  </a:cubicBezTo>
                  <a:cubicBezTo>
                    <a:pt x="725805" y="3179921"/>
                    <a:pt x="713898" y="3157538"/>
                    <a:pt x="703897" y="3148013"/>
                  </a:cubicBezTo>
                  <a:cubicBezTo>
                    <a:pt x="704850" y="3146108"/>
                    <a:pt x="704850" y="3143250"/>
                    <a:pt x="702468" y="3138011"/>
                  </a:cubicBezTo>
                  <a:cubicBezTo>
                    <a:pt x="699135" y="3138011"/>
                    <a:pt x="693420" y="3128963"/>
                    <a:pt x="690086" y="3128486"/>
                  </a:cubicBezTo>
                  <a:cubicBezTo>
                    <a:pt x="698659" y="3140393"/>
                    <a:pt x="695325" y="3140869"/>
                    <a:pt x="698659" y="3148013"/>
                  </a:cubicBezTo>
                  <a:cubicBezTo>
                    <a:pt x="700563" y="3148013"/>
                    <a:pt x="711993" y="3162300"/>
                    <a:pt x="712470" y="3167539"/>
                  </a:cubicBezTo>
                  <a:cubicBezTo>
                    <a:pt x="711517" y="3170396"/>
                    <a:pt x="705326" y="3158490"/>
                    <a:pt x="703897" y="3159919"/>
                  </a:cubicBezTo>
                  <a:cubicBezTo>
                    <a:pt x="705326" y="3162776"/>
                    <a:pt x="708184" y="3166586"/>
                    <a:pt x="707231" y="3167539"/>
                  </a:cubicBezTo>
                  <a:cubicBezTo>
                    <a:pt x="705326" y="3165158"/>
                    <a:pt x="702945" y="3160871"/>
                    <a:pt x="701992" y="3161824"/>
                  </a:cubicBezTo>
                  <a:cubicBezTo>
                    <a:pt x="711993" y="3177064"/>
                    <a:pt x="727233" y="3191828"/>
                    <a:pt x="731520" y="3204686"/>
                  </a:cubicBezTo>
                  <a:cubicBezTo>
                    <a:pt x="722947" y="3191828"/>
                    <a:pt x="723900" y="3201353"/>
                    <a:pt x="719137" y="3195161"/>
                  </a:cubicBezTo>
                  <a:cubicBezTo>
                    <a:pt x="711041" y="3177540"/>
                    <a:pt x="692467" y="3155156"/>
                    <a:pt x="687705" y="3148965"/>
                  </a:cubicBezTo>
                  <a:cubicBezTo>
                    <a:pt x="701992" y="3169920"/>
                    <a:pt x="694372" y="3170873"/>
                    <a:pt x="701992" y="3185636"/>
                  </a:cubicBezTo>
                  <a:cubicBezTo>
                    <a:pt x="692943" y="3173730"/>
                    <a:pt x="700087" y="3176588"/>
                    <a:pt x="692467" y="3167062"/>
                  </a:cubicBezTo>
                  <a:cubicBezTo>
                    <a:pt x="686276" y="3168967"/>
                    <a:pt x="691515" y="3180874"/>
                    <a:pt x="695801" y="3192304"/>
                  </a:cubicBezTo>
                  <a:cubicBezTo>
                    <a:pt x="690562" y="3182302"/>
                    <a:pt x="690086" y="3187541"/>
                    <a:pt x="687228" y="3184207"/>
                  </a:cubicBezTo>
                  <a:cubicBezTo>
                    <a:pt x="691991" y="3194685"/>
                    <a:pt x="704850" y="3212783"/>
                    <a:pt x="694372" y="3205639"/>
                  </a:cubicBezTo>
                  <a:cubicBezTo>
                    <a:pt x="700563" y="3216592"/>
                    <a:pt x="714375" y="3229927"/>
                    <a:pt x="712470" y="3233738"/>
                  </a:cubicBezTo>
                  <a:cubicBezTo>
                    <a:pt x="705802" y="3229451"/>
                    <a:pt x="691991" y="3206115"/>
                    <a:pt x="690086" y="3210878"/>
                  </a:cubicBezTo>
                  <a:cubicBezTo>
                    <a:pt x="741521" y="3258503"/>
                    <a:pt x="740568" y="3302794"/>
                    <a:pt x="788193" y="3350419"/>
                  </a:cubicBezTo>
                  <a:cubicBezTo>
                    <a:pt x="781526" y="3350419"/>
                    <a:pt x="791051" y="3361849"/>
                    <a:pt x="795337" y="3368040"/>
                  </a:cubicBezTo>
                  <a:cubicBezTo>
                    <a:pt x="788193" y="3366135"/>
                    <a:pt x="779145" y="3360896"/>
                    <a:pt x="770572" y="3354229"/>
                  </a:cubicBezTo>
                  <a:cubicBezTo>
                    <a:pt x="766762" y="3346133"/>
                    <a:pt x="764381" y="3346133"/>
                    <a:pt x="757713" y="3338036"/>
                  </a:cubicBezTo>
                  <a:cubicBezTo>
                    <a:pt x="751522" y="3327082"/>
                    <a:pt x="761047" y="3335655"/>
                    <a:pt x="752951" y="3324701"/>
                  </a:cubicBezTo>
                  <a:cubicBezTo>
                    <a:pt x="751522" y="3326130"/>
                    <a:pt x="751522" y="3328035"/>
                    <a:pt x="752951" y="3331369"/>
                  </a:cubicBezTo>
                  <a:cubicBezTo>
                    <a:pt x="741045" y="3317081"/>
                    <a:pt x="738187" y="3310890"/>
                    <a:pt x="721042" y="3287078"/>
                  </a:cubicBezTo>
                  <a:cubicBezTo>
                    <a:pt x="714375" y="3284696"/>
                    <a:pt x="707231" y="3275171"/>
                    <a:pt x="708660" y="3283268"/>
                  </a:cubicBezTo>
                  <a:cubicBezTo>
                    <a:pt x="727233" y="3304699"/>
                    <a:pt x="731044" y="3316605"/>
                    <a:pt x="751046" y="3334226"/>
                  </a:cubicBezTo>
                  <a:cubicBezTo>
                    <a:pt x="743426" y="3328035"/>
                    <a:pt x="751522" y="3353276"/>
                    <a:pt x="760571" y="3355181"/>
                  </a:cubicBezTo>
                  <a:cubicBezTo>
                    <a:pt x="756761" y="3349943"/>
                    <a:pt x="751046" y="3343275"/>
                    <a:pt x="751046" y="3340894"/>
                  </a:cubicBezTo>
                  <a:cubicBezTo>
                    <a:pt x="752475" y="3339941"/>
                    <a:pt x="752475" y="3336608"/>
                    <a:pt x="756285" y="3340894"/>
                  </a:cubicBezTo>
                  <a:cubicBezTo>
                    <a:pt x="765810" y="3355181"/>
                    <a:pt x="775811" y="3360896"/>
                    <a:pt x="772953" y="3365659"/>
                  </a:cubicBezTo>
                  <a:cubicBezTo>
                    <a:pt x="770572" y="3359944"/>
                    <a:pt x="764381" y="3352324"/>
                    <a:pt x="762000" y="3353276"/>
                  </a:cubicBezTo>
                  <a:cubicBezTo>
                    <a:pt x="771048" y="3365183"/>
                    <a:pt x="760571" y="3354705"/>
                    <a:pt x="767715" y="3366135"/>
                  </a:cubicBezTo>
                  <a:cubicBezTo>
                    <a:pt x="775335" y="3372326"/>
                    <a:pt x="799147" y="3395663"/>
                    <a:pt x="804386" y="3406140"/>
                  </a:cubicBezTo>
                  <a:lnTo>
                    <a:pt x="802481" y="3408998"/>
                  </a:lnTo>
                  <a:cubicBezTo>
                    <a:pt x="791051" y="3393281"/>
                    <a:pt x="777716" y="3392805"/>
                    <a:pt x="786765" y="3395663"/>
                  </a:cubicBezTo>
                  <a:cubicBezTo>
                    <a:pt x="806291" y="3420427"/>
                    <a:pt x="821531" y="3423285"/>
                    <a:pt x="826770" y="3423761"/>
                  </a:cubicBezTo>
                  <a:cubicBezTo>
                    <a:pt x="834866" y="3431858"/>
                    <a:pt x="826770" y="3429953"/>
                    <a:pt x="832961" y="3436620"/>
                  </a:cubicBezTo>
                  <a:cubicBezTo>
                    <a:pt x="836771" y="3433763"/>
                    <a:pt x="851058" y="3448526"/>
                    <a:pt x="860107" y="3454241"/>
                  </a:cubicBezTo>
                  <a:cubicBezTo>
                    <a:pt x="855345" y="3449955"/>
                    <a:pt x="852487" y="3440430"/>
                    <a:pt x="859631" y="3447574"/>
                  </a:cubicBezTo>
                  <a:cubicBezTo>
                    <a:pt x="867727" y="3458051"/>
                    <a:pt x="880586" y="3471863"/>
                    <a:pt x="892968" y="3485197"/>
                  </a:cubicBezTo>
                  <a:cubicBezTo>
                    <a:pt x="905827" y="3498056"/>
                    <a:pt x="919162" y="3509486"/>
                    <a:pt x="925353" y="3518059"/>
                  </a:cubicBezTo>
                  <a:cubicBezTo>
                    <a:pt x="921543" y="3517582"/>
                    <a:pt x="913447" y="3511868"/>
                    <a:pt x="923448" y="3521869"/>
                  </a:cubicBezTo>
                  <a:cubicBezTo>
                    <a:pt x="928211" y="3516154"/>
                    <a:pt x="949166" y="3547110"/>
                    <a:pt x="958691" y="3550920"/>
                  </a:cubicBezTo>
                  <a:cubicBezTo>
                    <a:pt x="962501" y="3549491"/>
                    <a:pt x="946785" y="3538538"/>
                    <a:pt x="952023" y="3537585"/>
                  </a:cubicBezTo>
                  <a:cubicBezTo>
                    <a:pt x="967263" y="3552349"/>
                    <a:pt x="965358" y="3542824"/>
                    <a:pt x="976312" y="3551873"/>
                  </a:cubicBezTo>
                  <a:cubicBezTo>
                    <a:pt x="987742" y="3566160"/>
                    <a:pt x="1026795" y="3602355"/>
                    <a:pt x="1042035" y="3609023"/>
                  </a:cubicBezTo>
                  <a:cubicBezTo>
                    <a:pt x="1037748" y="3601879"/>
                    <a:pt x="1022984" y="3596640"/>
                    <a:pt x="1020603" y="3588068"/>
                  </a:cubicBezTo>
                  <a:cubicBezTo>
                    <a:pt x="1026795" y="3590925"/>
                    <a:pt x="1027271" y="3584734"/>
                    <a:pt x="1033462" y="3588068"/>
                  </a:cubicBezTo>
                  <a:cubicBezTo>
                    <a:pt x="1038701" y="3593783"/>
                    <a:pt x="1056798" y="3604736"/>
                    <a:pt x="1064418" y="3607594"/>
                  </a:cubicBezTo>
                  <a:cubicBezTo>
                    <a:pt x="1052036" y="3597592"/>
                    <a:pt x="1048702" y="3592830"/>
                    <a:pt x="1062989" y="3600926"/>
                  </a:cubicBezTo>
                  <a:cubicBezTo>
                    <a:pt x="1035367" y="3579971"/>
                    <a:pt x="1020603" y="3569018"/>
                    <a:pt x="993457" y="3543776"/>
                  </a:cubicBezTo>
                  <a:cubicBezTo>
                    <a:pt x="992028" y="3545205"/>
                    <a:pt x="989647" y="3545205"/>
                    <a:pt x="985361" y="3542348"/>
                  </a:cubicBezTo>
                  <a:cubicBezTo>
                    <a:pt x="984408" y="3539014"/>
                    <a:pt x="970597" y="3529489"/>
                    <a:pt x="971073" y="3527108"/>
                  </a:cubicBezTo>
                  <a:cubicBezTo>
                    <a:pt x="973455" y="3524250"/>
                    <a:pt x="990599" y="3542348"/>
                    <a:pt x="992028" y="3538538"/>
                  </a:cubicBezTo>
                  <a:cubicBezTo>
                    <a:pt x="983456" y="3529965"/>
                    <a:pt x="953452" y="3509486"/>
                    <a:pt x="959167" y="3507105"/>
                  </a:cubicBezTo>
                  <a:lnTo>
                    <a:pt x="943927" y="3493770"/>
                  </a:lnTo>
                  <a:cubicBezTo>
                    <a:pt x="941546" y="3501866"/>
                    <a:pt x="902970" y="3462814"/>
                    <a:pt x="917257" y="3467576"/>
                  </a:cubicBezTo>
                  <a:cubicBezTo>
                    <a:pt x="904875" y="3452812"/>
                    <a:pt x="882967" y="3432334"/>
                    <a:pt x="886777" y="3427095"/>
                  </a:cubicBezTo>
                  <a:cubicBezTo>
                    <a:pt x="902970" y="3447098"/>
                    <a:pt x="915352" y="3462338"/>
                    <a:pt x="932973" y="3472815"/>
                  </a:cubicBezTo>
                  <a:cubicBezTo>
                    <a:pt x="927735" y="3467100"/>
                    <a:pt x="928687" y="3465671"/>
                    <a:pt x="919162" y="3457099"/>
                  </a:cubicBezTo>
                  <a:cubicBezTo>
                    <a:pt x="919162" y="3461861"/>
                    <a:pt x="912495" y="3452812"/>
                    <a:pt x="909161" y="3450908"/>
                  </a:cubicBezTo>
                  <a:cubicBezTo>
                    <a:pt x="909161" y="3447574"/>
                    <a:pt x="897731" y="3437096"/>
                    <a:pt x="896778" y="3433286"/>
                  </a:cubicBezTo>
                  <a:cubicBezTo>
                    <a:pt x="901065" y="3432810"/>
                    <a:pt x="894397" y="3425666"/>
                    <a:pt x="893921" y="3422809"/>
                  </a:cubicBezTo>
                  <a:cubicBezTo>
                    <a:pt x="908685" y="3433763"/>
                    <a:pt x="920115" y="3453289"/>
                    <a:pt x="932021" y="3465671"/>
                  </a:cubicBezTo>
                  <a:cubicBezTo>
                    <a:pt x="935355" y="3463766"/>
                    <a:pt x="915828" y="3448526"/>
                    <a:pt x="917257" y="3444716"/>
                  </a:cubicBezTo>
                  <a:cubicBezTo>
                    <a:pt x="918210" y="3443288"/>
                    <a:pt x="925353" y="3452336"/>
                    <a:pt x="926782" y="3451384"/>
                  </a:cubicBezTo>
                  <a:cubicBezTo>
                    <a:pt x="925353" y="3446145"/>
                    <a:pt x="906780" y="3430905"/>
                    <a:pt x="905827" y="3426143"/>
                  </a:cubicBezTo>
                  <a:cubicBezTo>
                    <a:pt x="913447" y="3431858"/>
                    <a:pt x="924877" y="3445193"/>
                    <a:pt x="927258" y="3442811"/>
                  </a:cubicBezTo>
                  <a:cubicBezTo>
                    <a:pt x="935831" y="3454717"/>
                    <a:pt x="943927" y="3462814"/>
                    <a:pt x="951071" y="3472339"/>
                  </a:cubicBezTo>
                  <a:cubicBezTo>
                    <a:pt x="946785" y="3463290"/>
                    <a:pt x="968216" y="3481388"/>
                    <a:pt x="974407" y="3478530"/>
                  </a:cubicBezTo>
                  <a:cubicBezTo>
                    <a:pt x="958215" y="3469005"/>
                    <a:pt x="932973" y="3456146"/>
                    <a:pt x="926782" y="3436144"/>
                  </a:cubicBezTo>
                  <a:cubicBezTo>
                    <a:pt x="912495" y="3422809"/>
                    <a:pt x="890111" y="3399473"/>
                    <a:pt x="883920" y="3387566"/>
                  </a:cubicBezTo>
                  <a:cubicBezTo>
                    <a:pt x="891540" y="3394234"/>
                    <a:pt x="898683" y="3399473"/>
                    <a:pt x="903446" y="3400425"/>
                  </a:cubicBezTo>
                  <a:cubicBezTo>
                    <a:pt x="900588" y="3390424"/>
                    <a:pt x="880110" y="3380423"/>
                    <a:pt x="873442" y="3368516"/>
                  </a:cubicBezTo>
                  <a:cubicBezTo>
                    <a:pt x="876776" y="3371850"/>
                    <a:pt x="880110" y="3375184"/>
                    <a:pt x="880110" y="3372326"/>
                  </a:cubicBezTo>
                  <a:cubicBezTo>
                    <a:pt x="872490" y="3363754"/>
                    <a:pt x="869632" y="3364230"/>
                    <a:pt x="864393" y="3360420"/>
                  </a:cubicBezTo>
                  <a:cubicBezTo>
                    <a:pt x="859631" y="3354705"/>
                    <a:pt x="853440" y="3341370"/>
                    <a:pt x="862965" y="3348038"/>
                  </a:cubicBezTo>
                  <a:cubicBezTo>
                    <a:pt x="895350" y="3386614"/>
                    <a:pt x="924877" y="3418046"/>
                    <a:pt x="959167" y="3457575"/>
                  </a:cubicBezTo>
                  <a:cubicBezTo>
                    <a:pt x="933450" y="3439478"/>
                    <a:pt x="917257" y="3405664"/>
                    <a:pt x="902493" y="3401854"/>
                  </a:cubicBezTo>
                  <a:cubicBezTo>
                    <a:pt x="916781" y="3413284"/>
                    <a:pt x="918210" y="3423761"/>
                    <a:pt x="927735" y="3427095"/>
                  </a:cubicBezTo>
                  <a:cubicBezTo>
                    <a:pt x="938212" y="3440906"/>
                    <a:pt x="937260" y="3447574"/>
                    <a:pt x="951071" y="3456146"/>
                  </a:cubicBezTo>
                  <a:cubicBezTo>
                    <a:pt x="940117" y="3447574"/>
                    <a:pt x="949166" y="3450908"/>
                    <a:pt x="952500" y="3453289"/>
                  </a:cubicBezTo>
                  <a:cubicBezTo>
                    <a:pt x="961548" y="3462814"/>
                    <a:pt x="960596" y="3461861"/>
                    <a:pt x="972502" y="3473768"/>
                  </a:cubicBezTo>
                  <a:cubicBezTo>
                    <a:pt x="977265" y="3470434"/>
                    <a:pt x="1002506" y="3496628"/>
                    <a:pt x="1006792" y="3492341"/>
                  </a:cubicBezTo>
                  <a:cubicBezTo>
                    <a:pt x="974883" y="3471863"/>
                    <a:pt x="945832" y="3439478"/>
                    <a:pt x="928211" y="3410903"/>
                  </a:cubicBezTo>
                  <a:cubicBezTo>
                    <a:pt x="919638" y="3404235"/>
                    <a:pt x="930592" y="3419951"/>
                    <a:pt x="922496" y="3412808"/>
                  </a:cubicBezTo>
                  <a:cubicBezTo>
                    <a:pt x="918686" y="3408045"/>
                    <a:pt x="916781" y="3404235"/>
                    <a:pt x="915828" y="3401378"/>
                  </a:cubicBezTo>
                  <a:cubicBezTo>
                    <a:pt x="926782" y="3405187"/>
                    <a:pt x="916305" y="3396139"/>
                    <a:pt x="912971" y="3384233"/>
                  </a:cubicBezTo>
                  <a:cubicBezTo>
                    <a:pt x="929163" y="3398996"/>
                    <a:pt x="919162" y="3398044"/>
                    <a:pt x="929163" y="3408998"/>
                  </a:cubicBezTo>
                  <a:cubicBezTo>
                    <a:pt x="936307" y="3415665"/>
                    <a:pt x="949642" y="3422809"/>
                    <a:pt x="952500" y="3429476"/>
                  </a:cubicBezTo>
                  <a:cubicBezTo>
                    <a:pt x="951547" y="3430905"/>
                    <a:pt x="947261" y="3425190"/>
                    <a:pt x="945832" y="3425666"/>
                  </a:cubicBezTo>
                  <a:cubicBezTo>
                    <a:pt x="949642" y="3430429"/>
                    <a:pt x="951547" y="3434715"/>
                    <a:pt x="955833" y="3438525"/>
                  </a:cubicBezTo>
                  <a:cubicBezTo>
                    <a:pt x="955833" y="3435667"/>
                    <a:pt x="958691" y="3435667"/>
                    <a:pt x="963930" y="3439954"/>
                  </a:cubicBezTo>
                  <a:cubicBezTo>
                    <a:pt x="963453" y="3446621"/>
                    <a:pt x="968216" y="3455670"/>
                    <a:pt x="982979" y="3469481"/>
                  </a:cubicBezTo>
                  <a:cubicBezTo>
                    <a:pt x="984885" y="3469005"/>
                    <a:pt x="980122" y="3463290"/>
                    <a:pt x="984408" y="3466624"/>
                  </a:cubicBezTo>
                  <a:cubicBezTo>
                    <a:pt x="993457" y="3477578"/>
                    <a:pt x="1010602" y="3492341"/>
                    <a:pt x="1017746" y="3502819"/>
                  </a:cubicBezTo>
                  <a:cubicBezTo>
                    <a:pt x="1024890" y="3504724"/>
                    <a:pt x="1031557" y="3514725"/>
                    <a:pt x="1042511" y="3521869"/>
                  </a:cubicBezTo>
                  <a:cubicBezTo>
                    <a:pt x="1039653" y="3525679"/>
                    <a:pt x="1069181" y="3545205"/>
                    <a:pt x="1067276" y="3549491"/>
                  </a:cubicBezTo>
                  <a:cubicBezTo>
                    <a:pt x="1068228" y="3549491"/>
                    <a:pt x="1070609" y="3550444"/>
                    <a:pt x="1074420" y="3553301"/>
                  </a:cubicBezTo>
                  <a:cubicBezTo>
                    <a:pt x="1082516" y="3548062"/>
                    <a:pt x="1035843" y="3515201"/>
                    <a:pt x="1030604" y="3502819"/>
                  </a:cubicBezTo>
                  <a:cubicBezTo>
                    <a:pt x="1046797" y="3518059"/>
                    <a:pt x="1042511" y="3510439"/>
                    <a:pt x="1034891" y="3502819"/>
                  </a:cubicBezTo>
                  <a:cubicBezTo>
                    <a:pt x="1060608" y="3518535"/>
                    <a:pt x="1078706" y="3553301"/>
                    <a:pt x="1085373" y="3548062"/>
                  </a:cubicBezTo>
                  <a:cubicBezTo>
                    <a:pt x="1093469" y="3554254"/>
                    <a:pt x="1111567" y="3574256"/>
                    <a:pt x="1109662" y="3569494"/>
                  </a:cubicBezTo>
                  <a:cubicBezTo>
                    <a:pt x="1095374" y="3557111"/>
                    <a:pt x="1107281" y="3566636"/>
                    <a:pt x="1108710" y="3562350"/>
                  </a:cubicBezTo>
                  <a:cubicBezTo>
                    <a:pt x="1106328" y="3558064"/>
                    <a:pt x="1087755" y="3549967"/>
                    <a:pt x="1083468" y="3542824"/>
                  </a:cubicBezTo>
                  <a:cubicBezTo>
                    <a:pt x="1084421" y="3541871"/>
                    <a:pt x="1106805" y="3558540"/>
                    <a:pt x="1097280" y="3549967"/>
                  </a:cubicBezTo>
                  <a:cubicBezTo>
                    <a:pt x="1082992" y="3540443"/>
                    <a:pt x="1083945" y="3540919"/>
                    <a:pt x="1073943" y="3535680"/>
                  </a:cubicBezTo>
                  <a:cubicBezTo>
                    <a:pt x="1070133" y="3530441"/>
                    <a:pt x="1071086" y="3527584"/>
                    <a:pt x="1067276" y="3522821"/>
                  </a:cubicBezTo>
                  <a:cubicBezTo>
                    <a:pt x="1062037" y="3519488"/>
                    <a:pt x="1065371" y="3528536"/>
                    <a:pt x="1056322" y="3519011"/>
                  </a:cubicBezTo>
                  <a:cubicBezTo>
                    <a:pt x="1057751" y="3504724"/>
                    <a:pt x="1015841" y="3476625"/>
                    <a:pt x="1002030" y="3457099"/>
                  </a:cubicBezTo>
                  <a:cubicBezTo>
                    <a:pt x="1045844" y="3489484"/>
                    <a:pt x="1080135" y="3529965"/>
                    <a:pt x="1113472" y="3549967"/>
                  </a:cubicBezTo>
                  <a:cubicBezTo>
                    <a:pt x="1110138" y="3547586"/>
                    <a:pt x="1110138" y="3545205"/>
                    <a:pt x="1114425" y="3548062"/>
                  </a:cubicBezTo>
                  <a:lnTo>
                    <a:pt x="1123950" y="3554730"/>
                  </a:lnTo>
                  <a:cubicBezTo>
                    <a:pt x="1123950" y="3554730"/>
                    <a:pt x="1122997" y="3559016"/>
                    <a:pt x="1124902" y="3561874"/>
                  </a:cubicBezTo>
                  <a:cubicBezTo>
                    <a:pt x="1138237" y="3568541"/>
                    <a:pt x="1137285" y="3574256"/>
                    <a:pt x="1149191" y="3583305"/>
                  </a:cubicBezTo>
                  <a:cubicBezTo>
                    <a:pt x="1161573" y="3590925"/>
                    <a:pt x="1183004" y="3606165"/>
                    <a:pt x="1203483" y="3621881"/>
                  </a:cubicBezTo>
                  <a:cubicBezTo>
                    <a:pt x="1224438" y="3637121"/>
                    <a:pt x="1246346" y="3649980"/>
                    <a:pt x="1256347" y="3657600"/>
                  </a:cubicBezTo>
                  <a:cubicBezTo>
                    <a:pt x="1273016" y="3667601"/>
                    <a:pt x="1331594" y="3700463"/>
                    <a:pt x="1346358" y="3717608"/>
                  </a:cubicBezTo>
                  <a:cubicBezTo>
                    <a:pt x="1347311" y="3716179"/>
                    <a:pt x="1346358" y="3712845"/>
                    <a:pt x="1351121" y="3715226"/>
                  </a:cubicBezTo>
                  <a:cubicBezTo>
                    <a:pt x="1369218" y="3724752"/>
                    <a:pt x="1421606" y="3753326"/>
                    <a:pt x="1421606" y="3753326"/>
                  </a:cubicBezTo>
                  <a:cubicBezTo>
                    <a:pt x="1423987" y="3753326"/>
                    <a:pt x="1419701" y="3748088"/>
                    <a:pt x="1425892" y="3750469"/>
                  </a:cubicBezTo>
                  <a:cubicBezTo>
                    <a:pt x="1433036" y="3754755"/>
                    <a:pt x="1433512" y="3758089"/>
                    <a:pt x="1439227" y="3762375"/>
                  </a:cubicBezTo>
                  <a:cubicBezTo>
                    <a:pt x="1458753" y="3763804"/>
                    <a:pt x="1478756" y="3786664"/>
                    <a:pt x="1503997" y="3791426"/>
                  </a:cubicBezTo>
                  <a:cubicBezTo>
                    <a:pt x="1500187" y="3785235"/>
                    <a:pt x="1488281" y="3783330"/>
                    <a:pt x="1489233" y="3785711"/>
                  </a:cubicBezTo>
                  <a:close/>
                  <a:moveTo>
                    <a:pt x="772477" y="3222308"/>
                  </a:moveTo>
                  <a:cubicBezTo>
                    <a:pt x="771525" y="3213259"/>
                    <a:pt x="794385" y="3246596"/>
                    <a:pt x="788193" y="3233738"/>
                  </a:cubicBezTo>
                  <a:cubicBezTo>
                    <a:pt x="794861" y="3235643"/>
                    <a:pt x="790575" y="3240881"/>
                    <a:pt x="793908" y="3244691"/>
                  </a:cubicBezTo>
                  <a:cubicBezTo>
                    <a:pt x="789622" y="3244215"/>
                    <a:pt x="780097" y="3230880"/>
                    <a:pt x="772477" y="3222308"/>
                  </a:cubicBezTo>
                  <a:close/>
                  <a:moveTo>
                    <a:pt x="494347" y="2883217"/>
                  </a:moveTo>
                  <a:cubicBezTo>
                    <a:pt x="491014" y="2871311"/>
                    <a:pt x="486251" y="2860358"/>
                    <a:pt x="483870" y="2856071"/>
                  </a:cubicBezTo>
                  <a:cubicBezTo>
                    <a:pt x="482917" y="2849880"/>
                    <a:pt x="494347" y="2870359"/>
                    <a:pt x="499586" y="2884646"/>
                  </a:cubicBezTo>
                  <a:cubicBezTo>
                    <a:pt x="498634" y="2867025"/>
                    <a:pt x="479584" y="2837498"/>
                    <a:pt x="472440" y="2819877"/>
                  </a:cubicBezTo>
                  <a:cubicBezTo>
                    <a:pt x="474345" y="2815114"/>
                    <a:pt x="476250" y="2817971"/>
                    <a:pt x="475297" y="2812733"/>
                  </a:cubicBezTo>
                  <a:cubicBezTo>
                    <a:pt x="480060" y="2815590"/>
                    <a:pt x="479584" y="2829878"/>
                    <a:pt x="475297" y="2822258"/>
                  </a:cubicBezTo>
                  <a:cubicBezTo>
                    <a:pt x="484346" y="2830354"/>
                    <a:pt x="495300" y="2867978"/>
                    <a:pt x="500539" y="2863691"/>
                  </a:cubicBezTo>
                  <a:cubicBezTo>
                    <a:pt x="502443" y="2874169"/>
                    <a:pt x="507206" y="2887504"/>
                    <a:pt x="511492" y="2900363"/>
                  </a:cubicBezTo>
                  <a:cubicBezTo>
                    <a:pt x="515779" y="2903220"/>
                    <a:pt x="524827" y="2921794"/>
                    <a:pt x="529114" y="2932271"/>
                  </a:cubicBezTo>
                  <a:cubicBezTo>
                    <a:pt x="515302" y="2922270"/>
                    <a:pt x="508159" y="2897505"/>
                    <a:pt x="494823" y="2883217"/>
                  </a:cubicBezTo>
                  <a:close/>
                  <a:moveTo>
                    <a:pt x="604361" y="3166586"/>
                  </a:moveTo>
                  <a:cubicBezTo>
                    <a:pt x="597693" y="3151822"/>
                    <a:pt x="595312" y="3150394"/>
                    <a:pt x="582453" y="3129915"/>
                  </a:cubicBezTo>
                  <a:cubicBezTo>
                    <a:pt x="590550" y="3137535"/>
                    <a:pt x="591026" y="3140869"/>
                    <a:pt x="586264" y="3126105"/>
                  </a:cubicBezTo>
                  <a:cubicBezTo>
                    <a:pt x="591502" y="3128010"/>
                    <a:pt x="591502" y="3133249"/>
                    <a:pt x="599122" y="3142298"/>
                  </a:cubicBezTo>
                  <a:cubicBezTo>
                    <a:pt x="597217" y="3148965"/>
                    <a:pt x="600551" y="3150870"/>
                    <a:pt x="609600" y="3167062"/>
                  </a:cubicBezTo>
                  <a:cubicBezTo>
                    <a:pt x="609124" y="3170396"/>
                    <a:pt x="606266" y="3167062"/>
                    <a:pt x="604361" y="3167062"/>
                  </a:cubicBezTo>
                  <a:close/>
                  <a:moveTo>
                    <a:pt x="422434" y="2749868"/>
                  </a:moveTo>
                  <a:cubicBezTo>
                    <a:pt x="425767" y="2768441"/>
                    <a:pt x="429577" y="2772252"/>
                    <a:pt x="437674" y="2793683"/>
                  </a:cubicBezTo>
                  <a:cubicBezTo>
                    <a:pt x="431006" y="2786539"/>
                    <a:pt x="416719" y="2756059"/>
                    <a:pt x="422434" y="2749868"/>
                  </a:cubicBezTo>
                  <a:close/>
                  <a:moveTo>
                    <a:pt x="384810" y="1736408"/>
                  </a:moveTo>
                  <a:cubicBezTo>
                    <a:pt x="387191" y="1738789"/>
                    <a:pt x="386239" y="1747838"/>
                    <a:pt x="383381" y="1761173"/>
                  </a:cubicBezTo>
                  <a:lnTo>
                    <a:pt x="379095" y="1761173"/>
                  </a:lnTo>
                  <a:cubicBezTo>
                    <a:pt x="379095" y="1761173"/>
                    <a:pt x="385286" y="1736408"/>
                    <a:pt x="385286" y="1736408"/>
                  </a:cubicBezTo>
                  <a:close/>
                  <a:moveTo>
                    <a:pt x="392430" y="1632109"/>
                  </a:moveTo>
                  <a:cubicBezTo>
                    <a:pt x="395287" y="1624965"/>
                    <a:pt x="393859" y="1623536"/>
                    <a:pt x="397192" y="1615440"/>
                  </a:cubicBezTo>
                  <a:cubicBezTo>
                    <a:pt x="404812" y="1606391"/>
                    <a:pt x="410051" y="1592104"/>
                    <a:pt x="413861" y="1574482"/>
                  </a:cubicBezTo>
                  <a:cubicBezTo>
                    <a:pt x="416242" y="1586389"/>
                    <a:pt x="405289" y="1604010"/>
                    <a:pt x="401479" y="1624012"/>
                  </a:cubicBezTo>
                  <a:cubicBezTo>
                    <a:pt x="398621" y="1630204"/>
                    <a:pt x="395764" y="1632585"/>
                    <a:pt x="392906" y="1632109"/>
                  </a:cubicBezTo>
                  <a:close/>
                  <a:moveTo>
                    <a:pt x="334327" y="1796415"/>
                  </a:moveTo>
                  <a:cubicBezTo>
                    <a:pt x="337661" y="1774984"/>
                    <a:pt x="342424" y="1784509"/>
                    <a:pt x="345757" y="1766411"/>
                  </a:cubicBezTo>
                  <a:cubicBezTo>
                    <a:pt x="346234" y="1774984"/>
                    <a:pt x="337661" y="1798796"/>
                    <a:pt x="334327" y="1796415"/>
                  </a:cubicBezTo>
                  <a:close/>
                  <a:moveTo>
                    <a:pt x="248126" y="2356009"/>
                  </a:moveTo>
                  <a:cubicBezTo>
                    <a:pt x="244792" y="2357437"/>
                    <a:pt x="244316" y="2338864"/>
                    <a:pt x="241459" y="2335530"/>
                  </a:cubicBezTo>
                  <a:cubicBezTo>
                    <a:pt x="242411" y="2325529"/>
                    <a:pt x="244316" y="2337911"/>
                    <a:pt x="246221" y="2329339"/>
                  </a:cubicBezTo>
                  <a:cubicBezTo>
                    <a:pt x="244792" y="2339340"/>
                    <a:pt x="247650" y="2341721"/>
                    <a:pt x="248126" y="2356009"/>
                  </a:cubicBezTo>
                  <a:close/>
                  <a:moveTo>
                    <a:pt x="199072" y="2484596"/>
                  </a:moveTo>
                  <a:cubicBezTo>
                    <a:pt x="196215" y="2483167"/>
                    <a:pt x="194786" y="2463165"/>
                    <a:pt x="198596" y="2475071"/>
                  </a:cubicBezTo>
                  <a:cubicBezTo>
                    <a:pt x="196691" y="2461260"/>
                    <a:pt x="191929" y="2453164"/>
                    <a:pt x="195262" y="2447449"/>
                  </a:cubicBezTo>
                  <a:cubicBezTo>
                    <a:pt x="194310" y="2442210"/>
                    <a:pt x="192881" y="2444591"/>
                    <a:pt x="191452" y="2444115"/>
                  </a:cubicBezTo>
                  <a:cubicBezTo>
                    <a:pt x="190024" y="2430304"/>
                    <a:pt x="190024" y="2429828"/>
                    <a:pt x="188119" y="2416493"/>
                  </a:cubicBezTo>
                  <a:cubicBezTo>
                    <a:pt x="191929" y="2414588"/>
                    <a:pt x="194310" y="2421255"/>
                    <a:pt x="196691" y="2431733"/>
                  </a:cubicBezTo>
                  <a:cubicBezTo>
                    <a:pt x="195739" y="2414588"/>
                    <a:pt x="196215" y="2401729"/>
                    <a:pt x="197644" y="2384584"/>
                  </a:cubicBezTo>
                  <a:cubicBezTo>
                    <a:pt x="195739" y="2372201"/>
                    <a:pt x="195262" y="2392204"/>
                    <a:pt x="193357" y="2381726"/>
                  </a:cubicBezTo>
                  <a:cubicBezTo>
                    <a:pt x="192405" y="2367915"/>
                    <a:pt x="194310" y="2363153"/>
                    <a:pt x="194786" y="2353151"/>
                  </a:cubicBezTo>
                  <a:cubicBezTo>
                    <a:pt x="197644" y="2367915"/>
                    <a:pt x="202882" y="2387441"/>
                    <a:pt x="199072" y="2398395"/>
                  </a:cubicBezTo>
                  <a:cubicBezTo>
                    <a:pt x="200025" y="2409349"/>
                    <a:pt x="204311" y="2413159"/>
                    <a:pt x="200501" y="2421255"/>
                  </a:cubicBezTo>
                  <a:cubicBezTo>
                    <a:pt x="204311" y="2422207"/>
                    <a:pt x="208597" y="2463165"/>
                    <a:pt x="211931" y="2449830"/>
                  </a:cubicBezTo>
                  <a:cubicBezTo>
                    <a:pt x="210026" y="2436971"/>
                    <a:pt x="210979" y="2461736"/>
                    <a:pt x="208597" y="2441734"/>
                  </a:cubicBezTo>
                  <a:cubicBezTo>
                    <a:pt x="212407" y="2444115"/>
                    <a:pt x="210502" y="2433161"/>
                    <a:pt x="211931" y="2430780"/>
                  </a:cubicBezTo>
                  <a:cubicBezTo>
                    <a:pt x="208121" y="2406491"/>
                    <a:pt x="207169" y="2372677"/>
                    <a:pt x="209550" y="2352199"/>
                  </a:cubicBezTo>
                  <a:cubicBezTo>
                    <a:pt x="209074" y="2346960"/>
                    <a:pt x="207169" y="2349341"/>
                    <a:pt x="206216" y="2348865"/>
                  </a:cubicBezTo>
                  <a:cubicBezTo>
                    <a:pt x="206216" y="2300288"/>
                    <a:pt x="200977" y="2270284"/>
                    <a:pt x="205264" y="2237423"/>
                  </a:cubicBezTo>
                  <a:cubicBezTo>
                    <a:pt x="210026" y="2230755"/>
                    <a:pt x="210026" y="2253615"/>
                    <a:pt x="212884" y="2258378"/>
                  </a:cubicBezTo>
                  <a:cubicBezTo>
                    <a:pt x="211455" y="2274570"/>
                    <a:pt x="208597" y="2247424"/>
                    <a:pt x="207645" y="2241709"/>
                  </a:cubicBezTo>
                  <a:cubicBezTo>
                    <a:pt x="204787" y="2255044"/>
                    <a:pt x="213836" y="2283143"/>
                    <a:pt x="205740" y="2279332"/>
                  </a:cubicBezTo>
                  <a:cubicBezTo>
                    <a:pt x="205740" y="2290286"/>
                    <a:pt x="208121" y="2288381"/>
                    <a:pt x="208121" y="2301716"/>
                  </a:cubicBezTo>
                  <a:cubicBezTo>
                    <a:pt x="209074" y="2313146"/>
                    <a:pt x="209550" y="2295049"/>
                    <a:pt x="212407" y="2300288"/>
                  </a:cubicBezTo>
                  <a:cubicBezTo>
                    <a:pt x="210026" y="2316480"/>
                    <a:pt x="209074" y="2322671"/>
                    <a:pt x="212407" y="2351246"/>
                  </a:cubicBezTo>
                  <a:cubicBezTo>
                    <a:pt x="215265" y="2347913"/>
                    <a:pt x="215741" y="2336959"/>
                    <a:pt x="216217" y="2326481"/>
                  </a:cubicBezTo>
                  <a:cubicBezTo>
                    <a:pt x="218599" y="2335054"/>
                    <a:pt x="221456" y="2356485"/>
                    <a:pt x="218599" y="2362676"/>
                  </a:cubicBezTo>
                  <a:cubicBezTo>
                    <a:pt x="219551" y="2372201"/>
                    <a:pt x="220980" y="2355056"/>
                    <a:pt x="222885" y="2365534"/>
                  </a:cubicBezTo>
                  <a:cubicBezTo>
                    <a:pt x="221932" y="2381726"/>
                    <a:pt x="223361" y="2398871"/>
                    <a:pt x="220980" y="2417445"/>
                  </a:cubicBezTo>
                  <a:cubicBezTo>
                    <a:pt x="223361" y="2429351"/>
                    <a:pt x="221932" y="2402205"/>
                    <a:pt x="225742" y="2406491"/>
                  </a:cubicBezTo>
                  <a:cubicBezTo>
                    <a:pt x="228124" y="2410301"/>
                    <a:pt x="220504" y="2416016"/>
                    <a:pt x="225266" y="2434590"/>
                  </a:cubicBezTo>
                  <a:cubicBezTo>
                    <a:pt x="223837" y="2433638"/>
                    <a:pt x="222409" y="2427446"/>
                    <a:pt x="220980" y="2426970"/>
                  </a:cubicBezTo>
                  <a:cubicBezTo>
                    <a:pt x="219075" y="2433638"/>
                    <a:pt x="228124" y="2440305"/>
                    <a:pt x="226219" y="2453164"/>
                  </a:cubicBezTo>
                  <a:cubicBezTo>
                    <a:pt x="220504" y="2446020"/>
                    <a:pt x="215741" y="2432209"/>
                    <a:pt x="214789" y="2415064"/>
                  </a:cubicBezTo>
                  <a:cubicBezTo>
                    <a:pt x="212884" y="2429828"/>
                    <a:pt x="218599" y="2439829"/>
                    <a:pt x="220027" y="2460308"/>
                  </a:cubicBezTo>
                  <a:cubicBezTo>
                    <a:pt x="222409" y="2456021"/>
                    <a:pt x="222885" y="2443639"/>
                    <a:pt x="223837" y="2463641"/>
                  </a:cubicBezTo>
                  <a:cubicBezTo>
                    <a:pt x="226695" y="2463641"/>
                    <a:pt x="229076" y="2462213"/>
                    <a:pt x="227171" y="2452687"/>
                  </a:cubicBezTo>
                  <a:cubicBezTo>
                    <a:pt x="229076" y="2474119"/>
                    <a:pt x="237649" y="2493169"/>
                    <a:pt x="237649" y="2515076"/>
                  </a:cubicBezTo>
                  <a:cubicBezTo>
                    <a:pt x="231934" y="2509361"/>
                    <a:pt x="233362" y="2478881"/>
                    <a:pt x="227171" y="2471738"/>
                  </a:cubicBezTo>
                  <a:cubicBezTo>
                    <a:pt x="225266" y="2475548"/>
                    <a:pt x="230505" y="2492693"/>
                    <a:pt x="231934" y="2493645"/>
                  </a:cubicBezTo>
                  <a:cubicBezTo>
                    <a:pt x="232886" y="2497455"/>
                    <a:pt x="231934" y="2497931"/>
                    <a:pt x="231934" y="2498884"/>
                  </a:cubicBezTo>
                  <a:cubicBezTo>
                    <a:pt x="230981" y="2498884"/>
                    <a:pt x="231457" y="2501265"/>
                    <a:pt x="231934" y="2503646"/>
                  </a:cubicBezTo>
                  <a:cubicBezTo>
                    <a:pt x="229076" y="2497455"/>
                    <a:pt x="227171" y="2484596"/>
                    <a:pt x="224790" y="2473166"/>
                  </a:cubicBezTo>
                  <a:cubicBezTo>
                    <a:pt x="221932" y="2473166"/>
                    <a:pt x="222885" y="2481739"/>
                    <a:pt x="221456" y="2484596"/>
                  </a:cubicBezTo>
                  <a:cubicBezTo>
                    <a:pt x="226695" y="2488406"/>
                    <a:pt x="231457" y="2509838"/>
                    <a:pt x="235744" y="2531269"/>
                  </a:cubicBezTo>
                  <a:cubicBezTo>
                    <a:pt x="238601" y="2531269"/>
                    <a:pt x="230505" y="2506504"/>
                    <a:pt x="235744" y="2511743"/>
                  </a:cubicBezTo>
                  <a:cubicBezTo>
                    <a:pt x="238601" y="2524125"/>
                    <a:pt x="236220" y="2524125"/>
                    <a:pt x="238601" y="2534603"/>
                  </a:cubicBezTo>
                  <a:cubicBezTo>
                    <a:pt x="240030" y="2531745"/>
                    <a:pt x="236696" y="2516981"/>
                    <a:pt x="240506" y="2519363"/>
                  </a:cubicBezTo>
                  <a:cubicBezTo>
                    <a:pt x="243364" y="2531745"/>
                    <a:pt x="240982" y="2531745"/>
                    <a:pt x="243364" y="2542223"/>
                  </a:cubicBezTo>
                  <a:cubicBezTo>
                    <a:pt x="240982" y="2540318"/>
                    <a:pt x="236696" y="2532697"/>
                    <a:pt x="236696" y="2540794"/>
                  </a:cubicBezTo>
                  <a:cubicBezTo>
                    <a:pt x="238601" y="2552224"/>
                    <a:pt x="241459" y="2547937"/>
                    <a:pt x="244316" y="2546985"/>
                  </a:cubicBezTo>
                  <a:cubicBezTo>
                    <a:pt x="245745" y="2560796"/>
                    <a:pt x="248126" y="2559368"/>
                    <a:pt x="250031" y="2573179"/>
                  </a:cubicBezTo>
                  <a:cubicBezTo>
                    <a:pt x="248602" y="2575084"/>
                    <a:pt x="246221" y="2566988"/>
                    <a:pt x="247174" y="2574608"/>
                  </a:cubicBezTo>
                  <a:cubicBezTo>
                    <a:pt x="244792" y="2575084"/>
                    <a:pt x="244316" y="2559844"/>
                    <a:pt x="244316" y="2556510"/>
                  </a:cubicBezTo>
                  <a:cubicBezTo>
                    <a:pt x="242411" y="2562225"/>
                    <a:pt x="242411" y="2558891"/>
                    <a:pt x="239077" y="2564130"/>
                  </a:cubicBezTo>
                  <a:cubicBezTo>
                    <a:pt x="237649" y="2544128"/>
                    <a:pt x="230981" y="2533650"/>
                    <a:pt x="225742" y="2531745"/>
                  </a:cubicBezTo>
                  <a:cubicBezTo>
                    <a:pt x="226695" y="2526030"/>
                    <a:pt x="227171" y="2518886"/>
                    <a:pt x="229552" y="2515552"/>
                  </a:cubicBezTo>
                  <a:cubicBezTo>
                    <a:pt x="226695" y="2488883"/>
                    <a:pt x="221932" y="2500312"/>
                    <a:pt x="219075" y="2471738"/>
                  </a:cubicBezTo>
                  <a:cubicBezTo>
                    <a:pt x="218599" y="2477929"/>
                    <a:pt x="215265" y="2477453"/>
                    <a:pt x="218122" y="2491740"/>
                  </a:cubicBezTo>
                  <a:cubicBezTo>
                    <a:pt x="211455" y="2475071"/>
                    <a:pt x="221932" y="2463165"/>
                    <a:pt x="214789" y="2445068"/>
                  </a:cubicBezTo>
                  <a:cubicBezTo>
                    <a:pt x="212407" y="2457450"/>
                    <a:pt x="210502" y="2495550"/>
                    <a:pt x="222885" y="2518886"/>
                  </a:cubicBezTo>
                  <a:cubicBezTo>
                    <a:pt x="223837" y="2532697"/>
                    <a:pt x="222885" y="2542699"/>
                    <a:pt x="220504" y="2549366"/>
                  </a:cubicBezTo>
                  <a:cubicBezTo>
                    <a:pt x="219551" y="2519363"/>
                    <a:pt x="207645" y="2477929"/>
                    <a:pt x="202406" y="2479834"/>
                  </a:cubicBezTo>
                  <a:cubicBezTo>
                    <a:pt x="203359" y="2467927"/>
                    <a:pt x="203835" y="2455545"/>
                    <a:pt x="201454" y="2436495"/>
                  </a:cubicBezTo>
                  <a:cubicBezTo>
                    <a:pt x="198596" y="2446496"/>
                    <a:pt x="200025" y="2466975"/>
                    <a:pt x="200977" y="2485549"/>
                  </a:cubicBezTo>
                  <a:close/>
                  <a:moveTo>
                    <a:pt x="213360" y="2266950"/>
                  </a:moveTo>
                  <a:lnTo>
                    <a:pt x="214789" y="2285048"/>
                  </a:lnTo>
                  <a:cubicBezTo>
                    <a:pt x="212407" y="2277427"/>
                    <a:pt x="211931" y="2285048"/>
                    <a:pt x="209550" y="2286953"/>
                  </a:cubicBezTo>
                  <a:cubicBezTo>
                    <a:pt x="208597" y="2272665"/>
                    <a:pt x="211455" y="2270284"/>
                    <a:pt x="213836" y="2266950"/>
                  </a:cubicBezTo>
                  <a:close/>
                  <a:moveTo>
                    <a:pt x="337185" y="2991326"/>
                  </a:moveTo>
                  <a:cubicBezTo>
                    <a:pt x="337185" y="2991326"/>
                    <a:pt x="336232" y="2993707"/>
                    <a:pt x="337185" y="2997041"/>
                  </a:cubicBezTo>
                  <a:cubicBezTo>
                    <a:pt x="335756" y="2997041"/>
                    <a:pt x="333375" y="2988945"/>
                    <a:pt x="331946" y="2989898"/>
                  </a:cubicBezTo>
                  <a:cubicBezTo>
                    <a:pt x="327184" y="2977515"/>
                    <a:pt x="331946" y="2976086"/>
                    <a:pt x="337185" y="2991326"/>
                  </a:cubicBezTo>
                  <a:close/>
                  <a:moveTo>
                    <a:pt x="3078478" y="207645"/>
                  </a:moveTo>
                  <a:cubicBezTo>
                    <a:pt x="3069430" y="204787"/>
                    <a:pt x="3061810" y="202882"/>
                    <a:pt x="3049904" y="198120"/>
                  </a:cubicBezTo>
                  <a:cubicBezTo>
                    <a:pt x="3046570" y="192881"/>
                    <a:pt x="3066096" y="204311"/>
                    <a:pt x="3059905" y="196691"/>
                  </a:cubicBezTo>
                  <a:cubicBezTo>
                    <a:pt x="3069430" y="200977"/>
                    <a:pt x="3065620" y="202406"/>
                    <a:pt x="3078478" y="207645"/>
                  </a:cubicBezTo>
                  <a:close/>
                  <a:moveTo>
                    <a:pt x="3428522" y="558641"/>
                  </a:moveTo>
                  <a:cubicBezTo>
                    <a:pt x="3426617" y="562451"/>
                    <a:pt x="3388517" y="530066"/>
                    <a:pt x="3399947" y="540544"/>
                  </a:cubicBezTo>
                  <a:cubicBezTo>
                    <a:pt x="3395185" y="540544"/>
                    <a:pt x="3384707" y="527685"/>
                    <a:pt x="3385183" y="525780"/>
                  </a:cubicBezTo>
                  <a:cubicBezTo>
                    <a:pt x="3389470" y="527209"/>
                    <a:pt x="3406139" y="539591"/>
                    <a:pt x="3404234" y="542449"/>
                  </a:cubicBezTo>
                  <a:cubicBezTo>
                    <a:pt x="3408996" y="545782"/>
                    <a:pt x="3408043" y="542449"/>
                    <a:pt x="3409472" y="542449"/>
                  </a:cubicBezTo>
                  <a:cubicBezTo>
                    <a:pt x="3419473" y="549593"/>
                    <a:pt x="3421379" y="552926"/>
                    <a:pt x="3428522" y="559117"/>
                  </a:cubicBezTo>
                  <a:close/>
                  <a:moveTo>
                    <a:pt x="3398518" y="573881"/>
                  </a:moveTo>
                  <a:cubicBezTo>
                    <a:pt x="3394708" y="573881"/>
                    <a:pt x="3373754" y="557213"/>
                    <a:pt x="3379468" y="557689"/>
                  </a:cubicBezTo>
                  <a:cubicBezTo>
                    <a:pt x="3392327" y="565785"/>
                    <a:pt x="3390899" y="568166"/>
                    <a:pt x="3398518" y="573881"/>
                  </a:cubicBezTo>
                  <a:close/>
                  <a:moveTo>
                    <a:pt x="3585685" y="836295"/>
                  </a:moveTo>
                  <a:cubicBezTo>
                    <a:pt x="3578541" y="831532"/>
                    <a:pt x="3577588" y="827723"/>
                    <a:pt x="3569492" y="819150"/>
                  </a:cubicBezTo>
                  <a:cubicBezTo>
                    <a:pt x="3571397" y="819150"/>
                    <a:pt x="3574731" y="821531"/>
                    <a:pt x="3579969" y="827246"/>
                  </a:cubicBezTo>
                  <a:cubicBezTo>
                    <a:pt x="3580922" y="827246"/>
                    <a:pt x="3579017" y="824865"/>
                    <a:pt x="3577112" y="822960"/>
                  </a:cubicBezTo>
                  <a:cubicBezTo>
                    <a:pt x="3577112" y="821531"/>
                    <a:pt x="3579017" y="822960"/>
                    <a:pt x="3580922" y="825341"/>
                  </a:cubicBezTo>
                  <a:lnTo>
                    <a:pt x="3587113" y="832009"/>
                  </a:lnTo>
                  <a:cubicBezTo>
                    <a:pt x="3580922" y="828199"/>
                    <a:pt x="3587113" y="833438"/>
                    <a:pt x="3584732" y="835819"/>
                  </a:cubicBezTo>
                  <a:close/>
                  <a:moveTo>
                    <a:pt x="3215639" y="929164"/>
                  </a:moveTo>
                  <a:cubicBezTo>
                    <a:pt x="3204208" y="919639"/>
                    <a:pt x="3199446" y="912971"/>
                    <a:pt x="3181825" y="901065"/>
                  </a:cubicBezTo>
                  <a:cubicBezTo>
                    <a:pt x="3183730" y="898684"/>
                    <a:pt x="3172300" y="886301"/>
                    <a:pt x="3184682" y="893921"/>
                  </a:cubicBezTo>
                  <a:cubicBezTo>
                    <a:pt x="3193731" y="901065"/>
                    <a:pt x="3192302" y="904399"/>
                    <a:pt x="3194684" y="909161"/>
                  </a:cubicBezTo>
                  <a:lnTo>
                    <a:pt x="3213734" y="922973"/>
                  </a:lnTo>
                  <a:cubicBezTo>
                    <a:pt x="3213734" y="922973"/>
                    <a:pt x="3216591" y="927735"/>
                    <a:pt x="3215162" y="929164"/>
                  </a:cubicBezTo>
                  <a:close/>
                  <a:moveTo>
                    <a:pt x="2270759" y="716756"/>
                  </a:moveTo>
                  <a:lnTo>
                    <a:pt x="2256471" y="716756"/>
                  </a:lnTo>
                  <a:cubicBezTo>
                    <a:pt x="2258853" y="712946"/>
                    <a:pt x="2244565" y="714375"/>
                    <a:pt x="2241708" y="712946"/>
                  </a:cubicBezTo>
                  <a:cubicBezTo>
                    <a:pt x="2253614" y="713423"/>
                    <a:pt x="2246946" y="709612"/>
                    <a:pt x="2265997" y="710565"/>
                  </a:cubicBezTo>
                  <a:cubicBezTo>
                    <a:pt x="2264091" y="713899"/>
                    <a:pt x="2270283" y="714375"/>
                    <a:pt x="2270759" y="717232"/>
                  </a:cubicBezTo>
                  <a:close/>
                  <a:moveTo>
                    <a:pt x="606266" y="2825115"/>
                  </a:moveTo>
                  <a:cubicBezTo>
                    <a:pt x="610552" y="2828449"/>
                    <a:pt x="613410" y="2845118"/>
                    <a:pt x="610552" y="2845118"/>
                  </a:cubicBezTo>
                  <a:cubicBezTo>
                    <a:pt x="603885" y="2831783"/>
                    <a:pt x="609600" y="2834640"/>
                    <a:pt x="606266" y="2825115"/>
                  </a:cubicBezTo>
                  <a:close/>
                  <a:moveTo>
                    <a:pt x="1291590" y="3664744"/>
                  </a:moveTo>
                  <a:cubicBezTo>
                    <a:pt x="1288732" y="3666173"/>
                    <a:pt x="1278254" y="3659505"/>
                    <a:pt x="1270158" y="3656171"/>
                  </a:cubicBezTo>
                  <a:cubicBezTo>
                    <a:pt x="1270158" y="3650456"/>
                    <a:pt x="1283969" y="3659505"/>
                    <a:pt x="1291590" y="3664744"/>
                  </a:cubicBezTo>
                  <a:close/>
                  <a:moveTo>
                    <a:pt x="1168241" y="3579495"/>
                  </a:moveTo>
                  <a:cubicBezTo>
                    <a:pt x="1157287" y="3574733"/>
                    <a:pt x="1152524" y="3568065"/>
                    <a:pt x="1142999" y="3561398"/>
                  </a:cubicBezTo>
                  <a:lnTo>
                    <a:pt x="1144905" y="3557588"/>
                  </a:lnTo>
                  <a:cubicBezTo>
                    <a:pt x="1157763" y="3566636"/>
                    <a:pt x="1164431" y="3573780"/>
                    <a:pt x="1168717" y="3579971"/>
                  </a:cubicBezTo>
                  <a:close/>
                  <a:moveTo>
                    <a:pt x="1023937" y="3498533"/>
                  </a:moveTo>
                  <a:cubicBezTo>
                    <a:pt x="1011078" y="3486150"/>
                    <a:pt x="1017270" y="3489484"/>
                    <a:pt x="1000601" y="3476625"/>
                  </a:cubicBezTo>
                  <a:cubicBezTo>
                    <a:pt x="997743" y="3469005"/>
                    <a:pt x="1011078" y="3484721"/>
                    <a:pt x="1011078" y="3481388"/>
                  </a:cubicBezTo>
                  <a:cubicBezTo>
                    <a:pt x="1012983" y="3479006"/>
                    <a:pt x="991076" y="3465671"/>
                    <a:pt x="997743" y="3465671"/>
                  </a:cubicBezTo>
                  <a:cubicBezTo>
                    <a:pt x="1010126" y="3476625"/>
                    <a:pt x="1015841" y="3484245"/>
                    <a:pt x="1027747" y="3491865"/>
                  </a:cubicBezTo>
                  <a:cubicBezTo>
                    <a:pt x="1033462" y="3499961"/>
                    <a:pt x="1024890" y="3494723"/>
                    <a:pt x="1024413" y="3499009"/>
                  </a:cubicBezTo>
                  <a:close/>
                  <a:moveTo>
                    <a:pt x="987266" y="3460433"/>
                  </a:moveTo>
                  <a:cubicBezTo>
                    <a:pt x="984408" y="3456146"/>
                    <a:pt x="977265" y="3449955"/>
                    <a:pt x="969645" y="3443764"/>
                  </a:cubicBezTo>
                  <a:cubicBezTo>
                    <a:pt x="972502" y="3441383"/>
                    <a:pt x="993933" y="3458051"/>
                    <a:pt x="987266" y="3460433"/>
                  </a:cubicBezTo>
                  <a:close/>
                  <a:moveTo>
                    <a:pt x="977265" y="3423285"/>
                  </a:moveTo>
                  <a:cubicBezTo>
                    <a:pt x="977741" y="3429000"/>
                    <a:pt x="956786" y="3408521"/>
                    <a:pt x="959167" y="3408998"/>
                  </a:cubicBezTo>
                  <a:cubicBezTo>
                    <a:pt x="958691" y="3402806"/>
                    <a:pt x="970121" y="3418999"/>
                    <a:pt x="977265" y="3423285"/>
                  </a:cubicBezTo>
                  <a:close/>
                  <a:moveTo>
                    <a:pt x="938688" y="3369945"/>
                  </a:moveTo>
                  <a:cubicBezTo>
                    <a:pt x="932973" y="3368516"/>
                    <a:pt x="919162" y="3350895"/>
                    <a:pt x="915352" y="3343275"/>
                  </a:cubicBezTo>
                  <a:cubicBezTo>
                    <a:pt x="919638" y="3338513"/>
                    <a:pt x="936307" y="3363754"/>
                    <a:pt x="938688" y="3369945"/>
                  </a:cubicBezTo>
                  <a:close/>
                  <a:moveTo>
                    <a:pt x="899160" y="3411379"/>
                  </a:moveTo>
                  <a:cubicBezTo>
                    <a:pt x="892492" y="3406140"/>
                    <a:pt x="879157" y="3388995"/>
                    <a:pt x="879633" y="3384233"/>
                  </a:cubicBezTo>
                  <a:cubicBezTo>
                    <a:pt x="885348" y="3395186"/>
                    <a:pt x="900112" y="3403759"/>
                    <a:pt x="899160" y="3411379"/>
                  </a:cubicBezTo>
                  <a:close/>
                  <a:moveTo>
                    <a:pt x="840105" y="3416141"/>
                  </a:moveTo>
                  <a:cubicBezTo>
                    <a:pt x="832008" y="3410903"/>
                    <a:pt x="833913" y="3414713"/>
                    <a:pt x="832961" y="3419475"/>
                  </a:cubicBezTo>
                  <a:cubicBezTo>
                    <a:pt x="817721" y="3403283"/>
                    <a:pt x="817721" y="3397568"/>
                    <a:pt x="806767" y="3393281"/>
                  </a:cubicBezTo>
                  <a:cubicBezTo>
                    <a:pt x="796290" y="3378994"/>
                    <a:pt x="790575" y="3357562"/>
                    <a:pt x="811053" y="3379470"/>
                  </a:cubicBezTo>
                  <a:cubicBezTo>
                    <a:pt x="803910" y="3379470"/>
                    <a:pt x="834866" y="3405664"/>
                    <a:pt x="840105" y="3416141"/>
                  </a:cubicBezTo>
                  <a:close/>
                  <a:moveTo>
                    <a:pt x="853916" y="3358991"/>
                  </a:moveTo>
                  <a:cubicBezTo>
                    <a:pt x="851535" y="3359944"/>
                    <a:pt x="840105" y="3344704"/>
                    <a:pt x="833913" y="3339465"/>
                  </a:cubicBezTo>
                  <a:cubicBezTo>
                    <a:pt x="836771" y="3336131"/>
                    <a:pt x="851058" y="3352800"/>
                    <a:pt x="853916" y="3358991"/>
                  </a:cubicBezTo>
                  <a:close/>
                  <a:moveTo>
                    <a:pt x="832008" y="3391853"/>
                  </a:moveTo>
                  <a:cubicBezTo>
                    <a:pt x="832008" y="3395186"/>
                    <a:pt x="819626" y="3377565"/>
                    <a:pt x="821531" y="3385661"/>
                  </a:cubicBezTo>
                  <a:cubicBezTo>
                    <a:pt x="818673" y="3381375"/>
                    <a:pt x="814863" y="3376613"/>
                    <a:pt x="808196" y="3369945"/>
                  </a:cubicBezTo>
                  <a:cubicBezTo>
                    <a:pt x="808672" y="3360896"/>
                    <a:pt x="827722" y="3384709"/>
                    <a:pt x="832008" y="3391853"/>
                  </a:cubicBezTo>
                  <a:close/>
                  <a:moveTo>
                    <a:pt x="850106" y="3316129"/>
                  </a:moveTo>
                  <a:cubicBezTo>
                    <a:pt x="855345" y="3324701"/>
                    <a:pt x="834866" y="3298984"/>
                    <a:pt x="842010" y="3313748"/>
                  </a:cubicBezTo>
                  <a:cubicBezTo>
                    <a:pt x="833437" y="3302318"/>
                    <a:pt x="832961" y="3295650"/>
                    <a:pt x="823912" y="3287078"/>
                  </a:cubicBezTo>
                  <a:lnTo>
                    <a:pt x="825817" y="3284220"/>
                  </a:lnTo>
                  <a:cubicBezTo>
                    <a:pt x="817721" y="3274219"/>
                    <a:pt x="812006" y="3269456"/>
                    <a:pt x="803910" y="3256121"/>
                  </a:cubicBezTo>
                  <a:cubicBezTo>
                    <a:pt x="801528" y="3253264"/>
                    <a:pt x="801052" y="3254693"/>
                    <a:pt x="800100" y="3254693"/>
                  </a:cubicBezTo>
                  <a:cubicBezTo>
                    <a:pt x="793432" y="3244691"/>
                    <a:pt x="803910" y="3255645"/>
                    <a:pt x="802957" y="3251359"/>
                  </a:cubicBezTo>
                  <a:lnTo>
                    <a:pt x="836771" y="3295174"/>
                  </a:lnTo>
                  <a:cubicBezTo>
                    <a:pt x="832485" y="3298031"/>
                    <a:pt x="840105" y="3306604"/>
                    <a:pt x="850106" y="3316129"/>
                  </a:cubicBezTo>
                  <a:close/>
                  <a:moveTo>
                    <a:pt x="825341" y="3330893"/>
                  </a:moveTo>
                  <a:cubicBezTo>
                    <a:pt x="818673" y="3324225"/>
                    <a:pt x="815816" y="3318510"/>
                    <a:pt x="813435" y="3314224"/>
                  </a:cubicBezTo>
                  <a:cubicBezTo>
                    <a:pt x="815340" y="3312319"/>
                    <a:pt x="819626" y="3315176"/>
                    <a:pt x="825817" y="3323273"/>
                  </a:cubicBezTo>
                  <a:cubicBezTo>
                    <a:pt x="827246" y="3327082"/>
                    <a:pt x="827722" y="3329464"/>
                    <a:pt x="825817" y="3330893"/>
                  </a:cubicBezTo>
                  <a:close/>
                  <a:moveTo>
                    <a:pt x="805815" y="3304699"/>
                  </a:moveTo>
                  <a:cubicBezTo>
                    <a:pt x="793432" y="3294221"/>
                    <a:pt x="771048" y="3254693"/>
                    <a:pt x="754856" y="3242786"/>
                  </a:cubicBezTo>
                  <a:cubicBezTo>
                    <a:pt x="745331" y="3227070"/>
                    <a:pt x="745331" y="3226594"/>
                    <a:pt x="738663" y="3213259"/>
                  </a:cubicBezTo>
                  <a:cubicBezTo>
                    <a:pt x="741997" y="3211830"/>
                    <a:pt x="750093" y="3226118"/>
                    <a:pt x="750570" y="3229927"/>
                  </a:cubicBezTo>
                  <a:cubicBezTo>
                    <a:pt x="766286" y="3240881"/>
                    <a:pt x="779145" y="3265646"/>
                    <a:pt x="793908" y="3282315"/>
                  </a:cubicBezTo>
                  <a:cubicBezTo>
                    <a:pt x="792956" y="3288506"/>
                    <a:pt x="802481" y="3294697"/>
                    <a:pt x="805815" y="3305175"/>
                  </a:cubicBezTo>
                  <a:close/>
                  <a:moveTo>
                    <a:pt x="765810" y="3260408"/>
                  </a:moveTo>
                  <a:cubicBezTo>
                    <a:pt x="764857" y="3265646"/>
                    <a:pt x="747236" y="3239453"/>
                    <a:pt x="745331" y="3235643"/>
                  </a:cubicBezTo>
                  <a:cubicBezTo>
                    <a:pt x="750570" y="3235643"/>
                    <a:pt x="755332" y="3248502"/>
                    <a:pt x="765810" y="3260408"/>
                  </a:cubicBezTo>
                  <a:close/>
                  <a:moveTo>
                    <a:pt x="721518" y="3233261"/>
                  </a:moveTo>
                  <a:cubicBezTo>
                    <a:pt x="708660" y="3218974"/>
                    <a:pt x="719137" y="3227546"/>
                    <a:pt x="714851" y="3216116"/>
                  </a:cubicBezTo>
                  <a:cubicBezTo>
                    <a:pt x="717232" y="3221355"/>
                    <a:pt x="726281" y="3231832"/>
                    <a:pt x="728662" y="3237071"/>
                  </a:cubicBezTo>
                  <a:cubicBezTo>
                    <a:pt x="727233" y="3237071"/>
                    <a:pt x="722947" y="3231356"/>
                    <a:pt x="723424" y="3230404"/>
                  </a:cubicBezTo>
                  <a:cubicBezTo>
                    <a:pt x="720090" y="3226594"/>
                    <a:pt x="718185" y="3228499"/>
                    <a:pt x="721518" y="3232785"/>
                  </a:cubicBezTo>
                  <a:close/>
                  <a:moveTo>
                    <a:pt x="717708" y="3212783"/>
                  </a:moveTo>
                  <a:cubicBezTo>
                    <a:pt x="717708" y="3212783"/>
                    <a:pt x="708184" y="3201829"/>
                    <a:pt x="705326" y="3197066"/>
                  </a:cubicBezTo>
                  <a:cubicBezTo>
                    <a:pt x="703897" y="3197066"/>
                    <a:pt x="704373" y="3199447"/>
                    <a:pt x="705802" y="3202305"/>
                  </a:cubicBezTo>
                  <a:cubicBezTo>
                    <a:pt x="691991" y="3184684"/>
                    <a:pt x="709612" y="3197542"/>
                    <a:pt x="717708" y="3212783"/>
                  </a:cubicBezTo>
                  <a:close/>
                  <a:moveTo>
                    <a:pt x="703897" y="3175159"/>
                  </a:moveTo>
                  <a:cubicBezTo>
                    <a:pt x="696753" y="3160395"/>
                    <a:pt x="712946" y="3191828"/>
                    <a:pt x="706755" y="3177540"/>
                  </a:cubicBezTo>
                  <a:cubicBezTo>
                    <a:pt x="711041" y="3181826"/>
                    <a:pt x="715327" y="3195161"/>
                    <a:pt x="721518" y="3201829"/>
                  </a:cubicBezTo>
                  <a:cubicBezTo>
                    <a:pt x="720090" y="3201829"/>
                    <a:pt x="716280" y="3196590"/>
                    <a:pt x="713898" y="3192780"/>
                  </a:cubicBezTo>
                  <a:cubicBezTo>
                    <a:pt x="711517" y="3189446"/>
                    <a:pt x="711041" y="3192304"/>
                    <a:pt x="708184" y="3187541"/>
                  </a:cubicBezTo>
                  <a:cubicBezTo>
                    <a:pt x="704850" y="3186589"/>
                    <a:pt x="711517" y="3186589"/>
                    <a:pt x="703897" y="3174683"/>
                  </a:cubicBezTo>
                  <a:close/>
                  <a:moveTo>
                    <a:pt x="733425" y="3153728"/>
                  </a:moveTo>
                  <a:cubicBezTo>
                    <a:pt x="732472" y="3159443"/>
                    <a:pt x="727710" y="3153728"/>
                    <a:pt x="724852" y="3151822"/>
                  </a:cubicBezTo>
                  <a:cubicBezTo>
                    <a:pt x="718661" y="3140869"/>
                    <a:pt x="715804" y="3132773"/>
                    <a:pt x="718661" y="3130391"/>
                  </a:cubicBezTo>
                  <a:lnTo>
                    <a:pt x="733425" y="3153728"/>
                  </a:lnTo>
                  <a:close/>
                  <a:moveTo>
                    <a:pt x="712470" y="3136582"/>
                  </a:moveTo>
                  <a:cubicBezTo>
                    <a:pt x="703421" y="3112770"/>
                    <a:pt x="687228" y="3083243"/>
                    <a:pt x="673894" y="3059906"/>
                  </a:cubicBezTo>
                  <a:cubicBezTo>
                    <a:pt x="688657" y="3076575"/>
                    <a:pt x="701040" y="3108008"/>
                    <a:pt x="714375" y="3123724"/>
                  </a:cubicBezTo>
                  <a:cubicBezTo>
                    <a:pt x="704850" y="3118009"/>
                    <a:pt x="719613" y="3137059"/>
                    <a:pt x="712470" y="3137059"/>
                  </a:cubicBezTo>
                  <a:close/>
                  <a:moveTo>
                    <a:pt x="597693" y="3160395"/>
                  </a:moveTo>
                  <a:cubicBezTo>
                    <a:pt x="597693" y="3160395"/>
                    <a:pt x="593884" y="3158014"/>
                    <a:pt x="592931" y="3159443"/>
                  </a:cubicBezTo>
                  <a:cubicBezTo>
                    <a:pt x="584835" y="3147536"/>
                    <a:pt x="580072" y="3138964"/>
                    <a:pt x="584835" y="3138488"/>
                  </a:cubicBezTo>
                  <a:cubicBezTo>
                    <a:pt x="586740" y="3143726"/>
                    <a:pt x="591978" y="3151822"/>
                    <a:pt x="597693" y="3160871"/>
                  </a:cubicBezTo>
                  <a:close/>
                  <a:moveTo>
                    <a:pt x="667226" y="3055620"/>
                  </a:moveTo>
                  <a:cubicBezTo>
                    <a:pt x="661035" y="3043238"/>
                    <a:pt x="664845" y="3048953"/>
                    <a:pt x="655796" y="3034665"/>
                  </a:cubicBezTo>
                  <a:cubicBezTo>
                    <a:pt x="657225" y="3030379"/>
                    <a:pt x="671512" y="3057049"/>
                    <a:pt x="667226" y="3055620"/>
                  </a:cubicBezTo>
                  <a:close/>
                  <a:moveTo>
                    <a:pt x="656272" y="3060859"/>
                  </a:moveTo>
                  <a:cubicBezTo>
                    <a:pt x="654367" y="3063716"/>
                    <a:pt x="642461" y="3045619"/>
                    <a:pt x="642461" y="3041809"/>
                  </a:cubicBezTo>
                  <a:cubicBezTo>
                    <a:pt x="645318" y="3043714"/>
                    <a:pt x="650557" y="3050858"/>
                    <a:pt x="656272" y="3060859"/>
                  </a:cubicBezTo>
                  <a:close/>
                  <a:moveTo>
                    <a:pt x="580072" y="3137059"/>
                  </a:moveTo>
                  <a:cubicBezTo>
                    <a:pt x="571500" y="3124200"/>
                    <a:pt x="570547" y="3118485"/>
                    <a:pt x="563404" y="3106579"/>
                  </a:cubicBezTo>
                  <a:cubicBezTo>
                    <a:pt x="564832" y="3106579"/>
                    <a:pt x="568642" y="3113246"/>
                    <a:pt x="569595" y="3112294"/>
                  </a:cubicBezTo>
                  <a:cubicBezTo>
                    <a:pt x="563404" y="3101816"/>
                    <a:pt x="551021" y="3075146"/>
                    <a:pt x="559117" y="3082290"/>
                  </a:cubicBezTo>
                  <a:cubicBezTo>
                    <a:pt x="562927" y="3090386"/>
                    <a:pt x="560546" y="3091815"/>
                    <a:pt x="561975" y="3096578"/>
                  </a:cubicBezTo>
                  <a:cubicBezTo>
                    <a:pt x="569595" y="3105627"/>
                    <a:pt x="571024" y="3111341"/>
                    <a:pt x="581025" y="3124200"/>
                  </a:cubicBezTo>
                  <a:cubicBezTo>
                    <a:pt x="580549" y="3129915"/>
                    <a:pt x="574833" y="3121342"/>
                    <a:pt x="572452" y="3115151"/>
                  </a:cubicBezTo>
                  <a:cubicBezTo>
                    <a:pt x="567690" y="3115628"/>
                    <a:pt x="587216" y="3138488"/>
                    <a:pt x="580072" y="3137059"/>
                  </a:cubicBezTo>
                  <a:close/>
                  <a:moveTo>
                    <a:pt x="569595" y="3124200"/>
                  </a:moveTo>
                  <a:cubicBezTo>
                    <a:pt x="569595" y="3124200"/>
                    <a:pt x="566261" y="3122295"/>
                    <a:pt x="563404" y="3118485"/>
                  </a:cubicBezTo>
                  <a:cubicBezTo>
                    <a:pt x="552450" y="3100864"/>
                    <a:pt x="558641" y="3100388"/>
                    <a:pt x="549116" y="3080861"/>
                  </a:cubicBezTo>
                  <a:cubicBezTo>
                    <a:pt x="550545" y="3080861"/>
                    <a:pt x="555307" y="3091815"/>
                    <a:pt x="556260" y="3090863"/>
                  </a:cubicBezTo>
                  <a:cubicBezTo>
                    <a:pt x="563880" y="3107531"/>
                    <a:pt x="552926" y="3098483"/>
                    <a:pt x="569595" y="3124200"/>
                  </a:cubicBezTo>
                  <a:close/>
                  <a:moveTo>
                    <a:pt x="477679" y="3189446"/>
                  </a:moveTo>
                  <a:cubicBezTo>
                    <a:pt x="473869" y="3190875"/>
                    <a:pt x="470059" y="3179921"/>
                    <a:pt x="471487" y="3189446"/>
                  </a:cubicBezTo>
                  <a:lnTo>
                    <a:pt x="466725" y="3181826"/>
                  </a:lnTo>
                  <a:cubicBezTo>
                    <a:pt x="466725" y="3181826"/>
                    <a:pt x="466725" y="3179445"/>
                    <a:pt x="465296" y="3177064"/>
                  </a:cubicBezTo>
                  <a:cubicBezTo>
                    <a:pt x="469582" y="3181826"/>
                    <a:pt x="471487" y="3178016"/>
                    <a:pt x="478155" y="3188970"/>
                  </a:cubicBezTo>
                  <a:close/>
                  <a:moveTo>
                    <a:pt x="550545" y="3068955"/>
                  </a:moveTo>
                  <a:cubicBezTo>
                    <a:pt x="541972" y="3061811"/>
                    <a:pt x="526256" y="3023235"/>
                    <a:pt x="520065" y="3008471"/>
                  </a:cubicBezTo>
                  <a:cubicBezTo>
                    <a:pt x="531495" y="3017520"/>
                    <a:pt x="536734" y="3043238"/>
                    <a:pt x="550545" y="3068955"/>
                  </a:cubicBezTo>
                  <a:close/>
                  <a:moveTo>
                    <a:pt x="610552" y="2987516"/>
                  </a:moveTo>
                  <a:cubicBezTo>
                    <a:pt x="601504" y="2987516"/>
                    <a:pt x="582453" y="2945606"/>
                    <a:pt x="573405" y="2926556"/>
                  </a:cubicBezTo>
                  <a:cubicBezTo>
                    <a:pt x="576739" y="2922270"/>
                    <a:pt x="583406" y="2935129"/>
                    <a:pt x="588645" y="2939415"/>
                  </a:cubicBezTo>
                  <a:cubicBezTo>
                    <a:pt x="597693" y="2961799"/>
                    <a:pt x="604837" y="2974181"/>
                    <a:pt x="610552" y="2987516"/>
                  </a:cubicBezTo>
                  <a:close/>
                  <a:moveTo>
                    <a:pt x="446722" y="3128010"/>
                  </a:moveTo>
                  <a:cubicBezTo>
                    <a:pt x="438150" y="3123248"/>
                    <a:pt x="421005" y="3083243"/>
                    <a:pt x="417671" y="3072289"/>
                  </a:cubicBezTo>
                  <a:cubicBezTo>
                    <a:pt x="425767" y="3078480"/>
                    <a:pt x="443389" y="3120866"/>
                    <a:pt x="446722" y="3128010"/>
                  </a:cubicBezTo>
                  <a:close/>
                  <a:moveTo>
                    <a:pt x="513874" y="2991802"/>
                  </a:moveTo>
                  <a:cubicBezTo>
                    <a:pt x="510540" y="2993707"/>
                    <a:pt x="515302" y="2995136"/>
                    <a:pt x="518636" y="3003709"/>
                  </a:cubicBezTo>
                  <a:cubicBezTo>
                    <a:pt x="510063" y="3000851"/>
                    <a:pt x="510540" y="2985135"/>
                    <a:pt x="502920" y="2979420"/>
                  </a:cubicBezTo>
                  <a:cubicBezTo>
                    <a:pt x="500062" y="2971800"/>
                    <a:pt x="509587" y="2982754"/>
                    <a:pt x="513874" y="2991802"/>
                  </a:cubicBezTo>
                  <a:close/>
                  <a:moveTo>
                    <a:pt x="574833" y="2919889"/>
                  </a:moveTo>
                  <a:lnTo>
                    <a:pt x="571500" y="2922746"/>
                  </a:lnTo>
                  <a:cubicBezTo>
                    <a:pt x="563404" y="2908935"/>
                    <a:pt x="568166" y="2909411"/>
                    <a:pt x="568642" y="2905125"/>
                  </a:cubicBezTo>
                  <a:cubicBezTo>
                    <a:pt x="569595" y="2908935"/>
                    <a:pt x="571976" y="2914174"/>
                    <a:pt x="575310" y="2920365"/>
                  </a:cubicBezTo>
                  <a:close/>
                  <a:moveTo>
                    <a:pt x="504349" y="2972753"/>
                  </a:moveTo>
                  <a:cubicBezTo>
                    <a:pt x="499110" y="2967990"/>
                    <a:pt x="487680" y="2950369"/>
                    <a:pt x="484822" y="2940844"/>
                  </a:cubicBezTo>
                  <a:cubicBezTo>
                    <a:pt x="493871" y="2945130"/>
                    <a:pt x="495776" y="2957989"/>
                    <a:pt x="504349" y="2972753"/>
                  </a:cubicBezTo>
                  <a:close/>
                  <a:moveTo>
                    <a:pt x="410527" y="3048953"/>
                  </a:moveTo>
                  <a:cubicBezTo>
                    <a:pt x="410527" y="3048953"/>
                    <a:pt x="401955" y="3037046"/>
                    <a:pt x="396716" y="3026092"/>
                  </a:cubicBezTo>
                  <a:cubicBezTo>
                    <a:pt x="397669" y="3019425"/>
                    <a:pt x="405765" y="3040856"/>
                    <a:pt x="410527" y="3048953"/>
                  </a:cubicBezTo>
                  <a:close/>
                  <a:moveTo>
                    <a:pt x="532447" y="2923699"/>
                  </a:moveTo>
                  <a:cubicBezTo>
                    <a:pt x="532447" y="2923699"/>
                    <a:pt x="528161" y="2924651"/>
                    <a:pt x="524351" y="2919889"/>
                  </a:cubicBezTo>
                  <a:cubicBezTo>
                    <a:pt x="516731" y="2900363"/>
                    <a:pt x="524827" y="2903220"/>
                    <a:pt x="532447" y="2923699"/>
                  </a:cubicBezTo>
                  <a:close/>
                  <a:moveTo>
                    <a:pt x="487203" y="2877979"/>
                  </a:moveTo>
                  <a:cubicBezTo>
                    <a:pt x="494347" y="2884170"/>
                    <a:pt x="500062" y="2903696"/>
                    <a:pt x="505301" y="2909411"/>
                  </a:cubicBezTo>
                  <a:cubicBezTo>
                    <a:pt x="509587" y="2921318"/>
                    <a:pt x="501967" y="2919889"/>
                    <a:pt x="508159" y="2932748"/>
                  </a:cubicBezTo>
                  <a:cubicBezTo>
                    <a:pt x="500062" y="2921794"/>
                    <a:pt x="493395" y="2905125"/>
                    <a:pt x="487680" y="2902744"/>
                  </a:cubicBezTo>
                  <a:cubicBezTo>
                    <a:pt x="495300" y="2917508"/>
                    <a:pt x="498634" y="2920365"/>
                    <a:pt x="509111" y="2942273"/>
                  </a:cubicBezTo>
                  <a:cubicBezTo>
                    <a:pt x="506730" y="2941320"/>
                    <a:pt x="504349" y="2938463"/>
                    <a:pt x="501967" y="2937510"/>
                  </a:cubicBezTo>
                  <a:cubicBezTo>
                    <a:pt x="496729" y="2928937"/>
                    <a:pt x="499110" y="2927985"/>
                    <a:pt x="494347" y="2917508"/>
                  </a:cubicBezTo>
                  <a:cubicBezTo>
                    <a:pt x="495776" y="2934653"/>
                    <a:pt x="475774" y="2883694"/>
                    <a:pt x="473869" y="2867502"/>
                  </a:cubicBezTo>
                  <a:cubicBezTo>
                    <a:pt x="478631" y="2868454"/>
                    <a:pt x="478631" y="2878455"/>
                    <a:pt x="483870" y="2890361"/>
                  </a:cubicBezTo>
                  <a:cubicBezTo>
                    <a:pt x="486251" y="2896076"/>
                    <a:pt x="487203" y="2889885"/>
                    <a:pt x="489585" y="2896076"/>
                  </a:cubicBezTo>
                  <a:cubicBezTo>
                    <a:pt x="491490" y="2894171"/>
                    <a:pt x="483394" y="2879408"/>
                    <a:pt x="481489" y="2871788"/>
                  </a:cubicBezTo>
                  <a:cubicBezTo>
                    <a:pt x="478631" y="2859881"/>
                    <a:pt x="485775" y="2870835"/>
                    <a:pt x="480536" y="2857500"/>
                  </a:cubicBezTo>
                  <a:cubicBezTo>
                    <a:pt x="482917" y="2857500"/>
                    <a:pt x="486727" y="2874645"/>
                    <a:pt x="487203" y="2877503"/>
                  </a:cubicBezTo>
                  <a:close/>
                  <a:moveTo>
                    <a:pt x="271939" y="3065145"/>
                  </a:moveTo>
                  <a:cubicBezTo>
                    <a:pt x="271939" y="3065145"/>
                    <a:pt x="264795" y="3054191"/>
                    <a:pt x="268129" y="3062288"/>
                  </a:cubicBezTo>
                  <a:cubicBezTo>
                    <a:pt x="264795" y="3058954"/>
                    <a:pt x="258127" y="3044666"/>
                    <a:pt x="253841" y="3037999"/>
                  </a:cubicBezTo>
                  <a:cubicBezTo>
                    <a:pt x="252889" y="3027045"/>
                    <a:pt x="268605" y="3062288"/>
                    <a:pt x="263366" y="3048000"/>
                  </a:cubicBezTo>
                  <a:cubicBezTo>
                    <a:pt x="265747" y="3047048"/>
                    <a:pt x="270986" y="3062288"/>
                    <a:pt x="271939" y="3065145"/>
                  </a:cubicBezTo>
                  <a:close/>
                  <a:moveTo>
                    <a:pt x="463391" y="2849880"/>
                  </a:moveTo>
                  <a:cubicBezTo>
                    <a:pt x="464820" y="2853214"/>
                    <a:pt x="465772" y="2853214"/>
                    <a:pt x="467201" y="2857024"/>
                  </a:cubicBezTo>
                  <a:cubicBezTo>
                    <a:pt x="468154" y="2854166"/>
                    <a:pt x="463391" y="2844165"/>
                    <a:pt x="467677" y="2846546"/>
                  </a:cubicBezTo>
                  <a:cubicBezTo>
                    <a:pt x="476726" y="2868930"/>
                    <a:pt x="464820" y="2863215"/>
                    <a:pt x="476726" y="2885123"/>
                  </a:cubicBezTo>
                  <a:cubicBezTo>
                    <a:pt x="458629" y="2851785"/>
                    <a:pt x="447199" y="2801779"/>
                    <a:pt x="427672" y="2759869"/>
                  </a:cubicBezTo>
                  <a:cubicBezTo>
                    <a:pt x="428625" y="2758916"/>
                    <a:pt x="427196" y="2754630"/>
                    <a:pt x="426244" y="2751296"/>
                  </a:cubicBezTo>
                  <a:cubicBezTo>
                    <a:pt x="431482" y="2757011"/>
                    <a:pt x="433387" y="2766060"/>
                    <a:pt x="436245" y="2763679"/>
                  </a:cubicBezTo>
                  <a:cubicBezTo>
                    <a:pt x="440055" y="2771775"/>
                    <a:pt x="437674" y="2772252"/>
                    <a:pt x="436245" y="2773204"/>
                  </a:cubicBezTo>
                  <a:cubicBezTo>
                    <a:pt x="440531" y="2781776"/>
                    <a:pt x="444341" y="2783681"/>
                    <a:pt x="449580" y="2798921"/>
                  </a:cubicBezTo>
                  <a:cubicBezTo>
                    <a:pt x="445294" y="2814161"/>
                    <a:pt x="465296" y="2838450"/>
                    <a:pt x="462438" y="2849880"/>
                  </a:cubicBezTo>
                  <a:close/>
                  <a:moveTo>
                    <a:pt x="477679" y="2844641"/>
                  </a:moveTo>
                  <a:cubicBezTo>
                    <a:pt x="473392" y="2839403"/>
                    <a:pt x="476726" y="2845594"/>
                    <a:pt x="473869" y="2847023"/>
                  </a:cubicBezTo>
                  <a:cubicBezTo>
                    <a:pt x="472916" y="2831783"/>
                    <a:pt x="447675" y="2787015"/>
                    <a:pt x="447675" y="2776061"/>
                  </a:cubicBezTo>
                  <a:cubicBezTo>
                    <a:pt x="459105" y="2792730"/>
                    <a:pt x="468630" y="2829401"/>
                    <a:pt x="477679" y="2844165"/>
                  </a:cubicBezTo>
                  <a:close/>
                  <a:moveTo>
                    <a:pt x="487680" y="2793683"/>
                  </a:moveTo>
                  <a:cubicBezTo>
                    <a:pt x="489109" y="2800350"/>
                    <a:pt x="481965" y="2779395"/>
                    <a:pt x="476250" y="2767489"/>
                  </a:cubicBezTo>
                  <a:cubicBezTo>
                    <a:pt x="480536" y="2763679"/>
                    <a:pt x="486251" y="2786062"/>
                    <a:pt x="487680" y="2793683"/>
                  </a:cubicBezTo>
                  <a:close/>
                  <a:moveTo>
                    <a:pt x="471011" y="2809875"/>
                  </a:moveTo>
                  <a:lnTo>
                    <a:pt x="468154" y="2811780"/>
                  </a:lnTo>
                  <a:cubicBezTo>
                    <a:pt x="459105" y="2788920"/>
                    <a:pt x="464344" y="2785110"/>
                    <a:pt x="471011" y="2809875"/>
                  </a:cubicBezTo>
                  <a:close/>
                  <a:moveTo>
                    <a:pt x="237649" y="2961799"/>
                  </a:moveTo>
                  <a:cubicBezTo>
                    <a:pt x="232886" y="2956560"/>
                    <a:pt x="227647" y="2949893"/>
                    <a:pt x="221932" y="2938939"/>
                  </a:cubicBezTo>
                  <a:cubicBezTo>
                    <a:pt x="216694" y="2923223"/>
                    <a:pt x="224314" y="2933700"/>
                    <a:pt x="227171" y="2934653"/>
                  </a:cubicBezTo>
                  <a:lnTo>
                    <a:pt x="237649" y="2961322"/>
                  </a:lnTo>
                  <a:close/>
                  <a:moveTo>
                    <a:pt x="452437" y="2773204"/>
                  </a:moveTo>
                  <a:cubicBezTo>
                    <a:pt x="458152" y="2781300"/>
                    <a:pt x="455295" y="2767013"/>
                    <a:pt x="459581" y="2773204"/>
                  </a:cubicBezTo>
                  <a:cubicBezTo>
                    <a:pt x="463867" y="2783205"/>
                    <a:pt x="458152" y="2792254"/>
                    <a:pt x="452437" y="2773204"/>
                  </a:cubicBezTo>
                  <a:close/>
                  <a:moveTo>
                    <a:pt x="479584" y="2760345"/>
                  </a:moveTo>
                  <a:cubicBezTo>
                    <a:pt x="475774" y="2761774"/>
                    <a:pt x="469106" y="2736533"/>
                    <a:pt x="472916" y="2736533"/>
                  </a:cubicBezTo>
                  <a:cubicBezTo>
                    <a:pt x="475297" y="2746058"/>
                    <a:pt x="478155" y="2755582"/>
                    <a:pt x="479584" y="2760345"/>
                  </a:cubicBezTo>
                  <a:close/>
                  <a:moveTo>
                    <a:pt x="218599" y="2912745"/>
                  </a:moveTo>
                  <a:cubicBezTo>
                    <a:pt x="220980" y="2923699"/>
                    <a:pt x="214312" y="2908935"/>
                    <a:pt x="217646" y="2919413"/>
                  </a:cubicBezTo>
                  <a:cubicBezTo>
                    <a:pt x="215741" y="2923223"/>
                    <a:pt x="209074" y="2894171"/>
                    <a:pt x="207169" y="2898457"/>
                  </a:cubicBezTo>
                  <a:cubicBezTo>
                    <a:pt x="201930" y="2886551"/>
                    <a:pt x="205740" y="2887980"/>
                    <a:pt x="201930" y="2878931"/>
                  </a:cubicBezTo>
                  <a:cubicBezTo>
                    <a:pt x="197644" y="2868930"/>
                    <a:pt x="202406" y="2885599"/>
                    <a:pt x="197644" y="2876550"/>
                  </a:cubicBezTo>
                  <a:cubicBezTo>
                    <a:pt x="196691" y="2872740"/>
                    <a:pt x="195739" y="2868454"/>
                    <a:pt x="193357" y="2862263"/>
                  </a:cubicBezTo>
                  <a:cubicBezTo>
                    <a:pt x="195262" y="2865120"/>
                    <a:pt x="197167" y="2865596"/>
                    <a:pt x="198596" y="2864167"/>
                  </a:cubicBezTo>
                  <a:cubicBezTo>
                    <a:pt x="190024" y="2847499"/>
                    <a:pt x="191929" y="2859881"/>
                    <a:pt x="186690" y="2833211"/>
                  </a:cubicBezTo>
                  <a:cubicBezTo>
                    <a:pt x="189071" y="2832259"/>
                    <a:pt x="192881" y="2847499"/>
                    <a:pt x="198120" y="2858929"/>
                  </a:cubicBezTo>
                  <a:cubicBezTo>
                    <a:pt x="198120" y="2855119"/>
                    <a:pt x="196215" y="2849880"/>
                    <a:pt x="194786" y="2844165"/>
                  </a:cubicBezTo>
                  <a:cubicBezTo>
                    <a:pt x="201930" y="2853690"/>
                    <a:pt x="199549" y="2865596"/>
                    <a:pt x="209074" y="2885123"/>
                  </a:cubicBezTo>
                  <a:cubicBezTo>
                    <a:pt x="203359" y="2879884"/>
                    <a:pt x="212884" y="2898457"/>
                    <a:pt x="218599" y="2912745"/>
                  </a:cubicBezTo>
                  <a:close/>
                  <a:moveTo>
                    <a:pt x="326707" y="2823210"/>
                  </a:moveTo>
                  <a:cubicBezTo>
                    <a:pt x="322421" y="2823210"/>
                    <a:pt x="321945" y="2811780"/>
                    <a:pt x="315277" y="2799398"/>
                  </a:cubicBezTo>
                  <a:cubicBezTo>
                    <a:pt x="317182" y="2793206"/>
                    <a:pt x="322421" y="2815114"/>
                    <a:pt x="326707" y="2823210"/>
                  </a:cubicBezTo>
                  <a:close/>
                  <a:moveTo>
                    <a:pt x="435292" y="2746058"/>
                  </a:moveTo>
                  <a:cubicBezTo>
                    <a:pt x="433387" y="2752249"/>
                    <a:pt x="430530" y="2734628"/>
                    <a:pt x="427672" y="2727008"/>
                  </a:cubicBezTo>
                  <a:cubicBezTo>
                    <a:pt x="430530" y="2726531"/>
                    <a:pt x="434816" y="2736533"/>
                    <a:pt x="435292" y="2746058"/>
                  </a:cubicBezTo>
                  <a:close/>
                  <a:moveTo>
                    <a:pt x="416719" y="2743200"/>
                  </a:moveTo>
                  <a:cubicBezTo>
                    <a:pt x="414814" y="2732723"/>
                    <a:pt x="417671" y="2729865"/>
                    <a:pt x="411480" y="2712720"/>
                  </a:cubicBezTo>
                  <a:cubicBezTo>
                    <a:pt x="418147" y="2711768"/>
                    <a:pt x="421957" y="2744153"/>
                    <a:pt x="416719" y="2743200"/>
                  </a:cubicBezTo>
                  <a:close/>
                  <a:moveTo>
                    <a:pt x="281940" y="2832735"/>
                  </a:moveTo>
                  <a:cubicBezTo>
                    <a:pt x="281940" y="2832735"/>
                    <a:pt x="279082" y="2827973"/>
                    <a:pt x="277654" y="2824639"/>
                  </a:cubicBezTo>
                  <a:cubicBezTo>
                    <a:pt x="276225" y="2824639"/>
                    <a:pt x="276225" y="2826544"/>
                    <a:pt x="277654" y="2830354"/>
                  </a:cubicBezTo>
                  <a:cubicBezTo>
                    <a:pt x="273367" y="2827973"/>
                    <a:pt x="272415" y="2815590"/>
                    <a:pt x="272415" y="2812256"/>
                  </a:cubicBezTo>
                  <a:cubicBezTo>
                    <a:pt x="274796" y="2815114"/>
                    <a:pt x="279082" y="2825115"/>
                    <a:pt x="282416" y="2832735"/>
                  </a:cubicBezTo>
                  <a:close/>
                  <a:moveTo>
                    <a:pt x="431959" y="2568416"/>
                  </a:moveTo>
                  <a:cubicBezTo>
                    <a:pt x="437674" y="2579846"/>
                    <a:pt x="428625" y="2529364"/>
                    <a:pt x="436721" y="2552700"/>
                  </a:cubicBezTo>
                  <a:cubicBezTo>
                    <a:pt x="435769" y="2545556"/>
                    <a:pt x="433864" y="2544604"/>
                    <a:pt x="432911" y="2536984"/>
                  </a:cubicBezTo>
                  <a:cubicBezTo>
                    <a:pt x="432911" y="2539365"/>
                    <a:pt x="431959" y="2541746"/>
                    <a:pt x="430530" y="2542223"/>
                  </a:cubicBezTo>
                  <a:cubicBezTo>
                    <a:pt x="428625" y="2527935"/>
                    <a:pt x="427672" y="2510790"/>
                    <a:pt x="422910" y="2510790"/>
                  </a:cubicBezTo>
                  <a:cubicBezTo>
                    <a:pt x="423862" y="2500312"/>
                    <a:pt x="422434" y="2496979"/>
                    <a:pt x="419100" y="2482215"/>
                  </a:cubicBezTo>
                  <a:cubicBezTo>
                    <a:pt x="422434" y="2476500"/>
                    <a:pt x="423386" y="2503170"/>
                    <a:pt x="426244" y="2505075"/>
                  </a:cubicBezTo>
                  <a:cubicBezTo>
                    <a:pt x="427672" y="2492693"/>
                    <a:pt x="421957" y="2482691"/>
                    <a:pt x="423862" y="2471738"/>
                  </a:cubicBezTo>
                  <a:cubicBezTo>
                    <a:pt x="419576" y="2467927"/>
                    <a:pt x="425291" y="2485072"/>
                    <a:pt x="421005" y="2481739"/>
                  </a:cubicBezTo>
                  <a:cubicBezTo>
                    <a:pt x="418624" y="2467451"/>
                    <a:pt x="421005" y="2462213"/>
                    <a:pt x="418624" y="2448401"/>
                  </a:cubicBezTo>
                  <a:cubicBezTo>
                    <a:pt x="421005" y="2440781"/>
                    <a:pt x="421481" y="2461736"/>
                    <a:pt x="423862" y="2459355"/>
                  </a:cubicBezTo>
                  <a:cubicBezTo>
                    <a:pt x="426244" y="2454592"/>
                    <a:pt x="419576" y="2446020"/>
                    <a:pt x="421481" y="2438877"/>
                  </a:cubicBezTo>
                  <a:cubicBezTo>
                    <a:pt x="419100" y="2429351"/>
                    <a:pt x="420529" y="2453164"/>
                    <a:pt x="416242" y="2440781"/>
                  </a:cubicBezTo>
                  <a:cubicBezTo>
                    <a:pt x="416719" y="2427446"/>
                    <a:pt x="419100" y="2429351"/>
                    <a:pt x="413861" y="2407444"/>
                  </a:cubicBezTo>
                  <a:cubicBezTo>
                    <a:pt x="415290" y="2410301"/>
                    <a:pt x="416719" y="2410778"/>
                    <a:pt x="418624" y="2409825"/>
                  </a:cubicBezTo>
                  <a:cubicBezTo>
                    <a:pt x="418147" y="2395538"/>
                    <a:pt x="414337" y="2404586"/>
                    <a:pt x="412909" y="2395061"/>
                  </a:cubicBezTo>
                  <a:cubicBezTo>
                    <a:pt x="419576" y="2356961"/>
                    <a:pt x="409575" y="2316480"/>
                    <a:pt x="411004" y="2275046"/>
                  </a:cubicBezTo>
                  <a:cubicBezTo>
                    <a:pt x="407670" y="2273141"/>
                    <a:pt x="405765" y="2240280"/>
                    <a:pt x="411004" y="2241709"/>
                  </a:cubicBezTo>
                  <a:cubicBezTo>
                    <a:pt x="407670" y="2230279"/>
                    <a:pt x="406717" y="2234565"/>
                    <a:pt x="407194" y="2214086"/>
                  </a:cubicBezTo>
                  <a:cubicBezTo>
                    <a:pt x="416242" y="2199799"/>
                    <a:pt x="410051" y="2125028"/>
                    <a:pt x="416242" y="2094548"/>
                  </a:cubicBezTo>
                  <a:cubicBezTo>
                    <a:pt x="419100" y="2093119"/>
                    <a:pt x="419576" y="2100263"/>
                    <a:pt x="418147" y="2106454"/>
                  </a:cubicBezTo>
                  <a:cubicBezTo>
                    <a:pt x="419100" y="2105502"/>
                    <a:pt x="419576" y="2102167"/>
                    <a:pt x="420529" y="2102167"/>
                  </a:cubicBezTo>
                  <a:cubicBezTo>
                    <a:pt x="417671" y="2092166"/>
                    <a:pt x="413861" y="2046923"/>
                    <a:pt x="423386" y="2033588"/>
                  </a:cubicBezTo>
                  <a:cubicBezTo>
                    <a:pt x="422434" y="2013585"/>
                    <a:pt x="428149" y="1994059"/>
                    <a:pt x="431959" y="1969294"/>
                  </a:cubicBezTo>
                  <a:cubicBezTo>
                    <a:pt x="433864" y="1970246"/>
                    <a:pt x="432435" y="1979771"/>
                    <a:pt x="434816" y="1980724"/>
                  </a:cubicBezTo>
                  <a:cubicBezTo>
                    <a:pt x="431959" y="1984058"/>
                    <a:pt x="429577" y="1998345"/>
                    <a:pt x="430530" y="2005013"/>
                  </a:cubicBezTo>
                  <a:cubicBezTo>
                    <a:pt x="432435" y="2003584"/>
                    <a:pt x="433864" y="1997869"/>
                    <a:pt x="434816" y="1988820"/>
                  </a:cubicBezTo>
                  <a:cubicBezTo>
                    <a:pt x="435292" y="2004060"/>
                    <a:pt x="430054" y="2027872"/>
                    <a:pt x="427196" y="2053114"/>
                  </a:cubicBezTo>
                  <a:cubicBezTo>
                    <a:pt x="426244" y="2048351"/>
                    <a:pt x="425291" y="2051685"/>
                    <a:pt x="423862" y="2053590"/>
                  </a:cubicBezTo>
                  <a:cubicBezTo>
                    <a:pt x="425767" y="2060734"/>
                    <a:pt x="423862" y="2069783"/>
                    <a:pt x="421957" y="2074069"/>
                  </a:cubicBezTo>
                  <a:cubicBezTo>
                    <a:pt x="425767" y="2092642"/>
                    <a:pt x="415766" y="2172176"/>
                    <a:pt x="429101" y="2161223"/>
                  </a:cubicBezTo>
                  <a:cubicBezTo>
                    <a:pt x="427196" y="2192179"/>
                    <a:pt x="426720" y="2202180"/>
                    <a:pt x="430054" y="2232660"/>
                  </a:cubicBezTo>
                  <a:cubicBezTo>
                    <a:pt x="428625" y="2238375"/>
                    <a:pt x="429101" y="2249329"/>
                    <a:pt x="427196" y="2254091"/>
                  </a:cubicBezTo>
                  <a:cubicBezTo>
                    <a:pt x="432435" y="2259806"/>
                    <a:pt x="434340" y="2303621"/>
                    <a:pt x="432435" y="2326481"/>
                  </a:cubicBezTo>
                  <a:cubicBezTo>
                    <a:pt x="432911" y="2336483"/>
                    <a:pt x="435292" y="2335530"/>
                    <a:pt x="436721" y="2341721"/>
                  </a:cubicBezTo>
                  <a:cubicBezTo>
                    <a:pt x="437197" y="2360771"/>
                    <a:pt x="437674" y="2381250"/>
                    <a:pt x="438626" y="2401729"/>
                  </a:cubicBezTo>
                  <a:cubicBezTo>
                    <a:pt x="440531" y="2422207"/>
                    <a:pt x="443865" y="2441734"/>
                    <a:pt x="446246" y="2458879"/>
                  </a:cubicBezTo>
                  <a:cubicBezTo>
                    <a:pt x="442436" y="2460784"/>
                    <a:pt x="443865" y="2484120"/>
                    <a:pt x="449580" y="2504123"/>
                  </a:cubicBezTo>
                  <a:cubicBezTo>
                    <a:pt x="450532" y="2518886"/>
                    <a:pt x="453390" y="2575560"/>
                    <a:pt x="464820" y="2591753"/>
                  </a:cubicBezTo>
                  <a:cubicBezTo>
                    <a:pt x="469582" y="2607469"/>
                    <a:pt x="463391" y="2591753"/>
                    <a:pt x="461962" y="2597467"/>
                  </a:cubicBezTo>
                  <a:cubicBezTo>
                    <a:pt x="466725" y="2610326"/>
                    <a:pt x="476250" y="2641759"/>
                    <a:pt x="478155" y="2656046"/>
                  </a:cubicBezTo>
                  <a:cubicBezTo>
                    <a:pt x="469106" y="2638901"/>
                    <a:pt x="476726" y="2678906"/>
                    <a:pt x="480060" y="2695575"/>
                  </a:cubicBezTo>
                  <a:cubicBezTo>
                    <a:pt x="472916" y="2681764"/>
                    <a:pt x="471964" y="2659380"/>
                    <a:pt x="470059" y="2646998"/>
                  </a:cubicBezTo>
                  <a:cubicBezTo>
                    <a:pt x="467201" y="2641759"/>
                    <a:pt x="464820" y="2640806"/>
                    <a:pt x="461962" y="2628900"/>
                  </a:cubicBezTo>
                  <a:cubicBezTo>
                    <a:pt x="462915" y="2628900"/>
                    <a:pt x="463867" y="2632234"/>
                    <a:pt x="464820" y="2631758"/>
                  </a:cubicBezTo>
                  <a:cubicBezTo>
                    <a:pt x="442912" y="2576036"/>
                    <a:pt x="440531" y="2522696"/>
                    <a:pt x="433864" y="2476500"/>
                  </a:cubicBezTo>
                  <a:cubicBezTo>
                    <a:pt x="430530" y="2465070"/>
                    <a:pt x="428149" y="2440781"/>
                    <a:pt x="423862" y="2437924"/>
                  </a:cubicBezTo>
                  <a:cubicBezTo>
                    <a:pt x="427672" y="2473166"/>
                    <a:pt x="435292" y="2521744"/>
                    <a:pt x="442912" y="2554605"/>
                  </a:cubicBezTo>
                  <a:cubicBezTo>
                    <a:pt x="441960" y="2552700"/>
                    <a:pt x="440531" y="2551271"/>
                    <a:pt x="439102" y="2552224"/>
                  </a:cubicBezTo>
                  <a:cubicBezTo>
                    <a:pt x="438150" y="2554605"/>
                    <a:pt x="448627" y="2591276"/>
                    <a:pt x="441007" y="2586038"/>
                  </a:cubicBezTo>
                  <a:cubicBezTo>
                    <a:pt x="450532" y="2598420"/>
                    <a:pt x="448627" y="2612707"/>
                    <a:pt x="456724" y="2618423"/>
                  </a:cubicBezTo>
                  <a:cubicBezTo>
                    <a:pt x="461962" y="2636044"/>
                    <a:pt x="467201" y="2654141"/>
                    <a:pt x="462438" y="2656046"/>
                  </a:cubicBezTo>
                  <a:cubicBezTo>
                    <a:pt x="458629" y="2644140"/>
                    <a:pt x="460534" y="2639378"/>
                    <a:pt x="455771" y="2632710"/>
                  </a:cubicBezTo>
                  <a:cubicBezTo>
                    <a:pt x="458629" y="2645569"/>
                    <a:pt x="458629" y="2654141"/>
                    <a:pt x="458629" y="2662714"/>
                  </a:cubicBezTo>
                  <a:cubicBezTo>
                    <a:pt x="460534" y="2666048"/>
                    <a:pt x="462438" y="2657475"/>
                    <a:pt x="466725" y="2667476"/>
                  </a:cubicBezTo>
                  <a:cubicBezTo>
                    <a:pt x="471011" y="2685098"/>
                    <a:pt x="469582" y="2693670"/>
                    <a:pt x="470535" y="2706052"/>
                  </a:cubicBezTo>
                  <a:cubicBezTo>
                    <a:pt x="466249" y="2697956"/>
                    <a:pt x="461486" y="2683193"/>
                    <a:pt x="457200" y="2677478"/>
                  </a:cubicBezTo>
                  <a:cubicBezTo>
                    <a:pt x="454342" y="2669381"/>
                    <a:pt x="456247" y="2669381"/>
                    <a:pt x="457676" y="2667953"/>
                  </a:cubicBezTo>
                  <a:cubicBezTo>
                    <a:pt x="448151" y="2645092"/>
                    <a:pt x="450056" y="2644140"/>
                    <a:pt x="441484" y="2613184"/>
                  </a:cubicBezTo>
                  <a:cubicBezTo>
                    <a:pt x="438626" y="2618423"/>
                    <a:pt x="440531" y="2625090"/>
                    <a:pt x="433864" y="2617470"/>
                  </a:cubicBezTo>
                  <a:cubicBezTo>
                    <a:pt x="430530" y="2597467"/>
                    <a:pt x="433864" y="2600801"/>
                    <a:pt x="433864" y="2585561"/>
                  </a:cubicBezTo>
                  <a:cubicBezTo>
                    <a:pt x="438150" y="2597467"/>
                    <a:pt x="433387" y="2594610"/>
                    <a:pt x="437197" y="2606516"/>
                  </a:cubicBezTo>
                  <a:cubicBezTo>
                    <a:pt x="439102" y="2612707"/>
                    <a:pt x="438150" y="2602230"/>
                    <a:pt x="440055" y="2609374"/>
                  </a:cubicBezTo>
                  <a:cubicBezTo>
                    <a:pt x="439102" y="2587943"/>
                    <a:pt x="427672" y="2577941"/>
                    <a:pt x="427672" y="2553653"/>
                  </a:cubicBezTo>
                  <a:cubicBezTo>
                    <a:pt x="428625" y="2549842"/>
                    <a:pt x="432435" y="2571750"/>
                    <a:pt x="430530" y="2569845"/>
                  </a:cubicBezTo>
                  <a:close/>
                  <a:moveTo>
                    <a:pt x="454818" y="2692241"/>
                  </a:moveTo>
                  <a:cubicBezTo>
                    <a:pt x="451961" y="2687479"/>
                    <a:pt x="448627" y="2677954"/>
                    <a:pt x="445294" y="2665571"/>
                  </a:cubicBezTo>
                  <a:cubicBezTo>
                    <a:pt x="448627" y="2671286"/>
                    <a:pt x="454342" y="2682240"/>
                    <a:pt x="454818" y="2692241"/>
                  </a:cubicBezTo>
                  <a:close/>
                  <a:moveTo>
                    <a:pt x="403860" y="2713196"/>
                  </a:moveTo>
                  <a:cubicBezTo>
                    <a:pt x="402907" y="2705576"/>
                    <a:pt x="404336" y="2702243"/>
                    <a:pt x="407194" y="2701766"/>
                  </a:cubicBezTo>
                  <a:lnTo>
                    <a:pt x="404812" y="2693670"/>
                  </a:lnTo>
                  <a:cubicBezTo>
                    <a:pt x="402907" y="2687955"/>
                    <a:pt x="403860" y="2696051"/>
                    <a:pt x="401955" y="2695575"/>
                  </a:cubicBezTo>
                  <a:cubicBezTo>
                    <a:pt x="400050" y="2687479"/>
                    <a:pt x="402431" y="2686526"/>
                    <a:pt x="398145" y="2674144"/>
                  </a:cubicBezTo>
                  <a:cubicBezTo>
                    <a:pt x="399574" y="2674144"/>
                    <a:pt x="401002" y="2681764"/>
                    <a:pt x="402431" y="2681288"/>
                  </a:cubicBezTo>
                  <a:cubicBezTo>
                    <a:pt x="403384" y="2676049"/>
                    <a:pt x="396240" y="2668905"/>
                    <a:pt x="393382" y="2653189"/>
                  </a:cubicBezTo>
                  <a:cubicBezTo>
                    <a:pt x="402907" y="2667953"/>
                    <a:pt x="408146" y="2693670"/>
                    <a:pt x="411004" y="2708910"/>
                  </a:cubicBezTo>
                  <a:cubicBezTo>
                    <a:pt x="404336" y="2699861"/>
                    <a:pt x="407670" y="2719388"/>
                    <a:pt x="403384" y="2713673"/>
                  </a:cubicBezTo>
                  <a:close/>
                  <a:moveTo>
                    <a:pt x="417195" y="2700338"/>
                  </a:moveTo>
                  <a:cubicBezTo>
                    <a:pt x="412432" y="2697956"/>
                    <a:pt x="403860" y="2659856"/>
                    <a:pt x="405765" y="2655094"/>
                  </a:cubicBezTo>
                  <a:cubicBezTo>
                    <a:pt x="411956" y="2673667"/>
                    <a:pt x="412432" y="2683669"/>
                    <a:pt x="417195" y="2700338"/>
                  </a:cubicBezTo>
                  <a:close/>
                  <a:moveTo>
                    <a:pt x="452437" y="2670334"/>
                  </a:moveTo>
                  <a:cubicBezTo>
                    <a:pt x="450056" y="2673667"/>
                    <a:pt x="442912" y="2647950"/>
                    <a:pt x="449104" y="2649379"/>
                  </a:cubicBezTo>
                  <a:cubicBezTo>
                    <a:pt x="454818" y="2663666"/>
                    <a:pt x="448627" y="2658427"/>
                    <a:pt x="452437" y="2670334"/>
                  </a:cubicBezTo>
                  <a:close/>
                  <a:moveTo>
                    <a:pt x="188595" y="2815114"/>
                  </a:moveTo>
                  <a:cubicBezTo>
                    <a:pt x="191452" y="2824639"/>
                    <a:pt x="191452" y="2827973"/>
                    <a:pt x="192881" y="2834164"/>
                  </a:cubicBezTo>
                  <a:cubicBezTo>
                    <a:pt x="191452" y="2834164"/>
                    <a:pt x="189547" y="2826068"/>
                    <a:pt x="188119" y="2820829"/>
                  </a:cubicBezTo>
                  <a:cubicBezTo>
                    <a:pt x="185261" y="2812256"/>
                    <a:pt x="183832" y="2823210"/>
                    <a:pt x="180022" y="2804160"/>
                  </a:cubicBezTo>
                  <a:lnTo>
                    <a:pt x="182880" y="2802255"/>
                  </a:lnTo>
                  <a:cubicBezTo>
                    <a:pt x="185261" y="2811780"/>
                    <a:pt x="187166" y="2816542"/>
                    <a:pt x="188595" y="2814638"/>
                  </a:cubicBezTo>
                  <a:close/>
                  <a:moveTo>
                    <a:pt x="445294" y="2660809"/>
                  </a:moveTo>
                  <a:cubicBezTo>
                    <a:pt x="441007" y="2663190"/>
                    <a:pt x="440055" y="2642711"/>
                    <a:pt x="438626" y="2636996"/>
                  </a:cubicBezTo>
                  <a:cubicBezTo>
                    <a:pt x="441007" y="2632710"/>
                    <a:pt x="443389" y="2638901"/>
                    <a:pt x="445294" y="2637949"/>
                  </a:cubicBezTo>
                  <a:cubicBezTo>
                    <a:pt x="446246" y="2647474"/>
                    <a:pt x="440055" y="2644616"/>
                    <a:pt x="445294" y="2660809"/>
                  </a:cubicBezTo>
                  <a:close/>
                  <a:moveTo>
                    <a:pt x="290036" y="2683193"/>
                  </a:moveTo>
                  <a:cubicBezTo>
                    <a:pt x="288131" y="2689384"/>
                    <a:pt x="294322" y="2710339"/>
                    <a:pt x="292417" y="2717006"/>
                  </a:cubicBezTo>
                  <a:cubicBezTo>
                    <a:pt x="290036" y="2717959"/>
                    <a:pt x="287179" y="2698909"/>
                    <a:pt x="284321" y="2691765"/>
                  </a:cubicBezTo>
                  <a:cubicBezTo>
                    <a:pt x="287179" y="2691289"/>
                    <a:pt x="284321" y="2680335"/>
                    <a:pt x="287655" y="2679859"/>
                  </a:cubicBezTo>
                  <a:cubicBezTo>
                    <a:pt x="283369" y="2672715"/>
                    <a:pt x="279082" y="2667000"/>
                    <a:pt x="274320" y="2652236"/>
                  </a:cubicBezTo>
                  <a:cubicBezTo>
                    <a:pt x="279082" y="2647950"/>
                    <a:pt x="285274" y="2673191"/>
                    <a:pt x="284321" y="2651760"/>
                  </a:cubicBezTo>
                  <a:cubicBezTo>
                    <a:pt x="286702" y="2656046"/>
                    <a:pt x="288607" y="2662714"/>
                    <a:pt x="290989" y="2672715"/>
                  </a:cubicBezTo>
                  <a:cubicBezTo>
                    <a:pt x="289560" y="2674144"/>
                    <a:pt x="287655" y="2668429"/>
                    <a:pt x="285750" y="2670810"/>
                  </a:cubicBezTo>
                  <a:cubicBezTo>
                    <a:pt x="290036" y="2682716"/>
                    <a:pt x="296704" y="2686526"/>
                    <a:pt x="298132" y="2703671"/>
                  </a:cubicBezTo>
                  <a:cubicBezTo>
                    <a:pt x="291465" y="2683669"/>
                    <a:pt x="292894" y="2706529"/>
                    <a:pt x="289560" y="2683669"/>
                  </a:cubicBezTo>
                  <a:close/>
                  <a:moveTo>
                    <a:pt x="432435" y="2595086"/>
                  </a:moveTo>
                  <a:cubicBezTo>
                    <a:pt x="429101" y="2600325"/>
                    <a:pt x="426244" y="2576989"/>
                    <a:pt x="424339" y="2567940"/>
                  </a:cubicBezTo>
                  <a:cubicBezTo>
                    <a:pt x="428625" y="2563654"/>
                    <a:pt x="429577" y="2585561"/>
                    <a:pt x="432435" y="2595086"/>
                  </a:cubicBezTo>
                  <a:close/>
                  <a:moveTo>
                    <a:pt x="281464" y="2647950"/>
                  </a:moveTo>
                  <a:cubicBezTo>
                    <a:pt x="276225" y="2643187"/>
                    <a:pt x="275272" y="2643664"/>
                    <a:pt x="272415" y="2643187"/>
                  </a:cubicBezTo>
                  <a:cubicBezTo>
                    <a:pt x="267176" y="2627471"/>
                    <a:pt x="270510" y="2627947"/>
                    <a:pt x="269557" y="2619851"/>
                  </a:cubicBezTo>
                  <a:cubicBezTo>
                    <a:pt x="270986" y="2619375"/>
                    <a:pt x="278606" y="2646521"/>
                    <a:pt x="276225" y="2631281"/>
                  </a:cubicBezTo>
                  <a:cubicBezTo>
                    <a:pt x="278130" y="2631758"/>
                    <a:pt x="280035" y="2641759"/>
                    <a:pt x="281940" y="2647950"/>
                  </a:cubicBezTo>
                  <a:close/>
                  <a:moveTo>
                    <a:pt x="269557" y="2609850"/>
                  </a:moveTo>
                  <a:cubicBezTo>
                    <a:pt x="267176" y="2612707"/>
                    <a:pt x="265747" y="2593181"/>
                    <a:pt x="263366" y="2598896"/>
                  </a:cubicBezTo>
                  <a:cubicBezTo>
                    <a:pt x="262414" y="2590324"/>
                    <a:pt x="267652" y="2596039"/>
                    <a:pt x="263366" y="2579846"/>
                  </a:cubicBezTo>
                  <a:cubicBezTo>
                    <a:pt x="263366" y="2597944"/>
                    <a:pt x="259080" y="2578417"/>
                    <a:pt x="261937" y="2571274"/>
                  </a:cubicBezTo>
                  <a:cubicBezTo>
                    <a:pt x="266700" y="2577465"/>
                    <a:pt x="269081" y="2596515"/>
                    <a:pt x="269557" y="2610326"/>
                  </a:cubicBezTo>
                  <a:close/>
                  <a:moveTo>
                    <a:pt x="267652" y="2572226"/>
                  </a:moveTo>
                  <a:cubicBezTo>
                    <a:pt x="267652" y="2572226"/>
                    <a:pt x="271939" y="2582228"/>
                    <a:pt x="273367" y="2593181"/>
                  </a:cubicBezTo>
                  <a:lnTo>
                    <a:pt x="270510" y="2594610"/>
                  </a:lnTo>
                  <a:lnTo>
                    <a:pt x="268129" y="2581275"/>
                  </a:lnTo>
                  <a:cubicBezTo>
                    <a:pt x="271939" y="2586038"/>
                    <a:pt x="270034" y="2584133"/>
                    <a:pt x="267652" y="2571750"/>
                  </a:cubicBezTo>
                  <a:close/>
                  <a:moveTo>
                    <a:pt x="421005" y="2512695"/>
                  </a:moveTo>
                  <a:cubicBezTo>
                    <a:pt x="418147" y="2518410"/>
                    <a:pt x="416719" y="2497455"/>
                    <a:pt x="414814" y="2489359"/>
                  </a:cubicBezTo>
                  <a:cubicBezTo>
                    <a:pt x="419100" y="2486025"/>
                    <a:pt x="420052" y="2502694"/>
                    <a:pt x="421005" y="2512695"/>
                  </a:cubicBezTo>
                  <a:close/>
                  <a:moveTo>
                    <a:pt x="135255" y="2647950"/>
                  </a:moveTo>
                  <a:cubicBezTo>
                    <a:pt x="132874" y="2651760"/>
                    <a:pt x="129540" y="2641283"/>
                    <a:pt x="127159" y="2646998"/>
                  </a:cubicBezTo>
                  <a:cubicBezTo>
                    <a:pt x="125254" y="2631758"/>
                    <a:pt x="119539" y="2607469"/>
                    <a:pt x="122396" y="2602706"/>
                  </a:cubicBezTo>
                  <a:cubicBezTo>
                    <a:pt x="127635" y="2643187"/>
                    <a:pt x="130016" y="2629853"/>
                    <a:pt x="134779" y="2647950"/>
                  </a:cubicBezTo>
                  <a:close/>
                  <a:moveTo>
                    <a:pt x="227171" y="2583180"/>
                  </a:moveTo>
                  <a:cubicBezTo>
                    <a:pt x="225742" y="2580322"/>
                    <a:pt x="223361" y="2577465"/>
                    <a:pt x="224314" y="2584609"/>
                  </a:cubicBezTo>
                  <a:cubicBezTo>
                    <a:pt x="218122" y="2566988"/>
                    <a:pt x="224314" y="2570798"/>
                    <a:pt x="224314" y="2559844"/>
                  </a:cubicBezTo>
                  <a:cubicBezTo>
                    <a:pt x="227171" y="2561273"/>
                    <a:pt x="222409" y="2568416"/>
                    <a:pt x="227171" y="2582704"/>
                  </a:cubicBezTo>
                  <a:close/>
                  <a:moveTo>
                    <a:pt x="260509" y="2537460"/>
                  </a:moveTo>
                  <a:cubicBezTo>
                    <a:pt x="257175" y="2542223"/>
                    <a:pt x="255746" y="2519363"/>
                    <a:pt x="252889" y="2517457"/>
                  </a:cubicBezTo>
                  <a:cubicBezTo>
                    <a:pt x="251460" y="2502217"/>
                    <a:pt x="255270" y="2516029"/>
                    <a:pt x="255270" y="2506504"/>
                  </a:cubicBezTo>
                  <a:cubicBezTo>
                    <a:pt x="252412" y="2499836"/>
                    <a:pt x="250031" y="2480786"/>
                    <a:pt x="247650" y="2466975"/>
                  </a:cubicBezTo>
                  <a:cubicBezTo>
                    <a:pt x="257651" y="2489359"/>
                    <a:pt x="257651" y="2513648"/>
                    <a:pt x="260509" y="2537460"/>
                  </a:cubicBezTo>
                  <a:close/>
                  <a:moveTo>
                    <a:pt x="251460" y="2522696"/>
                  </a:moveTo>
                  <a:cubicBezTo>
                    <a:pt x="244792" y="2506028"/>
                    <a:pt x="247174" y="2478405"/>
                    <a:pt x="240982" y="2460784"/>
                  </a:cubicBezTo>
                  <a:cubicBezTo>
                    <a:pt x="248126" y="2470785"/>
                    <a:pt x="248602" y="2504599"/>
                    <a:pt x="251460" y="2522696"/>
                  </a:cubicBezTo>
                  <a:close/>
                  <a:moveTo>
                    <a:pt x="115252" y="2580322"/>
                  </a:moveTo>
                  <a:cubicBezTo>
                    <a:pt x="113347" y="2567940"/>
                    <a:pt x="118110" y="2571274"/>
                    <a:pt x="116205" y="2559368"/>
                  </a:cubicBezTo>
                  <a:cubicBezTo>
                    <a:pt x="120967" y="2566988"/>
                    <a:pt x="120015" y="2593658"/>
                    <a:pt x="115252" y="2580322"/>
                  </a:cubicBezTo>
                  <a:close/>
                  <a:moveTo>
                    <a:pt x="178117" y="2493645"/>
                  </a:moveTo>
                  <a:cubicBezTo>
                    <a:pt x="177165" y="2465070"/>
                    <a:pt x="180022" y="2479358"/>
                    <a:pt x="178117" y="2449354"/>
                  </a:cubicBezTo>
                  <a:cubicBezTo>
                    <a:pt x="182880" y="2475548"/>
                    <a:pt x="185737" y="2496503"/>
                    <a:pt x="178117" y="2493645"/>
                  </a:cubicBezTo>
                  <a:close/>
                  <a:moveTo>
                    <a:pt x="248126" y="2443163"/>
                  </a:moveTo>
                  <a:cubicBezTo>
                    <a:pt x="248126" y="2443163"/>
                    <a:pt x="243840" y="2433638"/>
                    <a:pt x="241935" y="2425065"/>
                  </a:cubicBezTo>
                  <a:cubicBezTo>
                    <a:pt x="240982" y="2416493"/>
                    <a:pt x="240030" y="2406491"/>
                    <a:pt x="238125" y="2400776"/>
                  </a:cubicBezTo>
                  <a:cubicBezTo>
                    <a:pt x="242411" y="2404586"/>
                    <a:pt x="240030" y="2377440"/>
                    <a:pt x="239077" y="2349818"/>
                  </a:cubicBezTo>
                  <a:cubicBezTo>
                    <a:pt x="240030" y="2351723"/>
                    <a:pt x="240982" y="2353628"/>
                    <a:pt x="242411" y="2353151"/>
                  </a:cubicBezTo>
                  <a:cubicBezTo>
                    <a:pt x="244316" y="2366963"/>
                    <a:pt x="241459" y="2367439"/>
                    <a:pt x="241935" y="2376488"/>
                  </a:cubicBezTo>
                  <a:cubicBezTo>
                    <a:pt x="245745" y="2373630"/>
                    <a:pt x="242887" y="2398871"/>
                    <a:pt x="248126" y="2401729"/>
                  </a:cubicBezTo>
                  <a:cubicBezTo>
                    <a:pt x="247650" y="2406967"/>
                    <a:pt x="241935" y="2424113"/>
                    <a:pt x="247650" y="2425065"/>
                  </a:cubicBezTo>
                  <a:cubicBezTo>
                    <a:pt x="247650" y="2431733"/>
                    <a:pt x="248126" y="2436971"/>
                    <a:pt x="248602" y="2443639"/>
                  </a:cubicBezTo>
                  <a:close/>
                  <a:moveTo>
                    <a:pt x="205740" y="2437447"/>
                  </a:moveTo>
                  <a:cubicBezTo>
                    <a:pt x="204311" y="2431256"/>
                    <a:pt x="203835" y="2425541"/>
                    <a:pt x="203835" y="2419350"/>
                  </a:cubicBezTo>
                  <a:cubicBezTo>
                    <a:pt x="207169" y="2414111"/>
                    <a:pt x="210026" y="2439353"/>
                    <a:pt x="205740" y="2437447"/>
                  </a:cubicBezTo>
                  <a:close/>
                  <a:moveTo>
                    <a:pt x="190976" y="2410301"/>
                  </a:moveTo>
                  <a:cubicBezTo>
                    <a:pt x="184785" y="2407920"/>
                    <a:pt x="188119" y="2382679"/>
                    <a:pt x="185261" y="2360771"/>
                  </a:cubicBezTo>
                  <a:cubicBezTo>
                    <a:pt x="189547" y="2372677"/>
                    <a:pt x="188119" y="2386013"/>
                    <a:pt x="190976" y="2410301"/>
                  </a:cubicBezTo>
                  <a:close/>
                  <a:moveTo>
                    <a:pt x="203359" y="2400776"/>
                  </a:moveTo>
                  <a:cubicBezTo>
                    <a:pt x="200025" y="2406491"/>
                    <a:pt x="200501" y="2383155"/>
                    <a:pt x="199549" y="2374106"/>
                  </a:cubicBezTo>
                  <a:cubicBezTo>
                    <a:pt x="202406" y="2373630"/>
                    <a:pt x="202882" y="2388394"/>
                    <a:pt x="203359" y="2400776"/>
                  </a:cubicBezTo>
                  <a:close/>
                  <a:moveTo>
                    <a:pt x="237172" y="2327910"/>
                  </a:moveTo>
                  <a:cubicBezTo>
                    <a:pt x="237172" y="2321719"/>
                    <a:pt x="236696" y="2315051"/>
                    <a:pt x="235267" y="2315051"/>
                  </a:cubicBezTo>
                  <a:cubicBezTo>
                    <a:pt x="236220" y="2299335"/>
                    <a:pt x="243840" y="2328863"/>
                    <a:pt x="237172" y="2327910"/>
                  </a:cubicBezTo>
                  <a:close/>
                  <a:moveTo>
                    <a:pt x="211455" y="2327910"/>
                  </a:moveTo>
                  <a:cubicBezTo>
                    <a:pt x="208121" y="2321243"/>
                    <a:pt x="212407" y="2306955"/>
                    <a:pt x="214312" y="2303621"/>
                  </a:cubicBezTo>
                  <a:cubicBezTo>
                    <a:pt x="215265" y="2316956"/>
                    <a:pt x="211931" y="2317909"/>
                    <a:pt x="211455" y="2327910"/>
                  </a:cubicBezTo>
                  <a:close/>
                  <a:moveTo>
                    <a:pt x="172402" y="2337435"/>
                  </a:moveTo>
                  <a:cubicBezTo>
                    <a:pt x="168592" y="2326481"/>
                    <a:pt x="168592" y="2297906"/>
                    <a:pt x="164782" y="2273618"/>
                  </a:cubicBezTo>
                  <a:cubicBezTo>
                    <a:pt x="168116" y="2276475"/>
                    <a:pt x="167640" y="2304574"/>
                    <a:pt x="171926" y="2299811"/>
                  </a:cubicBezTo>
                  <a:cubicBezTo>
                    <a:pt x="171926" y="2310765"/>
                    <a:pt x="172879" y="2327910"/>
                    <a:pt x="171926" y="2337435"/>
                  </a:cubicBezTo>
                  <a:close/>
                  <a:moveTo>
                    <a:pt x="171450" y="2290286"/>
                  </a:moveTo>
                  <a:cubicBezTo>
                    <a:pt x="169545" y="2280761"/>
                    <a:pt x="162877" y="2250758"/>
                    <a:pt x="168592" y="2248853"/>
                  </a:cubicBezTo>
                  <a:cubicBezTo>
                    <a:pt x="170021" y="2269808"/>
                    <a:pt x="170974" y="2270760"/>
                    <a:pt x="171450" y="2290286"/>
                  </a:cubicBezTo>
                  <a:close/>
                  <a:moveTo>
                    <a:pt x="200977" y="2224564"/>
                  </a:moveTo>
                  <a:cubicBezTo>
                    <a:pt x="200977" y="2210276"/>
                    <a:pt x="203359" y="2207895"/>
                    <a:pt x="202882" y="2192179"/>
                  </a:cubicBezTo>
                  <a:cubicBezTo>
                    <a:pt x="206216" y="2188845"/>
                    <a:pt x="206692" y="2197417"/>
                    <a:pt x="209074" y="2199322"/>
                  </a:cubicBezTo>
                  <a:lnTo>
                    <a:pt x="209074" y="2222183"/>
                  </a:lnTo>
                  <a:cubicBezTo>
                    <a:pt x="205264" y="2227898"/>
                    <a:pt x="203359" y="2228374"/>
                    <a:pt x="200977" y="2224564"/>
                  </a:cubicBezTo>
                  <a:close/>
                  <a:moveTo>
                    <a:pt x="345281" y="2184559"/>
                  </a:moveTo>
                  <a:cubicBezTo>
                    <a:pt x="340995" y="2191703"/>
                    <a:pt x="343376" y="2173605"/>
                    <a:pt x="340042" y="2177415"/>
                  </a:cubicBezTo>
                  <a:cubicBezTo>
                    <a:pt x="340995" y="2167414"/>
                    <a:pt x="346710" y="2171700"/>
                    <a:pt x="345281" y="2184559"/>
                  </a:cubicBezTo>
                  <a:close/>
                  <a:moveTo>
                    <a:pt x="342900" y="2164080"/>
                  </a:moveTo>
                  <a:cubicBezTo>
                    <a:pt x="344329" y="2136457"/>
                    <a:pt x="341947" y="2146459"/>
                    <a:pt x="342424" y="2113598"/>
                  </a:cubicBezTo>
                  <a:cubicBezTo>
                    <a:pt x="344329" y="2113598"/>
                    <a:pt x="344805" y="2107883"/>
                    <a:pt x="346710" y="2108359"/>
                  </a:cubicBezTo>
                  <a:cubicBezTo>
                    <a:pt x="344329" y="2128838"/>
                    <a:pt x="348615" y="2146459"/>
                    <a:pt x="345757" y="2167414"/>
                  </a:cubicBezTo>
                  <a:cubicBezTo>
                    <a:pt x="342424" y="2167414"/>
                    <a:pt x="339566" y="2165985"/>
                    <a:pt x="340042" y="2152174"/>
                  </a:cubicBezTo>
                  <a:cubicBezTo>
                    <a:pt x="342424" y="2150745"/>
                    <a:pt x="343376" y="2154555"/>
                    <a:pt x="342900" y="2164080"/>
                  </a:cubicBezTo>
                  <a:close/>
                  <a:moveTo>
                    <a:pt x="206216" y="2168366"/>
                  </a:moveTo>
                  <a:cubicBezTo>
                    <a:pt x="206216" y="2173605"/>
                    <a:pt x="204311" y="2172653"/>
                    <a:pt x="202882" y="2173605"/>
                  </a:cubicBezTo>
                  <a:cubicBezTo>
                    <a:pt x="202882" y="2163128"/>
                    <a:pt x="203835" y="2155984"/>
                    <a:pt x="204787" y="2150745"/>
                  </a:cubicBezTo>
                  <a:cubicBezTo>
                    <a:pt x="208597" y="2150269"/>
                    <a:pt x="204311" y="2168366"/>
                    <a:pt x="206216" y="2168366"/>
                  </a:cubicBezTo>
                  <a:close/>
                  <a:moveTo>
                    <a:pt x="239554" y="2159318"/>
                  </a:moveTo>
                  <a:cubicBezTo>
                    <a:pt x="236696" y="2166937"/>
                    <a:pt x="236696" y="2145030"/>
                    <a:pt x="239077" y="2145983"/>
                  </a:cubicBezTo>
                  <a:cubicBezTo>
                    <a:pt x="238601" y="2133600"/>
                    <a:pt x="235744" y="2153127"/>
                    <a:pt x="234791" y="2142649"/>
                  </a:cubicBezTo>
                  <a:cubicBezTo>
                    <a:pt x="235744" y="2133600"/>
                    <a:pt x="238125" y="2129790"/>
                    <a:pt x="240506" y="2127885"/>
                  </a:cubicBezTo>
                  <a:lnTo>
                    <a:pt x="239554" y="2159318"/>
                  </a:lnTo>
                  <a:close/>
                  <a:moveTo>
                    <a:pt x="236696" y="2120265"/>
                  </a:moveTo>
                  <a:cubicBezTo>
                    <a:pt x="235267" y="2132648"/>
                    <a:pt x="233362" y="2111693"/>
                    <a:pt x="236220" y="2106930"/>
                  </a:cubicBezTo>
                  <a:cubicBezTo>
                    <a:pt x="238601" y="2105025"/>
                    <a:pt x="240030" y="2106930"/>
                    <a:pt x="240030" y="2115026"/>
                  </a:cubicBezTo>
                  <a:cubicBezTo>
                    <a:pt x="241935" y="2110264"/>
                    <a:pt x="242887" y="2102644"/>
                    <a:pt x="241935" y="2096929"/>
                  </a:cubicBezTo>
                  <a:cubicBezTo>
                    <a:pt x="240506" y="2096929"/>
                    <a:pt x="239077" y="2096929"/>
                    <a:pt x="238601" y="2102167"/>
                  </a:cubicBezTo>
                  <a:cubicBezTo>
                    <a:pt x="235744" y="2102167"/>
                    <a:pt x="242887" y="2060734"/>
                    <a:pt x="241459" y="2083594"/>
                  </a:cubicBezTo>
                  <a:cubicBezTo>
                    <a:pt x="243840" y="2080260"/>
                    <a:pt x="242411" y="2060257"/>
                    <a:pt x="238601" y="2066449"/>
                  </a:cubicBezTo>
                  <a:cubicBezTo>
                    <a:pt x="239077" y="2062639"/>
                    <a:pt x="240030" y="2058829"/>
                    <a:pt x="240030" y="2052638"/>
                  </a:cubicBezTo>
                  <a:cubicBezTo>
                    <a:pt x="246221" y="2050733"/>
                    <a:pt x="241935" y="2059781"/>
                    <a:pt x="248126" y="2059781"/>
                  </a:cubicBezTo>
                  <a:cubicBezTo>
                    <a:pt x="248126" y="2081689"/>
                    <a:pt x="244316" y="2099310"/>
                    <a:pt x="241459" y="2123123"/>
                  </a:cubicBezTo>
                  <a:cubicBezTo>
                    <a:pt x="239554" y="2124075"/>
                    <a:pt x="234315" y="2109311"/>
                    <a:pt x="236220" y="2119789"/>
                  </a:cubicBezTo>
                  <a:close/>
                  <a:moveTo>
                    <a:pt x="430530" y="2066925"/>
                  </a:moveTo>
                  <a:lnTo>
                    <a:pt x="434816" y="2065973"/>
                  </a:lnTo>
                  <a:cubicBezTo>
                    <a:pt x="434816" y="2081213"/>
                    <a:pt x="429101" y="2082641"/>
                    <a:pt x="430530" y="2066925"/>
                  </a:cubicBezTo>
                  <a:close/>
                  <a:moveTo>
                    <a:pt x="434816" y="2062163"/>
                  </a:moveTo>
                  <a:cubicBezTo>
                    <a:pt x="437197" y="2053114"/>
                    <a:pt x="434816" y="2048351"/>
                    <a:pt x="437674" y="2034064"/>
                  </a:cubicBezTo>
                  <a:cubicBezTo>
                    <a:pt x="439102" y="2040255"/>
                    <a:pt x="439102" y="2033588"/>
                    <a:pt x="441960" y="2033588"/>
                  </a:cubicBezTo>
                  <a:cubicBezTo>
                    <a:pt x="439579" y="2048351"/>
                    <a:pt x="438626" y="2061210"/>
                    <a:pt x="434816" y="2062163"/>
                  </a:cubicBezTo>
                  <a:close/>
                  <a:moveTo>
                    <a:pt x="253365" y="2072164"/>
                  </a:moveTo>
                  <a:cubicBezTo>
                    <a:pt x="253365" y="2072164"/>
                    <a:pt x="251460" y="2068354"/>
                    <a:pt x="250507" y="2068354"/>
                  </a:cubicBezTo>
                  <a:cubicBezTo>
                    <a:pt x="250507" y="2056447"/>
                    <a:pt x="252889" y="2058829"/>
                    <a:pt x="253365" y="2050256"/>
                  </a:cubicBezTo>
                  <a:cubicBezTo>
                    <a:pt x="255746" y="2048828"/>
                    <a:pt x="253365" y="2065973"/>
                    <a:pt x="253365" y="2072164"/>
                  </a:cubicBezTo>
                  <a:close/>
                  <a:moveTo>
                    <a:pt x="257175" y="1966913"/>
                  </a:moveTo>
                  <a:cubicBezTo>
                    <a:pt x="257175" y="1966913"/>
                    <a:pt x="260985" y="1943100"/>
                    <a:pt x="263366" y="1944052"/>
                  </a:cubicBezTo>
                  <a:cubicBezTo>
                    <a:pt x="262414" y="1960245"/>
                    <a:pt x="259080" y="1958816"/>
                    <a:pt x="257175" y="1966913"/>
                  </a:cubicBezTo>
                  <a:close/>
                  <a:moveTo>
                    <a:pt x="276225" y="1929289"/>
                  </a:moveTo>
                  <a:cubicBezTo>
                    <a:pt x="279559" y="1917859"/>
                    <a:pt x="281940" y="1900237"/>
                    <a:pt x="285750" y="1897856"/>
                  </a:cubicBezTo>
                  <a:cubicBezTo>
                    <a:pt x="283369" y="1917382"/>
                    <a:pt x="280035" y="1925955"/>
                    <a:pt x="276225" y="1929289"/>
                  </a:cubicBezTo>
                  <a:close/>
                  <a:moveTo>
                    <a:pt x="282892" y="1889284"/>
                  </a:moveTo>
                  <a:cubicBezTo>
                    <a:pt x="284321" y="1880711"/>
                    <a:pt x="287179" y="1881187"/>
                    <a:pt x="288131" y="1866900"/>
                  </a:cubicBezTo>
                  <a:cubicBezTo>
                    <a:pt x="288131" y="1873568"/>
                    <a:pt x="290036" y="1877378"/>
                    <a:pt x="288131" y="1888331"/>
                  </a:cubicBezTo>
                  <a:cubicBezTo>
                    <a:pt x="284797" y="1896904"/>
                    <a:pt x="286702" y="1885950"/>
                    <a:pt x="282416" y="1888808"/>
                  </a:cubicBezTo>
                  <a:close/>
                  <a:moveTo>
                    <a:pt x="547211" y="1847850"/>
                  </a:moveTo>
                  <a:cubicBezTo>
                    <a:pt x="548164" y="1841659"/>
                    <a:pt x="549592" y="1840706"/>
                    <a:pt x="551021" y="1840230"/>
                  </a:cubicBezTo>
                  <a:cubicBezTo>
                    <a:pt x="553879" y="1829753"/>
                    <a:pt x="549116" y="1831658"/>
                    <a:pt x="554355" y="1821656"/>
                  </a:cubicBezTo>
                  <a:cubicBezTo>
                    <a:pt x="556260" y="1825466"/>
                    <a:pt x="551021" y="1848326"/>
                    <a:pt x="547211" y="1847850"/>
                  </a:cubicBezTo>
                  <a:close/>
                  <a:moveTo>
                    <a:pt x="280987" y="1811655"/>
                  </a:moveTo>
                  <a:cubicBezTo>
                    <a:pt x="276225" y="1808321"/>
                    <a:pt x="288131" y="1787366"/>
                    <a:pt x="290512" y="1794034"/>
                  </a:cubicBezTo>
                  <a:cubicBezTo>
                    <a:pt x="287179" y="1803559"/>
                    <a:pt x="283845" y="1794034"/>
                    <a:pt x="280987" y="1811655"/>
                  </a:cubicBezTo>
                  <a:close/>
                  <a:moveTo>
                    <a:pt x="300037" y="1805940"/>
                  </a:moveTo>
                  <a:cubicBezTo>
                    <a:pt x="305752" y="1791176"/>
                    <a:pt x="305276" y="1786890"/>
                    <a:pt x="310515" y="1771174"/>
                  </a:cubicBezTo>
                  <a:cubicBezTo>
                    <a:pt x="313372" y="1769269"/>
                    <a:pt x="305276" y="1790700"/>
                    <a:pt x="310515" y="1784033"/>
                  </a:cubicBezTo>
                  <a:cubicBezTo>
                    <a:pt x="306705" y="1789747"/>
                    <a:pt x="303371" y="1803082"/>
                    <a:pt x="299561" y="1805940"/>
                  </a:cubicBezTo>
                  <a:close/>
                  <a:moveTo>
                    <a:pt x="577691" y="1769269"/>
                  </a:moveTo>
                  <a:cubicBezTo>
                    <a:pt x="572929" y="1771650"/>
                    <a:pt x="581025" y="1747361"/>
                    <a:pt x="582930" y="1750695"/>
                  </a:cubicBezTo>
                  <a:cubicBezTo>
                    <a:pt x="581501" y="1759744"/>
                    <a:pt x="579120" y="1758791"/>
                    <a:pt x="577691" y="1769269"/>
                  </a:cubicBezTo>
                  <a:close/>
                  <a:moveTo>
                    <a:pt x="322421" y="1770697"/>
                  </a:moveTo>
                  <a:cubicBezTo>
                    <a:pt x="322421" y="1767364"/>
                    <a:pt x="320992" y="1764983"/>
                    <a:pt x="317659" y="1766888"/>
                  </a:cubicBezTo>
                  <a:cubicBezTo>
                    <a:pt x="323850" y="1744504"/>
                    <a:pt x="330517" y="1749266"/>
                    <a:pt x="322421" y="1770697"/>
                  </a:cubicBezTo>
                  <a:close/>
                  <a:moveTo>
                    <a:pt x="335756" y="1761649"/>
                  </a:moveTo>
                  <a:cubicBezTo>
                    <a:pt x="332899" y="1758315"/>
                    <a:pt x="338137" y="1746885"/>
                    <a:pt x="340995" y="1740217"/>
                  </a:cubicBezTo>
                  <a:cubicBezTo>
                    <a:pt x="343376" y="1741170"/>
                    <a:pt x="337185" y="1758791"/>
                    <a:pt x="335756" y="1761649"/>
                  </a:cubicBezTo>
                  <a:close/>
                  <a:moveTo>
                    <a:pt x="386239" y="1731169"/>
                  </a:moveTo>
                  <a:cubicBezTo>
                    <a:pt x="391001" y="1719263"/>
                    <a:pt x="395764" y="1697831"/>
                    <a:pt x="401002" y="1702118"/>
                  </a:cubicBezTo>
                  <a:cubicBezTo>
                    <a:pt x="393859" y="1711166"/>
                    <a:pt x="393859" y="1731169"/>
                    <a:pt x="386239" y="1731169"/>
                  </a:cubicBezTo>
                  <a:close/>
                  <a:moveTo>
                    <a:pt x="576262" y="1731169"/>
                  </a:moveTo>
                  <a:cubicBezTo>
                    <a:pt x="581025" y="1721167"/>
                    <a:pt x="585311" y="1705927"/>
                    <a:pt x="589597" y="1709737"/>
                  </a:cubicBezTo>
                  <a:cubicBezTo>
                    <a:pt x="584835" y="1722120"/>
                    <a:pt x="580549" y="1732121"/>
                    <a:pt x="576262" y="1731169"/>
                  </a:cubicBezTo>
                  <a:close/>
                  <a:moveTo>
                    <a:pt x="336232" y="1714500"/>
                  </a:moveTo>
                  <a:cubicBezTo>
                    <a:pt x="339090" y="1697355"/>
                    <a:pt x="341947" y="1704023"/>
                    <a:pt x="344805" y="1693069"/>
                  </a:cubicBezTo>
                  <a:cubicBezTo>
                    <a:pt x="345757" y="1696879"/>
                    <a:pt x="342900" y="1706880"/>
                    <a:pt x="341947" y="1714500"/>
                  </a:cubicBezTo>
                  <a:cubicBezTo>
                    <a:pt x="338137" y="1722596"/>
                    <a:pt x="340519" y="1712119"/>
                    <a:pt x="336232" y="1714500"/>
                  </a:cubicBezTo>
                  <a:close/>
                  <a:moveTo>
                    <a:pt x="347662" y="1680210"/>
                  </a:moveTo>
                  <a:cubicBezTo>
                    <a:pt x="344329" y="1679257"/>
                    <a:pt x="350996" y="1658779"/>
                    <a:pt x="355759" y="1646396"/>
                  </a:cubicBezTo>
                  <a:cubicBezTo>
                    <a:pt x="357187" y="1653540"/>
                    <a:pt x="350044" y="1672114"/>
                    <a:pt x="347662" y="1680210"/>
                  </a:cubicBezTo>
                  <a:close/>
                  <a:moveTo>
                    <a:pt x="408146" y="1668780"/>
                  </a:moveTo>
                  <a:cubicBezTo>
                    <a:pt x="404812" y="1669733"/>
                    <a:pt x="401955" y="1670209"/>
                    <a:pt x="408146" y="1656398"/>
                  </a:cubicBezTo>
                  <a:cubicBezTo>
                    <a:pt x="409575" y="1658302"/>
                    <a:pt x="412432" y="1657826"/>
                    <a:pt x="408146" y="1668780"/>
                  </a:cubicBezTo>
                  <a:close/>
                  <a:moveTo>
                    <a:pt x="380047" y="1667828"/>
                  </a:moveTo>
                  <a:cubicBezTo>
                    <a:pt x="380047" y="1667828"/>
                    <a:pt x="386715" y="1645920"/>
                    <a:pt x="388620" y="1643063"/>
                  </a:cubicBezTo>
                  <a:cubicBezTo>
                    <a:pt x="388620" y="1646872"/>
                    <a:pt x="391954" y="1646396"/>
                    <a:pt x="386239" y="1659731"/>
                  </a:cubicBezTo>
                  <a:cubicBezTo>
                    <a:pt x="386239" y="1653540"/>
                    <a:pt x="383857" y="1656398"/>
                    <a:pt x="380047" y="1667828"/>
                  </a:cubicBezTo>
                  <a:close/>
                  <a:moveTo>
                    <a:pt x="424815" y="1574482"/>
                  </a:moveTo>
                  <a:lnTo>
                    <a:pt x="419100" y="1590675"/>
                  </a:lnTo>
                  <a:cubicBezTo>
                    <a:pt x="415766" y="1590199"/>
                    <a:pt x="420052" y="1577816"/>
                    <a:pt x="419100" y="1574006"/>
                  </a:cubicBezTo>
                  <a:cubicBezTo>
                    <a:pt x="423386" y="1566386"/>
                    <a:pt x="418147" y="1584007"/>
                    <a:pt x="424815" y="1574006"/>
                  </a:cubicBezTo>
                  <a:close/>
                  <a:moveTo>
                    <a:pt x="654367" y="1544002"/>
                  </a:moveTo>
                  <a:cubicBezTo>
                    <a:pt x="654367" y="1540669"/>
                    <a:pt x="656272" y="1534954"/>
                    <a:pt x="660082" y="1525905"/>
                  </a:cubicBezTo>
                  <a:cubicBezTo>
                    <a:pt x="667226" y="1521619"/>
                    <a:pt x="657225" y="1540193"/>
                    <a:pt x="654367" y="1544002"/>
                  </a:cubicBezTo>
                  <a:close/>
                  <a:moveTo>
                    <a:pt x="483870" y="1426369"/>
                  </a:moveTo>
                  <a:cubicBezTo>
                    <a:pt x="478631" y="1427321"/>
                    <a:pt x="495776" y="1396365"/>
                    <a:pt x="496729" y="1403033"/>
                  </a:cubicBezTo>
                  <a:cubicBezTo>
                    <a:pt x="491014" y="1417796"/>
                    <a:pt x="488632" y="1413986"/>
                    <a:pt x="483870" y="1426369"/>
                  </a:cubicBezTo>
                  <a:close/>
                  <a:moveTo>
                    <a:pt x="610076" y="1442085"/>
                  </a:moveTo>
                  <a:cubicBezTo>
                    <a:pt x="610076" y="1442085"/>
                    <a:pt x="610076" y="1435894"/>
                    <a:pt x="609124" y="1433989"/>
                  </a:cubicBezTo>
                  <a:cubicBezTo>
                    <a:pt x="613410" y="1429226"/>
                    <a:pt x="618649" y="1421130"/>
                    <a:pt x="623411" y="1413034"/>
                  </a:cubicBezTo>
                  <a:cubicBezTo>
                    <a:pt x="625792" y="1419225"/>
                    <a:pt x="614838" y="1432084"/>
                    <a:pt x="610076" y="1442561"/>
                  </a:cubicBezTo>
                  <a:close/>
                  <a:moveTo>
                    <a:pt x="706279" y="1281112"/>
                  </a:moveTo>
                  <a:cubicBezTo>
                    <a:pt x="706279" y="1281112"/>
                    <a:pt x="706279" y="1273492"/>
                    <a:pt x="710088" y="1265872"/>
                  </a:cubicBezTo>
                  <a:lnTo>
                    <a:pt x="714375" y="1267301"/>
                  </a:lnTo>
                  <a:lnTo>
                    <a:pt x="706279" y="1281112"/>
                  </a:lnTo>
                  <a:close/>
                  <a:moveTo>
                    <a:pt x="856297" y="1275874"/>
                  </a:moveTo>
                  <a:cubicBezTo>
                    <a:pt x="867727" y="1261586"/>
                    <a:pt x="877252" y="1253490"/>
                    <a:pt x="890111" y="1234440"/>
                  </a:cubicBezTo>
                  <a:cubicBezTo>
                    <a:pt x="892968" y="1235869"/>
                    <a:pt x="882015" y="1249680"/>
                    <a:pt x="878205" y="1253014"/>
                  </a:cubicBezTo>
                  <a:cubicBezTo>
                    <a:pt x="879157" y="1255395"/>
                    <a:pt x="883443" y="1249680"/>
                    <a:pt x="886777" y="1244918"/>
                  </a:cubicBezTo>
                  <a:cubicBezTo>
                    <a:pt x="878205" y="1257776"/>
                    <a:pt x="863917" y="1274921"/>
                    <a:pt x="856773" y="1275874"/>
                  </a:cubicBezTo>
                  <a:close/>
                  <a:moveTo>
                    <a:pt x="1058703" y="1094423"/>
                  </a:moveTo>
                  <a:cubicBezTo>
                    <a:pt x="1055370" y="1093470"/>
                    <a:pt x="1062037" y="1087755"/>
                    <a:pt x="1066800" y="1082516"/>
                  </a:cubicBezTo>
                  <a:cubicBezTo>
                    <a:pt x="1072515" y="1082516"/>
                    <a:pt x="1065847" y="1090612"/>
                    <a:pt x="1058703" y="1094423"/>
                  </a:cubicBezTo>
                  <a:close/>
                  <a:moveTo>
                    <a:pt x="1308734" y="614839"/>
                  </a:moveTo>
                  <a:cubicBezTo>
                    <a:pt x="1313973" y="615791"/>
                    <a:pt x="1305401" y="619601"/>
                    <a:pt x="1308734" y="621030"/>
                  </a:cubicBezTo>
                  <a:cubicBezTo>
                    <a:pt x="1297304" y="626745"/>
                    <a:pt x="1293971" y="621030"/>
                    <a:pt x="1308734" y="614839"/>
                  </a:cubicBezTo>
                  <a:close/>
                  <a:moveTo>
                    <a:pt x="1533524" y="813911"/>
                  </a:moveTo>
                  <a:cubicBezTo>
                    <a:pt x="1526380" y="813911"/>
                    <a:pt x="1552098" y="798671"/>
                    <a:pt x="1552098" y="802958"/>
                  </a:cubicBezTo>
                  <a:cubicBezTo>
                    <a:pt x="1539716" y="807244"/>
                    <a:pt x="1544478" y="807720"/>
                    <a:pt x="1533524" y="813911"/>
                  </a:cubicBezTo>
                  <a:close/>
                  <a:moveTo>
                    <a:pt x="1613058" y="841534"/>
                  </a:moveTo>
                  <a:cubicBezTo>
                    <a:pt x="1614963" y="838200"/>
                    <a:pt x="1610201" y="835343"/>
                    <a:pt x="1622583" y="831056"/>
                  </a:cubicBezTo>
                  <a:cubicBezTo>
                    <a:pt x="1625441" y="832485"/>
                    <a:pt x="1624488" y="837247"/>
                    <a:pt x="1613058" y="841534"/>
                  </a:cubicBezTo>
                  <a:close/>
                  <a:moveTo>
                    <a:pt x="1942623" y="725805"/>
                  </a:moveTo>
                  <a:cubicBezTo>
                    <a:pt x="1939765" y="722471"/>
                    <a:pt x="1954053" y="720566"/>
                    <a:pt x="1962149" y="718185"/>
                  </a:cubicBezTo>
                  <a:cubicBezTo>
                    <a:pt x="1965483" y="723900"/>
                    <a:pt x="1952148" y="722948"/>
                    <a:pt x="1942623" y="725805"/>
                  </a:cubicBezTo>
                  <a:close/>
                  <a:moveTo>
                    <a:pt x="1948338" y="24289"/>
                  </a:moveTo>
                  <a:cubicBezTo>
                    <a:pt x="1924049" y="24765"/>
                    <a:pt x="1905952" y="26194"/>
                    <a:pt x="1897855" y="31909"/>
                  </a:cubicBezTo>
                  <a:cubicBezTo>
                    <a:pt x="1863089" y="31909"/>
                    <a:pt x="1920239" y="20003"/>
                    <a:pt x="1935955" y="20003"/>
                  </a:cubicBezTo>
                  <a:cubicBezTo>
                    <a:pt x="1930240" y="20003"/>
                    <a:pt x="1934050" y="24765"/>
                    <a:pt x="1941671" y="20479"/>
                  </a:cubicBezTo>
                  <a:cubicBezTo>
                    <a:pt x="1949767" y="20479"/>
                    <a:pt x="1941194" y="21907"/>
                    <a:pt x="1948814" y="24289"/>
                  </a:cubicBezTo>
                  <a:close/>
                  <a:moveTo>
                    <a:pt x="2130741" y="638651"/>
                  </a:moveTo>
                  <a:cubicBezTo>
                    <a:pt x="2119312" y="637223"/>
                    <a:pt x="2144077" y="634841"/>
                    <a:pt x="2148363" y="632936"/>
                  </a:cubicBezTo>
                  <a:cubicBezTo>
                    <a:pt x="2159793" y="634365"/>
                    <a:pt x="2135028" y="636746"/>
                    <a:pt x="2130741" y="638651"/>
                  </a:cubicBezTo>
                  <a:close/>
                  <a:moveTo>
                    <a:pt x="2163603" y="634841"/>
                  </a:moveTo>
                  <a:cubicBezTo>
                    <a:pt x="2163603" y="634841"/>
                    <a:pt x="2153125" y="632936"/>
                    <a:pt x="2155030" y="630079"/>
                  </a:cubicBezTo>
                  <a:cubicBezTo>
                    <a:pt x="2197416" y="629602"/>
                    <a:pt x="2219800" y="633889"/>
                    <a:pt x="2255519" y="632460"/>
                  </a:cubicBezTo>
                  <a:cubicBezTo>
                    <a:pt x="2238374" y="627221"/>
                    <a:pt x="2267902" y="628650"/>
                    <a:pt x="2253614" y="622935"/>
                  </a:cubicBezTo>
                  <a:cubicBezTo>
                    <a:pt x="2244089" y="622935"/>
                    <a:pt x="2236469" y="623887"/>
                    <a:pt x="2231706" y="625316"/>
                  </a:cubicBezTo>
                  <a:cubicBezTo>
                    <a:pt x="2219324" y="623887"/>
                    <a:pt x="2231706" y="621030"/>
                    <a:pt x="2212180" y="620554"/>
                  </a:cubicBezTo>
                  <a:cubicBezTo>
                    <a:pt x="2213609" y="617696"/>
                    <a:pt x="2220277" y="616267"/>
                    <a:pt x="2221705" y="613410"/>
                  </a:cubicBezTo>
                  <a:cubicBezTo>
                    <a:pt x="2236945" y="614362"/>
                    <a:pt x="2218372" y="617220"/>
                    <a:pt x="2233612" y="617220"/>
                  </a:cubicBezTo>
                  <a:cubicBezTo>
                    <a:pt x="2235517" y="620078"/>
                    <a:pt x="2226944" y="619601"/>
                    <a:pt x="2230754" y="622459"/>
                  </a:cubicBezTo>
                  <a:cubicBezTo>
                    <a:pt x="2233612" y="618649"/>
                    <a:pt x="2253614" y="619601"/>
                    <a:pt x="2263615" y="618173"/>
                  </a:cubicBezTo>
                  <a:cubicBezTo>
                    <a:pt x="2257424" y="625316"/>
                    <a:pt x="2279331" y="623411"/>
                    <a:pt x="2268854" y="626745"/>
                  </a:cubicBezTo>
                  <a:cubicBezTo>
                    <a:pt x="2268854" y="629126"/>
                    <a:pt x="2282189" y="627698"/>
                    <a:pt x="2287904" y="628174"/>
                  </a:cubicBezTo>
                  <a:cubicBezTo>
                    <a:pt x="2288856" y="630079"/>
                    <a:pt x="2283618" y="630555"/>
                    <a:pt x="2285047" y="632460"/>
                  </a:cubicBezTo>
                  <a:cubicBezTo>
                    <a:pt x="2276474" y="631984"/>
                    <a:pt x="2269330" y="630079"/>
                    <a:pt x="2262663" y="631984"/>
                  </a:cubicBezTo>
                  <a:cubicBezTo>
                    <a:pt x="2266949" y="633889"/>
                    <a:pt x="2280284" y="633412"/>
                    <a:pt x="2281713" y="635794"/>
                  </a:cubicBezTo>
                  <a:cubicBezTo>
                    <a:pt x="2272664" y="636746"/>
                    <a:pt x="2263615" y="635794"/>
                    <a:pt x="2247899" y="634841"/>
                  </a:cubicBezTo>
                  <a:cubicBezTo>
                    <a:pt x="2257900" y="637223"/>
                    <a:pt x="2259329" y="642461"/>
                    <a:pt x="2278855" y="641985"/>
                  </a:cubicBezTo>
                  <a:cubicBezTo>
                    <a:pt x="2283142" y="645319"/>
                    <a:pt x="2270759" y="643890"/>
                    <a:pt x="2264568" y="643890"/>
                  </a:cubicBezTo>
                  <a:cubicBezTo>
                    <a:pt x="2263139" y="647224"/>
                    <a:pt x="2272188" y="647224"/>
                    <a:pt x="2265520" y="649129"/>
                  </a:cubicBezTo>
                  <a:cubicBezTo>
                    <a:pt x="2275521" y="648176"/>
                    <a:pt x="2284570" y="648176"/>
                    <a:pt x="2295048" y="650081"/>
                  </a:cubicBezTo>
                  <a:cubicBezTo>
                    <a:pt x="2293143" y="653415"/>
                    <a:pt x="2274093" y="650081"/>
                    <a:pt x="2284570" y="655320"/>
                  </a:cubicBezTo>
                  <a:cubicBezTo>
                    <a:pt x="2272664" y="655796"/>
                    <a:pt x="2272664" y="653415"/>
                    <a:pt x="2269330" y="651510"/>
                  </a:cubicBezTo>
                  <a:cubicBezTo>
                    <a:pt x="2265044" y="651510"/>
                    <a:pt x="2266473" y="653415"/>
                    <a:pt x="2265997" y="654844"/>
                  </a:cubicBezTo>
                  <a:cubicBezTo>
                    <a:pt x="2258376" y="653891"/>
                    <a:pt x="2257900" y="652939"/>
                    <a:pt x="2261710" y="651510"/>
                  </a:cubicBezTo>
                  <a:cubicBezTo>
                    <a:pt x="2254090" y="651510"/>
                    <a:pt x="2250280" y="654367"/>
                    <a:pt x="2243613" y="651986"/>
                  </a:cubicBezTo>
                  <a:cubicBezTo>
                    <a:pt x="2242184" y="650081"/>
                    <a:pt x="2246946" y="650081"/>
                    <a:pt x="2246946" y="648652"/>
                  </a:cubicBezTo>
                  <a:cubicBezTo>
                    <a:pt x="2227896" y="643890"/>
                    <a:pt x="2203608" y="648652"/>
                    <a:pt x="2176462" y="646271"/>
                  </a:cubicBezTo>
                  <a:cubicBezTo>
                    <a:pt x="2178366" y="648176"/>
                    <a:pt x="2187415" y="648652"/>
                    <a:pt x="2185034" y="651986"/>
                  </a:cubicBezTo>
                  <a:cubicBezTo>
                    <a:pt x="2174080" y="651986"/>
                    <a:pt x="2175985" y="647700"/>
                    <a:pt x="2162174" y="647700"/>
                  </a:cubicBezTo>
                  <a:cubicBezTo>
                    <a:pt x="2167413" y="642461"/>
                    <a:pt x="2148839" y="643414"/>
                    <a:pt x="2138838" y="643414"/>
                  </a:cubicBezTo>
                  <a:cubicBezTo>
                    <a:pt x="2138838" y="639127"/>
                    <a:pt x="2145505" y="634365"/>
                    <a:pt x="2163126" y="634841"/>
                  </a:cubicBezTo>
                  <a:close/>
                  <a:moveTo>
                    <a:pt x="2189797" y="619601"/>
                  </a:moveTo>
                  <a:cubicBezTo>
                    <a:pt x="2193130" y="618173"/>
                    <a:pt x="2192654" y="615791"/>
                    <a:pt x="2195988" y="614362"/>
                  </a:cubicBezTo>
                  <a:lnTo>
                    <a:pt x="2215038" y="614362"/>
                  </a:lnTo>
                  <a:cubicBezTo>
                    <a:pt x="2213133" y="619601"/>
                    <a:pt x="2198845" y="615791"/>
                    <a:pt x="2189797" y="619601"/>
                  </a:cubicBezTo>
                  <a:close/>
                  <a:moveTo>
                    <a:pt x="2166936" y="616744"/>
                  </a:moveTo>
                  <a:cubicBezTo>
                    <a:pt x="2169794" y="615315"/>
                    <a:pt x="2175985" y="614839"/>
                    <a:pt x="2185034" y="615315"/>
                  </a:cubicBezTo>
                  <a:lnTo>
                    <a:pt x="2185987" y="618649"/>
                  </a:lnTo>
                  <a:cubicBezTo>
                    <a:pt x="2176938" y="618649"/>
                    <a:pt x="2177414" y="616267"/>
                    <a:pt x="2166936" y="616744"/>
                  </a:cubicBezTo>
                  <a:close/>
                  <a:moveTo>
                    <a:pt x="2206465" y="714851"/>
                  </a:moveTo>
                  <a:cubicBezTo>
                    <a:pt x="2206942" y="711994"/>
                    <a:pt x="2215038" y="711517"/>
                    <a:pt x="2223134" y="711041"/>
                  </a:cubicBezTo>
                  <a:cubicBezTo>
                    <a:pt x="2224087" y="714375"/>
                    <a:pt x="2214561" y="714375"/>
                    <a:pt x="2206465" y="714851"/>
                  </a:cubicBezTo>
                  <a:close/>
                  <a:moveTo>
                    <a:pt x="2004535" y="19526"/>
                  </a:moveTo>
                  <a:cubicBezTo>
                    <a:pt x="2035491" y="16669"/>
                    <a:pt x="2073592" y="10477"/>
                    <a:pt x="2101690" y="10954"/>
                  </a:cubicBezTo>
                  <a:cubicBezTo>
                    <a:pt x="2086450" y="17145"/>
                    <a:pt x="2026919" y="22384"/>
                    <a:pt x="2004535" y="19526"/>
                  </a:cubicBezTo>
                  <a:close/>
                  <a:moveTo>
                    <a:pt x="2212180" y="655320"/>
                  </a:moveTo>
                  <a:cubicBezTo>
                    <a:pt x="2217419" y="653891"/>
                    <a:pt x="2225991" y="653415"/>
                    <a:pt x="2237422" y="653891"/>
                  </a:cubicBezTo>
                  <a:cubicBezTo>
                    <a:pt x="2240755" y="657225"/>
                    <a:pt x="2234564" y="657701"/>
                    <a:pt x="2235040" y="660083"/>
                  </a:cubicBezTo>
                  <a:cubicBezTo>
                    <a:pt x="2223610" y="659606"/>
                    <a:pt x="2227896" y="654367"/>
                    <a:pt x="2212180" y="655320"/>
                  </a:cubicBezTo>
                  <a:close/>
                  <a:moveTo>
                    <a:pt x="2246946" y="663892"/>
                  </a:moveTo>
                  <a:cubicBezTo>
                    <a:pt x="2246946" y="663892"/>
                    <a:pt x="2250280" y="662464"/>
                    <a:pt x="2249804" y="660559"/>
                  </a:cubicBezTo>
                  <a:cubicBezTo>
                    <a:pt x="2261234" y="660559"/>
                    <a:pt x="2267425" y="662464"/>
                    <a:pt x="2275998" y="663416"/>
                  </a:cubicBezTo>
                  <a:cubicBezTo>
                    <a:pt x="2266473" y="663892"/>
                    <a:pt x="2255995" y="664845"/>
                    <a:pt x="2246946" y="663416"/>
                  </a:cubicBezTo>
                  <a:close/>
                  <a:moveTo>
                    <a:pt x="2280760" y="626269"/>
                  </a:moveTo>
                  <a:cubicBezTo>
                    <a:pt x="2277426" y="623411"/>
                    <a:pt x="2287904" y="624364"/>
                    <a:pt x="2287428" y="621982"/>
                  </a:cubicBezTo>
                  <a:cubicBezTo>
                    <a:pt x="2295524" y="621982"/>
                    <a:pt x="2289809" y="625793"/>
                    <a:pt x="2292190" y="627698"/>
                  </a:cubicBezTo>
                  <a:cubicBezTo>
                    <a:pt x="2288856" y="627221"/>
                    <a:pt x="2285999" y="626269"/>
                    <a:pt x="2280760" y="626269"/>
                  </a:cubicBezTo>
                  <a:close/>
                  <a:moveTo>
                    <a:pt x="2147410" y="6667"/>
                  </a:moveTo>
                  <a:cubicBezTo>
                    <a:pt x="2147410" y="3334"/>
                    <a:pt x="2165984" y="3810"/>
                    <a:pt x="2173128" y="5715"/>
                  </a:cubicBezTo>
                  <a:cubicBezTo>
                    <a:pt x="2168842" y="7620"/>
                    <a:pt x="2155983" y="7620"/>
                    <a:pt x="2147410" y="6667"/>
                  </a:cubicBezTo>
                  <a:close/>
                  <a:moveTo>
                    <a:pt x="2437923" y="50006"/>
                  </a:moveTo>
                  <a:cubicBezTo>
                    <a:pt x="2453639" y="46196"/>
                    <a:pt x="2499359" y="57626"/>
                    <a:pt x="2534125" y="60007"/>
                  </a:cubicBezTo>
                  <a:cubicBezTo>
                    <a:pt x="2523171" y="65246"/>
                    <a:pt x="2464593" y="55721"/>
                    <a:pt x="2437923" y="50006"/>
                  </a:cubicBezTo>
                  <a:close/>
                  <a:moveTo>
                    <a:pt x="2595561" y="682466"/>
                  </a:moveTo>
                  <a:cubicBezTo>
                    <a:pt x="2610801" y="687705"/>
                    <a:pt x="2636042" y="686752"/>
                    <a:pt x="2638900" y="697706"/>
                  </a:cubicBezTo>
                  <a:cubicBezTo>
                    <a:pt x="2629851" y="693896"/>
                    <a:pt x="2616040" y="691039"/>
                    <a:pt x="2620802" y="696277"/>
                  </a:cubicBezTo>
                  <a:cubicBezTo>
                    <a:pt x="2609849" y="694372"/>
                    <a:pt x="2607468" y="691991"/>
                    <a:pt x="2598895" y="690086"/>
                  </a:cubicBezTo>
                  <a:cubicBezTo>
                    <a:pt x="2601752" y="687229"/>
                    <a:pt x="2595085" y="685324"/>
                    <a:pt x="2595561" y="682466"/>
                  </a:cubicBezTo>
                  <a:close/>
                  <a:moveTo>
                    <a:pt x="2568415" y="54769"/>
                  </a:moveTo>
                  <a:cubicBezTo>
                    <a:pt x="2565558" y="49054"/>
                    <a:pt x="2591275" y="56197"/>
                    <a:pt x="2604134" y="59055"/>
                  </a:cubicBezTo>
                  <a:cubicBezTo>
                    <a:pt x="2601752" y="61912"/>
                    <a:pt x="2579845" y="57150"/>
                    <a:pt x="2568415" y="54769"/>
                  </a:cubicBezTo>
                  <a:close/>
                  <a:moveTo>
                    <a:pt x="2610801" y="677227"/>
                  </a:moveTo>
                  <a:cubicBezTo>
                    <a:pt x="2610801" y="677227"/>
                    <a:pt x="2626518" y="680561"/>
                    <a:pt x="2632709" y="681037"/>
                  </a:cubicBezTo>
                  <a:cubicBezTo>
                    <a:pt x="2630328" y="684371"/>
                    <a:pt x="2615564" y="680085"/>
                    <a:pt x="2610801" y="677227"/>
                  </a:cubicBezTo>
                  <a:close/>
                  <a:moveTo>
                    <a:pt x="2614135" y="62865"/>
                  </a:moveTo>
                  <a:lnTo>
                    <a:pt x="2634137" y="67628"/>
                  </a:lnTo>
                  <a:cubicBezTo>
                    <a:pt x="2638424" y="72866"/>
                    <a:pt x="2610325" y="66199"/>
                    <a:pt x="2614135" y="62865"/>
                  </a:cubicBezTo>
                  <a:close/>
                  <a:moveTo>
                    <a:pt x="2795110" y="103346"/>
                  </a:moveTo>
                  <a:cubicBezTo>
                    <a:pt x="2795110" y="100012"/>
                    <a:pt x="2825114" y="108109"/>
                    <a:pt x="2820351" y="110966"/>
                  </a:cubicBezTo>
                  <a:cubicBezTo>
                    <a:pt x="2808921" y="110014"/>
                    <a:pt x="2810826" y="106680"/>
                    <a:pt x="2795110" y="103346"/>
                  </a:cubicBezTo>
                  <a:close/>
                  <a:moveTo>
                    <a:pt x="2830352" y="141922"/>
                  </a:moveTo>
                  <a:cubicBezTo>
                    <a:pt x="2873691" y="149066"/>
                    <a:pt x="2931793" y="177165"/>
                    <a:pt x="2961321" y="178594"/>
                  </a:cubicBezTo>
                  <a:cubicBezTo>
                    <a:pt x="2977037" y="182880"/>
                    <a:pt x="2964655" y="183356"/>
                    <a:pt x="2980848" y="187642"/>
                  </a:cubicBezTo>
                  <a:cubicBezTo>
                    <a:pt x="2972751" y="190500"/>
                    <a:pt x="2966084" y="190500"/>
                    <a:pt x="2956082" y="192405"/>
                  </a:cubicBezTo>
                  <a:cubicBezTo>
                    <a:pt x="2931793" y="179546"/>
                    <a:pt x="2907505" y="177641"/>
                    <a:pt x="2888455" y="171926"/>
                  </a:cubicBezTo>
                  <a:cubicBezTo>
                    <a:pt x="2873691" y="166688"/>
                    <a:pt x="2871310" y="162401"/>
                    <a:pt x="2849879" y="156210"/>
                  </a:cubicBezTo>
                  <a:cubicBezTo>
                    <a:pt x="2850831" y="150971"/>
                    <a:pt x="2864166" y="160020"/>
                    <a:pt x="2878930" y="162877"/>
                  </a:cubicBezTo>
                  <a:cubicBezTo>
                    <a:pt x="2873215" y="152876"/>
                    <a:pt x="2845592" y="149542"/>
                    <a:pt x="2830352" y="141446"/>
                  </a:cubicBezTo>
                  <a:close/>
                  <a:moveTo>
                    <a:pt x="2874167" y="126206"/>
                  </a:moveTo>
                  <a:cubicBezTo>
                    <a:pt x="2874167" y="129064"/>
                    <a:pt x="2882264" y="131445"/>
                    <a:pt x="2874167" y="130969"/>
                  </a:cubicBezTo>
                  <a:lnTo>
                    <a:pt x="2884169" y="134302"/>
                  </a:lnTo>
                  <a:cubicBezTo>
                    <a:pt x="2891789" y="140970"/>
                    <a:pt x="2835115" y="112871"/>
                    <a:pt x="2874167" y="126206"/>
                  </a:cubicBezTo>
                  <a:close/>
                  <a:moveTo>
                    <a:pt x="2878930" y="141446"/>
                  </a:moveTo>
                  <a:cubicBezTo>
                    <a:pt x="2885121" y="140494"/>
                    <a:pt x="2895122" y="143351"/>
                    <a:pt x="2908457" y="149542"/>
                  </a:cubicBezTo>
                  <a:cubicBezTo>
                    <a:pt x="2907981" y="152400"/>
                    <a:pt x="2892265" y="146209"/>
                    <a:pt x="2878930" y="141446"/>
                  </a:cubicBezTo>
                  <a:close/>
                  <a:moveTo>
                    <a:pt x="2895599" y="258604"/>
                  </a:moveTo>
                  <a:cubicBezTo>
                    <a:pt x="2881787" y="252889"/>
                    <a:pt x="2906552" y="260509"/>
                    <a:pt x="2900361" y="255746"/>
                  </a:cubicBezTo>
                  <a:cubicBezTo>
                    <a:pt x="2908457" y="260032"/>
                    <a:pt x="2918459" y="264319"/>
                    <a:pt x="2918459" y="267652"/>
                  </a:cubicBezTo>
                  <a:cubicBezTo>
                    <a:pt x="2903695" y="264319"/>
                    <a:pt x="2899885" y="256699"/>
                    <a:pt x="2895122" y="258604"/>
                  </a:cubicBezTo>
                  <a:close/>
                  <a:moveTo>
                    <a:pt x="2922745" y="282892"/>
                  </a:moveTo>
                  <a:cubicBezTo>
                    <a:pt x="2922745" y="282892"/>
                    <a:pt x="2942271" y="286226"/>
                    <a:pt x="2922745" y="279559"/>
                  </a:cubicBezTo>
                  <a:cubicBezTo>
                    <a:pt x="2965131" y="286226"/>
                    <a:pt x="2952749" y="296704"/>
                    <a:pt x="2954654" y="296704"/>
                  </a:cubicBezTo>
                  <a:cubicBezTo>
                    <a:pt x="2955606" y="298132"/>
                    <a:pt x="2952749" y="296704"/>
                    <a:pt x="2949891" y="296227"/>
                  </a:cubicBezTo>
                  <a:lnTo>
                    <a:pt x="2949891" y="298609"/>
                  </a:lnTo>
                  <a:cubicBezTo>
                    <a:pt x="2937509" y="293370"/>
                    <a:pt x="2934651" y="288607"/>
                    <a:pt x="2922269" y="283369"/>
                  </a:cubicBezTo>
                  <a:close/>
                  <a:moveTo>
                    <a:pt x="2937509" y="164306"/>
                  </a:moveTo>
                  <a:cubicBezTo>
                    <a:pt x="2936556" y="159544"/>
                    <a:pt x="2967512" y="173831"/>
                    <a:pt x="2971799" y="171926"/>
                  </a:cubicBezTo>
                  <a:cubicBezTo>
                    <a:pt x="2985610" y="180022"/>
                    <a:pt x="2957035" y="172402"/>
                    <a:pt x="2937509" y="164306"/>
                  </a:cubicBezTo>
                  <a:close/>
                  <a:moveTo>
                    <a:pt x="2943224" y="257175"/>
                  </a:moveTo>
                  <a:cubicBezTo>
                    <a:pt x="2943224" y="253841"/>
                    <a:pt x="2976561" y="265747"/>
                    <a:pt x="2971322" y="268129"/>
                  </a:cubicBezTo>
                  <a:cubicBezTo>
                    <a:pt x="2953225" y="262414"/>
                    <a:pt x="2954654" y="263366"/>
                    <a:pt x="2943224" y="257175"/>
                  </a:cubicBezTo>
                  <a:close/>
                  <a:moveTo>
                    <a:pt x="3019900" y="200977"/>
                  </a:moveTo>
                  <a:cubicBezTo>
                    <a:pt x="3019900" y="206693"/>
                    <a:pt x="3018947" y="209550"/>
                    <a:pt x="2995135" y="200977"/>
                  </a:cubicBezTo>
                  <a:cubicBezTo>
                    <a:pt x="3016090" y="206693"/>
                    <a:pt x="2985610" y="186690"/>
                    <a:pt x="3019900" y="200977"/>
                  </a:cubicBezTo>
                  <a:close/>
                  <a:moveTo>
                    <a:pt x="3001802" y="170021"/>
                  </a:moveTo>
                  <a:cubicBezTo>
                    <a:pt x="3008470" y="173355"/>
                    <a:pt x="3038950" y="182880"/>
                    <a:pt x="3045141" y="184309"/>
                  </a:cubicBezTo>
                  <a:cubicBezTo>
                    <a:pt x="3044665" y="187166"/>
                    <a:pt x="3035140" y="185261"/>
                    <a:pt x="3023710" y="181451"/>
                  </a:cubicBezTo>
                  <a:cubicBezTo>
                    <a:pt x="3012280" y="178117"/>
                    <a:pt x="2998945" y="174308"/>
                    <a:pt x="2991801" y="170974"/>
                  </a:cubicBezTo>
                  <a:cubicBezTo>
                    <a:pt x="2992277" y="168116"/>
                    <a:pt x="3014661" y="177641"/>
                    <a:pt x="3001802" y="170021"/>
                  </a:cubicBezTo>
                  <a:close/>
                  <a:moveTo>
                    <a:pt x="3013233" y="222885"/>
                  </a:moveTo>
                  <a:cubicBezTo>
                    <a:pt x="3016566" y="222885"/>
                    <a:pt x="3023234" y="225266"/>
                    <a:pt x="3031806" y="229076"/>
                  </a:cubicBezTo>
                  <a:lnTo>
                    <a:pt x="3031806" y="233839"/>
                  </a:lnTo>
                  <a:cubicBezTo>
                    <a:pt x="3016566" y="228600"/>
                    <a:pt x="3028472" y="228600"/>
                    <a:pt x="3013233" y="222885"/>
                  </a:cubicBezTo>
                  <a:close/>
                  <a:moveTo>
                    <a:pt x="3079907" y="233362"/>
                  </a:moveTo>
                  <a:cubicBezTo>
                    <a:pt x="3068477" y="225742"/>
                    <a:pt x="3094671" y="240506"/>
                    <a:pt x="3098481" y="242887"/>
                  </a:cubicBezTo>
                  <a:cubicBezTo>
                    <a:pt x="3088004" y="245269"/>
                    <a:pt x="3088480" y="249079"/>
                    <a:pt x="3073716" y="246698"/>
                  </a:cubicBezTo>
                  <a:cubicBezTo>
                    <a:pt x="3055619" y="235267"/>
                    <a:pt x="3049904" y="226219"/>
                    <a:pt x="3033235" y="215265"/>
                  </a:cubicBezTo>
                  <a:cubicBezTo>
                    <a:pt x="3051809" y="221456"/>
                    <a:pt x="3058476" y="222885"/>
                    <a:pt x="3075145" y="233362"/>
                  </a:cubicBezTo>
                  <a:cubicBezTo>
                    <a:pt x="3080384" y="235267"/>
                    <a:pt x="3087051" y="236696"/>
                    <a:pt x="3079907" y="233362"/>
                  </a:cubicBezTo>
                  <a:close/>
                  <a:moveTo>
                    <a:pt x="3066572" y="222409"/>
                  </a:moveTo>
                  <a:cubicBezTo>
                    <a:pt x="3057047" y="217170"/>
                    <a:pt x="3069906" y="217646"/>
                    <a:pt x="3071811" y="216694"/>
                  </a:cubicBezTo>
                  <a:cubicBezTo>
                    <a:pt x="3086099" y="222409"/>
                    <a:pt x="3088956" y="225742"/>
                    <a:pt x="3099910" y="230981"/>
                  </a:cubicBezTo>
                  <a:cubicBezTo>
                    <a:pt x="3090385" y="229552"/>
                    <a:pt x="3071811" y="221456"/>
                    <a:pt x="3066572" y="222409"/>
                  </a:cubicBezTo>
                  <a:close/>
                  <a:moveTo>
                    <a:pt x="3064191" y="290036"/>
                  </a:moveTo>
                  <a:cubicBezTo>
                    <a:pt x="3056571" y="286226"/>
                    <a:pt x="3069430" y="287655"/>
                    <a:pt x="3065144" y="282416"/>
                  </a:cubicBezTo>
                  <a:cubicBezTo>
                    <a:pt x="3078478" y="288607"/>
                    <a:pt x="3078002" y="291941"/>
                    <a:pt x="3087527" y="297656"/>
                  </a:cubicBezTo>
                  <a:cubicBezTo>
                    <a:pt x="3089432" y="301943"/>
                    <a:pt x="3066572" y="289084"/>
                    <a:pt x="3064191" y="290512"/>
                  </a:cubicBezTo>
                  <a:close/>
                  <a:moveTo>
                    <a:pt x="3100386" y="228600"/>
                  </a:moveTo>
                  <a:cubicBezTo>
                    <a:pt x="3109435" y="230505"/>
                    <a:pt x="3101339" y="226219"/>
                    <a:pt x="3100862" y="222885"/>
                  </a:cubicBezTo>
                  <a:lnTo>
                    <a:pt x="3115150" y="229552"/>
                  </a:lnTo>
                  <a:cubicBezTo>
                    <a:pt x="3117055" y="232886"/>
                    <a:pt x="3099910" y="227647"/>
                    <a:pt x="3119436" y="236220"/>
                  </a:cubicBezTo>
                  <a:cubicBezTo>
                    <a:pt x="3118007" y="237172"/>
                    <a:pt x="3107530" y="231458"/>
                    <a:pt x="3100386" y="228600"/>
                  </a:cubicBezTo>
                  <a:close/>
                  <a:moveTo>
                    <a:pt x="2992754" y="800100"/>
                  </a:moveTo>
                  <a:cubicBezTo>
                    <a:pt x="2996563" y="797242"/>
                    <a:pt x="3014185" y="809625"/>
                    <a:pt x="3023710" y="815340"/>
                  </a:cubicBezTo>
                  <a:cubicBezTo>
                    <a:pt x="3016566" y="812959"/>
                    <a:pt x="2998469" y="804862"/>
                    <a:pt x="2992754" y="800100"/>
                  </a:cubicBezTo>
                  <a:close/>
                  <a:moveTo>
                    <a:pt x="3053714" y="891064"/>
                  </a:moveTo>
                  <a:cubicBezTo>
                    <a:pt x="3053714" y="886777"/>
                    <a:pt x="3057047" y="885825"/>
                    <a:pt x="3059905" y="884872"/>
                  </a:cubicBezTo>
                  <a:cubicBezTo>
                    <a:pt x="3072287" y="895826"/>
                    <a:pt x="3071335" y="897731"/>
                    <a:pt x="3082765" y="906780"/>
                  </a:cubicBezTo>
                  <a:cubicBezTo>
                    <a:pt x="3078002" y="907732"/>
                    <a:pt x="3066096" y="899636"/>
                    <a:pt x="3053714" y="891540"/>
                  </a:cubicBezTo>
                  <a:close/>
                  <a:moveTo>
                    <a:pt x="3069430" y="931069"/>
                  </a:moveTo>
                  <a:cubicBezTo>
                    <a:pt x="3071811" y="925830"/>
                    <a:pt x="3078478" y="936308"/>
                    <a:pt x="3091337" y="944404"/>
                  </a:cubicBezTo>
                  <a:cubicBezTo>
                    <a:pt x="3087051" y="947261"/>
                    <a:pt x="3081336" y="939165"/>
                    <a:pt x="3069430" y="931069"/>
                  </a:cubicBezTo>
                  <a:close/>
                  <a:moveTo>
                    <a:pt x="3104672" y="859631"/>
                  </a:moveTo>
                  <a:lnTo>
                    <a:pt x="3117055" y="868680"/>
                  </a:lnTo>
                  <a:cubicBezTo>
                    <a:pt x="3116102" y="875348"/>
                    <a:pt x="3118007" y="875824"/>
                    <a:pt x="3119436" y="883444"/>
                  </a:cubicBezTo>
                  <a:lnTo>
                    <a:pt x="3107053" y="874395"/>
                  </a:lnTo>
                  <a:cubicBezTo>
                    <a:pt x="3119912" y="877729"/>
                    <a:pt x="3106101" y="866775"/>
                    <a:pt x="3104672" y="859631"/>
                  </a:cubicBezTo>
                  <a:close/>
                  <a:moveTo>
                    <a:pt x="3230402" y="531019"/>
                  </a:moveTo>
                  <a:cubicBezTo>
                    <a:pt x="3241832" y="539591"/>
                    <a:pt x="3245642" y="545782"/>
                    <a:pt x="3257072" y="553879"/>
                  </a:cubicBezTo>
                  <a:cubicBezTo>
                    <a:pt x="3264216" y="558165"/>
                    <a:pt x="3266121" y="557689"/>
                    <a:pt x="3273741" y="562451"/>
                  </a:cubicBezTo>
                  <a:cubicBezTo>
                    <a:pt x="3275170" y="560070"/>
                    <a:pt x="3272788" y="556736"/>
                    <a:pt x="3267073" y="552450"/>
                  </a:cubicBezTo>
                  <a:cubicBezTo>
                    <a:pt x="3260882" y="549593"/>
                    <a:pt x="3268026" y="554831"/>
                    <a:pt x="3266121" y="555784"/>
                  </a:cubicBezTo>
                  <a:cubicBezTo>
                    <a:pt x="3258977" y="551497"/>
                    <a:pt x="3258025" y="549593"/>
                    <a:pt x="3250405" y="545306"/>
                  </a:cubicBezTo>
                  <a:cubicBezTo>
                    <a:pt x="3248500" y="540068"/>
                    <a:pt x="3264692" y="552450"/>
                    <a:pt x="3259930" y="544830"/>
                  </a:cubicBezTo>
                  <a:cubicBezTo>
                    <a:pt x="3255643" y="538639"/>
                    <a:pt x="3244214" y="537210"/>
                    <a:pt x="3239927" y="531971"/>
                  </a:cubicBezTo>
                  <a:cubicBezTo>
                    <a:pt x="3241356" y="528161"/>
                    <a:pt x="3268978" y="548640"/>
                    <a:pt x="3265645" y="541020"/>
                  </a:cubicBezTo>
                  <a:cubicBezTo>
                    <a:pt x="3278027" y="547688"/>
                    <a:pt x="3280408" y="550545"/>
                    <a:pt x="3289457" y="556736"/>
                  </a:cubicBezTo>
                  <a:cubicBezTo>
                    <a:pt x="3294696" y="555784"/>
                    <a:pt x="3281361" y="548640"/>
                    <a:pt x="3274217" y="544830"/>
                  </a:cubicBezTo>
                  <a:lnTo>
                    <a:pt x="3275646" y="540544"/>
                  </a:lnTo>
                  <a:cubicBezTo>
                    <a:pt x="3289934" y="548164"/>
                    <a:pt x="3297553" y="555308"/>
                    <a:pt x="3306602" y="562451"/>
                  </a:cubicBezTo>
                  <a:cubicBezTo>
                    <a:pt x="3310889" y="564833"/>
                    <a:pt x="3321366" y="568166"/>
                    <a:pt x="3307555" y="559117"/>
                  </a:cubicBezTo>
                  <a:cubicBezTo>
                    <a:pt x="3328510" y="572929"/>
                    <a:pt x="3351370" y="591026"/>
                    <a:pt x="3363752" y="604838"/>
                  </a:cubicBezTo>
                  <a:cubicBezTo>
                    <a:pt x="3377087" y="614362"/>
                    <a:pt x="3358514" y="595313"/>
                    <a:pt x="3368991" y="603409"/>
                  </a:cubicBezTo>
                  <a:cubicBezTo>
                    <a:pt x="3375182" y="610076"/>
                    <a:pt x="3379945" y="619601"/>
                    <a:pt x="3377087" y="621030"/>
                  </a:cubicBezTo>
                  <a:cubicBezTo>
                    <a:pt x="3352798" y="602456"/>
                    <a:pt x="3340416" y="588169"/>
                    <a:pt x="3318032" y="570548"/>
                  </a:cubicBezTo>
                  <a:cubicBezTo>
                    <a:pt x="3320413" y="576262"/>
                    <a:pt x="3334701" y="587216"/>
                    <a:pt x="3347083" y="596741"/>
                  </a:cubicBezTo>
                  <a:cubicBezTo>
                    <a:pt x="3338511" y="595313"/>
                    <a:pt x="3348512" y="601027"/>
                    <a:pt x="3357085" y="609124"/>
                  </a:cubicBezTo>
                  <a:cubicBezTo>
                    <a:pt x="3348512" y="609124"/>
                    <a:pt x="3328986" y="591502"/>
                    <a:pt x="3310412" y="579120"/>
                  </a:cubicBezTo>
                  <a:cubicBezTo>
                    <a:pt x="3316603" y="588169"/>
                    <a:pt x="3345178" y="608171"/>
                    <a:pt x="3367086" y="621506"/>
                  </a:cubicBezTo>
                  <a:cubicBezTo>
                    <a:pt x="3367562" y="626269"/>
                    <a:pt x="3354703" y="615315"/>
                    <a:pt x="3357085" y="622459"/>
                  </a:cubicBezTo>
                  <a:cubicBezTo>
                    <a:pt x="3364705" y="630079"/>
                    <a:pt x="3368038" y="630555"/>
                    <a:pt x="3379945" y="639127"/>
                  </a:cubicBezTo>
                  <a:cubicBezTo>
                    <a:pt x="3378516" y="643414"/>
                    <a:pt x="3358990" y="627698"/>
                    <a:pt x="3344702" y="617696"/>
                  </a:cubicBezTo>
                  <a:cubicBezTo>
                    <a:pt x="3352322" y="622459"/>
                    <a:pt x="3358514" y="621506"/>
                    <a:pt x="3346607" y="612458"/>
                  </a:cubicBezTo>
                  <a:cubicBezTo>
                    <a:pt x="3331367" y="606742"/>
                    <a:pt x="3314698" y="593407"/>
                    <a:pt x="3294696" y="584359"/>
                  </a:cubicBezTo>
                  <a:cubicBezTo>
                    <a:pt x="3307555" y="597218"/>
                    <a:pt x="3321842" y="599599"/>
                    <a:pt x="3340892" y="614839"/>
                  </a:cubicBezTo>
                  <a:cubicBezTo>
                    <a:pt x="3331843" y="612458"/>
                    <a:pt x="3345655" y="618649"/>
                    <a:pt x="3351370" y="626269"/>
                  </a:cubicBezTo>
                  <a:cubicBezTo>
                    <a:pt x="3349941" y="629602"/>
                    <a:pt x="3344702" y="628650"/>
                    <a:pt x="3334225" y="621506"/>
                  </a:cubicBezTo>
                  <a:cubicBezTo>
                    <a:pt x="3336130" y="621506"/>
                    <a:pt x="3338035" y="621982"/>
                    <a:pt x="3342321" y="624840"/>
                  </a:cubicBezTo>
                  <a:cubicBezTo>
                    <a:pt x="3304221" y="592931"/>
                    <a:pt x="3282313" y="581977"/>
                    <a:pt x="3267073" y="568642"/>
                  </a:cubicBezTo>
                  <a:lnTo>
                    <a:pt x="3268978" y="562451"/>
                  </a:lnTo>
                  <a:cubicBezTo>
                    <a:pt x="3254215" y="556260"/>
                    <a:pt x="3250881" y="551497"/>
                    <a:pt x="3237070" y="542449"/>
                  </a:cubicBezTo>
                  <a:cubicBezTo>
                    <a:pt x="3248024" y="543877"/>
                    <a:pt x="3228974" y="535305"/>
                    <a:pt x="3230879" y="531019"/>
                  </a:cubicBezTo>
                  <a:close/>
                  <a:moveTo>
                    <a:pt x="3265168" y="525304"/>
                  </a:moveTo>
                  <a:cubicBezTo>
                    <a:pt x="3282313" y="536257"/>
                    <a:pt x="3288505" y="541020"/>
                    <a:pt x="3282313" y="531971"/>
                  </a:cubicBezTo>
                  <a:cubicBezTo>
                    <a:pt x="3293744" y="539115"/>
                    <a:pt x="3296601" y="547211"/>
                    <a:pt x="3305650" y="548640"/>
                  </a:cubicBezTo>
                  <a:cubicBezTo>
                    <a:pt x="3318985" y="557689"/>
                    <a:pt x="3316127" y="560070"/>
                    <a:pt x="3323747" y="566737"/>
                  </a:cubicBezTo>
                  <a:cubicBezTo>
                    <a:pt x="3313270" y="560546"/>
                    <a:pt x="3305173" y="557213"/>
                    <a:pt x="3291839" y="547688"/>
                  </a:cubicBezTo>
                  <a:cubicBezTo>
                    <a:pt x="3304221" y="544354"/>
                    <a:pt x="3264692" y="532448"/>
                    <a:pt x="3264692" y="525304"/>
                  </a:cubicBezTo>
                  <a:close/>
                  <a:moveTo>
                    <a:pt x="3228974" y="554831"/>
                  </a:moveTo>
                  <a:cubicBezTo>
                    <a:pt x="3232307" y="553879"/>
                    <a:pt x="3248976" y="562451"/>
                    <a:pt x="3253738" y="566737"/>
                  </a:cubicBezTo>
                  <a:cubicBezTo>
                    <a:pt x="3253738" y="571976"/>
                    <a:pt x="3238498" y="561022"/>
                    <a:pt x="3228974" y="554831"/>
                  </a:cubicBezTo>
                  <a:close/>
                  <a:moveTo>
                    <a:pt x="3314698" y="550545"/>
                  </a:moveTo>
                  <a:cubicBezTo>
                    <a:pt x="3326129" y="555784"/>
                    <a:pt x="3340416" y="571500"/>
                    <a:pt x="3346607" y="569595"/>
                  </a:cubicBezTo>
                  <a:cubicBezTo>
                    <a:pt x="3361847" y="580549"/>
                    <a:pt x="3344702" y="570548"/>
                    <a:pt x="3353275" y="578168"/>
                  </a:cubicBezTo>
                  <a:cubicBezTo>
                    <a:pt x="3367086" y="586264"/>
                    <a:pt x="3389470" y="603885"/>
                    <a:pt x="3396137" y="607695"/>
                  </a:cubicBezTo>
                  <a:cubicBezTo>
                    <a:pt x="3398995" y="613886"/>
                    <a:pt x="3387088" y="603409"/>
                    <a:pt x="3379945" y="598646"/>
                  </a:cubicBezTo>
                  <a:cubicBezTo>
                    <a:pt x="3380897" y="604838"/>
                    <a:pt x="3397566" y="617220"/>
                    <a:pt x="3417092" y="630555"/>
                  </a:cubicBezTo>
                  <a:cubicBezTo>
                    <a:pt x="3412806" y="631507"/>
                    <a:pt x="3402328" y="625316"/>
                    <a:pt x="3403281" y="628650"/>
                  </a:cubicBezTo>
                  <a:cubicBezTo>
                    <a:pt x="3392327" y="619125"/>
                    <a:pt x="3402328" y="624840"/>
                    <a:pt x="3380421" y="611029"/>
                  </a:cubicBezTo>
                  <a:cubicBezTo>
                    <a:pt x="3382326" y="609600"/>
                    <a:pt x="3391375" y="616267"/>
                    <a:pt x="3393280" y="615315"/>
                  </a:cubicBezTo>
                  <a:cubicBezTo>
                    <a:pt x="3373754" y="605314"/>
                    <a:pt x="3352322" y="591502"/>
                    <a:pt x="3330891" y="572929"/>
                  </a:cubicBezTo>
                  <a:cubicBezTo>
                    <a:pt x="3348988" y="584359"/>
                    <a:pt x="3364705" y="593884"/>
                    <a:pt x="3378992" y="601027"/>
                  </a:cubicBezTo>
                  <a:cubicBezTo>
                    <a:pt x="3367086" y="589121"/>
                    <a:pt x="3318508" y="561975"/>
                    <a:pt x="3314222" y="550545"/>
                  </a:cubicBezTo>
                  <a:close/>
                  <a:moveTo>
                    <a:pt x="3362323" y="488156"/>
                  </a:moveTo>
                  <a:cubicBezTo>
                    <a:pt x="3366610" y="488156"/>
                    <a:pt x="3391851" y="507683"/>
                    <a:pt x="3385660" y="507683"/>
                  </a:cubicBezTo>
                  <a:cubicBezTo>
                    <a:pt x="3371372" y="498634"/>
                    <a:pt x="3368991" y="494348"/>
                    <a:pt x="3362323" y="488156"/>
                  </a:cubicBezTo>
                  <a:close/>
                  <a:moveTo>
                    <a:pt x="3221353" y="906304"/>
                  </a:moveTo>
                  <a:lnTo>
                    <a:pt x="3230879" y="913448"/>
                  </a:lnTo>
                  <a:lnTo>
                    <a:pt x="3228021" y="919162"/>
                  </a:lnTo>
                  <a:cubicBezTo>
                    <a:pt x="3221830" y="913448"/>
                    <a:pt x="3219448" y="909161"/>
                    <a:pt x="3220877" y="906304"/>
                  </a:cubicBezTo>
                  <a:close/>
                  <a:moveTo>
                    <a:pt x="3390899" y="521970"/>
                  </a:moveTo>
                  <a:cubicBezTo>
                    <a:pt x="3393280" y="525304"/>
                    <a:pt x="3397566" y="528637"/>
                    <a:pt x="3402328" y="532924"/>
                  </a:cubicBezTo>
                  <a:cubicBezTo>
                    <a:pt x="3400900" y="535305"/>
                    <a:pt x="3386612" y="524828"/>
                    <a:pt x="3381850" y="519589"/>
                  </a:cubicBezTo>
                  <a:cubicBezTo>
                    <a:pt x="3388517" y="522446"/>
                    <a:pt x="3386612" y="516255"/>
                    <a:pt x="3399471" y="525780"/>
                  </a:cubicBezTo>
                  <a:cubicBezTo>
                    <a:pt x="3400423" y="528637"/>
                    <a:pt x="3395661" y="525780"/>
                    <a:pt x="3390899" y="521970"/>
                  </a:cubicBezTo>
                  <a:close/>
                  <a:moveTo>
                    <a:pt x="3383278" y="615791"/>
                  </a:moveTo>
                  <a:lnTo>
                    <a:pt x="3398518" y="626745"/>
                  </a:lnTo>
                  <a:lnTo>
                    <a:pt x="3397090" y="631031"/>
                  </a:lnTo>
                  <a:cubicBezTo>
                    <a:pt x="3384707" y="622935"/>
                    <a:pt x="3380421" y="617696"/>
                    <a:pt x="3383278" y="615791"/>
                  </a:cubicBezTo>
                  <a:close/>
                  <a:moveTo>
                    <a:pt x="3411853" y="532924"/>
                  </a:moveTo>
                  <a:cubicBezTo>
                    <a:pt x="3418997" y="531971"/>
                    <a:pt x="3444238" y="559117"/>
                    <a:pt x="3434237" y="554355"/>
                  </a:cubicBezTo>
                  <a:cubicBezTo>
                    <a:pt x="3421855" y="545306"/>
                    <a:pt x="3418997" y="539591"/>
                    <a:pt x="3411853" y="532924"/>
                  </a:cubicBezTo>
                  <a:close/>
                  <a:moveTo>
                    <a:pt x="3403757" y="676751"/>
                  </a:moveTo>
                  <a:lnTo>
                    <a:pt x="3405186" y="672465"/>
                  </a:lnTo>
                  <a:cubicBezTo>
                    <a:pt x="3409472" y="675799"/>
                    <a:pt x="3411853" y="677227"/>
                    <a:pt x="3413282" y="676751"/>
                  </a:cubicBezTo>
                  <a:cubicBezTo>
                    <a:pt x="3421379" y="683419"/>
                    <a:pt x="3412806" y="683895"/>
                    <a:pt x="3403757" y="676751"/>
                  </a:cubicBezTo>
                  <a:close/>
                  <a:moveTo>
                    <a:pt x="3451858" y="628174"/>
                  </a:moveTo>
                  <a:cubicBezTo>
                    <a:pt x="3456145" y="626269"/>
                    <a:pt x="3473290" y="642461"/>
                    <a:pt x="3469956" y="644843"/>
                  </a:cubicBezTo>
                  <a:cubicBezTo>
                    <a:pt x="3460907" y="636746"/>
                    <a:pt x="3459002" y="634365"/>
                    <a:pt x="3451858" y="628174"/>
                  </a:cubicBezTo>
                  <a:close/>
                  <a:moveTo>
                    <a:pt x="3487101" y="651034"/>
                  </a:moveTo>
                  <a:cubicBezTo>
                    <a:pt x="3495673" y="658178"/>
                    <a:pt x="3500912" y="663416"/>
                    <a:pt x="3504722" y="667703"/>
                  </a:cubicBezTo>
                  <a:cubicBezTo>
                    <a:pt x="3504722" y="671036"/>
                    <a:pt x="3493768" y="659606"/>
                    <a:pt x="3492340" y="661511"/>
                  </a:cubicBezTo>
                  <a:cubicBezTo>
                    <a:pt x="3486149" y="655796"/>
                    <a:pt x="3484719" y="652463"/>
                    <a:pt x="3486625" y="651034"/>
                  </a:cubicBezTo>
                  <a:close/>
                  <a:moveTo>
                    <a:pt x="3534726" y="1044416"/>
                  </a:moveTo>
                  <a:cubicBezTo>
                    <a:pt x="3544727" y="1051084"/>
                    <a:pt x="3522820" y="1027747"/>
                    <a:pt x="3530439" y="1028700"/>
                  </a:cubicBezTo>
                  <a:cubicBezTo>
                    <a:pt x="3540441" y="1041559"/>
                    <a:pt x="3551871" y="1052989"/>
                    <a:pt x="3563777" y="1064895"/>
                  </a:cubicBezTo>
                  <a:cubicBezTo>
                    <a:pt x="3574255" y="1077754"/>
                    <a:pt x="3584256" y="1091089"/>
                    <a:pt x="3592352" y="1105376"/>
                  </a:cubicBezTo>
                  <a:cubicBezTo>
                    <a:pt x="3589971" y="1108234"/>
                    <a:pt x="3588066" y="1111568"/>
                    <a:pt x="3599019" y="1123950"/>
                  </a:cubicBezTo>
                  <a:cubicBezTo>
                    <a:pt x="3591876" y="1121093"/>
                    <a:pt x="3596162" y="1128713"/>
                    <a:pt x="3592828" y="1132046"/>
                  </a:cubicBezTo>
                  <a:cubicBezTo>
                    <a:pt x="3585685" y="1121569"/>
                    <a:pt x="3585685" y="1116330"/>
                    <a:pt x="3580446" y="1107281"/>
                  </a:cubicBezTo>
                  <a:cubicBezTo>
                    <a:pt x="3567111" y="1096804"/>
                    <a:pt x="3556633" y="1076325"/>
                    <a:pt x="3549966" y="1073468"/>
                  </a:cubicBezTo>
                  <a:cubicBezTo>
                    <a:pt x="3542346" y="1063943"/>
                    <a:pt x="3542822" y="1059656"/>
                    <a:pt x="3542822" y="1054894"/>
                  </a:cubicBezTo>
                  <a:cubicBezTo>
                    <a:pt x="3530916" y="1045845"/>
                    <a:pt x="3524725" y="1038225"/>
                    <a:pt x="3524248" y="1030605"/>
                  </a:cubicBezTo>
                  <a:cubicBezTo>
                    <a:pt x="3529011" y="1033463"/>
                    <a:pt x="3535678" y="1041083"/>
                    <a:pt x="3535202" y="1043940"/>
                  </a:cubicBezTo>
                  <a:close/>
                  <a:moveTo>
                    <a:pt x="3524725" y="1036796"/>
                  </a:moveTo>
                  <a:cubicBezTo>
                    <a:pt x="3512342" y="1032034"/>
                    <a:pt x="3529963" y="1050607"/>
                    <a:pt x="3527106" y="1055370"/>
                  </a:cubicBezTo>
                  <a:cubicBezTo>
                    <a:pt x="3494245" y="1016794"/>
                    <a:pt x="3439476" y="964882"/>
                    <a:pt x="3429951" y="941070"/>
                  </a:cubicBezTo>
                  <a:cubicBezTo>
                    <a:pt x="3419949" y="933926"/>
                    <a:pt x="3413282" y="927735"/>
                    <a:pt x="3408043" y="920591"/>
                  </a:cubicBezTo>
                  <a:cubicBezTo>
                    <a:pt x="3398042" y="912971"/>
                    <a:pt x="3409948" y="925354"/>
                    <a:pt x="3406139" y="924401"/>
                  </a:cubicBezTo>
                  <a:cubicBezTo>
                    <a:pt x="3396137" y="913448"/>
                    <a:pt x="3386612" y="902494"/>
                    <a:pt x="3384231" y="895350"/>
                  </a:cubicBezTo>
                  <a:cubicBezTo>
                    <a:pt x="3416140" y="925354"/>
                    <a:pt x="3430427" y="932497"/>
                    <a:pt x="3449477" y="955834"/>
                  </a:cubicBezTo>
                  <a:cubicBezTo>
                    <a:pt x="3449477" y="954405"/>
                    <a:pt x="3444715" y="949642"/>
                    <a:pt x="3441381" y="945356"/>
                  </a:cubicBezTo>
                  <a:cubicBezTo>
                    <a:pt x="3467574" y="958691"/>
                    <a:pt x="3474242" y="980599"/>
                    <a:pt x="3513295" y="1015841"/>
                  </a:cubicBezTo>
                  <a:cubicBezTo>
                    <a:pt x="3514723" y="1021080"/>
                    <a:pt x="3515676" y="1025843"/>
                    <a:pt x="3514247" y="1029652"/>
                  </a:cubicBezTo>
                  <a:cubicBezTo>
                    <a:pt x="3517581" y="1032034"/>
                    <a:pt x="3518533" y="1030605"/>
                    <a:pt x="3524248" y="1037272"/>
                  </a:cubicBezTo>
                  <a:close/>
                  <a:moveTo>
                    <a:pt x="3421855" y="1041559"/>
                  </a:moveTo>
                  <a:cubicBezTo>
                    <a:pt x="3421855" y="1035367"/>
                    <a:pt x="3437571" y="1052036"/>
                    <a:pt x="3432808" y="1053465"/>
                  </a:cubicBezTo>
                  <a:lnTo>
                    <a:pt x="3421855" y="1041559"/>
                  </a:lnTo>
                  <a:close/>
                  <a:moveTo>
                    <a:pt x="3555681" y="805339"/>
                  </a:moveTo>
                  <a:cubicBezTo>
                    <a:pt x="3560920" y="798671"/>
                    <a:pt x="3582351" y="828199"/>
                    <a:pt x="3555681" y="805339"/>
                  </a:cubicBezTo>
                  <a:lnTo>
                    <a:pt x="3555681" y="805339"/>
                  </a:lnTo>
                  <a:close/>
                  <a:moveTo>
                    <a:pt x="3557110" y="812482"/>
                  </a:moveTo>
                  <a:cubicBezTo>
                    <a:pt x="3559491" y="809149"/>
                    <a:pt x="3578541" y="829151"/>
                    <a:pt x="3573302" y="829627"/>
                  </a:cubicBezTo>
                  <a:cubicBezTo>
                    <a:pt x="3565206" y="822007"/>
                    <a:pt x="3567587" y="820102"/>
                    <a:pt x="3557110" y="812482"/>
                  </a:cubicBezTo>
                  <a:close/>
                  <a:moveTo>
                    <a:pt x="3428522" y="1059656"/>
                  </a:moveTo>
                  <a:cubicBezTo>
                    <a:pt x="3440905" y="1070610"/>
                    <a:pt x="3438047" y="1072991"/>
                    <a:pt x="3446620" y="1082040"/>
                  </a:cubicBezTo>
                  <a:cubicBezTo>
                    <a:pt x="3441857" y="1079183"/>
                    <a:pt x="3435666" y="1074420"/>
                    <a:pt x="3428046" y="1067276"/>
                  </a:cubicBezTo>
                  <a:cubicBezTo>
                    <a:pt x="3426617" y="1063943"/>
                    <a:pt x="3426141" y="1061085"/>
                    <a:pt x="3428046" y="1059656"/>
                  </a:cubicBezTo>
                  <a:close/>
                  <a:moveTo>
                    <a:pt x="3494245" y="1124426"/>
                  </a:moveTo>
                  <a:cubicBezTo>
                    <a:pt x="3499483" y="1126331"/>
                    <a:pt x="3506151" y="1132046"/>
                    <a:pt x="3513295" y="1138237"/>
                  </a:cubicBezTo>
                  <a:cubicBezTo>
                    <a:pt x="3514723" y="1132046"/>
                    <a:pt x="3504246" y="1128713"/>
                    <a:pt x="3504246" y="1124426"/>
                  </a:cubicBezTo>
                  <a:cubicBezTo>
                    <a:pt x="3504722" y="1118235"/>
                    <a:pt x="3516628" y="1138714"/>
                    <a:pt x="3522820" y="1145381"/>
                  </a:cubicBezTo>
                  <a:cubicBezTo>
                    <a:pt x="3519010" y="1148239"/>
                    <a:pt x="3533297" y="1163955"/>
                    <a:pt x="3530439" y="1167765"/>
                  </a:cubicBezTo>
                  <a:cubicBezTo>
                    <a:pt x="3520915" y="1155382"/>
                    <a:pt x="3510913" y="1141571"/>
                    <a:pt x="3508532" y="1144905"/>
                  </a:cubicBezTo>
                  <a:cubicBezTo>
                    <a:pt x="3500436" y="1135856"/>
                    <a:pt x="3499959" y="1132523"/>
                    <a:pt x="3494245" y="1124903"/>
                  </a:cubicBezTo>
                  <a:close/>
                  <a:moveTo>
                    <a:pt x="3673791" y="947737"/>
                  </a:moveTo>
                  <a:cubicBezTo>
                    <a:pt x="3673791" y="947737"/>
                    <a:pt x="3692364" y="963930"/>
                    <a:pt x="3689031" y="965835"/>
                  </a:cubicBezTo>
                  <a:cubicBezTo>
                    <a:pt x="3681887" y="958215"/>
                    <a:pt x="3677124" y="952500"/>
                    <a:pt x="3673791" y="947737"/>
                  </a:cubicBezTo>
                  <a:close/>
                  <a:moveTo>
                    <a:pt x="3697127" y="1007745"/>
                  </a:moveTo>
                  <a:cubicBezTo>
                    <a:pt x="3692841" y="1000601"/>
                    <a:pt x="3681887" y="988219"/>
                    <a:pt x="3684745" y="986790"/>
                  </a:cubicBezTo>
                  <a:cubicBezTo>
                    <a:pt x="3692364" y="996315"/>
                    <a:pt x="3702842" y="1008698"/>
                    <a:pt x="3697127" y="1007745"/>
                  </a:cubicBezTo>
                  <a:close/>
                  <a:moveTo>
                    <a:pt x="3721416" y="1026795"/>
                  </a:moveTo>
                  <a:cubicBezTo>
                    <a:pt x="3721416" y="1033463"/>
                    <a:pt x="3732370" y="1045845"/>
                    <a:pt x="3720463" y="1035844"/>
                  </a:cubicBezTo>
                  <a:cubicBezTo>
                    <a:pt x="3729988" y="1052036"/>
                    <a:pt x="3751896" y="1072991"/>
                    <a:pt x="3748086" y="1080135"/>
                  </a:cubicBezTo>
                  <a:cubicBezTo>
                    <a:pt x="3729512" y="1056799"/>
                    <a:pt x="3705699" y="1029652"/>
                    <a:pt x="3697127" y="1007745"/>
                  </a:cubicBezTo>
                  <a:cubicBezTo>
                    <a:pt x="3700461" y="1008221"/>
                    <a:pt x="3709986" y="1021556"/>
                    <a:pt x="3716177" y="1026795"/>
                  </a:cubicBezTo>
                  <a:cubicBezTo>
                    <a:pt x="3706176" y="1009650"/>
                    <a:pt x="3691888" y="987742"/>
                    <a:pt x="3677124" y="974884"/>
                  </a:cubicBezTo>
                  <a:cubicBezTo>
                    <a:pt x="3675219" y="962025"/>
                    <a:pt x="3708557" y="1004887"/>
                    <a:pt x="3715225" y="1020127"/>
                  </a:cubicBezTo>
                  <a:cubicBezTo>
                    <a:pt x="3718558" y="1024890"/>
                    <a:pt x="3726654" y="1030129"/>
                    <a:pt x="3719987" y="1021080"/>
                  </a:cubicBezTo>
                  <a:cubicBezTo>
                    <a:pt x="3727131" y="1026319"/>
                    <a:pt x="3739037" y="1047750"/>
                    <a:pt x="3744276" y="1055846"/>
                  </a:cubicBezTo>
                  <a:cubicBezTo>
                    <a:pt x="3740466" y="1059180"/>
                    <a:pt x="3724749" y="1032034"/>
                    <a:pt x="3721892" y="1026795"/>
                  </a:cubicBezTo>
                  <a:close/>
                  <a:moveTo>
                    <a:pt x="3587590" y="1137761"/>
                  </a:moveTo>
                  <a:cubicBezTo>
                    <a:pt x="3593305" y="1137761"/>
                    <a:pt x="3599972" y="1151573"/>
                    <a:pt x="3607592" y="1158240"/>
                  </a:cubicBezTo>
                  <a:cubicBezTo>
                    <a:pt x="3609021" y="1155859"/>
                    <a:pt x="3599019" y="1144429"/>
                    <a:pt x="3596638" y="1138714"/>
                  </a:cubicBezTo>
                  <a:cubicBezTo>
                    <a:pt x="3600925" y="1138714"/>
                    <a:pt x="3607116" y="1143476"/>
                    <a:pt x="3616165" y="1153477"/>
                  </a:cubicBezTo>
                  <a:cubicBezTo>
                    <a:pt x="3624261" y="1175385"/>
                    <a:pt x="3611878" y="1165384"/>
                    <a:pt x="3619975" y="1188244"/>
                  </a:cubicBezTo>
                  <a:cubicBezTo>
                    <a:pt x="3609021" y="1172051"/>
                    <a:pt x="3611402" y="1184434"/>
                    <a:pt x="3599972" y="1167765"/>
                  </a:cubicBezTo>
                  <a:cubicBezTo>
                    <a:pt x="3606640" y="1170622"/>
                    <a:pt x="3609021" y="1170146"/>
                    <a:pt x="3605211" y="1160621"/>
                  </a:cubicBezTo>
                  <a:cubicBezTo>
                    <a:pt x="3596162" y="1150620"/>
                    <a:pt x="3591876" y="1148715"/>
                    <a:pt x="3587113" y="1137285"/>
                  </a:cubicBezTo>
                  <a:close/>
                  <a:moveTo>
                    <a:pt x="3757611" y="1074896"/>
                  </a:moveTo>
                  <a:cubicBezTo>
                    <a:pt x="3766660" y="1080135"/>
                    <a:pt x="3768564" y="1088231"/>
                    <a:pt x="3780947" y="1103471"/>
                  </a:cubicBezTo>
                  <a:cubicBezTo>
                    <a:pt x="3772374" y="1097280"/>
                    <a:pt x="3763802" y="1087279"/>
                    <a:pt x="3757611" y="1074896"/>
                  </a:cubicBezTo>
                  <a:close/>
                  <a:moveTo>
                    <a:pt x="267652" y="2927985"/>
                  </a:moveTo>
                  <a:cubicBezTo>
                    <a:pt x="258127" y="2903696"/>
                    <a:pt x="252412" y="2893219"/>
                    <a:pt x="249079" y="2879408"/>
                  </a:cubicBezTo>
                  <a:cubicBezTo>
                    <a:pt x="251460" y="2879884"/>
                    <a:pt x="255270" y="2890838"/>
                    <a:pt x="256699" y="2884646"/>
                  </a:cubicBezTo>
                  <a:cubicBezTo>
                    <a:pt x="256699" y="2897981"/>
                    <a:pt x="268129" y="2913221"/>
                    <a:pt x="267652" y="2927509"/>
                  </a:cubicBezTo>
                  <a:close/>
                  <a:moveTo>
                    <a:pt x="234791" y="2790825"/>
                  </a:moveTo>
                  <a:cubicBezTo>
                    <a:pt x="240506" y="2797016"/>
                    <a:pt x="239554" y="2809875"/>
                    <a:pt x="243364" y="2806065"/>
                  </a:cubicBezTo>
                  <a:cubicBezTo>
                    <a:pt x="249079" y="2825591"/>
                    <a:pt x="249079" y="2828925"/>
                    <a:pt x="255270" y="2841308"/>
                  </a:cubicBezTo>
                  <a:cubicBezTo>
                    <a:pt x="251936" y="2841308"/>
                    <a:pt x="248126" y="2834164"/>
                    <a:pt x="243840" y="2824163"/>
                  </a:cubicBezTo>
                  <a:cubicBezTo>
                    <a:pt x="240506" y="2814161"/>
                    <a:pt x="237649" y="2801302"/>
                    <a:pt x="234791" y="2790349"/>
                  </a:cubicBezTo>
                  <a:close/>
                  <a:moveTo>
                    <a:pt x="240982" y="2824163"/>
                  </a:moveTo>
                  <a:cubicBezTo>
                    <a:pt x="248602" y="2851309"/>
                    <a:pt x="235267" y="2820353"/>
                    <a:pt x="234315" y="2807494"/>
                  </a:cubicBezTo>
                  <a:cubicBezTo>
                    <a:pt x="237172" y="2810351"/>
                    <a:pt x="240030" y="2815590"/>
                    <a:pt x="242887" y="2822734"/>
                  </a:cubicBezTo>
                  <a:cubicBezTo>
                    <a:pt x="245745" y="2833211"/>
                    <a:pt x="250507" y="2845594"/>
                    <a:pt x="252412" y="2854643"/>
                  </a:cubicBezTo>
                  <a:cubicBezTo>
                    <a:pt x="245745" y="2850356"/>
                    <a:pt x="247650" y="2839403"/>
                    <a:pt x="240982" y="2824163"/>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1"/>
            <p:cNvSpPr/>
            <p:nvPr/>
          </p:nvSpPr>
          <p:spPr>
            <a:xfrm>
              <a:off x="1769662" y="2060956"/>
              <a:ext cx="2632779" cy="2632780"/>
            </a:xfrm>
            <a:custGeom>
              <a:avLst/>
              <a:gdLst/>
              <a:ahLst/>
              <a:cxnLst/>
              <a:rect l="l" t="t" r="r" b="b"/>
              <a:pathLst>
                <a:path w="3162298" h="3162300" extrusionOk="0">
                  <a:moveTo>
                    <a:pt x="3162298" y="1581150"/>
                  </a:moveTo>
                  <a:cubicBezTo>
                    <a:pt x="3162298" y="2454395"/>
                    <a:pt x="2454394" y="3162300"/>
                    <a:pt x="1581149" y="3162300"/>
                  </a:cubicBezTo>
                  <a:cubicBezTo>
                    <a:pt x="707905" y="3162300"/>
                    <a:pt x="0" y="2454395"/>
                    <a:pt x="0" y="1581150"/>
                  </a:cubicBezTo>
                  <a:cubicBezTo>
                    <a:pt x="0" y="707905"/>
                    <a:pt x="707905" y="0"/>
                    <a:pt x="1581149" y="0"/>
                  </a:cubicBezTo>
                  <a:cubicBezTo>
                    <a:pt x="2454394" y="0"/>
                    <a:pt x="3162298" y="707905"/>
                    <a:pt x="3162298" y="15811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1"/>
            <p:cNvSpPr/>
            <p:nvPr/>
          </p:nvSpPr>
          <p:spPr>
            <a:xfrm>
              <a:off x="2345385" y="2314215"/>
              <a:ext cx="4120854" cy="2543934"/>
            </a:xfrm>
            <a:custGeom>
              <a:avLst/>
              <a:gdLst/>
              <a:ahLst/>
              <a:cxnLst/>
              <a:rect l="l" t="t" r="r" b="b"/>
              <a:pathLst>
                <a:path w="4949664" h="3055585" extrusionOk="0">
                  <a:moveTo>
                    <a:pt x="26194" y="3042413"/>
                  </a:moveTo>
                  <a:cubicBezTo>
                    <a:pt x="23812" y="3047651"/>
                    <a:pt x="28099" y="3048604"/>
                    <a:pt x="27623" y="3051938"/>
                  </a:cubicBezTo>
                  <a:cubicBezTo>
                    <a:pt x="16669" y="3055272"/>
                    <a:pt x="7144" y="3057177"/>
                    <a:pt x="0" y="3053843"/>
                  </a:cubicBezTo>
                  <a:cubicBezTo>
                    <a:pt x="5239" y="3046699"/>
                    <a:pt x="16669" y="3049556"/>
                    <a:pt x="26194" y="3042413"/>
                  </a:cubicBezTo>
                  <a:close/>
                  <a:moveTo>
                    <a:pt x="44291" y="3033840"/>
                  </a:moveTo>
                  <a:cubicBezTo>
                    <a:pt x="42862" y="3035507"/>
                    <a:pt x="41315" y="3037174"/>
                    <a:pt x="40779" y="3038782"/>
                  </a:cubicBezTo>
                  <a:lnTo>
                    <a:pt x="43008" y="3042773"/>
                  </a:lnTo>
                  <a:lnTo>
                    <a:pt x="42863" y="3042889"/>
                  </a:lnTo>
                  <a:lnTo>
                    <a:pt x="43339" y="3043365"/>
                  </a:lnTo>
                  <a:lnTo>
                    <a:pt x="43008" y="3042773"/>
                  </a:lnTo>
                  <a:lnTo>
                    <a:pt x="48221" y="3038603"/>
                  </a:lnTo>
                  <a:cubicBezTo>
                    <a:pt x="48697" y="3037174"/>
                    <a:pt x="48577" y="3035745"/>
                    <a:pt x="50006" y="3034316"/>
                  </a:cubicBezTo>
                  <a:cubicBezTo>
                    <a:pt x="54293" y="3032411"/>
                    <a:pt x="58103" y="3031935"/>
                    <a:pt x="60484" y="3034316"/>
                  </a:cubicBezTo>
                  <a:cubicBezTo>
                    <a:pt x="56197" y="3038126"/>
                    <a:pt x="49054" y="3041936"/>
                    <a:pt x="47149" y="3045270"/>
                  </a:cubicBezTo>
                  <a:cubicBezTo>
                    <a:pt x="42386" y="3042889"/>
                    <a:pt x="35243" y="3045270"/>
                    <a:pt x="32385" y="3039555"/>
                  </a:cubicBezTo>
                  <a:cubicBezTo>
                    <a:pt x="37624" y="3035269"/>
                    <a:pt x="39053" y="3038126"/>
                    <a:pt x="44291" y="3033840"/>
                  </a:cubicBezTo>
                  <a:close/>
                  <a:moveTo>
                    <a:pt x="153829" y="3008123"/>
                  </a:moveTo>
                  <a:cubicBezTo>
                    <a:pt x="151923" y="3030983"/>
                    <a:pt x="103822" y="3043842"/>
                    <a:pt x="79533" y="3049557"/>
                  </a:cubicBezTo>
                  <a:cubicBezTo>
                    <a:pt x="76200" y="3046699"/>
                    <a:pt x="79533" y="3043842"/>
                    <a:pt x="79057" y="3040984"/>
                  </a:cubicBezTo>
                  <a:cubicBezTo>
                    <a:pt x="70961" y="3041937"/>
                    <a:pt x="62865" y="3043365"/>
                    <a:pt x="55721" y="3041937"/>
                  </a:cubicBezTo>
                  <a:cubicBezTo>
                    <a:pt x="62388" y="3037174"/>
                    <a:pt x="69532" y="3037650"/>
                    <a:pt x="72390" y="3031936"/>
                  </a:cubicBezTo>
                  <a:cubicBezTo>
                    <a:pt x="70961" y="3030031"/>
                    <a:pt x="66199" y="3033841"/>
                    <a:pt x="65722" y="3030031"/>
                  </a:cubicBezTo>
                  <a:cubicBezTo>
                    <a:pt x="93345" y="3026220"/>
                    <a:pt x="130968" y="3002408"/>
                    <a:pt x="153829" y="3008123"/>
                  </a:cubicBezTo>
                  <a:close/>
                  <a:moveTo>
                    <a:pt x="143726" y="2995464"/>
                  </a:moveTo>
                  <a:lnTo>
                    <a:pt x="140493" y="2999253"/>
                  </a:lnTo>
                  <a:cubicBezTo>
                    <a:pt x="137160" y="3000622"/>
                    <a:pt x="133111" y="3001456"/>
                    <a:pt x="132397" y="3000503"/>
                  </a:cubicBezTo>
                  <a:lnTo>
                    <a:pt x="129063" y="3007170"/>
                  </a:lnTo>
                  <a:cubicBezTo>
                    <a:pt x="123348" y="3008599"/>
                    <a:pt x="120967" y="3007170"/>
                    <a:pt x="120967" y="3003360"/>
                  </a:cubicBezTo>
                  <a:close/>
                  <a:moveTo>
                    <a:pt x="144303" y="2994788"/>
                  </a:moveTo>
                  <a:lnTo>
                    <a:pt x="144303" y="2995264"/>
                  </a:lnTo>
                  <a:lnTo>
                    <a:pt x="143726" y="2995464"/>
                  </a:lnTo>
                  <a:close/>
                  <a:moveTo>
                    <a:pt x="190977" y="2985739"/>
                  </a:moveTo>
                  <a:cubicBezTo>
                    <a:pt x="195263" y="2988596"/>
                    <a:pt x="182404" y="2993359"/>
                    <a:pt x="180499" y="2993359"/>
                  </a:cubicBezTo>
                  <a:cubicBezTo>
                    <a:pt x="181928" y="2990501"/>
                    <a:pt x="186690" y="2985739"/>
                    <a:pt x="190977" y="2985739"/>
                  </a:cubicBezTo>
                  <a:close/>
                  <a:moveTo>
                    <a:pt x="247174" y="2963832"/>
                  </a:moveTo>
                  <a:cubicBezTo>
                    <a:pt x="250031" y="2963832"/>
                    <a:pt x="250507" y="2967166"/>
                    <a:pt x="254794" y="2963832"/>
                  </a:cubicBezTo>
                  <a:cubicBezTo>
                    <a:pt x="258127" y="2965737"/>
                    <a:pt x="252412" y="2968118"/>
                    <a:pt x="253841" y="2970023"/>
                  </a:cubicBezTo>
                  <a:cubicBezTo>
                    <a:pt x="255746" y="2971928"/>
                    <a:pt x="262414" y="2965261"/>
                    <a:pt x="264795" y="2966689"/>
                  </a:cubicBezTo>
                  <a:lnTo>
                    <a:pt x="265271" y="2966689"/>
                  </a:lnTo>
                  <a:cubicBezTo>
                    <a:pt x="256699" y="2975262"/>
                    <a:pt x="249079" y="2981453"/>
                    <a:pt x="233838" y="2990026"/>
                  </a:cubicBezTo>
                  <a:cubicBezTo>
                    <a:pt x="230981" y="2987168"/>
                    <a:pt x="225266" y="2990026"/>
                    <a:pt x="218598" y="2994788"/>
                  </a:cubicBezTo>
                  <a:cubicBezTo>
                    <a:pt x="218598" y="2991931"/>
                    <a:pt x="218598" y="2989073"/>
                    <a:pt x="225742" y="2986216"/>
                  </a:cubicBezTo>
                  <a:cubicBezTo>
                    <a:pt x="221932" y="2984311"/>
                    <a:pt x="214789" y="2989550"/>
                    <a:pt x="208597" y="2991931"/>
                  </a:cubicBezTo>
                  <a:cubicBezTo>
                    <a:pt x="202882" y="2986216"/>
                    <a:pt x="197644" y="2990978"/>
                    <a:pt x="194786" y="2983834"/>
                  </a:cubicBezTo>
                  <a:cubicBezTo>
                    <a:pt x="205264" y="2979548"/>
                    <a:pt x="211931" y="2981929"/>
                    <a:pt x="220980" y="2979548"/>
                  </a:cubicBezTo>
                  <a:cubicBezTo>
                    <a:pt x="224790" y="2977167"/>
                    <a:pt x="222409" y="2974786"/>
                    <a:pt x="226218" y="2971928"/>
                  </a:cubicBezTo>
                  <a:cubicBezTo>
                    <a:pt x="234791" y="2970023"/>
                    <a:pt x="237172" y="2972881"/>
                    <a:pt x="247174" y="2963832"/>
                  </a:cubicBezTo>
                  <a:close/>
                  <a:moveTo>
                    <a:pt x="641032" y="2851437"/>
                  </a:moveTo>
                  <a:cubicBezTo>
                    <a:pt x="645318" y="2852866"/>
                    <a:pt x="638651" y="2859533"/>
                    <a:pt x="645794" y="2854294"/>
                  </a:cubicBezTo>
                  <a:lnTo>
                    <a:pt x="645794" y="2854771"/>
                  </a:lnTo>
                  <a:cubicBezTo>
                    <a:pt x="648652" y="2858581"/>
                    <a:pt x="639127" y="2862867"/>
                    <a:pt x="638651" y="2866677"/>
                  </a:cubicBezTo>
                  <a:cubicBezTo>
                    <a:pt x="634841" y="2866677"/>
                    <a:pt x="633412" y="2864296"/>
                    <a:pt x="628173" y="2866677"/>
                  </a:cubicBezTo>
                  <a:lnTo>
                    <a:pt x="623887" y="2860486"/>
                  </a:lnTo>
                  <a:cubicBezTo>
                    <a:pt x="626744" y="2860962"/>
                    <a:pt x="636746" y="2860962"/>
                    <a:pt x="631031" y="2856199"/>
                  </a:cubicBezTo>
                  <a:cubicBezTo>
                    <a:pt x="635793" y="2856676"/>
                    <a:pt x="636269" y="2856199"/>
                    <a:pt x="641032" y="2851437"/>
                  </a:cubicBezTo>
                  <a:close/>
                  <a:moveTo>
                    <a:pt x="783908" y="2813336"/>
                  </a:moveTo>
                  <a:cubicBezTo>
                    <a:pt x="784384" y="2815717"/>
                    <a:pt x="776288" y="2824290"/>
                    <a:pt x="772477" y="2823337"/>
                  </a:cubicBezTo>
                  <a:cubicBezTo>
                    <a:pt x="770096" y="2820003"/>
                    <a:pt x="779621" y="2818575"/>
                    <a:pt x="783908" y="2813336"/>
                  </a:cubicBezTo>
                  <a:close/>
                  <a:moveTo>
                    <a:pt x="550545" y="2790000"/>
                  </a:moveTo>
                  <a:cubicBezTo>
                    <a:pt x="551497" y="2794286"/>
                    <a:pt x="556260" y="2792381"/>
                    <a:pt x="557689" y="2796191"/>
                  </a:cubicBezTo>
                  <a:cubicBezTo>
                    <a:pt x="552450" y="2798573"/>
                    <a:pt x="540543" y="2796191"/>
                    <a:pt x="550545" y="2790000"/>
                  </a:cubicBezTo>
                  <a:close/>
                  <a:moveTo>
                    <a:pt x="576739" y="2781904"/>
                  </a:moveTo>
                  <a:cubicBezTo>
                    <a:pt x="576739" y="2786190"/>
                    <a:pt x="567214" y="2787619"/>
                    <a:pt x="563880" y="2790000"/>
                  </a:cubicBezTo>
                  <a:cubicBezTo>
                    <a:pt x="563880" y="2785714"/>
                    <a:pt x="573405" y="2784285"/>
                    <a:pt x="576739" y="2781904"/>
                  </a:cubicBezTo>
                  <a:close/>
                  <a:moveTo>
                    <a:pt x="379095" y="2781904"/>
                  </a:moveTo>
                  <a:lnTo>
                    <a:pt x="379571" y="2781904"/>
                  </a:lnTo>
                  <a:cubicBezTo>
                    <a:pt x="379571" y="2781904"/>
                    <a:pt x="376237" y="2785714"/>
                    <a:pt x="378142" y="2787143"/>
                  </a:cubicBezTo>
                  <a:cubicBezTo>
                    <a:pt x="373380" y="2787619"/>
                    <a:pt x="375761" y="2788571"/>
                    <a:pt x="370522" y="2791429"/>
                  </a:cubicBezTo>
                  <a:cubicBezTo>
                    <a:pt x="370046" y="2789524"/>
                    <a:pt x="367665" y="2790953"/>
                    <a:pt x="366236" y="2789524"/>
                  </a:cubicBezTo>
                  <a:cubicBezTo>
                    <a:pt x="365283" y="2786190"/>
                    <a:pt x="370046" y="2789524"/>
                    <a:pt x="371475" y="2789524"/>
                  </a:cubicBezTo>
                  <a:cubicBezTo>
                    <a:pt x="375285" y="2786666"/>
                    <a:pt x="373380" y="2781904"/>
                    <a:pt x="379095" y="2781904"/>
                  </a:cubicBezTo>
                  <a:close/>
                  <a:moveTo>
                    <a:pt x="500063" y="2779523"/>
                  </a:moveTo>
                  <a:cubicBezTo>
                    <a:pt x="502444" y="2782380"/>
                    <a:pt x="496729" y="2785238"/>
                    <a:pt x="495776" y="2788096"/>
                  </a:cubicBezTo>
                  <a:cubicBezTo>
                    <a:pt x="489585" y="2792382"/>
                    <a:pt x="488156" y="2788096"/>
                    <a:pt x="483394" y="2789524"/>
                  </a:cubicBezTo>
                  <a:cubicBezTo>
                    <a:pt x="486252" y="2785238"/>
                    <a:pt x="491967" y="2783809"/>
                    <a:pt x="500063" y="2779523"/>
                  </a:cubicBezTo>
                  <a:close/>
                  <a:moveTo>
                    <a:pt x="435768" y="2767140"/>
                  </a:moveTo>
                  <a:cubicBezTo>
                    <a:pt x="435768" y="2777141"/>
                    <a:pt x="407193" y="2790477"/>
                    <a:pt x="412908" y="2794286"/>
                  </a:cubicBezTo>
                  <a:cubicBezTo>
                    <a:pt x="409098" y="2794286"/>
                    <a:pt x="401955" y="2800478"/>
                    <a:pt x="398621" y="2800001"/>
                  </a:cubicBezTo>
                  <a:cubicBezTo>
                    <a:pt x="396716" y="2797144"/>
                    <a:pt x="404812" y="2794286"/>
                    <a:pt x="402907" y="2791429"/>
                  </a:cubicBezTo>
                  <a:cubicBezTo>
                    <a:pt x="400526" y="2786666"/>
                    <a:pt x="397192" y="2793334"/>
                    <a:pt x="395287" y="2791429"/>
                  </a:cubicBezTo>
                  <a:cubicBezTo>
                    <a:pt x="390525" y="2793810"/>
                    <a:pt x="399573" y="2795239"/>
                    <a:pt x="391953" y="2798096"/>
                  </a:cubicBezTo>
                  <a:cubicBezTo>
                    <a:pt x="390525" y="2795239"/>
                    <a:pt x="393382" y="2792858"/>
                    <a:pt x="387191" y="2795239"/>
                  </a:cubicBezTo>
                  <a:cubicBezTo>
                    <a:pt x="386715" y="2793810"/>
                    <a:pt x="388619" y="2793334"/>
                    <a:pt x="389096" y="2794286"/>
                  </a:cubicBezTo>
                  <a:lnTo>
                    <a:pt x="388619" y="2794286"/>
                  </a:lnTo>
                  <a:cubicBezTo>
                    <a:pt x="393858" y="2791905"/>
                    <a:pt x="390525" y="2790000"/>
                    <a:pt x="391953" y="2787619"/>
                  </a:cubicBezTo>
                  <a:cubicBezTo>
                    <a:pt x="405764" y="2782856"/>
                    <a:pt x="418147" y="2774284"/>
                    <a:pt x="435768" y="2767140"/>
                  </a:cubicBezTo>
                  <a:close/>
                  <a:moveTo>
                    <a:pt x="471964" y="2762854"/>
                  </a:moveTo>
                  <a:cubicBezTo>
                    <a:pt x="472916" y="2766188"/>
                    <a:pt x="466725" y="2769521"/>
                    <a:pt x="462915" y="2772855"/>
                  </a:cubicBezTo>
                  <a:cubicBezTo>
                    <a:pt x="460534" y="2769998"/>
                    <a:pt x="467678" y="2766188"/>
                    <a:pt x="471964" y="2762854"/>
                  </a:cubicBezTo>
                  <a:close/>
                  <a:moveTo>
                    <a:pt x="607695" y="2755234"/>
                  </a:moveTo>
                  <a:cubicBezTo>
                    <a:pt x="609600" y="2758092"/>
                    <a:pt x="604361" y="2760949"/>
                    <a:pt x="603409" y="2763807"/>
                  </a:cubicBezTo>
                  <a:cubicBezTo>
                    <a:pt x="595312" y="2765235"/>
                    <a:pt x="603885" y="2757615"/>
                    <a:pt x="607695" y="2755234"/>
                  </a:cubicBezTo>
                  <a:close/>
                  <a:moveTo>
                    <a:pt x="507682" y="2745710"/>
                  </a:moveTo>
                  <a:cubicBezTo>
                    <a:pt x="514826" y="2743804"/>
                    <a:pt x="514826" y="2750948"/>
                    <a:pt x="516255" y="2753806"/>
                  </a:cubicBezTo>
                  <a:lnTo>
                    <a:pt x="512445" y="2756187"/>
                  </a:lnTo>
                  <a:cubicBezTo>
                    <a:pt x="512445" y="2756187"/>
                    <a:pt x="511016" y="2755711"/>
                    <a:pt x="510063" y="2756187"/>
                  </a:cubicBezTo>
                  <a:cubicBezTo>
                    <a:pt x="511016" y="2750472"/>
                    <a:pt x="510063" y="2750948"/>
                    <a:pt x="507682" y="2745710"/>
                  </a:cubicBezTo>
                  <a:close/>
                  <a:moveTo>
                    <a:pt x="329956" y="2744342"/>
                  </a:moveTo>
                  <a:lnTo>
                    <a:pt x="313611" y="2759997"/>
                  </a:lnTo>
                  <a:cubicBezTo>
                    <a:pt x="305276" y="2764997"/>
                    <a:pt x="296942" y="2769760"/>
                    <a:pt x="296704" y="2774760"/>
                  </a:cubicBezTo>
                  <a:cubicBezTo>
                    <a:pt x="289084" y="2777618"/>
                    <a:pt x="288132" y="2776665"/>
                    <a:pt x="280988" y="2782856"/>
                  </a:cubicBezTo>
                  <a:cubicBezTo>
                    <a:pt x="280512" y="2779046"/>
                    <a:pt x="275749" y="2782856"/>
                    <a:pt x="274320" y="2780951"/>
                  </a:cubicBezTo>
                  <a:cubicBezTo>
                    <a:pt x="262890" y="2787143"/>
                    <a:pt x="268129" y="2792858"/>
                    <a:pt x="260985" y="2799525"/>
                  </a:cubicBezTo>
                  <a:cubicBezTo>
                    <a:pt x="254318" y="2801907"/>
                    <a:pt x="259080" y="2795715"/>
                    <a:pt x="252889" y="2795715"/>
                  </a:cubicBezTo>
                  <a:cubicBezTo>
                    <a:pt x="251460" y="2802859"/>
                    <a:pt x="234791" y="2806669"/>
                    <a:pt x="237649" y="2815242"/>
                  </a:cubicBezTo>
                  <a:cubicBezTo>
                    <a:pt x="230029" y="2812860"/>
                    <a:pt x="219551" y="2830958"/>
                    <a:pt x="203835" y="2831434"/>
                  </a:cubicBezTo>
                  <a:lnTo>
                    <a:pt x="200025" y="2826195"/>
                  </a:lnTo>
                  <a:cubicBezTo>
                    <a:pt x="195739" y="2829529"/>
                    <a:pt x="193358" y="2831910"/>
                    <a:pt x="188119" y="2831910"/>
                  </a:cubicBezTo>
                  <a:cubicBezTo>
                    <a:pt x="189072" y="2826195"/>
                    <a:pt x="197168" y="2820480"/>
                    <a:pt x="197168" y="2814765"/>
                  </a:cubicBezTo>
                  <a:cubicBezTo>
                    <a:pt x="199549" y="2813813"/>
                    <a:pt x="200025" y="2815718"/>
                    <a:pt x="201454" y="2816670"/>
                  </a:cubicBezTo>
                  <a:cubicBezTo>
                    <a:pt x="212408" y="2804764"/>
                    <a:pt x="243364" y="2772855"/>
                    <a:pt x="260509" y="2780951"/>
                  </a:cubicBezTo>
                  <a:cubicBezTo>
                    <a:pt x="267176" y="2778094"/>
                    <a:pt x="265272" y="2775713"/>
                    <a:pt x="265748" y="2773332"/>
                  </a:cubicBezTo>
                  <a:cubicBezTo>
                    <a:pt x="270034" y="2770950"/>
                    <a:pt x="271939" y="2773332"/>
                    <a:pt x="270510" y="2776189"/>
                  </a:cubicBezTo>
                  <a:cubicBezTo>
                    <a:pt x="276939" y="2778570"/>
                    <a:pt x="288369" y="2773450"/>
                    <a:pt x="299918" y="2766307"/>
                  </a:cubicBezTo>
                  <a:close/>
                  <a:moveTo>
                    <a:pt x="354829" y="2744306"/>
                  </a:moveTo>
                  <a:lnTo>
                    <a:pt x="357188" y="2747138"/>
                  </a:lnTo>
                  <a:cubicBezTo>
                    <a:pt x="350044" y="2749995"/>
                    <a:pt x="350520" y="2753805"/>
                    <a:pt x="346234" y="2753805"/>
                  </a:cubicBezTo>
                  <a:close/>
                  <a:moveTo>
                    <a:pt x="355283" y="2743804"/>
                  </a:moveTo>
                  <a:lnTo>
                    <a:pt x="354829" y="2744306"/>
                  </a:lnTo>
                  <a:lnTo>
                    <a:pt x="354807" y="2744280"/>
                  </a:lnTo>
                  <a:close/>
                  <a:moveTo>
                    <a:pt x="330518" y="2743804"/>
                  </a:moveTo>
                  <a:lnTo>
                    <a:pt x="330041" y="2744280"/>
                  </a:lnTo>
                  <a:lnTo>
                    <a:pt x="329956" y="2744342"/>
                  </a:lnTo>
                  <a:close/>
                  <a:moveTo>
                    <a:pt x="434816" y="2736660"/>
                  </a:moveTo>
                  <a:cubicBezTo>
                    <a:pt x="419100" y="2750471"/>
                    <a:pt x="395764" y="2757615"/>
                    <a:pt x="382429" y="2759520"/>
                  </a:cubicBezTo>
                  <a:cubicBezTo>
                    <a:pt x="395288" y="2750948"/>
                    <a:pt x="416243" y="2748566"/>
                    <a:pt x="434816" y="2736660"/>
                  </a:cubicBezTo>
                  <a:close/>
                  <a:moveTo>
                    <a:pt x="363378" y="2734279"/>
                  </a:moveTo>
                  <a:cubicBezTo>
                    <a:pt x="365759" y="2737136"/>
                    <a:pt x="360997" y="2740470"/>
                    <a:pt x="357187" y="2743804"/>
                  </a:cubicBezTo>
                  <a:cubicBezTo>
                    <a:pt x="352901" y="2740470"/>
                    <a:pt x="359092" y="2734279"/>
                    <a:pt x="363378" y="2734279"/>
                  </a:cubicBezTo>
                  <a:close/>
                  <a:moveTo>
                    <a:pt x="656069" y="2730272"/>
                  </a:moveTo>
                  <a:lnTo>
                    <a:pt x="655320" y="2731303"/>
                  </a:lnTo>
                  <a:cubicBezTo>
                    <a:pt x="653177" y="2733565"/>
                    <a:pt x="650081" y="2736661"/>
                    <a:pt x="648653" y="2737613"/>
                  </a:cubicBezTo>
                  <a:cubicBezTo>
                    <a:pt x="627698" y="2749042"/>
                    <a:pt x="647700" y="2739041"/>
                    <a:pt x="648653" y="2733326"/>
                  </a:cubicBezTo>
                  <a:close/>
                  <a:moveTo>
                    <a:pt x="656273" y="2729992"/>
                  </a:moveTo>
                  <a:lnTo>
                    <a:pt x="656749" y="2729992"/>
                  </a:lnTo>
                  <a:lnTo>
                    <a:pt x="656069" y="2730272"/>
                  </a:lnTo>
                  <a:close/>
                  <a:moveTo>
                    <a:pt x="463222" y="2725400"/>
                  </a:moveTo>
                  <a:lnTo>
                    <a:pt x="455772" y="2732850"/>
                  </a:lnTo>
                  <a:cubicBezTo>
                    <a:pt x="454343" y="2730945"/>
                    <a:pt x="456248" y="2729516"/>
                    <a:pt x="454819" y="2727611"/>
                  </a:cubicBezTo>
                  <a:close/>
                  <a:moveTo>
                    <a:pt x="543401" y="2725230"/>
                  </a:moveTo>
                  <a:lnTo>
                    <a:pt x="545782" y="2728087"/>
                  </a:lnTo>
                  <a:cubicBezTo>
                    <a:pt x="542449" y="2728087"/>
                    <a:pt x="537686" y="2730945"/>
                    <a:pt x="539115" y="2733803"/>
                  </a:cubicBezTo>
                  <a:cubicBezTo>
                    <a:pt x="532447" y="2735231"/>
                    <a:pt x="536257" y="2727611"/>
                    <a:pt x="543401" y="2725230"/>
                  </a:cubicBezTo>
                  <a:close/>
                  <a:moveTo>
                    <a:pt x="463392" y="2725230"/>
                  </a:moveTo>
                  <a:lnTo>
                    <a:pt x="463868" y="2725230"/>
                  </a:lnTo>
                  <a:lnTo>
                    <a:pt x="463222" y="2725400"/>
                  </a:lnTo>
                  <a:close/>
                  <a:moveTo>
                    <a:pt x="968216" y="2721897"/>
                  </a:moveTo>
                  <a:cubicBezTo>
                    <a:pt x="969645" y="2726183"/>
                    <a:pt x="976312" y="2725231"/>
                    <a:pt x="984409" y="2721897"/>
                  </a:cubicBezTo>
                  <a:lnTo>
                    <a:pt x="984885" y="2722373"/>
                  </a:lnTo>
                  <a:cubicBezTo>
                    <a:pt x="984885" y="2725707"/>
                    <a:pt x="970121" y="2725707"/>
                    <a:pt x="972502" y="2731422"/>
                  </a:cubicBezTo>
                  <a:cubicBezTo>
                    <a:pt x="965358" y="2734280"/>
                    <a:pt x="970121" y="2727136"/>
                    <a:pt x="964882" y="2728564"/>
                  </a:cubicBezTo>
                  <a:cubicBezTo>
                    <a:pt x="962501" y="2726659"/>
                    <a:pt x="969169" y="2724278"/>
                    <a:pt x="968216" y="2721897"/>
                  </a:cubicBezTo>
                  <a:close/>
                  <a:moveTo>
                    <a:pt x="563404" y="2715705"/>
                  </a:moveTo>
                  <a:cubicBezTo>
                    <a:pt x="565785" y="2718086"/>
                    <a:pt x="552450" y="2720944"/>
                    <a:pt x="558165" y="2723325"/>
                  </a:cubicBezTo>
                  <a:cubicBezTo>
                    <a:pt x="555784" y="2724278"/>
                    <a:pt x="555307" y="2721896"/>
                    <a:pt x="552926" y="2723325"/>
                  </a:cubicBezTo>
                  <a:cubicBezTo>
                    <a:pt x="552926" y="2720467"/>
                    <a:pt x="559117" y="2715705"/>
                    <a:pt x="563404" y="2715705"/>
                  </a:cubicBezTo>
                  <a:close/>
                  <a:moveTo>
                    <a:pt x="1010666" y="2706117"/>
                  </a:moveTo>
                  <a:lnTo>
                    <a:pt x="1011079" y="2706657"/>
                  </a:lnTo>
                  <a:cubicBezTo>
                    <a:pt x="1007745" y="2706657"/>
                    <a:pt x="1003459" y="2709514"/>
                    <a:pt x="1004411" y="2712372"/>
                  </a:cubicBezTo>
                  <a:close/>
                  <a:moveTo>
                    <a:pt x="766286" y="2705228"/>
                  </a:moveTo>
                  <a:cubicBezTo>
                    <a:pt x="767715" y="2709038"/>
                    <a:pt x="752951" y="2716658"/>
                    <a:pt x="750570" y="2713324"/>
                  </a:cubicBezTo>
                  <a:cubicBezTo>
                    <a:pt x="755332" y="2711419"/>
                    <a:pt x="760095" y="2709514"/>
                    <a:pt x="766286" y="2705228"/>
                  </a:cubicBezTo>
                  <a:close/>
                  <a:moveTo>
                    <a:pt x="691515" y="2705228"/>
                  </a:moveTo>
                  <a:cubicBezTo>
                    <a:pt x="691991" y="2714753"/>
                    <a:pt x="669607" y="2720468"/>
                    <a:pt x="665797" y="2728564"/>
                  </a:cubicBezTo>
                  <a:cubicBezTo>
                    <a:pt x="662940" y="2728564"/>
                    <a:pt x="661035" y="2726183"/>
                    <a:pt x="659606" y="2723325"/>
                  </a:cubicBezTo>
                  <a:cubicBezTo>
                    <a:pt x="669131" y="2716658"/>
                    <a:pt x="682466" y="2712848"/>
                    <a:pt x="691515" y="2705228"/>
                  </a:cubicBezTo>
                  <a:close/>
                  <a:moveTo>
                    <a:pt x="581025" y="2703799"/>
                  </a:moveTo>
                  <a:cubicBezTo>
                    <a:pt x="582454" y="2709038"/>
                    <a:pt x="570547" y="2709514"/>
                    <a:pt x="565785" y="2716181"/>
                  </a:cubicBezTo>
                  <a:cubicBezTo>
                    <a:pt x="563880" y="2712372"/>
                    <a:pt x="575310" y="2708085"/>
                    <a:pt x="581025" y="2703799"/>
                  </a:cubicBezTo>
                  <a:close/>
                  <a:moveTo>
                    <a:pt x="1028224" y="2701418"/>
                  </a:moveTo>
                  <a:cubicBezTo>
                    <a:pt x="1027747" y="2703323"/>
                    <a:pt x="1028224" y="2705704"/>
                    <a:pt x="1030129" y="2707609"/>
                  </a:cubicBezTo>
                  <a:cubicBezTo>
                    <a:pt x="1024890" y="2711896"/>
                    <a:pt x="1023461" y="2709038"/>
                    <a:pt x="1018222" y="2713324"/>
                  </a:cubicBezTo>
                  <a:cubicBezTo>
                    <a:pt x="1017746" y="2712372"/>
                    <a:pt x="1020127" y="2710943"/>
                    <a:pt x="1021080" y="2709991"/>
                  </a:cubicBezTo>
                  <a:cubicBezTo>
                    <a:pt x="1021080" y="2709038"/>
                    <a:pt x="1019651" y="2709514"/>
                    <a:pt x="1018699" y="2709991"/>
                  </a:cubicBezTo>
                  <a:cubicBezTo>
                    <a:pt x="1018222" y="2708562"/>
                    <a:pt x="1020127" y="2708085"/>
                    <a:pt x="1020604" y="2709038"/>
                  </a:cubicBezTo>
                  <a:cubicBezTo>
                    <a:pt x="1026795" y="2706180"/>
                    <a:pt x="1022032" y="2704275"/>
                    <a:pt x="1028224" y="2701418"/>
                  </a:cubicBezTo>
                  <a:close/>
                  <a:moveTo>
                    <a:pt x="790099" y="2701418"/>
                  </a:moveTo>
                  <a:cubicBezTo>
                    <a:pt x="790099" y="2704275"/>
                    <a:pt x="774382" y="2716658"/>
                    <a:pt x="767715" y="2714753"/>
                  </a:cubicBezTo>
                  <a:cubicBezTo>
                    <a:pt x="777716" y="2709991"/>
                    <a:pt x="778669" y="2707609"/>
                    <a:pt x="790099" y="2701418"/>
                  </a:cubicBezTo>
                  <a:close/>
                  <a:moveTo>
                    <a:pt x="925353" y="2699513"/>
                  </a:moveTo>
                  <a:cubicBezTo>
                    <a:pt x="928687" y="2701418"/>
                    <a:pt x="922972" y="2703799"/>
                    <a:pt x="924400" y="2705704"/>
                  </a:cubicBezTo>
                  <a:lnTo>
                    <a:pt x="924400" y="2706180"/>
                  </a:lnTo>
                  <a:cubicBezTo>
                    <a:pt x="920114" y="2706657"/>
                    <a:pt x="912494" y="2707609"/>
                    <a:pt x="914399" y="2703323"/>
                  </a:cubicBezTo>
                  <a:cubicBezTo>
                    <a:pt x="919638" y="2699037"/>
                    <a:pt x="919162" y="2705228"/>
                    <a:pt x="925353" y="2699513"/>
                  </a:cubicBezTo>
                  <a:close/>
                  <a:moveTo>
                    <a:pt x="1025366" y="2698084"/>
                  </a:moveTo>
                  <a:lnTo>
                    <a:pt x="1028292" y="2698234"/>
                  </a:lnTo>
                  <a:lnTo>
                    <a:pt x="1028700" y="2699037"/>
                  </a:lnTo>
                  <a:cubicBezTo>
                    <a:pt x="1027747" y="2698561"/>
                    <a:pt x="1027271" y="2697132"/>
                    <a:pt x="1025366" y="2698084"/>
                  </a:cubicBezTo>
                  <a:close/>
                  <a:moveTo>
                    <a:pt x="934878" y="2698084"/>
                  </a:moveTo>
                  <a:cubicBezTo>
                    <a:pt x="935831" y="2701894"/>
                    <a:pt x="931068" y="2702370"/>
                    <a:pt x="926306" y="2704751"/>
                  </a:cubicBezTo>
                  <a:cubicBezTo>
                    <a:pt x="924401" y="2701894"/>
                    <a:pt x="931545" y="2698084"/>
                    <a:pt x="934878" y="2698084"/>
                  </a:cubicBezTo>
                  <a:close/>
                  <a:moveTo>
                    <a:pt x="999649" y="2691417"/>
                  </a:moveTo>
                  <a:cubicBezTo>
                    <a:pt x="996791" y="2693322"/>
                    <a:pt x="992981" y="2695227"/>
                    <a:pt x="992981" y="2697132"/>
                  </a:cubicBezTo>
                  <a:cubicBezTo>
                    <a:pt x="1000125" y="2691893"/>
                    <a:pt x="997744" y="2699989"/>
                    <a:pt x="997744" y="2699989"/>
                  </a:cubicBezTo>
                  <a:lnTo>
                    <a:pt x="1003459" y="2696656"/>
                  </a:lnTo>
                  <a:cubicBezTo>
                    <a:pt x="1001554" y="2694274"/>
                    <a:pt x="997744" y="2695703"/>
                    <a:pt x="999649" y="2691417"/>
                  </a:cubicBezTo>
                  <a:close/>
                  <a:moveTo>
                    <a:pt x="1023461" y="2687607"/>
                  </a:moveTo>
                  <a:lnTo>
                    <a:pt x="1015682" y="2696683"/>
                  </a:lnTo>
                  <a:lnTo>
                    <a:pt x="1014412" y="2697132"/>
                  </a:lnTo>
                  <a:lnTo>
                    <a:pt x="1014889" y="2697608"/>
                  </a:lnTo>
                  <a:lnTo>
                    <a:pt x="1015682" y="2696683"/>
                  </a:lnTo>
                  <a:lnTo>
                    <a:pt x="1019294" y="2695406"/>
                  </a:lnTo>
                  <a:cubicBezTo>
                    <a:pt x="1020485" y="2695584"/>
                    <a:pt x="1021556" y="2695942"/>
                    <a:pt x="1023461" y="2694751"/>
                  </a:cubicBezTo>
                  <a:cubicBezTo>
                    <a:pt x="1018223" y="2692846"/>
                    <a:pt x="1027271" y="2689988"/>
                    <a:pt x="1023461" y="2687607"/>
                  </a:cubicBezTo>
                  <a:close/>
                  <a:moveTo>
                    <a:pt x="558641" y="2687606"/>
                  </a:moveTo>
                  <a:cubicBezTo>
                    <a:pt x="551973" y="2690940"/>
                    <a:pt x="546735" y="2694273"/>
                    <a:pt x="540067" y="2701894"/>
                  </a:cubicBezTo>
                  <a:cubicBezTo>
                    <a:pt x="536733" y="2697607"/>
                    <a:pt x="550544" y="2692845"/>
                    <a:pt x="543877" y="2689035"/>
                  </a:cubicBezTo>
                  <a:cubicBezTo>
                    <a:pt x="549592" y="2687130"/>
                    <a:pt x="552926" y="2689035"/>
                    <a:pt x="558641" y="2687606"/>
                  </a:cubicBezTo>
                  <a:close/>
                  <a:moveTo>
                    <a:pt x="519692" y="2682355"/>
                  </a:moveTo>
                  <a:lnTo>
                    <a:pt x="516195" y="2686713"/>
                  </a:lnTo>
                  <a:cubicBezTo>
                    <a:pt x="513040" y="2687844"/>
                    <a:pt x="508872" y="2689035"/>
                    <a:pt x="506253" y="2691893"/>
                  </a:cubicBezTo>
                  <a:cubicBezTo>
                    <a:pt x="505301" y="2689988"/>
                    <a:pt x="502444" y="2690940"/>
                    <a:pt x="501491" y="2689035"/>
                  </a:cubicBezTo>
                  <a:cubicBezTo>
                    <a:pt x="504110" y="2688797"/>
                    <a:pt x="506730" y="2688678"/>
                    <a:pt x="509766" y="2687785"/>
                  </a:cubicBezTo>
                  <a:close/>
                  <a:moveTo>
                    <a:pt x="520065" y="2681891"/>
                  </a:moveTo>
                  <a:lnTo>
                    <a:pt x="520541" y="2681891"/>
                  </a:lnTo>
                  <a:lnTo>
                    <a:pt x="519692" y="2682355"/>
                  </a:lnTo>
                  <a:close/>
                  <a:moveTo>
                    <a:pt x="782003" y="2675224"/>
                  </a:moveTo>
                  <a:cubicBezTo>
                    <a:pt x="777240" y="2676177"/>
                    <a:pt x="773430" y="2674748"/>
                    <a:pt x="767715" y="2678082"/>
                  </a:cubicBezTo>
                  <a:cubicBezTo>
                    <a:pt x="764858" y="2682368"/>
                    <a:pt x="782955" y="2681892"/>
                    <a:pt x="782003" y="2675224"/>
                  </a:cubicBezTo>
                  <a:close/>
                  <a:moveTo>
                    <a:pt x="728662" y="2675224"/>
                  </a:moveTo>
                  <a:cubicBezTo>
                    <a:pt x="723899" y="2682368"/>
                    <a:pt x="712946" y="2687130"/>
                    <a:pt x="706278" y="2691893"/>
                  </a:cubicBezTo>
                  <a:cubicBezTo>
                    <a:pt x="706278" y="2688559"/>
                    <a:pt x="703897" y="2681891"/>
                    <a:pt x="698658" y="2681891"/>
                  </a:cubicBezTo>
                  <a:cubicBezTo>
                    <a:pt x="696753" y="2687130"/>
                    <a:pt x="686752" y="2690464"/>
                    <a:pt x="683418" y="2694274"/>
                  </a:cubicBezTo>
                  <a:cubicBezTo>
                    <a:pt x="678179" y="2691417"/>
                    <a:pt x="692943" y="2685226"/>
                    <a:pt x="701516" y="2678558"/>
                  </a:cubicBezTo>
                  <a:cubicBezTo>
                    <a:pt x="704849" y="2686654"/>
                    <a:pt x="711517" y="2689988"/>
                    <a:pt x="728662" y="2675224"/>
                  </a:cubicBezTo>
                  <a:close/>
                  <a:moveTo>
                    <a:pt x="632460" y="2675223"/>
                  </a:moveTo>
                  <a:cubicBezTo>
                    <a:pt x="625316" y="2675223"/>
                    <a:pt x="626268" y="2680939"/>
                    <a:pt x="622935" y="2683796"/>
                  </a:cubicBezTo>
                  <a:cubicBezTo>
                    <a:pt x="617696" y="2688082"/>
                    <a:pt x="618172" y="2681891"/>
                    <a:pt x="611981" y="2687606"/>
                  </a:cubicBezTo>
                  <a:cubicBezTo>
                    <a:pt x="614362" y="2681891"/>
                    <a:pt x="626268" y="2671414"/>
                    <a:pt x="632460" y="2675223"/>
                  </a:cubicBezTo>
                  <a:close/>
                  <a:moveTo>
                    <a:pt x="1049655" y="2674748"/>
                  </a:moveTo>
                  <a:cubicBezTo>
                    <a:pt x="1043464" y="2677606"/>
                    <a:pt x="1030605" y="2688559"/>
                    <a:pt x="1034415" y="2694274"/>
                  </a:cubicBezTo>
                  <a:cubicBezTo>
                    <a:pt x="1035844" y="2690941"/>
                    <a:pt x="1044892" y="2680939"/>
                    <a:pt x="1048702" y="2680939"/>
                  </a:cubicBezTo>
                  <a:lnTo>
                    <a:pt x="1049179" y="2680939"/>
                  </a:lnTo>
                  <a:cubicBezTo>
                    <a:pt x="1042035" y="2681416"/>
                    <a:pt x="1051560" y="2677606"/>
                    <a:pt x="1049655" y="2674748"/>
                  </a:cubicBezTo>
                  <a:close/>
                  <a:moveTo>
                    <a:pt x="1006793" y="2674748"/>
                  </a:moveTo>
                  <a:cubicBezTo>
                    <a:pt x="1007269" y="2679511"/>
                    <a:pt x="1000125" y="2684273"/>
                    <a:pt x="998220" y="2689035"/>
                  </a:cubicBezTo>
                  <a:cubicBezTo>
                    <a:pt x="1002506" y="2686654"/>
                    <a:pt x="1004888" y="2687607"/>
                    <a:pt x="1010126" y="2683321"/>
                  </a:cubicBezTo>
                  <a:cubicBezTo>
                    <a:pt x="1009650" y="2681416"/>
                    <a:pt x="1011079" y="2673795"/>
                    <a:pt x="1006793" y="2675224"/>
                  </a:cubicBezTo>
                  <a:close/>
                  <a:moveTo>
                    <a:pt x="452438" y="2674748"/>
                  </a:moveTo>
                  <a:cubicBezTo>
                    <a:pt x="445294" y="2675224"/>
                    <a:pt x="440532" y="2679511"/>
                    <a:pt x="438150" y="2684749"/>
                  </a:cubicBezTo>
                  <a:cubicBezTo>
                    <a:pt x="445770" y="2679511"/>
                    <a:pt x="451009" y="2680939"/>
                    <a:pt x="452438" y="2674748"/>
                  </a:cubicBezTo>
                  <a:close/>
                  <a:moveTo>
                    <a:pt x="811530" y="2668081"/>
                  </a:moveTo>
                  <a:cubicBezTo>
                    <a:pt x="807720" y="2669033"/>
                    <a:pt x="804863" y="2668081"/>
                    <a:pt x="799148" y="2672843"/>
                  </a:cubicBezTo>
                  <a:cubicBezTo>
                    <a:pt x="799148" y="2677606"/>
                    <a:pt x="811530" y="2671414"/>
                    <a:pt x="811530" y="2668081"/>
                  </a:cubicBezTo>
                  <a:close/>
                  <a:moveTo>
                    <a:pt x="644127" y="2664746"/>
                  </a:moveTo>
                  <a:cubicBezTo>
                    <a:pt x="645675" y="2664270"/>
                    <a:pt x="646985" y="2664270"/>
                    <a:pt x="647223" y="2666175"/>
                  </a:cubicBezTo>
                  <a:cubicBezTo>
                    <a:pt x="635793" y="2671414"/>
                    <a:pt x="644842" y="2675700"/>
                    <a:pt x="636269" y="2672843"/>
                  </a:cubicBezTo>
                  <a:cubicBezTo>
                    <a:pt x="633888" y="2670938"/>
                    <a:pt x="645318" y="2668080"/>
                    <a:pt x="639603" y="2666175"/>
                  </a:cubicBezTo>
                  <a:cubicBezTo>
                    <a:pt x="640793" y="2666175"/>
                    <a:pt x="642579" y="2665223"/>
                    <a:pt x="644127" y="2664746"/>
                  </a:cubicBezTo>
                  <a:close/>
                  <a:moveTo>
                    <a:pt x="556737" y="2663318"/>
                  </a:moveTo>
                  <a:cubicBezTo>
                    <a:pt x="556737" y="2666176"/>
                    <a:pt x="552926" y="2670462"/>
                    <a:pt x="559594" y="2667604"/>
                  </a:cubicBezTo>
                  <a:lnTo>
                    <a:pt x="560070" y="2667604"/>
                  </a:lnTo>
                  <a:cubicBezTo>
                    <a:pt x="563404" y="2664747"/>
                    <a:pt x="556260" y="2671415"/>
                    <a:pt x="549593" y="2675224"/>
                  </a:cubicBezTo>
                  <a:cubicBezTo>
                    <a:pt x="552450" y="2662842"/>
                    <a:pt x="532924" y="2683321"/>
                    <a:pt x="529114" y="2680463"/>
                  </a:cubicBezTo>
                  <a:cubicBezTo>
                    <a:pt x="529114" y="2678558"/>
                    <a:pt x="531495" y="2676177"/>
                    <a:pt x="534829" y="2673796"/>
                  </a:cubicBezTo>
                  <a:cubicBezTo>
                    <a:pt x="540544" y="2677129"/>
                    <a:pt x="547688" y="2664747"/>
                    <a:pt x="556737" y="2663318"/>
                  </a:cubicBezTo>
                  <a:close/>
                  <a:moveTo>
                    <a:pt x="785813" y="2662366"/>
                  </a:moveTo>
                  <a:cubicBezTo>
                    <a:pt x="784384" y="2660461"/>
                    <a:pt x="776288" y="2660461"/>
                    <a:pt x="776288" y="2663794"/>
                  </a:cubicBezTo>
                  <a:cubicBezTo>
                    <a:pt x="782955" y="2661889"/>
                    <a:pt x="762476" y="2669985"/>
                    <a:pt x="764858" y="2673795"/>
                  </a:cubicBezTo>
                  <a:lnTo>
                    <a:pt x="764858" y="2674272"/>
                  </a:lnTo>
                  <a:cubicBezTo>
                    <a:pt x="768668" y="2672367"/>
                    <a:pt x="771049" y="2673319"/>
                    <a:pt x="775335" y="2670462"/>
                  </a:cubicBezTo>
                  <a:cubicBezTo>
                    <a:pt x="775335" y="2669033"/>
                    <a:pt x="773430" y="2667604"/>
                    <a:pt x="775335" y="2666176"/>
                  </a:cubicBezTo>
                  <a:cubicBezTo>
                    <a:pt x="776764" y="2669033"/>
                    <a:pt x="784860" y="2664271"/>
                    <a:pt x="785813" y="2662366"/>
                  </a:cubicBezTo>
                  <a:close/>
                  <a:moveTo>
                    <a:pt x="790575" y="2661413"/>
                  </a:moveTo>
                  <a:cubicBezTo>
                    <a:pt x="787241" y="2661413"/>
                    <a:pt x="780098" y="2665223"/>
                    <a:pt x="782003" y="2668081"/>
                  </a:cubicBezTo>
                  <a:cubicBezTo>
                    <a:pt x="784860" y="2667128"/>
                    <a:pt x="789147" y="2666652"/>
                    <a:pt x="789147" y="2666652"/>
                  </a:cubicBezTo>
                  <a:cubicBezTo>
                    <a:pt x="786765" y="2668081"/>
                    <a:pt x="784860" y="2669509"/>
                    <a:pt x="786765" y="2670938"/>
                  </a:cubicBezTo>
                  <a:cubicBezTo>
                    <a:pt x="792956" y="2667604"/>
                    <a:pt x="788670" y="2664747"/>
                    <a:pt x="790575" y="2661413"/>
                  </a:cubicBezTo>
                  <a:close/>
                  <a:moveTo>
                    <a:pt x="990124" y="2659032"/>
                  </a:moveTo>
                  <a:cubicBezTo>
                    <a:pt x="986790" y="2666652"/>
                    <a:pt x="989648" y="2669509"/>
                    <a:pt x="990124" y="2678082"/>
                  </a:cubicBezTo>
                  <a:cubicBezTo>
                    <a:pt x="992029" y="2678082"/>
                    <a:pt x="1004411" y="2674272"/>
                    <a:pt x="998220" y="2674748"/>
                  </a:cubicBezTo>
                  <a:lnTo>
                    <a:pt x="999172" y="2674748"/>
                  </a:lnTo>
                  <a:cubicBezTo>
                    <a:pt x="995839" y="2676177"/>
                    <a:pt x="997267" y="2673319"/>
                    <a:pt x="999172" y="2671414"/>
                  </a:cubicBezTo>
                  <a:cubicBezTo>
                    <a:pt x="1007745" y="2669509"/>
                    <a:pt x="1009174" y="2666176"/>
                    <a:pt x="1014889" y="2659984"/>
                  </a:cubicBezTo>
                  <a:cubicBezTo>
                    <a:pt x="1005840" y="2661413"/>
                    <a:pt x="999649" y="2657127"/>
                    <a:pt x="990124" y="2659032"/>
                  </a:cubicBezTo>
                  <a:close/>
                  <a:moveTo>
                    <a:pt x="383382" y="2659032"/>
                  </a:moveTo>
                  <a:cubicBezTo>
                    <a:pt x="381953" y="2663318"/>
                    <a:pt x="370047" y="2666652"/>
                    <a:pt x="369094" y="2661889"/>
                  </a:cubicBezTo>
                  <a:cubicBezTo>
                    <a:pt x="374333" y="2659508"/>
                    <a:pt x="376714" y="2663318"/>
                    <a:pt x="383382" y="2659032"/>
                  </a:cubicBezTo>
                  <a:close/>
                  <a:moveTo>
                    <a:pt x="696278" y="2653317"/>
                  </a:moveTo>
                  <a:cubicBezTo>
                    <a:pt x="697230" y="2655698"/>
                    <a:pt x="690563" y="2658079"/>
                    <a:pt x="692944" y="2659984"/>
                  </a:cubicBezTo>
                  <a:cubicBezTo>
                    <a:pt x="695801" y="2659508"/>
                    <a:pt x="699135" y="2658079"/>
                    <a:pt x="702945" y="2655222"/>
                  </a:cubicBezTo>
                  <a:cubicBezTo>
                    <a:pt x="701993" y="2652364"/>
                    <a:pt x="699611" y="2651412"/>
                    <a:pt x="696278" y="2653317"/>
                  </a:cubicBezTo>
                  <a:close/>
                  <a:moveTo>
                    <a:pt x="921068" y="2652542"/>
                  </a:moveTo>
                  <a:lnTo>
                    <a:pt x="920590" y="2652841"/>
                  </a:lnTo>
                  <a:cubicBezTo>
                    <a:pt x="919162" y="2651412"/>
                    <a:pt x="918209" y="2650459"/>
                    <a:pt x="915352" y="2652841"/>
                  </a:cubicBezTo>
                  <a:close/>
                  <a:moveTo>
                    <a:pt x="521018" y="2651888"/>
                  </a:moveTo>
                  <a:cubicBezTo>
                    <a:pt x="518160" y="2652364"/>
                    <a:pt x="514827" y="2653793"/>
                    <a:pt x="511017" y="2656650"/>
                  </a:cubicBezTo>
                  <a:cubicBezTo>
                    <a:pt x="512445" y="2659984"/>
                    <a:pt x="522923" y="2655222"/>
                    <a:pt x="521018" y="2651888"/>
                  </a:cubicBezTo>
                  <a:close/>
                  <a:moveTo>
                    <a:pt x="1061561" y="2651412"/>
                  </a:moveTo>
                  <a:cubicBezTo>
                    <a:pt x="1052989" y="2654745"/>
                    <a:pt x="1044416" y="2663794"/>
                    <a:pt x="1051560" y="2663318"/>
                  </a:cubicBezTo>
                  <a:cubicBezTo>
                    <a:pt x="1051084" y="2659508"/>
                    <a:pt x="1064895" y="2655222"/>
                    <a:pt x="1061561" y="2651412"/>
                  </a:cubicBezTo>
                  <a:close/>
                  <a:moveTo>
                    <a:pt x="1029176" y="2650459"/>
                  </a:moveTo>
                  <a:cubicBezTo>
                    <a:pt x="1019651" y="2655222"/>
                    <a:pt x="1022509" y="2659984"/>
                    <a:pt x="1025843" y="2664271"/>
                  </a:cubicBezTo>
                  <a:cubicBezTo>
                    <a:pt x="1039654" y="2657127"/>
                    <a:pt x="1022509" y="2657603"/>
                    <a:pt x="1029176" y="2650459"/>
                  </a:cubicBezTo>
                  <a:close/>
                  <a:moveTo>
                    <a:pt x="587693" y="2650459"/>
                  </a:moveTo>
                  <a:lnTo>
                    <a:pt x="587693" y="2650935"/>
                  </a:lnTo>
                  <a:cubicBezTo>
                    <a:pt x="588169" y="2655221"/>
                    <a:pt x="576739" y="2656174"/>
                    <a:pt x="584835" y="2661413"/>
                  </a:cubicBezTo>
                  <a:cubicBezTo>
                    <a:pt x="581025" y="2661413"/>
                    <a:pt x="576739" y="2662365"/>
                    <a:pt x="574834" y="2658555"/>
                  </a:cubicBezTo>
                  <a:close/>
                  <a:moveTo>
                    <a:pt x="826770" y="2649030"/>
                  </a:moveTo>
                  <a:cubicBezTo>
                    <a:pt x="827723" y="2654745"/>
                    <a:pt x="817245" y="2654745"/>
                    <a:pt x="818674" y="2659984"/>
                  </a:cubicBezTo>
                  <a:cubicBezTo>
                    <a:pt x="810101" y="2660936"/>
                    <a:pt x="818674" y="2652364"/>
                    <a:pt x="826770" y="2649030"/>
                  </a:cubicBezTo>
                  <a:close/>
                  <a:moveTo>
                    <a:pt x="926909" y="2648892"/>
                  </a:moveTo>
                  <a:lnTo>
                    <a:pt x="923329" y="2652424"/>
                  </a:lnTo>
                  <a:lnTo>
                    <a:pt x="921068" y="2652542"/>
                  </a:lnTo>
                  <a:close/>
                  <a:moveTo>
                    <a:pt x="476341" y="2648399"/>
                  </a:moveTo>
                  <a:lnTo>
                    <a:pt x="456189" y="2660460"/>
                  </a:lnTo>
                  <a:lnTo>
                    <a:pt x="451560" y="2663318"/>
                  </a:lnTo>
                  <a:lnTo>
                    <a:pt x="447199" y="2663318"/>
                  </a:lnTo>
                  <a:cubicBezTo>
                    <a:pt x="453152" y="2659270"/>
                    <a:pt x="459462" y="2654508"/>
                    <a:pt x="465892" y="2650995"/>
                  </a:cubicBezTo>
                  <a:close/>
                  <a:moveTo>
                    <a:pt x="447199" y="2648077"/>
                  </a:moveTo>
                  <a:cubicBezTo>
                    <a:pt x="453390" y="2646172"/>
                    <a:pt x="451961" y="2649507"/>
                    <a:pt x="452914" y="2651888"/>
                  </a:cubicBezTo>
                  <a:cubicBezTo>
                    <a:pt x="447199" y="2651888"/>
                    <a:pt x="444341" y="2653793"/>
                    <a:pt x="444341" y="2658555"/>
                  </a:cubicBezTo>
                  <a:cubicBezTo>
                    <a:pt x="441484" y="2659984"/>
                    <a:pt x="441008" y="2657126"/>
                    <a:pt x="439579" y="2655698"/>
                  </a:cubicBezTo>
                  <a:cubicBezTo>
                    <a:pt x="444341" y="2652840"/>
                    <a:pt x="448628" y="2650459"/>
                    <a:pt x="447199" y="2648077"/>
                  </a:cubicBezTo>
                  <a:close/>
                  <a:moveTo>
                    <a:pt x="485299" y="2646173"/>
                  </a:moveTo>
                  <a:lnTo>
                    <a:pt x="485152" y="2646335"/>
                  </a:lnTo>
                  <a:lnTo>
                    <a:pt x="484983" y="2646252"/>
                  </a:lnTo>
                  <a:close/>
                  <a:moveTo>
                    <a:pt x="1096387" y="2645697"/>
                  </a:moveTo>
                  <a:cubicBezTo>
                    <a:pt x="1092161" y="2646173"/>
                    <a:pt x="1086803" y="2648079"/>
                    <a:pt x="1089660" y="2649031"/>
                  </a:cubicBezTo>
                  <a:lnTo>
                    <a:pt x="1093470" y="2646649"/>
                  </a:lnTo>
                  <a:cubicBezTo>
                    <a:pt x="1091565" y="2650936"/>
                    <a:pt x="1094422" y="2648078"/>
                    <a:pt x="1096327" y="2650936"/>
                  </a:cubicBezTo>
                  <a:cubicBezTo>
                    <a:pt x="1103709" y="2646173"/>
                    <a:pt x="1100614" y="2645221"/>
                    <a:pt x="1096387" y="2645697"/>
                  </a:cubicBezTo>
                  <a:close/>
                  <a:moveTo>
                    <a:pt x="679608" y="2644744"/>
                  </a:moveTo>
                  <a:cubicBezTo>
                    <a:pt x="679608" y="2648078"/>
                    <a:pt x="670084" y="2652364"/>
                    <a:pt x="673894" y="2655698"/>
                  </a:cubicBezTo>
                  <a:cubicBezTo>
                    <a:pt x="670560" y="2655698"/>
                    <a:pt x="666274" y="2659032"/>
                    <a:pt x="663416" y="2659508"/>
                  </a:cubicBezTo>
                  <a:lnTo>
                    <a:pt x="663416" y="2659032"/>
                  </a:lnTo>
                  <a:cubicBezTo>
                    <a:pt x="668655" y="2651888"/>
                    <a:pt x="671512" y="2650459"/>
                    <a:pt x="679608" y="2644744"/>
                  </a:cubicBezTo>
                  <a:close/>
                  <a:moveTo>
                    <a:pt x="1011555" y="2641410"/>
                  </a:moveTo>
                  <a:lnTo>
                    <a:pt x="1011417" y="2641572"/>
                  </a:lnTo>
                  <a:lnTo>
                    <a:pt x="1007507" y="2642601"/>
                  </a:lnTo>
                  <a:cubicBezTo>
                    <a:pt x="1006555" y="2642006"/>
                    <a:pt x="1005602" y="2641411"/>
                    <a:pt x="1002983" y="2643792"/>
                  </a:cubicBezTo>
                  <a:lnTo>
                    <a:pt x="1005840" y="2648078"/>
                  </a:lnTo>
                  <a:lnTo>
                    <a:pt x="1011417" y="2641572"/>
                  </a:lnTo>
                  <a:lnTo>
                    <a:pt x="1012031" y="2641410"/>
                  </a:lnTo>
                  <a:close/>
                  <a:moveTo>
                    <a:pt x="866298" y="2640934"/>
                  </a:moveTo>
                  <a:cubicBezTo>
                    <a:pt x="867251" y="2643315"/>
                    <a:pt x="860107" y="2646173"/>
                    <a:pt x="863917" y="2648554"/>
                  </a:cubicBezTo>
                  <a:cubicBezTo>
                    <a:pt x="870585" y="2646173"/>
                    <a:pt x="872013" y="2639029"/>
                    <a:pt x="866298" y="2640934"/>
                  </a:cubicBezTo>
                  <a:close/>
                  <a:moveTo>
                    <a:pt x="716757" y="2640934"/>
                  </a:moveTo>
                  <a:cubicBezTo>
                    <a:pt x="712470" y="2642839"/>
                    <a:pt x="710089" y="2641887"/>
                    <a:pt x="705803" y="2644744"/>
                  </a:cubicBezTo>
                  <a:cubicBezTo>
                    <a:pt x="707708" y="2648078"/>
                    <a:pt x="718185" y="2645697"/>
                    <a:pt x="716757" y="2640934"/>
                  </a:cubicBezTo>
                  <a:close/>
                  <a:moveTo>
                    <a:pt x="1085374" y="2639982"/>
                  </a:moveTo>
                  <a:cubicBezTo>
                    <a:pt x="1080611" y="2643316"/>
                    <a:pt x="1073944" y="2646173"/>
                    <a:pt x="1075849" y="2649031"/>
                  </a:cubicBezTo>
                  <a:cubicBezTo>
                    <a:pt x="1081564" y="2646649"/>
                    <a:pt x="1085374" y="2644268"/>
                    <a:pt x="1085374" y="2639982"/>
                  </a:cubicBezTo>
                  <a:close/>
                  <a:moveTo>
                    <a:pt x="920114" y="2637600"/>
                  </a:moveTo>
                  <a:cubicBezTo>
                    <a:pt x="920114" y="2637600"/>
                    <a:pt x="920114" y="2639029"/>
                    <a:pt x="919162" y="2639981"/>
                  </a:cubicBezTo>
                  <a:cubicBezTo>
                    <a:pt x="918686" y="2644267"/>
                    <a:pt x="923448" y="2643791"/>
                    <a:pt x="912018" y="2648554"/>
                  </a:cubicBezTo>
                  <a:cubicBezTo>
                    <a:pt x="904398" y="2650459"/>
                    <a:pt x="922972" y="2642362"/>
                    <a:pt x="914399" y="2640934"/>
                  </a:cubicBezTo>
                  <a:close/>
                  <a:moveTo>
                    <a:pt x="633412" y="2636171"/>
                  </a:moveTo>
                  <a:lnTo>
                    <a:pt x="636270" y="2640457"/>
                  </a:lnTo>
                  <a:cubicBezTo>
                    <a:pt x="632460" y="2642838"/>
                    <a:pt x="631983" y="2639029"/>
                    <a:pt x="627221" y="2642838"/>
                  </a:cubicBezTo>
                  <a:cubicBezTo>
                    <a:pt x="629126" y="2647601"/>
                    <a:pt x="636746" y="2640457"/>
                    <a:pt x="639127" y="2644268"/>
                  </a:cubicBezTo>
                  <a:cubicBezTo>
                    <a:pt x="625316" y="2649030"/>
                    <a:pt x="614838" y="2655221"/>
                    <a:pt x="604837" y="2659508"/>
                  </a:cubicBezTo>
                  <a:cubicBezTo>
                    <a:pt x="603408" y="2656650"/>
                    <a:pt x="601503" y="2654269"/>
                    <a:pt x="597217" y="2656650"/>
                  </a:cubicBezTo>
                  <a:cubicBezTo>
                    <a:pt x="597217" y="2655221"/>
                    <a:pt x="600551" y="2653792"/>
                    <a:pt x="599598" y="2652364"/>
                  </a:cubicBezTo>
                  <a:cubicBezTo>
                    <a:pt x="596741" y="2652840"/>
                    <a:pt x="594360" y="2654745"/>
                    <a:pt x="590074" y="2653792"/>
                  </a:cubicBezTo>
                  <a:cubicBezTo>
                    <a:pt x="589121" y="2653316"/>
                    <a:pt x="590074" y="2652364"/>
                    <a:pt x="591026" y="2651887"/>
                  </a:cubicBezTo>
                  <a:cubicBezTo>
                    <a:pt x="592931" y="2650935"/>
                    <a:pt x="592455" y="2650459"/>
                    <a:pt x="591978" y="2649506"/>
                  </a:cubicBezTo>
                  <a:cubicBezTo>
                    <a:pt x="597694" y="2653792"/>
                    <a:pt x="607218" y="2641886"/>
                    <a:pt x="614838" y="2637124"/>
                  </a:cubicBezTo>
                  <a:lnTo>
                    <a:pt x="615315" y="2637124"/>
                  </a:lnTo>
                  <a:cubicBezTo>
                    <a:pt x="614838" y="2639505"/>
                    <a:pt x="612457" y="2642362"/>
                    <a:pt x="607695" y="2644744"/>
                  </a:cubicBezTo>
                  <a:cubicBezTo>
                    <a:pt x="609123" y="2645696"/>
                    <a:pt x="612934" y="2645220"/>
                    <a:pt x="611981" y="2643315"/>
                  </a:cubicBezTo>
                  <a:cubicBezTo>
                    <a:pt x="615791" y="2641410"/>
                    <a:pt x="615791" y="2647601"/>
                    <a:pt x="619601" y="2646172"/>
                  </a:cubicBezTo>
                  <a:cubicBezTo>
                    <a:pt x="627221" y="2642838"/>
                    <a:pt x="627697" y="2639505"/>
                    <a:pt x="633412" y="2636171"/>
                  </a:cubicBezTo>
                  <a:close/>
                  <a:moveTo>
                    <a:pt x="915233" y="2635397"/>
                  </a:moveTo>
                  <a:cubicBezTo>
                    <a:pt x="915352" y="2637005"/>
                    <a:pt x="913447" y="2639743"/>
                    <a:pt x="909637" y="2641410"/>
                  </a:cubicBezTo>
                  <a:cubicBezTo>
                    <a:pt x="909637" y="2641410"/>
                    <a:pt x="909637" y="2638076"/>
                    <a:pt x="908684" y="2636171"/>
                  </a:cubicBezTo>
                  <a:cubicBezTo>
                    <a:pt x="912970" y="2633314"/>
                    <a:pt x="915114" y="2633790"/>
                    <a:pt x="915233" y="2635397"/>
                  </a:cubicBezTo>
                  <a:close/>
                  <a:moveTo>
                    <a:pt x="632460" y="2635219"/>
                  </a:moveTo>
                  <a:cubicBezTo>
                    <a:pt x="624840" y="2638552"/>
                    <a:pt x="626269" y="2636171"/>
                    <a:pt x="618649" y="2641886"/>
                  </a:cubicBezTo>
                  <a:cubicBezTo>
                    <a:pt x="617220" y="2638076"/>
                    <a:pt x="628174" y="2632837"/>
                    <a:pt x="632460" y="2635219"/>
                  </a:cubicBezTo>
                  <a:close/>
                  <a:moveTo>
                    <a:pt x="758250" y="2634743"/>
                  </a:moveTo>
                  <a:cubicBezTo>
                    <a:pt x="755571" y="2635815"/>
                    <a:pt x="752951" y="2637839"/>
                    <a:pt x="752951" y="2639505"/>
                  </a:cubicBezTo>
                  <a:cubicBezTo>
                    <a:pt x="757238" y="2637601"/>
                    <a:pt x="758666" y="2639982"/>
                    <a:pt x="763905" y="2635696"/>
                  </a:cubicBezTo>
                  <a:cubicBezTo>
                    <a:pt x="763667" y="2633553"/>
                    <a:pt x="760929" y="2633672"/>
                    <a:pt x="758250" y="2634743"/>
                  </a:cubicBezTo>
                  <a:close/>
                  <a:moveTo>
                    <a:pt x="326232" y="2634743"/>
                  </a:moveTo>
                  <a:lnTo>
                    <a:pt x="327660" y="2636648"/>
                  </a:lnTo>
                  <a:cubicBezTo>
                    <a:pt x="327660" y="2636648"/>
                    <a:pt x="325755" y="2637124"/>
                    <a:pt x="325279" y="2636648"/>
                  </a:cubicBezTo>
                  <a:cubicBezTo>
                    <a:pt x="320517" y="2639029"/>
                    <a:pt x="329565" y="2640458"/>
                    <a:pt x="321945" y="2643316"/>
                  </a:cubicBezTo>
                  <a:cubicBezTo>
                    <a:pt x="320040" y="2640934"/>
                    <a:pt x="322421" y="2638553"/>
                    <a:pt x="321945" y="2636172"/>
                  </a:cubicBezTo>
                  <a:cubicBezTo>
                    <a:pt x="323374" y="2635696"/>
                    <a:pt x="324327" y="2636172"/>
                    <a:pt x="326232" y="2634743"/>
                  </a:cubicBezTo>
                  <a:close/>
                  <a:moveTo>
                    <a:pt x="585311" y="2632362"/>
                  </a:moveTo>
                  <a:lnTo>
                    <a:pt x="585609" y="2632560"/>
                  </a:lnTo>
                  <a:lnTo>
                    <a:pt x="585311" y="2632838"/>
                  </a:lnTo>
                  <a:close/>
                  <a:moveTo>
                    <a:pt x="585919" y="2632270"/>
                  </a:moveTo>
                  <a:lnTo>
                    <a:pt x="589122" y="2634267"/>
                  </a:lnTo>
                  <a:lnTo>
                    <a:pt x="588073" y="2635297"/>
                  </a:lnTo>
                  <a:lnTo>
                    <a:pt x="587991" y="2634148"/>
                  </a:lnTo>
                  <a:lnTo>
                    <a:pt x="585609" y="2632560"/>
                  </a:lnTo>
                  <a:close/>
                  <a:moveTo>
                    <a:pt x="1057583" y="2631744"/>
                  </a:moveTo>
                  <a:lnTo>
                    <a:pt x="1057512" y="2631885"/>
                  </a:lnTo>
                  <a:lnTo>
                    <a:pt x="1057275" y="2631885"/>
                  </a:lnTo>
                  <a:close/>
                  <a:moveTo>
                    <a:pt x="1123950" y="2630933"/>
                  </a:moveTo>
                  <a:cubicBezTo>
                    <a:pt x="1118711" y="2635219"/>
                    <a:pt x="1116330" y="2630457"/>
                    <a:pt x="1113949" y="2635696"/>
                  </a:cubicBezTo>
                  <a:cubicBezTo>
                    <a:pt x="1114901" y="2640458"/>
                    <a:pt x="1125855" y="2634267"/>
                    <a:pt x="1123950" y="2630933"/>
                  </a:cubicBezTo>
                  <a:close/>
                  <a:moveTo>
                    <a:pt x="1058703" y="2629504"/>
                  </a:moveTo>
                  <a:lnTo>
                    <a:pt x="1057858" y="2631618"/>
                  </a:lnTo>
                  <a:lnTo>
                    <a:pt x="1057583" y="2631744"/>
                  </a:lnTo>
                  <a:close/>
                  <a:moveTo>
                    <a:pt x="881062" y="2629504"/>
                  </a:moveTo>
                  <a:cubicBezTo>
                    <a:pt x="882015" y="2633790"/>
                    <a:pt x="869632" y="2638553"/>
                    <a:pt x="878205" y="2639982"/>
                  </a:cubicBezTo>
                  <a:cubicBezTo>
                    <a:pt x="875347" y="2642363"/>
                    <a:pt x="874395" y="2640934"/>
                    <a:pt x="872013" y="2642363"/>
                  </a:cubicBezTo>
                  <a:cubicBezTo>
                    <a:pt x="868680" y="2646649"/>
                    <a:pt x="871061" y="2646649"/>
                    <a:pt x="873918" y="2648554"/>
                  </a:cubicBezTo>
                  <a:cubicBezTo>
                    <a:pt x="876300" y="2642363"/>
                    <a:pt x="888682" y="2640934"/>
                    <a:pt x="883920" y="2636648"/>
                  </a:cubicBezTo>
                  <a:cubicBezTo>
                    <a:pt x="886777" y="2635695"/>
                    <a:pt x="889158" y="2636648"/>
                    <a:pt x="890587" y="2638553"/>
                  </a:cubicBezTo>
                  <a:cubicBezTo>
                    <a:pt x="887730" y="2639982"/>
                    <a:pt x="885348" y="2641410"/>
                    <a:pt x="885825" y="2642839"/>
                  </a:cubicBezTo>
                  <a:cubicBezTo>
                    <a:pt x="887730" y="2644744"/>
                    <a:pt x="892492" y="2639505"/>
                    <a:pt x="894874" y="2640458"/>
                  </a:cubicBezTo>
                  <a:cubicBezTo>
                    <a:pt x="892969" y="2643315"/>
                    <a:pt x="895826" y="2646173"/>
                    <a:pt x="890587" y="2649030"/>
                  </a:cubicBezTo>
                  <a:cubicBezTo>
                    <a:pt x="892016" y="2639982"/>
                    <a:pt x="876776" y="2649983"/>
                    <a:pt x="868680" y="2651888"/>
                  </a:cubicBezTo>
                  <a:cubicBezTo>
                    <a:pt x="866298" y="2653793"/>
                    <a:pt x="869632" y="2653793"/>
                    <a:pt x="872013" y="2652841"/>
                  </a:cubicBezTo>
                  <a:cubicBezTo>
                    <a:pt x="869632" y="2658555"/>
                    <a:pt x="861536" y="2653793"/>
                    <a:pt x="856297" y="2656650"/>
                  </a:cubicBezTo>
                  <a:cubicBezTo>
                    <a:pt x="858678" y="2653793"/>
                    <a:pt x="859631" y="2649507"/>
                    <a:pt x="853440" y="2652364"/>
                  </a:cubicBezTo>
                  <a:cubicBezTo>
                    <a:pt x="854868" y="2649030"/>
                    <a:pt x="859155" y="2645697"/>
                    <a:pt x="864870" y="2642363"/>
                  </a:cubicBezTo>
                  <a:cubicBezTo>
                    <a:pt x="862965" y="2642363"/>
                    <a:pt x="861536" y="2641887"/>
                    <a:pt x="860584" y="2640458"/>
                  </a:cubicBezTo>
                  <a:cubicBezTo>
                    <a:pt x="856773" y="2642363"/>
                    <a:pt x="851535" y="2647125"/>
                    <a:pt x="851535" y="2642839"/>
                  </a:cubicBezTo>
                  <a:cubicBezTo>
                    <a:pt x="848677" y="2644744"/>
                    <a:pt x="844867" y="2648554"/>
                    <a:pt x="844867" y="2648554"/>
                  </a:cubicBezTo>
                  <a:lnTo>
                    <a:pt x="834866" y="2645697"/>
                  </a:lnTo>
                  <a:cubicBezTo>
                    <a:pt x="836771" y="2641887"/>
                    <a:pt x="841057" y="2641410"/>
                    <a:pt x="845820" y="2639029"/>
                  </a:cubicBezTo>
                  <a:cubicBezTo>
                    <a:pt x="846296" y="2645697"/>
                    <a:pt x="847725" y="2639505"/>
                    <a:pt x="854392" y="2639505"/>
                  </a:cubicBezTo>
                  <a:cubicBezTo>
                    <a:pt x="853440" y="2635695"/>
                    <a:pt x="849630" y="2638553"/>
                    <a:pt x="848677" y="2635695"/>
                  </a:cubicBezTo>
                  <a:cubicBezTo>
                    <a:pt x="853916" y="2632362"/>
                    <a:pt x="856297" y="2633790"/>
                    <a:pt x="860107" y="2633314"/>
                  </a:cubicBezTo>
                  <a:cubicBezTo>
                    <a:pt x="860584" y="2634743"/>
                    <a:pt x="859631" y="2636648"/>
                    <a:pt x="856297" y="2638553"/>
                  </a:cubicBezTo>
                  <a:lnTo>
                    <a:pt x="855821" y="2639029"/>
                  </a:lnTo>
                  <a:cubicBezTo>
                    <a:pt x="860584" y="2640934"/>
                    <a:pt x="866775" y="2639982"/>
                    <a:pt x="873442" y="2637124"/>
                  </a:cubicBezTo>
                  <a:cubicBezTo>
                    <a:pt x="875347" y="2634266"/>
                    <a:pt x="875824" y="2629504"/>
                    <a:pt x="881062" y="2629504"/>
                  </a:cubicBezTo>
                  <a:close/>
                  <a:moveTo>
                    <a:pt x="1065847" y="2625218"/>
                  </a:moveTo>
                  <a:cubicBezTo>
                    <a:pt x="1076801" y="2623789"/>
                    <a:pt x="1061085" y="2636648"/>
                    <a:pt x="1055370" y="2636171"/>
                  </a:cubicBezTo>
                  <a:lnTo>
                    <a:pt x="1057512" y="2631885"/>
                  </a:lnTo>
                  <a:lnTo>
                    <a:pt x="1057751" y="2631885"/>
                  </a:lnTo>
                  <a:lnTo>
                    <a:pt x="1057858" y="2631618"/>
                  </a:lnTo>
                  <a:lnTo>
                    <a:pt x="1062990" y="2629266"/>
                  </a:lnTo>
                  <a:cubicBezTo>
                    <a:pt x="1065609" y="2627838"/>
                    <a:pt x="1067752" y="2626171"/>
                    <a:pt x="1065847" y="2625218"/>
                  </a:cubicBezTo>
                  <a:close/>
                  <a:moveTo>
                    <a:pt x="923449" y="2623789"/>
                  </a:moveTo>
                  <a:cubicBezTo>
                    <a:pt x="925830" y="2632838"/>
                    <a:pt x="908685" y="2631885"/>
                    <a:pt x="904875" y="2630932"/>
                  </a:cubicBezTo>
                  <a:cubicBezTo>
                    <a:pt x="901065" y="2639981"/>
                    <a:pt x="899160" y="2630932"/>
                    <a:pt x="889635" y="2635695"/>
                  </a:cubicBezTo>
                  <a:cubicBezTo>
                    <a:pt x="896778" y="2629980"/>
                    <a:pt x="913447" y="2627123"/>
                    <a:pt x="923449" y="2623789"/>
                  </a:cubicBezTo>
                  <a:close/>
                  <a:moveTo>
                    <a:pt x="961549" y="2617122"/>
                  </a:moveTo>
                  <a:cubicBezTo>
                    <a:pt x="962501" y="2619979"/>
                    <a:pt x="951071" y="2622837"/>
                    <a:pt x="954405" y="2625694"/>
                  </a:cubicBezTo>
                  <a:cubicBezTo>
                    <a:pt x="959168" y="2624265"/>
                    <a:pt x="961549" y="2627599"/>
                    <a:pt x="966787" y="2624265"/>
                  </a:cubicBezTo>
                  <a:cubicBezTo>
                    <a:pt x="962501" y="2622360"/>
                    <a:pt x="964882" y="2615217"/>
                    <a:pt x="961549" y="2617122"/>
                  </a:cubicBezTo>
                  <a:close/>
                  <a:moveTo>
                    <a:pt x="597218" y="2617122"/>
                  </a:moveTo>
                  <a:cubicBezTo>
                    <a:pt x="592455" y="2621408"/>
                    <a:pt x="591503" y="2618551"/>
                    <a:pt x="587217" y="2621884"/>
                  </a:cubicBezTo>
                  <a:cubicBezTo>
                    <a:pt x="588169" y="2626647"/>
                    <a:pt x="599123" y="2620456"/>
                    <a:pt x="597218" y="2617122"/>
                  </a:cubicBezTo>
                  <a:close/>
                  <a:moveTo>
                    <a:pt x="1079182" y="2609978"/>
                  </a:moveTo>
                  <a:cubicBezTo>
                    <a:pt x="1072039" y="2616169"/>
                    <a:pt x="1068705" y="2613788"/>
                    <a:pt x="1062990" y="2617122"/>
                  </a:cubicBezTo>
                  <a:cubicBezTo>
                    <a:pt x="1056323" y="2622360"/>
                    <a:pt x="1052036" y="2634267"/>
                    <a:pt x="1039654" y="2636172"/>
                  </a:cubicBezTo>
                  <a:cubicBezTo>
                    <a:pt x="1039654" y="2643792"/>
                    <a:pt x="1039178" y="2647126"/>
                    <a:pt x="1039654" y="2654269"/>
                  </a:cubicBezTo>
                  <a:cubicBezTo>
                    <a:pt x="1044892" y="2649507"/>
                    <a:pt x="1043464" y="2656650"/>
                    <a:pt x="1048702" y="2651888"/>
                  </a:cubicBezTo>
                  <a:cubicBezTo>
                    <a:pt x="1053941" y="2636648"/>
                    <a:pt x="1081087" y="2629981"/>
                    <a:pt x="1092517" y="2613312"/>
                  </a:cubicBezTo>
                  <a:lnTo>
                    <a:pt x="1092041" y="2612836"/>
                  </a:lnTo>
                  <a:cubicBezTo>
                    <a:pt x="1084421" y="2613788"/>
                    <a:pt x="1077754" y="2625694"/>
                    <a:pt x="1070610" y="2619979"/>
                  </a:cubicBezTo>
                  <a:cubicBezTo>
                    <a:pt x="1074420" y="2614264"/>
                    <a:pt x="1082516" y="2615217"/>
                    <a:pt x="1079182" y="2609978"/>
                  </a:cubicBezTo>
                  <a:close/>
                  <a:moveTo>
                    <a:pt x="962501" y="2597119"/>
                  </a:moveTo>
                  <a:cubicBezTo>
                    <a:pt x="962501" y="2602834"/>
                    <a:pt x="950594" y="2609025"/>
                    <a:pt x="945832" y="2614740"/>
                  </a:cubicBezTo>
                  <a:cubicBezTo>
                    <a:pt x="938688" y="2617122"/>
                    <a:pt x="947737" y="2609978"/>
                    <a:pt x="943927" y="2608549"/>
                  </a:cubicBezTo>
                  <a:cubicBezTo>
                    <a:pt x="952499" y="2610454"/>
                    <a:pt x="954880" y="2603310"/>
                    <a:pt x="962501" y="2597119"/>
                  </a:cubicBezTo>
                  <a:close/>
                  <a:moveTo>
                    <a:pt x="713899" y="2595691"/>
                  </a:moveTo>
                  <a:lnTo>
                    <a:pt x="716757" y="2599977"/>
                  </a:lnTo>
                  <a:lnTo>
                    <a:pt x="723900" y="2595691"/>
                  </a:lnTo>
                  <a:close/>
                  <a:moveTo>
                    <a:pt x="1182291" y="2586642"/>
                  </a:moveTo>
                  <a:cubicBezTo>
                    <a:pt x="1180029" y="2588071"/>
                    <a:pt x="1178481" y="2590452"/>
                    <a:pt x="1180624" y="2591880"/>
                  </a:cubicBezTo>
                  <a:lnTo>
                    <a:pt x="1188244" y="2587118"/>
                  </a:lnTo>
                  <a:cubicBezTo>
                    <a:pt x="1187530" y="2584737"/>
                    <a:pt x="1184553" y="2585213"/>
                    <a:pt x="1182291" y="2586642"/>
                  </a:cubicBezTo>
                  <a:close/>
                  <a:moveTo>
                    <a:pt x="753428" y="2583784"/>
                  </a:moveTo>
                  <a:cubicBezTo>
                    <a:pt x="740569" y="2587594"/>
                    <a:pt x="731996" y="2595214"/>
                    <a:pt x="725329" y="2603787"/>
                  </a:cubicBezTo>
                  <a:cubicBezTo>
                    <a:pt x="724377" y="2601406"/>
                    <a:pt x="728663" y="2598548"/>
                    <a:pt x="727710" y="2596167"/>
                  </a:cubicBezTo>
                  <a:cubicBezTo>
                    <a:pt x="718185" y="2603787"/>
                    <a:pt x="722471" y="2599977"/>
                    <a:pt x="715804" y="2601882"/>
                  </a:cubicBezTo>
                  <a:cubicBezTo>
                    <a:pt x="718185" y="2603311"/>
                    <a:pt x="713899" y="2607120"/>
                    <a:pt x="714851" y="2611407"/>
                  </a:cubicBezTo>
                  <a:cubicBezTo>
                    <a:pt x="723900" y="2605216"/>
                    <a:pt x="731996" y="2600929"/>
                    <a:pt x="736283" y="2604263"/>
                  </a:cubicBezTo>
                  <a:cubicBezTo>
                    <a:pt x="733425" y="2606644"/>
                    <a:pt x="726281" y="2609025"/>
                    <a:pt x="730568" y="2610930"/>
                  </a:cubicBezTo>
                  <a:cubicBezTo>
                    <a:pt x="732949" y="2608549"/>
                    <a:pt x="744855" y="2602834"/>
                    <a:pt x="750094" y="2597596"/>
                  </a:cubicBezTo>
                  <a:cubicBezTo>
                    <a:pt x="755333" y="2596643"/>
                    <a:pt x="748665" y="2603311"/>
                    <a:pt x="755809" y="2598548"/>
                  </a:cubicBezTo>
                  <a:cubicBezTo>
                    <a:pt x="754380" y="2592357"/>
                    <a:pt x="764858" y="2592357"/>
                    <a:pt x="768191" y="2586642"/>
                  </a:cubicBezTo>
                  <a:lnTo>
                    <a:pt x="768668" y="2586166"/>
                  </a:lnTo>
                  <a:cubicBezTo>
                    <a:pt x="760571" y="2581879"/>
                    <a:pt x="742950" y="2600929"/>
                    <a:pt x="734854" y="2602358"/>
                  </a:cubicBezTo>
                  <a:cubicBezTo>
                    <a:pt x="739616" y="2596167"/>
                    <a:pt x="745808" y="2589976"/>
                    <a:pt x="753428" y="2583784"/>
                  </a:cubicBezTo>
                  <a:close/>
                  <a:moveTo>
                    <a:pt x="959643" y="2578069"/>
                  </a:moveTo>
                  <a:cubicBezTo>
                    <a:pt x="959643" y="2582831"/>
                    <a:pt x="962024" y="2583784"/>
                    <a:pt x="968692" y="2579974"/>
                  </a:cubicBezTo>
                  <a:cubicBezTo>
                    <a:pt x="972025" y="2581879"/>
                    <a:pt x="959643" y="2584736"/>
                    <a:pt x="962977" y="2586641"/>
                  </a:cubicBezTo>
                  <a:cubicBezTo>
                    <a:pt x="960595" y="2587594"/>
                    <a:pt x="957262" y="2579974"/>
                    <a:pt x="957738" y="2586641"/>
                  </a:cubicBezTo>
                  <a:cubicBezTo>
                    <a:pt x="949642" y="2589975"/>
                    <a:pt x="954404" y="2581403"/>
                    <a:pt x="959643" y="2578069"/>
                  </a:cubicBezTo>
                  <a:close/>
                  <a:moveTo>
                    <a:pt x="1204436" y="2577117"/>
                  </a:moveTo>
                  <a:cubicBezTo>
                    <a:pt x="1200150" y="2579022"/>
                    <a:pt x="1191101" y="2581879"/>
                    <a:pt x="1192530" y="2586166"/>
                  </a:cubicBezTo>
                  <a:cubicBezTo>
                    <a:pt x="1197293" y="2583784"/>
                    <a:pt x="1208722" y="2581403"/>
                    <a:pt x="1204436" y="2577117"/>
                  </a:cubicBezTo>
                  <a:close/>
                  <a:moveTo>
                    <a:pt x="293280" y="2576198"/>
                  </a:moveTo>
                  <a:lnTo>
                    <a:pt x="288548" y="2577950"/>
                  </a:lnTo>
                  <a:lnTo>
                    <a:pt x="287375" y="2579215"/>
                  </a:lnTo>
                  <a:lnTo>
                    <a:pt x="289084" y="2579974"/>
                  </a:lnTo>
                  <a:close/>
                  <a:moveTo>
                    <a:pt x="998220" y="2571878"/>
                  </a:moveTo>
                  <a:cubicBezTo>
                    <a:pt x="992029" y="2572354"/>
                    <a:pt x="992981" y="2572831"/>
                    <a:pt x="986314" y="2577593"/>
                  </a:cubicBezTo>
                  <a:cubicBezTo>
                    <a:pt x="987266" y="2582832"/>
                    <a:pt x="1000601" y="2575212"/>
                    <a:pt x="998220" y="2571878"/>
                  </a:cubicBezTo>
                  <a:close/>
                  <a:moveTo>
                    <a:pt x="681038" y="2569973"/>
                  </a:moveTo>
                  <a:lnTo>
                    <a:pt x="681038" y="2570449"/>
                  </a:lnTo>
                  <a:cubicBezTo>
                    <a:pt x="675799" y="2572354"/>
                    <a:pt x="676275" y="2579498"/>
                    <a:pt x="681038" y="2577593"/>
                  </a:cubicBezTo>
                  <a:cubicBezTo>
                    <a:pt x="680561" y="2576640"/>
                    <a:pt x="683895" y="2574259"/>
                    <a:pt x="683895" y="2574259"/>
                  </a:cubicBezTo>
                  <a:close/>
                  <a:moveTo>
                    <a:pt x="781742" y="2567845"/>
                  </a:moveTo>
                  <a:cubicBezTo>
                    <a:pt x="776764" y="2570479"/>
                    <a:pt x="771049" y="2579141"/>
                    <a:pt x="769620" y="2570926"/>
                  </a:cubicBezTo>
                  <a:cubicBezTo>
                    <a:pt x="763429" y="2574735"/>
                    <a:pt x="761524" y="2579022"/>
                    <a:pt x="757238" y="2582832"/>
                  </a:cubicBezTo>
                  <a:cubicBezTo>
                    <a:pt x="762000" y="2581403"/>
                    <a:pt x="763429" y="2585689"/>
                    <a:pt x="769620" y="2581403"/>
                  </a:cubicBezTo>
                  <a:cubicBezTo>
                    <a:pt x="770573" y="2575212"/>
                    <a:pt x="775811" y="2578069"/>
                    <a:pt x="781526" y="2575688"/>
                  </a:cubicBezTo>
                  <a:cubicBezTo>
                    <a:pt x="774859" y="2572831"/>
                    <a:pt x="778193" y="2571878"/>
                    <a:pt x="786765" y="2568068"/>
                  </a:cubicBezTo>
                  <a:lnTo>
                    <a:pt x="786289" y="2568068"/>
                  </a:lnTo>
                  <a:cubicBezTo>
                    <a:pt x="784980" y="2566758"/>
                    <a:pt x="783402" y="2566967"/>
                    <a:pt x="781742" y="2567845"/>
                  </a:cubicBezTo>
                  <a:close/>
                  <a:moveTo>
                    <a:pt x="410051" y="2567115"/>
                  </a:moveTo>
                  <a:cubicBezTo>
                    <a:pt x="409098" y="2573306"/>
                    <a:pt x="379571" y="2583784"/>
                    <a:pt x="385762" y="2592356"/>
                  </a:cubicBezTo>
                  <a:cubicBezTo>
                    <a:pt x="382904" y="2593785"/>
                    <a:pt x="382428" y="2590928"/>
                    <a:pt x="380999" y="2589499"/>
                  </a:cubicBezTo>
                  <a:cubicBezTo>
                    <a:pt x="373379" y="2594261"/>
                    <a:pt x="360997" y="2604739"/>
                    <a:pt x="366236" y="2605691"/>
                  </a:cubicBezTo>
                  <a:cubicBezTo>
                    <a:pt x="364331" y="2610454"/>
                    <a:pt x="353377" y="2611406"/>
                    <a:pt x="348138" y="2613788"/>
                  </a:cubicBezTo>
                  <a:cubicBezTo>
                    <a:pt x="349090" y="2617122"/>
                    <a:pt x="344923" y="2622241"/>
                    <a:pt x="339447" y="2626051"/>
                  </a:cubicBezTo>
                  <a:lnTo>
                    <a:pt x="323229" y="2630368"/>
                  </a:lnTo>
                  <a:lnTo>
                    <a:pt x="321945" y="2632837"/>
                  </a:lnTo>
                  <a:cubicBezTo>
                    <a:pt x="314801" y="2636647"/>
                    <a:pt x="311943" y="2636647"/>
                    <a:pt x="307181" y="2641886"/>
                  </a:cubicBezTo>
                  <a:cubicBezTo>
                    <a:pt x="305276" y="2640457"/>
                    <a:pt x="301466" y="2638552"/>
                    <a:pt x="302894" y="2635695"/>
                  </a:cubicBezTo>
                  <a:cubicBezTo>
                    <a:pt x="312420" y="2637600"/>
                    <a:pt x="320039" y="2628075"/>
                    <a:pt x="326707" y="2620931"/>
                  </a:cubicBezTo>
                  <a:cubicBezTo>
                    <a:pt x="329802" y="2622836"/>
                    <a:pt x="327540" y="2624861"/>
                    <a:pt x="325040" y="2626885"/>
                  </a:cubicBezTo>
                  <a:lnTo>
                    <a:pt x="323318" y="2630197"/>
                  </a:lnTo>
                  <a:lnTo>
                    <a:pt x="329267" y="2626527"/>
                  </a:lnTo>
                  <a:cubicBezTo>
                    <a:pt x="329445" y="2625337"/>
                    <a:pt x="329802" y="2623789"/>
                    <a:pt x="336708" y="2620455"/>
                  </a:cubicBezTo>
                  <a:cubicBezTo>
                    <a:pt x="335756" y="2617597"/>
                    <a:pt x="328612" y="2626170"/>
                    <a:pt x="329088" y="2620455"/>
                  </a:cubicBezTo>
                  <a:cubicBezTo>
                    <a:pt x="359568" y="2606167"/>
                    <a:pt x="379571" y="2584736"/>
                    <a:pt x="410051" y="2567115"/>
                  </a:cubicBezTo>
                  <a:close/>
                  <a:moveTo>
                    <a:pt x="990124" y="2561876"/>
                  </a:moveTo>
                  <a:cubicBezTo>
                    <a:pt x="990124" y="2561876"/>
                    <a:pt x="991076" y="2565210"/>
                    <a:pt x="988695" y="2567115"/>
                  </a:cubicBezTo>
                  <a:cubicBezTo>
                    <a:pt x="983456" y="2571877"/>
                    <a:pt x="983456" y="2565210"/>
                    <a:pt x="979170" y="2568543"/>
                  </a:cubicBezTo>
                  <a:cubicBezTo>
                    <a:pt x="977741" y="2564257"/>
                    <a:pt x="986790" y="2561876"/>
                    <a:pt x="990124" y="2561876"/>
                  </a:cubicBezTo>
                  <a:close/>
                  <a:moveTo>
                    <a:pt x="751999" y="2547113"/>
                  </a:moveTo>
                  <a:lnTo>
                    <a:pt x="752475" y="2547113"/>
                  </a:lnTo>
                  <a:cubicBezTo>
                    <a:pt x="755809" y="2546160"/>
                    <a:pt x="752951" y="2549018"/>
                    <a:pt x="757237" y="2549970"/>
                  </a:cubicBezTo>
                  <a:cubicBezTo>
                    <a:pt x="755332" y="2550922"/>
                    <a:pt x="754856" y="2549970"/>
                    <a:pt x="753904" y="2549018"/>
                  </a:cubicBezTo>
                  <a:cubicBezTo>
                    <a:pt x="749141" y="2551875"/>
                    <a:pt x="748665" y="2554733"/>
                    <a:pt x="746760" y="2557590"/>
                  </a:cubicBezTo>
                  <a:cubicBezTo>
                    <a:pt x="749617" y="2560924"/>
                    <a:pt x="751046" y="2551875"/>
                    <a:pt x="752951" y="2555209"/>
                  </a:cubicBezTo>
                  <a:cubicBezTo>
                    <a:pt x="755332" y="2560448"/>
                    <a:pt x="741997" y="2560448"/>
                    <a:pt x="737235" y="2563305"/>
                  </a:cubicBezTo>
                  <a:cubicBezTo>
                    <a:pt x="739140" y="2558066"/>
                    <a:pt x="748189" y="2552352"/>
                    <a:pt x="751999" y="2547113"/>
                  </a:cubicBezTo>
                  <a:close/>
                  <a:moveTo>
                    <a:pt x="1004888" y="2544732"/>
                  </a:moveTo>
                  <a:cubicBezTo>
                    <a:pt x="1005364" y="2548542"/>
                    <a:pt x="999649" y="2544255"/>
                    <a:pt x="994886" y="2549494"/>
                  </a:cubicBezTo>
                  <a:cubicBezTo>
                    <a:pt x="997267" y="2552352"/>
                    <a:pt x="1001554" y="2550447"/>
                    <a:pt x="1005840" y="2549971"/>
                  </a:cubicBezTo>
                  <a:cubicBezTo>
                    <a:pt x="1001554" y="2549018"/>
                    <a:pt x="1011079" y="2542351"/>
                    <a:pt x="1004888" y="2544732"/>
                  </a:cubicBezTo>
                  <a:close/>
                  <a:moveTo>
                    <a:pt x="983932" y="2537588"/>
                  </a:moveTo>
                  <a:cubicBezTo>
                    <a:pt x="978218" y="2539493"/>
                    <a:pt x="974884" y="2537588"/>
                    <a:pt x="969169" y="2539493"/>
                  </a:cubicBezTo>
                  <a:lnTo>
                    <a:pt x="970598" y="2541398"/>
                  </a:lnTo>
                  <a:cubicBezTo>
                    <a:pt x="969645" y="2542351"/>
                    <a:pt x="968693" y="2543303"/>
                    <a:pt x="969645" y="2543779"/>
                  </a:cubicBezTo>
                  <a:cubicBezTo>
                    <a:pt x="970121" y="2542827"/>
                    <a:pt x="974884" y="2558543"/>
                    <a:pt x="986314" y="2540922"/>
                  </a:cubicBezTo>
                  <a:cubicBezTo>
                    <a:pt x="978694" y="2546160"/>
                    <a:pt x="983932" y="2538064"/>
                    <a:pt x="983932" y="2538064"/>
                  </a:cubicBezTo>
                  <a:close/>
                  <a:moveTo>
                    <a:pt x="1243012" y="2535683"/>
                  </a:moveTo>
                  <a:cubicBezTo>
                    <a:pt x="1232059" y="2539493"/>
                    <a:pt x="1210151" y="2551399"/>
                    <a:pt x="1210151" y="2560448"/>
                  </a:cubicBezTo>
                  <a:cubicBezTo>
                    <a:pt x="1221105" y="2549971"/>
                    <a:pt x="1241107" y="2544732"/>
                    <a:pt x="1243012" y="2535683"/>
                  </a:cubicBezTo>
                  <a:close/>
                  <a:moveTo>
                    <a:pt x="775811" y="2534254"/>
                  </a:moveTo>
                  <a:cubicBezTo>
                    <a:pt x="768668" y="2537588"/>
                    <a:pt x="765334" y="2536159"/>
                    <a:pt x="760095" y="2542351"/>
                  </a:cubicBezTo>
                  <a:lnTo>
                    <a:pt x="755809" y="2536159"/>
                  </a:lnTo>
                  <a:cubicBezTo>
                    <a:pt x="750809" y="2536874"/>
                    <a:pt x="746642" y="2539970"/>
                    <a:pt x="740986" y="2543899"/>
                  </a:cubicBezTo>
                  <a:lnTo>
                    <a:pt x="718653" y="2555877"/>
                  </a:lnTo>
                  <a:lnTo>
                    <a:pt x="719614" y="2552352"/>
                  </a:lnTo>
                  <a:cubicBezTo>
                    <a:pt x="719614" y="2553781"/>
                    <a:pt x="719614" y="2555209"/>
                    <a:pt x="717233" y="2556638"/>
                  </a:cubicBezTo>
                  <a:lnTo>
                    <a:pt x="718653" y="2555877"/>
                  </a:lnTo>
                  <a:lnTo>
                    <a:pt x="716757" y="2562829"/>
                  </a:lnTo>
                  <a:cubicBezTo>
                    <a:pt x="721995" y="2564258"/>
                    <a:pt x="725805" y="2557114"/>
                    <a:pt x="724377" y="2562829"/>
                  </a:cubicBezTo>
                  <a:cubicBezTo>
                    <a:pt x="734378" y="2558067"/>
                    <a:pt x="735806" y="2548066"/>
                    <a:pt x="744855" y="2547113"/>
                  </a:cubicBezTo>
                  <a:cubicBezTo>
                    <a:pt x="739140" y="2556638"/>
                    <a:pt x="730091" y="2560924"/>
                    <a:pt x="726281" y="2569021"/>
                  </a:cubicBezTo>
                  <a:cubicBezTo>
                    <a:pt x="720090" y="2571878"/>
                    <a:pt x="719138" y="2566639"/>
                    <a:pt x="722471" y="2563782"/>
                  </a:cubicBezTo>
                  <a:cubicBezTo>
                    <a:pt x="715804" y="2568544"/>
                    <a:pt x="705326" y="2572831"/>
                    <a:pt x="708184" y="2577117"/>
                  </a:cubicBezTo>
                  <a:cubicBezTo>
                    <a:pt x="713899" y="2573783"/>
                    <a:pt x="713899" y="2570926"/>
                    <a:pt x="719138" y="2570449"/>
                  </a:cubicBezTo>
                  <a:cubicBezTo>
                    <a:pt x="723900" y="2573307"/>
                    <a:pt x="716757" y="2576164"/>
                    <a:pt x="720090" y="2579022"/>
                  </a:cubicBezTo>
                  <a:cubicBezTo>
                    <a:pt x="728663" y="2570449"/>
                    <a:pt x="742474" y="2561877"/>
                    <a:pt x="748665" y="2563305"/>
                  </a:cubicBezTo>
                  <a:cubicBezTo>
                    <a:pt x="740569" y="2569973"/>
                    <a:pt x="728663" y="2572831"/>
                    <a:pt x="728663" y="2579974"/>
                  </a:cubicBezTo>
                  <a:cubicBezTo>
                    <a:pt x="734378" y="2579022"/>
                    <a:pt x="738188" y="2575212"/>
                    <a:pt x="737235" y="2580927"/>
                  </a:cubicBezTo>
                  <a:cubicBezTo>
                    <a:pt x="743903" y="2578069"/>
                    <a:pt x="751046" y="2574259"/>
                    <a:pt x="754856" y="2576164"/>
                  </a:cubicBezTo>
                  <a:cubicBezTo>
                    <a:pt x="742950" y="2581403"/>
                    <a:pt x="733425" y="2581879"/>
                    <a:pt x="721043" y="2588071"/>
                  </a:cubicBezTo>
                  <a:cubicBezTo>
                    <a:pt x="722471" y="2590928"/>
                    <a:pt x="729139" y="2594262"/>
                    <a:pt x="733425" y="2593785"/>
                  </a:cubicBezTo>
                  <a:cubicBezTo>
                    <a:pt x="739140" y="2590928"/>
                    <a:pt x="726281" y="2592833"/>
                    <a:pt x="732473" y="2588547"/>
                  </a:cubicBezTo>
                  <a:cubicBezTo>
                    <a:pt x="741522" y="2588547"/>
                    <a:pt x="753904" y="2582356"/>
                    <a:pt x="762953" y="2575688"/>
                  </a:cubicBezTo>
                  <a:cubicBezTo>
                    <a:pt x="756762" y="2580927"/>
                    <a:pt x="759143" y="2574259"/>
                    <a:pt x="760571" y="2572831"/>
                  </a:cubicBezTo>
                  <a:cubicBezTo>
                    <a:pt x="765810" y="2570449"/>
                    <a:pt x="770096" y="2569021"/>
                    <a:pt x="776288" y="2564734"/>
                  </a:cubicBezTo>
                  <a:lnTo>
                    <a:pt x="773430" y="2560448"/>
                  </a:lnTo>
                  <a:cubicBezTo>
                    <a:pt x="769620" y="2562353"/>
                    <a:pt x="764381" y="2567116"/>
                    <a:pt x="764381" y="2562829"/>
                  </a:cubicBezTo>
                  <a:cubicBezTo>
                    <a:pt x="768668" y="2559972"/>
                    <a:pt x="771049" y="2561400"/>
                    <a:pt x="776288" y="2557114"/>
                  </a:cubicBezTo>
                  <a:cubicBezTo>
                    <a:pt x="770573" y="2553304"/>
                    <a:pt x="786289" y="2549018"/>
                    <a:pt x="783431" y="2545208"/>
                  </a:cubicBezTo>
                  <a:cubicBezTo>
                    <a:pt x="779145" y="2544255"/>
                    <a:pt x="778193" y="2551876"/>
                    <a:pt x="773430" y="2549971"/>
                  </a:cubicBezTo>
                  <a:cubicBezTo>
                    <a:pt x="767715" y="2548066"/>
                    <a:pt x="777240" y="2545208"/>
                    <a:pt x="773430" y="2542827"/>
                  </a:cubicBezTo>
                  <a:cubicBezTo>
                    <a:pt x="770096" y="2545208"/>
                    <a:pt x="768668" y="2544255"/>
                    <a:pt x="765334" y="2546160"/>
                  </a:cubicBezTo>
                  <a:cubicBezTo>
                    <a:pt x="765810" y="2548066"/>
                    <a:pt x="770096" y="2547113"/>
                    <a:pt x="767715" y="2549018"/>
                  </a:cubicBezTo>
                  <a:cubicBezTo>
                    <a:pt x="764381" y="2549971"/>
                    <a:pt x="761524" y="2549018"/>
                    <a:pt x="760095" y="2546160"/>
                  </a:cubicBezTo>
                  <a:cubicBezTo>
                    <a:pt x="763905" y="2544255"/>
                    <a:pt x="763429" y="2542351"/>
                    <a:pt x="766763" y="2540446"/>
                  </a:cubicBezTo>
                  <a:cubicBezTo>
                    <a:pt x="772954" y="2538541"/>
                    <a:pt x="777240" y="2540446"/>
                    <a:pt x="783908" y="2538541"/>
                  </a:cubicBezTo>
                  <a:lnTo>
                    <a:pt x="783908" y="2538064"/>
                  </a:lnTo>
                  <a:cubicBezTo>
                    <a:pt x="781050" y="2533778"/>
                    <a:pt x="774383" y="2541398"/>
                    <a:pt x="775811" y="2534254"/>
                  </a:cubicBezTo>
                  <a:close/>
                  <a:moveTo>
                    <a:pt x="767239" y="2519491"/>
                  </a:moveTo>
                  <a:cubicBezTo>
                    <a:pt x="762476" y="2521872"/>
                    <a:pt x="753904" y="2524729"/>
                    <a:pt x="757714" y="2528539"/>
                  </a:cubicBezTo>
                  <a:cubicBezTo>
                    <a:pt x="761048" y="2528063"/>
                    <a:pt x="767239" y="2522348"/>
                    <a:pt x="767239" y="2519491"/>
                  </a:cubicBezTo>
                  <a:close/>
                  <a:moveTo>
                    <a:pt x="1363504" y="2499488"/>
                  </a:moveTo>
                  <a:cubicBezTo>
                    <a:pt x="1359218" y="2499488"/>
                    <a:pt x="1354931" y="2503298"/>
                    <a:pt x="1354931" y="2506156"/>
                  </a:cubicBezTo>
                  <a:cubicBezTo>
                    <a:pt x="1358265" y="2506156"/>
                    <a:pt x="1365409" y="2502346"/>
                    <a:pt x="1363504" y="2499488"/>
                  </a:cubicBezTo>
                  <a:close/>
                  <a:moveTo>
                    <a:pt x="356235" y="2484248"/>
                  </a:moveTo>
                  <a:cubicBezTo>
                    <a:pt x="346710" y="2488058"/>
                    <a:pt x="354807" y="2491392"/>
                    <a:pt x="345758" y="2495202"/>
                  </a:cubicBezTo>
                  <a:cubicBezTo>
                    <a:pt x="360045" y="2496630"/>
                    <a:pt x="355759" y="2504727"/>
                    <a:pt x="369570" y="2505679"/>
                  </a:cubicBezTo>
                  <a:cubicBezTo>
                    <a:pt x="374809" y="2501393"/>
                    <a:pt x="377190" y="2497107"/>
                    <a:pt x="376238" y="2492821"/>
                  </a:cubicBezTo>
                  <a:cubicBezTo>
                    <a:pt x="372904" y="2492821"/>
                    <a:pt x="366713" y="2497583"/>
                    <a:pt x="364808" y="2495202"/>
                  </a:cubicBezTo>
                  <a:cubicBezTo>
                    <a:pt x="367665" y="2490439"/>
                    <a:pt x="376714" y="2489963"/>
                    <a:pt x="375285" y="2484248"/>
                  </a:cubicBezTo>
                  <a:lnTo>
                    <a:pt x="374809" y="2484248"/>
                  </a:lnTo>
                  <a:cubicBezTo>
                    <a:pt x="367665" y="2484248"/>
                    <a:pt x="367189" y="2487582"/>
                    <a:pt x="361950" y="2492344"/>
                  </a:cubicBezTo>
                  <a:cubicBezTo>
                    <a:pt x="356235" y="2491868"/>
                    <a:pt x="355283" y="2489487"/>
                    <a:pt x="356235" y="2484248"/>
                  </a:cubicBezTo>
                  <a:close/>
                  <a:moveTo>
                    <a:pt x="432912" y="2474723"/>
                  </a:moveTo>
                  <a:lnTo>
                    <a:pt x="435466" y="2475881"/>
                  </a:lnTo>
                  <a:lnTo>
                    <a:pt x="432435" y="2475676"/>
                  </a:lnTo>
                  <a:close/>
                  <a:moveTo>
                    <a:pt x="432555" y="2471151"/>
                  </a:moveTo>
                  <a:cubicBezTo>
                    <a:pt x="430054" y="2471985"/>
                    <a:pt x="427673" y="2474009"/>
                    <a:pt x="425292" y="2477104"/>
                  </a:cubicBezTo>
                  <a:cubicBezTo>
                    <a:pt x="421958" y="2474247"/>
                    <a:pt x="418624" y="2471866"/>
                    <a:pt x="412909" y="2474247"/>
                  </a:cubicBezTo>
                  <a:cubicBezTo>
                    <a:pt x="411480" y="2478533"/>
                    <a:pt x="399574" y="2480914"/>
                    <a:pt x="394812" y="2489487"/>
                  </a:cubicBezTo>
                  <a:cubicBezTo>
                    <a:pt x="389573" y="2490916"/>
                    <a:pt x="385763" y="2488534"/>
                    <a:pt x="380048" y="2490916"/>
                  </a:cubicBezTo>
                  <a:cubicBezTo>
                    <a:pt x="382905" y="2495202"/>
                    <a:pt x="387668" y="2494249"/>
                    <a:pt x="386715" y="2499964"/>
                  </a:cubicBezTo>
                  <a:cubicBezTo>
                    <a:pt x="393859" y="2494726"/>
                    <a:pt x="396240" y="2498059"/>
                    <a:pt x="398622" y="2501393"/>
                  </a:cubicBezTo>
                  <a:cubicBezTo>
                    <a:pt x="416243" y="2498535"/>
                    <a:pt x="427673" y="2483772"/>
                    <a:pt x="443389" y="2478533"/>
                  </a:cubicBezTo>
                  <a:cubicBezTo>
                    <a:pt x="443389" y="2475438"/>
                    <a:pt x="439817" y="2475914"/>
                    <a:pt x="436722" y="2476450"/>
                  </a:cubicBezTo>
                  <a:lnTo>
                    <a:pt x="435466" y="2475881"/>
                  </a:lnTo>
                  <a:lnTo>
                    <a:pt x="436841" y="2475974"/>
                  </a:lnTo>
                  <a:cubicBezTo>
                    <a:pt x="438389" y="2475200"/>
                    <a:pt x="439818" y="2473771"/>
                    <a:pt x="440532" y="2472342"/>
                  </a:cubicBezTo>
                  <a:cubicBezTo>
                    <a:pt x="437675" y="2470675"/>
                    <a:pt x="435055" y="2470318"/>
                    <a:pt x="432555" y="2471151"/>
                  </a:cubicBezTo>
                  <a:close/>
                  <a:moveTo>
                    <a:pt x="1412081" y="2463769"/>
                  </a:moveTo>
                  <a:cubicBezTo>
                    <a:pt x="1401604" y="2464245"/>
                    <a:pt x="1381125" y="2479009"/>
                    <a:pt x="1378744" y="2487582"/>
                  </a:cubicBezTo>
                  <a:cubicBezTo>
                    <a:pt x="1389698" y="2483295"/>
                    <a:pt x="1401127" y="2471389"/>
                    <a:pt x="1412081" y="2463769"/>
                  </a:cubicBezTo>
                  <a:close/>
                  <a:moveTo>
                    <a:pt x="250984" y="2443290"/>
                  </a:moveTo>
                  <a:cubicBezTo>
                    <a:pt x="251936" y="2448052"/>
                    <a:pt x="244793" y="2448529"/>
                    <a:pt x="251936" y="2451863"/>
                  </a:cubicBezTo>
                  <a:lnTo>
                    <a:pt x="247174" y="2452815"/>
                  </a:lnTo>
                  <a:lnTo>
                    <a:pt x="244793" y="2452815"/>
                  </a:lnTo>
                  <a:lnTo>
                    <a:pt x="244793" y="2453291"/>
                  </a:lnTo>
                  <a:lnTo>
                    <a:pt x="247174" y="2452815"/>
                  </a:lnTo>
                  <a:cubicBezTo>
                    <a:pt x="245745" y="2460911"/>
                    <a:pt x="231458" y="2459482"/>
                    <a:pt x="228124" y="2455672"/>
                  </a:cubicBezTo>
                  <a:cubicBezTo>
                    <a:pt x="237173" y="2449481"/>
                    <a:pt x="245269" y="2449957"/>
                    <a:pt x="250984" y="2443290"/>
                  </a:cubicBezTo>
                  <a:close/>
                  <a:moveTo>
                    <a:pt x="1449705" y="2438052"/>
                  </a:moveTo>
                  <a:cubicBezTo>
                    <a:pt x="1449229" y="2444719"/>
                    <a:pt x="1441132" y="2445196"/>
                    <a:pt x="1432084" y="2450434"/>
                  </a:cubicBezTo>
                  <a:lnTo>
                    <a:pt x="1432560" y="2450434"/>
                  </a:lnTo>
                  <a:cubicBezTo>
                    <a:pt x="1436846" y="2451387"/>
                    <a:pt x="1433989" y="2454244"/>
                    <a:pt x="1437322" y="2453292"/>
                  </a:cubicBezTo>
                  <a:cubicBezTo>
                    <a:pt x="1437798" y="2448053"/>
                    <a:pt x="1442085" y="2452339"/>
                    <a:pt x="1439704" y="2453292"/>
                  </a:cubicBezTo>
                  <a:cubicBezTo>
                    <a:pt x="1445895" y="2450910"/>
                    <a:pt x="1465421" y="2436623"/>
                    <a:pt x="1449705" y="2438052"/>
                  </a:cubicBezTo>
                  <a:close/>
                  <a:moveTo>
                    <a:pt x="484822" y="2435670"/>
                  </a:moveTo>
                  <a:cubicBezTo>
                    <a:pt x="485299" y="2438051"/>
                    <a:pt x="487680" y="2436623"/>
                    <a:pt x="490061" y="2435670"/>
                  </a:cubicBezTo>
                  <a:cubicBezTo>
                    <a:pt x="490061" y="2438051"/>
                    <a:pt x="485299" y="2440909"/>
                    <a:pt x="482441" y="2443290"/>
                  </a:cubicBezTo>
                  <a:cubicBezTo>
                    <a:pt x="480060" y="2440909"/>
                    <a:pt x="480060" y="2438528"/>
                    <a:pt x="484822" y="2435670"/>
                  </a:cubicBezTo>
                  <a:close/>
                  <a:moveTo>
                    <a:pt x="525304" y="2418525"/>
                  </a:moveTo>
                  <a:cubicBezTo>
                    <a:pt x="520065" y="2416144"/>
                    <a:pt x="512921" y="2418049"/>
                    <a:pt x="505301" y="2420430"/>
                  </a:cubicBezTo>
                  <a:cubicBezTo>
                    <a:pt x="504825" y="2423764"/>
                    <a:pt x="513398" y="2420907"/>
                    <a:pt x="508159" y="2424717"/>
                  </a:cubicBezTo>
                  <a:cubicBezTo>
                    <a:pt x="502920" y="2424717"/>
                    <a:pt x="498634" y="2426622"/>
                    <a:pt x="494348" y="2431384"/>
                  </a:cubicBezTo>
                  <a:cubicBezTo>
                    <a:pt x="477679" y="2426622"/>
                    <a:pt x="447675" y="2452816"/>
                    <a:pt x="423863" y="2462817"/>
                  </a:cubicBezTo>
                  <a:cubicBezTo>
                    <a:pt x="427673" y="2467103"/>
                    <a:pt x="438627" y="2460912"/>
                    <a:pt x="436722" y="2469484"/>
                  </a:cubicBezTo>
                  <a:lnTo>
                    <a:pt x="437198" y="2469484"/>
                  </a:lnTo>
                  <a:cubicBezTo>
                    <a:pt x="441008" y="2467579"/>
                    <a:pt x="439579" y="2466150"/>
                    <a:pt x="441008" y="2464245"/>
                  </a:cubicBezTo>
                  <a:cubicBezTo>
                    <a:pt x="443865" y="2467103"/>
                    <a:pt x="446723" y="2468532"/>
                    <a:pt x="450533" y="2469961"/>
                  </a:cubicBezTo>
                  <a:cubicBezTo>
                    <a:pt x="470535" y="2451387"/>
                    <a:pt x="485775" y="2456626"/>
                    <a:pt x="491967" y="2439004"/>
                  </a:cubicBezTo>
                  <a:cubicBezTo>
                    <a:pt x="489585" y="2440433"/>
                    <a:pt x="486728" y="2442338"/>
                    <a:pt x="485775" y="2441386"/>
                  </a:cubicBezTo>
                  <a:cubicBezTo>
                    <a:pt x="500539" y="2435194"/>
                    <a:pt x="505778" y="2429479"/>
                    <a:pt x="525304" y="2418525"/>
                  </a:cubicBezTo>
                  <a:close/>
                  <a:moveTo>
                    <a:pt x="148114" y="2403285"/>
                  </a:moveTo>
                  <a:lnTo>
                    <a:pt x="148590" y="2403761"/>
                  </a:lnTo>
                  <a:lnTo>
                    <a:pt x="148062" y="2403304"/>
                  </a:lnTo>
                  <a:close/>
                  <a:moveTo>
                    <a:pt x="368618" y="2398047"/>
                  </a:moveTo>
                  <a:lnTo>
                    <a:pt x="368304" y="2398654"/>
                  </a:lnTo>
                  <a:lnTo>
                    <a:pt x="363022" y="2400845"/>
                  </a:lnTo>
                  <a:cubicBezTo>
                    <a:pt x="361236" y="2401381"/>
                    <a:pt x="359331" y="2402095"/>
                    <a:pt x="356712" y="2404238"/>
                  </a:cubicBezTo>
                  <a:cubicBezTo>
                    <a:pt x="359569" y="2408048"/>
                    <a:pt x="351473" y="2411858"/>
                    <a:pt x="344329" y="2416144"/>
                  </a:cubicBezTo>
                  <a:cubicBezTo>
                    <a:pt x="347187" y="2419954"/>
                    <a:pt x="356235" y="2412811"/>
                    <a:pt x="358617" y="2417573"/>
                  </a:cubicBezTo>
                  <a:cubicBezTo>
                    <a:pt x="362427" y="2414239"/>
                    <a:pt x="374333" y="2410429"/>
                    <a:pt x="370047" y="2407572"/>
                  </a:cubicBezTo>
                  <a:cubicBezTo>
                    <a:pt x="366713" y="2405667"/>
                    <a:pt x="366713" y="2414716"/>
                    <a:pt x="361950" y="2410906"/>
                  </a:cubicBezTo>
                  <a:lnTo>
                    <a:pt x="368304" y="2398654"/>
                  </a:lnTo>
                  <a:lnTo>
                    <a:pt x="368618" y="2398523"/>
                  </a:lnTo>
                  <a:close/>
                  <a:moveTo>
                    <a:pt x="141446" y="2397570"/>
                  </a:moveTo>
                  <a:lnTo>
                    <a:pt x="148062" y="2403304"/>
                  </a:lnTo>
                  <a:lnTo>
                    <a:pt x="135077" y="2407929"/>
                  </a:lnTo>
                  <a:cubicBezTo>
                    <a:pt x="131564" y="2408405"/>
                    <a:pt x="129302" y="2407333"/>
                    <a:pt x="129540" y="2403285"/>
                  </a:cubicBezTo>
                  <a:cubicBezTo>
                    <a:pt x="133350" y="2405666"/>
                    <a:pt x="139065" y="2402809"/>
                    <a:pt x="141446" y="2397570"/>
                  </a:cubicBezTo>
                  <a:close/>
                  <a:moveTo>
                    <a:pt x="163889" y="2393998"/>
                  </a:moveTo>
                  <a:cubicBezTo>
                    <a:pt x="166211" y="2393879"/>
                    <a:pt x="168116" y="2394474"/>
                    <a:pt x="170497" y="2394236"/>
                  </a:cubicBezTo>
                  <a:cubicBezTo>
                    <a:pt x="168116" y="2398999"/>
                    <a:pt x="156686" y="2401380"/>
                    <a:pt x="154781" y="2398046"/>
                  </a:cubicBezTo>
                  <a:cubicBezTo>
                    <a:pt x="158829" y="2394951"/>
                    <a:pt x="161567" y="2394117"/>
                    <a:pt x="163889" y="2393998"/>
                  </a:cubicBezTo>
                  <a:close/>
                  <a:moveTo>
                    <a:pt x="1556920" y="2380783"/>
                  </a:moveTo>
                  <a:cubicBezTo>
                    <a:pt x="1560313" y="2380069"/>
                    <a:pt x="1563766" y="2380188"/>
                    <a:pt x="1564481" y="2382331"/>
                  </a:cubicBezTo>
                  <a:cubicBezTo>
                    <a:pt x="1558765" y="2384236"/>
                    <a:pt x="1555432" y="2382331"/>
                    <a:pt x="1549717" y="2384236"/>
                  </a:cubicBezTo>
                  <a:cubicBezTo>
                    <a:pt x="1550193" y="2383045"/>
                    <a:pt x="1553527" y="2381497"/>
                    <a:pt x="1556920" y="2380783"/>
                  </a:cubicBezTo>
                  <a:close/>
                  <a:moveTo>
                    <a:pt x="421005" y="2371377"/>
                  </a:moveTo>
                  <a:lnTo>
                    <a:pt x="413862" y="2375663"/>
                  </a:lnTo>
                  <a:cubicBezTo>
                    <a:pt x="415290" y="2380902"/>
                    <a:pt x="425292" y="2374234"/>
                    <a:pt x="421005" y="2371377"/>
                  </a:cubicBezTo>
                  <a:close/>
                  <a:moveTo>
                    <a:pt x="402908" y="2364709"/>
                  </a:moveTo>
                  <a:cubicBezTo>
                    <a:pt x="398622" y="2368043"/>
                    <a:pt x="395764" y="2371377"/>
                    <a:pt x="394335" y="2374711"/>
                  </a:cubicBezTo>
                  <a:cubicBezTo>
                    <a:pt x="400050" y="2371377"/>
                    <a:pt x="401955" y="2374711"/>
                    <a:pt x="408623" y="2368995"/>
                  </a:cubicBezTo>
                  <a:lnTo>
                    <a:pt x="408623" y="2368519"/>
                  </a:lnTo>
                  <a:cubicBezTo>
                    <a:pt x="407194" y="2366138"/>
                    <a:pt x="405289" y="2364709"/>
                    <a:pt x="402908" y="2364709"/>
                  </a:cubicBezTo>
                  <a:close/>
                  <a:moveTo>
                    <a:pt x="1585436" y="2363280"/>
                  </a:moveTo>
                  <a:lnTo>
                    <a:pt x="1588293" y="2367566"/>
                  </a:lnTo>
                  <a:lnTo>
                    <a:pt x="1581149" y="2372329"/>
                  </a:lnTo>
                  <a:cubicBezTo>
                    <a:pt x="1579244" y="2369471"/>
                    <a:pt x="1581149" y="2366614"/>
                    <a:pt x="1585436" y="2363756"/>
                  </a:cubicBezTo>
                  <a:close/>
                  <a:moveTo>
                    <a:pt x="295274" y="2360899"/>
                  </a:moveTo>
                  <a:cubicBezTo>
                    <a:pt x="296703" y="2362328"/>
                    <a:pt x="293846" y="2365661"/>
                    <a:pt x="297656" y="2363757"/>
                  </a:cubicBezTo>
                  <a:lnTo>
                    <a:pt x="297179" y="2364233"/>
                  </a:lnTo>
                  <a:cubicBezTo>
                    <a:pt x="298608" y="2367090"/>
                    <a:pt x="292893" y="2364709"/>
                    <a:pt x="290036" y="2368519"/>
                  </a:cubicBezTo>
                  <a:cubicBezTo>
                    <a:pt x="287654" y="2366138"/>
                    <a:pt x="291941" y="2363757"/>
                    <a:pt x="295274" y="2360899"/>
                  </a:cubicBezTo>
                  <a:close/>
                  <a:moveTo>
                    <a:pt x="1637350" y="2328036"/>
                  </a:moveTo>
                  <a:lnTo>
                    <a:pt x="1637355" y="2328037"/>
                  </a:lnTo>
                  <a:lnTo>
                    <a:pt x="1637347" y="2328038"/>
                  </a:lnTo>
                  <a:close/>
                  <a:moveTo>
                    <a:pt x="1644014" y="2322323"/>
                  </a:moveTo>
                  <a:lnTo>
                    <a:pt x="1637350" y="2328036"/>
                  </a:lnTo>
                  <a:lnTo>
                    <a:pt x="1634013" y="2327085"/>
                  </a:lnTo>
                  <a:cubicBezTo>
                    <a:pt x="1638299" y="2323752"/>
                    <a:pt x="1639252" y="2326609"/>
                    <a:pt x="1644014" y="2322323"/>
                  </a:cubicBezTo>
                  <a:close/>
                  <a:moveTo>
                    <a:pt x="1677222" y="2296133"/>
                  </a:moveTo>
                  <a:lnTo>
                    <a:pt x="1675209" y="2303571"/>
                  </a:lnTo>
                  <a:cubicBezTo>
                    <a:pt x="1674732" y="2305774"/>
                    <a:pt x="1675685" y="2306845"/>
                    <a:pt x="1681638" y="2304702"/>
                  </a:cubicBezTo>
                  <a:cubicBezTo>
                    <a:pt x="1672113" y="2308035"/>
                    <a:pt x="1643062" y="2322799"/>
                    <a:pt x="1646872" y="2333753"/>
                  </a:cubicBezTo>
                  <a:cubicBezTo>
                    <a:pt x="1645443" y="2331134"/>
                    <a:pt x="1644371" y="2330181"/>
                    <a:pt x="1642585" y="2329526"/>
                  </a:cubicBezTo>
                  <a:lnTo>
                    <a:pt x="1637355" y="2328037"/>
                  </a:lnTo>
                  <a:lnTo>
                    <a:pt x="1642109" y="2327324"/>
                  </a:lnTo>
                  <a:cubicBezTo>
                    <a:pt x="1644014" y="2326490"/>
                    <a:pt x="1645919" y="2325657"/>
                    <a:pt x="1646872" y="2326609"/>
                  </a:cubicBezTo>
                  <a:cubicBezTo>
                    <a:pt x="1648300" y="2320656"/>
                    <a:pt x="1653063" y="2315536"/>
                    <a:pt x="1658956" y="2310595"/>
                  </a:cubicBezTo>
                  <a:close/>
                  <a:moveTo>
                    <a:pt x="1677352" y="2295653"/>
                  </a:moveTo>
                  <a:lnTo>
                    <a:pt x="1677828" y="2295653"/>
                  </a:lnTo>
                  <a:lnTo>
                    <a:pt x="1677222" y="2296133"/>
                  </a:lnTo>
                  <a:close/>
                  <a:moveTo>
                    <a:pt x="1707355" y="2285651"/>
                  </a:moveTo>
                  <a:cubicBezTo>
                    <a:pt x="1711642" y="2291842"/>
                    <a:pt x="1696402" y="2292795"/>
                    <a:pt x="1692116" y="2293748"/>
                  </a:cubicBezTo>
                  <a:cubicBezTo>
                    <a:pt x="1687353" y="2297081"/>
                    <a:pt x="1691163" y="2298986"/>
                    <a:pt x="1694973" y="2298034"/>
                  </a:cubicBezTo>
                  <a:cubicBezTo>
                    <a:pt x="1694973" y="2298034"/>
                    <a:pt x="1684495" y="2303749"/>
                    <a:pt x="1683543" y="2300891"/>
                  </a:cubicBezTo>
                  <a:cubicBezTo>
                    <a:pt x="1688305" y="2296605"/>
                    <a:pt x="1687829" y="2292795"/>
                    <a:pt x="1695926" y="2288509"/>
                  </a:cubicBezTo>
                  <a:cubicBezTo>
                    <a:pt x="1696402" y="2293748"/>
                    <a:pt x="1702593" y="2288509"/>
                    <a:pt x="1707355" y="2285651"/>
                  </a:cubicBezTo>
                  <a:close/>
                  <a:moveTo>
                    <a:pt x="375285" y="2270888"/>
                  </a:moveTo>
                  <a:cubicBezTo>
                    <a:pt x="376713" y="2275174"/>
                    <a:pt x="369093" y="2278984"/>
                    <a:pt x="364807" y="2278508"/>
                  </a:cubicBezTo>
                  <a:cubicBezTo>
                    <a:pt x="366712" y="2274698"/>
                    <a:pt x="369570" y="2275650"/>
                    <a:pt x="375285" y="2270888"/>
                  </a:cubicBezTo>
                  <a:close/>
                  <a:moveTo>
                    <a:pt x="502920" y="2267078"/>
                  </a:moveTo>
                  <a:lnTo>
                    <a:pt x="507207" y="2273269"/>
                  </a:lnTo>
                  <a:lnTo>
                    <a:pt x="512921" y="2269936"/>
                  </a:lnTo>
                  <a:cubicBezTo>
                    <a:pt x="510540" y="2267078"/>
                    <a:pt x="507207" y="2265649"/>
                    <a:pt x="502920" y="2267078"/>
                  </a:cubicBezTo>
                  <a:close/>
                  <a:moveTo>
                    <a:pt x="347186" y="2250885"/>
                  </a:moveTo>
                  <a:cubicBezTo>
                    <a:pt x="348139" y="2263268"/>
                    <a:pt x="366712" y="2253266"/>
                    <a:pt x="370999" y="2261363"/>
                  </a:cubicBezTo>
                  <a:cubicBezTo>
                    <a:pt x="367189" y="2262315"/>
                    <a:pt x="365284" y="2259458"/>
                    <a:pt x="360521" y="2261363"/>
                  </a:cubicBezTo>
                  <a:cubicBezTo>
                    <a:pt x="356235" y="2265172"/>
                    <a:pt x="364807" y="2264220"/>
                    <a:pt x="367189" y="2263268"/>
                  </a:cubicBezTo>
                  <a:cubicBezTo>
                    <a:pt x="368141" y="2266125"/>
                    <a:pt x="357187" y="2271364"/>
                    <a:pt x="358140" y="2265649"/>
                  </a:cubicBezTo>
                  <a:cubicBezTo>
                    <a:pt x="355759" y="2272792"/>
                    <a:pt x="354806" y="2277079"/>
                    <a:pt x="359092" y="2281365"/>
                  </a:cubicBezTo>
                  <a:cubicBezTo>
                    <a:pt x="353854" y="2285175"/>
                    <a:pt x="352425" y="2281365"/>
                    <a:pt x="347663" y="2283746"/>
                  </a:cubicBezTo>
                  <a:cubicBezTo>
                    <a:pt x="347663" y="2281841"/>
                    <a:pt x="350044" y="2279460"/>
                    <a:pt x="353377" y="2277079"/>
                  </a:cubicBezTo>
                  <a:cubicBezTo>
                    <a:pt x="353377" y="2272316"/>
                    <a:pt x="346710" y="2279936"/>
                    <a:pt x="346710" y="2275174"/>
                  </a:cubicBezTo>
                  <a:cubicBezTo>
                    <a:pt x="348615" y="2272792"/>
                    <a:pt x="348139" y="2270411"/>
                    <a:pt x="351949" y="2267554"/>
                  </a:cubicBezTo>
                  <a:cubicBezTo>
                    <a:pt x="350996" y="2265887"/>
                    <a:pt x="348615" y="2265173"/>
                    <a:pt x="347246" y="2264220"/>
                  </a:cubicBezTo>
                  <a:lnTo>
                    <a:pt x="348221" y="2260828"/>
                  </a:lnTo>
                  <a:lnTo>
                    <a:pt x="349091" y="2260410"/>
                  </a:lnTo>
                  <a:lnTo>
                    <a:pt x="348615" y="2259458"/>
                  </a:lnTo>
                  <a:lnTo>
                    <a:pt x="348221" y="2260828"/>
                  </a:lnTo>
                  <a:lnTo>
                    <a:pt x="337185" y="2266125"/>
                  </a:lnTo>
                  <a:cubicBezTo>
                    <a:pt x="341947" y="2260886"/>
                    <a:pt x="347186" y="2256124"/>
                    <a:pt x="347186" y="2250885"/>
                  </a:cubicBezTo>
                  <a:close/>
                  <a:moveTo>
                    <a:pt x="503336" y="2250711"/>
                  </a:moveTo>
                  <a:lnTo>
                    <a:pt x="503873" y="2251838"/>
                  </a:lnTo>
                  <a:lnTo>
                    <a:pt x="500239" y="2256017"/>
                  </a:lnTo>
                  <a:lnTo>
                    <a:pt x="500063" y="2256124"/>
                  </a:lnTo>
                  <a:cubicBezTo>
                    <a:pt x="500063" y="2256124"/>
                    <a:pt x="496253" y="2255172"/>
                    <a:pt x="495300" y="2253267"/>
                  </a:cubicBezTo>
                  <a:close/>
                  <a:moveTo>
                    <a:pt x="492026" y="2199748"/>
                  </a:moveTo>
                  <a:cubicBezTo>
                    <a:pt x="494466" y="2198855"/>
                    <a:pt x="496490" y="2198498"/>
                    <a:pt x="499110" y="2199926"/>
                  </a:cubicBezTo>
                  <a:cubicBezTo>
                    <a:pt x="487680" y="2205641"/>
                    <a:pt x="499110" y="2204689"/>
                    <a:pt x="491490" y="2207546"/>
                  </a:cubicBezTo>
                  <a:lnTo>
                    <a:pt x="491014" y="2207546"/>
                  </a:lnTo>
                  <a:cubicBezTo>
                    <a:pt x="496253" y="2209451"/>
                    <a:pt x="492919" y="2214690"/>
                    <a:pt x="501967" y="2211356"/>
                  </a:cubicBezTo>
                  <a:cubicBezTo>
                    <a:pt x="506730" y="2211356"/>
                    <a:pt x="490538" y="2215166"/>
                    <a:pt x="485775" y="2218500"/>
                  </a:cubicBezTo>
                  <a:cubicBezTo>
                    <a:pt x="492919" y="2211832"/>
                    <a:pt x="485775" y="2207546"/>
                    <a:pt x="478155" y="2211356"/>
                  </a:cubicBezTo>
                  <a:cubicBezTo>
                    <a:pt x="478155" y="2209451"/>
                    <a:pt x="480060" y="2210404"/>
                    <a:pt x="481965" y="2208975"/>
                  </a:cubicBezTo>
                  <a:cubicBezTo>
                    <a:pt x="483870" y="2206594"/>
                    <a:pt x="483870" y="2204689"/>
                    <a:pt x="482441" y="2202784"/>
                  </a:cubicBezTo>
                  <a:cubicBezTo>
                    <a:pt x="486727" y="2202070"/>
                    <a:pt x="489585" y="2200641"/>
                    <a:pt x="492026" y="2199748"/>
                  </a:cubicBezTo>
                  <a:close/>
                  <a:moveTo>
                    <a:pt x="518636" y="2198022"/>
                  </a:moveTo>
                  <a:cubicBezTo>
                    <a:pt x="521970" y="2200879"/>
                    <a:pt x="520541" y="2203737"/>
                    <a:pt x="514350" y="2206595"/>
                  </a:cubicBezTo>
                  <a:cubicBezTo>
                    <a:pt x="513873" y="2205166"/>
                    <a:pt x="512445" y="2205166"/>
                    <a:pt x="511016" y="2205642"/>
                  </a:cubicBezTo>
                  <a:cubicBezTo>
                    <a:pt x="511016" y="2203261"/>
                    <a:pt x="513873" y="2200403"/>
                    <a:pt x="518636" y="2198022"/>
                  </a:cubicBezTo>
                  <a:close/>
                  <a:moveTo>
                    <a:pt x="541973" y="2196117"/>
                  </a:moveTo>
                  <a:lnTo>
                    <a:pt x="542821" y="2198303"/>
                  </a:lnTo>
                  <a:lnTo>
                    <a:pt x="538622" y="2202803"/>
                  </a:lnTo>
                  <a:lnTo>
                    <a:pt x="534829" y="2200403"/>
                  </a:lnTo>
                  <a:close/>
                  <a:moveTo>
                    <a:pt x="1871186" y="2184687"/>
                  </a:moveTo>
                  <a:cubicBezTo>
                    <a:pt x="1879758" y="2184210"/>
                    <a:pt x="1853564" y="2199927"/>
                    <a:pt x="1851183" y="2197069"/>
                  </a:cubicBezTo>
                  <a:cubicBezTo>
                    <a:pt x="1842134" y="2208499"/>
                    <a:pt x="1827847" y="2211833"/>
                    <a:pt x="1815941" y="2221834"/>
                  </a:cubicBezTo>
                  <a:cubicBezTo>
                    <a:pt x="1813083" y="2219453"/>
                    <a:pt x="1809273" y="2224691"/>
                    <a:pt x="1802606" y="2225644"/>
                  </a:cubicBezTo>
                  <a:cubicBezTo>
                    <a:pt x="1783556" y="2244694"/>
                    <a:pt x="1759267" y="2254695"/>
                    <a:pt x="1739264" y="2266602"/>
                  </a:cubicBezTo>
                  <a:cubicBezTo>
                    <a:pt x="1741169" y="2268507"/>
                    <a:pt x="1745456" y="2266125"/>
                    <a:pt x="1749742" y="2262792"/>
                  </a:cubicBezTo>
                  <a:cubicBezTo>
                    <a:pt x="1739264" y="2269935"/>
                    <a:pt x="1722596" y="2278508"/>
                    <a:pt x="1710213" y="2285651"/>
                  </a:cubicBezTo>
                  <a:cubicBezTo>
                    <a:pt x="1710213" y="2274698"/>
                    <a:pt x="1715452" y="2282794"/>
                    <a:pt x="1719262" y="2272793"/>
                  </a:cubicBezTo>
                  <a:cubicBezTo>
                    <a:pt x="1744027" y="2257076"/>
                    <a:pt x="1785461" y="2237550"/>
                    <a:pt x="1808321" y="2215643"/>
                  </a:cubicBezTo>
                  <a:cubicBezTo>
                    <a:pt x="1808321" y="2222310"/>
                    <a:pt x="1822132" y="2204689"/>
                    <a:pt x="1826894" y="2200879"/>
                  </a:cubicBezTo>
                  <a:lnTo>
                    <a:pt x="1827370" y="2201355"/>
                  </a:lnTo>
                  <a:cubicBezTo>
                    <a:pt x="1826418" y="2203737"/>
                    <a:pt x="1824037" y="2206594"/>
                    <a:pt x="1822132" y="2208975"/>
                  </a:cubicBezTo>
                  <a:cubicBezTo>
                    <a:pt x="1838801" y="2208975"/>
                    <a:pt x="1855469" y="2190401"/>
                    <a:pt x="1871186" y="2184687"/>
                  </a:cubicBezTo>
                  <a:close/>
                  <a:moveTo>
                    <a:pt x="519572" y="2174229"/>
                  </a:moveTo>
                  <a:lnTo>
                    <a:pt x="519112" y="2187544"/>
                  </a:lnTo>
                  <a:cubicBezTo>
                    <a:pt x="517207" y="2187544"/>
                    <a:pt x="514826" y="2188497"/>
                    <a:pt x="515303" y="2189926"/>
                  </a:cubicBezTo>
                  <a:cubicBezTo>
                    <a:pt x="511969" y="2187544"/>
                    <a:pt x="513874" y="2184687"/>
                    <a:pt x="506730" y="2181829"/>
                  </a:cubicBezTo>
                  <a:cubicBezTo>
                    <a:pt x="511969" y="2177067"/>
                    <a:pt x="511969" y="2183734"/>
                    <a:pt x="515303" y="2182782"/>
                  </a:cubicBezTo>
                  <a:cubicBezTo>
                    <a:pt x="516969" y="2181353"/>
                    <a:pt x="516136" y="2179924"/>
                    <a:pt x="515838" y="2178496"/>
                  </a:cubicBezTo>
                  <a:close/>
                  <a:moveTo>
                    <a:pt x="519589" y="2173733"/>
                  </a:moveTo>
                  <a:lnTo>
                    <a:pt x="519589" y="2174209"/>
                  </a:lnTo>
                  <a:lnTo>
                    <a:pt x="519572" y="2174229"/>
                  </a:lnTo>
                  <a:close/>
                  <a:moveTo>
                    <a:pt x="608648" y="2160874"/>
                  </a:moveTo>
                  <a:cubicBezTo>
                    <a:pt x="604362" y="2161827"/>
                    <a:pt x="595789" y="2169447"/>
                    <a:pt x="593408" y="2173257"/>
                  </a:cubicBezTo>
                  <a:cubicBezTo>
                    <a:pt x="599123" y="2170399"/>
                    <a:pt x="610553" y="2166113"/>
                    <a:pt x="608648" y="2160874"/>
                  </a:cubicBezTo>
                  <a:close/>
                  <a:moveTo>
                    <a:pt x="1924525" y="2152302"/>
                  </a:moveTo>
                  <a:lnTo>
                    <a:pt x="1925002" y="2152302"/>
                  </a:lnTo>
                  <a:cubicBezTo>
                    <a:pt x="1925002" y="2152302"/>
                    <a:pt x="1925002" y="2155159"/>
                    <a:pt x="1925002" y="2156588"/>
                  </a:cubicBezTo>
                  <a:cubicBezTo>
                    <a:pt x="1906428" y="2167066"/>
                    <a:pt x="1894522" y="2175638"/>
                    <a:pt x="1875948" y="2184211"/>
                  </a:cubicBezTo>
                  <a:cubicBezTo>
                    <a:pt x="1886426" y="2174686"/>
                    <a:pt x="1904047" y="2168018"/>
                    <a:pt x="1924525" y="2152302"/>
                  </a:cubicBezTo>
                  <a:close/>
                  <a:moveTo>
                    <a:pt x="1940242" y="2143729"/>
                  </a:moveTo>
                  <a:lnTo>
                    <a:pt x="1940242" y="2144205"/>
                  </a:lnTo>
                  <a:cubicBezTo>
                    <a:pt x="1940242" y="2149444"/>
                    <a:pt x="1934527" y="2148491"/>
                    <a:pt x="1930717" y="2153253"/>
                  </a:cubicBezTo>
                  <a:lnTo>
                    <a:pt x="1933098" y="2156111"/>
                  </a:lnTo>
                  <a:cubicBezTo>
                    <a:pt x="1928812" y="2158016"/>
                    <a:pt x="1928812" y="2151348"/>
                    <a:pt x="1925954" y="2149920"/>
                  </a:cubicBezTo>
                  <a:cubicBezTo>
                    <a:pt x="1931669" y="2145634"/>
                    <a:pt x="1936908" y="2142776"/>
                    <a:pt x="1940242" y="2143729"/>
                  </a:cubicBezTo>
                  <a:close/>
                  <a:moveTo>
                    <a:pt x="554831" y="2141824"/>
                  </a:moveTo>
                  <a:lnTo>
                    <a:pt x="555307" y="2142300"/>
                  </a:lnTo>
                  <a:lnTo>
                    <a:pt x="554831" y="2142300"/>
                  </a:lnTo>
                  <a:close/>
                  <a:moveTo>
                    <a:pt x="532924" y="2140872"/>
                  </a:moveTo>
                  <a:lnTo>
                    <a:pt x="534853" y="2145158"/>
                  </a:lnTo>
                  <a:lnTo>
                    <a:pt x="528924" y="2145158"/>
                  </a:lnTo>
                  <a:close/>
                  <a:moveTo>
                    <a:pt x="501968" y="2127537"/>
                  </a:moveTo>
                  <a:lnTo>
                    <a:pt x="501133" y="2129791"/>
                  </a:lnTo>
                  <a:lnTo>
                    <a:pt x="499297" y="2128980"/>
                  </a:lnTo>
                  <a:close/>
                  <a:moveTo>
                    <a:pt x="579514" y="2124278"/>
                  </a:moveTo>
                  <a:lnTo>
                    <a:pt x="582513" y="2124857"/>
                  </a:lnTo>
                  <a:cubicBezTo>
                    <a:pt x="583168" y="2126107"/>
                    <a:pt x="583644" y="2127774"/>
                    <a:pt x="584835" y="2128012"/>
                  </a:cubicBezTo>
                  <a:cubicBezTo>
                    <a:pt x="572929" y="2128012"/>
                    <a:pt x="584835" y="2132775"/>
                    <a:pt x="576263" y="2138014"/>
                  </a:cubicBezTo>
                  <a:cubicBezTo>
                    <a:pt x="579596" y="2126584"/>
                    <a:pt x="559594" y="2143729"/>
                    <a:pt x="555784" y="2138966"/>
                  </a:cubicBezTo>
                  <a:cubicBezTo>
                    <a:pt x="559117" y="2136347"/>
                    <a:pt x="564713" y="2135157"/>
                    <a:pt x="569655" y="2133371"/>
                  </a:cubicBezTo>
                  <a:close/>
                  <a:moveTo>
                    <a:pt x="579120" y="2124202"/>
                  </a:moveTo>
                  <a:lnTo>
                    <a:pt x="579596" y="2124202"/>
                  </a:lnTo>
                  <a:lnTo>
                    <a:pt x="579514" y="2124278"/>
                  </a:lnTo>
                  <a:close/>
                  <a:moveTo>
                    <a:pt x="514052" y="2121227"/>
                  </a:moveTo>
                  <a:cubicBezTo>
                    <a:pt x="516374" y="2120274"/>
                    <a:pt x="518398" y="2119917"/>
                    <a:pt x="519112" y="2122298"/>
                  </a:cubicBezTo>
                  <a:cubicBezTo>
                    <a:pt x="515779" y="2121822"/>
                    <a:pt x="507682" y="2130394"/>
                    <a:pt x="507206" y="2123727"/>
                  </a:cubicBezTo>
                  <a:cubicBezTo>
                    <a:pt x="509111" y="2123727"/>
                    <a:pt x="511730" y="2122179"/>
                    <a:pt x="514052" y="2121227"/>
                  </a:cubicBezTo>
                  <a:close/>
                  <a:moveTo>
                    <a:pt x="562451" y="2118964"/>
                  </a:moveTo>
                  <a:cubicBezTo>
                    <a:pt x="562927" y="2120393"/>
                    <a:pt x="564356" y="2120393"/>
                    <a:pt x="565785" y="2119917"/>
                  </a:cubicBezTo>
                  <a:cubicBezTo>
                    <a:pt x="563404" y="2126108"/>
                    <a:pt x="560070" y="2122774"/>
                    <a:pt x="566737" y="2128489"/>
                  </a:cubicBezTo>
                  <a:cubicBezTo>
                    <a:pt x="558641" y="2132775"/>
                    <a:pt x="552926" y="2124203"/>
                    <a:pt x="562451" y="2118964"/>
                  </a:cubicBezTo>
                  <a:close/>
                  <a:moveTo>
                    <a:pt x="544830" y="2116583"/>
                  </a:moveTo>
                  <a:lnTo>
                    <a:pt x="544830" y="2117059"/>
                  </a:lnTo>
                  <a:cubicBezTo>
                    <a:pt x="548640" y="2121345"/>
                    <a:pt x="549116" y="2125156"/>
                    <a:pt x="546259" y="2129442"/>
                  </a:cubicBezTo>
                  <a:cubicBezTo>
                    <a:pt x="542449" y="2129442"/>
                    <a:pt x="542449" y="2122298"/>
                    <a:pt x="535781" y="2122298"/>
                  </a:cubicBezTo>
                  <a:cubicBezTo>
                    <a:pt x="535781" y="2119917"/>
                    <a:pt x="539591" y="2118964"/>
                    <a:pt x="540067" y="2120869"/>
                  </a:cubicBezTo>
                  <a:cubicBezTo>
                    <a:pt x="541020" y="2119440"/>
                    <a:pt x="542449" y="2118012"/>
                    <a:pt x="544830" y="2116583"/>
                  </a:cubicBezTo>
                  <a:close/>
                  <a:moveTo>
                    <a:pt x="1999773" y="2108487"/>
                  </a:moveTo>
                  <a:cubicBezTo>
                    <a:pt x="1997868" y="2112773"/>
                    <a:pt x="2001678" y="2111344"/>
                    <a:pt x="2003583" y="2113726"/>
                  </a:cubicBezTo>
                  <a:cubicBezTo>
                    <a:pt x="2003583" y="2113726"/>
                    <a:pt x="2001678" y="2114202"/>
                    <a:pt x="2001202" y="2113726"/>
                  </a:cubicBezTo>
                  <a:cubicBezTo>
                    <a:pt x="1995011" y="2116583"/>
                    <a:pt x="1983581" y="2119441"/>
                    <a:pt x="1971198" y="2128013"/>
                  </a:cubicBezTo>
                  <a:cubicBezTo>
                    <a:pt x="1968817" y="2120393"/>
                    <a:pt x="1992629" y="2121346"/>
                    <a:pt x="1985485" y="2114678"/>
                  </a:cubicBezTo>
                  <a:cubicBezTo>
                    <a:pt x="1989296" y="2114678"/>
                    <a:pt x="1995963" y="2108487"/>
                    <a:pt x="1999773" y="2108487"/>
                  </a:cubicBezTo>
                  <a:close/>
                  <a:moveTo>
                    <a:pt x="688657" y="2099438"/>
                  </a:moveTo>
                  <a:cubicBezTo>
                    <a:pt x="686752" y="2104677"/>
                    <a:pt x="679608" y="2103724"/>
                    <a:pt x="676751" y="2108487"/>
                  </a:cubicBezTo>
                  <a:cubicBezTo>
                    <a:pt x="674846" y="2107534"/>
                    <a:pt x="681990" y="2099914"/>
                    <a:pt x="688657" y="2099438"/>
                  </a:cubicBezTo>
                  <a:close/>
                  <a:moveTo>
                    <a:pt x="721518" y="2078959"/>
                  </a:moveTo>
                  <a:cubicBezTo>
                    <a:pt x="720566" y="2081340"/>
                    <a:pt x="707231" y="2090389"/>
                    <a:pt x="701516" y="2091342"/>
                  </a:cubicBezTo>
                  <a:cubicBezTo>
                    <a:pt x="704373" y="2084674"/>
                    <a:pt x="713898" y="2082769"/>
                    <a:pt x="721518" y="2078959"/>
                  </a:cubicBezTo>
                  <a:close/>
                  <a:moveTo>
                    <a:pt x="623411" y="2060862"/>
                  </a:moveTo>
                  <a:cubicBezTo>
                    <a:pt x="624840" y="2068005"/>
                    <a:pt x="606266" y="2069911"/>
                    <a:pt x="613886" y="2077054"/>
                  </a:cubicBezTo>
                  <a:cubicBezTo>
                    <a:pt x="604837" y="2078483"/>
                    <a:pt x="597693" y="2076102"/>
                    <a:pt x="587216" y="2080388"/>
                  </a:cubicBezTo>
                  <a:cubicBezTo>
                    <a:pt x="589121" y="2086579"/>
                    <a:pt x="598646" y="2077531"/>
                    <a:pt x="601503" y="2081817"/>
                  </a:cubicBezTo>
                  <a:cubicBezTo>
                    <a:pt x="594360" y="2086103"/>
                    <a:pt x="588168" y="2088008"/>
                    <a:pt x="585787" y="2082293"/>
                  </a:cubicBezTo>
                  <a:cubicBezTo>
                    <a:pt x="572452" y="2089913"/>
                    <a:pt x="567213" y="2094199"/>
                    <a:pt x="558641" y="2096104"/>
                  </a:cubicBezTo>
                  <a:cubicBezTo>
                    <a:pt x="561498" y="2088961"/>
                    <a:pt x="567213" y="2092771"/>
                    <a:pt x="571976" y="2085150"/>
                  </a:cubicBezTo>
                  <a:cubicBezTo>
                    <a:pt x="567690" y="2080864"/>
                    <a:pt x="562451" y="2086579"/>
                    <a:pt x="562451" y="2079436"/>
                  </a:cubicBezTo>
                  <a:cubicBezTo>
                    <a:pt x="570547" y="2077054"/>
                    <a:pt x="573405" y="2086103"/>
                    <a:pt x="583882" y="2079436"/>
                  </a:cubicBezTo>
                  <a:cubicBezTo>
                    <a:pt x="589121" y="2074673"/>
                    <a:pt x="580548" y="2075626"/>
                    <a:pt x="587692" y="2069911"/>
                  </a:cubicBezTo>
                  <a:cubicBezTo>
                    <a:pt x="594836" y="2067529"/>
                    <a:pt x="601503" y="2066101"/>
                    <a:pt x="607695" y="2064672"/>
                  </a:cubicBezTo>
                  <a:cubicBezTo>
                    <a:pt x="608647" y="2067053"/>
                    <a:pt x="604361" y="2069911"/>
                    <a:pt x="605313" y="2072292"/>
                  </a:cubicBezTo>
                  <a:cubicBezTo>
                    <a:pt x="611505" y="2072292"/>
                    <a:pt x="614838" y="2064196"/>
                    <a:pt x="623411" y="2060862"/>
                  </a:cubicBezTo>
                  <a:close/>
                  <a:moveTo>
                    <a:pt x="377190" y="2036573"/>
                  </a:moveTo>
                  <a:cubicBezTo>
                    <a:pt x="377190" y="2036573"/>
                    <a:pt x="377666" y="2039907"/>
                    <a:pt x="378143" y="2041812"/>
                  </a:cubicBezTo>
                  <a:cubicBezTo>
                    <a:pt x="370999" y="2044193"/>
                    <a:pt x="366713" y="2038954"/>
                    <a:pt x="377190" y="2036573"/>
                  </a:cubicBezTo>
                  <a:close/>
                  <a:moveTo>
                    <a:pt x="370046" y="2030382"/>
                  </a:moveTo>
                  <a:lnTo>
                    <a:pt x="373856" y="2035620"/>
                  </a:lnTo>
                  <a:cubicBezTo>
                    <a:pt x="373856" y="2035620"/>
                    <a:pt x="370046" y="2036573"/>
                    <a:pt x="367665" y="2038002"/>
                  </a:cubicBezTo>
                  <a:cubicBezTo>
                    <a:pt x="367189" y="2035620"/>
                    <a:pt x="365284" y="2033239"/>
                    <a:pt x="370046" y="2030382"/>
                  </a:cubicBezTo>
                  <a:close/>
                  <a:moveTo>
                    <a:pt x="2123597" y="2025619"/>
                  </a:moveTo>
                  <a:cubicBezTo>
                    <a:pt x="2113120" y="2038954"/>
                    <a:pt x="2126455" y="2039430"/>
                    <a:pt x="2135027" y="2037525"/>
                  </a:cubicBezTo>
                  <a:cubicBezTo>
                    <a:pt x="2129788" y="2038954"/>
                    <a:pt x="2121335" y="2041812"/>
                    <a:pt x="2113298" y="2045920"/>
                  </a:cubicBezTo>
                  <a:lnTo>
                    <a:pt x="2101268" y="2055864"/>
                  </a:lnTo>
                  <a:lnTo>
                    <a:pt x="2125026" y="2042288"/>
                  </a:lnTo>
                  <a:cubicBezTo>
                    <a:pt x="2125026" y="2045146"/>
                    <a:pt x="2119668" y="2049194"/>
                    <a:pt x="2113656" y="2052408"/>
                  </a:cubicBezTo>
                  <a:lnTo>
                    <a:pt x="2099866" y="2057023"/>
                  </a:lnTo>
                  <a:lnTo>
                    <a:pt x="2094070" y="2061814"/>
                  </a:lnTo>
                  <a:cubicBezTo>
                    <a:pt x="2071686" y="2067529"/>
                    <a:pt x="2051684" y="2086579"/>
                    <a:pt x="2033110" y="2095151"/>
                  </a:cubicBezTo>
                  <a:cubicBezTo>
                    <a:pt x="2026442" y="2090389"/>
                    <a:pt x="2015965" y="2104677"/>
                    <a:pt x="2004535" y="2107058"/>
                  </a:cubicBezTo>
                  <a:cubicBezTo>
                    <a:pt x="2010726" y="2095151"/>
                    <a:pt x="2031205" y="2094199"/>
                    <a:pt x="2045493" y="2082769"/>
                  </a:cubicBezTo>
                  <a:cubicBezTo>
                    <a:pt x="2045016" y="2081341"/>
                    <a:pt x="2043587" y="2081341"/>
                    <a:pt x="2042159" y="2081817"/>
                  </a:cubicBezTo>
                  <a:cubicBezTo>
                    <a:pt x="2051684" y="2076102"/>
                    <a:pt x="2067400" y="2066577"/>
                    <a:pt x="2080735" y="2058004"/>
                  </a:cubicBezTo>
                  <a:cubicBezTo>
                    <a:pt x="2079783" y="2057052"/>
                    <a:pt x="2077878" y="2058480"/>
                    <a:pt x="2076449" y="2059433"/>
                  </a:cubicBezTo>
                  <a:cubicBezTo>
                    <a:pt x="2089784" y="2049908"/>
                    <a:pt x="2108834" y="2038954"/>
                    <a:pt x="2123597" y="2025619"/>
                  </a:cubicBezTo>
                  <a:close/>
                  <a:moveTo>
                    <a:pt x="357187" y="2017046"/>
                  </a:moveTo>
                  <a:lnTo>
                    <a:pt x="357663" y="2017046"/>
                  </a:lnTo>
                  <a:cubicBezTo>
                    <a:pt x="358140" y="2019427"/>
                    <a:pt x="364807" y="2021809"/>
                    <a:pt x="357663" y="2024190"/>
                  </a:cubicBezTo>
                  <a:lnTo>
                    <a:pt x="355282" y="2021332"/>
                  </a:lnTo>
                  <a:cubicBezTo>
                    <a:pt x="355282" y="2021332"/>
                    <a:pt x="349567" y="2024190"/>
                    <a:pt x="348138" y="2022761"/>
                  </a:cubicBezTo>
                  <a:cubicBezTo>
                    <a:pt x="344805" y="2017522"/>
                    <a:pt x="352425" y="2022761"/>
                    <a:pt x="357187" y="2017046"/>
                  </a:cubicBezTo>
                  <a:close/>
                  <a:moveTo>
                    <a:pt x="783431" y="2010379"/>
                  </a:moveTo>
                  <a:cubicBezTo>
                    <a:pt x="779145" y="2009903"/>
                    <a:pt x="771525" y="2013713"/>
                    <a:pt x="772954" y="2017999"/>
                  </a:cubicBezTo>
                  <a:cubicBezTo>
                    <a:pt x="775811" y="2015618"/>
                    <a:pt x="784860" y="2012761"/>
                    <a:pt x="783431" y="2010379"/>
                  </a:cubicBezTo>
                  <a:close/>
                  <a:moveTo>
                    <a:pt x="2204084" y="1993234"/>
                  </a:moveTo>
                  <a:lnTo>
                    <a:pt x="2203607" y="1993710"/>
                  </a:lnTo>
                  <a:lnTo>
                    <a:pt x="2203349" y="1993667"/>
                  </a:lnTo>
                  <a:close/>
                  <a:moveTo>
                    <a:pt x="778669" y="1993234"/>
                  </a:moveTo>
                  <a:cubicBezTo>
                    <a:pt x="774383" y="1996092"/>
                    <a:pt x="772001" y="1994663"/>
                    <a:pt x="766763" y="1998949"/>
                  </a:cubicBezTo>
                  <a:cubicBezTo>
                    <a:pt x="772001" y="2001331"/>
                    <a:pt x="764381" y="2004664"/>
                    <a:pt x="759619" y="2007522"/>
                  </a:cubicBezTo>
                  <a:cubicBezTo>
                    <a:pt x="767239" y="2014189"/>
                    <a:pt x="775811" y="2001331"/>
                    <a:pt x="784384" y="1997997"/>
                  </a:cubicBezTo>
                  <a:lnTo>
                    <a:pt x="784860" y="1997997"/>
                  </a:lnTo>
                  <a:cubicBezTo>
                    <a:pt x="783431" y="1995616"/>
                    <a:pt x="779621" y="1997044"/>
                    <a:pt x="778669" y="1993234"/>
                  </a:cubicBezTo>
                  <a:close/>
                  <a:moveTo>
                    <a:pt x="2197893" y="1992758"/>
                  </a:moveTo>
                  <a:lnTo>
                    <a:pt x="2203349" y="1993667"/>
                  </a:lnTo>
                  <a:lnTo>
                    <a:pt x="2185510" y="2004188"/>
                  </a:lnTo>
                  <a:cubicBezTo>
                    <a:pt x="2177890" y="2008236"/>
                    <a:pt x="2170270" y="2012999"/>
                    <a:pt x="2166936" y="2019428"/>
                  </a:cubicBezTo>
                  <a:cubicBezTo>
                    <a:pt x="2160745" y="2011808"/>
                    <a:pt x="2185510" y="2001331"/>
                    <a:pt x="2197893" y="1992758"/>
                  </a:cubicBezTo>
                  <a:close/>
                  <a:moveTo>
                    <a:pt x="637401" y="1985971"/>
                  </a:moveTo>
                  <a:cubicBezTo>
                    <a:pt x="640318" y="1985257"/>
                    <a:pt x="642937" y="1985138"/>
                    <a:pt x="644366" y="1987519"/>
                  </a:cubicBezTo>
                  <a:cubicBezTo>
                    <a:pt x="637699" y="1990376"/>
                    <a:pt x="631984" y="1991329"/>
                    <a:pt x="628650" y="1987995"/>
                  </a:cubicBezTo>
                  <a:cubicBezTo>
                    <a:pt x="631269" y="1987995"/>
                    <a:pt x="634484" y="1986685"/>
                    <a:pt x="637401" y="1985971"/>
                  </a:cubicBezTo>
                  <a:close/>
                  <a:moveTo>
                    <a:pt x="744378" y="1978947"/>
                  </a:moveTo>
                  <a:cubicBezTo>
                    <a:pt x="746759" y="1981804"/>
                    <a:pt x="745807" y="1986091"/>
                    <a:pt x="745807" y="1991329"/>
                  </a:cubicBezTo>
                  <a:lnTo>
                    <a:pt x="745807" y="1991806"/>
                  </a:lnTo>
                  <a:cubicBezTo>
                    <a:pt x="740092" y="1995139"/>
                    <a:pt x="734377" y="1999902"/>
                    <a:pt x="732472" y="1995616"/>
                  </a:cubicBezTo>
                  <a:cubicBezTo>
                    <a:pt x="741521" y="1989425"/>
                    <a:pt x="733901" y="1990853"/>
                    <a:pt x="730567" y="1989425"/>
                  </a:cubicBezTo>
                  <a:cubicBezTo>
                    <a:pt x="733901" y="1984186"/>
                    <a:pt x="740568" y="1986091"/>
                    <a:pt x="733901" y="1982757"/>
                  </a:cubicBezTo>
                  <a:cubicBezTo>
                    <a:pt x="737711" y="1980852"/>
                    <a:pt x="740092" y="1982281"/>
                    <a:pt x="744378" y="1978947"/>
                  </a:cubicBezTo>
                  <a:close/>
                  <a:moveTo>
                    <a:pt x="722471" y="1977994"/>
                  </a:moveTo>
                  <a:cubicBezTo>
                    <a:pt x="728663" y="1976565"/>
                    <a:pt x="727710" y="1987995"/>
                    <a:pt x="721519" y="1987519"/>
                  </a:cubicBezTo>
                  <a:cubicBezTo>
                    <a:pt x="719138" y="1984661"/>
                    <a:pt x="726281" y="1980851"/>
                    <a:pt x="722471" y="1977994"/>
                  </a:cubicBezTo>
                  <a:close/>
                  <a:moveTo>
                    <a:pt x="677704" y="1974660"/>
                  </a:moveTo>
                  <a:cubicBezTo>
                    <a:pt x="677228" y="1976089"/>
                    <a:pt x="676751" y="1979422"/>
                    <a:pt x="680085" y="1977518"/>
                  </a:cubicBezTo>
                  <a:lnTo>
                    <a:pt x="679609" y="1977518"/>
                  </a:lnTo>
                  <a:cubicBezTo>
                    <a:pt x="679609" y="1979899"/>
                    <a:pt x="669608" y="1980851"/>
                    <a:pt x="668655" y="1977041"/>
                  </a:cubicBezTo>
                  <a:cubicBezTo>
                    <a:pt x="671513" y="1976089"/>
                    <a:pt x="674846" y="1975136"/>
                    <a:pt x="677704" y="1974660"/>
                  </a:cubicBezTo>
                  <a:close/>
                  <a:moveTo>
                    <a:pt x="637698" y="1966445"/>
                  </a:moveTo>
                  <a:cubicBezTo>
                    <a:pt x="640318" y="1965969"/>
                    <a:pt x="642937" y="1966564"/>
                    <a:pt x="643413" y="1968469"/>
                  </a:cubicBezTo>
                  <a:lnTo>
                    <a:pt x="637698" y="1971803"/>
                  </a:lnTo>
                  <a:cubicBezTo>
                    <a:pt x="636746" y="1969422"/>
                    <a:pt x="634841" y="1968946"/>
                    <a:pt x="631983" y="1970851"/>
                  </a:cubicBezTo>
                  <a:cubicBezTo>
                    <a:pt x="632459" y="1968470"/>
                    <a:pt x="635079" y="1966922"/>
                    <a:pt x="637698" y="1966445"/>
                  </a:cubicBezTo>
                  <a:close/>
                  <a:moveTo>
                    <a:pt x="832485" y="1965135"/>
                  </a:moveTo>
                  <a:cubicBezTo>
                    <a:pt x="835818" y="1970374"/>
                    <a:pt x="829151" y="1968945"/>
                    <a:pt x="822960" y="1974184"/>
                  </a:cubicBezTo>
                  <a:lnTo>
                    <a:pt x="822960" y="1973708"/>
                  </a:lnTo>
                  <a:cubicBezTo>
                    <a:pt x="821531" y="1970850"/>
                    <a:pt x="817244" y="1973708"/>
                    <a:pt x="813434" y="1975136"/>
                  </a:cubicBezTo>
                  <a:cubicBezTo>
                    <a:pt x="815340" y="1966564"/>
                    <a:pt x="802004" y="1977041"/>
                    <a:pt x="797242" y="1975136"/>
                  </a:cubicBezTo>
                  <a:cubicBezTo>
                    <a:pt x="797718" y="1972279"/>
                    <a:pt x="804386" y="1969421"/>
                    <a:pt x="806767" y="1966087"/>
                  </a:cubicBezTo>
                  <a:cubicBezTo>
                    <a:pt x="809148" y="1970374"/>
                    <a:pt x="823436" y="1973708"/>
                    <a:pt x="832485" y="1965135"/>
                  </a:cubicBezTo>
                  <a:close/>
                  <a:moveTo>
                    <a:pt x="814388" y="1957991"/>
                  </a:moveTo>
                  <a:cubicBezTo>
                    <a:pt x="824389" y="1953705"/>
                    <a:pt x="817245" y="1966088"/>
                    <a:pt x="812006" y="1965612"/>
                  </a:cubicBezTo>
                  <a:cubicBezTo>
                    <a:pt x="809625" y="1963230"/>
                    <a:pt x="818674" y="1960373"/>
                    <a:pt x="814388" y="1957991"/>
                  </a:cubicBezTo>
                  <a:close/>
                  <a:moveTo>
                    <a:pt x="861536" y="1931797"/>
                  </a:moveTo>
                  <a:cubicBezTo>
                    <a:pt x="866775" y="1928464"/>
                    <a:pt x="870109" y="1934655"/>
                    <a:pt x="868680" y="1937989"/>
                  </a:cubicBezTo>
                  <a:cubicBezTo>
                    <a:pt x="861536" y="1939417"/>
                    <a:pt x="865346" y="1935607"/>
                    <a:pt x="861536" y="1931797"/>
                  </a:cubicBezTo>
                  <a:close/>
                  <a:moveTo>
                    <a:pt x="792004" y="1927988"/>
                  </a:moveTo>
                  <a:cubicBezTo>
                    <a:pt x="778192" y="1936561"/>
                    <a:pt x="776288" y="1936561"/>
                    <a:pt x="762476" y="1941799"/>
                  </a:cubicBezTo>
                  <a:cubicBezTo>
                    <a:pt x="757714" y="1936561"/>
                    <a:pt x="772954" y="1928940"/>
                    <a:pt x="779145" y="1928464"/>
                  </a:cubicBezTo>
                  <a:cubicBezTo>
                    <a:pt x="777716" y="1935608"/>
                    <a:pt x="786289" y="1928464"/>
                    <a:pt x="792004" y="1927988"/>
                  </a:cubicBezTo>
                  <a:close/>
                  <a:moveTo>
                    <a:pt x="908268" y="1920129"/>
                  </a:moveTo>
                  <a:cubicBezTo>
                    <a:pt x="910590" y="1918701"/>
                    <a:pt x="913209" y="1917986"/>
                    <a:pt x="914400" y="1920367"/>
                  </a:cubicBezTo>
                  <a:cubicBezTo>
                    <a:pt x="909161" y="1924654"/>
                    <a:pt x="906780" y="1923701"/>
                    <a:pt x="903922" y="1924177"/>
                  </a:cubicBezTo>
                  <a:cubicBezTo>
                    <a:pt x="903922" y="1923701"/>
                    <a:pt x="905946" y="1921558"/>
                    <a:pt x="908268" y="1920129"/>
                  </a:cubicBezTo>
                  <a:close/>
                  <a:moveTo>
                    <a:pt x="944404" y="1907985"/>
                  </a:moveTo>
                  <a:cubicBezTo>
                    <a:pt x="942023" y="1909414"/>
                    <a:pt x="940118" y="1910367"/>
                    <a:pt x="938213" y="1910367"/>
                  </a:cubicBezTo>
                  <a:cubicBezTo>
                    <a:pt x="940594" y="1910843"/>
                    <a:pt x="940118" y="1916558"/>
                    <a:pt x="943928" y="1914177"/>
                  </a:cubicBezTo>
                  <a:cubicBezTo>
                    <a:pt x="942499" y="1912272"/>
                    <a:pt x="947738" y="1909890"/>
                    <a:pt x="944404" y="1907985"/>
                  </a:cubicBezTo>
                  <a:close/>
                  <a:moveTo>
                    <a:pt x="885191" y="1892257"/>
                  </a:moveTo>
                  <a:lnTo>
                    <a:pt x="885349" y="1892269"/>
                  </a:lnTo>
                  <a:lnTo>
                    <a:pt x="885274" y="1892321"/>
                  </a:lnTo>
                  <a:close/>
                  <a:moveTo>
                    <a:pt x="879634" y="1887983"/>
                  </a:moveTo>
                  <a:lnTo>
                    <a:pt x="885191" y="1892257"/>
                  </a:lnTo>
                  <a:lnTo>
                    <a:pt x="881480" y="1891971"/>
                  </a:lnTo>
                  <a:cubicBezTo>
                    <a:pt x="880468" y="1892745"/>
                    <a:pt x="879396" y="1894174"/>
                    <a:pt x="877253" y="1895603"/>
                  </a:cubicBezTo>
                  <a:cubicBezTo>
                    <a:pt x="876300" y="1893222"/>
                    <a:pt x="880586" y="1890364"/>
                    <a:pt x="879634" y="1887983"/>
                  </a:cubicBezTo>
                  <a:close/>
                  <a:moveTo>
                    <a:pt x="991076" y="1884173"/>
                  </a:moveTo>
                  <a:cubicBezTo>
                    <a:pt x="989171" y="1890841"/>
                    <a:pt x="980122" y="1891793"/>
                    <a:pt x="982027" y="1897032"/>
                  </a:cubicBezTo>
                  <a:lnTo>
                    <a:pt x="991076" y="1891317"/>
                  </a:lnTo>
                  <a:cubicBezTo>
                    <a:pt x="992029" y="1888936"/>
                    <a:pt x="990124" y="1886554"/>
                    <a:pt x="991076" y="1884173"/>
                  </a:cubicBezTo>
                  <a:close/>
                  <a:moveTo>
                    <a:pt x="1003459" y="1879410"/>
                  </a:moveTo>
                  <a:cubicBezTo>
                    <a:pt x="998696" y="1883697"/>
                    <a:pt x="997744" y="1880839"/>
                    <a:pt x="993458" y="1884173"/>
                  </a:cubicBezTo>
                  <a:lnTo>
                    <a:pt x="995839" y="1887031"/>
                  </a:lnTo>
                  <a:cubicBezTo>
                    <a:pt x="1000601" y="1884649"/>
                    <a:pt x="1003459" y="1881792"/>
                    <a:pt x="1003459" y="1879410"/>
                  </a:cubicBezTo>
                  <a:close/>
                  <a:moveTo>
                    <a:pt x="965834" y="1877981"/>
                  </a:moveTo>
                  <a:cubicBezTo>
                    <a:pt x="965834" y="1883696"/>
                    <a:pt x="953452" y="1881791"/>
                    <a:pt x="945832" y="1887506"/>
                  </a:cubicBezTo>
                  <a:cubicBezTo>
                    <a:pt x="952023" y="1879410"/>
                    <a:pt x="956786" y="1881791"/>
                    <a:pt x="965834" y="1877981"/>
                  </a:cubicBezTo>
                  <a:close/>
                  <a:moveTo>
                    <a:pt x="892492" y="1872743"/>
                  </a:moveTo>
                  <a:cubicBezTo>
                    <a:pt x="895826" y="1871790"/>
                    <a:pt x="897731" y="1874171"/>
                    <a:pt x="900113" y="1875600"/>
                  </a:cubicBezTo>
                  <a:cubicBezTo>
                    <a:pt x="895350" y="1877505"/>
                    <a:pt x="890587" y="1879410"/>
                    <a:pt x="887730" y="1877029"/>
                  </a:cubicBezTo>
                  <a:cubicBezTo>
                    <a:pt x="891064" y="1876553"/>
                    <a:pt x="892969" y="1875600"/>
                    <a:pt x="892492" y="1872743"/>
                  </a:cubicBezTo>
                  <a:close/>
                  <a:moveTo>
                    <a:pt x="1517808" y="1866076"/>
                  </a:moveTo>
                  <a:cubicBezTo>
                    <a:pt x="1520190" y="1867981"/>
                    <a:pt x="1515903" y="1870362"/>
                    <a:pt x="1519713" y="1872267"/>
                  </a:cubicBezTo>
                  <a:cubicBezTo>
                    <a:pt x="1527334" y="1868933"/>
                    <a:pt x="1523524" y="1862742"/>
                    <a:pt x="1517808" y="1866076"/>
                  </a:cubicBezTo>
                  <a:close/>
                  <a:moveTo>
                    <a:pt x="937260" y="1858932"/>
                  </a:moveTo>
                  <a:lnTo>
                    <a:pt x="937736" y="1858932"/>
                  </a:lnTo>
                  <a:lnTo>
                    <a:pt x="937736" y="1859696"/>
                  </a:lnTo>
                  <a:lnTo>
                    <a:pt x="931426" y="1864587"/>
                  </a:lnTo>
                  <a:lnTo>
                    <a:pt x="929671" y="1866444"/>
                  </a:lnTo>
                  <a:lnTo>
                    <a:pt x="923449" y="1868933"/>
                  </a:lnTo>
                  <a:cubicBezTo>
                    <a:pt x="927735" y="1865123"/>
                    <a:pt x="932497" y="1860837"/>
                    <a:pt x="937260" y="1858932"/>
                  </a:cubicBezTo>
                  <a:close/>
                  <a:moveTo>
                    <a:pt x="959168" y="1856074"/>
                  </a:moveTo>
                  <a:cubicBezTo>
                    <a:pt x="952024" y="1862265"/>
                    <a:pt x="951071" y="1855598"/>
                    <a:pt x="945356" y="1858932"/>
                  </a:cubicBezTo>
                  <a:cubicBezTo>
                    <a:pt x="947261" y="1861313"/>
                    <a:pt x="944404" y="1863694"/>
                    <a:pt x="948214" y="1866076"/>
                  </a:cubicBezTo>
                  <a:cubicBezTo>
                    <a:pt x="953929" y="1862742"/>
                    <a:pt x="958215" y="1859408"/>
                    <a:pt x="959644" y="1856074"/>
                  </a:cubicBezTo>
                  <a:close/>
                  <a:moveTo>
                    <a:pt x="2454592" y="1849883"/>
                  </a:moveTo>
                  <a:cubicBezTo>
                    <a:pt x="2448877" y="1857979"/>
                    <a:pt x="2442209" y="1858456"/>
                    <a:pt x="2433637" y="1861313"/>
                  </a:cubicBezTo>
                  <a:cubicBezTo>
                    <a:pt x="2442685" y="1861313"/>
                    <a:pt x="2394584" y="1885125"/>
                    <a:pt x="2422683" y="1867980"/>
                  </a:cubicBezTo>
                  <a:cubicBezTo>
                    <a:pt x="2426016" y="1862265"/>
                    <a:pt x="2433160" y="1861313"/>
                    <a:pt x="2436018" y="1856550"/>
                  </a:cubicBezTo>
                  <a:cubicBezTo>
                    <a:pt x="2438399" y="1856550"/>
                    <a:pt x="2440304" y="1856550"/>
                    <a:pt x="2441733" y="1857503"/>
                  </a:cubicBezTo>
                  <a:lnTo>
                    <a:pt x="2441733" y="1857979"/>
                  </a:lnTo>
                  <a:cubicBezTo>
                    <a:pt x="2443638" y="1854645"/>
                    <a:pt x="2446019" y="1850359"/>
                    <a:pt x="2454592" y="1849883"/>
                  </a:cubicBezTo>
                  <a:close/>
                  <a:moveTo>
                    <a:pt x="1009650" y="1847502"/>
                  </a:moveTo>
                  <a:cubicBezTo>
                    <a:pt x="1008221" y="1849883"/>
                    <a:pt x="996791" y="1858456"/>
                    <a:pt x="1003459" y="1857027"/>
                  </a:cubicBezTo>
                  <a:cubicBezTo>
                    <a:pt x="1004411" y="1854646"/>
                    <a:pt x="1016317" y="1846073"/>
                    <a:pt x="1009650" y="1847502"/>
                  </a:cubicBezTo>
                  <a:close/>
                  <a:moveTo>
                    <a:pt x="1002983" y="1843692"/>
                  </a:moveTo>
                  <a:cubicBezTo>
                    <a:pt x="997267" y="1845597"/>
                    <a:pt x="988219" y="1852741"/>
                    <a:pt x="988219" y="1845597"/>
                  </a:cubicBezTo>
                  <a:cubicBezTo>
                    <a:pt x="981551" y="1850836"/>
                    <a:pt x="980122" y="1846073"/>
                    <a:pt x="974884" y="1849407"/>
                  </a:cubicBezTo>
                  <a:cubicBezTo>
                    <a:pt x="975836" y="1853693"/>
                    <a:pt x="980122" y="1850836"/>
                    <a:pt x="982504" y="1852264"/>
                  </a:cubicBezTo>
                  <a:cubicBezTo>
                    <a:pt x="968693" y="1859408"/>
                    <a:pt x="959644" y="1872267"/>
                    <a:pt x="947738" y="1873696"/>
                  </a:cubicBezTo>
                  <a:cubicBezTo>
                    <a:pt x="947738" y="1872267"/>
                    <a:pt x="949642" y="1870838"/>
                    <a:pt x="947738" y="1869409"/>
                  </a:cubicBezTo>
                  <a:cubicBezTo>
                    <a:pt x="942975" y="1869409"/>
                    <a:pt x="942499" y="1873219"/>
                    <a:pt x="939165" y="1876077"/>
                  </a:cubicBezTo>
                  <a:cubicBezTo>
                    <a:pt x="940118" y="1873219"/>
                    <a:pt x="939165" y="1872267"/>
                    <a:pt x="934879" y="1874172"/>
                  </a:cubicBezTo>
                  <a:cubicBezTo>
                    <a:pt x="934879" y="1875601"/>
                    <a:pt x="936784" y="1877029"/>
                    <a:pt x="934879" y="1878458"/>
                  </a:cubicBezTo>
                  <a:cubicBezTo>
                    <a:pt x="932021" y="1877982"/>
                    <a:pt x="930593" y="1875601"/>
                    <a:pt x="925354" y="1879887"/>
                  </a:cubicBezTo>
                  <a:cubicBezTo>
                    <a:pt x="933450" y="1881316"/>
                    <a:pt x="922496" y="1884173"/>
                    <a:pt x="923449" y="1888459"/>
                  </a:cubicBezTo>
                  <a:cubicBezTo>
                    <a:pt x="929640" y="1886554"/>
                    <a:pt x="933926" y="1883697"/>
                    <a:pt x="938213" y="1879410"/>
                  </a:cubicBezTo>
                  <a:cubicBezTo>
                    <a:pt x="936308" y="1883697"/>
                    <a:pt x="940594" y="1880839"/>
                    <a:pt x="942023" y="1884649"/>
                  </a:cubicBezTo>
                  <a:cubicBezTo>
                    <a:pt x="939165" y="1887031"/>
                    <a:pt x="932021" y="1889412"/>
                    <a:pt x="936308" y="1891317"/>
                  </a:cubicBezTo>
                  <a:cubicBezTo>
                    <a:pt x="945356" y="1884649"/>
                    <a:pt x="949166" y="1889412"/>
                    <a:pt x="955358" y="1888459"/>
                  </a:cubicBezTo>
                  <a:cubicBezTo>
                    <a:pt x="947261" y="1892745"/>
                    <a:pt x="942023" y="1894174"/>
                    <a:pt x="938689" y="1898461"/>
                  </a:cubicBezTo>
                  <a:cubicBezTo>
                    <a:pt x="941070" y="1900842"/>
                    <a:pt x="947261" y="1895603"/>
                    <a:pt x="950119" y="1896079"/>
                  </a:cubicBezTo>
                  <a:cubicBezTo>
                    <a:pt x="948214" y="1899889"/>
                    <a:pt x="943451" y="1900366"/>
                    <a:pt x="939165" y="1902747"/>
                  </a:cubicBezTo>
                  <a:cubicBezTo>
                    <a:pt x="940594" y="1904652"/>
                    <a:pt x="938689" y="1906081"/>
                    <a:pt x="940118" y="1907985"/>
                  </a:cubicBezTo>
                  <a:cubicBezTo>
                    <a:pt x="943451" y="1906557"/>
                    <a:pt x="948690" y="1900842"/>
                    <a:pt x="950119" y="1903223"/>
                  </a:cubicBezTo>
                  <a:cubicBezTo>
                    <a:pt x="947261" y="1910367"/>
                    <a:pt x="956310" y="1901318"/>
                    <a:pt x="957739" y="1910367"/>
                  </a:cubicBezTo>
                  <a:cubicBezTo>
                    <a:pt x="961549" y="1905128"/>
                    <a:pt x="971550" y="1899889"/>
                    <a:pt x="970598" y="1895127"/>
                  </a:cubicBezTo>
                  <a:cubicBezTo>
                    <a:pt x="974408" y="1897032"/>
                    <a:pt x="970121" y="1899413"/>
                    <a:pt x="972503" y="1901318"/>
                  </a:cubicBezTo>
                  <a:cubicBezTo>
                    <a:pt x="979646" y="1896555"/>
                    <a:pt x="972503" y="1905604"/>
                    <a:pt x="980122" y="1901318"/>
                  </a:cubicBezTo>
                  <a:cubicBezTo>
                    <a:pt x="978694" y="1897984"/>
                    <a:pt x="981551" y="1894174"/>
                    <a:pt x="980122" y="1890841"/>
                  </a:cubicBezTo>
                  <a:cubicBezTo>
                    <a:pt x="970121" y="1896555"/>
                    <a:pt x="974408" y="1889888"/>
                    <a:pt x="967740" y="1892269"/>
                  </a:cubicBezTo>
                  <a:cubicBezTo>
                    <a:pt x="966311" y="1895603"/>
                    <a:pt x="963454" y="1898937"/>
                    <a:pt x="959168" y="1902271"/>
                  </a:cubicBezTo>
                  <a:cubicBezTo>
                    <a:pt x="948690" y="1900842"/>
                    <a:pt x="963930" y="1893222"/>
                    <a:pt x="952500" y="1893222"/>
                  </a:cubicBezTo>
                  <a:cubicBezTo>
                    <a:pt x="968216" y="1879887"/>
                    <a:pt x="981551" y="1877029"/>
                    <a:pt x="1001077" y="1861789"/>
                  </a:cubicBezTo>
                  <a:cubicBezTo>
                    <a:pt x="1000601" y="1857979"/>
                    <a:pt x="994410" y="1859884"/>
                    <a:pt x="994410" y="1859884"/>
                  </a:cubicBezTo>
                  <a:lnTo>
                    <a:pt x="995363" y="1858932"/>
                  </a:lnTo>
                  <a:cubicBezTo>
                    <a:pt x="1003935" y="1853693"/>
                    <a:pt x="1005364" y="1848454"/>
                    <a:pt x="1002983" y="1843692"/>
                  </a:cubicBezTo>
                  <a:close/>
                  <a:moveTo>
                    <a:pt x="2471737" y="1840358"/>
                  </a:moveTo>
                  <a:cubicBezTo>
                    <a:pt x="2471737" y="1843692"/>
                    <a:pt x="2461735" y="1847025"/>
                    <a:pt x="2457925" y="1850359"/>
                  </a:cubicBezTo>
                  <a:cubicBezTo>
                    <a:pt x="2455544" y="1844168"/>
                    <a:pt x="2465545" y="1843216"/>
                    <a:pt x="2471737" y="1840358"/>
                  </a:cubicBezTo>
                  <a:close/>
                  <a:moveTo>
                    <a:pt x="2491739" y="1831309"/>
                  </a:moveTo>
                  <a:cubicBezTo>
                    <a:pt x="2491739" y="1835595"/>
                    <a:pt x="2482214" y="1837500"/>
                    <a:pt x="2478880" y="1839405"/>
                  </a:cubicBezTo>
                  <a:cubicBezTo>
                    <a:pt x="2479356" y="1834643"/>
                    <a:pt x="2486500" y="1832261"/>
                    <a:pt x="2491739" y="1831309"/>
                  </a:cubicBezTo>
                  <a:close/>
                  <a:moveTo>
                    <a:pt x="953928" y="1814164"/>
                  </a:moveTo>
                  <a:cubicBezTo>
                    <a:pt x="953452" y="1820355"/>
                    <a:pt x="957262" y="1820355"/>
                    <a:pt x="950118" y="1827023"/>
                  </a:cubicBezTo>
                  <a:cubicBezTo>
                    <a:pt x="947261" y="1822737"/>
                    <a:pt x="951071" y="1818450"/>
                    <a:pt x="953928" y="1814164"/>
                  </a:cubicBezTo>
                  <a:close/>
                  <a:moveTo>
                    <a:pt x="900589" y="1810831"/>
                  </a:moveTo>
                  <a:lnTo>
                    <a:pt x="902678" y="1811096"/>
                  </a:lnTo>
                  <a:lnTo>
                    <a:pt x="897597" y="1818316"/>
                  </a:lnTo>
                  <a:lnTo>
                    <a:pt x="896720" y="1817438"/>
                  </a:lnTo>
                  <a:cubicBezTo>
                    <a:pt x="895470" y="1817022"/>
                    <a:pt x="894160" y="1816784"/>
                    <a:pt x="893445" y="1815593"/>
                  </a:cubicBezTo>
                  <a:close/>
                  <a:moveTo>
                    <a:pt x="2529839" y="1810830"/>
                  </a:moveTo>
                  <a:lnTo>
                    <a:pt x="2530315" y="1811306"/>
                  </a:lnTo>
                  <a:cubicBezTo>
                    <a:pt x="2530315" y="1811306"/>
                    <a:pt x="2526981" y="1814164"/>
                    <a:pt x="2527934" y="1815593"/>
                  </a:cubicBezTo>
                  <a:cubicBezTo>
                    <a:pt x="2516027" y="1816545"/>
                    <a:pt x="2507455" y="1826546"/>
                    <a:pt x="2493644" y="1830833"/>
                  </a:cubicBezTo>
                  <a:cubicBezTo>
                    <a:pt x="2495549" y="1826070"/>
                    <a:pt x="2509360" y="1820831"/>
                    <a:pt x="2512218" y="1816069"/>
                  </a:cubicBezTo>
                  <a:cubicBezTo>
                    <a:pt x="2517932" y="1820355"/>
                    <a:pt x="2523648" y="1808449"/>
                    <a:pt x="2529839" y="1810830"/>
                  </a:cubicBezTo>
                  <a:close/>
                  <a:moveTo>
                    <a:pt x="1031557" y="1789875"/>
                  </a:moveTo>
                  <a:cubicBezTo>
                    <a:pt x="1028223" y="1797495"/>
                    <a:pt x="1013936" y="1799400"/>
                    <a:pt x="1012507" y="1807496"/>
                  </a:cubicBezTo>
                  <a:lnTo>
                    <a:pt x="1008697" y="1802258"/>
                  </a:lnTo>
                  <a:cubicBezTo>
                    <a:pt x="1019651" y="1796542"/>
                    <a:pt x="1023461" y="1792732"/>
                    <a:pt x="1031557" y="1789875"/>
                  </a:cubicBezTo>
                  <a:close/>
                  <a:moveTo>
                    <a:pt x="1039177" y="1774635"/>
                  </a:moveTo>
                  <a:lnTo>
                    <a:pt x="1042987" y="1779874"/>
                  </a:lnTo>
                  <a:lnTo>
                    <a:pt x="1032033" y="1786541"/>
                  </a:lnTo>
                  <a:cubicBezTo>
                    <a:pt x="1031081" y="1782731"/>
                    <a:pt x="1036319" y="1778445"/>
                    <a:pt x="1039177" y="1774635"/>
                  </a:cubicBezTo>
                  <a:close/>
                  <a:moveTo>
                    <a:pt x="2583178" y="1770349"/>
                  </a:moveTo>
                  <a:lnTo>
                    <a:pt x="2583655" y="1770825"/>
                  </a:lnTo>
                  <a:cubicBezTo>
                    <a:pt x="2582702" y="1774159"/>
                    <a:pt x="2577940" y="1783208"/>
                    <a:pt x="2587941" y="1777016"/>
                  </a:cubicBezTo>
                  <a:cubicBezTo>
                    <a:pt x="2587465" y="1781303"/>
                    <a:pt x="2566033" y="1785589"/>
                    <a:pt x="2571749" y="1791304"/>
                  </a:cubicBezTo>
                  <a:cubicBezTo>
                    <a:pt x="2567939" y="1792257"/>
                    <a:pt x="2565557" y="1789875"/>
                    <a:pt x="2562700" y="1789875"/>
                  </a:cubicBezTo>
                  <a:cubicBezTo>
                    <a:pt x="2555080" y="1794162"/>
                    <a:pt x="2550317" y="1798448"/>
                    <a:pt x="2552699" y="1801782"/>
                  </a:cubicBezTo>
                  <a:cubicBezTo>
                    <a:pt x="2550793" y="1801782"/>
                    <a:pt x="2543650" y="1801305"/>
                    <a:pt x="2546983" y="1805115"/>
                  </a:cubicBezTo>
                  <a:cubicBezTo>
                    <a:pt x="2536982" y="1807497"/>
                    <a:pt x="2534125" y="1807973"/>
                    <a:pt x="2526981" y="1807020"/>
                  </a:cubicBezTo>
                  <a:cubicBezTo>
                    <a:pt x="2546507" y="1794162"/>
                    <a:pt x="2570320" y="1787970"/>
                    <a:pt x="2583178" y="1770349"/>
                  </a:cubicBezTo>
                  <a:close/>
                  <a:moveTo>
                    <a:pt x="2636519" y="1747965"/>
                  </a:moveTo>
                  <a:cubicBezTo>
                    <a:pt x="2638900" y="1751775"/>
                    <a:pt x="2626518" y="1759871"/>
                    <a:pt x="2624613" y="1753680"/>
                  </a:cubicBezTo>
                  <a:cubicBezTo>
                    <a:pt x="2627470" y="1753680"/>
                    <a:pt x="2631756" y="1750822"/>
                    <a:pt x="2636519" y="1747965"/>
                  </a:cubicBezTo>
                  <a:close/>
                  <a:moveTo>
                    <a:pt x="1068705" y="1717485"/>
                  </a:moveTo>
                  <a:cubicBezTo>
                    <a:pt x="1064419" y="1722248"/>
                    <a:pt x="1055370" y="1722724"/>
                    <a:pt x="1060609" y="1728439"/>
                  </a:cubicBezTo>
                  <a:cubicBezTo>
                    <a:pt x="1064419" y="1724629"/>
                    <a:pt x="1072039" y="1720819"/>
                    <a:pt x="1068705" y="1717485"/>
                  </a:cubicBezTo>
                  <a:close/>
                  <a:moveTo>
                    <a:pt x="2645092" y="1712723"/>
                  </a:moveTo>
                  <a:cubicBezTo>
                    <a:pt x="2651283" y="1711294"/>
                    <a:pt x="2635090" y="1720343"/>
                    <a:pt x="2631281" y="1722724"/>
                  </a:cubicBezTo>
                  <a:cubicBezTo>
                    <a:pt x="2625089" y="1724153"/>
                    <a:pt x="2641282" y="1715104"/>
                    <a:pt x="2645092" y="1712723"/>
                  </a:cubicBezTo>
                  <a:close/>
                  <a:moveTo>
                    <a:pt x="2696526" y="1710342"/>
                  </a:moveTo>
                  <a:cubicBezTo>
                    <a:pt x="2696050" y="1712723"/>
                    <a:pt x="2696526" y="1714628"/>
                    <a:pt x="2698431" y="1716533"/>
                  </a:cubicBezTo>
                  <a:cubicBezTo>
                    <a:pt x="2680334" y="1723201"/>
                    <a:pt x="2675571" y="1723201"/>
                    <a:pt x="2662236" y="1736536"/>
                  </a:cubicBezTo>
                  <a:cubicBezTo>
                    <a:pt x="2657950" y="1734155"/>
                    <a:pt x="2669856" y="1730344"/>
                    <a:pt x="2666522" y="1727963"/>
                  </a:cubicBezTo>
                  <a:lnTo>
                    <a:pt x="2666522" y="1727487"/>
                  </a:lnTo>
                  <a:cubicBezTo>
                    <a:pt x="2678429" y="1723677"/>
                    <a:pt x="2685572" y="1714628"/>
                    <a:pt x="2696526" y="1710342"/>
                  </a:cubicBezTo>
                  <a:close/>
                  <a:moveTo>
                    <a:pt x="1116634" y="1700533"/>
                  </a:moveTo>
                  <a:lnTo>
                    <a:pt x="1109186" y="1705103"/>
                  </a:lnTo>
                  <a:cubicBezTo>
                    <a:pt x="1108710" y="1703674"/>
                    <a:pt x="1111092" y="1701888"/>
                    <a:pt x="1113651" y="1700757"/>
                  </a:cubicBezTo>
                  <a:close/>
                  <a:moveTo>
                    <a:pt x="2531268" y="1675575"/>
                  </a:moveTo>
                  <a:cubicBezTo>
                    <a:pt x="2534126" y="1678432"/>
                    <a:pt x="2527458" y="1683195"/>
                    <a:pt x="2523648" y="1683195"/>
                  </a:cubicBezTo>
                  <a:cubicBezTo>
                    <a:pt x="2523648" y="1680814"/>
                    <a:pt x="2526505" y="1677956"/>
                    <a:pt x="2531268" y="1675575"/>
                  </a:cubicBezTo>
                  <a:close/>
                  <a:moveTo>
                    <a:pt x="2557461" y="1674147"/>
                  </a:moveTo>
                  <a:cubicBezTo>
                    <a:pt x="2560795" y="1674147"/>
                    <a:pt x="2564605" y="1675576"/>
                    <a:pt x="2563176" y="1677957"/>
                  </a:cubicBezTo>
                  <a:cubicBezTo>
                    <a:pt x="2556032" y="1680338"/>
                    <a:pt x="2550317" y="1680338"/>
                    <a:pt x="2541745" y="1685577"/>
                  </a:cubicBezTo>
                  <a:cubicBezTo>
                    <a:pt x="2540792" y="1683196"/>
                    <a:pt x="2549841" y="1680338"/>
                    <a:pt x="2546983" y="1677957"/>
                  </a:cubicBezTo>
                  <a:lnTo>
                    <a:pt x="2557461" y="1678412"/>
                  </a:lnTo>
                  <a:lnTo>
                    <a:pt x="2557461" y="1678433"/>
                  </a:lnTo>
                  <a:lnTo>
                    <a:pt x="2557937" y="1678433"/>
                  </a:lnTo>
                  <a:lnTo>
                    <a:pt x="2557461" y="1678412"/>
                  </a:lnTo>
                  <a:close/>
                  <a:moveTo>
                    <a:pt x="2526505" y="1672241"/>
                  </a:moveTo>
                  <a:cubicBezTo>
                    <a:pt x="2519361" y="1684147"/>
                    <a:pt x="2497454" y="1691767"/>
                    <a:pt x="2485071" y="1699387"/>
                  </a:cubicBezTo>
                  <a:cubicBezTo>
                    <a:pt x="2493644" y="1699387"/>
                    <a:pt x="2488405" y="1704150"/>
                    <a:pt x="2479833" y="1707007"/>
                  </a:cubicBezTo>
                  <a:cubicBezTo>
                    <a:pt x="2484119" y="1701769"/>
                    <a:pt x="2478404" y="1703197"/>
                    <a:pt x="2479833" y="1699864"/>
                  </a:cubicBezTo>
                  <a:cubicBezTo>
                    <a:pt x="2486976" y="1699387"/>
                    <a:pt x="2487929" y="1692243"/>
                    <a:pt x="2495549" y="1688434"/>
                  </a:cubicBezTo>
                  <a:cubicBezTo>
                    <a:pt x="2501264" y="1691291"/>
                    <a:pt x="2518885" y="1678432"/>
                    <a:pt x="2518409" y="1675575"/>
                  </a:cubicBezTo>
                  <a:cubicBezTo>
                    <a:pt x="2521742" y="1673194"/>
                    <a:pt x="2523171" y="1674622"/>
                    <a:pt x="2526505" y="1672241"/>
                  </a:cubicBezTo>
                  <a:close/>
                  <a:moveTo>
                    <a:pt x="2511265" y="1667955"/>
                  </a:moveTo>
                  <a:lnTo>
                    <a:pt x="2512217" y="1667955"/>
                  </a:lnTo>
                  <a:cubicBezTo>
                    <a:pt x="2512217" y="1667955"/>
                    <a:pt x="2509360" y="1670812"/>
                    <a:pt x="2507455" y="1672241"/>
                  </a:cubicBezTo>
                  <a:cubicBezTo>
                    <a:pt x="2507455" y="1673194"/>
                    <a:pt x="2508884" y="1672717"/>
                    <a:pt x="2509836" y="1672241"/>
                  </a:cubicBezTo>
                  <a:cubicBezTo>
                    <a:pt x="2507931" y="1675575"/>
                    <a:pt x="2489834" y="1678909"/>
                    <a:pt x="2496501" y="1683195"/>
                  </a:cubicBezTo>
                  <a:lnTo>
                    <a:pt x="2492691" y="1685576"/>
                  </a:lnTo>
                  <a:cubicBezTo>
                    <a:pt x="2492691" y="1685576"/>
                    <a:pt x="2489357" y="1685576"/>
                    <a:pt x="2488405" y="1683671"/>
                  </a:cubicBezTo>
                  <a:cubicBezTo>
                    <a:pt x="2496978" y="1677956"/>
                    <a:pt x="2503169" y="1670336"/>
                    <a:pt x="2511265" y="1667955"/>
                  </a:cubicBezTo>
                  <a:close/>
                  <a:moveTo>
                    <a:pt x="2566987" y="1661288"/>
                  </a:moveTo>
                  <a:cubicBezTo>
                    <a:pt x="2568892" y="1661288"/>
                    <a:pt x="2570797" y="1662240"/>
                    <a:pt x="2571749" y="1664145"/>
                  </a:cubicBezTo>
                  <a:lnTo>
                    <a:pt x="2571749" y="1664622"/>
                  </a:lnTo>
                  <a:cubicBezTo>
                    <a:pt x="2571749" y="1664622"/>
                    <a:pt x="2567463" y="1664622"/>
                    <a:pt x="2566034" y="1663669"/>
                  </a:cubicBezTo>
                  <a:cubicBezTo>
                    <a:pt x="2565082" y="1665098"/>
                    <a:pt x="2563653" y="1666526"/>
                    <a:pt x="2561272" y="1667955"/>
                  </a:cubicBezTo>
                  <a:cubicBezTo>
                    <a:pt x="2556985" y="1666050"/>
                    <a:pt x="2564129" y="1663669"/>
                    <a:pt x="2566987" y="1661288"/>
                  </a:cubicBezTo>
                  <a:close/>
                  <a:moveTo>
                    <a:pt x="2583179" y="1644143"/>
                  </a:moveTo>
                  <a:cubicBezTo>
                    <a:pt x="2585084" y="1647477"/>
                    <a:pt x="2575083" y="1654144"/>
                    <a:pt x="2571749" y="1654144"/>
                  </a:cubicBezTo>
                  <a:cubicBezTo>
                    <a:pt x="2571749" y="1650810"/>
                    <a:pt x="2576988" y="1647477"/>
                    <a:pt x="2583179" y="1644143"/>
                  </a:cubicBezTo>
                  <a:close/>
                  <a:moveTo>
                    <a:pt x="1153478" y="1633189"/>
                  </a:moveTo>
                  <a:cubicBezTo>
                    <a:pt x="1152048" y="1636999"/>
                    <a:pt x="1154430" y="1634618"/>
                    <a:pt x="1156335" y="1637475"/>
                  </a:cubicBezTo>
                  <a:cubicBezTo>
                    <a:pt x="1153478" y="1638904"/>
                    <a:pt x="1151096" y="1640333"/>
                    <a:pt x="1151573" y="1641762"/>
                  </a:cubicBezTo>
                  <a:cubicBezTo>
                    <a:pt x="1149191" y="1640809"/>
                    <a:pt x="1144905" y="1643667"/>
                    <a:pt x="1143000" y="1641285"/>
                  </a:cubicBezTo>
                  <a:cubicBezTo>
                    <a:pt x="1149191" y="1638428"/>
                    <a:pt x="1148715" y="1636046"/>
                    <a:pt x="1153001" y="1633665"/>
                  </a:cubicBezTo>
                  <a:close/>
                  <a:moveTo>
                    <a:pt x="1303972" y="1620331"/>
                  </a:moveTo>
                  <a:cubicBezTo>
                    <a:pt x="1297781" y="1624617"/>
                    <a:pt x="1301591" y="1625569"/>
                    <a:pt x="1293971" y="1627950"/>
                  </a:cubicBezTo>
                  <a:cubicBezTo>
                    <a:pt x="1295400" y="1632713"/>
                    <a:pt x="1309688" y="1622235"/>
                    <a:pt x="1303972" y="1620331"/>
                  </a:cubicBezTo>
                  <a:close/>
                  <a:moveTo>
                    <a:pt x="1167764" y="1616520"/>
                  </a:moveTo>
                  <a:cubicBezTo>
                    <a:pt x="1172050" y="1616996"/>
                    <a:pt x="1188719" y="1616520"/>
                    <a:pt x="1178242" y="1623187"/>
                  </a:cubicBezTo>
                  <a:cubicBezTo>
                    <a:pt x="1177289" y="1615091"/>
                    <a:pt x="1171098" y="1626045"/>
                    <a:pt x="1167764" y="1616520"/>
                  </a:cubicBezTo>
                  <a:close/>
                  <a:moveTo>
                    <a:pt x="2053589" y="1613663"/>
                  </a:moveTo>
                  <a:cubicBezTo>
                    <a:pt x="2048351" y="1617473"/>
                    <a:pt x="2047398" y="1613187"/>
                    <a:pt x="2041207" y="1618426"/>
                  </a:cubicBezTo>
                  <a:cubicBezTo>
                    <a:pt x="2041207" y="1623664"/>
                    <a:pt x="2057399" y="1616997"/>
                    <a:pt x="2053589" y="1613663"/>
                  </a:cubicBezTo>
                  <a:close/>
                  <a:moveTo>
                    <a:pt x="2619374" y="1591755"/>
                  </a:moveTo>
                  <a:cubicBezTo>
                    <a:pt x="2621279" y="1595565"/>
                    <a:pt x="2610325" y="1598899"/>
                    <a:pt x="2608896" y="1595565"/>
                  </a:cubicBezTo>
                  <a:cubicBezTo>
                    <a:pt x="2614135" y="1591279"/>
                    <a:pt x="2614611" y="1596041"/>
                    <a:pt x="2619374" y="1591755"/>
                  </a:cubicBezTo>
                  <a:close/>
                  <a:moveTo>
                    <a:pt x="1238726" y="1582231"/>
                  </a:moveTo>
                  <a:cubicBezTo>
                    <a:pt x="1232535" y="1586041"/>
                    <a:pt x="1233488" y="1590803"/>
                    <a:pt x="1235869" y="1592708"/>
                  </a:cubicBezTo>
                  <a:cubicBezTo>
                    <a:pt x="1243012" y="1588898"/>
                    <a:pt x="1238726" y="1585564"/>
                    <a:pt x="1238726" y="1582231"/>
                  </a:cubicBezTo>
                  <a:close/>
                  <a:moveTo>
                    <a:pt x="2714147" y="1578420"/>
                  </a:moveTo>
                  <a:cubicBezTo>
                    <a:pt x="2717957" y="1580325"/>
                    <a:pt x="2713671" y="1582706"/>
                    <a:pt x="2716052" y="1584611"/>
                  </a:cubicBezTo>
                  <a:cubicBezTo>
                    <a:pt x="2711290" y="1586040"/>
                    <a:pt x="2706051" y="1582230"/>
                    <a:pt x="2714147" y="1578420"/>
                  </a:cubicBezTo>
                  <a:close/>
                  <a:moveTo>
                    <a:pt x="2195988" y="1577944"/>
                  </a:moveTo>
                  <a:cubicBezTo>
                    <a:pt x="2192178" y="1579849"/>
                    <a:pt x="2182653" y="1583659"/>
                    <a:pt x="2182653" y="1589374"/>
                  </a:cubicBezTo>
                  <a:cubicBezTo>
                    <a:pt x="2188368" y="1585564"/>
                    <a:pt x="2197893" y="1581278"/>
                    <a:pt x="2195988" y="1577944"/>
                  </a:cubicBezTo>
                  <a:close/>
                  <a:moveTo>
                    <a:pt x="2263139" y="1575563"/>
                  </a:moveTo>
                  <a:cubicBezTo>
                    <a:pt x="2263139" y="1581278"/>
                    <a:pt x="2276474" y="1581754"/>
                    <a:pt x="2274093" y="1576039"/>
                  </a:cubicBezTo>
                  <a:cubicBezTo>
                    <a:pt x="2267426" y="1582231"/>
                    <a:pt x="2267902" y="1573658"/>
                    <a:pt x="2263139" y="1575563"/>
                  </a:cubicBezTo>
                  <a:close/>
                  <a:moveTo>
                    <a:pt x="1173003" y="1574135"/>
                  </a:moveTo>
                  <a:cubicBezTo>
                    <a:pt x="1183005" y="1572706"/>
                    <a:pt x="1169193" y="1581278"/>
                    <a:pt x="1172051" y="1583659"/>
                  </a:cubicBezTo>
                  <a:cubicBezTo>
                    <a:pt x="1185862" y="1577945"/>
                    <a:pt x="1184910" y="1580802"/>
                    <a:pt x="1194911" y="1578421"/>
                  </a:cubicBezTo>
                  <a:cubicBezTo>
                    <a:pt x="1192053" y="1582945"/>
                    <a:pt x="1188600" y="1586160"/>
                    <a:pt x="1185207" y="1589256"/>
                  </a:cubicBezTo>
                  <a:lnTo>
                    <a:pt x="1176796" y="1598363"/>
                  </a:lnTo>
                  <a:lnTo>
                    <a:pt x="1175861" y="1598423"/>
                  </a:lnTo>
                  <a:lnTo>
                    <a:pt x="1175861" y="1599376"/>
                  </a:lnTo>
                  <a:lnTo>
                    <a:pt x="1176796" y="1598363"/>
                  </a:lnTo>
                  <a:lnTo>
                    <a:pt x="1180504" y="1598125"/>
                  </a:lnTo>
                  <a:cubicBezTo>
                    <a:pt x="1181219" y="1599138"/>
                    <a:pt x="1180385" y="1600805"/>
                    <a:pt x="1175861" y="1601757"/>
                  </a:cubicBezTo>
                  <a:cubicBezTo>
                    <a:pt x="1178718" y="1604615"/>
                    <a:pt x="1181099" y="1604138"/>
                    <a:pt x="1179671" y="1606996"/>
                  </a:cubicBezTo>
                  <a:cubicBezTo>
                    <a:pt x="1173003" y="1611758"/>
                    <a:pt x="1178242" y="1606996"/>
                    <a:pt x="1175385" y="1605091"/>
                  </a:cubicBezTo>
                  <a:cubicBezTo>
                    <a:pt x="1170622" y="1615092"/>
                    <a:pt x="1158716" y="1613187"/>
                    <a:pt x="1156335" y="1622712"/>
                  </a:cubicBezTo>
                  <a:cubicBezTo>
                    <a:pt x="1158240" y="1623665"/>
                    <a:pt x="1161097" y="1623188"/>
                    <a:pt x="1163954" y="1622712"/>
                  </a:cubicBezTo>
                  <a:cubicBezTo>
                    <a:pt x="1153477" y="1635094"/>
                    <a:pt x="1150620" y="1624141"/>
                    <a:pt x="1142047" y="1626046"/>
                  </a:cubicBezTo>
                  <a:cubicBezTo>
                    <a:pt x="1152525" y="1621283"/>
                    <a:pt x="1145857" y="1616997"/>
                    <a:pt x="1143952" y="1617473"/>
                  </a:cubicBezTo>
                  <a:cubicBezTo>
                    <a:pt x="1146333" y="1612711"/>
                    <a:pt x="1163954" y="1611282"/>
                    <a:pt x="1160621" y="1604138"/>
                  </a:cubicBezTo>
                  <a:cubicBezTo>
                    <a:pt x="1156335" y="1604138"/>
                    <a:pt x="1150620" y="1606996"/>
                    <a:pt x="1144428" y="1611282"/>
                  </a:cubicBezTo>
                  <a:cubicBezTo>
                    <a:pt x="1153953" y="1599852"/>
                    <a:pt x="1148714" y="1596042"/>
                    <a:pt x="1170146" y="1584612"/>
                  </a:cubicBezTo>
                  <a:cubicBezTo>
                    <a:pt x="1154430" y="1591756"/>
                    <a:pt x="1172051" y="1579373"/>
                    <a:pt x="1173003" y="1574135"/>
                  </a:cubicBezTo>
                  <a:close/>
                  <a:moveTo>
                    <a:pt x="2208847" y="1566991"/>
                  </a:moveTo>
                  <a:cubicBezTo>
                    <a:pt x="2205990" y="1569372"/>
                    <a:pt x="2201227" y="1572229"/>
                    <a:pt x="2201227" y="1574610"/>
                  </a:cubicBezTo>
                  <a:cubicBezTo>
                    <a:pt x="2203609" y="1573182"/>
                    <a:pt x="2204919" y="1573896"/>
                    <a:pt x="2206407" y="1574253"/>
                  </a:cubicBezTo>
                  <a:lnTo>
                    <a:pt x="2212486" y="1571822"/>
                  </a:lnTo>
                  <a:lnTo>
                    <a:pt x="2212657" y="1572229"/>
                  </a:lnTo>
                  <a:lnTo>
                    <a:pt x="2212657" y="1571753"/>
                  </a:lnTo>
                  <a:lnTo>
                    <a:pt x="2212486" y="1571822"/>
                  </a:lnTo>
                  <a:lnTo>
                    <a:pt x="2211109" y="1568539"/>
                  </a:lnTo>
                  <a:cubicBezTo>
                    <a:pt x="2211228" y="1567586"/>
                    <a:pt x="2211228" y="1566991"/>
                    <a:pt x="2208847" y="1566991"/>
                  </a:cubicBezTo>
                  <a:close/>
                  <a:moveTo>
                    <a:pt x="2788442" y="1566990"/>
                  </a:moveTo>
                  <a:lnTo>
                    <a:pt x="2788919" y="1566990"/>
                  </a:lnTo>
                  <a:cubicBezTo>
                    <a:pt x="2788919" y="1566990"/>
                    <a:pt x="2788442" y="1569847"/>
                    <a:pt x="2788919" y="1571276"/>
                  </a:cubicBezTo>
                  <a:cubicBezTo>
                    <a:pt x="2785585" y="1573181"/>
                    <a:pt x="2776060" y="1575086"/>
                    <a:pt x="2776060" y="1579373"/>
                  </a:cubicBezTo>
                  <a:cubicBezTo>
                    <a:pt x="2769393" y="1577468"/>
                    <a:pt x="2783204" y="1572229"/>
                    <a:pt x="2788442" y="1566990"/>
                  </a:cubicBezTo>
                  <a:close/>
                  <a:moveTo>
                    <a:pt x="2146458" y="1565562"/>
                  </a:moveTo>
                  <a:lnTo>
                    <a:pt x="2148308" y="1566256"/>
                  </a:lnTo>
                  <a:lnTo>
                    <a:pt x="2144196" y="1567142"/>
                  </a:lnTo>
                  <a:close/>
                  <a:moveTo>
                    <a:pt x="2127885" y="1565562"/>
                  </a:moveTo>
                  <a:lnTo>
                    <a:pt x="2121007" y="1570147"/>
                  </a:lnTo>
                  <a:lnTo>
                    <a:pt x="2120741" y="1569848"/>
                  </a:lnTo>
                  <a:lnTo>
                    <a:pt x="2120741" y="1570324"/>
                  </a:lnTo>
                  <a:lnTo>
                    <a:pt x="2121007" y="1570147"/>
                  </a:lnTo>
                  <a:lnTo>
                    <a:pt x="2123539" y="1573003"/>
                  </a:lnTo>
                  <a:cubicBezTo>
                    <a:pt x="2123122" y="1574372"/>
                    <a:pt x="2122408" y="1575563"/>
                    <a:pt x="2124551" y="1575087"/>
                  </a:cubicBezTo>
                  <a:cubicBezTo>
                    <a:pt x="2124551" y="1572229"/>
                    <a:pt x="2129790" y="1568419"/>
                    <a:pt x="2127885" y="1565562"/>
                  </a:cubicBezTo>
                  <a:close/>
                  <a:moveTo>
                    <a:pt x="2250561" y="1561159"/>
                  </a:moveTo>
                  <a:lnTo>
                    <a:pt x="2248852" y="1563180"/>
                  </a:lnTo>
                  <a:lnTo>
                    <a:pt x="2248245" y="1561245"/>
                  </a:lnTo>
                  <a:close/>
                  <a:moveTo>
                    <a:pt x="2235993" y="1556513"/>
                  </a:moveTo>
                  <a:lnTo>
                    <a:pt x="2236675" y="1558728"/>
                  </a:lnTo>
                  <a:lnTo>
                    <a:pt x="2230462" y="1561300"/>
                  </a:lnTo>
                  <a:close/>
                  <a:moveTo>
                    <a:pt x="1209198" y="1556513"/>
                  </a:moveTo>
                  <a:cubicBezTo>
                    <a:pt x="1212532" y="1557466"/>
                    <a:pt x="1206341" y="1563180"/>
                    <a:pt x="1212056" y="1560799"/>
                  </a:cubicBezTo>
                  <a:cubicBezTo>
                    <a:pt x="1218247" y="1559847"/>
                    <a:pt x="1209198" y="1562704"/>
                    <a:pt x="1206817" y="1564133"/>
                  </a:cubicBezTo>
                  <a:cubicBezTo>
                    <a:pt x="1206341" y="1561752"/>
                    <a:pt x="1204436" y="1559370"/>
                    <a:pt x="1209198" y="1556513"/>
                  </a:cubicBezTo>
                  <a:close/>
                  <a:moveTo>
                    <a:pt x="2163917" y="1555416"/>
                  </a:moveTo>
                  <a:lnTo>
                    <a:pt x="2162235" y="1561073"/>
                  </a:lnTo>
                  <a:lnTo>
                    <a:pt x="2160270" y="1561752"/>
                  </a:lnTo>
                  <a:cubicBezTo>
                    <a:pt x="2160508" y="1560561"/>
                    <a:pt x="2160151" y="1559370"/>
                    <a:pt x="2160568" y="1558120"/>
                  </a:cubicBezTo>
                  <a:close/>
                  <a:moveTo>
                    <a:pt x="2225040" y="1548893"/>
                  </a:moveTo>
                  <a:cubicBezTo>
                    <a:pt x="2223611" y="1548893"/>
                    <a:pt x="2214562" y="1551751"/>
                    <a:pt x="2215991" y="1554608"/>
                  </a:cubicBezTo>
                  <a:cubicBezTo>
                    <a:pt x="2219325" y="1554132"/>
                    <a:pt x="2225992" y="1553179"/>
                    <a:pt x="2225040" y="1548893"/>
                  </a:cubicBezTo>
                  <a:close/>
                  <a:moveTo>
                    <a:pt x="1223962" y="1548417"/>
                  </a:moveTo>
                  <a:lnTo>
                    <a:pt x="1224439" y="1548417"/>
                  </a:lnTo>
                  <a:cubicBezTo>
                    <a:pt x="1224439" y="1548417"/>
                    <a:pt x="1223962" y="1551274"/>
                    <a:pt x="1224439" y="1552703"/>
                  </a:cubicBezTo>
                  <a:cubicBezTo>
                    <a:pt x="1219676" y="1554608"/>
                    <a:pt x="1214913" y="1556513"/>
                    <a:pt x="1212056" y="1554132"/>
                  </a:cubicBezTo>
                  <a:cubicBezTo>
                    <a:pt x="1217295" y="1553656"/>
                    <a:pt x="1219200" y="1553179"/>
                    <a:pt x="1223962" y="1548417"/>
                  </a:cubicBezTo>
                  <a:close/>
                  <a:moveTo>
                    <a:pt x="2670691" y="1548357"/>
                  </a:moveTo>
                  <a:cubicBezTo>
                    <a:pt x="2667714" y="1548536"/>
                    <a:pt x="2664142" y="1550084"/>
                    <a:pt x="2663666" y="1552703"/>
                  </a:cubicBezTo>
                  <a:cubicBezTo>
                    <a:pt x="2668428" y="1549846"/>
                    <a:pt x="2669380" y="1555084"/>
                    <a:pt x="2674143" y="1552227"/>
                  </a:cubicBezTo>
                  <a:cubicBezTo>
                    <a:pt x="2676048" y="1549370"/>
                    <a:pt x="2673667" y="1548179"/>
                    <a:pt x="2670691" y="1548357"/>
                  </a:cubicBezTo>
                  <a:close/>
                  <a:moveTo>
                    <a:pt x="1875948" y="1546988"/>
                  </a:moveTo>
                  <a:lnTo>
                    <a:pt x="1868805" y="1551751"/>
                  </a:lnTo>
                  <a:lnTo>
                    <a:pt x="1871662" y="1556037"/>
                  </a:lnTo>
                  <a:cubicBezTo>
                    <a:pt x="1875472" y="1553179"/>
                    <a:pt x="1876901" y="1550322"/>
                    <a:pt x="1875948" y="1547464"/>
                  </a:cubicBezTo>
                  <a:close/>
                  <a:moveTo>
                    <a:pt x="2250743" y="1546690"/>
                  </a:moveTo>
                  <a:lnTo>
                    <a:pt x="2250877" y="1547702"/>
                  </a:lnTo>
                  <a:lnTo>
                    <a:pt x="2254166" y="1549018"/>
                  </a:lnTo>
                  <a:lnTo>
                    <a:pt x="2251233" y="1546929"/>
                  </a:lnTo>
                  <a:close/>
                  <a:moveTo>
                    <a:pt x="2757963" y="1543654"/>
                  </a:moveTo>
                  <a:cubicBezTo>
                    <a:pt x="2758915" y="1547940"/>
                    <a:pt x="2747485" y="1553179"/>
                    <a:pt x="2749866" y="1557941"/>
                  </a:cubicBezTo>
                  <a:cubicBezTo>
                    <a:pt x="2743199" y="1557941"/>
                    <a:pt x="2753200" y="1547940"/>
                    <a:pt x="2757963" y="1543654"/>
                  </a:cubicBezTo>
                  <a:close/>
                  <a:moveTo>
                    <a:pt x="2294099" y="1537491"/>
                  </a:moveTo>
                  <a:lnTo>
                    <a:pt x="2294929" y="1538059"/>
                  </a:lnTo>
                  <a:lnTo>
                    <a:pt x="2295488" y="1539390"/>
                  </a:lnTo>
                  <a:lnTo>
                    <a:pt x="2288731" y="1541572"/>
                  </a:lnTo>
                  <a:lnTo>
                    <a:pt x="2290458" y="1539352"/>
                  </a:lnTo>
                  <a:lnTo>
                    <a:pt x="2293143" y="1538892"/>
                  </a:lnTo>
                  <a:close/>
                  <a:moveTo>
                    <a:pt x="2337911" y="1536034"/>
                  </a:moveTo>
                  <a:cubicBezTo>
                    <a:pt x="2334101" y="1537463"/>
                    <a:pt x="2332672" y="1533653"/>
                    <a:pt x="2326481" y="1538892"/>
                  </a:cubicBezTo>
                  <a:cubicBezTo>
                    <a:pt x="2327433" y="1541749"/>
                    <a:pt x="2337911" y="1536034"/>
                    <a:pt x="2337911" y="1536034"/>
                  </a:cubicBezTo>
                  <a:close/>
                  <a:moveTo>
                    <a:pt x="2227362" y="1534844"/>
                  </a:moveTo>
                  <a:cubicBezTo>
                    <a:pt x="2223850" y="1535796"/>
                    <a:pt x="2220278" y="1537940"/>
                    <a:pt x="2219325" y="1540321"/>
                  </a:cubicBezTo>
                  <a:cubicBezTo>
                    <a:pt x="2226468" y="1535082"/>
                    <a:pt x="2226944" y="1543654"/>
                    <a:pt x="2235041" y="1536511"/>
                  </a:cubicBezTo>
                  <a:cubicBezTo>
                    <a:pt x="2234327" y="1534130"/>
                    <a:pt x="2230874" y="1533891"/>
                    <a:pt x="2227362" y="1534844"/>
                  </a:cubicBezTo>
                  <a:close/>
                  <a:moveTo>
                    <a:pt x="2305285" y="1531120"/>
                  </a:moveTo>
                  <a:lnTo>
                    <a:pt x="2300696" y="1535262"/>
                  </a:lnTo>
                  <a:lnTo>
                    <a:pt x="2296953" y="1535082"/>
                  </a:lnTo>
                  <a:close/>
                  <a:moveTo>
                    <a:pt x="2783204" y="1530795"/>
                  </a:moveTo>
                  <a:cubicBezTo>
                    <a:pt x="2783204" y="1530795"/>
                    <a:pt x="2794634" y="1543178"/>
                    <a:pt x="2783204" y="1548893"/>
                  </a:cubicBezTo>
                  <a:cubicBezTo>
                    <a:pt x="2787490" y="1542701"/>
                    <a:pt x="2783204" y="1536986"/>
                    <a:pt x="2783204" y="1530795"/>
                  </a:cubicBezTo>
                  <a:close/>
                  <a:moveTo>
                    <a:pt x="2512218" y="1529843"/>
                  </a:moveTo>
                  <a:cubicBezTo>
                    <a:pt x="2503646" y="1533653"/>
                    <a:pt x="2503646" y="1534606"/>
                    <a:pt x="2495550" y="1540321"/>
                  </a:cubicBezTo>
                  <a:cubicBezTo>
                    <a:pt x="2499836" y="1546035"/>
                    <a:pt x="2508884" y="1533653"/>
                    <a:pt x="2512218" y="1529843"/>
                  </a:cubicBezTo>
                  <a:close/>
                  <a:moveTo>
                    <a:pt x="2152173" y="1529843"/>
                  </a:moveTo>
                  <a:cubicBezTo>
                    <a:pt x="2147411" y="1532700"/>
                    <a:pt x="2149316" y="1535082"/>
                    <a:pt x="2149792" y="1537463"/>
                  </a:cubicBezTo>
                  <a:cubicBezTo>
                    <a:pt x="2156460" y="1534606"/>
                    <a:pt x="2154554" y="1532224"/>
                    <a:pt x="2152173" y="1529843"/>
                  </a:cubicBezTo>
                  <a:close/>
                  <a:moveTo>
                    <a:pt x="2696051" y="1527462"/>
                  </a:moveTo>
                  <a:cubicBezTo>
                    <a:pt x="2689383" y="1533177"/>
                    <a:pt x="2697479" y="1535082"/>
                    <a:pt x="2680811" y="1543178"/>
                  </a:cubicBezTo>
                  <a:cubicBezTo>
                    <a:pt x="2684144" y="1546035"/>
                    <a:pt x="2693193" y="1538892"/>
                    <a:pt x="2699384" y="1536034"/>
                  </a:cubicBezTo>
                  <a:cubicBezTo>
                    <a:pt x="2695574" y="1533653"/>
                    <a:pt x="2699384" y="1530795"/>
                    <a:pt x="2696051" y="1527938"/>
                  </a:cubicBezTo>
                  <a:close/>
                  <a:moveTo>
                    <a:pt x="2442686" y="1522699"/>
                  </a:moveTo>
                  <a:cubicBezTo>
                    <a:pt x="2444114" y="1524604"/>
                    <a:pt x="2434113" y="1525557"/>
                    <a:pt x="2436971" y="1529367"/>
                  </a:cubicBezTo>
                  <a:cubicBezTo>
                    <a:pt x="2439828" y="1528890"/>
                    <a:pt x="2443162" y="1527462"/>
                    <a:pt x="2446972" y="1524604"/>
                  </a:cubicBezTo>
                  <a:cubicBezTo>
                    <a:pt x="2445543" y="1523652"/>
                    <a:pt x="2442686" y="1522699"/>
                    <a:pt x="2442686" y="1522699"/>
                  </a:cubicBezTo>
                  <a:close/>
                  <a:moveTo>
                    <a:pt x="2532221" y="1520318"/>
                  </a:moveTo>
                  <a:cubicBezTo>
                    <a:pt x="2527458" y="1521271"/>
                    <a:pt x="2520791" y="1526033"/>
                    <a:pt x="2516028" y="1527462"/>
                  </a:cubicBezTo>
                  <a:cubicBezTo>
                    <a:pt x="2520791" y="1531272"/>
                    <a:pt x="2508408" y="1535558"/>
                    <a:pt x="2508884" y="1539368"/>
                  </a:cubicBezTo>
                  <a:cubicBezTo>
                    <a:pt x="2517457" y="1531272"/>
                    <a:pt x="2529363" y="1526033"/>
                    <a:pt x="2532221" y="1520318"/>
                  </a:cubicBezTo>
                  <a:close/>
                  <a:moveTo>
                    <a:pt x="2757010" y="1517460"/>
                  </a:moveTo>
                  <a:cubicBezTo>
                    <a:pt x="2757010" y="1517460"/>
                    <a:pt x="2750819" y="1522222"/>
                    <a:pt x="2748438" y="1524127"/>
                  </a:cubicBezTo>
                  <a:cubicBezTo>
                    <a:pt x="2745104" y="1518889"/>
                    <a:pt x="2752248" y="1519365"/>
                    <a:pt x="2757010" y="1517460"/>
                  </a:cubicBezTo>
                  <a:close/>
                  <a:moveTo>
                    <a:pt x="2174320" y="1515973"/>
                  </a:moveTo>
                  <a:cubicBezTo>
                    <a:pt x="2171343" y="1517342"/>
                    <a:pt x="2168128" y="1519366"/>
                    <a:pt x="2164556" y="1518413"/>
                  </a:cubicBezTo>
                  <a:cubicBezTo>
                    <a:pt x="2166937" y="1525081"/>
                    <a:pt x="2175986" y="1518889"/>
                    <a:pt x="2182653" y="1517461"/>
                  </a:cubicBezTo>
                  <a:cubicBezTo>
                    <a:pt x="2180034" y="1513889"/>
                    <a:pt x="2177296" y="1514603"/>
                    <a:pt x="2174320" y="1515973"/>
                  </a:cubicBezTo>
                  <a:close/>
                  <a:moveTo>
                    <a:pt x="1499711" y="1512698"/>
                  </a:moveTo>
                  <a:cubicBezTo>
                    <a:pt x="1499711" y="1516032"/>
                    <a:pt x="1489710" y="1519365"/>
                    <a:pt x="1485899" y="1522699"/>
                  </a:cubicBezTo>
                  <a:cubicBezTo>
                    <a:pt x="1484947" y="1517460"/>
                    <a:pt x="1494948" y="1513174"/>
                    <a:pt x="1499711" y="1512698"/>
                  </a:cubicBezTo>
                  <a:close/>
                  <a:moveTo>
                    <a:pt x="2220277" y="1509840"/>
                  </a:moveTo>
                  <a:cubicBezTo>
                    <a:pt x="2225039" y="1511745"/>
                    <a:pt x="2216943" y="1519365"/>
                    <a:pt x="2228373" y="1516983"/>
                  </a:cubicBezTo>
                  <a:cubicBezTo>
                    <a:pt x="2220277" y="1523175"/>
                    <a:pt x="2212180" y="1515555"/>
                    <a:pt x="2220277" y="1509840"/>
                  </a:cubicBezTo>
                  <a:close/>
                  <a:moveTo>
                    <a:pt x="2208370" y="1509245"/>
                  </a:moveTo>
                  <a:cubicBezTo>
                    <a:pt x="2210394" y="1508530"/>
                    <a:pt x="2211942" y="1508649"/>
                    <a:pt x="2212657" y="1510316"/>
                  </a:cubicBezTo>
                  <a:cubicBezTo>
                    <a:pt x="2208847" y="1511269"/>
                    <a:pt x="2202656" y="1516507"/>
                    <a:pt x="2201227" y="1513174"/>
                  </a:cubicBezTo>
                  <a:cubicBezTo>
                    <a:pt x="2203846" y="1511507"/>
                    <a:pt x="2206346" y="1509959"/>
                    <a:pt x="2208370" y="1509245"/>
                  </a:cubicBezTo>
                  <a:close/>
                  <a:moveTo>
                    <a:pt x="2343626" y="1508412"/>
                  </a:moveTo>
                  <a:cubicBezTo>
                    <a:pt x="2348865" y="1508412"/>
                    <a:pt x="2355532" y="1506031"/>
                    <a:pt x="2359818" y="1508412"/>
                  </a:cubicBezTo>
                  <a:cubicBezTo>
                    <a:pt x="2352675" y="1511269"/>
                    <a:pt x="2354103" y="1510793"/>
                    <a:pt x="2348388" y="1511269"/>
                  </a:cubicBezTo>
                  <a:cubicBezTo>
                    <a:pt x="2344102" y="1513650"/>
                    <a:pt x="2343149" y="1516032"/>
                    <a:pt x="2345054" y="1517937"/>
                  </a:cubicBezTo>
                  <a:cubicBezTo>
                    <a:pt x="2339816" y="1520794"/>
                    <a:pt x="2336006" y="1517937"/>
                    <a:pt x="2338387" y="1523652"/>
                  </a:cubicBezTo>
                  <a:cubicBezTo>
                    <a:pt x="2334101" y="1526509"/>
                    <a:pt x="2331720" y="1525557"/>
                    <a:pt x="2328862" y="1525081"/>
                  </a:cubicBezTo>
                  <a:cubicBezTo>
                    <a:pt x="2333625" y="1522223"/>
                    <a:pt x="2333625" y="1519842"/>
                    <a:pt x="2331243" y="1517461"/>
                  </a:cubicBezTo>
                  <a:cubicBezTo>
                    <a:pt x="2335530" y="1516508"/>
                    <a:pt x="2336958" y="1519366"/>
                    <a:pt x="2341721" y="1516984"/>
                  </a:cubicBezTo>
                  <a:cubicBezTo>
                    <a:pt x="2342197" y="1514127"/>
                    <a:pt x="2347436" y="1510793"/>
                    <a:pt x="2343626" y="1508412"/>
                  </a:cubicBezTo>
                  <a:close/>
                  <a:moveTo>
                    <a:pt x="2192655" y="1507936"/>
                  </a:moveTo>
                  <a:cubicBezTo>
                    <a:pt x="2186463" y="1511745"/>
                    <a:pt x="2183606" y="1515555"/>
                    <a:pt x="2184558" y="1518889"/>
                  </a:cubicBezTo>
                  <a:lnTo>
                    <a:pt x="2195512" y="1512222"/>
                  </a:lnTo>
                  <a:close/>
                  <a:moveTo>
                    <a:pt x="2773679" y="1506983"/>
                  </a:moveTo>
                  <a:cubicBezTo>
                    <a:pt x="2768916" y="1515079"/>
                    <a:pt x="2759867" y="1511745"/>
                    <a:pt x="2753200" y="1515556"/>
                  </a:cubicBezTo>
                  <a:cubicBezTo>
                    <a:pt x="2754152" y="1511745"/>
                    <a:pt x="2760344" y="1512698"/>
                    <a:pt x="2763201" y="1507459"/>
                  </a:cubicBezTo>
                  <a:cubicBezTo>
                    <a:pt x="2760344" y="1512698"/>
                    <a:pt x="2767964" y="1510793"/>
                    <a:pt x="2773679" y="1506983"/>
                  </a:cubicBezTo>
                  <a:close/>
                  <a:moveTo>
                    <a:pt x="2461260" y="1505078"/>
                  </a:moveTo>
                  <a:lnTo>
                    <a:pt x="2452211" y="1510793"/>
                  </a:lnTo>
                  <a:cubicBezTo>
                    <a:pt x="2453163" y="1513650"/>
                    <a:pt x="2449829" y="1516508"/>
                    <a:pt x="2453163" y="1519366"/>
                  </a:cubicBezTo>
                  <a:cubicBezTo>
                    <a:pt x="2459354" y="1514603"/>
                    <a:pt x="2461735" y="1516508"/>
                    <a:pt x="2466974" y="1512222"/>
                  </a:cubicBezTo>
                  <a:lnTo>
                    <a:pt x="2466498" y="1512222"/>
                  </a:lnTo>
                  <a:cubicBezTo>
                    <a:pt x="2466498" y="1508412"/>
                    <a:pt x="2465069" y="1506507"/>
                    <a:pt x="2461260" y="1505078"/>
                  </a:cubicBezTo>
                  <a:close/>
                  <a:moveTo>
                    <a:pt x="2376963" y="1502697"/>
                  </a:moveTo>
                  <a:lnTo>
                    <a:pt x="2377439" y="1502697"/>
                  </a:lnTo>
                  <a:lnTo>
                    <a:pt x="2377439" y="1503363"/>
                  </a:lnTo>
                  <a:lnTo>
                    <a:pt x="2376132" y="1503167"/>
                  </a:lnTo>
                  <a:close/>
                  <a:moveTo>
                    <a:pt x="1964531" y="1501268"/>
                  </a:moveTo>
                  <a:lnTo>
                    <a:pt x="1964519" y="1501433"/>
                  </a:lnTo>
                  <a:lnTo>
                    <a:pt x="1955304" y="1504543"/>
                  </a:lnTo>
                  <a:cubicBezTo>
                    <a:pt x="1952149" y="1505674"/>
                    <a:pt x="1949767" y="1507222"/>
                    <a:pt x="1950243" y="1510317"/>
                  </a:cubicBezTo>
                  <a:cubicBezTo>
                    <a:pt x="1955006" y="1508888"/>
                    <a:pt x="1960245" y="1507459"/>
                    <a:pt x="1964055" y="1507459"/>
                  </a:cubicBezTo>
                  <a:lnTo>
                    <a:pt x="1964519" y="1501433"/>
                  </a:lnTo>
                  <a:lnTo>
                    <a:pt x="1965007" y="1501268"/>
                  </a:lnTo>
                  <a:close/>
                  <a:moveTo>
                    <a:pt x="2403633" y="1499363"/>
                  </a:moveTo>
                  <a:cubicBezTo>
                    <a:pt x="2392679" y="1503649"/>
                    <a:pt x="2383631" y="1505554"/>
                    <a:pt x="2375058" y="1511269"/>
                  </a:cubicBezTo>
                  <a:cubicBezTo>
                    <a:pt x="2378868" y="1517937"/>
                    <a:pt x="2372677" y="1516032"/>
                    <a:pt x="2377439" y="1521747"/>
                  </a:cubicBezTo>
                  <a:cubicBezTo>
                    <a:pt x="2379821" y="1520318"/>
                    <a:pt x="2381726" y="1519366"/>
                    <a:pt x="2383631" y="1519366"/>
                  </a:cubicBezTo>
                  <a:cubicBezTo>
                    <a:pt x="2379344" y="1517937"/>
                    <a:pt x="2386012" y="1510317"/>
                    <a:pt x="2388869" y="1511745"/>
                  </a:cubicBezTo>
                  <a:cubicBezTo>
                    <a:pt x="2379344" y="1516984"/>
                    <a:pt x="2399823" y="1512222"/>
                    <a:pt x="2397918" y="1509364"/>
                  </a:cubicBezTo>
                  <a:cubicBezTo>
                    <a:pt x="2395537" y="1510317"/>
                    <a:pt x="2394584" y="1508888"/>
                    <a:pt x="2393632" y="1507459"/>
                  </a:cubicBezTo>
                  <a:cubicBezTo>
                    <a:pt x="2395061" y="1504602"/>
                    <a:pt x="2398871" y="1503173"/>
                    <a:pt x="2401728" y="1503649"/>
                  </a:cubicBezTo>
                  <a:cubicBezTo>
                    <a:pt x="2398871" y="1505554"/>
                    <a:pt x="2398871" y="1507936"/>
                    <a:pt x="2401252" y="1509841"/>
                  </a:cubicBezTo>
                  <a:cubicBezTo>
                    <a:pt x="2404586" y="1511269"/>
                    <a:pt x="2411729" y="1503173"/>
                    <a:pt x="2406014" y="1505554"/>
                  </a:cubicBezTo>
                  <a:lnTo>
                    <a:pt x="2405538" y="1505554"/>
                  </a:lnTo>
                  <a:cubicBezTo>
                    <a:pt x="2402681" y="1510317"/>
                    <a:pt x="2405062" y="1501268"/>
                    <a:pt x="2403633" y="1499363"/>
                  </a:cubicBezTo>
                  <a:close/>
                  <a:moveTo>
                    <a:pt x="1607820" y="1492219"/>
                  </a:moveTo>
                  <a:cubicBezTo>
                    <a:pt x="1602581" y="1492219"/>
                    <a:pt x="1598295" y="1496982"/>
                    <a:pt x="1602581" y="1499839"/>
                  </a:cubicBezTo>
                  <a:cubicBezTo>
                    <a:pt x="1605915" y="1497458"/>
                    <a:pt x="1610201" y="1494601"/>
                    <a:pt x="1607820" y="1492219"/>
                  </a:cubicBezTo>
                  <a:close/>
                  <a:moveTo>
                    <a:pt x="2419349" y="1491267"/>
                  </a:moveTo>
                  <a:lnTo>
                    <a:pt x="2419326" y="1491582"/>
                  </a:lnTo>
                  <a:lnTo>
                    <a:pt x="2406967" y="1499363"/>
                  </a:lnTo>
                  <a:cubicBezTo>
                    <a:pt x="2408872" y="1500792"/>
                    <a:pt x="2411729" y="1502221"/>
                    <a:pt x="2416016" y="1500792"/>
                  </a:cubicBezTo>
                  <a:cubicBezTo>
                    <a:pt x="2419349" y="1496505"/>
                    <a:pt x="2410301" y="1499839"/>
                    <a:pt x="2414587" y="1495553"/>
                  </a:cubicBezTo>
                  <a:cubicBezTo>
                    <a:pt x="2415064" y="1496744"/>
                    <a:pt x="2417445" y="1495791"/>
                    <a:pt x="2419112" y="1494482"/>
                  </a:cubicBezTo>
                  <a:lnTo>
                    <a:pt x="2419326" y="1491582"/>
                  </a:lnTo>
                  <a:lnTo>
                    <a:pt x="2419826" y="1491267"/>
                  </a:lnTo>
                  <a:close/>
                  <a:moveTo>
                    <a:pt x="2282699" y="1490702"/>
                  </a:moveTo>
                  <a:lnTo>
                    <a:pt x="2281679" y="1490760"/>
                  </a:lnTo>
                  <a:lnTo>
                    <a:pt x="2282071" y="1490791"/>
                  </a:lnTo>
                  <a:close/>
                  <a:moveTo>
                    <a:pt x="2592050" y="1488648"/>
                  </a:moveTo>
                  <a:cubicBezTo>
                    <a:pt x="2588180" y="1489600"/>
                    <a:pt x="2583418" y="1492458"/>
                    <a:pt x="2578417" y="1496029"/>
                  </a:cubicBezTo>
                  <a:cubicBezTo>
                    <a:pt x="2592704" y="1491743"/>
                    <a:pt x="2586989" y="1496029"/>
                    <a:pt x="2600324" y="1492696"/>
                  </a:cubicBezTo>
                  <a:cubicBezTo>
                    <a:pt x="2598896" y="1488648"/>
                    <a:pt x="2595919" y="1487695"/>
                    <a:pt x="2592050" y="1488648"/>
                  </a:cubicBezTo>
                  <a:close/>
                  <a:moveTo>
                    <a:pt x="2486501" y="1488409"/>
                  </a:moveTo>
                  <a:lnTo>
                    <a:pt x="2479357" y="1493172"/>
                  </a:lnTo>
                  <a:cubicBezTo>
                    <a:pt x="2482214" y="1495077"/>
                    <a:pt x="2484596" y="1497458"/>
                    <a:pt x="2490311" y="1493648"/>
                  </a:cubicBezTo>
                  <a:cubicBezTo>
                    <a:pt x="2488406" y="1491267"/>
                    <a:pt x="2484596" y="1492696"/>
                    <a:pt x="2486501" y="1488409"/>
                  </a:cubicBezTo>
                  <a:close/>
                  <a:moveTo>
                    <a:pt x="2553652" y="1487457"/>
                  </a:moveTo>
                  <a:cubicBezTo>
                    <a:pt x="2544603" y="1495077"/>
                    <a:pt x="2537936" y="1496029"/>
                    <a:pt x="2535078" y="1502221"/>
                  </a:cubicBezTo>
                  <a:cubicBezTo>
                    <a:pt x="2543175" y="1495553"/>
                    <a:pt x="2556033" y="1494124"/>
                    <a:pt x="2553652" y="1487457"/>
                  </a:cubicBezTo>
                  <a:close/>
                  <a:moveTo>
                    <a:pt x="2364104" y="1486980"/>
                  </a:moveTo>
                  <a:cubicBezTo>
                    <a:pt x="2367914" y="1492219"/>
                    <a:pt x="2357436" y="1492219"/>
                    <a:pt x="2356008" y="1497934"/>
                  </a:cubicBezTo>
                  <a:cubicBezTo>
                    <a:pt x="2351245" y="1500791"/>
                    <a:pt x="2357436" y="1494600"/>
                    <a:pt x="2353150" y="1494124"/>
                  </a:cubicBezTo>
                  <a:lnTo>
                    <a:pt x="2353150" y="1493647"/>
                  </a:lnTo>
                  <a:cubicBezTo>
                    <a:pt x="2357912" y="1493647"/>
                    <a:pt x="2360294" y="1489837"/>
                    <a:pt x="2364104" y="1486980"/>
                  </a:cubicBezTo>
                  <a:close/>
                  <a:moveTo>
                    <a:pt x="2351245" y="1484123"/>
                  </a:moveTo>
                  <a:cubicBezTo>
                    <a:pt x="2353150" y="1487933"/>
                    <a:pt x="2348864" y="1491743"/>
                    <a:pt x="2349340" y="1496029"/>
                  </a:cubicBezTo>
                  <a:cubicBezTo>
                    <a:pt x="2345054" y="1494124"/>
                    <a:pt x="2339339" y="1502697"/>
                    <a:pt x="2331243" y="1504125"/>
                  </a:cubicBezTo>
                  <a:cubicBezTo>
                    <a:pt x="2331243" y="1500315"/>
                    <a:pt x="2346007" y="1493648"/>
                    <a:pt x="2346007" y="1495077"/>
                  </a:cubicBezTo>
                  <a:cubicBezTo>
                    <a:pt x="2350293" y="1492696"/>
                    <a:pt x="2344102" y="1490790"/>
                    <a:pt x="2344102" y="1488885"/>
                  </a:cubicBezTo>
                  <a:close/>
                  <a:moveTo>
                    <a:pt x="2337910" y="1484123"/>
                  </a:moveTo>
                  <a:cubicBezTo>
                    <a:pt x="2346959" y="1482218"/>
                    <a:pt x="2336005" y="1495076"/>
                    <a:pt x="2333148" y="1488409"/>
                  </a:cubicBezTo>
                  <a:cubicBezTo>
                    <a:pt x="2336005" y="1486980"/>
                    <a:pt x="2338387" y="1485551"/>
                    <a:pt x="2337910" y="1484123"/>
                  </a:cubicBezTo>
                  <a:close/>
                  <a:moveTo>
                    <a:pt x="2506027" y="1481742"/>
                  </a:moveTo>
                  <a:cubicBezTo>
                    <a:pt x="2501264" y="1483647"/>
                    <a:pt x="2498883" y="1480313"/>
                    <a:pt x="2493645" y="1483647"/>
                  </a:cubicBezTo>
                  <a:cubicBezTo>
                    <a:pt x="2496502" y="1484599"/>
                    <a:pt x="2505074" y="1486504"/>
                    <a:pt x="2506027" y="1481742"/>
                  </a:cubicBezTo>
                  <a:close/>
                  <a:moveTo>
                    <a:pt x="2247423" y="1481265"/>
                  </a:moveTo>
                  <a:cubicBezTo>
                    <a:pt x="2250280" y="1484123"/>
                    <a:pt x="2243137" y="1486980"/>
                    <a:pt x="2240755" y="1489838"/>
                  </a:cubicBezTo>
                  <a:cubicBezTo>
                    <a:pt x="2237421" y="1486980"/>
                    <a:pt x="2242184" y="1484123"/>
                    <a:pt x="2247423" y="1481265"/>
                  </a:cubicBezTo>
                  <a:close/>
                  <a:moveTo>
                    <a:pt x="2273141" y="1479837"/>
                  </a:moveTo>
                  <a:cubicBezTo>
                    <a:pt x="2269331" y="1485552"/>
                    <a:pt x="2270759" y="1485552"/>
                    <a:pt x="2258377" y="1492219"/>
                  </a:cubicBezTo>
                  <a:cubicBezTo>
                    <a:pt x="2255043" y="1493172"/>
                    <a:pt x="2273141" y="1478884"/>
                    <a:pt x="2273141" y="1479837"/>
                  </a:cubicBezTo>
                  <a:close/>
                  <a:moveTo>
                    <a:pt x="2375058" y="1478408"/>
                  </a:moveTo>
                  <a:lnTo>
                    <a:pt x="2374582" y="1478884"/>
                  </a:lnTo>
                  <a:cubicBezTo>
                    <a:pt x="2374582" y="1478884"/>
                    <a:pt x="2370295" y="1483170"/>
                    <a:pt x="2374106" y="1485075"/>
                  </a:cubicBezTo>
                  <a:cubicBezTo>
                    <a:pt x="2371248" y="1486504"/>
                    <a:pt x="2371248" y="1482218"/>
                    <a:pt x="2368390" y="1484123"/>
                  </a:cubicBezTo>
                  <a:cubicBezTo>
                    <a:pt x="2366962" y="1481265"/>
                    <a:pt x="2371724" y="1478884"/>
                    <a:pt x="2375058" y="1478408"/>
                  </a:cubicBezTo>
                  <a:close/>
                  <a:moveTo>
                    <a:pt x="2542698" y="1476503"/>
                  </a:moveTo>
                  <a:cubicBezTo>
                    <a:pt x="2537936" y="1479837"/>
                    <a:pt x="2531268" y="1482694"/>
                    <a:pt x="2533173" y="1485552"/>
                  </a:cubicBezTo>
                  <a:cubicBezTo>
                    <a:pt x="2536507" y="1482218"/>
                    <a:pt x="2546984" y="1478884"/>
                    <a:pt x="2542698" y="1476503"/>
                  </a:cubicBezTo>
                  <a:close/>
                  <a:moveTo>
                    <a:pt x="2766535" y="1474598"/>
                  </a:moveTo>
                  <a:cubicBezTo>
                    <a:pt x="2763678" y="1476027"/>
                    <a:pt x="2761773" y="1475551"/>
                    <a:pt x="2758439" y="1478408"/>
                  </a:cubicBezTo>
                  <a:lnTo>
                    <a:pt x="2757963" y="1478408"/>
                  </a:lnTo>
                  <a:cubicBezTo>
                    <a:pt x="2759868" y="1479837"/>
                    <a:pt x="2757963" y="1481742"/>
                    <a:pt x="2754153" y="1483647"/>
                  </a:cubicBezTo>
                  <a:lnTo>
                    <a:pt x="2756534" y="1486504"/>
                  </a:lnTo>
                  <a:cubicBezTo>
                    <a:pt x="2765107" y="1483647"/>
                    <a:pt x="2758439" y="1481742"/>
                    <a:pt x="2761773" y="1478884"/>
                  </a:cubicBezTo>
                  <a:cubicBezTo>
                    <a:pt x="2763678" y="1477456"/>
                    <a:pt x="2767012" y="1476027"/>
                    <a:pt x="2766535" y="1474598"/>
                  </a:cubicBezTo>
                  <a:close/>
                  <a:moveTo>
                    <a:pt x="2353626" y="1472217"/>
                  </a:moveTo>
                  <a:lnTo>
                    <a:pt x="2353626" y="1472693"/>
                  </a:lnTo>
                  <a:cubicBezTo>
                    <a:pt x="2356483" y="1475551"/>
                    <a:pt x="2349339" y="1478408"/>
                    <a:pt x="2346958" y="1481266"/>
                  </a:cubicBezTo>
                  <a:cubicBezTo>
                    <a:pt x="2346958" y="1476503"/>
                    <a:pt x="2340291" y="1484123"/>
                    <a:pt x="2340291" y="1479360"/>
                  </a:cubicBezTo>
                  <a:cubicBezTo>
                    <a:pt x="2345053" y="1476503"/>
                    <a:pt x="2350292" y="1472217"/>
                    <a:pt x="2353626" y="1472217"/>
                  </a:cubicBezTo>
                  <a:close/>
                  <a:moveTo>
                    <a:pt x="2258853" y="1470788"/>
                  </a:moveTo>
                  <a:lnTo>
                    <a:pt x="2258853" y="1471264"/>
                  </a:lnTo>
                  <a:cubicBezTo>
                    <a:pt x="2258853" y="1471264"/>
                    <a:pt x="2260758" y="1477931"/>
                    <a:pt x="2262187" y="1479360"/>
                  </a:cubicBezTo>
                  <a:cubicBezTo>
                    <a:pt x="2257900" y="1480789"/>
                    <a:pt x="2253138" y="1476979"/>
                    <a:pt x="2255043" y="1473169"/>
                  </a:cubicBezTo>
                  <a:cubicBezTo>
                    <a:pt x="2256948" y="1473169"/>
                    <a:pt x="2259329" y="1472217"/>
                    <a:pt x="2258853" y="1470788"/>
                  </a:cubicBezTo>
                  <a:close/>
                  <a:moveTo>
                    <a:pt x="2459235" y="1468943"/>
                  </a:moveTo>
                  <a:cubicBezTo>
                    <a:pt x="2461735" y="1468526"/>
                    <a:pt x="2463878" y="1468883"/>
                    <a:pt x="2465069" y="1471264"/>
                  </a:cubicBezTo>
                  <a:cubicBezTo>
                    <a:pt x="2459831" y="1472693"/>
                    <a:pt x="2453639" y="1476027"/>
                    <a:pt x="2451258" y="1471264"/>
                  </a:cubicBezTo>
                  <a:cubicBezTo>
                    <a:pt x="2453877" y="1470550"/>
                    <a:pt x="2456734" y="1469360"/>
                    <a:pt x="2459235" y="1468943"/>
                  </a:cubicBezTo>
                  <a:close/>
                  <a:moveTo>
                    <a:pt x="1642943" y="1468347"/>
                  </a:moveTo>
                  <a:cubicBezTo>
                    <a:pt x="1643419" y="1469359"/>
                    <a:pt x="1643300" y="1471026"/>
                    <a:pt x="1644015" y="1472216"/>
                  </a:cubicBezTo>
                  <a:lnTo>
                    <a:pt x="1643538" y="1472216"/>
                  </a:lnTo>
                  <a:cubicBezTo>
                    <a:pt x="1639252" y="1475074"/>
                    <a:pt x="1636871" y="1474122"/>
                    <a:pt x="1633061" y="1476026"/>
                  </a:cubicBezTo>
                  <a:cubicBezTo>
                    <a:pt x="1633061" y="1474122"/>
                    <a:pt x="1636871" y="1472216"/>
                    <a:pt x="1639728" y="1470311"/>
                  </a:cubicBezTo>
                  <a:lnTo>
                    <a:pt x="1638300" y="1468406"/>
                  </a:lnTo>
                  <a:cubicBezTo>
                    <a:pt x="1641395" y="1466978"/>
                    <a:pt x="1642467" y="1467335"/>
                    <a:pt x="1642943" y="1468347"/>
                  </a:cubicBezTo>
                  <a:close/>
                  <a:moveTo>
                    <a:pt x="2552223" y="1467931"/>
                  </a:moveTo>
                  <a:cubicBezTo>
                    <a:pt x="2550080" y="1469359"/>
                    <a:pt x="2548651" y="1471741"/>
                    <a:pt x="2550794" y="1473169"/>
                  </a:cubicBezTo>
                  <a:lnTo>
                    <a:pt x="2557938" y="1468407"/>
                  </a:lnTo>
                  <a:cubicBezTo>
                    <a:pt x="2557224" y="1466026"/>
                    <a:pt x="2554366" y="1466502"/>
                    <a:pt x="2552223" y="1467931"/>
                  </a:cubicBezTo>
                  <a:close/>
                  <a:moveTo>
                    <a:pt x="2280760" y="1465073"/>
                  </a:moveTo>
                  <a:cubicBezTo>
                    <a:pt x="2278855" y="1467930"/>
                    <a:pt x="2281713" y="1470788"/>
                    <a:pt x="2276474" y="1473646"/>
                  </a:cubicBezTo>
                  <a:cubicBezTo>
                    <a:pt x="2274093" y="1471740"/>
                    <a:pt x="2278379" y="1469359"/>
                    <a:pt x="2274569" y="1467454"/>
                  </a:cubicBezTo>
                  <a:cubicBezTo>
                    <a:pt x="2276474" y="1467454"/>
                    <a:pt x="2278379" y="1466502"/>
                    <a:pt x="2280760" y="1465073"/>
                  </a:cubicBezTo>
                  <a:close/>
                  <a:moveTo>
                    <a:pt x="2561272" y="1463644"/>
                  </a:moveTo>
                  <a:cubicBezTo>
                    <a:pt x="2558653" y="1465311"/>
                    <a:pt x="2560201" y="1465311"/>
                    <a:pt x="2561332" y="1465430"/>
                  </a:cubicBezTo>
                  <a:lnTo>
                    <a:pt x="2560744" y="1466032"/>
                  </a:lnTo>
                  <a:close/>
                  <a:moveTo>
                    <a:pt x="2309335" y="1460310"/>
                  </a:moveTo>
                  <a:cubicBezTo>
                    <a:pt x="2311716" y="1463167"/>
                    <a:pt x="2301715" y="1468883"/>
                    <a:pt x="2299810" y="1469359"/>
                  </a:cubicBezTo>
                  <a:cubicBezTo>
                    <a:pt x="2300762" y="1466501"/>
                    <a:pt x="2304572" y="1463644"/>
                    <a:pt x="2309335" y="1460310"/>
                  </a:cubicBezTo>
                  <a:close/>
                  <a:moveTo>
                    <a:pt x="2541744" y="1458882"/>
                  </a:moveTo>
                  <a:cubicBezTo>
                    <a:pt x="2546507" y="1457453"/>
                    <a:pt x="2538887" y="1465073"/>
                    <a:pt x="2542697" y="1467454"/>
                  </a:cubicBezTo>
                  <a:cubicBezTo>
                    <a:pt x="2534601" y="1466978"/>
                    <a:pt x="2529838" y="1475074"/>
                    <a:pt x="2519837" y="1480313"/>
                  </a:cubicBezTo>
                  <a:cubicBezTo>
                    <a:pt x="2523647" y="1473646"/>
                    <a:pt x="2536982" y="1466026"/>
                    <a:pt x="2541744" y="1459358"/>
                  </a:cubicBezTo>
                  <a:close/>
                  <a:moveTo>
                    <a:pt x="2800349" y="1457929"/>
                  </a:moveTo>
                  <a:cubicBezTo>
                    <a:pt x="2794634" y="1461739"/>
                    <a:pt x="2787967" y="1468883"/>
                    <a:pt x="2788443" y="1463644"/>
                  </a:cubicBezTo>
                  <a:cubicBezTo>
                    <a:pt x="2781299" y="1471264"/>
                    <a:pt x="2773679" y="1466978"/>
                    <a:pt x="2771298" y="1473169"/>
                  </a:cubicBezTo>
                  <a:cubicBezTo>
                    <a:pt x="2774156" y="1472217"/>
                    <a:pt x="2776537" y="1471741"/>
                    <a:pt x="2778442" y="1471741"/>
                  </a:cubicBezTo>
                  <a:cubicBezTo>
                    <a:pt x="2773679" y="1475074"/>
                    <a:pt x="2767012" y="1477932"/>
                    <a:pt x="2768917" y="1480789"/>
                  </a:cubicBezTo>
                  <a:cubicBezTo>
                    <a:pt x="2780823" y="1477456"/>
                    <a:pt x="2775108" y="1478408"/>
                    <a:pt x="2780823" y="1471741"/>
                  </a:cubicBezTo>
                  <a:cubicBezTo>
                    <a:pt x="2782252" y="1473646"/>
                    <a:pt x="2783204" y="1475074"/>
                    <a:pt x="2782252" y="1476979"/>
                  </a:cubicBezTo>
                  <a:cubicBezTo>
                    <a:pt x="2784633" y="1475551"/>
                    <a:pt x="2786538" y="1474598"/>
                    <a:pt x="2788443" y="1474598"/>
                  </a:cubicBezTo>
                  <a:cubicBezTo>
                    <a:pt x="2791777" y="1470312"/>
                    <a:pt x="2784633" y="1473646"/>
                    <a:pt x="2788443" y="1470312"/>
                  </a:cubicBezTo>
                  <a:cubicBezTo>
                    <a:pt x="2792253" y="1467930"/>
                    <a:pt x="2793206" y="1471741"/>
                    <a:pt x="2797492" y="1467930"/>
                  </a:cubicBezTo>
                  <a:cubicBezTo>
                    <a:pt x="2794634" y="1465549"/>
                    <a:pt x="2807969" y="1462692"/>
                    <a:pt x="2805112" y="1460311"/>
                  </a:cubicBezTo>
                  <a:cubicBezTo>
                    <a:pt x="2800825" y="1462216"/>
                    <a:pt x="2806064" y="1457453"/>
                    <a:pt x="2800825" y="1458406"/>
                  </a:cubicBezTo>
                  <a:close/>
                  <a:moveTo>
                    <a:pt x="2723672" y="1457929"/>
                  </a:moveTo>
                  <a:cubicBezTo>
                    <a:pt x="2725101" y="1460310"/>
                    <a:pt x="2720815" y="1463168"/>
                    <a:pt x="2716052" y="1465549"/>
                  </a:cubicBezTo>
                  <a:cubicBezTo>
                    <a:pt x="2716052" y="1465549"/>
                    <a:pt x="2712242" y="1464596"/>
                    <a:pt x="2711290" y="1462691"/>
                  </a:cubicBezTo>
                  <a:cubicBezTo>
                    <a:pt x="2715576" y="1460786"/>
                    <a:pt x="2718433" y="1461739"/>
                    <a:pt x="2723672" y="1457929"/>
                  </a:cubicBezTo>
                  <a:close/>
                  <a:moveTo>
                    <a:pt x="2704623" y="1457929"/>
                  </a:moveTo>
                  <a:cubicBezTo>
                    <a:pt x="2707956" y="1460786"/>
                    <a:pt x="2706527" y="1463644"/>
                    <a:pt x="2700336" y="1466502"/>
                  </a:cubicBezTo>
                  <a:cubicBezTo>
                    <a:pt x="2701765" y="1463644"/>
                    <a:pt x="2696526" y="1461263"/>
                    <a:pt x="2704623" y="1457929"/>
                  </a:cubicBezTo>
                  <a:close/>
                  <a:moveTo>
                    <a:pt x="2393631" y="1457929"/>
                  </a:moveTo>
                  <a:cubicBezTo>
                    <a:pt x="2384582" y="1465072"/>
                    <a:pt x="2388868" y="1463167"/>
                    <a:pt x="2378867" y="1466977"/>
                  </a:cubicBezTo>
                  <a:cubicBezTo>
                    <a:pt x="2381725" y="1474121"/>
                    <a:pt x="2396965" y="1462215"/>
                    <a:pt x="2393631" y="1457929"/>
                  </a:cubicBezTo>
                  <a:close/>
                  <a:moveTo>
                    <a:pt x="2491739" y="1455072"/>
                  </a:moveTo>
                  <a:cubicBezTo>
                    <a:pt x="2488406" y="1448404"/>
                    <a:pt x="2479357" y="1461263"/>
                    <a:pt x="2486977" y="1459358"/>
                  </a:cubicBezTo>
                  <a:cubicBezTo>
                    <a:pt x="2486501" y="1457929"/>
                    <a:pt x="2488882" y="1456501"/>
                    <a:pt x="2491739" y="1455072"/>
                  </a:cubicBezTo>
                  <a:close/>
                  <a:moveTo>
                    <a:pt x="2765561" y="1454291"/>
                  </a:moveTo>
                  <a:lnTo>
                    <a:pt x="2763320" y="1457215"/>
                  </a:lnTo>
                  <a:cubicBezTo>
                    <a:pt x="2761772" y="1459477"/>
                    <a:pt x="2761296" y="1461977"/>
                    <a:pt x="2767011" y="1462215"/>
                  </a:cubicBezTo>
                  <a:cubicBezTo>
                    <a:pt x="2766535" y="1464120"/>
                    <a:pt x="2757962" y="1462215"/>
                    <a:pt x="2755105" y="1460786"/>
                  </a:cubicBezTo>
                  <a:cubicBezTo>
                    <a:pt x="2754628" y="1459358"/>
                    <a:pt x="2756891" y="1457691"/>
                    <a:pt x="2759510" y="1456381"/>
                  </a:cubicBezTo>
                  <a:close/>
                  <a:moveTo>
                    <a:pt x="2766058" y="1453643"/>
                  </a:moveTo>
                  <a:lnTo>
                    <a:pt x="2766058" y="1454119"/>
                  </a:lnTo>
                  <a:lnTo>
                    <a:pt x="2765561" y="1454291"/>
                  </a:lnTo>
                  <a:close/>
                  <a:moveTo>
                    <a:pt x="2306953" y="1453167"/>
                  </a:moveTo>
                  <a:cubicBezTo>
                    <a:pt x="2306953" y="1453167"/>
                    <a:pt x="2307906" y="1456501"/>
                    <a:pt x="2308382" y="1458406"/>
                  </a:cubicBezTo>
                  <a:cubicBezTo>
                    <a:pt x="2298857" y="1463168"/>
                    <a:pt x="2300762" y="1458882"/>
                    <a:pt x="2292666" y="1459358"/>
                  </a:cubicBezTo>
                  <a:cubicBezTo>
                    <a:pt x="2298857" y="1460311"/>
                    <a:pt x="2299810" y="1454596"/>
                    <a:pt x="2306953" y="1453167"/>
                  </a:cubicBezTo>
                  <a:close/>
                  <a:moveTo>
                    <a:pt x="1745843" y="1452207"/>
                  </a:moveTo>
                  <a:lnTo>
                    <a:pt x="1745456" y="1452690"/>
                  </a:lnTo>
                  <a:lnTo>
                    <a:pt x="1744945" y="1452662"/>
                  </a:lnTo>
                  <a:close/>
                  <a:moveTo>
                    <a:pt x="2286727" y="1450280"/>
                  </a:moveTo>
                  <a:lnTo>
                    <a:pt x="2281535" y="1452988"/>
                  </a:lnTo>
                  <a:lnTo>
                    <a:pt x="2280244" y="1454227"/>
                  </a:lnTo>
                  <a:lnTo>
                    <a:pt x="2284332" y="1451738"/>
                  </a:lnTo>
                  <a:close/>
                  <a:moveTo>
                    <a:pt x="1753524" y="1449453"/>
                  </a:moveTo>
                  <a:lnTo>
                    <a:pt x="1750219" y="1451262"/>
                  </a:lnTo>
                  <a:lnTo>
                    <a:pt x="1750203" y="1449997"/>
                  </a:lnTo>
                  <a:lnTo>
                    <a:pt x="1751231" y="1449476"/>
                  </a:lnTo>
                  <a:close/>
                  <a:moveTo>
                    <a:pt x="2740579" y="1448881"/>
                  </a:moveTo>
                  <a:cubicBezTo>
                    <a:pt x="2744389" y="1447333"/>
                    <a:pt x="2747961" y="1446976"/>
                    <a:pt x="2750343" y="1450310"/>
                  </a:cubicBezTo>
                  <a:cubicBezTo>
                    <a:pt x="2745580" y="1450310"/>
                    <a:pt x="2740817" y="1449357"/>
                    <a:pt x="2732721" y="1455548"/>
                  </a:cubicBezTo>
                  <a:cubicBezTo>
                    <a:pt x="2744151" y="1456024"/>
                    <a:pt x="2728911" y="1456501"/>
                    <a:pt x="2728435" y="1464121"/>
                  </a:cubicBezTo>
                  <a:cubicBezTo>
                    <a:pt x="2723672" y="1461263"/>
                    <a:pt x="2730340" y="1457929"/>
                    <a:pt x="2729387" y="1454596"/>
                  </a:cubicBezTo>
                  <a:cubicBezTo>
                    <a:pt x="2732721" y="1453167"/>
                    <a:pt x="2736769" y="1450429"/>
                    <a:pt x="2740579" y="1448881"/>
                  </a:cubicBezTo>
                  <a:close/>
                  <a:moveTo>
                    <a:pt x="2868928" y="1447451"/>
                  </a:moveTo>
                  <a:cubicBezTo>
                    <a:pt x="2867499" y="1452690"/>
                    <a:pt x="2856546" y="1455071"/>
                    <a:pt x="2850354" y="1462215"/>
                  </a:cubicBezTo>
                  <a:cubicBezTo>
                    <a:pt x="2847973" y="1455547"/>
                    <a:pt x="2860832" y="1454118"/>
                    <a:pt x="2868928" y="1447451"/>
                  </a:cubicBezTo>
                  <a:close/>
                  <a:moveTo>
                    <a:pt x="1750159" y="1446618"/>
                  </a:moveTo>
                  <a:lnTo>
                    <a:pt x="1750203" y="1449997"/>
                  </a:lnTo>
                  <a:lnTo>
                    <a:pt x="1745843" y="1452207"/>
                  </a:lnTo>
                  <a:lnTo>
                    <a:pt x="1748314" y="1449119"/>
                  </a:lnTo>
                  <a:cubicBezTo>
                    <a:pt x="1748552" y="1447809"/>
                    <a:pt x="1747838" y="1446976"/>
                    <a:pt x="1745456" y="1448404"/>
                  </a:cubicBezTo>
                  <a:cubicBezTo>
                    <a:pt x="1746171" y="1446499"/>
                    <a:pt x="1748552" y="1446023"/>
                    <a:pt x="1750159" y="1446618"/>
                  </a:cubicBezTo>
                  <a:close/>
                  <a:moveTo>
                    <a:pt x="2336262" y="1446208"/>
                  </a:moveTo>
                  <a:lnTo>
                    <a:pt x="2336719" y="1448226"/>
                  </a:lnTo>
                  <a:cubicBezTo>
                    <a:pt x="2338743" y="1448047"/>
                    <a:pt x="2341482" y="1447452"/>
                    <a:pt x="2341720" y="1448881"/>
                  </a:cubicBezTo>
                  <a:cubicBezTo>
                    <a:pt x="2337434" y="1450310"/>
                    <a:pt x="2329338" y="1448881"/>
                    <a:pt x="2329814" y="1454596"/>
                  </a:cubicBezTo>
                  <a:cubicBezTo>
                    <a:pt x="2326480" y="1454596"/>
                    <a:pt x="2322670" y="1455548"/>
                    <a:pt x="2320765" y="1453167"/>
                  </a:cubicBezTo>
                  <a:cubicBezTo>
                    <a:pt x="2325289" y="1451500"/>
                    <a:pt x="2327909" y="1448524"/>
                    <a:pt x="2330409" y="1446559"/>
                  </a:cubicBezTo>
                  <a:close/>
                  <a:moveTo>
                    <a:pt x="2820828" y="1446023"/>
                  </a:moveTo>
                  <a:lnTo>
                    <a:pt x="2809874" y="1452690"/>
                  </a:lnTo>
                  <a:cubicBezTo>
                    <a:pt x="2810350" y="1455548"/>
                    <a:pt x="2807493" y="1462216"/>
                    <a:pt x="2814160" y="1458882"/>
                  </a:cubicBezTo>
                  <a:cubicBezTo>
                    <a:pt x="2817970" y="1454596"/>
                    <a:pt x="2819876" y="1450309"/>
                    <a:pt x="2820828" y="1446023"/>
                  </a:cubicBezTo>
                  <a:close/>
                  <a:moveTo>
                    <a:pt x="2336005" y="1445071"/>
                  </a:moveTo>
                  <a:cubicBezTo>
                    <a:pt x="2336958" y="1446023"/>
                    <a:pt x="2339339" y="1446023"/>
                    <a:pt x="2339339" y="1446023"/>
                  </a:cubicBezTo>
                  <a:lnTo>
                    <a:pt x="2336262" y="1446208"/>
                  </a:lnTo>
                  <a:close/>
                  <a:moveTo>
                    <a:pt x="2691763" y="1443165"/>
                  </a:moveTo>
                  <a:lnTo>
                    <a:pt x="2691763" y="1443641"/>
                  </a:lnTo>
                  <a:cubicBezTo>
                    <a:pt x="2691763" y="1443641"/>
                    <a:pt x="2688906" y="1446499"/>
                    <a:pt x="2687001" y="1447927"/>
                  </a:cubicBezTo>
                  <a:cubicBezTo>
                    <a:pt x="2694145" y="1447927"/>
                    <a:pt x="2685096" y="1450785"/>
                    <a:pt x="2685572" y="1453166"/>
                  </a:cubicBezTo>
                  <a:cubicBezTo>
                    <a:pt x="2680810" y="1454595"/>
                    <a:pt x="2685572" y="1442689"/>
                    <a:pt x="2691763" y="1443165"/>
                  </a:cubicBezTo>
                  <a:close/>
                  <a:moveTo>
                    <a:pt x="2499165" y="1441379"/>
                  </a:moveTo>
                  <a:lnTo>
                    <a:pt x="2499040" y="1441765"/>
                  </a:lnTo>
                  <a:lnTo>
                    <a:pt x="2495924" y="1443352"/>
                  </a:lnTo>
                  <a:close/>
                  <a:moveTo>
                    <a:pt x="2351722" y="1441260"/>
                  </a:moveTo>
                  <a:cubicBezTo>
                    <a:pt x="2356960" y="1443641"/>
                    <a:pt x="2362199" y="1445546"/>
                    <a:pt x="2366485" y="1449833"/>
                  </a:cubicBezTo>
                  <a:lnTo>
                    <a:pt x="2366009" y="1449833"/>
                  </a:lnTo>
                  <a:cubicBezTo>
                    <a:pt x="2358865" y="1451738"/>
                    <a:pt x="2356008" y="1442212"/>
                    <a:pt x="2348864" y="1451738"/>
                  </a:cubicBezTo>
                  <a:cubicBezTo>
                    <a:pt x="2346959" y="1448404"/>
                    <a:pt x="2353627" y="1444594"/>
                    <a:pt x="2351722" y="1441260"/>
                  </a:cubicBezTo>
                  <a:close/>
                  <a:moveTo>
                    <a:pt x="2499359" y="1440784"/>
                  </a:moveTo>
                  <a:lnTo>
                    <a:pt x="2499359" y="1441261"/>
                  </a:lnTo>
                  <a:lnTo>
                    <a:pt x="2499165" y="1441379"/>
                  </a:lnTo>
                  <a:close/>
                  <a:moveTo>
                    <a:pt x="2656045" y="1439355"/>
                  </a:moveTo>
                  <a:cubicBezTo>
                    <a:pt x="2652235" y="1441260"/>
                    <a:pt x="2641757" y="1444117"/>
                    <a:pt x="2641281" y="1448404"/>
                  </a:cubicBezTo>
                  <a:cubicBezTo>
                    <a:pt x="2639852" y="1449356"/>
                    <a:pt x="2639376" y="1448880"/>
                    <a:pt x="2638900" y="1448404"/>
                  </a:cubicBezTo>
                  <a:lnTo>
                    <a:pt x="2637471" y="1446499"/>
                  </a:lnTo>
                  <a:cubicBezTo>
                    <a:pt x="2644615" y="1442689"/>
                    <a:pt x="2643186" y="1445546"/>
                    <a:pt x="2639376" y="1442212"/>
                  </a:cubicBezTo>
                  <a:cubicBezTo>
                    <a:pt x="2644615" y="1442212"/>
                    <a:pt x="2652235" y="1436498"/>
                    <a:pt x="2656045" y="1439355"/>
                  </a:cubicBezTo>
                  <a:close/>
                  <a:moveTo>
                    <a:pt x="2411729" y="1439355"/>
                  </a:moveTo>
                  <a:lnTo>
                    <a:pt x="2412681" y="1440307"/>
                  </a:lnTo>
                  <a:lnTo>
                    <a:pt x="2411118" y="1441594"/>
                  </a:lnTo>
                  <a:close/>
                  <a:moveTo>
                    <a:pt x="2408401" y="1438344"/>
                  </a:moveTo>
                  <a:lnTo>
                    <a:pt x="2408395" y="1438403"/>
                  </a:lnTo>
                  <a:lnTo>
                    <a:pt x="2408203" y="1438515"/>
                  </a:lnTo>
                  <a:close/>
                  <a:moveTo>
                    <a:pt x="2442208" y="1436974"/>
                  </a:moveTo>
                  <a:cubicBezTo>
                    <a:pt x="2443637" y="1440308"/>
                    <a:pt x="2433636" y="1444594"/>
                    <a:pt x="2439351" y="1447452"/>
                  </a:cubicBezTo>
                  <a:cubicBezTo>
                    <a:pt x="2435541" y="1450309"/>
                    <a:pt x="2436017" y="1444594"/>
                    <a:pt x="2433636" y="1443641"/>
                  </a:cubicBezTo>
                  <a:cubicBezTo>
                    <a:pt x="2427445" y="1448880"/>
                    <a:pt x="2424111" y="1447928"/>
                    <a:pt x="2418396" y="1451738"/>
                  </a:cubicBezTo>
                  <a:cubicBezTo>
                    <a:pt x="2421253" y="1443641"/>
                    <a:pt x="2430779" y="1444118"/>
                    <a:pt x="2442208" y="1436974"/>
                  </a:cubicBezTo>
                  <a:close/>
                  <a:moveTo>
                    <a:pt x="2785109" y="1436022"/>
                  </a:moveTo>
                  <a:cubicBezTo>
                    <a:pt x="2785585" y="1439356"/>
                    <a:pt x="2776536" y="1446023"/>
                    <a:pt x="2773679" y="1446023"/>
                  </a:cubicBezTo>
                  <a:cubicBezTo>
                    <a:pt x="2775108" y="1442689"/>
                    <a:pt x="2780346" y="1439356"/>
                    <a:pt x="2785109" y="1436022"/>
                  </a:cubicBezTo>
                  <a:close/>
                  <a:moveTo>
                    <a:pt x="2463164" y="1436022"/>
                  </a:moveTo>
                  <a:lnTo>
                    <a:pt x="2463640" y="1436498"/>
                  </a:lnTo>
                  <a:cubicBezTo>
                    <a:pt x="2470307" y="1436974"/>
                    <a:pt x="2466021" y="1445547"/>
                    <a:pt x="2471736" y="1447452"/>
                  </a:cubicBezTo>
                  <a:cubicBezTo>
                    <a:pt x="2466498" y="1452214"/>
                    <a:pt x="2466974" y="1445547"/>
                    <a:pt x="2462211" y="1448881"/>
                  </a:cubicBezTo>
                  <a:cubicBezTo>
                    <a:pt x="2467926" y="1442689"/>
                    <a:pt x="2459354" y="1443642"/>
                    <a:pt x="2456020" y="1440784"/>
                  </a:cubicBezTo>
                  <a:cubicBezTo>
                    <a:pt x="2458877" y="1437451"/>
                    <a:pt x="2464593" y="1439832"/>
                    <a:pt x="2463164" y="1436022"/>
                  </a:cubicBezTo>
                  <a:close/>
                  <a:moveTo>
                    <a:pt x="2618898" y="1435069"/>
                  </a:moveTo>
                  <a:cubicBezTo>
                    <a:pt x="2614136" y="1441261"/>
                    <a:pt x="2607944" y="1436498"/>
                    <a:pt x="2608897" y="1439832"/>
                  </a:cubicBezTo>
                  <a:cubicBezTo>
                    <a:pt x="2614136" y="1438879"/>
                    <a:pt x="2615564" y="1446023"/>
                    <a:pt x="2621279" y="1437927"/>
                  </a:cubicBezTo>
                  <a:cubicBezTo>
                    <a:pt x="2617946" y="1439832"/>
                    <a:pt x="2618898" y="1435069"/>
                    <a:pt x="2618898" y="1435069"/>
                  </a:cubicBezTo>
                  <a:close/>
                  <a:moveTo>
                    <a:pt x="2454116" y="1434593"/>
                  </a:moveTo>
                  <a:lnTo>
                    <a:pt x="2454116" y="1435069"/>
                  </a:lnTo>
                  <a:cubicBezTo>
                    <a:pt x="2456973" y="1433640"/>
                    <a:pt x="2454116" y="1436974"/>
                    <a:pt x="2456497" y="1437927"/>
                  </a:cubicBezTo>
                  <a:cubicBezTo>
                    <a:pt x="2452211" y="1437927"/>
                    <a:pt x="2446019" y="1442213"/>
                    <a:pt x="2443638" y="1438403"/>
                  </a:cubicBezTo>
                  <a:cubicBezTo>
                    <a:pt x="2447924" y="1433640"/>
                    <a:pt x="2454116" y="1438879"/>
                    <a:pt x="2454116" y="1434593"/>
                  </a:cubicBezTo>
                  <a:close/>
                  <a:moveTo>
                    <a:pt x="2370295" y="1434116"/>
                  </a:moveTo>
                  <a:cubicBezTo>
                    <a:pt x="2374582" y="1437450"/>
                    <a:pt x="2360770" y="1442689"/>
                    <a:pt x="2360294" y="1438878"/>
                  </a:cubicBezTo>
                  <a:cubicBezTo>
                    <a:pt x="2364580" y="1435545"/>
                    <a:pt x="2365533" y="1438402"/>
                    <a:pt x="2370295" y="1434116"/>
                  </a:cubicBezTo>
                  <a:close/>
                  <a:moveTo>
                    <a:pt x="2867024" y="1428878"/>
                  </a:moveTo>
                  <a:cubicBezTo>
                    <a:pt x="2866072" y="1429354"/>
                    <a:pt x="2858452" y="1430783"/>
                    <a:pt x="2859880" y="1433640"/>
                  </a:cubicBezTo>
                  <a:cubicBezTo>
                    <a:pt x="2866548" y="1431735"/>
                    <a:pt x="2851308" y="1439832"/>
                    <a:pt x="2857499" y="1441261"/>
                  </a:cubicBezTo>
                  <a:cubicBezTo>
                    <a:pt x="2859880" y="1438403"/>
                    <a:pt x="2866548" y="1435069"/>
                    <a:pt x="2867024" y="1432212"/>
                  </a:cubicBezTo>
                  <a:cubicBezTo>
                    <a:pt x="2863214" y="1433640"/>
                    <a:pt x="2867024" y="1428878"/>
                    <a:pt x="2867024" y="1428878"/>
                  </a:cubicBezTo>
                  <a:close/>
                  <a:moveTo>
                    <a:pt x="2538412" y="1424116"/>
                  </a:moveTo>
                  <a:cubicBezTo>
                    <a:pt x="2535554" y="1424592"/>
                    <a:pt x="2532221" y="1425544"/>
                    <a:pt x="2529363" y="1426497"/>
                  </a:cubicBezTo>
                  <a:cubicBezTo>
                    <a:pt x="2532221" y="1432688"/>
                    <a:pt x="2521267" y="1430307"/>
                    <a:pt x="2518886" y="1430307"/>
                  </a:cubicBezTo>
                  <a:cubicBezTo>
                    <a:pt x="2520314" y="1436022"/>
                    <a:pt x="2507456" y="1437927"/>
                    <a:pt x="2510790" y="1441261"/>
                  </a:cubicBezTo>
                  <a:cubicBezTo>
                    <a:pt x="2506979" y="1443166"/>
                    <a:pt x="2505551" y="1440308"/>
                    <a:pt x="2500312" y="1445071"/>
                  </a:cubicBezTo>
                  <a:cubicBezTo>
                    <a:pt x="2500788" y="1446499"/>
                    <a:pt x="2500312" y="1447928"/>
                    <a:pt x="2500312" y="1449357"/>
                  </a:cubicBezTo>
                  <a:cubicBezTo>
                    <a:pt x="2512218" y="1443166"/>
                    <a:pt x="2523172" y="1435545"/>
                    <a:pt x="2523648" y="1440784"/>
                  </a:cubicBezTo>
                  <a:cubicBezTo>
                    <a:pt x="2527458" y="1435069"/>
                    <a:pt x="2539364" y="1429354"/>
                    <a:pt x="2538412" y="1424116"/>
                  </a:cubicBezTo>
                  <a:close/>
                  <a:moveTo>
                    <a:pt x="2426969" y="1424115"/>
                  </a:moveTo>
                  <a:cubicBezTo>
                    <a:pt x="2421254" y="1424830"/>
                    <a:pt x="2417920" y="1428759"/>
                    <a:pt x="2414527" y="1433045"/>
                  </a:cubicBezTo>
                  <a:lnTo>
                    <a:pt x="2408401" y="1438344"/>
                  </a:lnTo>
                  <a:lnTo>
                    <a:pt x="2408752" y="1434831"/>
                  </a:lnTo>
                  <a:cubicBezTo>
                    <a:pt x="2407918" y="1433640"/>
                    <a:pt x="2406966" y="1432450"/>
                    <a:pt x="2408395" y="1431259"/>
                  </a:cubicBezTo>
                  <a:cubicBezTo>
                    <a:pt x="2414110" y="1430306"/>
                    <a:pt x="2420777" y="1421734"/>
                    <a:pt x="2426969" y="1424115"/>
                  </a:cubicBezTo>
                  <a:close/>
                  <a:moveTo>
                    <a:pt x="2813683" y="1423639"/>
                  </a:moveTo>
                  <a:cubicBezTo>
                    <a:pt x="2816541" y="1426497"/>
                    <a:pt x="2798919" y="1432212"/>
                    <a:pt x="2792252" y="1438403"/>
                  </a:cubicBezTo>
                  <a:cubicBezTo>
                    <a:pt x="2793681" y="1431735"/>
                    <a:pt x="2804635" y="1430783"/>
                    <a:pt x="2813683" y="1423639"/>
                  </a:cubicBezTo>
                  <a:close/>
                  <a:moveTo>
                    <a:pt x="2441732" y="1422210"/>
                  </a:moveTo>
                  <a:cubicBezTo>
                    <a:pt x="2446019" y="1425067"/>
                    <a:pt x="2433636" y="1430306"/>
                    <a:pt x="2431731" y="1430306"/>
                  </a:cubicBezTo>
                  <a:cubicBezTo>
                    <a:pt x="2433160" y="1425544"/>
                    <a:pt x="2438875" y="1426972"/>
                    <a:pt x="2441732" y="1422210"/>
                  </a:cubicBezTo>
                  <a:close/>
                  <a:moveTo>
                    <a:pt x="2493644" y="1419353"/>
                  </a:moveTo>
                  <a:lnTo>
                    <a:pt x="2493644" y="1419829"/>
                  </a:lnTo>
                  <a:lnTo>
                    <a:pt x="2493285" y="1419661"/>
                  </a:lnTo>
                  <a:close/>
                  <a:moveTo>
                    <a:pt x="1754028" y="1419353"/>
                  </a:moveTo>
                  <a:cubicBezTo>
                    <a:pt x="1759743" y="1420782"/>
                    <a:pt x="1750219" y="1425068"/>
                    <a:pt x="1743551" y="1430307"/>
                  </a:cubicBezTo>
                  <a:cubicBezTo>
                    <a:pt x="1743075" y="1428878"/>
                    <a:pt x="1746408" y="1427449"/>
                    <a:pt x="1748313" y="1426020"/>
                  </a:cubicBezTo>
                  <a:cubicBezTo>
                    <a:pt x="1747837" y="1424592"/>
                    <a:pt x="1746408" y="1424592"/>
                    <a:pt x="1744980" y="1425068"/>
                  </a:cubicBezTo>
                  <a:cubicBezTo>
                    <a:pt x="1744980" y="1418877"/>
                    <a:pt x="1754981" y="1424592"/>
                    <a:pt x="1754028" y="1419353"/>
                  </a:cubicBezTo>
                  <a:close/>
                  <a:moveTo>
                    <a:pt x="2487155" y="1416793"/>
                  </a:moveTo>
                  <a:lnTo>
                    <a:pt x="2493285" y="1419661"/>
                  </a:lnTo>
                  <a:lnTo>
                    <a:pt x="2486977" y="1425067"/>
                  </a:lnTo>
                  <a:cubicBezTo>
                    <a:pt x="2484595" y="1423639"/>
                    <a:pt x="2487929" y="1421258"/>
                    <a:pt x="2490786" y="1419829"/>
                  </a:cubicBezTo>
                  <a:cubicBezTo>
                    <a:pt x="2488405" y="1417924"/>
                    <a:pt x="2484595" y="1418876"/>
                    <a:pt x="2481738" y="1418400"/>
                  </a:cubicBezTo>
                  <a:cubicBezTo>
                    <a:pt x="2481976" y="1416972"/>
                    <a:pt x="2484476" y="1416495"/>
                    <a:pt x="2487155" y="1416793"/>
                  </a:cubicBezTo>
                  <a:close/>
                  <a:moveTo>
                    <a:pt x="2753200" y="1416019"/>
                  </a:moveTo>
                  <a:cubicBezTo>
                    <a:pt x="2748914" y="1417448"/>
                    <a:pt x="2743676" y="1420305"/>
                    <a:pt x="2738913" y="1422211"/>
                  </a:cubicBezTo>
                  <a:cubicBezTo>
                    <a:pt x="2736532" y="1425068"/>
                    <a:pt x="2734627" y="1427926"/>
                    <a:pt x="2734627" y="1430783"/>
                  </a:cubicBezTo>
                  <a:cubicBezTo>
                    <a:pt x="2740342" y="1428878"/>
                    <a:pt x="2752724" y="1419353"/>
                    <a:pt x="2740342" y="1424116"/>
                  </a:cubicBezTo>
                  <a:cubicBezTo>
                    <a:pt x="2746533" y="1418877"/>
                    <a:pt x="2753200" y="1422687"/>
                    <a:pt x="2753200" y="1416019"/>
                  </a:cubicBezTo>
                  <a:close/>
                  <a:moveTo>
                    <a:pt x="2909886" y="1415543"/>
                  </a:moveTo>
                  <a:cubicBezTo>
                    <a:pt x="2911791" y="1421258"/>
                    <a:pt x="2897503" y="1427449"/>
                    <a:pt x="2890836" y="1433164"/>
                  </a:cubicBezTo>
                  <a:cubicBezTo>
                    <a:pt x="2892265" y="1424116"/>
                    <a:pt x="2904647" y="1424592"/>
                    <a:pt x="2909886" y="1415543"/>
                  </a:cubicBezTo>
                  <a:close/>
                  <a:moveTo>
                    <a:pt x="2576512" y="1414114"/>
                  </a:moveTo>
                  <a:cubicBezTo>
                    <a:pt x="2568892" y="1418877"/>
                    <a:pt x="2552223" y="1422211"/>
                    <a:pt x="2550794" y="1430307"/>
                  </a:cubicBezTo>
                  <a:cubicBezTo>
                    <a:pt x="2556509" y="1422211"/>
                    <a:pt x="2571273" y="1422211"/>
                    <a:pt x="2576512" y="1414114"/>
                  </a:cubicBezTo>
                  <a:close/>
                  <a:moveTo>
                    <a:pt x="2602706" y="1413638"/>
                  </a:moveTo>
                  <a:cubicBezTo>
                    <a:pt x="2596991" y="1416495"/>
                    <a:pt x="2598896" y="1418877"/>
                    <a:pt x="2592704" y="1421734"/>
                  </a:cubicBezTo>
                  <a:cubicBezTo>
                    <a:pt x="2594609" y="1424592"/>
                    <a:pt x="2598419" y="1427449"/>
                    <a:pt x="2593657" y="1430307"/>
                  </a:cubicBezTo>
                  <a:cubicBezTo>
                    <a:pt x="2589370" y="1430783"/>
                    <a:pt x="2590799" y="1426021"/>
                    <a:pt x="2590799" y="1423163"/>
                  </a:cubicBezTo>
                  <a:cubicBezTo>
                    <a:pt x="2586513" y="1426497"/>
                    <a:pt x="2585561" y="1423639"/>
                    <a:pt x="2580798" y="1427926"/>
                  </a:cubicBezTo>
                  <a:cubicBezTo>
                    <a:pt x="2581751" y="1432212"/>
                    <a:pt x="2586989" y="1426973"/>
                    <a:pt x="2589370" y="1428402"/>
                  </a:cubicBezTo>
                  <a:cubicBezTo>
                    <a:pt x="2585084" y="1431735"/>
                    <a:pt x="2584132" y="1428878"/>
                    <a:pt x="2579369" y="1433164"/>
                  </a:cubicBezTo>
                  <a:cubicBezTo>
                    <a:pt x="2579369" y="1438879"/>
                    <a:pt x="2587465" y="1428878"/>
                    <a:pt x="2588894" y="1431735"/>
                  </a:cubicBezTo>
                  <a:cubicBezTo>
                    <a:pt x="2584846" y="1434831"/>
                    <a:pt x="2580679" y="1438046"/>
                    <a:pt x="2577643" y="1441201"/>
                  </a:cubicBezTo>
                  <a:lnTo>
                    <a:pt x="2573400" y="1449857"/>
                  </a:lnTo>
                  <a:lnTo>
                    <a:pt x="2572965" y="1450229"/>
                  </a:lnTo>
                  <a:lnTo>
                    <a:pt x="2565558" y="1447452"/>
                  </a:lnTo>
                  <a:cubicBezTo>
                    <a:pt x="2570321" y="1444118"/>
                    <a:pt x="2575559" y="1440784"/>
                    <a:pt x="2576988" y="1437450"/>
                  </a:cubicBezTo>
                  <a:cubicBezTo>
                    <a:pt x="2576036" y="1437927"/>
                    <a:pt x="2574607" y="1438403"/>
                    <a:pt x="2574607" y="1437450"/>
                  </a:cubicBezTo>
                  <a:cubicBezTo>
                    <a:pt x="2574130" y="1436974"/>
                    <a:pt x="2573654" y="1436498"/>
                    <a:pt x="2572225" y="1437450"/>
                  </a:cubicBezTo>
                  <a:cubicBezTo>
                    <a:pt x="2572225" y="1438879"/>
                    <a:pt x="2566511" y="1446023"/>
                    <a:pt x="2563653" y="1444118"/>
                  </a:cubicBezTo>
                  <a:cubicBezTo>
                    <a:pt x="2564129" y="1437450"/>
                    <a:pt x="2579846" y="1436022"/>
                    <a:pt x="2579846" y="1429831"/>
                  </a:cubicBezTo>
                  <a:cubicBezTo>
                    <a:pt x="2568892" y="1432212"/>
                    <a:pt x="2563653" y="1442213"/>
                    <a:pt x="2554128" y="1446023"/>
                  </a:cubicBezTo>
                  <a:cubicBezTo>
                    <a:pt x="2558415" y="1443642"/>
                    <a:pt x="2560319" y="1446023"/>
                    <a:pt x="2561748" y="1448880"/>
                  </a:cubicBezTo>
                  <a:cubicBezTo>
                    <a:pt x="2552223" y="1451738"/>
                    <a:pt x="2558415" y="1450785"/>
                    <a:pt x="2561748" y="1453167"/>
                  </a:cubicBezTo>
                  <a:cubicBezTo>
                    <a:pt x="2552699" y="1456501"/>
                    <a:pt x="2549842" y="1462216"/>
                    <a:pt x="2542698" y="1463644"/>
                  </a:cubicBezTo>
                  <a:cubicBezTo>
                    <a:pt x="2548889" y="1458882"/>
                    <a:pt x="2554604" y="1454119"/>
                    <a:pt x="2554604" y="1447452"/>
                  </a:cubicBezTo>
                  <a:cubicBezTo>
                    <a:pt x="2547461" y="1446976"/>
                    <a:pt x="2548889" y="1456977"/>
                    <a:pt x="2544603" y="1455548"/>
                  </a:cubicBezTo>
                  <a:cubicBezTo>
                    <a:pt x="2544127" y="1454119"/>
                    <a:pt x="2546032" y="1452214"/>
                    <a:pt x="2546032" y="1450309"/>
                  </a:cubicBezTo>
                  <a:cubicBezTo>
                    <a:pt x="2539364" y="1456977"/>
                    <a:pt x="2532697" y="1451262"/>
                    <a:pt x="2532697" y="1454119"/>
                  </a:cubicBezTo>
                  <a:cubicBezTo>
                    <a:pt x="2533173" y="1458406"/>
                    <a:pt x="2544603" y="1452690"/>
                    <a:pt x="2540317" y="1456977"/>
                  </a:cubicBezTo>
                  <a:cubicBezTo>
                    <a:pt x="2530792" y="1457929"/>
                    <a:pt x="2524124" y="1462216"/>
                    <a:pt x="2516504" y="1464597"/>
                  </a:cubicBezTo>
                  <a:cubicBezTo>
                    <a:pt x="2512694" y="1468883"/>
                    <a:pt x="2521267" y="1466978"/>
                    <a:pt x="2517457" y="1469836"/>
                  </a:cubicBezTo>
                  <a:cubicBezTo>
                    <a:pt x="2512694" y="1467930"/>
                    <a:pt x="2505074" y="1475074"/>
                    <a:pt x="2502693" y="1478884"/>
                  </a:cubicBezTo>
                  <a:cubicBezTo>
                    <a:pt x="2507456" y="1477932"/>
                    <a:pt x="2512694" y="1476027"/>
                    <a:pt x="2515552" y="1478408"/>
                  </a:cubicBezTo>
                  <a:cubicBezTo>
                    <a:pt x="2504598" y="1486981"/>
                    <a:pt x="2501741" y="1487933"/>
                    <a:pt x="2493168" y="1487933"/>
                  </a:cubicBezTo>
                  <a:cubicBezTo>
                    <a:pt x="2492215" y="1492219"/>
                    <a:pt x="2500788" y="1488886"/>
                    <a:pt x="2496026" y="1492219"/>
                  </a:cubicBezTo>
                  <a:cubicBezTo>
                    <a:pt x="2489834" y="1494601"/>
                    <a:pt x="2492215" y="1496505"/>
                    <a:pt x="2487453" y="1498887"/>
                  </a:cubicBezTo>
                  <a:cubicBezTo>
                    <a:pt x="2484596" y="1490314"/>
                    <a:pt x="2477452" y="1504602"/>
                    <a:pt x="2469832" y="1504126"/>
                  </a:cubicBezTo>
                  <a:cubicBezTo>
                    <a:pt x="2471737" y="1501744"/>
                    <a:pt x="2481738" y="1494124"/>
                    <a:pt x="2474118" y="1495553"/>
                  </a:cubicBezTo>
                  <a:cubicBezTo>
                    <a:pt x="2473642" y="1499363"/>
                    <a:pt x="2463641" y="1503649"/>
                    <a:pt x="2469356" y="1507459"/>
                  </a:cubicBezTo>
                  <a:cubicBezTo>
                    <a:pt x="2486501" y="1505554"/>
                    <a:pt x="2496502" y="1495077"/>
                    <a:pt x="2517933" y="1486028"/>
                  </a:cubicBezTo>
                  <a:cubicBezTo>
                    <a:pt x="2517933" y="1484599"/>
                    <a:pt x="2516028" y="1483170"/>
                    <a:pt x="2517933" y="1481742"/>
                  </a:cubicBezTo>
                  <a:cubicBezTo>
                    <a:pt x="2528411" y="1480313"/>
                    <a:pt x="2542222" y="1472693"/>
                    <a:pt x="2551271" y="1465073"/>
                  </a:cubicBezTo>
                  <a:cubicBezTo>
                    <a:pt x="2553652" y="1466502"/>
                    <a:pt x="2557938" y="1463644"/>
                    <a:pt x="2558890" y="1467930"/>
                  </a:cubicBezTo>
                  <a:lnTo>
                    <a:pt x="2560744" y="1466032"/>
                  </a:lnTo>
                  <a:lnTo>
                    <a:pt x="2559784" y="1470372"/>
                  </a:lnTo>
                  <a:cubicBezTo>
                    <a:pt x="2556510" y="1473170"/>
                    <a:pt x="2552462" y="1476265"/>
                    <a:pt x="2553652" y="1478884"/>
                  </a:cubicBezTo>
                  <a:cubicBezTo>
                    <a:pt x="2548413" y="1476503"/>
                    <a:pt x="2548889" y="1481742"/>
                    <a:pt x="2544603" y="1484599"/>
                  </a:cubicBezTo>
                  <a:cubicBezTo>
                    <a:pt x="2537459" y="1482694"/>
                    <a:pt x="2531744" y="1491267"/>
                    <a:pt x="2526982" y="1496982"/>
                  </a:cubicBezTo>
                  <a:cubicBezTo>
                    <a:pt x="2531744" y="1495553"/>
                    <a:pt x="2534602" y="1496505"/>
                    <a:pt x="2540317" y="1493172"/>
                  </a:cubicBezTo>
                  <a:cubicBezTo>
                    <a:pt x="2544127" y="1488886"/>
                    <a:pt x="2535078" y="1492219"/>
                    <a:pt x="2539364" y="1487933"/>
                  </a:cubicBezTo>
                  <a:cubicBezTo>
                    <a:pt x="2547937" y="1486028"/>
                    <a:pt x="2553652" y="1484123"/>
                    <a:pt x="2560796" y="1480313"/>
                  </a:cubicBezTo>
                  <a:cubicBezTo>
                    <a:pt x="2557462" y="1484599"/>
                    <a:pt x="2556033" y="1488409"/>
                    <a:pt x="2558890" y="1492219"/>
                  </a:cubicBezTo>
                  <a:cubicBezTo>
                    <a:pt x="2563653" y="1488409"/>
                    <a:pt x="2563653" y="1487933"/>
                    <a:pt x="2569844" y="1485552"/>
                  </a:cubicBezTo>
                  <a:cubicBezTo>
                    <a:pt x="2569844" y="1484123"/>
                    <a:pt x="2567939" y="1482694"/>
                    <a:pt x="2569844" y="1481265"/>
                  </a:cubicBezTo>
                  <a:cubicBezTo>
                    <a:pt x="2574607" y="1484123"/>
                    <a:pt x="2576036" y="1478408"/>
                    <a:pt x="2581751" y="1475551"/>
                  </a:cubicBezTo>
                  <a:cubicBezTo>
                    <a:pt x="2577941" y="1480313"/>
                    <a:pt x="2586989" y="1476979"/>
                    <a:pt x="2586037" y="1474122"/>
                  </a:cubicBezTo>
                  <a:lnTo>
                    <a:pt x="2584608" y="1472217"/>
                  </a:lnTo>
                  <a:cubicBezTo>
                    <a:pt x="2576036" y="1474598"/>
                    <a:pt x="2566987" y="1477932"/>
                    <a:pt x="2560319" y="1475551"/>
                  </a:cubicBezTo>
                  <a:cubicBezTo>
                    <a:pt x="2568416" y="1471264"/>
                    <a:pt x="2575083" y="1471264"/>
                    <a:pt x="2581274" y="1471264"/>
                  </a:cubicBezTo>
                  <a:cubicBezTo>
                    <a:pt x="2577464" y="1466025"/>
                    <a:pt x="2591752" y="1450309"/>
                    <a:pt x="2606039" y="1446976"/>
                  </a:cubicBezTo>
                  <a:cubicBezTo>
                    <a:pt x="2601753" y="1445547"/>
                    <a:pt x="2596038" y="1445071"/>
                    <a:pt x="2589847" y="1446976"/>
                  </a:cubicBezTo>
                  <a:cubicBezTo>
                    <a:pt x="2584608" y="1461263"/>
                    <a:pt x="2564606" y="1462692"/>
                    <a:pt x="2557462" y="1461263"/>
                  </a:cubicBezTo>
                  <a:cubicBezTo>
                    <a:pt x="2562701" y="1451738"/>
                    <a:pt x="2574130" y="1462216"/>
                    <a:pt x="2578893" y="1453643"/>
                  </a:cubicBezTo>
                  <a:cubicBezTo>
                    <a:pt x="2573178" y="1457453"/>
                    <a:pt x="2571749" y="1454119"/>
                    <a:pt x="2568416" y="1454119"/>
                  </a:cubicBezTo>
                  <a:lnTo>
                    <a:pt x="2572965" y="1450229"/>
                  </a:lnTo>
                  <a:lnTo>
                    <a:pt x="2573178" y="1450309"/>
                  </a:lnTo>
                  <a:lnTo>
                    <a:pt x="2573400" y="1449857"/>
                  </a:lnTo>
                  <a:lnTo>
                    <a:pt x="2577048" y="1446737"/>
                  </a:lnTo>
                  <a:cubicBezTo>
                    <a:pt x="2578060" y="1444356"/>
                    <a:pt x="2578893" y="1441975"/>
                    <a:pt x="2584608" y="1439356"/>
                  </a:cubicBezTo>
                  <a:cubicBezTo>
                    <a:pt x="2587465" y="1441737"/>
                    <a:pt x="2591275" y="1441737"/>
                    <a:pt x="2594609" y="1442213"/>
                  </a:cubicBezTo>
                  <a:cubicBezTo>
                    <a:pt x="2593181" y="1436974"/>
                    <a:pt x="2594609" y="1428878"/>
                    <a:pt x="2604134" y="1426021"/>
                  </a:cubicBezTo>
                  <a:cubicBezTo>
                    <a:pt x="2600324" y="1423163"/>
                    <a:pt x="2601753" y="1422687"/>
                    <a:pt x="2597943" y="1421258"/>
                  </a:cubicBezTo>
                  <a:cubicBezTo>
                    <a:pt x="2598896" y="1420782"/>
                    <a:pt x="2606515" y="1419353"/>
                    <a:pt x="2605087" y="1416495"/>
                  </a:cubicBezTo>
                  <a:cubicBezTo>
                    <a:pt x="2601753" y="1418400"/>
                    <a:pt x="2604610" y="1415067"/>
                    <a:pt x="2602706" y="1413638"/>
                  </a:cubicBezTo>
                  <a:close/>
                  <a:moveTo>
                    <a:pt x="2635566" y="1411733"/>
                  </a:moveTo>
                  <a:cubicBezTo>
                    <a:pt x="2635566" y="1411733"/>
                    <a:pt x="2635566" y="1413162"/>
                    <a:pt x="2634614" y="1414114"/>
                  </a:cubicBezTo>
                  <a:cubicBezTo>
                    <a:pt x="2636519" y="1415067"/>
                    <a:pt x="2638424" y="1414591"/>
                    <a:pt x="2641758" y="1412686"/>
                  </a:cubicBezTo>
                  <a:cubicBezTo>
                    <a:pt x="2641758" y="1412686"/>
                    <a:pt x="2640805" y="1416019"/>
                    <a:pt x="2643186" y="1414591"/>
                  </a:cubicBezTo>
                  <a:cubicBezTo>
                    <a:pt x="2641281" y="1421258"/>
                    <a:pt x="2636995" y="1412209"/>
                    <a:pt x="2631756" y="1417448"/>
                  </a:cubicBezTo>
                  <a:cubicBezTo>
                    <a:pt x="2631756" y="1416495"/>
                    <a:pt x="2632709" y="1415067"/>
                    <a:pt x="2631756" y="1414114"/>
                  </a:cubicBezTo>
                  <a:close/>
                  <a:moveTo>
                    <a:pt x="1776842" y="1411390"/>
                  </a:moveTo>
                  <a:lnTo>
                    <a:pt x="1771650" y="1417447"/>
                  </a:lnTo>
                  <a:cubicBezTo>
                    <a:pt x="1770697" y="1416971"/>
                    <a:pt x="1771650" y="1416019"/>
                    <a:pt x="1772602" y="1415542"/>
                  </a:cubicBezTo>
                  <a:cubicBezTo>
                    <a:pt x="1770697" y="1413637"/>
                    <a:pt x="1766411" y="1416495"/>
                    <a:pt x="1763077" y="1416971"/>
                  </a:cubicBezTo>
                  <a:cubicBezTo>
                    <a:pt x="1764505" y="1413161"/>
                    <a:pt x="1766529" y="1413161"/>
                    <a:pt x="1768970" y="1413399"/>
                  </a:cubicBezTo>
                  <a:close/>
                  <a:moveTo>
                    <a:pt x="2744152" y="1411257"/>
                  </a:moveTo>
                  <a:cubicBezTo>
                    <a:pt x="2739389" y="1416019"/>
                    <a:pt x="2737008" y="1414591"/>
                    <a:pt x="2729388" y="1420305"/>
                  </a:cubicBezTo>
                  <a:cubicBezTo>
                    <a:pt x="2733198" y="1424592"/>
                    <a:pt x="2726054" y="1423163"/>
                    <a:pt x="2725102" y="1428878"/>
                  </a:cubicBezTo>
                  <a:cubicBezTo>
                    <a:pt x="2734627" y="1424116"/>
                    <a:pt x="2746533" y="1417924"/>
                    <a:pt x="2744152" y="1411257"/>
                  </a:cubicBezTo>
                  <a:close/>
                  <a:moveTo>
                    <a:pt x="1777365" y="1410780"/>
                  </a:moveTo>
                  <a:lnTo>
                    <a:pt x="1777365" y="1411256"/>
                  </a:lnTo>
                  <a:lnTo>
                    <a:pt x="1776842" y="1411390"/>
                  </a:lnTo>
                  <a:close/>
                  <a:moveTo>
                    <a:pt x="2788919" y="1409828"/>
                  </a:moveTo>
                  <a:lnTo>
                    <a:pt x="2787499" y="1410741"/>
                  </a:lnTo>
                  <a:lnTo>
                    <a:pt x="2778799" y="1412745"/>
                  </a:lnTo>
                  <a:cubicBezTo>
                    <a:pt x="2775704" y="1414591"/>
                    <a:pt x="2772727" y="1416496"/>
                    <a:pt x="2768917" y="1415543"/>
                  </a:cubicBezTo>
                  <a:cubicBezTo>
                    <a:pt x="2772727" y="1417448"/>
                    <a:pt x="2768440" y="1420305"/>
                    <a:pt x="2768917" y="1422687"/>
                  </a:cubicBezTo>
                  <a:lnTo>
                    <a:pt x="2787499" y="1410741"/>
                  </a:lnTo>
                  <a:lnTo>
                    <a:pt x="2789396" y="1410304"/>
                  </a:lnTo>
                  <a:close/>
                  <a:moveTo>
                    <a:pt x="2470725" y="1408280"/>
                  </a:moveTo>
                  <a:cubicBezTo>
                    <a:pt x="2473880" y="1406494"/>
                    <a:pt x="2476499" y="1405780"/>
                    <a:pt x="2477452" y="1408399"/>
                  </a:cubicBezTo>
                  <a:cubicBezTo>
                    <a:pt x="2468879" y="1410780"/>
                    <a:pt x="2465545" y="1419353"/>
                    <a:pt x="2460783" y="1414590"/>
                  </a:cubicBezTo>
                  <a:cubicBezTo>
                    <a:pt x="2463878" y="1412924"/>
                    <a:pt x="2467569" y="1410066"/>
                    <a:pt x="2470725" y="1408280"/>
                  </a:cubicBezTo>
                  <a:close/>
                  <a:moveTo>
                    <a:pt x="2908457" y="1407447"/>
                  </a:moveTo>
                  <a:lnTo>
                    <a:pt x="2908933" y="1407447"/>
                  </a:lnTo>
                  <a:cubicBezTo>
                    <a:pt x="2908933" y="1410304"/>
                    <a:pt x="2903695" y="1413162"/>
                    <a:pt x="2904647" y="1416020"/>
                  </a:cubicBezTo>
                  <a:cubicBezTo>
                    <a:pt x="2900837" y="1417448"/>
                    <a:pt x="2903218" y="1414114"/>
                    <a:pt x="2902265" y="1413162"/>
                  </a:cubicBezTo>
                  <a:cubicBezTo>
                    <a:pt x="2900361" y="1413162"/>
                    <a:pt x="2897979" y="1413638"/>
                    <a:pt x="2895122" y="1414591"/>
                  </a:cubicBezTo>
                  <a:cubicBezTo>
                    <a:pt x="2896551" y="1408399"/>
                    <a:pt x="2902742" y="1414591"/>
                    <a:pt x="2908457" y="1407447"/>
                  </a:cubicBezTo>
                  <a:close/>
                  <a:moveTo>
                    <a:pt x="2457926" y="1407447"/>
                  </a:moveTo>
                  <a:cubicBezTo>
                    <a:pt x="2458402" y="1408399"/>
                    <a:pt x="2456497" y="1409828"/>
                    <a:pt x="2455068" y="1410781"/>
                  </a:cubicBezTo>
                  <a:cubicBezTo>
                    <a:pt x="2456021" y="1411257"/>
                    <a:pt x="2457449" y="1410781"/>
                    <a:pt x="2458402" y="1411733"/>
                  </a:cubicBezTo>
                  <a:cubicBezTo>
                    <a:pt x="2458402" y="1411733"/>
                    <a:pt x="2448877" y="1415067"/>
                    <a:pt x="2443638" y="1420782"/>
                  </a:cubicBezTo>
                  <a:cubicBezTo>
                    <a:pt x="2441257" y="1414591"/>
                    <a:pt x="2449353" y="1412209"/>
                    <a:pt x="2457926" y="1407447"/>
                  </a:cubicBezTo>
                  <a:close/>
                  <a:moveTo>
                    <a:pt x="3160869" y="1406494"/>
                  </a:moveTo>
                  <a:cubicBezTo>
                    <a:pt x="3153726" y="1415543"/>
                    <a:pt x="3134200" y="1425068"/>
                    <a:pt x="3121817" y="1426497"/>
                  </a:cubicBezTo>
                  <a:cubicBezTo>
                    <a:pt x="3131342" y="1416972"/>
                    <a:pt x="3145154" y="1419829"/>
                    <a:pt x="3160869" y="1406494"/>
                  </a:cubicBezTo>
                  <a:close/>
                  <a:moveTo>
                    <a:pt x="2884169" y="1406494"/>
                  </a:moveTo>
                  <a:cubicBezTo>
                    <a:pt x="2885121" y="1409828"/>
                    <a:pt x="2876549" y="1414114"/>
                    <a:pt x="2873691" y="1417448"/>
                  </a:cubicBezTo>
                  <a:cubicBezTo>
                    <a:pt x="2867024" y="1420305"/>
                    <a:pt x="2861309" y="1420305"/>
                    <a:pt x="2854165" y="1423639"/>
                  </a:cubicBezTo>
                  <a:cubicBezTo>
                    <a:pt x="2851784" y="1425544"/>
                    <a:pt x="2855118" y="1425544"/>
                    <a:pt x="2857499" y="1424592"/>
                  </a:cubicBezTo>
                  <a:cubicBezTo>
                    <a:pt x="2851308" y="1428878"/>
                    <a:pt x="2836068" y="1436498"/>
                    <a:pt x="2832258" y="1437450"/>
                  </a:cubicBezTo>
                  <a:cubicBezTo>
                    <a:pt x="2835592" y="1436022"/>
                    <a:pt x="2835115" y="1434593"/>
                    <a:pt x="2834163" y="1433164"/>
                  </a:cubicBezTo>
                  <a:cubicBezTo>
                    <a:pt x="2851784" y="1421258"/>
                    <a:pt x="2862262" y="1418400"/>
                    <a:pt x="2884169" y="1406494"/>
                  </a:cubicBezTo>
                  <a:close/>
                  <a:moveTo>
                    <a:pt x="2579369" y="1403637"/>
                  </a:moveTo>
                  <a:cubicBezTo>
                    <a:pt x="2568892" y="1408876"/>
                    <a:pt x="2556985" y="1410781"/>
                    <a:pt x="2550794" y="1423163"/>
                  </a:cubicBezTo>
                  <a:cubicBezTo>
                    <a:pt x="2556509" y="1419353"/>
                    <a:pt x="2564606" y="1415543"/>
                    <a:pt x="2566511" y="1411733"/>
                  </a:cubicBezTo>
                  <a:cubicBezTo>
                    <a:pt x="2571273" y="1411733"/>
                    <a:pt x="2566511" y="1416495"/>
                    <a:pt x="2573178" y="1413638"/>
                  </a:cubicBezTo>
                  <a:cubicBezTo>
                    <a:pt x="2572702" y="1410304"/>
                    <a:pt x="2583656" y="1406494"/>
                    <a:pt x="2579369" y="1403637"/>
                  </a:cubicBezTo>
                  <a:close/>
                  <a:moveTo>
                    <a:pt x="2412205" y="1400303"/>
                  </a:moveTo>
                  <a:cubicBezTo>
                    <a:pt x="2416491" y="1403637"/>
                    <a:pt x="2400775" y="1410304"/>
                    <a:pt x="2398394" y="1410304"/>
                  </a:cubicBezTo>
                  <a:cubicBezTo>
                    <a:pt x="2400299" y="1405065"/>
                    <a:pt x="2409348" y="1405542"/>
                    <a:pt x="2412205" y="1400303"/>
                  </a:cubicBezTo>
                  <a:close/>
                  <a:moveTo>
                    <a:pt x="2913219" y="1398398"/>
                  </a:moveTo>
                  <a:cubicBezTo>
                    <a:pt x="2912743" y="1406494"/>
                    <a:pt x="2904171" y="1405065"/>
                    <a:pt x="2895598" y="1410781"/>
                  </a:cubicBezTo>
                  <a:cubicBezTo>
                    <a:pt x="2899884" y="1405065"/>
                    <a:pt x="2905123" y="1405065"/>
                    <a:pt x="2913219" y="1398398"/>
                  </a:cubicBezTo>
                  <a:close/>
                  <a:moveTo>
                    <a:pt x="2814338" y="1397446"/>
                  </a:moveTo>
                  <a:cubicBezTo>
                    <a:pt x="2816422" y="1396017"/>
                    <a:pt x="2818684" y="1395541"/>
                    <a:pt x="2820827" y="1397446"/>
                  </a:cubicBezTo>
                  <a:cubicBezTo>
                    <a:pt x="2813683" y="1399351"/>
                    <a:pt x="2811779" y="1404113"/>
                    <a:pt x="2812731" y="1408399"/>
                  </a:cubicBezTo>
                  <a:cubicBezTo>
                    <a:pt x="2806540" y="1410780"/>
                    <a:pt x="2812731" y="1404113"/>
                    <a:pt x="2808921" y="1403160"/>
                  </a:cubicBezTo>
                  <a:cubicBezTo>
                    <a:pt x="2810350" y="1401256"/>
                    <a:pt x="2812255" y="1398874"/>
                    <a:pt x="2814338" y="1397446"/>
                  </a:cubicBezTo>
                  <a:close/>
                  <a:moveTo>
                    <a:pt x="1655385" y="1396158"/>
                  </a:moveTo>
                  <a:cubicBezTo>
                    <a:pt x="1656546" y="1396166"/>
                    <a:pt x="1657111" y="1397208"/>
                    <a:pt x="1656873" y="1399827"/>
                  </a:cubicBezTo>
                  <a:cubicBezTo>
                    <a:pt x="1652111" y="1398398"/>
                    <a:pt x="1647825" y="1402684"/>
                    <a:pt x="1648301" y="1406494"/>
                  </a:cubicBezTo>
                  <a:cubicBezTo>
                    <a:pt x="1640204" y="1409352"/>
                    <a:pt x="1634966" y="1407923"/>
                    <a:pt x="1633537" y="1415543"/>
                  </a:cubicBezTo>
                  <a:lnTo>
                    <a:pt x="1632616" y="1414622"/>
                  </a:lnTo>
                  <a:lnTo>
                    <a:pt x="1633061" y="1414591"/>
                  </a:lnTo>
                  <a:lnTo>
                    <a:pt x="1632585" y="1414591"/>
                  </a:lnTo>
                  <a:lnTo>
                    <a:pt x="1632616" y="1414622"/>
                  </a:lnTo>
                  <a:lnTo>
                    <a:pt x="1623313" y="1415276"/>
                  </a:lnTo>
                  <a:cubicBezTo>
                    <a:pt x="1612552" y="1419830"/>
                    <a:pt x="1599247" y="1433760"/>
                    <a:pt x="1587817" y="1436974"/>
                  </a:cubicBezTo>
                  <a:cubicBezTo>
                    <a:pt x="1595913" y="1431259"/>
                    <a:pt x="1615916" y="1417448"/>
                    <a:pt x="1630203" y="1407447"/>
                  </a:cubicBezTo>
                  <a:cubicBezTo>
                    <a:pt x="1633061" y="1408399"/>
                    <a:pt x="1636395" y="1404589"/>
                    <a:pt x="1634490" y="1409352"/>
                  </a:cubicBezTo>
                  <a:cubicBezTo>
                    <a:pt x="1643062" y="1405423"/>
                    <a:pt x="1651903" y="1396136"/>
                    <a:pt x="1655385" y="1396158"/>
                  </a:cubicBezTo>
                  <a:close/>
                  <a:moveTo>
                    <a:pt x="1950720" y="1395541"/>
                  </a:moveTo>
                  <a:cubicBezTo>
                    <a:pt x="1947862" y="1395541"/>
                    <a:pt x="1936908" y="1400779"/>
                    <a:pt x="1943099" y="1403160"/>
                  </a:cubicBezTo>
                  <a:cubicBezTo>
                    <a:pt x="1947862" y="1400779"/>
                    <a:pt x="1950720" y="1397922"/>
                    <a:pt x="1950720" y="1395541"/>
                  </a:cubicBezTo>
                  <a:close/>
                  <a:moveTo>
                    <a:pt x="3127056" y="1393635"/>
                  </a:moveTo>
                  <a:cubicBezTo>
                    <a:pt x="3132771" y="1392207"/>
                    <a:pt x="3104672" y="1405542"/>
                    <a:pt x="3107054" y="1403160"/>
                  </a:cubicBezTo>
                  <a:lnTo>
                    <a:pt x="3119912" y="1395064"/>
                  </a:lnTo>
                  <a:cubicBezTo>
                    <a:pt x="3119912" y="1395064"/>
                    <a:pt x="3124199" y="1394588"/>
                    <a:pt x="3127056" y="1393635"/>
                  </a:cubicBezTo>
                  <a:close/>
                  <a:moveTo>
                    <a:pt x="2874168" y="1393159"/>
                  </a:moveTo>
                  <a:cubicBezTo>
                    <a:pt x="2868929" y="1397445"/>
                    <a:pt x="2872739" y="1401732"/>
                    <a:pt x="2865119" y="1406018"/>
                  </a:cubicBezTo>
                  <a:cubicBezTo>
                    <a:pt x="2867024" y="1401732"/>
                    <a:pt x="2866072" y="1397445"/>
                    <a:pt x="2874168" y="1393159"/>
                  </a:cubicBezTo>
                  <a:close/>
                  <a:moveTo>
                    <a:pt x="2942748" y="1391730"/>
                  </a:moveTo>
                  <a:cubicBezTo>
                    <a:pt x="2945129" y="1393635"/>
                    <a:pt x="2934175" y="1396492"/>
                    <a:pt x="2939414" y="1398397"/>
                  </a:cubicBezTo>
                  <a:cubicBezTo>
                    <a:pt x="2930365" y="1401255"/>
                    <a:pt x="2925127" y="1405065"/>
                    <a:pt x="2916554" y="1411256"/>
                  </a:cubicBezTo>
                  <a:cubicBezTo>
                    <a:pt x="2920364" y="1404113"/>
                    <a:pt x="2935128" y="1397921"/>
                    <a:pt x="2942272" y="1392206"/>
                  </a:cubicBezTo>
                  <a:close/>
                  <a:moveTo>
                    <a:pt x="2525553" y="1390301"/>
                  </a:moveTo>
                  <a:cubicBezTo>
                    <a:pt x="2531744" y="1388396"/>
                    <a:pt x="2535554" y="1390778"/>
                    <a:pt x="2539840" y="1391730"/>
                  </a:cubicBezTo>
                  <a:cubicBezTo>
                    <a:pt x="2533173" y="1395064"/>
                    <a:pt x="2528887" y="1393159"/>
                    <a:pt x="2525553" y="1390301"/>
                  </a:cubicBezTo>
                  <a:close/>
                  <a:moveTo>
                    <a:pt x="2670332" y="1389825"/>
                  </a:moveTo>
                  <a:cubicBezTo>
                    <a:pt x="2677000" y="1388397"/>
                    <a:pt x="2669856" y="1396969"/>
                    <a:pt x="2664141" y="1399827"/>
                  </a:cubicBezTo>
                  <a:cubicBezTo>
                    <a:pt x="2659378" y="1396969"/>
                    <a:pt x="2674142" y="1393159"/>
                    <a:pt x="2670332" y="1389825"/>
                  </a:cubicBezTo>
                  <a:close/>
                  <a:moveTo>
                    <a:pt x="2924174" y="1388397"/>
                  </a:moveTo>
                  <a:cubicBezTo>
                    <a:pt x="2923221" y="1392207"/>
                    <a:pt x="2917030" y="1396017"/>
                    <a:pt x="2918935" y="1399351"/>
                  </a:cubicBezTo>
                  <a:cubicBezTo>
                    <a:pt x="2913696" y="1400303"/>
                    <a:pt x="2915602" y="1391731"/>
                    <a:pt x="2924174" y="1388397"/>
                  </a:cubicBezTo>
                  <a:close/>
                  <a:moveTo>
                    <a:pt x="2610802" y="1388397"/>
                  </a:moveTo>
                  <a:cubicBezTo>
                    <a:pt x="2604134" y="1390302"/>
                    <a:pt x="2596038" y="1394112"/>
                    <a:pt x="2595086" y="1399827"/>
                  </a:cubicBezTo>
                  <a:cubicBezTo>
                    <a:pt x="2600324" y="1401732"/>
                    <a:pt x="2607944" y="1396017"/>
                    <a:pt x="2598896" y="1397446"/>
                  </a:cubicBezTo>
                  <a:cubicBezTo>
                    <a:pt x="2604610" y="1391254"/>
                    <a:pt x="2604610" y="1397922"/>
                    <a:pt x="2608421" y="1396017"/>
                  </a:cubicBezTo>
                  <a:cubicBezTo>
                    <a:pt x="2604134" y="1393636"/>
                    <a:pt x="2613183" y="1390778"/>
                    <a:pt x="2610802" y="1388397"/>
                  </a:cubicBezTo>
                  <a:close/>
                  <a:moveTo>
                    <a:pt x="2689418" y="1386121"/>
                  </a:moveTo>
                  <a:lnTo>
                    <a:pt x="2689280" y="1386411"/>
                  </a:lnTo>
                  <a:lnTo>
                    <a:pt x="2688906" y="1386491"/>
                  </a:lnTo>
                  <a:close/>
                  <a:moveTo>
                    <a:pt x="2600801" y="1386015"/>
                  </a:moveTo>
                  <a:cubicBezTo>
                    <a:pt x="2596038" y="1388397"/>
                    <a:pt x="2591752" y="1391254"/>
                    <a:pt x="2593181" y="1393636"/>
                  </a:cubicBezTo>
                  <a:lnTo>
                    <a:pt x="2593657" y="1393636"/>
                  </a:lnTo>
                  <a:cubicBezTo>
                    <a:pt x="2598419" y="1390302"/>
                    <a:pt x="2597943" y="1387444"/>
                    <a:pt x="2597943" y="1392207"/>
                  </a:cubicBezTo>
                  <a:lnTo>
                    <a:pt x="2603182" y="1388873"/>
                  </a:lnTo>
                  <a:close/>
                  <a:moveTo>
                    <a:pt x="2921316" y="1384586"/>
                  </a:moveTo>
                  <a:cubicBezTo>
                    <a:pt x="2918458" y="1390777"/>
                    <a:pt x="2914172" y="1390301"/>
                    <a:pt x="2906552" y="1396969"/>
                  </a:cubicBezTo>
                  <a:cubicBezTo>
                    <a:pt x="2907981" y="1393159"/>
                    <a:pt x="2914172" y="1388872"/>
                    <a:pt x="2921316" y="1384586"/>
                  </a:cubicBezTo>
                  <a:close/>
                  <a:moveTo>
                    <a:pt x="2862261" y="1384586"/>
                  </a:moveTo>
                  <a:cubicBezTo>
                    <a:pt x="2860833" y="1387920"/>
                    <a:pt x="2853689" y="1394587"/>
                    <a:pt x="2848450" y="1394587"/>
                  </a:cubicBezTo>
                  <a:cubicBezTo>
                    <a:pt x="2848450" y="1388872"/>
                    <a:pt x="2856070" y="1392206"/>
                    <a:pt x="2862261" y="1384586"/>
                  </a:cubicBezTo>
                  <a:close/>
                  <a:moveTo>
                    <a:pt x="2797015" y="1383634"/>
                  </a:moveTo>
                  <a:cubicBezTo>
                    <a:pt x="2790824" y="1387444"/>
                    <a:pt x="2786537" y="1387444"/>
                    <a:pt x="2779870" y="1393159"/>
                  </a:cubicBezTo>
                  <a:cubicBezTo>
                    <a:pt x="2781299" y="1387920"/>
                    <a:pt x="2792253" y="1378872"/>
                    <a:pt x="2797015" y="1383634"/>
                  </a:cubicBezTo>
                  <a:close/>
                  <a:moveTo>
                    <a:pt x="2697003" y="1383158"/>
                  </a:moveTo>
                  <a:lnTo>
                    <a:pt x="2697002" y="1386075"/>
                  </a:lnTo>
                  <a:cubicBezTo>
                    <a:pt x="2694621" y="1388397"/>
                    <a:pt x="2690811" y="1391254"/>
                    <a:pt x="2688430" y="1392683"/>
                  </a:cubicBezTo>
                  <a:cubicBezTo>
                    <a:pt x="2689620" y="1389826"/>
                    <a:pt x="2689025" y="1388635"/>
                    <a:pt x="2688787" y="1387444"/>
                  </a:cubicBezTo>
                  <a:lnTo>
                    <a:pt x="2689280" y="1386411"/>
                  </a:lnTo>
                  <a:lnTo>
                    <a:pt x="2694204" y="1385361"/>
                  </a:lnTo>
                  <a:close/>
                  <a:moveTo>
                    <a:pt x="2968529" y="1382308"/>
                  </a:moveTo>
                  <a:lnTo>
                    <a:pt x="2968464" y="1383157"/>
                  </a:lnTo>
                  <a:lnTo>
                    <a:pt x="2967988" y="1383157"/>
                  </a:lnTo>
                  <a:close/>
                  <a:moveTo>
                    <a:pt x="2727483" y="1382206"/>
                  </a:moveTo>
                  <a:cubicBezTo>
                    <a:pt x="2727483" y="1382206"/>
                    <a:pt x="2726054" y="1384587"/>
                    <a:pt x="2724626" y="1385539"/>
                  </a:cubicBezTo>
                  <a:lnTo>
                    <a:pt x="2724626" y="1385539"/>
                  </a:lnTo>
                  <a:lnTo>
                    <a:pt x="2719863" y="1390302"/>
                  </a:lnTo>
                  <a:cubicBezTo>
                    <a:pt x="2721292" y="1389825"/>
                    <a:pt x="2728436" y="1390778"/>
                    <a:pt x="2727959" y="1386492"/>
                  </a:cubicBezTo>
                  <a:lnTo>
                    <a:pt x="2724626" y="1385539"/>
                  </a:lnTo>
                  <a:lnTo>
                    <a:pt x="2727483" y="1382682"/>
                  </a:lnTo>
                  <a:close/>
                  <a:moveTo>
                    <a:pt x="2691287" y="1382205"/>
                  </a:moveTo>
                  <a:cubicBezTo>
                    <a:pt x="2693906" y="1380777"/>
                    <a:pt x="2694502" y="1381610"/>
                    <a:pt x="2693847" y="1382920"/>
                  </a:cubicBezTo>
                  <a:lnTo>
                    <a:pt x="2689418" y="1386121"/>
                  </a:lnTo>
                  <a:close/>
                  <a:moveTo>
                    <a:pt x="2359342" y="1381729"/>
                  </a:moveTo>
                  <a:cubicBezTo>
                    <a:pt x="2349341" y="1385063"/>
                    <a:pt x="2344578" y="1395064"/>
                    <a:pt x="2334577" y="1398874"/>
                  </a:cubicBezTo>
                  <a:cubicBezTo>
                    <a:pt x="2335530" y="1401255"/>
                    <a:pt x="2338387" y="1399827"/>
                    <a:pt x="2339339" y="1401732"/>
                  </a:cubicBezTo>
                  <a:cubicBezTo>
                    <a:pt x="2346245" y="1397208"/>
                    <a:pt x="2348270" y="1394945"/>
                    <a:pt x="2350115" y="1392981"/>
                  </a:cubicBezTo>
                  <a:lnTo>
                    <a:pt x="2357773" y="1387484"/>
                  </a:lnTo>
                  <a:lnTo>
                    <a:pt x="2356484" y="1392207"/>
                  </a:lnTo>
                  <a:lnTo>
                    <a:pt x="2359447" y="1386282"/>
                  </a:lnTo>
                  <a:lnTo>
                    <a:pt x="2359818" y="1386015"/>
                  </a:lnTo>
                  <a:lnTo>
                    <a:pt x="2359818" y="1385539"/>
                  </a:lnTo>
                  <a:lnTo>
                    <a:pt x="2359447" y="1386282"/>
                  </a:lnTo>
                  <a:lnTo>
                    <a:pt x="2357773" y="1387484"/>
                  </a:lnTo>
                  <a:close/>
                  <a:moveTo>
                    <a:pt x="2366486" y="1377443"/>
                  </a:moveTo>
                  <a:cubicBezTo>
                    <a:pt x="2359818" y="1379348"/>
                    <a:pt x="2361723" y="1386492"/>
                    <a:pt x="2366486" y="1384587"/>
                  </a:cubicBezTo>
                  <a:cubicBezTo>
                    <a:pt x="2362676" y="1382682"/>
                    <a:pt x="2372201" y="1379824"/>
                    <a:pt x="2366486" y="1377443"/>
                  </a:cubicBezTo>
                  <a:close/>
                  <a:moveTo>
                    <a:pt x="2542222" y="1376491"/>
                  </a:moveTo>
                  <a:cubicBezTo>
                    <a:pt x="2550794" y="1373157"/>
                    <a:pt x="2546984" y="1380777"/>
                    <a:pt x="2539840" y="1384110"/>
                  </a:cubicBezTo>
                  <a:cubicBezTo>
                    <a:pt x="2537459" y="1381729"/>
                    <a:pt x="2546508" y="1378872"/>
                    <a:pt x="2542222" y="1376491"/>
                  </a:cubicBezTo>
                  <a:close/>
                  <a:moveTo>
                    <a:pt x="2854165" y="1376490"/>
                  </a:moveTo>
                  <a:cubicBezTo>
                    <a:pt x="2853212" y="1379824"/>
                    <a:pt x="2845116" y="1383157"/>
                    <a:pt x="2842735" y="1386491"/>
                  </a:cubicBezTo>
                  <a:cubicBezTo>
                    <a:pt x="2842735" y="1391254"/>
                    <a:pt x="2849402" y="1383634"/>
                    <a:pt x="2849402" y="1388396"/>
                  </a:cubicBezTo>
                  <a:cubicBezTo>
                    <a:pt x="2847497" y="1389349"/>
                    <a:pt x="2847973" y="1389825"/>
                    <a:pt x="2848450" y="1390778"/>
                  </a:cubicBezTo>
                  <a:lnTo>
                    <a:pt x="2844640" y="1393159"/>
                  </a:lnTo>
                  <a:cubicBezTo>
                    <a:pt x="2839877" y="1393159"/>
                    <a:pt x="2843687" y="1391730"/>
                    <a:pt x="2841782" y="1388873"/>
                  </a:cubicBezTo>
                  <a:cubicBezTo>
                    <a:pt x="2836544" y="1395064"/>
                    <a:pt x="2825590" y="1395540"/>
                    <a:pt x="2820827" y="1393159"/>
                  </a:cubicBezTo>
                  <a:lnTo>
                    <a:pt x="2820351" y="1392682"/>
                  </a:lnTo>
                  <a:cubicBezTo>
                    <a:pt x="2824161" y="1389825"/>
                    <a:pt x="2827495" y="1388396"/>
                    <a:pt x="2830352" y="1387920"/>
                  </a:cubicBezTo>
                  <a:cubicBezTo>
                    <a:pt x="2828447" y="1382205"/>
                    <a:pt x="2820351" y="1389349"/>
                    <a:pt x="2815588" y="1389825"/>
                  </a:cubicBezTo>
                  <a:cubicBezTo>
                    <a:pt x="2812731" y="1388873"/>
                    <a:pt x="2826542" y="1384586"/>
                    <a:pt x="2831305" y="1378395"/>
                  </a:cubicBezTo>
                  <a:cubicBezTo>
                    <a:pt x="2835115" y="1379824"/>
                    <a:pt x="2836544" y="1381729"/>
                    <a:pt x="2836544" y="1385539"/>
                  </a:cubicBezTo>
                  <a:cubicBezTo>
                    <a:pt x="2838925" y="1383157"/>
                    <a:pt x="2847021" y="1380776"/>
                    <a:pt x="2845116" y="1378871"/>
                  </a:cubicBezTo>
                  <a:cubicBezTo>
                    <a:pt x="2848450" y="1377442"/>
                    <a:pt x="2848926" y="1381252"/>
                    <a:pt x="2854165" y="1376490"/>
                  </a:cubicBezTo>
                  <a:close/>
                  <a:moveTo>
                    <a:pt x="2625566" y="1376014"/>
                  </a:moveTo>
                  <a:cubicBezTo>
                    <a:pt x="2622708" y="1377919"/>
                    <a:pt x="2618898" y="1379824"/>
                    <a:pt x="2618898" y="1381729"/>
                  </a:cubicBezTo>
                  <a:cubicBezTo>
                    <a:pt x="2626042" y="1379824"/>
                    <a:pt x="2614612" y="1386968"/>
                    <a:pt x="2615564" y="1388397"/>
                  </a:cubicBezTo>
                  <a:cubicBezTo>
                    <a:pt x="2619374" y="1386968"/>
                    <a:pt x="2620803" y="1390778"/>
                    <a:pt x="2626994" y="1385539"/>
                  </a:cubicBezTo>
                  <a:cubicBezTo>
                    <a:pt x="2626042" y="1382206"/>
                    <a:pt x="2625566" y="1381253"/>
                    <a:pt x="2625566" y="1376014"/>
                  </a:cubicBezTo>
                  <a:close/>
                  <a:moveTo>
                    <a:pt x="2964655" y="1375061"/>
                  </a:moveTo>
                  <a:cubicBezTo>
                    <a:pt x="2967988" y="1374347"/>
                    <a:pt x="2971203" y="1374823"/>
                    <a:pt x="2972393" y="1376252"/>
                  </a:cubicBezTo>
                  <a:lnTo>
                    <a:pt x="2968529" y="1382308"/>
                  </a:lnTo>
                  <a:lnTo>
                    <a:pt x="2968941" y="1376966"/>
                  </a:lnTo>
                  <a:cubicBezTo>
                    <a:pt x="2962750" y="1380300"/>
                    <a:pt x="2965607" y="1382681"/>
                    <a:pt x="2964655" y="1385539"/>
                  </a:cubicBezTo>
                  <a:cubicBezTo>
                    <a:pt x="2962273" y="1382681"/>
                    <a:pt x="2954177" y="1391254"/>
                    <a:pt x="2952272" y="1387444"/>
                  </a:cubicBezTo>
                  <a:cubicBezTo>
                    <a:pt x="2959892" y="1383157"/>
                    <a:pt x="2965607" y="1378871"/>
                    <a:pt x="2964655" y="1375061"/>
                  </a:cubicBezTo>
                  <a:close/>
                  <a:moveTo>
                    <a:pt x="2829877" y="1373633"/>
                  </a:moveTo>
                  <a:cubicBezTo>
                    <a:pt x="2826543" y="1377443"/>
                    <a:pt x="2821780" y="1385063"/>
                    <a:pt x="2815113" y="1386015"/>
                  </a:cubicBezTo>
                  <a:cubicBezTo>
                    <a:pt x="2820352" y="1381729"/>
                    <a:pt x="2825114" y="1374585"/>
                    <a:pt x="2829877" y="1373633"/>
                  </a:cubicBezTo>
                  <a:close/>
                  <a:moveTo>
                    <a:pt x="2864166" y="1372680"/>
                  </a:moveTo>
                  <a:cubicBezTo>
                    <a:pt x="2861784" y="1376490"/>
                    <a:pt x="2865118" y="1379824"/>
                    <a:pt x="2858927" y="1383634"/>
                  </a:cubicBezTo>
                  <a:cubicBezTo>
                    <a:pt x="2858927" y="1380300"/>
                    <a:pt x="2858927" y="1376490"/>
                    <a:pt x="2864166" y="1372680"/>
                  </a:cubicBezTo>
                  <a:close/>
                  <a:moveTo>
                    <a:pt x="3167061" y="1371251"/>
                  </a:moveTo>
                  <a:cubicBezTo>
                    <a:pt x="3170871" y="1374108"/>
                    <a:pt x="3153250" y="1383634"/>
                    <a:pt x="3153726" y="1378395"/>
                  </a:cubicBezTo>
                  <a:cubicBezTo>
                    <a:pt x="3158489" y="1376013"/>
                    <a:pt x="3161823" y="1375537"/>
                    <a:pt x="3167061" y="1371251"/>
                  </a:cubicBezTo>
                  <a:close/>
                  <a:moveTo>
                    <a:pt x="2711290" y="1369346"/>
                  </a:moveTo>
                  <a:cubicBezTo>
                    <a:pt x="2713671" y="1372203"/>
                    <a:pt x="2702718" y="1378395"/>
                    <a:pt x="2699384" y="1378395"/>
                  </a:cubicBezTo>
                  <a:cubicBezTo>
                    <a:pt x="2700813" y="1373632"/>
                    <a:pt x="2708432" y="1374585"/>
                    <a:pt x="2711290" y="1369346"/>
                  </a:cubicBezTo>
                  <a:close/>
                  <a:moveTo>
                    <a:pt x="2575558" y="1367918"/>
                  </a:moveTo>
                  <a:lnTo>
                    <a:pt x="2576035" y="1367918"/>
                  </a:lnTo>
                  <a:cubicBezTo>
                    <a:pt x="2576035" y="1367918"/>
                    <a:pt x="2575558" y="1370775"/>
                    <a:pt x="2576035" y="1372204"/>
                  </a:cubicBezTo>
                  <a:cubicBezTo>
                    <a:pt x="2571748" y="1374109"/>
                    <a:pt x="2567938" y="1374585"/>
                    <a:pt x="2565557" y="1372680"/>
                  </a:cubicBezTo>
                  <a:cubicBezTo>
                    <a:pt x="2569843" y="1369347"/>
                    <a:pt x="2570796" y="1372204"/>
                    <a:pt x="2575558" y="1367918"/>
                  </a:cubicBezTo>
                  <a:close/>
                  <a:moveTo>
                    <a:pt x="2641932" y="1367317"/>
                  </a:moveTo>
                  <a:lnTo>
                    <a:pt x="2641758" y="1367442"/>
                  </a:lnTo>
                  <a:lnTo>
                    <a:pt x="2640806" y="1367442"/>
                  </a:lnTo>
                  <a:close/>
                  <a:moveTo>
                    <a:pt x="2529362" y="1366966"/>
                  </a:moveTo>
                  <a:cubicBezTo>
                    <a:pt x="2521266" y="1370299"/>
                    <a:pt x="2526029" y="1373633"/>
                    <a:pt x="2526029" y="1376490"/>
                  </a:cubicBezTo>
                  <a:cubicBezTo>
                    <a:pt x="2530315" y="1374109"/>
                    <a:pt x="2533172" y="1373157"/>
                    <a:pt x="2532696" y="1378395"/>
                  </a:cubicBezTo>
                  <a:cubicBezTo>
                    <a:pt x="2535553" y="1376967"/>
                    <a:pt x="2537935" y="1375538"/>
                    <a:pt x="2537458" y="1374109"/>
                  </a:cubicBezTo>
                  <a:cubicBezTo>
                    <a:pt x="2538887" y="1373157"/>
                    <a:pt x="2539364" y="1373633"/>
                    <a:pt x="2539840" y="1374109"/>
                  </a:cubicBezTo>
                  <a:cubicBezTo>
                    <a:pt x="2539840" y="1375062"/>
                    <a:pt x="2541269" y="1374585"/>
                    <a:pt x="2542221" y="1374109"/>
                  </a:cubicBezTo>
                  <a:cubicBezTo>
                    <a:pt x="2539840" y="1379824"/>
                    <a:pt x="2529838" y="1379348"/>
                    <a:pt x="2526505" y="1385539"/>
                  </a:cubicBezTo>
                  <a:cubicBezTo>
                    <a:pt x="2527933" y="1378872"/>
                    <a:pt x="2524124" y="1387920"/>
                    <a:pt x="2520790" y="1384587"/>
                  </a:cubicBezTo>
                  <a:lnTo>
                    <a:pt x="2521266" y="1384110"/>
                  </a:lnTo>
                  <a:cubicBezTo>
                    <a:pt x="2517932" y="1386968"/>
                    <a:pt x="2518408" y="1389349"/>
                    <a:pt x="2513646" y="1391730"/>
                  </a:cubicBezTo>
                  <a:cubicBezTo>
                    <a:pt x="2517456" y="1391730"/>
                    <a:pt x="2511741" y="1401732"/>
                    <a:pt x="2507455" y="1401732"/>
                  </a:cubicBezTo>
                  <a:cubicBezTo>
                    <a:pt x="2508884" y="1398398"/>
                    <a:pt x="2510789" y="1394588"/>
                    <a:pt x="2512693" y="1390778"/>
                  </a:cubicBezTo>
                  <a:cubicBezTo>
                    <a:pt x="2510789" y="1389825"/>
                    <a:pt x="2508884" y="1390302"/>
                    <a:pt x="2505550" y="1392207"/>
                  </a:cubicBezTo>
                  <a:cubicBezTo>
                    <a:pt x="2503645" y="1393635"/>
                    <a:pt x="2505550" y="1395064"/>
                    <a:pt x="2505550" y="1396493"/>
                  </a:cubicBezTo>
                  <a:cubicBezTo>
                    <a:pt x="2503168" y="1397446"/>
                    <a:pt x="2500787" y="1397446"/>
                    <a:pt x="2499835" y="1395540"/>
                  </a:cubicBezTo>
                  <a:cubicBezTo>
                    <a:pt x="2498406" y="1400303"/>
                    <a:pt x="2489357" y="1406494"/>
                    <a:pt x="2486500" y="1402684"/>
                  </a:cubicBezTo>
                  <a:cubicBezTo>
                    <a:pt x="2496501" y="1400303"/>
                    <a:pt x="2497930" y="1396969"/>
                    <a:pt x="2489834" y="1396016"/>
                  </a:cubicBezTo>
                  <a:cubicBezTo>
                    <a:pt x="2483642" y="1399351"/>
                    <a:pt x="2487452" y="1402684"/>
                    <a:pt x="2481261" y="1402684"/>
                  </a:cubicBezTo>
                  <a:cubicBezTo>
                    <a:pt x="2483642" y="1393635"/>
                    <a:pt x="2496977" y="1386968"/>
                    <a:pt x="2503645" y="1382682"/>
                  </a:cubicBezTo>
                  <a:cubicBezTo>
                    <a:pt x="2502692" y="1384587"/>
                    <a:pt x="2503645" y="1386015"/>
                    <a:pt x="2504597" y="1387920"/>
                  </a:cubicBezTo>
                  <a:cubicBezTo>
                    <a:pt x="2502216" y="1388397"/>
                    <a:pt x="2500787" y="1386968"/>
                    <a:pt x="2497453" y="1389349"/>
                  </a:cubicBezTo>
                  <a:cubicBezTo>
                    <a:pt x="2493167" y="1392207"/>
                    <a:pt x="2499358" y="1393159"/>
                    <a:pt x="2500311" y="1393635"/>
                  </a:cubicBezTo>
                  <a:cubicBezTo>
                    <a:pt x="2506026" y="1391730"/>
                    <a:pt x="2503645" y="1385063"/>
                    <a:pt x="2508884" y="1386968"/>
                  </a:cubicBezTo>
                  <a:cubicBezTo>
                    <a:pt x="2514598" y="1383634"/>
                    <a:pt x="2502216" y="1386968"/>
                    <a:pt x="2508884" y="1382682"/>
                  </a:cubicBezTo>
                  <a:cubicBezTo>
                    <a:pt x="2515075" y="1378395"/>
                    <a:pt x="2510789" y="1387444"/>
                    <a:pt x="2519361" y="1382206"/>
                  </a:cubicBezTo>
                  <a:cubicBezTo>
                    <a:pt x="2526505" y="1378872"/>
                    <a:pt x="2515075" y="1376014"/>
                    <a:pt x="2522695" y="1372680"/>
                  </a:cubicBezTo>
                  <a:cubicBezTo>
                    <a:pt x="2518408" y="1368394"/>
                    <a:pt x="2508884" y="1374585"/>
                    <a:pt x="2505073" y="1370299"/>
                  </a:cubicBezTo>
                  <a:cubicBezTo>
                    <a:pt x="2513170" y="1369347"/>
                    <a:pt x="2522695" y="1365060"/>
                    <a:pt x="2529362" y="1366966"/>
                  </a:cubicBezTo>
                  <a:close/>
                  <a:moveTo>
                    <a:pt x="2988944" y="1366965"/>
                  </a:moveTo>
                  <a:lnTo>
                    <a:pt x="2990373" y="1368870"/>
                  </a:lnTo>
                  <a:cubicBezTo>
                    <a:pt x="2990373" y="1368870"/>
                    <a:pt x="2988944" y="1370299"/>
                    <a:pt x="2989420" y="1371251"/>
                  </a:cubicBezTo>
                  <a:cubicBezTo>
                    <a:pt x="2984181" y="1370299"/>
                    <a:pt x="2985134" y="1372680"/>
                    <a:pt x="2977514" y="1376966"/>
                  </a:cubicBezTo>
                  <a:cubicBezTo>
                    <a:pt x="2975609" y="1371727"/>
                    <a:pt x="2981800" y="1371727"/>
                    <a:pt x="2988944" y="1366965"/>
                  </a:cubicBezTo>
                  <a:close/>
                  <a:moveTo>
                    <a:pt x="2493167" y="1365060"/>
                  </a:moveTo>
                  <a:cubicBezTo>
                    <a:pt x="2495549" y="1368394"/>
                    <a:pt x="2501740" y="1367917"/>
                    <a:pt x="2499358" y="1373156"/>
                  </a:cubicBezTo>
                  <a:cubicBezTo>
                    <a:pt x="2491739" y="1376966"/>
                    <a:pt x="2497930" y="1367441"/>
                    <a:pt x="2488881" y="1373633"/>
                  </a:cubicBezTo>
                  <a:cubicBezTo>
                    <a:pt x="2488405" y="1378871"/>
                    <a:pt x="2489833" y="1384110"/>
                    <a:pt x="2487452" y="1389348"/>
                  </a:cubicBezTo>
                  <a:cubicBezTo>
                    <a:pt x="2484595" y="1390301"/>
                    <a:pt x="2482213" y="1389348"/>
                    <a:pt x="2480785" y="1387444"/>
                  </a:cubicBezTo>
                  <a:cubicBezTo>
                    <a:pt x="2483642" y="1386015"/>
                    <a:pt x="2486023" y="1384586"/>
                    <a:pt x="2485547" y="1383157"/>
                  </a:cubicBezTo>
                  <a:cubicBezTo>
                    <a:pt x="2461735" y="1389348"/>
                    <a:pt x="2434112" y="1410304"/>
                    <a:pt x="2411252" y="1416495"/>
                  </a:cubicBezTo>
                  <a:cubicBezTo>
                    <a:pt x="2408871" y="1417924"/>
                    <a:pt x="2410776" y="1419352"/>
                    <a:pt x="2411252" y="1420781"/>
                  </a:cubicBezTo>
                  <a:cubicBezTo>
                    <a:pt x="2406490" y="1421734"/>
                    <a:pt x="2401251" y="1422686"/>
                    <a:pt x="2394584" y="1426972"/>
                  </a:cubicBezTo>
                  <a:cubicBezTo>
                    <a:pt x="2388392" y="1432211"/>
                    <a:pt x="2399822" y="1430782"/>
                    <a:pt x="2388392" y="1436973"/>
                  </a:cubicBezTo>
                  <a:cubicBezTo>
                    <a:pt x="2389345" y="1435069"/>
                    <a:pt x="2388868" y="1432687"/>
                    <a:pt x="2386487" y="1430782"/>
                  </a:cubicBezTo>
                  <a:cubicBezTo>
                    <a:pt x="2383154" y="1435069"/>
                    <a:pt x="2383630" y="1438879"/>
                    <a:pt x="2381725" y="1442689"/>
                  </a:cubicBezTo>
                  <a:cubicBezTo>
                    <a:pt x="2383154" y="1446499"/>
                    <a:pt x="2388392" y="1442689"/>
                    <a:pt x="2392202" y="1442212"/>
                  </a:cubicBezTo>
                  <a:cubicBezTo>
                    <a:pt x="2397917" y="1438403"/>
                    <a:pt x="2396012" y="1431735"/>
                    <a:pt x="2402680" y="1431259"/>
                  </a:cubicBezTo>
                  <a:cubicBezTo>
                    <a:pt x="2400299" y="1435069"/>
                    <a:pt x="2397917" y="1438403"/>
                    <a:pt x="2402680" y="1441736"/>
                  </a:cubicBezTo>
                  <a:lnTo>
                    <a:pt x="2408203" y="1438515"/>
                  </a:lnTo>
                  <a:lnTo>
                    <a:pt x="2401727" y="1444117"/>
                  </a:lnTo>
                  <a:cubicBezTo>
                    <a:pt x="2399822" y="1446022"/>
                    <a:pt x="2400299" y="1448404"/>
                    <a:pt x="2401251" y="1450309"/>
                  </a:cubicBezTo>
                  <a:cubicBezTo>
                    <a:pt x="2404346" y="1448642"/>
                    <a:pt x="2405418" y="1446975"/>
                    <a:pt x="2406608" y="1445308"/>
                  </a:cubicBezTo>
                  <a:lnTo>
                    <a:pt x="2411118" y="1441594"/>
                  </a:lnTo>
                  <a:lnTo>
                    <a:pt x="2410300" y="1444594"/>
                  </a:lnTo>
                  <a:cubicBezTo>
                    <a:pt x="2415062" y="1442212"/>
                    <a:pt x="2413157" y="1440307"/>
                    <a:pt x="2418872" y="1437926"/>
                  </a:cubicBezTo>
                  <a:cubicBezTo>
                    <a:pt x="2417920" y="1439831"/>
                    <a:pt x="2418396" y="1441260"/>
                    <a:pt x="2419825" y="1443165"/>
                  </a:cubicBezTo>
                  <a:cubicBezTo>
                    <a:pt x="2415539" y="1445070"/>
                    <a:pt x="2412205" y="1445070"/>
                    <a:pt x="2408395" y="1446022"/>
                  </a:cubicBezTo>
                  <a:cubicBezTo>
                    <a:pt x="2403632" y="1448404"/>
                    <a:pt x="2408395" y="1450309"/>
                    <a:pt x="2405061" y="1452690"/>
                  </a:cubicBezTo>
                  <a:cubicBezTo>
                    <a:pt x="2412681" y="1450785"/>
                    <a:pt x="2419348" y="1451261"/>
                    <a:pt x="2423635" y="1456024"/>
                  </a:cubicBezTo>
                  <a:cubicBezTo>
                    <a:pt x="2416967" y="1454119"/>
                    <a:pt x="2413157" y="1456024"/>
                    <a:pt x="2410300" y="1463167"/>
                  </a:cubicBezTo>
                  <a:cubicBezTo>
                    <a:pt x="2401727" y="1457452"/>
                    <a:pt x="2386011" y="1471264"/>
                    <a:pt x="2376486" y="1475550"/>
                  </a:cubicBezTo>
                  <a:cubicBezTo>
                    <a:pt x="2374105" y="1474121"/>
                    <a:pt x="2376010" y="1472692"/>
                    <a:pt x="2378391" y="1471264"/>
                  </a:cubicBezTo>
                  <a:cubicBezTo>
                    <a:pt x="2366961" y="1468883"/>
                    <a:pt x="2363151" y="1487456"/>
                    <a:pt x="2353626" y="1485075"/>
                  </a:cubicBezTo>
                  <a:cubicBezTo>
                    <a:pt x="2356960" y="1479836"/>
                    <a:pt x="2370771" y="1474121"/>
                    <a:pt x="2365532" y="1468883"/>
                  </a:cubicBezTo>
                  <a:cubicBezTo>
                    <a:pt x="2374581" y="1470311"/>
                    <a:pt x="2377915" y="1463167"/>
                    <a:pt x="2384582" y="1458405"/>
                  </a:cubicBezTo>
                  <a:cubicBezTo>
                    <a:pt x="2376010" y="1457929"/>
                    <a:pt x="2368390" y="1467453"/>
                    <a:pt x="2359817" y="1472216"/>
                  </a:cubicBezTo>
                  <a:cubicBezTo>
                    <a:pt x="2366009" y="1463644"/>
                    <a:pt x="2367914" y="1455547"/>
                    <a:pt x="2378867" y="1446975"/>
                  </a:cubicBezTo>
                  <a:cubicBezTo>
                    <a:pt x="2371723" y="1446022"/>
                    <a:pt x="2375057" y="1440784"/>
                    <a:pt x="2368390" y="1447451"/>
                  </a:cubicBezTo>
                  <a:cubicBezTo>
                    <a:pt x="2367437" y="1443641"/>
                    <a:pt x="2363151" y="1446499"/>
                    <a:pt x="2362199" y="1442689"/>
                  </a:cubicBezTo>
                  <a:cubicBezTo>
                    <a:pt x="2367914" y="1438879"/>
                    <a:pt x="2375057" y="1438403"/>
                    <a:pt x="2371723" y="1433640"/>
                  </a:cubicBezTo>
                  <a:cubicBezTo>
                    <a:pt x="2389821" y="1426972"/>
                    <a:pt x="2396965" y="1416019"/>
                    <a:pt x="2406966" y="1416019"/>
                  </a:cubicBezTo>
                  <a:cubicBezTo>
                    <a:pt x="2409347" y="1414590"/>
                    <a:pt x="2407442" y="1413161"/>
                    <a:pt x="2406966" y="1411732"/>
                  </a:cubicBezTo>
                  <a:cubicBezTo>
                    <a:pt x="2414586" y="1409827"/>
                    <a:pt x="2420777" y="1411256"/>
                    <a:pt x="2430779" y="1404112"/>
                  </a:cubicBezTo>
                  <a:cubicBezTo>
                    <a:pt x="2428874" y="1401731"/>
                    <a:pt x="2422682" y="1406970"/>
                    <a:pt x="2419348" y="1406970"/>
                  </a:cubicBezTo>
                  <a:cubicBezTo>
                    <a:pt x="2418396" y="1398874"/>
                    <a:pt x="2441732" y="1401731"/>
                    <a:pt x="2435065" y="1395540"/>
                  </a:cubicBezTo>
                  <a:cubicBezTo>
                    <a:pt x="2437922" y="1394587"/>
                    <a:pt x="2439827" y="1395540"/>
                    <a:pt x="2441732" y="1397445"/>
                  </a:cubicBezTo>
                  <a:cubicBezTo>
                    <a:pt x="2449828" y="1393635"/>
                    <a:pt x="2441732" y="1390301"/>
                    <a:pt x="2449828" y="1386491"/>
                  </a:cubicBezTo>
                  <a:cubicBezTo>
                    <a:pt x="2450305" y="1389348"/>
                    <a:pt x="2445542" y="1391730"/>
                    <a:pt x="2450781" y="1391730"/>
                  </a:cubicBezTo>
                  <a:cubicBezTo>
                    <a:pt x="2454115" y="1391254"/>
                    <a:pt x="2462687" y="1386015"/>
                    <a:pt x="2468878" y="1380300"/>
                  </a:cubicBezTo>
                  <a:cubicBezTo>
                    <a:pt x="2473165" y="1381729"/>
                    <a:pt x="2478404" y="1381252"/>
                    <a:pt x="2484595" y="1379347"/>
                  </a:cubicBezTo>
                  <a:cubicBezTo>
                    <a:pt x="2484118" y="1375538"/>
                    <a:pt x="2479356" y="1379347"/>
                    <a:pt x="2476975" y="1379347"/>
                  </a:cubicBezTo>
                  <a:cubicBezTo>
                    <a:pt x="2478404" y="1373156"/>
                    <a:pt x="2488881" y="1372203"/>
                    <a:pt x="2493167" y="1365060"/>
                  </a:cubicBezTo>
                  <a:close/>
                  <a:moveTo>
                    <a:pt x="2604679" y="1363503"/>
                  </a:moveTo>
                  <a:lnTo>
                    <a:pt x="2605384" y="1367025"/>
                  </a:lnTo>
                  <a:cubicBezTo>
                    <a:pt x="2603419" y="1369466"/>
                    <a:pt x="2600323" y="1372442"/>
                    <a:pt x="2599371" y="1374109"/>
                  </a:cubicBezTo>
                  <a:cubicBezTo>
                    <a:pt x="2600324" y="1372204"/>
                    <a:pt x="2599371" y="1370775"/>
                    <a:pt x="2598419" y="1368870"/>
                  </a:cubicBezTo>
                  <a:close/>
                  <a:moveTo>
                    <a:pt x="2604610" y="1363155"/>
                  </a:moveTo>
                  <a:lnTo>
                    <a:pt x="2605086" y="1363155"/>
                  </a:lnTo>
                  <a:lnTo>
                    <a:pt x="2604679" y="1363503"/>
                  </a:lnTo>
                  <a:close/>
                  <a:moveTo>
                    <a:pt x="2866071" y="1361250"/>
                  </a:moveTo>
                  <a:cubicBezTo>
                    <a:pt x="2866071" y="1365536"/>
                    <a:pt x="2854641" y="1369823"/>
                    <a:pt x="2850831" y="1376966"/>
                  </a:cubicBezTo>
                  <a:cubicBezTo>
                    <a:pt x="2848449" y="1374109"/>
                    <a:pt x="2855593" y="1370299"/>
                    <a:pt x="2851783" y="1367441"/>
                  </a:cubicBezTo>
                  <a:cubicBezTo>
                    <a:pt x="2857022" y="1365060"/>
                    <a:pt x="2859403" y="1367441"/>
                    <a:pt x="2866071" y="1361250"/>
                  </a:cubicBezTo>
                  <a:close/>
                  <a:moveTo>
                    <a:pt x="2453163" y="1361250"/>
                  </a:moveTo>
                  <a:lnTo>
                    <a:pt x="2456021" y="1365536"/>
                  </a:lnTo>
                  <a:cubicBezTo>
                    <a:pt x="2450305" y="1369823"/>
                    <a:pt x="2445543" y="1371728"/>
                    <a:pt x="2443638" y="1367441"/>
                  </a:cubicBezTo>
                  <a:lnTo>
                    <a:pt x="2452687" y="1361726"/>
                  </a:lnTo>
                  <a:close/>
                  <a:moveTo>
                    <a:pt x="2807950" y="1360363"/>
                  </a:moveTo>
                  <a:lnTo>
                    <a:pt x="2807493" y="1360774"/>
                  </a:lnTo>
                  <a:lnTo>
                    <a:pt x="2804721" y="1361131"/>
                  </a:lnTo>
                  <a:lnTo>
                    <a:pt x="2805112" y="1360774"/>
                  </a:lnTo>
                  <a:close/>
                  <a:moveTo>
                    <a:pt x="2602229" y="1359822"/>
                  </a:moveTo>
                  <a:cubicBezTo>
                    <a:pt x="2593656" y="1370300"/>
                    <a:pt x="2576987" y="1373633"/>
                    <a:pt x="2570796" y="1382682"/>
                  </a:cubicBezTo>
                  <a:cubicBezTo>
                    <a:pt x="2572225" y="1373157"/>
                    <a:pt x="2594133" y="1366489"/>
                    <a:pt x="2602229" y="1359822"/>
                  </a:cubicBezTo>
                  <a:close/>
                  <a:moveTo>
                    <a:pt x="3003350" y="1359226"/>
                  </a:moveTo>
                  <a:cubicBezTo>
                    <a:pt x="3006327" y="1358512"/>
                    <a:pt x="3009422" y="1358631"/>
                    <a:pt x="3010375" y="1359821"/>
                  </a:cubicBezTo>
                  <a:cubicBezTo>
                    <a:pt x="3005136" y="1363155"/>
                    <a:pt x="3002279" y="1361250"/>
                    <a:pt x="2997040" y="1363632"/>
                  </a:cubicBezTo>
                  <a:cubicBezTo>
                    <a:pt x="2997516" y="1361489"/>
                    <a:pt x="3000373" y="1359941"/>
                    <a:pt x="3003350" y="1359226"/>
                  </a:cubicBezTo>
                  <a:close/>
                  <a:moveTo>
                    <a:pt x="2648426" y="1358869"/>
                  </a:moveTo>
                  <a:cubicBezTo>
                    <a:pt x="2639853" y="1359822"/>
                    <a:pt x="2640806" y="1367442"/>
                    <a:pt x="2636043" y="1371252"/>
                  </a:cubicBezTo>
                  <a:cubicBezTo>
                    <a:pt x="2634138" y="1369347"/>
                    <a:pt x="2636043" y="1367442"/>
                    <a:pt x="2634614" y="1366013"/>
                  </a:cubicBezTo>
                  <a:cubicBezTo>
                    <a:pt x="2629852" y="1368394"/>
                    <a:pt x="2627471" y="1370299"/>
                    <a:pt x="2626042" y="1372680"/>
                  </a:cubicBezTo>
                  <a:cubicBezTo>
                    <a:pt x="2637472" y="1372204"/>
                    <a:pt x="2626042" y="1377919"/>
                    <a:pt x="2630804" y="1383158"/>
                  </a:cubicBezTo>
                  <a:cubicBezTo>
                    <a:pt x="2636519" y="1378396"/>
                    <a:pt x="2637948" y="1374109"/>
                    <a:pt x="2639853" y="1369823"/>
                  </a:cubicBezTo>
                  <a:cubicBezTo>
                    <a:pt x="2641282" y="1373157"/>
                    <a:pt x="2646044" y="1370299"/>
                    <a:pt x="2647949" y="1373633"/>
                  </a:cubicBezTo>
                  <a:cubicBezTo>
                    <a:pt x="2650331" y="1370775"/>
                    <a:pt x="2659379" y="1367918"/>
                    <a:pt x="2657951" y="1365537"/>
                  </a:cubicBezTo>
                  <a:cubicBezTo>
                    <a:pt x="2655808" y="1364347"/>
                    <a:pt x="2652593" y="1365418"/>
                    <a:pt x="2649378" y="1366490"/>
                  </a:cubicBezTo>
                  <a:lnTo>
                    <a:pt x="2641932" y="1367317"/>
                  </a:lnTo>
                  <a:lnTo>
                    <a:pt x="2645985" y="1364406"/>
                  </a:lnTo>
                  <a:cubicBezTo>
                    <a:pt x="2645330" y="1363513"/>
                    <a:pt x="2644378" y="1362203"/>
                    <a:pt x="2648426" y="1358869"/>
                  </a:cubicBezTo>
                  <a:close/>
                  <a:moveTo>
                    <a:pt x="2485072" y="1357440"/>
                  </a:moveTo>
                  <a:cubicBezTo>
                    <a:pt x="2488882" y="1356012"/>
                    <a:pt x="2485072" y="1359346"/>
                    <a:pt x="2482214" y="1360774"/>
                  </a:cubicBezTo>
                  <a:cubicBezTo>
                    <a:pt x="2484119" y="1366489"/>
                    <a:pt x="2488882" y="1360774"/>
                    <a:pt x="2490787" y="1361251"/>
                  </a:cubicBezTo>
                  <a:cubicBezTo>
                    <a:pt x="2495073" y="1363156"/>
                    <a:pt x="2487929" y="1365537"/>
                    <a:pt x="2485072" y="1367918"/>
                  </a:cubicBezTo>
                  <a:cubicBezTo>
                    <a:pt x="2487453" y="1363156"/>
                    <a:pt x="2482214" y="1365537"/>
                    <a:pt x="2480309" y="1361727"/>
                  </a:cubicBezTo>
                  <a:cubicBezTo>
                    <a:pt x="2481262" y="1360298"/>
                    <a:pt x="2482690" y="1358869"/>
                    <a:pt x="2485072" y="1357440"/>
                  </a:cubicBezTo>
                  <a:close/>
                  <a:moveTo>
                    <a:pt x="2903177" y="1357340"/>
                  </a:moveTo>
                  <a:lnTo>
                    <a:pt x="2899587" y="1359941"/>
                  </a:lnTo>
                  <a:cubicBezTo>
                    <a:pt x="2897385" y="1361608"/>
                    <a:pt x="2894884" y="1363632"/>
                    <a:pt x="2893694" y="1365061"/>
                  </a:cubicBezTo>
                  <a:cubicBezTo>
                    <a:pt x="2894646" y="1362679"/>
                    <a:pt x="2893694" y="1362203"/>
                    <a:pt x="2890360" y="1364108"/>
                  </a:cubicBezTo>
                  <a:cubicBezTo>
                    <a:pt x="2891074" y="1361013"/>
                    <a:pt x="2893099" y="1360536"/>
                    <a:pt x="2895658" y="1360179"/>
                  </a:cubicBezTo>
                  <a:close/>
                  <a:moveTo>
                    <a:pt x="2852126" y="1357085"/>
                  </a:moveTo>
                  <a:lnTo>
                    <a:pt x="2850950" y="1362322"/>
                  </a:lnTo>
                  <a:cubicBezTo>
                    <a:pt x="2849878" y="1365537"/>
                    <a:pt x="2847973" y="1369347"/>
                    <a:pt x="2844639" y="1371728"/>
                  </a:cubicBezTo>
                  <a:cubicBezTo>
                    <a:pt x="2842258" y="1368394"/>
                    <a:pt x="2852260" y="1364108"/>
                    <a:pt x="2847497" y="1361250"/>
                  </a:cubicBezTo>
                  <a:close/>
                  <a:moveTo>
                    <a:pt x="2903695" y="1356964"/>
                  </a:moveTo>
                  <a:lnTo>
                    <a:pt x="2904171" y="1356964"/>
                  </a:lnTo>
                  <a:lnTo>
                    <a:pt x="2903177" y="1357340"/>
                  </a:lnTo>
                  <a:close/>
                  <a:moveTo>
                    <a:pt x="2852260" y="1356488"/>
                  </a:moveTo>
                  <a:lnTo>
                    <a:pt x="2852260" y="1356964"/>
                  </a:lnTo>
                  <a:lnTo>
                    <a:pt x="2852126" y="1357085"/>
                  </a:lnTo>
                  <a:close/>
                  <a:moveTo>
                    <a:pt x="2504718" y="1353140"/>
                  </a:moveTo>
                  <a:lnTo>
                    <a:pt x="2506027" y="1353154"/>
                  </a:lnTo>
                  <a:lnTo>
                    <a:pt x="2506027" y="1353630"/>
                  </a:lnTo>
                  <a:close/>
                  <a:moveTo>
                    <a:pt x="2556033" y="1352678"/>
                  </a:moveTo>
                  <a:lnTo>
                    <a:pt x="2556509" y="1352678"/>
                  </a:lnTo>
                  <a:cubicBezTo>
                    <a:pt x="2555556" y="1355059"/>
                    <a:pt x="2557461" y="1357440"/>
                    <a:pt x="2556509" y="1359822"/>
                  </a:cubicBezTo>
                  <a:cubicBezTo>
                    <a:pt x="2553651" y="1361727"/>
                    <a:pt x="2549365" y="1363632"/>
                    <a:pt x="2549842" y="1365537"/>
                  </a:cubicBezTo>
                  <a:cubicBezTo>
                    <a:pt x="2546508" y="1365061"/>
                    <a:pt x="2542698" y="1365061"/>
                    <a:pt x="2539840" y="1362679"/>
                  </a:cubicBezTo>
                  <a:cubicBezTo>
                    <a:pt x="2545079" y="1358393"/>
                    <a:pt x="2549842" y="1358393"/>
                    <a:pt x="2547460" y="1362679"/>
                  </a:cubicBezTo>
                  <a:lnTo>
                    <a:pt x="2551270" y="1360298"/>
                  </a:lnTo>
                  <a:cubicBezTo>
                    <a:pt x="2553651" y="1357917"/>
                    <a:pt x="2549365" y="1359345"/>
                    <a:pt x="2548889" y="1357440"/>
                  </a:cubicBezTo>
                  <a:close/>
                  <a:moveTo>
                    <a:pt x="3206589" y="1352201"/>
                  </a:moveTo>
                  <a:cubicBezTo>
                    <a:pt x="3206589" y="1356011"/>
                    <a:pt x="3196112" y="1362202"/>
                    <a:pt x="3194207" y="1356963"/>
                  </a:cubicBezTo>
                  <a:cubicBezTo>
                    <a:pt x="3199446" y="1352677"/>
                    <a:pt x="3200874" y="1357440"/>
                    <a:pt x="3206589" y="1352201"/>
                  </a:cubicBezTo>
                  <a:close/>
                  <a:moveTo>
                    <a:pt x="2451258" y="1352201"/>
                  </a:moveTo>
                  <a:cubicBezTo>
                    <a:pt x="2456020" y="1349344"/>
                    <a:pt x="2454592" y="1355535"/>
                    <a:pt x="2454115" y="1356488"/>
                  </a:cubicBezTo>
                  <a:cubicBezTo>
                    <a:pt x="2449353" y="1357440"/>
                    <a:pt x="2445543" y="1356964"/>
                    <a:pt x="2442209" y="1355059"/>
                  </a:cubicBezTo>
                  <a:cubicBezTo>
                    <a:pt x="2445543" y="1352201"/>
                    <a:pt x="2450782" y="1357916"/>
                    <a:pt x="2451258" y="1352678"/>
                  </a:cubicBezTo>
                  <a:close/>
                  <a:moveTo>
                    <a:pt x="2601276" y="1351725"/>
                  </a:moveTo>
                  <a:cubicBezTo>
                    <a:pt x="2603658" y="1354582"/>
                    <a:pt x="2597943" y="1358392"/>
                    <a:pt x="2592704" y="1361726"/>
                  </a:cubicBezTo>
                  <a:cubicBezTo>
                    <a:pt x="2589370" y="1358868"/>
                    <a:pt x="2599371" y="1355059"/>
                    <a:pt x="2601276" y="1351725"/>
                  </a:cubicBezTo>
                  <a:close/>
                  <a:moveTo>
                    <a:pt x="2498407" y="1350773"/>
                  </a:moveTo>
                  <a:cubicBezTo>
                    <a:pt x="2498883" y="1352678"/>
                    <a:pt x="2500549" y="1352440"/>
                    <a:pt x="2502216" y="1352202"/>
                  </a:cubicBezTo>
                  <a:lnTo>
                    <a:pt x="2504718" y="1353140"/>
                  </a:lnTo>
                  <a:lnTo>
                    <a:pt x="2500728" y="1353095"/>
                  </a:lnTo>
                  <a:cubicBezTo>
                    <a:pt x="2498288" y="1353393"/>
                    <a:pt x="2496263" y="1354345"/>
                    <a:pt x="2497930" y="1356964"/>
                  </a:cubicBezTo>
                  <a:cubicBezTo>
                    <a:pt x="2493168" y="1359346"/>
                    <a:pt x="2493168" y="1352678"/>
                    <a:pt x="2498407" y="1350773"/>
                  </a:cubicBezTo>
                  <a:close/>
                  <a:moveTo>
                    <a:pt x="2817137" y="1350595"/>
                  </a:moveTo>
                  <a:cubicBezTo>
                    <a:pt x="2818685" y="1351725"/>
                    <a:pt x="2820114" y="1353630"/>
                    <a:pt x="2821304" y="1353630"/>
                  </a:cubicBezTo>
                  <a:cubicBezTo>
                    <a:pt x="2819876" y="1354821"/>
                    <a:pt x="2816899" y="1357560"/>
                    <a:pt x="2813744" y="1359524"/>
                  </a:cubicBezTo>
                  <a:lnTo>
                    <a:pt x="2807950" y="1360363"/>
                  </a:lnTo>
                  <a:lnTo>
                    <a:pt x="2812255" y="1356488"/>
                  </a:lnTo>
                  <a:cubicBezTo>
                    <a:pt x="2814160" y="1355535"/>
                    <a:pt x="2815589" y="1349344"/>
                    <a:pt x="2812255" y="1352202"/>
                  </a:cubicBezTo>
                  <a:cubicBezTo>
                    <a:pt x="2813922" y="1349107"/>
                    <a:pt x="2815589" y="1349464"/>
                    <a:pt x="2817137" y="1350595"/>
                  </a:cubicBezTo>
                  <a:close/>
                  <a:moveTo>
                    <a:pt x="2626994" y="1348868"/>
                  </a:moveTo>
                  <a:cubicBezTo>
                    <a:pt x="2629613" y="1347797"/>
                    <a:pt x="2632233" y="1347678"/>
                    <a:pt x="2632233" y="1349821"/>
                  </a:cubicBezTo>
                  <a:cubicBezTo>
                    <a:pt x="2626994" y="1354583"/>
                    <a:pt x="2625565" y="1351726"/>
                    <a:pt x="2621755" y="1353630"/>
                  </a:cubicBezTo>
                  <a:cubicBezTo>
                    <a:pt x="2621755" y="1351964"/>
                    <a:pt x="2624374" y="1349940"/>
                    <a:pt x="2626994" y="1348868"/>
                  </a:cubicBezTo>
                  <a:close/>
                  <a:moveTo>
                    <a:pt x="2797968" y="1348392"/>
                  </a:moveTo>
                  <a:cubicBezTo>
                    <a:pt x="2790824" y="1351726"/>
                    <a:pt x="2793682" y="1356964"/>
                    <a:pt x="2798920" y="1353630"/>
                  </a:cubicBezTo>
                  <a:cubicBezTo>
                    <a:pt x="2797968" y="1352202"/>
                    <a:pt x="2801302" y="1350773"/>
                    <a:pt x="2801302" y="1349344"/>
                  </a:cubicBezTo>
                  <a:cubicBezTo>
                    <a:pt x="2799873" y="1349821"/>
                    <a:pt x="2797968" y="1348392"/>
                    <a:pt x="2797968" y="1348392"/>
                  </a:cubicBezTo>
                  <a:close/>
                  <a:moveTo>
                    <a:pt x="2462211" y="1348392"/>
                  </a:moveTo>
                  <a:cubicBezTo>
                    <a:pt x="2466498" y="1346011"/>
                    <a:pt x="2467927" y="1348392"/>
                    <a:pt x="2469832" y="1351249"/>
                  </a:cubicBezTo>
                  <a:lnTo>
                    <a:pt x="2469355" y="1351249"/>
                  </a:lnTo>
                  <a:cubicBezTo>
                    <a:pt x="2464117" y="1355535"/>
                    <a:pt x="2461735" y="1354583"/>
                    <a:pt x="2457449" y="1356964"/>
                  </a:cubicBezTo>
                  <a:cubicBezTo>
                    <a:pt x="2456973" y="1355535"/>
                    <a:pt x="2460306" y="1354107"/>
                    <a:pt x="2462211" y="1352678"/>
                  </a:cubicBezTo>
                  <a:cubicBezTo>
                    <a:pt x="2464117" y="1351249"/>
                    <a:pt x="2462211" y="1349821"/>
                    <a:pt x="2462211" y="1348392"/>
                  </a:cubicBezTo>
                  <a:close/>
                  <a:moveTo>
                    <a:pt x="1963101" y="1348332"/>
                  </a:moveTo>
                  <a:cubicBezTo>
                    <a:pt x="1965364" y="1347677"/>
                    <a:pt x="1967626" y="1347915"/>
                    <a:pt x="1967388" y="1349820"/>
                  </a:cubicBezTo>
                  <a:lnTo>
                    <a:pt x="1958339" y="1355535"/>
                  </a:lnTo>
                  <a:cubicBezTo>
                    <a:pt x="1958339" y="1355535"/>
                    <a:pt x="1959768" y="1353154"/>
                    <a:pt x="1961197" y="1352201"/>
                  </a:cubicBezTo>
                  <a:cubicBezTo>
                    <a:pt x="1961197" y="1351249"/>
                    <a:pt x="1959768" y="1351725"/>
                    <a:pt x="1958815" y="1352201"/>
                  </a:cubicBezTo>
                  <a:cubicBezTo>
                    <a:pt x="1958577" y="1350535"/>
                    <a:pt x="1960839" y="1348987"/>
                    <a:pt x="1963101" y="1348332"/>
                  </a:cubicBezTo>
                  <a:close/>
                  <a:moveTo>
                    <a:pt x="2833210" y="1346010"/>
                  </a:moveTo>
                  <a:cubicBezTo>
                    <a:pt x="2834162" y="1349344"/>
                    <a:pt x="2827971" y="1352677"/>
                    <a:pt x="2824637" y="1356011"/>
                  </a:cubicBezTo>
                  <a:cubicBezTo>
                    <a:pt x="2821304" y="1350772"/>
                    <a:pt x="2829400" y="1351725"/>
                    <a:pt x="2833210" y="1346010"/>
                  </a:cubicBezTo>
                  <a:close/>
                  <a:moveTo>
                    <a:pt x="2501740" y="1344105"/>
                  </a:moveTo>
                  <a:cubicBezTo>
                    <a:pt x="2496025" y="1352201"/>
                    <a:pt x="2476022" y="1355059"/>
                    <a:pt x="2469831" y="1362679"/>
                  </a:cubicBezTo>
                  <a:cubicBezTo>
                    <a:pt x="2470307" y="1360297"/>
                    <a:pt x="2469831" y="1357916"/>
                    <a:pt x="2475070" y="1355059"/>
                  </a:cubicBezTo>
                  <a:cubicBezTo>
                    <a:pt x="2481261" y="1356488"/>
                    <a:pt x="2494119" y="1345057"/>
                    <a:pt x="2501740" y="1344105"/>
                  </a:cubicBezTo>
                  <a:close/>
                  <a:moveTo>
                    <a:pt x="2874168" y="1342676"/>
                  </a:moveTo>
                  <a:cubicBezTo>
                    <a:pt x="2877025" y="1341248"/>
                    <a:pt x="2877501" y="1344105"/>
                    <a:pt x="2878930" y="1345534"/>
                  </a:cubicBezTo>
                  <a:cubicBezTo>
                    <a:pt x="2877025" y="1346486"/>
                    <a:pt x="2876549" y="1345534"/>
                    <a:pt x="2875596" y="1344581"/>
                  </a:cubicBezTo>
                  <a:cubicBezTo>
                    <a:pt x="2867976" y="1351249"/>
                    <a:pt x="2876549" y="1352201"/>
                    <a:pt x="2880359" y="1355059"/>
                  </a:cubicBezTo>
                  <a:cubicBezTo>
                    <a:pt x="2884169" y="1346486"/>
                    <a:pt x="2891789" y="1349344"/>
                    <a:pt x="2901314" y="1343629"/>
                  </a:cubicBezTo>
                  <a:cubicBezTo>
                    <a:pt x="2901790" y="1345057"/>
                    <a:pt x="2899885" y="1351725"/>
                    <a:pt x="2903219" y="1349820"/>
                  </a:cubicBezTo>
                  <a:cubicBezTo>
                    <a:pt x="2897027" y="1356964"/>
                    <a:pt x="2881787" y="1362202"/>
                    <a:pt x="2867976" y="1375061"/>
                  </a:cubicBezTo>
                  <a:cubicBezTo>
                    <a:pt x="2864643" y="1369823"/>
                    <a:pt x="2877025" y="1367441"/>
                    <a:pt x="2878454" y="1364107"/>
                  </a:cubicBezTo>
                  <a:cubicBezTo>
                    <a:pt x="2876549" y="1362202"/>
                    <a:pt x="2871786" y="1367441"/>
                    <a:pt x="2869405" y="1366489"/>
                  </a:cubicBezTo>
                  <a:cubicBezTo>
                    <a:pt x="2867024" y="1359345"/>
                    <a:pt x="2870358" y="1357440"/>
                    <a:pt x="2867500" y="1349820"/>
                  </a:cubicBezTo>
                  <a:cubicBezTo>
                    <a:pt x="2871786" y="1347439"/>
                    <a:pt x="2874168" y="1345057"/>
                    <a:pt x="2873215" y="1343153"/>
                  </a:cubicBezTo>
                  <a:close/>
                  <a:moveTo>
                    <a:pt x="2045077" y="1342200"/>
                  </a:moveTo>
                  <a:cubicBezTo>
                    <a:pt x="2042517" y="1342677"/>
                    <a:pt x="2039540" y="1344106"/>
                    <a:pt x="2036444" y="1346011"/>
                  </a:cubicBezTo>
                  <a:cubicBezTo>
                    <a:pt x="2038349" y="1351726"/>
                    <a:pt x="2045493" y="1346487"/>
                    <a:pt x="2051208" y="1344106"/>
                  </a:cubicBezTo>
                  <a:cubicBezTo>
                    <a:pt x="2049780" y="1342201"/>
                    <a:pt x="2047637" y="1341724"/>
                    <a:pt x="2045077" y="1342200"/>
                  </a:cubicBezTo>
                  <a:close/>
                  <a:moveTo>
                    <a:pt x="2522696" y="1335533"/>
                  </a:moveTo>
                  <a:cubicBezTo>
                    <a:pt x="2522696" y="1340295"/>
                    <a:pt x="2510789" y="1338867"/>
                    <a:pt x="2509837" y="1343629"/>
                  </a:cubicBezTo>
                  <a:cubicBezTo>
                    <a:pt x="2502693" y="1346487"/>
                    <a:pt x="2514599" y="1340295"/>
                    <a:pt x="2509837" y="1339343"/>
                  </a:cubicBezTo>
                  <a:lnTo>
                    <a:pt x="2509360" y="1339343"/>
                  </a:lnTo>
                  <a:cubicBezTo>
                    <a:pt x="2513647" y="1337914"/>
                    <a:pt x="2518409" y="1336962"/>
                    <a:pt x="2522696" y="1335533"/>
                  </a:cubicBezTo>
                  <a:close/>
                  <a:moveTo>
                    <a:pt x="2703194" y="1335057"/>
                  </a:moveTo>
                  <a:cubicBezTo>
                    <a:pt x="2699860" y="1338390"/>
                    <a:pt x="2689383" y="1341724"/>
                    <a:pt x="2693669" y="1344106"/>
                  </a:cubicBezTo>
                  <a:cubicBezTo>
                    <a:pt x="2698432" y="1338390"/>
                    <a:pt x="2705099" y="1339819"/>
                    <a:pt x="2703194" y="1335057"/>
                  </a:cubicBezTo>
                  <a:close/>
                  <a:moveTo>
                    <a:pt x="2920840" y="1335056"/>
                  </a:moveTo>
                  <a:lnTo>
                    <a:pt x="2921793" y="1335056"/>
                  </a:lnTo>
                  <a:cubicBezTo>
                    <a:pt x="2927984" y="1333151"/>
                    <a:pt x="2921793" y="1340771"/>
                    <a:pt x="2916554" y="1342676"/>
                  </a:cubicBezTo>
                  <a:cubicBezTo>
                    <a:pt x="2912744" y="1342676"/>
                    <a:pt x="2907505" y="1342676"/>
                    <a:pt x="2915125" y="1337438"/>
                  </a:cubicBezTo>
                  <a:cubicBezTo>
                    <a:pt x="2915125" y="1338866"/>
                    <a:pt x="2914649" y="1340295"/>
                    <a:pt x="2915125" y="1341724"/>
                  </a:cubicBezTo>
                  <a:cubicBezTo>
                    <a:pt x="2919411" y="1339343"/>
                    <a:pt x="2921793" y="1336961"/>
                    <a:pt x="2920840" y="1335056"/>
                  </a:cubicBezTo>
                  <a:close/>
                  <a:moveTo>
                    <a:pt x="2945605" y="1334580"/>
                  </a:moveTo>
                  <a:cubicBezTo>
                    <a:pt x="2947034" y="1336485"/>
                    <a:pt x="2948939" y="1336485"/>
                    <a:pt x="2951320" y="1335532"/>
                  </a:cubicBezTo>
                  <a:lnTo>
                    <a:pt x="2951796" y="1335532"/>
                  </a:lnTo>
                  <a:cubicBezTo>
                    <a:pt x="2951796" y="1340295"/>
                    <a:pt x="2944653" y="1336961"/>
                    <a:pt x="2942272" y="1336961"/>
                  </a:cubicBezTo>
                  <a:cubicBezTo>
                    <a:pt x="2938938" y="1339819"/>
                    <a:pt x="2938461" y="1343629"/>
                    <a:pt x="2933699" y="1343629"/>
                  </a:cubicBezTo>
                  <a:cubicBezTo>
                    <a:pt x="2933699" y="1341723"/>
                    <a:pt x="2937033" y="1339819"/>
                    <a:pt x="2935128" y="1338390"/>
                  </a:cubicBezTo>
                  <a:cubicBezTo>
                    <a:pt x="2938461" y="1338390"/>
                    <a:pt x="2942748" y="1335056"/>
                    <a:pt x="2945605" y="1334580"/>
                  </a:cubicBezTo>
                  <a:close/>
                  <a:moveTo>
                    <a:pt x="2847973" y="1334104"/>
                  </a:moveTo>
                  <a:cubicBezTo>
                    <a:pt x="2856546" y="1332199"/>
                    <a:pt x="2859880" y="1340772"/>
                    <a:pt x="2870357" y="1335057"/>
                  </a:cubicBezTo>
                  <a:cubicBezTo>
                    <a:pt x="2868928" y="1339343"/>
                    <a:pt x="2873215" y="1336009"/>
                    <a:pt x="2871786" y="1340295"/>
                  </a:cubicBezTo>
                  <a:cubicBezTo>
                    <a:pt x="2865595" y="1340295"/>
                    <a:pt x="2852736" y="1347439"/>
                    <a:pt x="2857022" y="1352678"/>
                  </a:cubicBezTo>
                  <a:cubicBezTo>
                    <a:pt x="2852497" y="1354821"/>
                    <a:pt x="2848926" y="1355297"/>
                    <a:pt x="2845294" y="1355952"/>
                  </a:cubicBezTo>
                  <a:lnTo>
                    <a:pt x="2833628" y="1360148"/>
                  </a:lnTo>
                  <a:lnTo>
                    <a:pt x="2832733" y="1359822"/>
                  </a:lnTo>
                  <a:lnTo>
                    <a:pt x="2833210" y="1360298"/>
                  </a:lnTo>
                  <a:lnTo>
                    <a:pt x="2833628" y="1360148"/>
                  </a:lnTo>
                  <a:lnTo>
                    <a:pt x="2836662" y="1361250"/>
                  </a:lnTo>
                  <a:cubicBezTo>
                    <a:pt x="2838567" y="1360893"/>
                    <a:pt x="2840353" y="1359822"/>
                    <a:pt x="2839877" y="1358393"/>
                  </a:cubicBezTo>
                  <a:cubicBezTo>
                    <a:pt x="2849878" y="1355059"/>
                    <a:pt x="2829400" y="1370299"/>
                    <a:pt x="2840830" y="1363632"/>
                  </a:cubicBezTo>
                  <a:cubicBezTo>
                    <a:pt x="2840830" y="1365537"/>
                    <a:pt x="2837020" y="1367442"/>
                    <a:pt x="2834162" y="1369347"/>
                  </a:cubicBezTo>
                  <a:cubicBezTo>
                    <a:pt x="2834162" y="1364108"/>
                    <a:pt x="2820351" y="1367918"/>
                    <a:pt x="2830352" y="1364108"/>
                  </a:cubicBezTo>
                  <a:cubicBezTo>
                    <a:pt x="2827495" y="1359822"/>
                    <a:pt x="2823685" y="1364108"/>
                    <a:pt x="2819875" y="1367918"/>
                  </a:cubicBezTo>
                  <a:cubicBezTo>
                    <a:pt x="2819398" y="1366013"/>
                    <a:pt x="2817017" y="1366966"/>
                    <a:pt x="2814636" y="1367918"/>
                  </a:cubicBezTo>
                  <a:cubicBezTo>
                    <a:pt x="2814636" y="1366013"/>
                    <a:pt x="2817970" y="1364108"/>
                    <a:pt x="2816065" y="1362679"/>
                  </a:cubicBezTo>
                  <a:cubicBezTo>
                    <a:pt x="2823685" y="1361727"/>
                    <a:pt x="2824161" y="1355535"/>
                    <a:pt x="2834638" y="1355535"/>
                  </a:cubicBezTo>
                  <a:cubicBezTo>
                    <a:pt x="2845592" y="1346963"/>
                    <a:pt x="2845116" y="1338867"/>
                    <a:pt x="2857499" y="1339819"/>
                  </a:cubicBezTo>
                  <a:cubicBezTo>
                    <a:pt x="2859880" y="1336485"/>
                    <a:pt x="2849402" y="1337438"/>
                    <a:pt x="2847973" y="1334104"/>
                  </a:cubicBezTo>
                  <a:close/>
                  <a:moveTo>
                    <a:pt x="2490182" y="1332518"/>
                  </a:moveTo>
                  <a:lnTo>
                    <a:pt x="2489358" y="1334580"/>
                  </a:lnTo>
                  <a:cubicBezTo>
                    <a:pt x="2489834" y="1341248"/>
                    <a:pt x="2485547" y="1338390"/>
                    <a:pt x="2480785" y="1336961"/>
                  </a:cubicBezTo>
                  <a:cubicBezTo>
                    <a:pt x="2482928" y="1335295"/>
                    <a:pt x="2484238" y="1335176"/>
                    <a:pt x="2485607" y="1334938"/>
                  </a:cubicBezTo>
                  <a:close/>
                  <a:moveTo>
                    <a:pt x="2490310" y="1332199"/>
                  </a:moveTo>
                  <a:lnTo>
                    <a:pt x="2490786" y="1332199"/>
                  </a:lnTo>
                  <a:lnTo>
                    <a:pt x="2490182" y="1332518"/>
                  </a:lnTo>
                  <a:close/>
                  <a:moveTo>
                    <a:pt x="2493644" y="1329817"/>
                  </a:moveTo>
                  <a:cubicBezTo>
                    <a:pt x="2498406" y="1326483"/>
                    <a:pt x="2501740" y="1333627"/>
                    <a:pt x="2496501" y="1336961"/>
                  </a:cubicBezTo>
                  <a:cubicBezTo>
                    <a:pt x="2492691" y="1334580"/>
                    <a:pt x="2497454" y="1332199"/>
                    <a:pt x="2493644" y="1329817"/>
                  </a:cubicBezTo>
                  <a:close/>
                  <a:moveTo>
                    <a:pt x="1994534" y="1328865"/>
                  </a:moveTo>
                  <a:cubicBezTo>
                    <a:pt x="1988343" y="1332675"/>
                    <a:pt x="1999297" y="1335532"/>
                    <a:pt x="1991677" y="1339343"/>
                  </a:cubicBezTo>
                  <a:cubicBezTo>
                    <a:pt x="1996916" y="1339343"/>
                    <a:pt x="1997868" y="1337914"/>
                    <a:pt x="2006917" y="1334580"/>
                  </a:cubicBezTo>
                  <a:cubicBezTo>
                    <a:pt x="2006440" y="1337438"/>
                    <a:pt x="1999773" y="1340295"/>
                    <a:pt x="1997391" y="1343629"/>
                  </a:cubicBezTo>
                  <a:cubicBezTo>
                    <a:pt x="1988343" y="1342200"/>
                    <a:pt x="1990724" y="1335532"/>
                    <a:pt x="1988343" y="1331246"/>
                  </a:cubicBezTo>
                  <a:cubicBezTo>
                    <a:pt x="1990248" y="1331246"/>
                    <a:pt x="1992153" y="1330294"/>
                    <a:pt x="1994534" y="1328865"/>
                  </a:cubicBezTo>
                  <a:close/>
                  <a:moveTo>
                    <a:pt x="2924173" y="1327437"/>
                  </a:moveTo>
                  <a:cubicBezTo>
                    <a:pt x="2921792" y="1334104"/>
                    <a:pt x="2912267" y="1332676"/>
                    <a:pt x="2908933" y="1332676"/>
                  </a:cubicBezTo>
                  <a:cubicBezTo>
                    <a:pt x="2910838" y="1327437"/>
                    <a:pt x="2917506" y="1333628"/>
                    <a:pt x="2924173" y="1327437"/>
                  </a:cubicBezTo>
                  <a:close/>
                  <a:moveTo>
                    <a:pt x="2592228" y="1324579"/>
                  </a:moveTo>
                  <a:cubicBezTo>
                    <a:pt x="2594133" y="1330294"/>
                    <a:pt x="2577940" y="1327913"/>
                    <a:pt x="2581750" y="1335533"/>
                  </a:cubicBezTo>
                  <a:cubicBezTo>
                    <a:pt x="2575083" y="1336962"/>
                    <a:pt x="2574606" y="1337438"/>
                    <a:pt x="2567939" y="1342677"/>
                  </a:cubicBezTo>
                  <a:cubicBezTo>
                    <a:pt x="2575559" y="1334104"/>
                    <a:pt x="2577464" y="1332199"/>
                    <a:pt x="2592228" y="1324579"/>
                  </a:cubicBezTo>
                  <a:close/>
                  <a:moveTo>
                    <a:pt x="2943223" y="1324103"/>
                  </a:moveTo>
                  <a:lnTo>
                    <a:pt x="2943700" y="1324103"/>
                  </a:lnTo>
                  <a:cubicBezTo>
                    <a:pt x="2943700" y="1324103"/>
                    <a:pt x="2943223" y="1326960"/>
                    <a:pt x="2943700" y="1328389"/>
                  </a:cubicBezTo>
                  <a:cubicBezTo>
                    <a:pt x="2937032" y="1328389"/>
                    <a:pt x="2937032" y="1330770"/>
                    <a:pt x="2932746" y="1335057"/>
                  </a:cubicBezTo>
                  <a:cubicBezTo>
                    <a:pt x="2932270" y="1331723"/>
                    <a:pt x="2936080" y="1327913"/>
                    <a:pt x="2943223" y="1324103"/>
                  </a:cubicBezTo>
                  <a:close/>
                  <a:moveTo>
                    <a:pt x="2254329" y="1323448"/>
                  </a:moveTo>
                  <a:cubicBezTo>
                    <a:pt x="2251591" y="1324341"/>
                    <a:pt x="2248376" y="1326246"/>
                    <a:pt x="2245042" y="1328389"/>
                  </a:cubicBezTo>
                  <a:cubicBezTo>
                    <a:pt x="2246947" y="1331723"/>
                    <a:pt x="2249328" y="1328866"/>
                    <a:pt x="2247899" y="1332676"/>
                  </a:cubicBezTo>
                  <a:cubicBezTo>
                    <a:pt x="2255043" y="1329342"/>
                    <a:pt x="2255043" y="1324579"/>
                    <a:pt x="2260758" y="1324579"/>
                  </a:cubicBezTo>
                  <a:cubicBezTo>
                    <a:pt x="2259330" y="1322674"/>
                    <a:pt x="2257068" y="1322555"/>
                    <a:pt x="2254329" y="1323448"/>
                  </a:cubicBezTo>
                  <a:close/>
                  <a:moveTo>
                    <a:pt x="2510706" y="1323247"/>
                  </a:moveTo>
                  <a:lnTo>
                    <a:pt x="2507931" y="1326484"/>
                  </a:lnTo>
                  <a:cubicBezTo>
                    <a:pt x="2504121" y="1325770"/>
                    <a:pt x="2506264" y="1324341"/>
                    <a:pt x="2509597" y="1323329"/>
                  </a:cubicBezTo>
                  <a:close/>
                  <a:moveTo>
                    <a:pt x="2510789" y="1323150"/>
                  </a:moveTo>
                  <a:lnTo>
                    <a:pt x="2510923" y="1323230"/>
                  </a:lnTo>
                  <a:lnTo>
                    <a:pt x="2510706" y="1323247"/>
                  </a:lnTo>
                  <a:close/>
                  <a:moveTo>
                    <a:pt x="2518408" y="1322674"/>
                  </a:moveTo>
                  <a:lnTo>
                    <a:pt x="2518408" y="1323150"/>
                  </a:lnTo>
                  <a:cubicBezTo>
                    <a:pt x="2518408" y="1325293"/>
                    <a:pt x="2516741" y="1325888"/>
                    <a:pt x="2514955" y="1325650"/>
                  </a:cubicBezTo>
                  <a:lnTo>
                    <a:pt x="2510923" y="1323230"/>
                  </a:lnTo>
                  <a:close/>
                  <a:moveTo>
                    <a:pt x="1813559" y="1322674"/>
                  </a:moveTo>
                  <a:cubicBezTo>
                    <a:pt x="1812606" y="1330294"/>
                    <a:pt x="1796890" y="1327913"/>
                    <a:pt x="1789746" y="1337438"/>
                  </a:cubicBezTo>
                  <a:cubicBezTo>
                    <a:pt x="1788318" y="1335533"/>
                    <a:pt x="1790223" y="1334104"/>
                    <a:pt x="1788794" y="1332199"/>
                  </a:cubicBezTo>
                  <a:cubicBezTo>
                    <a:pt x="1794985" y="1333628"/>
                    <a:pt x="1805939" y="1324579"/>
                    <a:pt x="1813559" y="1322674"/>
                  </a:cubicBezTo>
                  <a:close/>
                  <a:moveTo>
                    <a:pt x="2061686" y="1322198"/>
                  </a:moveTo>
                  <a:lnTo>
                    <a:pt x="2060650" y="1323830"/>
                  </a:lnTo>
                  <a:lnTo>
                    <a:pt x="2052161" y="1326901"/>
                  </a:lnTo>
                  <a:lnTo>
                    <a:pt x="2052040" y="1326977"/>
                  </a:lnTo>
                  <a:lnTo>
                    <a:pt x="2051684" y="1326961"/>
                  </a:lnTo>
                  <a:cubicBezTo>
                    <a:pt x="2055971" y="1323627"/>
                    <a:pt x="2056923" y="1326484"/>
                    <a:pt x="2061686" y="1322198"/>
                  </a:cubicBezTo>
                  <a:close/>
                  <a:moveTo>
                    <a:pt x="2269450" y="1321722"/>
                  </a:moveTo>
                  <a:cubicBezTo>
                    <a:pt x="2268617" y="1320531"/>
                    <a:pt x="2265997" y="1320531"/>
                    <a:pt x="2262663" y="1323150"/>
                  </a:cubicBezTo>
                  <a:lnTo>
                    <a:pt x="2265521" y="1327437"/>
                  </a:lnTo>
                  <a:cubicBezTo>
                    <a:pt x="2269331" y="1325294"/>
                    <a:pt x="2270284" y="1322912"/>
                    <a:pt x="2269450" y="1321722"/>
                  </a:cubicBezTo>
                  <a:close/>
                  <a:moveTo>
                    <a:pt x="2527458" y="1321721"/>
                  </a:moveTo>
                  <a:lnTo>
                    <a:pt x="2527934" y="1321721"/>
                  </a:lnTo>
                  <a:cubicBezTo>
                    <a:pt x="2527934" y="1321721"/>
                    <a:pt x="2527458" y="1325055"/>
                    <a:pt x="2528887" y="1326960"/>
                  </a:cubicBezTo>
                  <a:cubicBezTo>
                    <a:pt x="2523171" y="1328865"/>
                    <a:pt x="2517457" y="1331722"/>
                    <a:pt x="2514123" y="1328865"/>
                  </a:cubicBezTo>
                  <a:cubicBezTo>
                    <a:pt x="2520314" y="1328865"/>
                    <a:pt x="2521266" y="1326483"/>
                    <a:pt x="2527458" y="1321721"/>
                  </a:cubicBezTo>
                  <a:close/>
                  <a:moveTo>
                    <a:pt x="2611278" y="1318388"/>
                  </a:moveTo>
                  <a:cubicBezTo>
                    <a:pt x="2611278" y="1321722"/>
                    <a:pt x="2607468" y="1331247"/>
                    <a:pt x="2602706" y="1328389"/>
                  </a:cubicBezTo>
                  <a:cubicBezTo>
                    <a:pt x="2599372" y="1332676"/>
                    <a:pt x="2598896" y="1336962"/>
                    <a:pt x="2598896" y="1341248"/>
                  </a:cubicBezTo>
                  <a:lnTo>
                    <a:pt x="2595085" y="1343629"/>
                  </a:lnTo>
                  <a:cubicBezTo>
                    <a:pt x="2597943" y="1338867"/>
                    <a:pt x="2592228" y="1334581"/>
                    <a:pt x="2593180" y="1329818"/>
                  </a:cubicBezTo>
                  <a:cubicBezTo>
                    <a:pt x="2600324" y="1332676"/>
                    <a:pt x="2602706" y="1325055"/>
                    <a:pt x="2611278" y="1318388"/>
                  </a:cubicBezTo>
                  <a:close/>
                  <a:moveTo>
                    <a:pt x="2648425" y="1317435"/>
                  </a:moveTo>
                  <a:lnTo>
                    <a:pt x="2648425" y="1317911"/>
                  </a:lnTo>
                  <a:lnTo>
                    <a:pt x="2647805" y="1317590"/>
                  </a:lnTo>
                  <a:close/>
                  <a:moveTo>
                    <a:pt x="2540317" y="1312673"/>
                  </a:moveTo>
                  <a:cubicBezTo>
                    <a:pt x="2540317" y="1315054"/>
                    <a:pt x="2537459" y="1317912"/>
                    <a:pt x="2532697" y="1320293"/>
                  </a:cubicBezTo>
                  <a:cubicBezTo>
                    <a:pt x="2530315" y="1318864"/>
                    <a:pt x="2531744" y="1316959"/>
                    <a:pt x="2531268" y="1315054"/>
                  </a:cubicBezTo>
                  <a:cubicBezTo>
                    <a:pt x="2535554" y="1311244"/>
                    <a:pt x="2536507" y="1315054"/>
                    <a:pt x="2540317" y="1312673"/>
                  </a:cubicBezTo>
                  <a:close/>
                  <a:moveTo>
                    <a:pt x="2630327" y="1311244"/>
                  </a:moveTo>
                  <a:cubicBezTo>
                    <a:pt x="2634375" y="1310054"/>
                    <a:pt x="2637233" y="1311601"/>
                    <a:pt x="2639912" y="1313506"/>
                  </a:cubicBezTo>
                  <a:lnTo>
                    <a:pt x="2647805" y="1317590"/>
                  </a:lnTo>
                  <a:lnTo>
                    <a:pt x="2636994" y="1320293"/>
                  </a:lnTo>
                  <a:cubicBezTo>
                    <a:pt x="2635089" y="1318864"/>
                    <a:pt x="2638900" y="1311244"/>
                    <a:pt x="2631280" y="1316483"/>
                  </a:cubicBezTo>
                  <a:cubicBezTo>
                    <a:pt x="2632232" y="1314578"/>
                    <a:pt x="2631280" y="1313149"/>
                    <a:pt x="2630327" y="1311244"/>
                  </a:cubicBezTo>
                  <a:close/>
                  <a:moveTo>
                    <a:pt x="2107882" y="1309339"/>
                  </a:moveTo>
                  <a:cubicBezTo>
                    <a:pt x="2105501" y="1305529"/>
                    <a:pt x="2094547" y="1312673"/>
                    <a:pt x="2094547" y="1316483"/>
                  </a:cubicBezTo>
                  <a:cubicBezTo>
                    <a:pt x="2101691" y="1316483"/>
                    <a:pt x="2097881" y="1312673"/>
                    <a:pt x="2103119" y="1309815"/>
                  </a:cubicBezTo>
                  <a:cubicBezTo>
                    <a:pt x="2104548" y="1311244"/>
                    <a:pt x="2105501" y="1312197"/>
                    <a:pt x="2108358" y="1309815"/>
                  </a:cubicBezTo>
                  <a:close/>
                  <a:moveTo>
                    <a:pt x="2573177" y="1305053"/>
                  </a:moveTo>
                  <a:lnTo>
                    <a:pt x="2572701" y="1305529"/>
                  </a:lnTo>
                  <a:cubicBezTo>
                    <a:pt x="2572701" y="1305529"/>
                    <a:pt x="2571749" y="1309815"/>
                    <a:pt x="2572224" y="1311720"/>
                  </a:cubicBezTo>
                  <a:lnTo>
                    <a:pt x="2563176" y="1317436"/>
                  </a:lnTo>
                  <a:cubicBezTo>
                    <a:pt x="2563176" y="1317436"/>
                    <a:pt x="2566986" y="1313626"/>
                    <a:pt x="2569843" y="1311720"/>
                  </a:cubicBezTo>
                  <a:cubicBezTo>
                    <a:pt x="2569843" y="1306958"/>
                    <a:pt x="2563176" y="1314578"/>
                    <a:pt x="2563176" y="1309815"/>
                  </a:cubicBezTo>
                  <a:cubicBezTo>
                    <a:pt x="2567462" y="1306482"/>
                    <a:pt x="2568415" y="1309339"/>
                    <a:pt x="2573177" y="1305053"/>
                  </a:cubicBezTo>
                  <a:close/>
                  <a:moveTo>
                    <a:pt x="2323623" y="1302671"/>
                  </a:moveTo>
                  <a:lnTo>
                    <a:pt x="2323623" y="1303147"/>
                  </a:lnTo>
                  <a:lnTo>
                    <a:pt x="2323359" y="1302934"/>
                  </a:lnTo>
                  <a:close/>
                  <a:moveTo>
                    <a:pt x="2028824" y="1302671"/>
                  </a:moveTo>
                  <a:cubicBezTo>
                    <a:pt x="2028824" y="1307434"/>
                    <a:pt x="2020252" y="1313625"/>
                    <a:pt x="2015013" y="1312672"/>
                  </a:cubicBezTo>
                  <a:cubicBezTo>
                    <a:pt x="2016918" y="1309338"/>
                    <a:pt x="2024062" y="1307910"/>
                    <a:pt x="2028824" y="1302671"/>
                  </a:cubicBezTo>
                  <a:close/>
                  <a:moveTo>
                    <a:pt x="2950843" y="1302195"/>
                  </a:moveTo>
                  <a:lnTo>
                    <a:pt x="2955674" y="1302195"/>
                  </a:lnTo>
                  <a:lnTo>
                    <a:pt x="2947509" y="1311720"/>
                  </a:lnTo>
                  <a:cubicBezTo>
                    <a:pt x="2944652" y="1308863"/>
                    <a:pt x="2953224" y="1305053"/>
                    <a:pt x="2950843" y="1302195"/>
                  </a:cubicBezTo>
                  <a:close/>
                  <a:moveTo>
                    <a:pt x="2969894" y="1301719"/>
                  </a:moveTo>
                  <a:cubicBezTo>
                    <a:pt x="2968465" y="1308863"/>
                    <a:pt x="2957511" y="1316483"/>
                    <a:pt x="2951320" y="1323626"/>
                  </a:cubicBezTo>
                  <a:cubicBezTo>
                    <a:pt x="2949415" y="1317911"/>
                    <a:pt x="2965131" y="1310292"/>
                    <a:pt x="2969894" y="1301719"/>
                  </a:cubicBezTo>
                  <a:close/>
                  <a:moveTo>
                    <a:pt x="2956082" y="1301719"/>
                  </a:moveTo>
                  <a:lnTo>
                    <a:pt x="2956082" y="1302195"/>
                  </a:lnTo>
                  <a:lnTo>
                    <a:pt x="2955674" y="1302195"/>
                  </a:lnTo>
                  <a:close/>
                  <a:moveTo>
                    <a:pt x="2585047" y="1300790"/>
                  </a:moveTo>
                  <a:lnTo>
                    <a:pt x="2576035" y="1306481"/>
                  </a:lnTo>
                  <a:cubicBezTo>
                    <a:pt x="2576035" y="1306481"/>
                    <a:pt x="2575083" y="1303148"/>
                    <a:pt x="2575083" y="1301243"/>
                  </a:cubicBezTo>
                  <a:close/>
                  <a:moveTo>
                    <a:pt x="2585084" y="1300766"/>
                  </a:moveTo>
                  <a:lnTo>
                    <a:pt x="2585561" y="1300766"/>
                  </a:lnTo>
                  <a:lnTo>
                    <a:pt x="2585047" y="1300790"/>
                  </a:lnTo>
                  <a:close/>
                  <a:moveTo>
                    <a:pt x="2320527" y="1300647"/>
                  </a:moveTo>
                  <a:lnTo>
                    <a:pt x="2323359" y="1302934"/>
                  </a:lnTo>
                  <a:lnTo>
                    <a:pt x="2316003" y="1310291"/>
                  </a:lnTo>
                  <a:cubicBezTo>
                    <a:pt x="2316956" y="1308386"/>
                    <a:pt x="2323147" y="1300766"/>
                    <a:pt x="2316003" y="1303147"/>
                  </a:cubicBezTo>
                  <a:cubicBezTo>
                    <a:pt x="2317431" y="1299814"/>
                    <a:pt x="2319098" y="1299814"/>
                    <a:pt x="2320527" y="1300647"/>
                  </a:cubicBezTo>
                  <a:close/>
                  <a:moveTo>
                    <a:pt x="2592228" y="1299338"/>
                  </a:moveTo>
                  <a:cubicBezTo>
                    <a:pt x="2594609" y="1302196"/>
                    <a:pt x="2583655" y="1310768"/>
                    <a:pt x="2578893" y="1310768"/>
                  </a:cubicBezTo>
                  <a:cubicBezTo>
                    <a:pt x="2579845" y="1305529"/>
                    <a:pt x="2583655" y="1304577"/>
                    <a:pt x="2592228" y="1299338"/>
                  </a:cubicBezTo>
                  <a:close/>
                  <a:moveTo>
                    <a:pt x="2082165" y="1298862"/>
                  </a:moveTo>
                  <a:cubicBezTo>
                    <a:pt x="2082165" y="1298862"/>
                    <a:pt x="2072163" y="1305529"/>
                    <a:pt x="2071687" y="1302672"/>
                  </a:cubicBezTo>
                  <a:cubicBezTo>
                    <a:pt x="2076926" y="1297909"/>
                    <a:pt x="2079307" y="1299338"/>
                    <a:pt x="2082165" y="1298862"/>
                  </a:cubicBezTo>
                  <a:close/>
                  <a:moveTo>
                    <a:pt x="2651759" y="1293147"/>
                  </a:moveTo>
                  <a:cubicBezTo>
                    <a:pt x="2650330" y="1296481"/>
                    <a:pt x="2646043" y="1299814"/>
                    <a:pt x="2640328" y="1303148"/>
                  </a:cubicBezTo>
                  <a:cubicBezTo>
                    <a:pt x="2638424" y="1300291"/>
                    <a:pt x="2646520" y="1296481"/>
                    <a:pt x="2651759" y="1293147"/>
                  </a:cubicBezTo>
                  <a:close/>
                  <a:moveTo>
                    <a:pt x="2933222" y="1292194"/>
                  </a:moveTo>
                  <a:cubicBezTo>
                    <a:pt x="2932270" y="1294575"/>
                    <a:pt x="2926078" y="1303148"/>
                    <a:pt x="2929888" y="1301719"/>
                  </a:cubicBezTo>
                  <a:cubicBezTo>
                    <a:pt x="2920840" y="1311244"/>
                    <a:pt x="2915601" y="1310768"/>
                    <a:pt x="2898932" y="1321245"/>
                  </a:cubicBezTo>
                  <a:cubicBezTo>
                    <a:pt x="2897503" y="1324579"/>
                    <a:pt x="2899885" y="1329817"/>
                    <a:pt x="2892265" y="1329817"/>
                  </a:cubicBezTo>
                  <a:cubicBezTo>
                    <a:pt x="2892741" y="1327913"/>
                    <a:pt x="2894646" y="1326008"/>
                    <a:pt x="2896075" y="1324103"/>
                  </a:cubicBezTo>
                  <a:cubicBezTo>
                    <a:pt x="2895122" y="1323626"/>
                    <a:pt x="2893693" y="1324103"/>
                    <a:pt x="2892741" y="1323150"/>
                  </a:cubicBezTo>
                  <a:cubicBezTo>
                    <a:pt x="2893217" y="1327913"/>
                    <a:pt x="2885121" y="1326960"/>
                    <a:pt x="2886073" y="1331722"/>
                  </a:cubicBezTo>
                  <a:cubicBezTo>
                    <a:pt x="2882263" y="1333628"/>
                    <a:pt x="2882263" y="1326960"/>
                    <a:pt x="2876549" y="1333151"/>
                  </a:cubicBezTo>
                  <a:cubicBezTo>
                    <a:pt x="2874644" y="1329817"/>
                    <a:pt x="2886550" y="1320769"/>
                    <a:pt x="2881311" y="1321245"/>
                  </a:cubicBezTo>
                  <a:cubicBezTo>
                    <a:pt x="2882263" y="1315530"/>
                    <a:pt x="2887502" y="1321245"/>
                    <a:pt x="2890836" y="1319816"/>
                  </a:cubicBezTo>
                  <a:cubicBezTo>
                    <a:pt x="2893217" y="1317911"/>
                    <a:pt x="2890836" y="1316482"/>
                    <a:pt x="2889407" y="1314577"/>
                  </a:cubicBezTo>
                  <a:cubicBezTo>
                    <a:pt x="2894646" y="1313149"/>
                    <a:pt x="2898932" y="1314101"/>
                    <a:pt x="2906076" y="1308386"/>
                  </a:cubicBezTo>
                  <a:lnTo>
                    <a:pt x="2909886" y="1300766"/>
                  </a:lnTo>
                  <a:lnTo>
                    <a:pt x="2909410" y="1306958"/>
                  </a:lnTo>
                  <a:cubicBezTo>
                    <a:pt x="2920364" y="1308863"/>
                    <a:pt x="2921792" y="1296956"/>
                    <a:pt x="2933222" y="1292194"/>
                  </a:cubicBezTo>
                  <a:close/>
                  <a:moveTo>
                    <a:pt x="2886074" y="1289337"/>
                  </a:moveTo>
                  <a:lnTo>
                    <a:pt x="2886661" y="1289923"/>
                  </a:lnTo>
                  <a:lnTo>
                    <a:pt x="2883314" y="1291572"/>
                  </a:lnTo>
                  <a:close/>
                  <a:moveTo>
                    <a:pt x="2941218" y="1285167"/>
                  </a:moveTo>
                  <a:lnTo>
                    <a:pt x="2938461" y="1288384"/>
                  </a:lnTo>
                  <a:cubicBezTo>
                    <a:pt x="2938699" y="1289455"/>
                    <a:pt x="2938937" y="1290527"/>
                    <a:pt x="2935604" y="1291718"/>
                  </a:cubicBezTo>
                  <a:cubicBezTo>
                    <a:pt x="2935604" y="1290289"/>
                    <a:pt x="2936080" y="1288860"/>
                    <a:pt x="2935604" y="1287431"/>
                  </a:cubicBezTo>
                  <a:close/>
                  <a:moveTo>
                    <a:pt x="2807493" y="1285051"/>
                  </a:moveTo>
                  <a:cubicBezTo>
                    <a:pt x="2804159" y="1288384"/>
                    <a:pt x="2793682" y="1291718"/>
                    <a:pt x="2797968" y="1294099"/>
                  </a:cubicBezTo>
                  <a:cubicBezTo>
                    <a:pt x="2802730" y="1290765"/>
                    <a:pt x="2809398" y="1287908"/>
                    <a:pt x="2807493" y="1285051"/>
                  </a:cubicBezTo>
                  <a:close/>
                  <a:moveTo>
                    <a:pt x="2941319" y="1285050"/>
                  </a:moveTo>
                  <a:lnTo>
                    <a:pt x="2941291" y="1285138"/>
                  </a:lnTo>
                  <a:lnTo>
                    <a:pt x="2941218" y="1285167"/>
                  </a:lnTo>
                  <a:close/>
                  <a:moveTo>
                    <a:pt x="2762249" y="1283145"/>
                  </a:moveTo>
                  <a:cubicBezTo>
                    <a:pt x="2762249" y="1283145"/>
                    <a:pt x="2761773" y="1286002"/>
                    <a:pt x="2762249" y="1287431"/>
                  </a:cubicBezTo>
                  <a:cubicBezTo>
                    <a:pt x="2758439" y="1288384"/>
                    <a:pt x="2755105" y="1288384"/>
                    <a:pt x="2750819" y="1290289"/>
                  </a:cubicBezTo>
                  <a:cubicBezTo>
                    <a:pt x="2750819" y="1288384"/>
                    <a:pt x="2753200" y="1286002"/>
                    <a:pt x="2756534" y="1283621"/>
                  </a:cubicBezTo>
                  <a:cubicBezTo>
                    <a:pt x="2757010" y="1286002"/>
                    <a:pt x="2759392" y="1284574"/>
                    <a:pt x="2761773" y="1283621"/>
                  </a:cubicBezTo>
                  <a:close/>
                  <a:moveTo>
                    <a:pt x="2855167" y="1279023"/>
                  </a:moveTo>
                  <a:lnTo>
                    <a:pt x="2851784" y="1284098"/>
                  </a:lnTo>
                  <a:cubicBezTo>
                    <a:pt x="2849402" y="1285050"/>
                    <a:pt x="2843211" y="1281240"/>
                    <a:pt x="2846068" y="1280288"/>
                  </a:cubicBezTo>
                  <a:cubicBezTo>
                    <a:pt x="2850831" y="1277430"/>
                    <a:pt x="2848926" y="1279812"/>
                    <a:pt x="2849402" y="1281240"/>
                  </a:cubicBezTo>
                  <a:close/>
                  <a:moveTo>
                    <a:pt x="2855594" y="1278383"/>
                  </a:moveTo>
                  <a:lnTo>
                    <a:pt x="2855594" y="1278859"/>
                  </a:lnTo>
                  <a:lnTo>
                    <a:pt x="2855167" y="1279023"/>
                  </a:lnTo>
                  <a:close/>
                  <a:moveTo>
                    <a:pt x="2626517" y="1277907"/>
                  </a:moveTo>
                  <a:cubicBezTo>
                    <a:pt x="2626993" y="1280288"/>
                    <a:pt x="2622707" y="1283146"/>
                    <a:pt x="2626517" y="1285051"/>
                  </a:cubicBezTo>
                  <a:cubicBezTo>
                    <a:pt x="2621278" y="1285051"/>
                    <a:pt x="2620326" y="1281241"/>
                    <a:pt x="2615087" y="1287908"/>
                  </a:cubicBezTo>
                  <a:cubicBezTo>
                    <a:pt x="2615087" y="1284574"/>
                    <a:pt x="2620326" y="1281241"/>
                    <a:pt x="2626517" y="1277907"/>
                  </a:cubicBezTo>
                  <a:close/>
                  <a:moveTo>
                    <a:pt x="3051332" y="1274096"/>
                  </a:moveTo>
                  <a:cubicBezTo>
                    <a:pt x="3053713" y="1271239"/>
                    <a:pt x="3047046" y="1284098"/>
                    <a:pt x="3039902" y="1284098"/>
                  </a:cubicBezTo>
                  <a:cubicBezTo>
                    <a:pt x="3039902" y="1279335"/>
                    <a:pt x="3045617" y="1279811"/>
                    <a:pt x="3051332" y="1274096"/>
                  </a:cubicBezTo>
                  <a:close/>
                  <a:moveTo>
                    <a:pt x="3010375" y="1273144"/>
                  </a:moveTo>
                  <a:cubicBezTo>
                    <a:pt x="3010375" y="1273144"/>
                    <a:pt x="3007517" y="1276001"/>
                    <a:pt x="3005612" y="1277430"/>
                  </a:cubicBezTo>
                  <a:cubicBezTo>
                    <a:pt x="3003231" y="1277430"/>
                    <a:pt x="3001326" y="1276001"/>
                    <a:pt x="2999897" y="1273620"/>
                  </a:cubicBezTo>
                  <a:cubicBezTo>
                    <a:pt x="3003707" y="1272668"/>
                    <a:pt x="3005612" y="1275525"/>
                    <a:pt x="3010375" y="1273144"/>
                  </a:cubicBezTo>
                  <a:close/>
                  <a:moveTo>
                    <a:pt x="2971322" y="1271239"/>
                  </a:moveTo>
                  <a:cubicBezTo>
                    <a:pt x="2970369" y="1273144"/>
                    <a:pt x="2971322" y="1274573"/>
                    <a:pt x="2972751" y="1276478"/>
                  </a:cubicBezTo>
                  <a:cubicBezTo>
                    <a:pt x="2968941" y="1277430"/>
                    <a:pt x="2965131" y="1278383"/>
                    <a:pt x="2963702" y="1275049"/>
                  </a:cubicBezTo>
                  <a:lnTo>
                    <a:pt x="2963226" y="1275049"/>
                  </a:lnTo>
                  <a:cubicBezTo>
                    <a:pt x="2966560" y="1272668"/>
                    <a:pt x="2967988" y="1273620"/>
                    <a:pt x="2971322" y="1271239"/>
                  </a:cubicBezTo>
                  <a:close/>
                  <a:moveTo>
                    <a:pt x="2963703" y="1271239"/>
                  </a:moveTo>
                  <a:cubicBezTo>
                    <a:pt x="2960369" y="1280764"/>
                    <a:pt x="2953701" y="1281717"/>
                    <a:pt x="2955130" y="1288384"/>
                  </a:cubicBezTo>
                  <a:lnTo>
                    <a:pt x="2954654" y="1288860"/>
                  </a:lnTo>
                  <a:cubicBezTo>
                    <a:pt x="2941319" y="1297909"/>
                    <a:pt x="2946082" y="1296957"/>
                    <a:pt x="2933699" y="1300290"/>
                  </a:cubicBezTo>
                  <a:cubicBezTo>
                    <a:pt x="2933223" y="1294099"/>
                    <a:pt x="2948463" y="1292670"/>
                    <a:pt x="2952273" y="1285526"/>
                  </a:cubicBezTo>
                  <a:cubicBezTo>
                    <a:pt x="2947510" y="1282669"/>
                    <a:pt x="2946082" y="1289336"/>
                    <a:pt x="2938938" y="1292670"/>
                  </a:cubicBezTo>
                  <a:lnTo>
                    <a:pt x="2941291" y="1285138"/>
                  </a:lnTo>
                  <a:lnTo>
                    <a:pt x="2950367" y="1281478"/>
                  </a:lnTo>
                  <a:cubicBezTo>
                    <a:pt x="2954653" y="1279216"/>
                    <a:pt x="2958702" y="1276240"/>
                    <a:pt x="2963703" y="1271239"/>
                  </a:cubicBezTo>
                  <a:close/>
                  <a:moveTo>
                    <a:pt x="2730340" y="1269334"/>
                  </a:moveTo>
                  <a:cubicBezTo>
                    <a:pt x="2729387" y="1271715"/>
                    <a:pt x="2731292" y="1274096"/>
                    <a:pt x="2730340" y="1276478"/>
                  </a:cubicBezTo>
                  <a:cubicBezTo>
                    <a:pt x="2724625" y="1275525"/>
                    <a:pt x="2717957" y="1276478"/>
                    <a:pt x="2711290" y="1276478"/>
                  </a:cubicBezTo>
                  <a:cubicBezTo>
                    <a:pt x="2715576" y="1271239"/>
                    <a:pt x="2724149" y="1271239"/>
                    <a:pt x="2726054" y="1274573"/>
                  </a:cubicBezTo>
                  <a:lnTo>
                    <a:pt x="2726530" y="1274573"/>
                  </a:lnTo>
                  <a:cubicBezTo>
                    <a:pt x="2726530" y="1274573"/>
                    <a:pt x="2726530" y="1271239"/>
                    <a:pt x="2730340" y="1269334"/>
                  </a:cubicBezTo>
                  <a:close/>
                  <a:moveTo>
                    <a:pt x="2982871" y="1268679"/>
                  </a:moveTo>
                  <a:cubicBezTo>
                    <a:pt x="2983824" y="1270524"/>
                    <a:pt x="2983943" y="1273620"/>
                    <a:pt x="2982276" y="1275049"/>
                  </a:cubicBezTo>
                  <a:lnTo>
                    <a:pt x="2981800" y="1275049"/>
                  </a:lnTo>
                  <a:cubicBezTo>
                    <a:pt x="2978942" y="1276478"/>
                    <a:pt x="2978942" y="1272668"/>
                    <a:pt x="2976085" y="1274096"/>
                  </a:cubicBezTo>
                  <a:cubicBezTo>
                    <a:pt x="2975609" y="1272668"/>
                    <a:pt x="2978942" y="1271239"/>
                    <a:pt x="2980847" y="1269810"/>
                  </a:cubicBezTo>
                  <a:cubicBezTo>
                    <a:pt x="2980847" y="1268857"/>
                    <a:pt x="2979419" y="1269334"/>
                    <a:pt x="2978466" y="1269810"/>
                  </a:cubicBezTo>
                  <a:cubicBezTo>
                    <a:pt x="2980133" y="1266238"/>
                    <a:pt x="2981919" y="1266833"/>
                    <a:pt x="2982871" y="1268679"/>
                  </a:cubicBezTo>
                  <a:close/>
                  <a:moveTo>
                    <a:pt x="2873691" y="1266477"/>
                  </a:moveTo>
                  <a:cubicBezTo>
                    <a:pt x="2873215" y="1269334"/>
                    <a:pt x="2866547" y="1272668"/>
                    <a:pt x="2864166" y="1275526"/>
                  </a:cubicBezTo>
                  <a:lnTo>
                    <a:pt x="2861785" y="1272668"/>
                  </a:lnTo>
                  <a:cubicBezTo>
                    <a:pt x="2861785" y="1272668"/>
                    <a:pt x="2864166" y="1272668"/>
                    <a:pt x="2865119" y="1273620"/>
                  </a:cubicBezTo>
                  <a:cubicBezTo>
                    <a:pt x="2867024" y="1272668"/>
                    <a:pt x="2865595" y="1271716"/>
                    <a:pt x="2865119" y="1270287"/>
                  </a:cubicBezTo>
                  <a:lnTo>
                    <a:pt x="2865595" y="1270287"/>
                  </a:lnTo>
                  <a:cubicBezTo>
                    <a:pt x="2868929" y="1267906"/>
                    <a:pt x="2870358" y="1268858"/>
                    <a:pt x="2873691" y="1266477"/>
                  </a:cubicBezTo>
                  <a:close/>
                  <a:moveTo>
                    <a:pt x="2844164" y="1266477"/>
                  </a:moveTo>
                  <a:cubicBezTo>
                    <a:pt x="2841307" y="1268382"/>
                    <a:pt x="2820352" y="1276478"/>
                    <a:pt x="2819399" y="1283622"/>
                  </a:cubicBezTo>
                  <a:cubicBezTo>
                    <a:pt x="2824638" y="1282193"/>
                    <a:pt x="2844164" y="1274097"/>
                    <a:pt x="2844164" y="1266477"/>
                  </a:cubicBezTo>
                  <a:close/>
                  <a:moveTo>
                    <a:pt x="2636994" y="1266477"/>
                  </a:moveTo>
                  <a:lnTo>
                    <a:pt x="2637471" y="1266477"/>
                  </a:lnTo>
                  <a:cubicBezTo>
                    <a:pt x="2635566" y="1270287"/>
                    <a:pt x="2636518" y="1274097"/>
                    <a:pt x="2632708" y="1278383"/>
                  </a:cubicBezTo>
                  <a:cubicBezTo>
                    <a:pt x="2634137" y="1276002"/>
                    <a:pt x="2632232" y="1273620"/>
                    <a:pt x="2629851" y="1271239"/>
                  </a:cubicBezTo>
                  <a:close/>
                  <a:moveTo>
                    <a:pt x="2990372" y="1265048"/>
                  </a:moveTo>
                  <a:cubicBezTo>
                    <a:pt x="2993706" y="1269811"/>
                    <a:pt x="3002279" y="1264572"/>
                    <a:pt x="3007517" y="1266477"/>
                  </a:cubicBezTo>
                  <a:cubicBezTo>
                    <a:pt x="3002279" y="1270287"/>
                    <a:pt x="2995611" y="1268382"/>
                    <a:pt x="2996564" y="1273145"/>
                  </a:cubicBezTo>
                  <a:cubicBezTo>
                    <a:pt x="2994182" y="1274097"/>
                    <a:pt x="2994659" y="1273145"/>
                    <a:pt x="2995611" y="1272192"/>
                  </a:cubicBezTo>
                  <a:cubicBezTo>
                    <a:pt x="2994659" y="1269811"/>
                    <a:pt x="2992753" y="1269334"/>
                    <a:pt x="2989896" y="1271239"/>
                  </a:cubicBezTo>
                  <a:cubicBezTo>
                    <a:pt x="2986562" y="1269334"/>
                    <a:pt x="2991801" y="1266953"/>
                    <a:pt x="2990372" y="1265048"/>
                  </a:cubicBezTo>
                  <a:close/>
                  <a:moveTo>
                    <a:pt x="2377915" y="1264572"/>
                  </a:moveTo>
                  <a:cubicBezTo>
                    <a:pt x="2386011" y="1264572"/>
                    <a:pt x="2366485" y="1274097"/>
                    <a:pt x="2363627" y="1277907"/>
                  </a:cubicBezTo>
                  <a:cubicBezTo>
                    <a:pt x="2364580" y="1281241"/>
                    <a:pt x="2366961" y="1281241"/>
                    <a:pt x="2371248" y="1277907"/>
                  </a:cubicBezTo>
                  <a:cubicBezTo>
                    <a:pt x="2362199" y="1284574"/>
                    <a:pt x="2346482" y="1297909"/>
                    <a:pt x="2339815" y="1293147"/>
                  </a:cubicBezTo>
                  <a:cubicBezTo>
                    <a:pt x="2343149" y="1291242"/>
                    <a:pt x="2344101" y="1289337"/>
                    <a:pt x="2343625" y="1287432"/>
                  </a:cubicBezTo>
                  <a:lnTo>
                    <a:pt x="2344101" y="1286956"/>
                  </a:lnTo>
                  <a:cubicBezTo>
                    <a:pt x="2348864" y="1284098"/>
                    <a:pt x="2342672" y="1290290"/>
                    <a:pt x="2346959" y="1291242"/>
                  </a:cubicBezTo>
                  <a:cubicBezTo>
                    <a:pt x="2356960" y="1281241"/>
                    <a:pt x="2367438" y="1271716"/>
                    <a:pt x="2377915" y="1264572"/>
                  </a:cubicBezTo>
                  <a:close/>
                  <a:moveTo>
                    <a:pt x="3047522" y="1262190"/>
                  </a:moveTo>
                  <a:cubicBezTo>
                    <a:pt x="3047522" y="1268381"/>
                    <a:pt x="3037045" y="1274573"/>
                    <a:pt x="3039902" y="1280288"/>
                  </a:cubicBezTo>
                  <a:cubicBezTo>
                    <a:pt x="3034664" y="1279811"/>
                    <a:pt x="3033711" y="1270763"/>
                    <a:pt x="3027996" y="1268381"/>
                  </a:cubicBezTo>
                  <a:cubicBezTo>
                    <a:pt x="3034664" y="1268381"/>
                    <a:pt x="3039426" y="1270286"/>
                    <a:pt x="3047522" y="1262190"/>
                  </a:cubicBezTo>
                  <a:close/>
                  <a:moveTo>
                    <a:pt x="2778441" y="1261238"/>
                  </a:moveTo>
                  <a:cubicBezTo>
                    <a:pt x="2780822" y="1267905"/>
                    <a:pt x="2770344" y="1264095"/>
                    <a:pt x="2765582" y="1269334"/>
                  </a:cubicBezTo>
                  <a:cubicBezTo>
                    <a:pt x="2766058" y="1264572"/>
                    <a:pt x="2774155" y="1265048"/>
                    <a:pt x="2778441" y="1261238"/>
                  </a:cubicBezTo>
                  <a:close/>
                  <a:moveTo>
                    <a:pt x="2810690" y="1260426"/>
                  </a:moveTo>
                  <a:lnTo>
                    <a:pt x="2794871" y="1269393"/>
                  </a:lnTo>
                  <a:cubicBezTo>
                    <a:pt x="2787847" y="1272787"/>
                    <a:pt x="2780108" y="1276478"/>
                    <a:pt x="2773679" y="1280764"/>
                  </a:cubicBezTo>
                  <a:cubicBezTo>
                    <a:pt x="2773679" y="1279335"/>
                    <a:pt x="2774631" y="1277430"/>
                    <a:pt x="2772250" y="1278859"/>
                  </a:cubicBezTo>
                  <a:cubicBezTo>
                    <a:pt x="2777489" y="1273144"/>
                    <a:pt x="2784156" y="1275525"/>
                    <a:pt x="2792252" y="1269334"/>
                  </a:cubicBezTo>
                  <a:cubicBezTo>
                    <a:pt x="2796062" y="1266000"/>
                    <a:pt x="2788919" y="1269334"/>
                    <a:pt x="2792252" y="1265047"/>
                  </a:cubicBezTo>
                  <a:cubicBezTo>
                    <a:pt x="2796062" y="1263143"/>
                    <a:pt x="2798682" y="1263857"/>
                    <a:pt x="2801539" y="1264036"/>
                  </a:cubicBezTo>
                  <a:close/>
                  <a:moveTo>
                    <a:pt x="3024662" y="1259809"/>
                  </a:moveTo>
                  <a:cubicBezTo>
                    <a:pt x="3031330" y="1255999"/>
                    <a:pt x="3022758" y="1266476"/>
                    <a:pt x="3029425" y="1262666"/>
                  </a:cubicBezTo>
                  <a:cubicBezTo>
                    <a:pt x="3035616" y="1261713"/>
                    <a:pt x="3021805" y="1266952"/>
                    <a:pt x="3019424" y="1267428"/>
                  </a:cubicBezTo>
                  <a:cubicBezTo>
                    <a:pt x="3019424" y="1265523"/>
                    <a:pt x="3023234" y="1263618"/>
                    <a:pt x="3026091" y="1261713"/>
                  </a:cubicBezTo>
                  <a:close/>
                  <a:moveTo>
                    <a:pt x="2811779" y="1259809"/>
                  </a:moveTo>
                  <a:lnTo>
                    <a:pt x="2812255" y="1259809"/>
                  </a:lnTo>
                  <a:lnTo>
                    <a:pt x="2810690" y="1260426"/>
                  </a:lnTo>
                  <a:close/>
                  <a:moveTo>
                    <a:pt x="2989419" y="1256475"/>
                  </a:moveTo>
                  <a:lnTo>
                    <a:pt x="2989896" y="1256475"/>
                  </a:lnTo>
                  <a:cubicBezTo>
                    <a:pt x="2993706" y="1258856"/>
                    <a:pt x="2983228" y="1262666"/>
                    <a:pt x="2987991" y="1265047"/>
                  </a:cubicBezTo>
                  <a:cubicBezTo>
                    <a:pt x="2984180" y="1266952"/>
                    <a:pt x="2983228" y="1262190"/>
                    <a:pt x="2979418" y="1264571"/>
                  </a:cubicBezTo>
                  <a:cubicBezTo>
                    <a:pt x="2977989" y="1262190"/>
                    <a:pt x="2987038" y="1259332"/>
                    <a:pt x="2989419" y="1256475"/>
                  </a:cubicBezTo>
                  <a:close/>
                  <a:moveTo>
                    <a:pt x="2945129" y="1253142"/>
                  </a:moveTo>
                  <a:cubicBezTo>
                    <a:pt x="2936557" y="1264572"/>
                    <a:pt x="2920364" y="1267429"/>
                    <a:pt x="2917983" y="1277907"/>
                  </a:cubicBezTo>
                  <a:cubicBezTo>
                    <a:pt x="2912268" y="1278383"/>
                    <a:pt x="2917031" y="1274097"/>
                    <a:pt x="2912268" y="1274097"/>
                  </a:cubicBezTo>
                  <a:cubicBezTo>
                    <a:pt x="2912744" y="1282193"/>
                    <a:pt x="2893694" y="1288384"/>
                    <a:pt x="2892265" y="1294099"/>
                  </a:cubicBezTo>
                  <a:cubicBezTo>
                    <a:pt x="2889170" y="1295290"/>
                    <a:pt x="2888932" y="1293742"/>
                    <a:pt x="2888813" y="1292076"/>
                  </a:cubicBezTo>
                  <a:lnTo>
                    <a:pt x="2886661" y="1289923"/>
                  </a:lnTo>
                  <a:lnTo>
                    <a:pt x="2896552" y="1285051"/>
                  </a:lnTo>
                  <a:cubicBezTo>
                    <a:pt x="2905600" y="1270287"/>
                    <a:pt x="2931318" y="1264572"/>
                    <a:pt x="2945129" y="1253142"/>
                  </a:cubicBezTo>
                  <a:close/>
                  <a:moveTo>
                    <a:pt x="2874644" y="1253142"/>
                  </a:moveTo>
                  <a:cubicBezTo>
                    <a:pt x="2869406" y="1255999"/>
                    <a:pt x="2872263" y="1258857"/>
                    <a:pt x="2870358" y="1261714"/>
                  </a:cubicBezTo>
                  <a:cubicBezTo>
                    <a:pt x="2871311" y="1261238"/>
                    <a:pt x="2872739" y="1261714"/>
                    <a:pt x="2872739" y="1261714"/>
                  </a:cubicBezTo>
                  <a:lnTo>
                    <a:pt x="2876549" y="1259333"/>
                  </a:lnTo>
                  <a:cubicBezTo>
                    <a:pt x="2870834" y="1257428"/>
                    <a:pt x="2876549" y="1256952"/>
                    <a:pt x="2874644" y="1253142"/>
                  </a:cubicBezTo>
                  <a:close/>
                  <a:moveTo>
                    <a:pt x="2999897" y="1252665"/>
                  </a:moveTo>
                  <a:lnTo>
                    <a:pt x="3000374" y="1252665"/>
                  </a:lnTo>
                  <a:cubicBezTo>
                    <a:pt x="3003231" y="1251237"/>
                    <a:pt x="3003707" y="1254094"/>
                    <a:pt x="3005136" y="1255523"/>
                  </a:cubicBezTo>
                  <a:cubicBezTo>
                    <a:pt x="2998945" y="1260762"/>
                    <a:pt x="2997516" y="1256951"/>
                    <a:pt x="2993706" y="1258380"/>
                  </a:cubicBezTo>
                  <a:cubicBezTo>
                    <a:pt x="2993230" y="1254094"/>
                    <a:pt x="2997992" y="1257428"/>
                    <a:pt x="2999897" y="1255999"/>
                  </a:cubicBezTo>
                  <a:cubicBezTo>
                    <a:pt x="3001802" y="1255046"/>
                    <a:pt x="3000374" y="1254094"/>
                    <a:pt x="2999897" y="1252665"/>
                  </a:cubicBezTo>
                  <a:close/>
                  <a:moveTo>
                    <a:pt x="3020419" y="1250917"/>
                  </a:moveTo>
                  <a:lnTo>
                    <a:pt x="3021805" y="1255999"/>
                  </a:lnTo>
                  <a:cubicBezTo>
                    <a:pt x="3016566" y="1255999"/>
                    <a:pt x="3017042" y="1259809"/>
                    <a:pt x="3010851" y="1262666"/>
                  </a:cubicBezTo>
                  <a:cubicBezTo>
                    <a:pt x="3009898" y="1260761"/>
                    <a:pt x="3012280" y="1258380"/>
                    <a:pt x="3016566" y="1255999"/>
                  </a:cubicBezTo>
                  <a:lnTo>
                    <a:pt x="3008946" y="1255999"/>
                  </a:lnTo>
                  <a:cubicBezTo>
                    <a:pt x="3009184" y="1253618"/>
                    <a:pt x="3010851" y="1253618"/>
                    <a:pt x="3013113" y="1253558"/>
                  </a:cubicBezTo>
                  <a:close/>
                  <a:moveTo>
                    <a:pt x="3020376" y="1250760"/>
                  </a:moveTo>
                  <a:lnTo>
                    <a:pt x="3020852" y="1250760"/>
                  </a:lnTo>
                  <a:lnTo>
                    <a:pt x="3020419" y="1250917"/>
                  </a:lnTo>
                  <a:close/>
                  <a:moveTo>
                    <a:pt x="2964655" y="1248855"/>
                  </a:moveTo>
                  <a:lnTo>
                    <a:pt x="2970602" y="1249374"/>
                  </a:lnTo>
                  <a:lnTo>
                    <a:pt x="2970370" y="1249807"/>
                  </a:lnTo>
                  <a:cubicBezTo>
                    <a:pt x="2969417" y="1247902"/>
                    <a:pt x="2967989" y="1245997"/>
                    <a:pt x="2964655" y="1248855"/>
                  </a:cubicBezTo>
                  <a:close/>
                  <a:moveTo>
                    <a:pt x="2827495" y="1248379"/>
                  </a:moveTo>
                  <a:cubicBezTo>
                    <a:pt x="2830353" y="1253618"/>
                    <a:pt x="2817970" y="1252665"/>
                    <a:pt x="2817970" y="1257428"/>
                  </a:cubicBezTo>
                  <a:cubicBezTo>
                    <a:pt x="2810827" y="1258380"/>
                    <a:pt x="2822256" y="1249332"/>
                    <a:pt x="2827495" y="1248379"/>
                  </a:cubicBezTo>
                  <a:close/>
                  <a:moveTo>
                    <a:pt x="2960368" y="1246474"/>
                  </a:moveTo>
                  <a:lnTo>
                    <a:pt x="2960845" y="1246474"/>
                  </a:lnTo>
                  <a:cubicBezTo>
                    <a:pt x="2958463" y="1252189"/>
                    <a:pt x="2962750" y="1251237"/>
                    <a:pt x="2962273" y="1255999"/>
                  </a:cubicBezTo>
                  <a:cubicBezTo>
                    <a:pt x="2956082" y="1255999"/>
                    <a:pt x="2954177" y="1256952"/>
                    <a:pt x="2948938" y="1259809"/>
                  </a:cubicBezTo>
                  <a:cubicBezTo>
                    <a:pt x="2955129" y="1252665"/>
                    <a:pt x="2954177" y="1254571"/>
                    <a:pt x="2947986" y="1251237"/>
                  </a:cubicBezTo>
                  <a:cubicBezTo>
                    <a:pt x="2950843" y="1248855"/>
                    <a:pt x="2952272" y="1249808"/>
                    <a:pt x="2953224" y="1251237"/>
                  </a:cubicBezTo>
                  <a:cubicBezTo>
                    <a:pt x="2955129" y="1248379"/>
                    <a:pt x="2957034" y="1246950"/>
                    <a:pt x="2960368" y="1246474"/>
                  </a:cubicBezTo>
                  <a:close/>
                  <a:moveTo>
                    <a:pt x="3061333" y="1244093"/>
                  </a:moveTo>
                  <a:cubicBezTo>
                    <a:pt x="3058000" y="1251237"/>
                    <a:pt x="3051332" y="1252666"/>
                    <a:pt x="3043712" y="1259809"/>
                  </a:cubicBezTo>
                  <a:cubicBezTo>
                    <a:pt x="3042283" y="1257904"/>
                    <a:pt x="3047522" y="1255523"/>
                    <a:pt x="3044188" y="1253618"/>
                  </a:cubicBezTo>
                  <a:cubicBezTo>
                    <a:pt x="3051332" y="1253618"/>
                    <a:pt x="3055142" y="1244093"/>
                    <a:pt x="3061333" y="1244093"/>
                  </a:cubicBezTo>
                  <a:close/>
                  <a:moveTo>
                    <a:pt x="2600324" y="1240283"/>
                  </a:moveTo>
                  <a:cubicBezTo>
                    <a:pt x="2592228" y="1243140"/>
                    <a:pt x="2579846" y="1248379"/>
                    <a:pt x="2576036" y="1258380"/>
                  </a:cubicBezTo>
                  <a:cubicBezTo>
                    <a:pt x="2583656" y="1255523"/>
                    <a:pt x="2584608" y="1248379"/>
                    <a:pt x="2587942" y="1249332"/>
                  </a:cubicBezTo>
                  <a:cubicBezTo>
                    <a:pt x="2589370" y="1250761"/>
                    <a:pt x="2586037" y="1252189"/>
                    <a:pt x="2586037" y="1253618"/>
                  </a:cubicBezTo>
                  <a:cubicBezTo>
                    <a:pt x="2591275" y="1248856"/>
                    <a:pt x="2592704" y="1251713"/>
                    <a:pt x="2596514" y="1249808"/>
                  </a:cubicBezTo>
                  <a:cubicBezTo>
                    <a:pt x="2596038" y="1247903"/>
                    <a:pt x="2594133" y="1246950"/>
                    <a:pt x="2594133" y="1246950"/>
                  </a:cubicBezTo>
                  <a:lnTo>
                    <a:pt x="2597943" y="1244569"/>
                  </a:lnTo>
                  <a:cubicBezTo>
                    <a:pt x="2599848" y="1247903"/>
                    <a:pt x="2602229" y="1249332"/>
                    <a:pt x="2606039" y="1248379"/>
                  </a:cubicBezTo>
                  <a:lnTo>
                    <a:pt x="2606515" y="1248379"/>
                  </a:lnTo>
                  <a:cubicBezTo>
                    <a:pt x="2607944" y="1244093"/>
                    <a:pt x="2597943" y="1247427"/>
                    <a:pt x="2600324" y="1240283"/>
                  </a:cubicBezTo>
                  <a:close/>
                  <a:moveTo>
                    <a:pt x="2684620" y="1239330"/>
                  </a:moveTo>
                  <a:lnTo>
                    <a:pt x="2684620" y="1239806"/>
                  </a:lnTo>
                  <a:cubicBezTo>
                    <a:pt x="2684620" y="1239806"/>
                    <a:pt x="2680810" y="1243616"/>
                    <a:pt x="2677952" y="1245521"/>
                  </a:cubicBezTo>
                  <a:cubicBezTo>
                    <a:pt x="2677000" y="1242187"/>
                    <a:pt x="2674618" y="1242187"/>
                    <a:pt x="2670332" y="1245521"/>
                  </a:cubicBezTo>
                  <a:cubicBezTo>
                    <a:pt x="2669380" y="1239806"/>
                    <a:pt x="2680334" y="1240282"/>
                    <a:pt x="2684620" y="1239330"/>
                  </a:cubicBezTo>
                  <a:close/>
                  <a:moveTo>
                    <a:pt x="3022042" y="1238437"/>
                  </a:moveTo>
                  <a:cubicBezTo>
                    <a:pt x="3024424" y="1240044"/>
                    <a:pt x="3025138" y="1243140"/>
                    <a:pt x="3018947" y="1245521"/>
                  </a:cubicBezTo>
                  <a:cubicBezTo>
                    <a:pt x="3018947" y="1245521"/>
                    <a:pt x="3024662" y="1235043"/>
                    <a:pt x="3015137" y="1240282"/>
                  </a:cubicBezTo>
                  <a:cubicBezTo>
                    <a:pt x="3015613" y="1236710"/>
                    <a:pt x="3019661" y="1236829"/>
                    <a:pt x="3022042" y="1238437"/>
                  </a:cubicBezTo>
                  <a:close/>
                  <a:moveTo>
                    <a:pt x="2485072" y="1237902"/>
                  </a:moveTo>
                  <a:cubicBezTo>
                    <a:pt x="2480309" y="1239807"/>
                    <a:pt x="2471737" y="1243140"/>
                    <a:pt x="2475547" y="1246950"/>
                  </a:cubicBezTo>
                  <a:cubicBezTo>
                    <a:pt x="2478881" y="1243617"/>
                    <a:pt x="2489358" y="1240283"/>
                    <a:pt x="2485072" y="1237902"/>
                  </a:cubicBezTo>
                  <a:close/>
                  <a:moveTo>
                    <a:pt x="3037044" y="1237425"/>
                  </a:moveTo>
                  <a:cubicBezTo>
                    <a:pt x="3037044" y="1237425"/>
                    <a:pt x="3038949" y="1238854"/>
                    <a:pt x="3040378" y="1238377"/>
                  </a:cubicBezTo>
                  <a:cubicBezTo>
                    <a:pt x="3040378" y="1241235"/>
                    <a:pt x="3032282" y="1244569"/>
                    <a:pt x="3033711" y="1246950"/>
                  </a:cubicBezTo>
                  <a:cubicBezTo>
                    <a:pt x="3030377" y="1245998"/>
                    <a:pt x="3023709" y="1252189"/>
                    <a:pt x="3021328" y="1248855"/>
                  </a:cubicBezTo>
                  <a:cubicBezTo>
                    <a:pt x="3032282" y="1245045"/>
                    <a:pt x="3025614" y="1245998"/>
                    <a:pt x="3027995" y="1240282"/>
                  </a:cubicBezTo>
                  <a:cubicBezTo>
                    <a:pt x="3036092" y="1236949"/>
                    <a:pt x="3028948" y="1245521"/>
                    <a:pt x="3037044" y="1237901"/>
                  </a:cubicBezTo>
                  <a:close/>
                  <a:moveTo>
                    <a:pt x="2850236" y="1236771"/>
                  </a:moveTo>
                  <a:cubicBezTo>
                    <a:pt x="2851546" y="1237545"/>
                    <a:pt x="2852736" y="1238617"/>
                    <a:pt x="2855118" y="1237426"/>
                  </a:cubicBezTo>
                  <a:lnTo>
                    <a:pt x="2854641" y="1237426"/>
                  </a:lnTo>
                  <a:cubicBezTo>
                    <a:pt x="2851308" y="1242188"/>
                    <a:pt x="2840830" y="1245522"/>
                    <a:pt x="2840354" y="1254094"/>
                  </a:cubicBezTo>
                  <a:cubicBezTo>
                    <a:pt x="2839401" y="1250284"/>
                    <a:pt x="2840354" y="1251237"/>
                    <a:pt x="2836544" y="1248856"/>
                  </a:cubicBezTo>
                  <a:cubicBezTo>
                    <a:pt x="2838925" y="1245046"/>
                    <a:pt x="2849879" y="1241236"/>
                    <a:pt x="2844640" y="1237902"/>
                  </a:cubicBezTo>
                  <a:cubicBezTo>
                    <a:pt x="2847497" y="1235521"/>
                    <a:pt x="2848926" y="1235997"/>
                    <a:pt x="2850236" y="1236771"/>
                  </a:cubicBezTo>
                  <a:close/>
                  <a:moveTo>
                    <a:pt x="2842735" y="1235997"/>
                  </a:moveTo>
                  <a:cubicBezTo>
                    <a:pt x="2842735" y="1235997"/>
                    <a:pt x="2840830" y="1239807"/>
                    <a:pt x="2841306" y="1241235"/>
                  </a:cubicBezTo>
                  <a:cubicBezTo>
                    <a:pt x="2833686" y="1246474"/>
                    <a:pt x="2827495" y="1248856"/>
                    <a:pt x="2823685" y="1246474"/>
                  </a:cubicBezTo>
                  <a:cubicBezTo>
                    <a:pt x="2831781" y="1242664"/>
                    <a:pt x="2835591" y="1242188"/>
                    <a:pt x="2842735" y="1235997"/>
                  </a:cubicBezTo>
                  <a:close/>
                  <a:moveTo>
                    <a:pt x="2649854" y="1235997"/>
                  </a:moveTo>
                  <a:cubicBezTo>
                    <a:pt x="2646521" y="1239807"/>
                    <a:pt x="2649378" y="1243617"/>
                    <a:pt x="2639853" y="1247903"/>
                  </a:cubicBezTo>
                  <a:cubicBezTo>
                    <a:pt x="2639853" y="1245522"/>
                    <a:pt x="2637948" y="1243140"/>
                    <a:pt x="2639853" y="1240759"/>
                  </a:cubicBezTo>
                  <a:cubicBezTo>
                    <a:pt x="2644616" y="1241235"/>
                    <a:pt x="2645568" y="1239331"/>
                    <a:pt x="2649854" y="1235997"/>
                  </a:cubicBezTo>
                  <a:close/>
                  <a:moveTo>
                    <a:pt x="2968464" y="1235520"/>
                  </a:moveTo>
                  <a:cubicBezTo>
                    <a:pt x="2977513" y="1233615"/>
                    <a:pt x="2962750" y="1246950"/>
                    <a:pt x="2961321" y="1240283"/>
                  </a:cubicBezTo>
                  <a:cubicBezTo>
                    <a:pt x="2961321" y="1240283"/>
                    <a:pt x="2970369" y="1238378"/>
                    <a:pt x="2968464" y="1235520"/>
                  </a:cubicBezTo>
                  <a:close/>
                  <a:moveTo>
                    <a:pt x="2592704" y="1234092"/>
                  </a:moveTo>
                  <a:cubicBezTo>
                    <a:pt x="2585084" y="1238854"/>
                    <a:pt x="2579846" y="1239331"/>
                    <a:pt x="2571749" y="1245522"/>
                  </a:cubicBezTo>
                  <a:cubicBezTo>
                    <a:pt x="2575559" y="1247903"/>
                    <a:pt x="2593657" y="1238854"/>
                    <a:pt x="2592704" y="1234092"/>
                  </a:cubicBezTo>
                  <a:close/>
                  <a:moveTo>
                    <a:pt x="2608362" y="1232604"/>
                  </a:moveTo>
                  <a:cubicBezTo>
                    <a:pt x="2604373" y="1233616"/>
                    <a:pt x="2601039" y="1236235"/>
                    <a:pt x="2602706" y="1239807"/>
                  </a:cubicBezTo>
                  <a:cubicBezTo>
                    <a:pt x="2609849" y="1234092"/>
                    <a:pt x="2612707" y="1236949"/>
                    <a:pt x="2617946" y="1235044"/>
                  </a:cubicBezTo>
                  <a:cubicBezTo>
                    <a:pt x="2616994" y="1232187"/>
                    <a:pt x="2612350" y="1231591"/>
                    <a:pt x="2608362" y="1232604"/>
                  </a:cubicBezTo>
                  <a:close/>
                  <a:moveTo>
                    <a:pt x="2711766" y="1229805"/>
                  </a:moveTo>
                  <a:cubicBezTo>
                    <a:pt x="2715577" y="1232186"/>
                    <a:pt x="2706528" y="1235044"/>
                    <a:pt x="2709385" y="1237425"/>
                  </a:cubicBezTo>
                  <a:cubicBezTo>
                    <a:pt x="2707004" y="1238378"/>
                    <a:pt x="2707480" y="1237425"/>
                    <a:pt x="2708433" y="1236472"/>
                  </a:cubicBezTo>
                  <a:lnTo>
                    <a:pt x="2708909" y="1236472"/>
                  </a:lnTo>
                  <a:cubicBezTo>
                    <a:pt x="2708909" y="1236472"/>
                    <a:pt x="2705575" y="1236472"/>
                    <a:pt x="2704623" y="1234567"/>
                  </a:cubicBezTo>
                  <a:cubicBezTo>
                    <a:pt x="2709862" y="1231710"/>
                    <a:pt x="2707004" y="1230758"/>
                    <a:pt x="2711766" y="1229805"/>
                  </a:cubicBezTo>
                  <a:close/>
                  <a:moveTo>
                    <a:pt x="3099910" y="1224090"/>
                  </a:moveTo>
                  <a:cubicBezTo>
                    <a:pt x="3094671" y="1228852"/>
                    <a:pt x="3090385" y="1230281"/>
                    <a:pt x="3087527" y="1236472"/>
                  </a:cubicBezTo>
                  <a:cubicBezTo>
                    <a:pt x="3085146" y="1231233"/>
                    <a:pt x="3073240" y="1245045"/>
                    <a:pt x="3068954" y="1243616"/>
                  </a:cubicBezTo>
                  <a:cubicBezTo>
                    <a:pt x="3074669" y="1236949"/>
                    <a:pt x="3066572" y="1237425"/>
                    <a:pt x="3058476" y="1244092"/>
                  </a:cubicBezTo>
                  <a:cubicBezTo>
                    <a:pt x="3057047" y="1241235"/>
                    <a:pt x="3059310" y="1239806"/>
                    <a:pt x="3062405" y="1238794"/>
                  </a:cubicBezTo>
                  <a:lnTo>
                    <a:pt x="3070742" y="1236182"/>
                  </a:lnTo>
                  <a:lnTo>
                    <a:pt x="3071335" y="1236472"/>
                  </a:lnTo>
                  <a:lnTo>
                    <a:pt x="3071335" y="1235996"/>
                  </a:lnTo>
                  <a:lnTo>
                    <a:pt x="3070742" y="1236182"/>
                  </a:lnTo>
                  <a:lnTo>
                    <a:pt x="3068418" y="1235043"/>
                  </a:lnTo>
                  <a:cubicBezTo>
                    <a:pt x="3070025" y="1233257"/>
                    <a:pt x="3073240" y="1230995"/>
                    <a:pt x="3075145" y="1230757"/>
                  </a:cubicBezTo>
                  <a:cubicBezTo>
                    <a:pt x="3078955" y="1233139"/>
                    <a:pt x="3069906" y="1235996"/>
                    <a:pt x="3075145" y="1237901"/>
                  </a:cubicBezTo>
                  <a:cubicBezTo>
                    <a:pt x="3083718" y="1237901"/>
                    <a:pt x="3091337" y="1224566"/>
                    <a:pt x="3099910" y="1224090"/>
                  </a:cubicBezTo>
                  <a:close/>
                  <a:moveTo>
                    <a:pt x="2874643" y="1221709"/>
                  </a:moveTo>
                  <a:cubicBezTo>
                    <a:pt x="2874643" y="1224566"/>
                    <a:pt x="2866547" y="1227900"/>
                    <a:pt x="2867976" y="1230282"/>
                  </a:cubicBezTo>
                  <a:cubicBezTo>
                    <a:pt x="2863690" y="1229805"/>
                    <a:pt x="2856546" y="1234568"/>
                    <a:pt x="2853212" y="1232187"/>
                  </a:cubicBezTo>
                  <a:cubicBezTo>
                    <a:pt x="2863690" y="1231234"/>
                    <a:pt x="2866547" y="1225519"/>
                    <a:pt x="2874643" y="1221709"/>
                  </a:cubicBezTo>
                  <a:close/>
                  <a:moveTo>
                    <a:pt x="2731334" y="1221170"/>
                  </a:moveTo>
                  <a:lnTo>
                    <a:pt x="2722244" y="1229806"/>
                  </a:lnTo>
                  <a:cubicBezTo>
                    <a:pt x="2722244" y="1228377"/>
                    <a:pt x="2722720" y="1226948"/>
                    <a:pt x="2722244" y="1225519"/>
                  </a:cubicBezTo>
                  <a:cubicBezTo>
                    <a:pt x="2725577" y="1224329"/>
                    <a:pt x="2726768" y="1223495"/>
                    <a:pt x="2727780" y="1222781"/>
                  </a:cubicBezTo>
                  <a:close/>
                  <a:moveTo>
                    <a:pt x="3088956" y="1220757"/>
                  </a:moveTo>
                  <a:cubicBezTo>
                    <a:pt x="3086099" y="1224091"/>
                    <a:pt x="3084193" y="1227424"/>
                    <a:pt x="3080384" y="1230758"/>
                  </a:cubicBezTo>
                  <a:cubicBezTo>
                    <a:pt x="3076574" y="1227900"/>
                    <a:pt x="3083717" y="1224091"/>
                    <a:pt x="3088956" y="1220757"/>
                  </a:cubicBezTo>
                  <a:close/>
                  <a:moveTo>
                    <a:pt x="2731769" y="1220757"/>
                  </a:moveTo>
                  <a:lnTo>
                    <a:pt x="2732245" y="1220757"/>
                  </a:lnTo>
                  <a:lnTo>
                    <a:pt x="2731334" y="1221170"/>
                  </a:lnTo>
                  <a:close/>
                  <a:moveTo>
                    <a:pt x="2246470" y="1220280"/>
                  </a:moveTo>
                  <a:cubicBezTo>
                    <a:pt x="2245041" y="1223614"/>
                    <a:pt x="2246470" y="1223614"/>
                    <a:pt x="2251708" y="1220280"/>
                  </a:cubicBezTo>
                  <a:cubicBezTo>
                    <a:pt x="2255042" y="1224566"/>
                    <a:pt x="2234087" y="1227424"/>
                    <a:pt x="2240279" y="1233615"/>
                  </a:cubicBezTo>
                  <a:cubicBezTo>
                    <a:pt x="2235992" y="1233615"/>
                    <a:pt x="2228372" y="1232663"/>
                    <a:pt x="2225039" y="1238377"/>
                  </a:cubicBezTo>
                  <a:cubicBezTo>
                    <a:pt x="2223134" y="1241711"/>
                    <a:pt x="2227420" y="1231710"/>
                    <a:pt x="2225039" y="1231234"/>
                  </a:cubicBezTo>
                  <a:lnTo>
                    <a:pt x="2224562" y="1230758"/>
                  </a:lnTo>
                  <a:cubicBezTo>
                    <a:pt x="2230753" y="1229329"/>
                    <a:pt x="2227896" y="1233615"/>
                    <a:pt x="2236945" y="1229329"/>
                  </a:cubicBezTo>
                  <a:cubicBezTo>
                    <a:pt x="2235516" y="1224566"/>
                    <a:pt x="2235992" y="1226471"/>
                    <a:pt x="2246470" y="1220280"/>
                  </a:cubicBezTo>
                  <a:close/>
                  <a:moveTo>
                    <a:pt x="3063076" y="1219956"/>
                  </a:moveTo>
                  <a:lnTo>
                    <a:pt x="3058416" y="1228020"/>
                  </a:lnTo>
                  <a:cubicBezTo>
                    <a:pt x="3054785" y="1231234"/>
                    <a:pt x="3049903" y="1234568"/>
                    <a:pt x="3045617" y="1237902"/>
                  </a:cubicBezTo>
                  <a:cubicBezTo>
                    <a:pt x="3045617" y="1235044"/>
                    <a:pt x="3050856" y="1232187"/>
                    <a:pt x="3049903" y="1229329"/>
                  </a:cubicBezTo>
                  <a:cubicBezTo>
                    <a:pt x="3053475" y="1230282"/>
                    <a:pt x="3054785" y="1228853"/>
                    <a:pt x="3056273" y="1226650"/>
                  </a:cubicBezTo>
                  <a:close/>
                  <a:moveTo>
                    <a:pt x="2862210" y="1219351"/>
                  </a:moveTo>
                  <a:lnTo>
                    <a:pt x="2834639" y="1232186"/>
                  </a:lnTo>
                  <a:cubicBezTo>
                    <a:pt x="2836544" y="1226471"/>
                    <a:pt x="2853213" y="1224566"/>
                    <a:pt x="2852260" y="1219804"/>
                  </a:cubicBezTo>
                  <a:close/>
                  <a:moveTo>
                    <a:pt x="2862262" y="1219327"/>
                  </a:moveTo>
                  <a:lnTo>
                    <a:pt x="2862738" y="1219327"/>
                  </a:lnTo>
                  <a:lnTo>
                    <a:pt x="2862210" y="1219351"/>
                  </a:lnTo>
                  <a:close/>
                  <a:moveTo>
                    <a:pt x="3063714" y="1218852"/>
                  </a:moveTo>
                  <a:lnTo>
                    <a:pt x="3063714" y="1219328"/>
                  </a:lnTo>
                  <a:lnTo>
                    <a:pt x="3063076" y="1219956"/>
                  </a:lnTo>
                  <a:close/>
                  <a:moveTo>
                    <a:pt x="2639377" y="1218376"/>
                  </a:moveTo>
                  <a:cubicBezTo>
                    <a:pt x="2629376" y="1224567"/>
                    <a:pt x="2628423" y="1227424"/>
                    <a:pt x="2619374" y="1231234"/>
                  </a:cubicBezTo>
                  <a:cubicBezTo>
                    <a:pt x="2625089" y="1236473"/>
                    <a:pt x="2637472" y="1224091"/>
                    <a:pt x="2639377" y="1218376"/>
                  </a:cubicBezTo>
                  <a:close/>
                  <a:moveTo>
                    <a:pt x="2523648" y="1217899"/>
                  </a:moveTo>
                  <a:cubicBezTo>
                    <a:pt x="2518886" y="1219804"/>
                    <a:pt x="2507932" y="1224091"/>
                    <a:pt x="2512218" y="1227900"/>
                  </a:cubicBezTo>
                  <a:cubicBezTo>
                    <a:pt x="2516028" y="1224567"/>
                    <a:pt x="2527934" y="1220757"/>
                    <a:pt x="2523648" y="1217899"/>
                  </a:cubicBezTo>
                  <a:close/>
                  <a:moveTo>
                    <a:pt x="3479480" y="1217422"/>
                  </a:moveTo>
                  <a:cubicBezTo>
                    <a:pt x="3472337" y="1220280"/>
                    <a:pt x="3459954" y="1226948"/>
                    <a:pt x="3446143" y="1234092"/>
                  </a:cubicBezTo>
                  <a:cubicBezTo>
                    <a:pt x="3451858" y="1229329"/>
                    <a:pt x="3472813" y="1215994"/>
                    <a:pt x="3479480" y="1217422"/>
                  </a:cubicBezTo>
                  <a:close/>
                  <a:moveTo>
                    <a:pt x="2611278" y="1215518"/>
                  </a:moveTo>
                  <a:cubicBezTo>
                    <a:pt x="2606039" y="1215518"/>
                    <a:pt x="2602229" y="1220281"/>
                    <a:pt x="2603658" y="1223138"/>
                  </a:cubicBezTo>
                  <a:cubicBezTo>
                    <a:pt x="2606992" y="1220757"/>
                    <a:pt x="2615564" y="1217899"/>
                    <a:pt x="2611278" y="1215518"/>
                  </a:cubicBezTo>
                  <a:close/>
                  <a:moveTo>
                    <a:pt x="2767725" y="1212422"/>
                  </a:moveTo>
                  <a:lnTo>
                    <a:pt x="2768434" y="1212491"/>
                  </a:lnTo>
                  <a:lnTo>
                    <a:pt x="2767364" y="1212935"/>
                  </a:lnTo>
                  <a:close/>
                  <a:moveTo>
                    <a:pt x="3026221" y="1211892"/>
                  </a:moveTo>
                  <a:lnTo>
                    <a:pt x="3015673" y="1220339"/>
                  </a:lnTo>
                  <a:cubicBezTo>
                    <a:pt x="3010851" y="1224447"/>
                    <a:pt x="3005850" y="1228138"/>
                    <a:pt x="3000850" y="1228852"/>
                  </a:cubicBezTo>
                  <a:cubicBezTo>
                    <a:pt x="2996564" y="1231710"/>
                    <a:pt x="3002755" y="1232663"/>
                    <a:pt x="3005136" y="1230757"/>
                  </a:cubicBezTo>
                  <a:cubicBezTo>
                    <a:pt x="2995134" y="1235758"/>
                    <a:pt x="2982454" y="1246920"/>
                    <a:pt x="2972922" y="1249577"/>
                  </a:cubicBezTo>
                  <a:lnTo>
                    <a:pt x="2970602" y="1249374"/>
                  </a:lnTo>
                  <a:lnTo>
                    <a:pt x="2975609" y="1240044"/>
                  </a:lnTo>
                  <a:cubicBezTo>
                    <a:pt x="2978585" y="1236710"/>
                    <a:pt x="2982276" y="1233377"/>
                    <a:pt x="2985134" y="1230281"/>
                  </a:cubicBezTo>
                  <a:cubicBezTo>
                    <a:pt x="2984181" y="1232186"/>
                    <a:pt x="2985134" y="1233615"/>
                    <a:pt x="2986562" y="1235520"/>
                  </a:cubicBezTo>
                  <a:cubicBezTo>
                    <a:pt x="2990849" y="1231233"/>
                    <a:pt x="2994182" y="1228376"/>
                    <a:pt x="2998469" y="1229805"/>
                  </a:cubicBezTo>
                  <a:cubicBezTo>
                    <a:pt x="3000850" y="1226233"/>
                    <a:pt x="3005969" y="1222542"/>
                    <a:pt x="3011803" y="1219149"/>
                  </a:cubicBezTo>
                  <a:close/>
                  <a:moveTo>
                    <a:pt x="2837496" y="1210755"/>
                  </a:moveTo>
                  <a:cubicBezTo>
                    <a:pt x="2837496" y="1210755"/>
                    <a:pt x="2827019" y="1221233"/>
                    <a:pt x="2835591" y="1219328"/>
                  </a:cubicBezTo>
                  <a:cubicBezTo>
                    <a:pt x="2830352" y="1227424"/>
                    <a:pt x="2820351" y="1223138"/>
                    <a:pt x="2814636" y="1223614"/>
                  </a:cubicBezTo>
                  <a:cubicBezTo>
                    <a:pt x="2821303" y="1222661"/>
                    <a:pt x="2826542" y="1216470"/>
                    <a:pt x="2837496" y="1210755"/>
                  </a:cubicBezTo>
                  <a:close/>
                  <a:moveTo>
                    <a:pt x="2760343" y="1210755"/>
                  </a:moveTo>
                  <a:cubicBezTo>
                    <a:pt x="2759867" y="1215994"/>
                    <a:pt x="2752723" y="1216470"/>
                    <a:pt x="2750818" y="1219804"/>
                  </a:cubicBezTo>
                  <a:lnTo>
                    <a:pt x="2747961" y="1215518"/>
                  </a:lnTo>
                  <a:cubicBezTo>
                    <a:pt x="2747484" y="1213613"/>
                    <a:pt x="2749389" y="1214565"/>
                    <a:pt x="2750342" y="1215518"/>
                  </a:cubicBezTo>
                  <a:cubicBezTo>
                    <a:pt x="2751771" y="1217899"/>
                    <a:pt x="2757486" y="1211708"/>
                    <a:pt x="2760343" y="1210755"/>
                  </a:cubicBezTo>
                  <a:close/>
                  <a:moveTo>
                    <a:pt x="2742843" y="1210503"/>
                  </a:moveTo>
                  <a:lnTo>
                    <a:pt x="2744707" y="1210727"/>
                  </a:lnTo>
                  <a:lnTo>
                    <a:pt x="2743675" y="1211708"/>
                  </a:lnTo>
                  <a:close/>
                  <a:moveTo>
                    <a:pt x="3029425" y="1209326"/>
                  </a:moveTo>
                  <a:lnTo>
                    <a:pt x="3029425" y="1210279"/>
                  </a:lnTo>
                  <a:lnTo>
                    <a:pt x="3026221" y="1211892"/>
                  </a:lnTo>
                  <a:close/>
                  <a:moveTo>
                    <a:pt x="2741413" y="1208434"/>
                  </a:moveTo>
                  <a:lnTo>
                    <a:pt x="2742843" y="1210503"/>
                  </a:lnTo>
                  <a:lnTo>
                    <a:pt x="2737008" y="1209803"/>
                  </a:lnTo>
                  <a:cubicBezTo>
                    <a:pt x="2739389" y="1207660"/>
                    <a:pt x="2740579" y="1207660"/>
                    <a:pt x="2741413" y="1208434"/>
                  </a:cubicBezTo>
                  <a:close/>
                  <a:moveTo>
                    <a:pt x="2543175" y="1204088"/>
                  </a:moveTo>
                  <a:cubicBezTo>
                    <a:pt x="2545079" y="1206469"/>
                    <a:pt x="2542222" y="1208851"/>
                    <a:pt x="2546032" y="1211232"/>
                  </a:cubicBezTo>
                  <a:cubicBezTo>
                    <a:pt x="2548889" y="1210279"/>
                    <a:pt x="2560319" y="1209327"/>
                    <a:pt x="2556985" y="1204564"/>
                  </a:cubicBezTo>
                  <a:lnTo>
                    <a:pt x="2556985" y="1204088"/>
                  </a:lnTo>
                  <a:cubicBezTo>
                    <a:pt x="2549366" y="1209803"/>
                    <a:pt x="2548413" y="1203136"/>
                    <a:pt x="2543175" y="1204088"/>
                  </a:cubicBezTo>
                  <a:close/>
                  <a:moveTo>
                    <a:pt x="2753200" y="1202659"/>
                  </a:moveTo>
                  <a:cubicBezTo>
                    <a:pt x="2753200" y="1205516"/>
                    <a:pt x="2747962" y="1208374"/>
                    <a:pt x="2748914" y="1211232"/>
                  </a:cubicBezTo>
                  <a:lnTo>
                    <a:pt x="2744707" y="1210727"/>
                  </a:lnTo>
                  <a:close/>
                  <a:moveTo>
                    <a:pt x="2726054" y="1202183"/>
                  </a:moveTo>
                  <a:lnTo>
                    <a:pt x="2726530" y="1202183"/>
                  </a:lnTo>
                  <a:lnTo>
                    <a:pt x="2726229" y="1202359"/>
                  </a:lnTo>
                  <a:close/>
                  <a:moveTo>
                    <a:pt x="3049428" y="1199801"/>
                  </a:moveTo>
                  <a:lnTo>
                    <a:pt x="3034664" y="1208850"/>
                  </a:lnTo>
                  <a:cubicBezTo>
                    <a:pt x="3030854" y="1204564"/>
                    <a:pt x="3046094" y="1196467"/>
                    <a:pt x="3049428" y="1199801"/>
                  </a:cubicBezTo>
                  <a:close/>
                  <a:moveTo>
                    <a:pt x="2762605" y="1199027"/>
                  </a:moveTo>
                  <a:cubicBezTo>
                    <a:pt x="2764867" y="1199444"/>
                    <a:pt x="2767487" y="1200992"/>
                    <a:pt x="2768916" y="1202182"/>
                  </a:cubicBezTo>
                  <a:cubicBezTo>
                    <a:pt x="2766058" y="1204087"/>
                    <a:pt x="2763677" y="1204564"/>
                    <a:pt x="2761772" y="1203611"/>
                  </a:cubicBezTo>
                  <a:cubicBezTo>
                    <a:pt x="2759867" y="1204564"/>
                    <a:pt x="2761296" y="1205516"/>
                    <a:pt x="2761772" y="1206945"/>
                  </a:cubicBezTo>
                  <a:cubicBezTo>
                    <a:pt x="2759391" y="1207897"/>
                    <a:pt x="2758915" y="1205992"/>
                    <a:pt x="2757486" y="1205040"/>
                  </a:cubicBezTo>
                  <a:cubicBezTo>
                    <a:pt x="2763201" y="1204087"/>
                    <a:pt x="2766058" y="1198848"/>
                    <a:pt x="2758438" y="1202659"/>
                  </a:cubicBezTo>
                  <a:cubicBezTo>
                    <a:pt x="2758438" y="1199325"/>
                    <a:pt x="2760343" y="1198611"/>
                    <a:pt x="2762605" y="1199027"/>
                  </a:cubicBezTo>
                  <a:close/>
                  <a:moveTo>
                    <a:pt x="3109435" y="1197420"/>
                  </a:moveTo>
                  <a:cubicBezTo>
                    <a:pt x="3111816" y="1199325"/>
                    <a:pt x="3107530" y="1201706"/>
                    <a:pt x="3111340" y="1203611"/>
                  </a:cubicBezTo>
                  <a:cubicBezTo>
                    <a:pt x="3105625" y="1206945"/>
                    <a:pt x="3101815" y="1200754"/>
                    <a:pt x="3109435" y="1197420"/>
                  </a:cubicBezTo>
                  <a:close/>
                  <a:moveTo>
                    <a:pt x="2559367" y="1196944"/>
                  </a:moveTo>
                  <a:cubicBezTo>
                    <a:pt x="2554604" y="1201231"/>
                    <a:pt x="2554604" y="1195039"/>
                    <a:pt x="2548889" y="1200754"/>
                  </a:cubicBezTo>
                  <a:cubicBezTo>
                    <a:pt x="2550318" y="1206946"/>
                    <a:pt x="2562224" y="1199325"/>
                    <a:pt x="2559367" y="1196944"/>
                  </a:cubicBezTo>
                  <a:close/>
                  <a:moveTo>
                    <a:pt x="2571273" y="1194563"/>
                  </a:moveTo>
                  <a:cubicBezTo>
                    <a:pt x="2565558" y="1195039"/>
                    <a:pt x="2561748" y="1201231"/>
                    <a:pt x="2559843" y="1204564"/>
                  </a:cubicBezTo>
                  <a:cubicBezTo>
                    <a:pt x="2565558" y="1201231"/>
                    <a:pt x="2569844" y="1197897"/>
                    <a:pt x="2571273" y="1194563"/>
                  </a:cubicBezTo>
                  <a:close/>
                  <a:moveTo>
                    <a:pt x="2985609" y="1193134"/>
                  </a:moveTo>
                  <a:lnTo>
                    <a:pt x="2985609" y="1193610"/>
                  </a:lnTo>
                  <a:cubicBezTo>
                    <a:pt x="2992277" y="1194563"/>
                    <a:pt x="2980847" y="1203612"/>
                    <a:pt x="2992277" y="1202659"/>
                  </a:cubicBezTo>
                  <a:cubicBezTo>
                    <a:pt x="2982752" y="1207421"/>
                    <a:pt x="2979418" y="1207898"/>
                    <a:pt x="2967988" y="1216470"/>
                  </a:cubicBezTo>
                  <a:cubicBezTo>
                    <a:pt x="2963702" y="1214089"/>
                    <a:pt x="2972751" y="1211231"/>
                    <a:pt x="2973227" y="1208850"/>
                  </a:cubicBezTo>
                  <a:cubicBezTo>
                    <a:pt x="2971798" y="1208850"/>
                    <a:pt x="2970369" y="1207898"/>
                    <a:pt x="2967988" y="1208850"/>
                  </a:cubicBezTo>
                  <a:cubicBezTo>
                    <a:pt x="2965130" y="1213136"/>
                    <a:pt x="2959892" y="1221709"/>
                    <a:pt x="2952272" y="1220280"/>
                  </a:cubicBezTo>
                  <a:cubicBezTo>
                    <a:pt x="2947986" y="1223138"/>
                    <a:pt x="2954653" y="1225995"/>
                    <a:pt x="2947986" y="1228853"/>
                  </a:cubicBezTo>
                  <a:cubicBezTo>
                    <a:pt x="2945128" y="1224090"/>
                    <a:pt x="2948938" y="1218852"/>
                    <a:pt x="2952748" y="1214089"/>
                  </a:cubicBezTo>
                  <a:cubicBezTo>
                    <a:pt x="2950367" y="1218375"/>
                    <a:pt x="2954653" y="1220757"/>
                    <a:pt x="2961321" y="1214565"/>
                  </a:cubicBezTo>
                  <a:cubicBezTo>
                    <a:pt x="2965130" y="1211708"/>
                    <a:pt x="2956558" y="1213613"/>
                    <a:pt x="2959892" y="1209326"/>
                  </a:cubicBezTo>
                  <a:cubicBezTo>
                    <a:pt x="2967036" y="1207898"/>
                    <a:pt x="2976084" y="1198849"/>
                    <a:pt x="2971322" y="1199325"/>
                  </a:cubicBezTo>
                  <a:cubicBezTo>
                    <a:pt x="2972751" y="1192181"/>
                    <a:pt x="2985133" y="1198849"/>
                    <a:pt x="2985609" y="1193134"/>
                  </a:cubicBezTo>
                  <a:close/>
                  <a:moveTo>
                    <a:pt x="2773679" y="1193134"/>
                  </a:moveTo>
                  <a:cubicBezTo>
                    <a:pt x="2776298" y="1192062"/>
                    <a:pt x="2778918" y="1191943"/>
                    <a:pt x="2778918" y="1194086"/>
                  </a:cubicBezTo>
                  <a:cubicBezTo>
                    <a:pt x="2774631" y="1196944"/>
                    <a:pt x="2772250" y="1195991"/>
                    <a:pt x="2768440" y="1197896"/>
                  </a:cubicBezTo>
                  <a:cubicBezTo>
                    <a:pt x="2768440" y="1196230"/>
                    <a:pt x="2771059" y="1194206"/>
                    <a:pt x="2773679" y="1193134"/>
                  </a:cubicBezTo>
                  <a:close/>
                  <a:moveTo>
                    <a:pt x="2617946" y="1192182"/>
                  </a:moveTo>
                  <a:cubicBezTo>
                    <a:pt x="2616041" y="1195992"/>
                    <a:pt x="2623660" y="1194563"/>
                    <a:pt x="2620803" y="1199325"/>
                  </a:cubicBezTo>
                  <a:cubicBezTo>
                    <a:pt x="2630804" y="1195992"/>
                    <a:pt x="2622232" y="1188848"/>
                    <a:pt x="2617946" y="1192182"/>
                  </a:cubicBezTo>
                  <a:close/>
                  <a:moveTo>
                    <a:pt x="2308085" y="1190694"/>
                  </a:moveTo>
                  <a:cubicBezTo>
                    <a:pt x="2309097" y="1191229"/>
                    <a:pt x="2310049" y="1191944"/>
                    <a:pt x="2311716" y="1191229"/>
                  </a:cubicBezTo>
                  <a:cubicBezTo>
                    <a:pt x="2314097" y="1195039"/>
                    <a:pt x="2302191" y="1194563"/>
                    <a:pt x="2305049" y="1196944"/>
                  </a:cubicBezTo>
                  <a:cubicBezTo>
                    <a:pt x="2300286" y="1194563"/>
                    <a:pt x="2299810" y="1198849"/>
                    <a:pt x="2296476" y="1196468"/>
                  </a:cubicBezTo>
                  <a:cubicBezTo>
                    <a:pt x="2290285" y="1199325"/>
                    <a:pt x="2290761" y="1201707"/>
                    <a:pt x="2286475" y="1204564"/>
                  </a:cubicBezTo>
                  <a:cubicBezTo>
                    <a:pt x="2285046" y="1202659"/>
                    <a:pt x="2283141" y="1202659"/>
                    <a:pt x="2280760" y="1203612"/>
                  </a:cubicBezTo>
                  <a:cubicBezTo>
                    <a:pt x="2280760" y="1201230"/>
                    <a:pt x="2284570" y="1200278"/>
                    <a:pt x="2285046" y="1202183"/>
                  </a:cubicBezTo>
                  <a:lnTo>
                    <a:pt x="2285522" y="1201707"/>
                  </a:lnTo>
                  <a:cubicBezTo>
                    <a:pt x="2283617" y="1196468"/>
                    <a:pt x="2298381" y="1195992"/>
                    <a:pt x="2299334" y="1191705"/>
                  </a:cubicBezTo>
                  <a:cubicBezTo>
                    <a:pt x="2302191" y="1190276"/>
                    <a:pt x="2302667" y="1193134"/>
                    <a:pt x="2304096" y="1194563"/>
                  </a:cubicBezTo>
                  <a:cubicBezTo>
                    <a:pt x="2306001" y="1193610"/>
                    <a:pt x="2304572" y="1192658"/>
                    <a:pt x="2304096" y="1191229"/>
                  </a:cubicBezTo>
                  <a:cubicBezTo>
                    <a:pt x="2306001" y="1189801"/>
                    <a:pt x="2307073" y="1190158"/>
                    <a:pt x="2308085" y="1190694"/>
                  </a:cubicBezTo>
                  <a:close/>
                  <a:moveTo>
                    <a:pt x="3070859" y="1188848"/>
                  </a:moveTo>
                  <a:cubicBezTo>
                    <a:pt x="3070859" y="1188848"/>
                    <a:pt x="3068954" y="1192658"/>
                    <a:pt x="3069430" y="1194087"/>
                  </a:cubicBezTo>
                  <a:cubicBezTo>
                    <a:pt x="3062763" y="1199326"/>
                    <a:pt x="3058476" y="1199802"/>
                    <a:pt x="3052285" y="1203612"/>
                  </a:cubicBezTo>
                  <a:cubicBezTo>
                    <a:pt x="3058952" y="1197897"/>
                    <a:pt x="3062763" y="1195992"/>
                    <a:pt x="3070859" y="1188848"/>
                  </a:cubicBezTo>
                  <a:close/>
                  <a:moveTo>
                    <a:pt x="2807492" y="1188372"/>
                  </a:moveTo>
                  <a:cubicBezTo>
                    <a:pt x="2797967" y="1195991"/>
                    <a:pt x="2786061" y="1196944"/>
                    <a:pt x="2789871" y="1204088"/>
                  </a:cubicBezTo>
                  <a:cubicBezTo>
                    <a:pt x="2793681" y="1198849"/>
                    <a:pt x="2807492" y="1193134"/>
                    <a:pt x="2807492" y="1188372"/>
                  </a:cubicBezTo>
                  <a:close/>
                  <a:moveTo>
                    <a:pt x="2679858" y="1185991"/>
                  </a:moveTo>
                  <a:lnTo>
                    <a:pt x="2673838" y="1190048"/>
                  </a:lnTo>
                  <a:lnTo>
                    <a:pt x="2670571" y="1189860"/>
                  </a:lnTo>
                  <a:cubicBezTo>
                    <a:pt x="2667952" y="1189086"/>
                    <a:pt x="2665095" y="1187896"/>
                    <a:pt x="2659856" y="1191229"/>
                  </a:cubicBezTo>
                  <a:cubicBezTo>
                    <a:pt x="2660332" y="1195992"/>
                    <a:pt x="2664618" y="1192182"/>
                    <a:pt x="2666523" y="1193134"/>
                  </a:cubicBezTo>
                  <a:cubicBezTo>
                    <a:pt x="2664618" y="1194087"/>
                    <a:pt x="2663666" y="1196468"/>
                    <a:pt x="2663666" y="1196468"/>
                  </a:cubicBezTo>
                  <a:lnTo>
                    <a:pt x="2663666" y="1196903"/>
                  </a:lnTo>
                  <a:lnTo>
                    <a:pt x="2663605" y="1196945"/>
                  </a:lnTo>
                  <a:lnTo>
                    <a:pt x="2657423" y="1196996"/>
                  </a:lnTo>
                  <a:cubicBezTo>
                    <a:pt x="2651283" y="1199921"/>
                    <a:pt x="2645211" y="1209207"/>
                    <a:pt x="2636995" y="1204564"/>
                  </a:cubicBezTo>
                  <a:cubicBezTo>
                    <a:pt x="2629852" y="1208374"/>
                    <a:pt x="2629852" y="1211708"/>
                    <a:pt x="2626518" y="1215518"/>
                  </a:cubicBezTo>
                  <a:cubicBezTo>
                    <a:pt x="2625566" y="1213613"/>
                    <a:pt x="2624137" y="1211708"/>
                    <a:pt x="2620803" y="1214565"/>
                  </a:cubicBezTo>
                  <a:cubicBezTo>
                    <a:pt x="2623184" y="1217423"/>
                    <a:pt x="2618898" y="1219804"/>
                    <a:pt x="2617946" y="1225043"/>
                  </a:cubicBezTo>
                  <a:cubicBezTo>
                    <a:pt x="2619374" y="1224091"/>
                    <a:pt x="2621279" y="1222662"/>
                    <a:pt x="2622232" y="1223614"/>
                  </a:cubicBezTo>
                  <a:cubicBezTo>
                    <a:pt x="2630805" y="1215280"/>
                    <a:pt x="2641878" y="1209803"/>
                    <a:pt x="2652474" y="1204446"/>
                  </a:cubicBezTo>
                  <a:lnTo>
                    <a:pt x="2663605" y="1196945"/>
                  </a:lnTo>
                  <a:lnTo>
                    <a:pt x="2663666" y="1196944"/>
                  </a:lnTo>
                  <a:lnTo>
                    <a:pt x="2663666" y="1196903"/>
                  </a:lnTo>
                  <a:lnTo>
                    <a:pt x="2673838" y="1190048"/>
                  </a:lnTo>
                  <a:lnTo>
                    <a:pt x="2674590" y="1190091"/>
                  </a:lnTo>
                  <a:cubicBezTo>
                    <a:pt x="2676048" y="1189652"/>
                    <a:pt x="2677715" y="1188491"/>
                    <a:pt x="2679858" y="1185991"/>
                  </a:cubicBezTo>
                  <a:close/>
                  <a:moveTo>
                    <a:pt x="3146582" y="1185990"/>
                  </a:moveTo>
                  <a:lnTo>
                    <a:pt x="3146582" y="1186466"/>
                  </a:lnTo>
                  <a:lnTo>
                    <a:pt x="3146338" y="1186149"/>
                  </a:lnTo>
                  <a:close/>
                  <a:moveTo>
                    <a:pt x="2636043" y="1184085"/>
                  </a:moveTo>
                  <a:cubicBezTo>
                    <a:pt x="2623184" y="1187896"/>
                    <a:pt x="2627947" y="1194087"/>
                    <a:pt x="2638424" y="1186943"/>
                  </a:cubicBezTo>
                  <a:close/>
                  <a:moveTo>
                    <a:pt x="2715532" y="1183612"/>
                  </a:moveTo>
                  <a:lnTo>
                    <a:pt x="2714606" y="1184197"/>
                  </a:lnTo>
                  <a:lnTo>
                    <a:pt x="2711844" y="1185869"/>
                  </a:lnTo>
                  <a:lnTo>
                    <a:pt x="2713181" y="1183744"/>
                  </a:lnTo>
                  <a:close/>
                  <a:moveTo>
                    <a:pt x="2758439" y="1183133"/>
                  </a:moveTo>
                  <a:lnTo>
                    <a:pt x="2757962" y="1183609"/>
                  </a:lnTo>
                  <a:cubicBezTo>
                    <a:pt x="2757962" y="1183609"/>
                    <a:pt x="2754629" y="1187419"/>
                    <a:pt x="2756534" y="1188848"/>
                  </a:cubicBezTo>
                  <a:cubicBezTo>
                    <a:pt x="2751771" y="1191706"/>
                    <a:pt x="2753200" y="1185991"/>
                    <a:pt x="2753676" y="1184562"/>
                  </a:cubicBezTo>
                  <a:cubicBezTo>
                    <a:pt x="2748437" y="1187419"/>
                    <a:pt x="2748914" y="1189801"/>
                    <a:pt x="2751295" y="1192182"/>
                  </a:cubicBezTo>
                  <a:cubicBezTo>
                    <a:pt x="2745580" y="1192182"/>
                    <a:pt x="2747009" y="1186943"/>
                    <a:pt x="2746056" y="1185038"/>
                  </a:cubicBezTo>
                  <a:cubicBezTo>
                    <a:pt x="2752247" y="1179800"/>
                    <a:pt x="2752723" y="1186467"/>
                    <a:pt x="2758439" y="1183133"/>
                  </a:cubicBezTo>
                  <a:close/>
                  <a:moveTo>
                    <a:pt x="3184683" y="1182657"/>
                  </a:moveTo>
                  <a:lnTo>
                    <a:pt x="3184683" y="1183133"/>
                  </a:lnTo>
                  <a:cubicBezTo>
                    <a:pt x="3184683" y="1185514"/>
                    <a:pt x="3181825" y="1188372"/>
                    <a:pt x="3177063" y="1190753"/>
                  </a:cubicBezTo>
                  <a:cubicBezTo>
                    <a:pt x="3176586" y="1189324"/>
                    <a:pt x="3175158" y="1189324"/>
                    <a:pt x="3173729" y="1189801"/>
                  </a:cubicBezTo>
                  <a:cubicBezTo>
                    <a:pt x="3173729" y="1185514"/>
                    <a:pt x="3180873" y="1186943"/>
                    <a:pt x="3184683" y="1182657"/>
                  </a:cubicBezTo>
                  <a:close/>
                  <a:moveTo>
                    <a:pt x="2976085" y="1182180"/>
                  </a:moveTo>
                  <a:lnTo>
                    <a:pt x="2977037" y="1182656"/>
                  </a:lnTo>
                  <a:cubicBezTo>
                    <a:pt x="2977037" y="1182656"/>
                    <a:pt x="2974180" y="1185514"/>
                    <a:pt x="2972274" y="1186942"/>
                  </a:cubicBezTo>
                  <a:cubicBezTo>
                    <a:pt x="2970369" y="1188371"/>
                    <a:pt x="2972274" y="1189800"/>
                    <a:pt x="2972274" y="1191229"/>
                  </a:cubicBezTo>
                  <a:cubicBezTo>
                    <a:pt x="2967512" y="1195991"/>
                    <a:pt x="2966560" y="1192658"/>
                    <a:pt x="2963226" y="1193610"/>
                  </a:cubicBezTo>
                  <a:cubicBezTo>
                    <a:pt x="2967036" y="1188847"/>
                    <a:pt x="2969893" y="1184561"/>
                    <a:pt x="2976085" y="1182180"/>
                  </a:cubicBezTo>
                  <a:close/>
                  <a:moveTo>
                    <a:pt x="2780823" y="1182180"/>
                  </a:moveTo>
                  <a:cubicBezTo>
                    <a:pt x="2786538" y="1184085"/>
                    <a:pt x="2763678" y="1193134"/>
                    <a:pt x="2767964" y="1190276"/>
                  </a:cubicBezTo>
                  <a:cubicBezTo>
                    <a:pt x="2775108" y="1186942"/>
                    <a:pt x="2775108" y="1182656"/>
                    <a:pt x="2780823" y="1182180"/>
                  </a:cubicBezTo>
                  <a:close/>
                  <a:moveTo>
                    <a:pt x="2654617" y="1181228"/>
                  </a:moveTo>
                  <a:cubicBezTo>
                    <a:pt x="2648902" y="1188848"/>
                    <a:pt x="2629852" y="1195039"/>
                    <a:pt x="2624137" y="1205041"/>
                  </a:cubicBezTo>
                  <a:cubicBezTo>
                    <a:pt x="2630804" y="1205993"/>
                    <a:pt x="2648902" y="1185038"/>
                    <a:pt x="2657951" y="1185514"/>
                  </a:cubicBezTo>
                  <a:cubicBezTo>
                    <a:pt x="2656045" y="1182657"/>
                    <a:pt x="2653664" y="1185038"/>
                    <a:pt x="2655093" y="1181228"/>
                  </a:cubicBezTo>
                  <a:close/>
                  <a:moveTo>
                    <a:pt x="3141820" y="1180275"/>
                  </a:moveTo>
                  <a:lnTo>
                    <a:pt x="3144726" y="1184054"/>
                  </a:lnTo>
                  <a:lnTo>
                    <a:pt x="3145082" y="1183822"/>
                  </a:lnTo>
                  <a:lnTo>
                    <a:pt x="3145154" y="1184085"/>
                  </a:lnTo>
                  <a:lnTo>
                    <a:pt x="3144750" y="1184085"/>
                  </a:lnTo>
                  <a:lnTo>
                    <a:pt x="3146338" y="1186149"/>
                  </a:lnTo>
                  <a:lnTo>
                    <a:pt x="3131937" y="1195515"/>
                  </a:lnTo>
                  <a:cubicBezTo>
                    <a:pt x="3127055" y="1197658"/>
                    <a:pt x="3122055" y="1199564"/>
                    <a:pt x="3116578" y="1203612"/>
                  </a:cubicBezTo>
                  <a:cubicBezTo>
                    <a:pt x="3115626" y="1199325"/>
                    <a:pt x="3123246" y="1195039"/>
                    <a:pt x="3128009" y="1190276"/>
                  </a:cubicBezTo>
                  <a:cubicBezTo>
                    <a:pt x="3129437" y="1193134"/>
                    <a:pt x="3131342" y="1193610"/>
                    <a:pt x="3134676" y="1192181"/>
                  </a:cubicBezTo>
                  <a:cubicBezTo>
                    <a:pt x="3137534" y="1188372"/>
                    <a:pt x="3131342" y="1190753"/>
                    <a:pt x="3132771" y="1185990"/>
                  </a:cubicBezTo>
                  <a:close/>
                  <a:moveTo>
                    <a:pt x="2889407" y="1179799"/>
                  </a:moveTo>
                  <a:cubicBezTo>
                    <a:pt x="2893217" y="1178846"/>
                    <a:pt x="2894646" y="1186466"/>
                    <a:pt x="2888455" y="1189324"/>
                  </a:cubicBezTo>
                  <a:close/>
                  <a:moveTo>
                    <a:pt x="3008946" y="1178847"/>
                  </a:moveTo>
                  <a:cubicBezTo>
                    <a:pt x="3008470" y="1182181"/>
                    <a:pt x="3010375" y="1183609"/>
                    <a:pt x="3013351" y="1183788"/>
                  </a:cubicBezTo>
                  <a:lnTo>
                    <a:pt x="3014222" y="1183582"/>
                  </a:lnTo>
                  <a:lnTo>
                    <a:pt x="3010851" y="1185038"/>
                  </a:lnTo>
                  <a:cubicBezTo>
                    <a:pt x="3007518" y="1191229"/>
                    <a:pt x="3003231" y="1192182"/>
                    <a:pt x="2993230" y="1197420"/>
                  </a:cubicBezTo>
                  <a:cubicBezTo>
                    <a:pt x="2990373" y="1194087"/>
                    <a:pt x="3004183" y="1184085"/>
                    <a:pt x="2994182" y="1187895"/>
                  </a:cubicBezTo>
                  <a:cubicBezTo>
                    <a:pt x="2998469" y="1182180"/>
                    <a:pt x="3004660" y="1187419"/>
                    <a:pt x="3008946" y="1178847"/>
                  </a:cubicBezTo>
                  <a:close/>
                  <a:moveTo>
                    <a:pt x="3027270" y="1177948"/>
                  </a:moveTo>
                  <a:lnTo>
                    <a:pt x="3024186" y="1181228"/>
                  </a:lnTo>
                  <a:lnTo>
                    <a:pt x="3014222" y="1183582"/>
                  </a:lnTo>
                  <a:close/>
                  <a:moveTo>
                    <a:pt x="2344102" y="1175036"/>
                  </a:moveTo>
                  <a:lnTo>
                    <a:pt x="2344102" y="1175512"/>
                  </a:lnTo>
                  <a:cubicBezTo>
                    <a:pt x="2333148" y="1183133"/>
                    <a:pt x="2334577" y="1180751"/>
                    <a:pt x="2316956" y="1189324"/>
                  </a:cubicBezTo>
                  <a:cubicBezTo>
                    <a:pt x="2311241" y="1181703"/>
                    <a:pt x="2334577" y="1182656"/>
                    <a:pt x="2323147" y="1179322"/>
                  </a:cubicBezTo>
                  <a:cubicBezTo>
                    <a:pt x="2332196" y="1179322"/>
                    <a:pt x="2335529" y="1175036"/>
                    <a:pt x="2344102" y="1175036"/>
                  </a:cubicBezTo>
                  <a:close/>
                  <a:moveTo>
                    <a:pt x="2672238" y="1174561"/>
                  </a:moveTo>
                  <a:lnTo>
                    <a:pt x="2671762" y="1175037"/>
                  </a:lnTo>
                  <a:lnTo>
                    <a:pt x="2672144" y="1174584"/>
                  </a:lnTo>
                  <a:close/>
                  <a:moveTo>
                    <a:pt x="2968941" y="1174560"/>
                  </a:moveTo>
                  <a:cubicBezTo>
                    <a:pt x="2969894" y="1178370"/>
                    <a:pt x="2975609" y="1173131"/>
                    <a:pt x="2976561" y="1177417"/>
                  </a:cubicBezTo>
                  <a:lnTo>
                    <a:pt x="2976085" y="1177417"/>
                  </a:lnTo>
                  <a:cubicBezTo>
                    <a:pt x="2969894" y="1180751"/>
                    <a:pt x="2968465" y="1174560"/>
                    <a:pt x="2960369" y="1181227"/>
                  </a:cubicBezTo>
                  <a:cubicBezTo>
                    <a:pt x="2958463" y="1179322"/>
                    <a:pt x="2966560" y="1176465"/>
                    <a:pt x="2968941" y="1174560"/>
                  </a:cubicBezTo>
                  <a:close/>
                  <a:moveTo>
                    <a:pt x="2766899" y="1172462"/>
                  </a:moveTo>
                  <a:cubicBezTo>
                    <a:pt x="2770851" y="1173667"/>
                    <a:pt x="2770583" y="1181704"/>
                    <a:pt x="2772726" y="1181704"/>
                  </a:cubicBezTo>
                  <a:cubicBezTo>
                    <a:pt x="2766058" y="1184561"/>
                    <a:pt x="2766535" y="1175036"/>
                    <a:pt x="2761296" y="1174084"/>
                  </a:cubicBezTo>
                  <a:cubicBezTo>
                    <a:pt x="2763796" y="1172417"/>
                    <a:pt x="2765582" y="1172060"/>
                    <a:pt x="2766899" y="1172462"/>
                  </a:cubicBezTo>
                  <a:close/>
                  <a:moveTo>
                    <a:pt x="3173729" y="1171703"/>
                  </a:moveTo>
                  <a:lnTo>
                    <a:pt x="3173729" y="1172179"/>
                  </a:lnTo>
                  <a:cubicBezTo>
                    <a:pt x="3176110" y="1175037"/>
                    <a:pt x="3171347" y="1178370"/>
                    <a:pt x="3172776" y="1181704"/>
                  </a:cubicBezTo>
                  <a:cubicBezTo>
                    <a:pt x="3168966" y="1184562"/>
                    <a:pt x="3168490" y="1180276"/>
                    <a:pt x="3165156" y="1181704"/>
                  </a:cubicBezTo>
                  <a:cubicBezTo>
                    <a:pt x="3165156" y="1178370"/>
                    <a:pt x="3168013" y="1175037"/>
                    <a:pt x="3173729" y="1171703"/>
                  </a:cubicBezTo>
                  <a:close/>
                  <a:moveTo>
                    <a:pt x="3094671" y="1171227"/>
                  </a:moveTo>
                  <a:cubicBezTo>
                    <a:pt x="3088957" y="1178370"/>
                    <a:pt x="3077526" y="1187419"/>
                    <a:pt x="3068001" y="1189324"/>
                  </a:cubicBezTo>
                  <a:cubicBezTo>
                    <a:pt x="3067049" y="1184086"/>
                    <a:pt x="3085146" y="1182181"/>
                    <a:pt x="3079431" y="1179323"/>
                  </a:cubicBezTo>
                  <a:cubicBezTo>
                    <a:pt x="3085146" y="1175513"/>
                    <a:pt x="3088480" y="1176466"/>
                    <a:pt x="3094671" y="1171227"/>
                  </a:cubicBezTo>
                  <a:close/>
                  <a:moveTo>
                    <a:pt x="2601277" y="1169798"/>
                  </a:moveTo>
                  <a:cubicBezTo>
                    <a:pt x="2597943" y="1169798"/>
                    <a:pt x="2593657" y="1172656"/>
                    <a:pt x="2589370" y="1175513"/>
                  </a:cubicBezTo>
                  <a:cubicBezTo>
                    <a:pt x="2591275" y="1179799"/>
                    <a:pt x="2603182" y="1173132"/>
                    <a:pt x="2601277" y="1169798"/>
                  </a:cubicBezTo>
                  <a:close/>
                  <a:moveTo>
                    <a:pt x="3031806" y="1168845"/>
                  </a:moveTo>
                  <a:cubicBezTo>
                    <a:pt x="3028949" y="1174560"/>
                    <a:pt x="3018948" y="1173132"/>
                    <a:pt x="3011804" y="1178370"/>
                  </a:cubicBezTo>
                  <a:cubicBezTo>
                    <a:pt x="3014661" y="1173132"/>
                    <a:pt x="3028473" y="1166464"/>
                    <a:pt x="3031806" y="1168845"/>
                  </a:cubicBezTo>
                  <a:close/>
                  <a:moveTo>
                    <a:pt x="2964179" y="1168369"/>
                  </a:moveTo>
                  <a:cubicBezTo>
                    <a:pt x="2971323" y="1163606"/>
                    <a:pt x="2966084" y="1174560"/>
                    <a:pt x="2959893" y="1176941"/>
                  </a:cubicBezTo>
                  <a:cubicBezTo>
                    <a:pt x="2953701" y="1174560"/>
                    <a:pt x="2970370" y="1170750"/>
                    <a:pt x="2964179" y="1168369"/>
                  </a:cubicBezTo>
                  <a:close/>
                  <a:moveTo>
                    <a:pt x="2561748" y="1165988"/>
                  </a:moveTo>
                  <a:cubicBezTo>
                    <a:pt x="2553652" y="1169798"/>
                    <a:pt x="2533173" y="1177894"/>
                    <a:pt x="2539364" y="1168369"/>
                  </a:cubicBezTo>
                  <a:cubicBezTo>
                    <a:pt x="2531744" y="1170274"/>
                    <a:pt x="2516981" y="1180275"/>
                    <a:pt x="2511742" y="1185514"/>
                  </a:cubicBezTo>
                  <a:cubicBezTo>
                    <a:pt x="2507932" y="1184085"/>
                    <a:pt x="2514123" y="1177894"/>
                    <a:pt x="2506979" y="1182657"/>
                  </a:cubicBezTo>
                  <a:cubicBezTo>
                    <a:pt x="2502217" y="1193610"/>
                    <a:pt x="2474118" y="1205041"/>
                    <a:pt x="2466022" y="1206946"/>
                  </a:cubicBezTo>
                  <a:cubicBezTo>
                    <a:pt x="2457926" y="1215518"/>
                    <a:pt x="2445543" y="1219328"/>
                    <a:pt x="2442686" y="1215518"/>
                  </a:cubicBezTo>
                  <a:cubicBezTo>
                    <a:pt x="2426493" y="1223614"/>
                    <a:pt x="2404109" y="1235521"/>
                    <a:pt x="2386488" y="1244569"/>
                  </a:cubicBezTo>
                  <a:cubicBezTo>
                    <a:pt x="2384107" y="1246950"/>
                    <a:pt x="2386012" y="1249332"/>
                    <a:pt x="2381250" y="1252189"/>
                  </a:cubicBezTo>
                  <a:cubicBezTo>
                    <a:pt x="2368867" y="1254571"/>
                    <a:pt x="2348388" y="1266001"/>
                    <a:pt x="2348388" y="1272668"/>
                  </a:cubicBezTo>
                  <a:cubicBezTo>
                    <a:pt x="2345054" y="1272192"/>
                    <a:pt x="2340292" y="1274573"/>
                    <a:pt x="2336482" y="1274573"/>
                  </a:cubicBezTo>
                  <a:cubicBezTo>
                    <a:pt x="2325052" y="1287432"/>
                    <a:pt x="2320766" y="1290289"/>
                    <a:pt x="2306002" y="1298386"/>
                  </a:cubicBezTo>
                  <a:cubicBezTo>
                    <a:pt x="2318861" y="1307910"/>
                    <a:pt x="2278379" y="1322674"/>
                    <a:pt x="2272665" y="1332676"/>
                  </a:cubicBezTo>
                  <a:cubicBezTo>
                    <a:pt x="2269331" y="1332199"/>
                    <a:pt x="2264568" y="1333152"/>
                    <a:pt x="2262663" y="1337438"/>
                  </a:cubicBezTo>
                  <a:cubicBezTo>
                    <a:pt x="2260282" y="1336485"/>
                    <a:pt x="2258853" y="1337438"/>
                    <a:pt x="2260282" y="1334581"/>
                  </a:cubicBezTo>
                  <a:cubicBezTo>
                    <a:pt x="2249328" y="1342200"/>
                    <a:pt x="2236946" y="1346963"/>
                    <a:pt x="2231707" y="1354107"/>
                  </a:cubicBezTo>
                  <a:cubicBezTo>
                    <a:pt x="2235517" y="1351726"/>
                    <a:pt x="2238375" y="1350297"/>
                    <a:pt x="2240280" y="1351726"/>
                  </a:cubicBezTo>
                  <a:cubicBezTo>
                    <a:pt x="2238375" y="1355535"/>
                    <a:pt x="2231231" y="1358869"/>
                    <a:pt x="2228373" y="1357440"/>
                  </a:cubicBezTo>
                  <a:cubicBezTo>
                    <a:pt x="2229326" y="1359822"/>
                    <a:pt x="2225040" y="1362679"/>
                    <a:pt x="2225992" y="1365061"/>
                  </a:cubicBezTo>
                  <a:cubicBezTo>
                    <a:pt x="2237422" y="1358393"/>
                    <a:pt x="2248376" y="1356488"/>
                    <a:pt x="2255043" y="1346963"/>
                  </a:cubicBezTo>
                  <a:cubicBezTo>
                    <a:pt x="2265044" y="1348868"/>
                    <a:pt x="2283142" y="1333152"/>
                    <a:pt x="2285523" y="1326484"/>
                  </a:cubicBezTo>
                  <a:cubicBezTo>
                    <a:pt x="2286476" y="1327437"/>
                    <a:pt x="2287905" y="1326961"/>
                    <a:pt x="2288857" y="1327437"/>
                  </a:cubicBezTo>
                  <a:cubicBezTo>
                    <a:pt x="2285047" y="1327437"/>
                    <a:pt x="2282666" y="1330294"/>
                    <a:pt x="2285047" y="1332676"/>
                  </a:cubicBezTo>
                  <a:cubicBezTo>
                    <a:pt x="2301716" y="1329342"/>
                    <a:pt x="2330291" y="1299814"/>
                    <a:pt x="2341721" y="1304577"/>
                  </a:cubicBezTo>
                  <a:cubicBezTo>
                    <a:pt x="2350770" y="1298862"/>
                    <a:pt x="2348388" y="1299814"/>
                    <a:pt x="2352198" y="1293623"/>
                  </a:cubicBezTo>
                  <a:cubicBezTo>
                    <a:pt x="2354103" y="1298862"/>
                    <a:pt x="2369343" y="1290289"/>
                    <a:pt x="2368391" y="1286479"/>
                  </a:cubicBezTo>
                  <a:cubicBezTo>
                    <a:pt x="2389822" y="1279336"/>
                    <a:pt x="2404109" y="1260762"/>
                    <a:pt x="2426017" y="1259333"/>
                  </a:cubicBezTo>
                  <a:cubicBezTo>
                    <a:pt x="2430303" y="1256476"/>
                    <a:pt x="2423636" y="1254094"/>
                    <a:pt x="2430303" y="1250761"/>
                  </a:cubicBezTo>
                  <a:cubicBezTo>
                    <a:pt x="2431732" y="1252666"/>
                    <a:pt x="2432684" y="1254094"/>
                    <a:pt x="2431732" y="1255999"/>
                  </a:cubicBezTo>
                  <a:cubicBezTo>
                    <a:pt x="2440781" y="1247903"/>
                    <a:pt x="2440781" y="1250761"/>
                    <a:pt x="2448401" y="1249808"/>
                  </a:cubicBezTo>
                  <a:cubicBezTo>
                    <a:pt x="2452687" y="1243617"/>
                    <a:pt x="2440781" y="1248379"/>
                    <a:pt x="2444590" y="1244569"/>
                  </a:cubicBezTo>
                  <a:cubicBezTo>
                    <a:pt x="2449353" y="1245522"/>
                    <a:pt x="2450782" y="1237902"/>
                    <a:pt x="2454592" y="1239807"/>
                  </a:cubicBezTo>
                  <a:cubicBezTo>
                    <a:pt x="2456973" y="1242188"/>
                    <a:pt x="2445543" y="1244569"/>
                    <a:pt x="2451258" y="1246474"/>
                  </a:cubicBezTo>
                  <a:cubicBezTo>
                    <a:pt x="2457926" y="1242664"/>
                    <a:pt x="2461735" y="1244093"/>
                    <a:pt x="2468403" y="1240283"/>
                  </a:cubicBezTo>
                  <a:cubicBezTo>
                    <a:pt x="2468403" y="1235521"/>
                    <a:pt x="2461735" y="1243140"/>
                    <a:pt x="2461735" y="1238378"/>
                  </a:cubicBezTo>
                  <a:cubicBezTo>
                    <a:pt x="2468403" y="1238854"/>
                    <a:pt x="2471261" y="1232187"/>
                    <a:pt x="2478405" y="1232187"/>
                  </a:cubicBezTo>
                  <a:cubicBezTo>
                    <a:pt x="2478881" y="1235521"/>
                    <a:pt x="2465069" y="1239331"/>
                    <a:pt x="2469832" y="1242188"/>
                  </a:cubicBezTo>
                  <a:cubicBezTo>
                    <a:pt x="2476023" y="1237426"/>
                    <a:pt x="2476975" y="1235044"/>
                    <a:pt x="2483167" y="1235044"/>
                  </a:cubicBezTo>
                  <a:cubicBezTo>
                    <a:pt x="2480786" y="1229805"/>
                    <a:pt x="2489834" y="1226948"/>
                    <a:pt x="2496502" y="1223614"/>
                  </a:cubicBezTo>
                  <a:cubicBezTo>
                    <a:pt x="2495550" y="1221709"/>
                    <a:pt x="2493645" y="1221709"/>
                    <a:pt x="2492215" y="1221709"/>
                  </a:cubicBezTo>
                  <a:cubicBezTo>
                    <a:pt x="2496026" y="1219804"/>
                    <a:pt x="2495550" y="1217899"/>
                    <a:pt x="2498883" y="1215994"/>
                  </a:cubicBezTo>
                  <a:cubicBezTo>
                    <a:pt x="2492811" y="1224567"/>
                    <a:pt x="2503884" y="1218405"/>
                    <a:pt x="2508394" y="1217802"/>
                  </a:cubicBezTo>
                  <a:lnTo>
                    <a:pt x="2508676" y="1218194"/>
                  </a:lnTo>
                  <a:lnTo>
                    <a:pt x="2508148" y="1218570"/>
                  </a:lnTo>
                  <a:lnTo>
                    <a:pt x="2504598" y="1219507"/>
                  </a:lnTo>
                  <a:cubicBezTo>
                    <a:pt x="2502455" y="1220876"/>
                    <a:pt x="2500550" y="1222662"/>
                    <a:pt x="2501741" y="1223138"/>
                  </a:cubicBezTo>
                  <a:lnTo>
                    <a:pt x="2508148" y="1218570"/>
                  </a:lnTo>
                  <a:lnTo>
                    <a:pt x="2508820" y="1218393"/>
                  </a:lnTo>
                  <a:lnTo>
                    <a:pt x="2509837" y="1219804"/>
                  </a:lnTo>
                  <a:lnTo>
                    <a:pt x="2508884" y="1218376"/>
                  </a:lnTo>
                  <a:lnTo>
                    <a:pt x="2508820" y="1218393"/>
                  </a:lnTo>
                  <a:lnTo>
                    <a:pt x="2508676" y="1218194"/>
                  </a:lnTo>
                  <a:lnTo>
                    <a:pt x="2514599" y="1213971"/>
                  </a:lnTo>
                  <a:cubicBezTo>
                    <a:pt x="2517814" y="1210280"/>
                    <a:pt x="2521029" y="1206946"/>
                    <a:pt x="2527458" y="1206946"/>
                  </a:cubicBezTo>
                  <a:cubicBezTo>
                    <a:pt x="2524600" y="1209327"/>
                    <a:pt x="2529839" y="1207898"/>
                    <a:pt x="2527458" y="1210279"/>
                  </a:cubicBezTo>
                  <a:cubicBezTo>
                    <a:pt x="2522696" y="1214565"/>
                    <a:pt x="2522219" y="1209803"/>
                    <a:pt x="2516981" y="1214089"/>
                  </a:cubicBezTo>
                  <a:cubicBezTo>
                    <a:pt x="2526505" y="1214089"/>
                    <a:pt x="2526030" y="1217899"/>
                    <a:pt x="2536031" y="1214089"/>
                  </a:cubicBezTo>
                  <a:cubicBezTo>
                    <a:pt x="2537459" y="1207422"/>
                    <a:pt x="2534602" y="1209327"/>
                    <a:pt x="2529839" y="1205993"/>
                  </a:cubicBezTo>
                  <a:cubicBezTo>
                    <a:pt x="2544127" y="1196944"/>
                    <a:pt x="2545556" y="1198849"/>
                    <a:pt x="2554604" y="1188848"/>
                  </a:cubicBezTo>
                  <a:cubicBezTo>
                    <a:pt x="2555557" y="1190753"/>
                    <a:pt x="2556985" y="1192658"/>
                    <a:pt x="2560319" y="1189801"/>
                  </a:cubicBezTo>
                  <a:cubicBezTo>
                    <a:pt x="2561748" y="1185038"/>
                    <a:pt x="2568416" y="1180275"/>
                    <a:pt x="2571273" y="1175513"/>
                  </a:cubicBezTo>
                  <a:cubicBezTo>
                    <a:pt x="2564606" y="1176466"/>
                    <a:pt x="2558890" y="1175513"/>
                    <a:pt x="2550318" y="1179799"/>
                  </a:cubicBezTo>
                  <a:cubicBezTo>
                    <a:pt x="2546508" y="1184562"/>
                    <a:pt x="2552699" y="1186467"/>
                    <a:pt x="2551271" y="1188372"/>
                  </a:cubicBezTo>
                  <a:cubicBezTo>
                    <a:pt x="2546032" y="1188372"/>
                    <a:pt x="2541269" y="1188372"/>
                    <a:pt x="2534602" y="1191229"/>
                  </a:cubicBezTo>
                  <a:cubicBezTo>
                    <a:pt x="2536983" y="1186943"/>
                    <a:pt x="2540317" y="1188848"/>
                    <a:pt x="2545556" y="1184562"/>
                  </a:cubicBezTo>
                  <a:cubicBezTo>
                    <a:pt x="2542222" y="1179799"/>
                    <a:pt x="2534126" y="1185514"/>
                    <a:pt x="2526030" y="1190753"/>
                  </a:cubicBezTo>
                  <a:cubicBezTo>
                    <a:pt x="2526505" y="1199325"/>
                    <a:pt x="2516981" y="1196944"/>
                    <a:pt x="2514123" y="1206946"/>
                  </a:cubicBezTo>
                  <a:cubicBezTo>
                    <a:pt x="2512694" y="1197897"/>
                    <a:pt x="2498407" y="1213137"/>
                    <a:pt x="2496502" y="1212184"/>
                  </a:cubicBezTo>
                  <a:cubicBezTo>
                    <a:pt x="2496026" y="1210755"/>
                    <a:pt x="2496502" y="1209327"/>
                    <a:pt x="2496502" y="1207898"/>
                  </a:cubicBezTo>
                  <a:cubicBezTo>
                    <a:pt x="2482691" y="1219328"/>
                    <a:pt x="2459831" y="1232663"/>
                    <a:pt x="2442686" y="1240283"/>
                  </a:cubicBezTo>
                  <a:cubicBezTo>
                    <a:pt x="2442209" y="1235997"/>
                    <a:pt x="2454116" y="1230758"/>
                    <a:pt x="2458878" y="1225995"/>
                  </a:cubicBezTo>
                  <a:cubicBezTo>
                    <a:pt x="2481262" y="1215042"/>
                    <a:pt x="2506027" y="1202183"/>
                    <a:pt x="2530792" y="1182180"/>
                  </a:cubicBezTo>
                  <a:cubicBezTo>
                    <a:pt x="2531744" y="1183133"/>
                    <a:pt x="2530792" y="1184562"/>
                    <a:pt x="2530792" y="1185514"/>
                  </a:cubicBezTo>
                  <a:cubicBezTo>
                    <a:pt x="2536031" y="1182657"/>
                    <a:pt x="2535554" y="1179799"/>
                    <a:pt x="2537459" y="1176942"/>
                  </a:cubicBezTo>
                  <a:cubicBezTo>
                    <a:pt x="2544127" y="1174561"/>
                    <a:pt x="2556985" y="1173132"/>
                    <a:pt x="2561748" y="1165988"/>
                  </a:cubicBezTo>
                  <a:close/>
                  <a:moveTo>
                    <a:pt x="2618898" y="1165035"/>
                  </a:moveTo>
                  <a:cubicBezTo>
                    <a:pt x="2614612" y="1165988"/>
                    <a:pt x="2602706" y="1169322"/>
                    <a:pt x="2606992" y="1174084"/>
                  </a:cubicBezTo>
                  <a:cubicBezTo>
                    <a:pt x="2612231" y="1169322"/>
                    <a:pt x="2622708" y="1164559"/>
                    <a:pt x="2618898" y="1165035"/>
                  </a:cubicBezTo>
                  <a:close/>
                  <a:moveTo>
                    <a:pt x="2741294" y="1164559"/>
                  </a:moveTo>
                  <a:cubicBezTo>
                    <a:pt x="2737008" y="1166464"/>
                    <a:pt x="2737484" y="1171227"/>
                    <a:pt x="2735103" y="1166940"/>
                  </a:cubicBezTo>
                  <a:cubicBezTo>
                    <a:pt x="2730817" y="1169322"/>
                    <a:pt x="2727007" y="1176942"/>
                    <a:pt x="2730817" y="1175513"/>
                  </a:cubicBezTo>
                  <a:cubicBezTo>
                    <a:pt x="2731769" y="1168846"/>
                    <a:pt x="2742247" y="1172656"/>
                    <a:pt x="2741294" y="1164559"/>
                  </a:cubicBezTo>
                  <a:close/>
                  <a:moveTo>
                    <a:pt x="2828924" y="1164083"/>
                  </a:moveTo>
                  <a:cubicBezTo>
                    <a:pt x="2832257" y="1169322"/>
                    <a:pt x="2811779" y="1172656"/>
                    <a:pt x="2816541" y="1165988"/>
                  </a:cubicBezTo>
                  <a:cubicBezTo>
                    <a:pt x="2821304" y="1164083"/>
                    <a:pt x="2821780" y="1170274"/>
                    <a:pt x="2828924" y="1164083"/>
                  </a:cubicBezTo>
                  <a:close/>
                  <a:moveTo>
                    <a:pt x="2688906" y="1162655"/>
                  </a:moveTo>
                  <a:cubicBezTo>
                    <a:pt x="2692716" y="1167417"/>
                    <a:pt x="2682239" y="1167893"/>
                    <a:pt x="2682239" y="1171227"/>
                  </a:cubicBezTo>
                  <a:cubicBezTo>
                    <a:pt x="2674619" y="1173132"/>
                    <a:pt x="2686049" y="1161702"/>
                    <a:pt x="2688906" y="1162655"/>
                  </a:cubicBezTo>
                  <a:close/>
                  <a:moveTo>
                    <a:pt x="2851307" y="1160749"/>
                  </a:moveTo>
                  <a:cubicBezTo>
                    <a:pt x="2847973" y="1162654"/>
                    <a:pt x="2844639" y="1166464"/>
                    <a:pt x="2844639" y="1166464"/>
                  </a:cubicBezTo>
                  <a:lnTo>
                    <a:pt x="2844163" y="1166464"/>
                  </a:lnTo>
                  <a:cubicBezTo>
                    <a:pt x="2844163" y="1171703"/>
                    <a:pt x="2855117" y="1167893"/>
                    <a:pt x="2855593" y="1163606"/>
                  </a:cubicBezTo>
                  <a:cubicBezTo>
                    <a:pt x="2854165" y="1164559"/>
                    <a:pt x="2852260" y="1165988"/>
                    <a:pt x="2851307" y="1165035"/>
                  </a:cubicBezTo>
                  <a:cubicBezTo>
                    <a:pt x="2851307" y="1163606"/>
                    <a:pt x="2853212" y="1162178"/>
                    <a:pt x="2851307" y="1160749"/>
                  </a:cubicBezTo>
                  <a:close/>
                  <a:moveTo>
                    <a:pt x="2684620" y="1159797"/>
                  </a:moveTo>
                  <a:lnTo>
                    <a:pt x="2672144" y="1174584"/>
                  </a:lnTo>
                  <a:lnTo>
                    <a:pt x="2666166" y="1176049"/>
                  </a:lnTo>
                  <a:cubicBezTo>
                    <a:pt x="2663785" y="1176942"/>
                    <a:pt x="2661761" y="1178133"/>
                    <a:pt x="2662237" y="1179323"/>
                  </a:cubicBezTo>
                  <a:cubicBezTo>
                    <a:pt x="2668428" y="1175513"/>
                    <a:pt x="2664142" y="1181228"/>
                    <a:pt x="2670809" y="1179799"/>
                  </a:cubicBezTo>
                  <a:cubicBezTo>
                    <a:pt x="2674619" y="1178370"/>
                    <a:pt x="2680811" y="1172179"/>
                    <a:pt x="2682715" y="1174084"/>
                  </a:cubicBezTo>
                  <a:cubicBezTo>
                    <a:pt x="2679858" y="1175989"/>
                    <a:pt x="2683668" y="1177418"/>
                    <a:pt x="2681287" y="1179323"/>
                  </a:cubicBezTo>
                  <a:cubicBezTo>
                    <a:pt x="2676048" y="1183609"/>
                    <a:pt x="2670333" y="1182657"/>
                    <a:pt x="2671285" y="1187419"/>
                  </a:cubicBezTo>
                  <a:cubicBezTo>
                    <a:pt x="2680811" y="1187419"/>
                    <a:pt x="2704147" y="1172179"/>
                    <a:pt x="2694146" y="1171703"/>
                  </a:cubicBezTo>
                  <a:cubicBezTo>
                    <a:pt x="2698908" y="1167417"/>
                    <a:pt x="2699860" y="1170274"/>
                    <a:pt x="2704147" y="1166940"/>
                  </a:cubicBezTo>
                  <a:cubicBezTo>
                    <a:pt x="2703670" y="1165035"/>
                    <a:pt x="2704623" y="1162654"/>
                    <a:pt x="2704623" y="1160749"/>
                  </a:cubicBezTo>
                  <a:cubicBezTo>
                    <a:pt x="2693193" y="1166464"/>
                    <a:pt x="2694146" y="1171703"/>
                    <a:pt x="2687478" y="1177418"/>
                  </a:cubicBezTo>
                  <a:cubicBezTo>
                    <a:pt x="2686525" y="1171703"/>
                    <a:pt x="2693669" y="1165512"/>
                    <a:pt x="2698432" y="1159797"/>
                  </a:cubicBezTo>
                  <a:cubicBezTo>
                    <a:pt x="2691764" y="1163607"/>
                    <a:pt x="2690336" y="1156939"/>
                    <a:pt x="2684620" y="1159797"/>
                  </a:cubicBezTo>
                  <a:close/>
                  <a:moveTo>
                    <a:pt x="2369343" y="1159320"/>
                  </a:moveTo>
                  <a:cubicBezTo>
                    <a:pt x="2369343" y="1159320"/>
                    <a:pt x="2361723" y="1164559"/>
                    <a:pt x="2359342" y="1167416"/>
                  </a:cubicBezTo>
                  <a:cubicBezTo>
                    <a:pt x="2357437" y="1164559"/>
                    <a:pt x="2366009" y="1159796"/>
                    <a:pt x="2369343" y="1159320"/>
                  </a:cubicBezTo>
                  <a:close/>
                  <a:moveTo>
                    <a:pt x="3050379" y="1151224"/>
                  </a:moveTo>
                  <a:cubicBezTo>
                    <a:pt x="3050379" y="1151224"/>
                    <a:pt x="3048951" y="1153605"/>
                    <a:pt x="3047522" y="1154558"/>
                  </a:cubicBezTo>
                  <a:cubicBezTo>
                    <a:pt x="3045617" y="1155987"/>
                    <a:pt x="3047522" y="1156463"/>
                    <a:pt x="3048474" y="1155510"/>
                  </a:cubicBezTo>
                  <a:cubicBezTo>
                    <a:pt x="3050379" y="1157415"/>
                    <a:pt x="3042283" y="1160273"/>
                    <a:pt x="3039902" y="1162178"/>
                  </a:cubicBezTo>
                  <a:cubicBezTo>
                    <a:pt x="3036568" y="1160749"/>
                    <a:pt x="3031806" y="1162178"/>
                    <a:pt x="3030377" y="1156463"/>
                  </a:cubicBezTo>
                  <a:cubicBezTo>
                    <a:pt x="3040378" y="1152653"/>
                    <a:pt x="3038473" y="1158368"/>
                    <a:pt x="3050379" y="1151224"/>
                  </a:cubicBezTo>
                  <a:close/>
                  <a:moveTo>
                    <a:pt x="2381725" y="1150272"/>
                  </a:moveTo>
                  <a:cubicBezTo>
                    <a:pt x="2382678" y="1152177"/>
                    <a:pt x="2385535" y="1151224"/>
                    <a:pt x="2386488" y="1153129"/>
                  </a:cubicBezTo>
                  <a:cubicBezTo>
                    <a:pt x="2381725" y="1155034"/>
                    <a:pt x="2376486" y="1157892"/>
                    <a:pt x="2372200" y="1159321"/>
                  </a:cubicBezTo>
                  <a:cubicBezTo>
                    <a:pt x="2373152" y="1153129"/>
                    <a:pt x="2378867" y="1157416"/>
                    <a:pt x="2381725" y="1150272"/>
                  </a:cubicBezTo>
                  <a:close/>
                  <a:moveTo>
                    <a:pt x="3137057" y="1148843"/>
                  </a:moveTo>
                  <a:lnTo>
                    <a:pt x="3137533" y="1148843"/>
                  </a:lnTo>
                  <a:cubicBezTo>
                    <a:pt x="3137533" y="1153129"/>
                    <a:pt x="3119912" y="1158368"/>
                    <a:pt x="3123245" y="1162178"/>
                  </a:cubicBezTo>
                  <a:cubicBezTo>
                    <a:pt x="3120864" y="1163130"/>
                    <a:pt x="3120388" y="1161226"/>
                    <a:pt x="3118959" y="1160273"/>
                  </a:cubicBezTo>
                  <a:cubicBezTo>
                    <a:pt x="3111339" y="1164083"/>
                    <a:pt x="3108958" y="1172656"/>
                    <a:pt x="3101338" y="1172656"/>
                  </a:cubicBezTo>
                  <a:cubicBezTo>
                    <a:pt x="3105624" y="1163130"/>
                    <a:pt x="3125627" y="1153605"/>
                    <a:pt x="3137057" y="1148843"/>
                  </a:cubicBezTo>
                  <a:close/>
                  <a:moveTo>
                    <a:pt x="2391250" y="1146997"/>
                  </a:moveTo>
                  <a:cubicBezTo>
                    <a:pt x="2393750" y="1146343"/>
                    <a:pt x="2396727" y="1146462"/>
                    <a:pt x="2397918" y="1147414"/>
                  </a:cubicBezTo>
                  <a:cubicBezTo>
                    <a:pt x="2393631" y="1150271"/>
                    <a:pt x="2391250" y="1149319"/>
                    <a:pt x="2387440" y="1151224"/>
                  </a:cubicBezTo>
                  <a:cubicBezTo>
                    <a:pt x="2386726" y="1149081"/>
                    <a:pt x="2388750" y="1147652"/>
                    <a:pt x="2391250" y="1146997"/>
                  </a:cubicBezTo>
                  <a:close/>
                  <a:moveTo>
                    <a:pt x="3199922" y="1146461"/>
                  </a:moveTo>
                  <a:cubicBezTo>
                    <a:pt x="3198494" y="1152652"/>
                    <a:pt x="3181825" y="1159320"/>
                    <a:pt x="3178968" y="1165511"/>
                  </a:cubicBezTo>
                  <a:cubicBezTo>
                    <a:pt x="3173491" y="1166226"/>
                    <a:pt x="3168490" y="1168726"/>
                    <a:pt x="3163073" y="1172119"/>
                  </a:cubicBezTo>
                  <a:lnTo>
                    <a:pt x="3145082" y="1183822"/>
                  </a:lnTo>
                  <a:lnTo>
                    <a:pt x="3143725" y="1178846"/>
                  </a:lnTo>
                  <a:cubicBezTo>
                    <a:pt x="3149916" y="1181227"/>
                    <a:pt x="3148964" y="1171702"/>
                    <a:pt x="3156108" y="1174084"/>
                  </a:cubicBezTo>
                  <a:cubicBezTo>
                    <a:pt x="3160870" y="1171702"/>
                    <a:pt x="3151822" y="1170274"/>
                    <a:pt x="3159441" y="1167416"/>
                  </a:cubicBezTo>
                  <a:cubicBezTo>
                    <a:pt x="3158013" y="1174084"/>
                    <a:pt x="3165633" y="1165511"/>
                    <a:pt x="3164204" y="1163130"/>
                  </a:cubicBezTo>
                  <a:cubicBezTo>
                    <a:pt x="3172300" y="1157891"/>
                    <a:pt x="3165633" y="1166463"/>
                    <a:pt x="3170871" y="1165035"/>
                  </a:cubicBezTo>
                  <a:cubicBezTo>
                    <a:pt x="3179444" y="1156939"/>
                    <a:pt x="3190874" y="1151700"/>
                    <a:pt x="3199922" y="1146461"/>
                  </a:cubicBezTo>
                  <a:close/>
                  <a:moveTo>
                    <a:pt x="2773203" y="1145985"/>
                  </a:moveTo>
                  <a:cubicBezTo>
                    <a:pt x="2761297" y="1155034"/>
                    <a:pt x="2746533" y="1154558"/>
                    <a:pt x="2744152" y="1164559"/>
                  </a:cubicBezTo>
                  <a:cubicBezTo>
                    <a:pt x="2751295" y="1161226"/>
                    <a:pt x="2771774" y="1153606"/>
                    <a:pt x="2773203" y="1145985"/>
                  </a:cubicBezTo>
                  <a:close/>
                  <a:moveTo>
                    <a:pt x="2885121" y="1141223"/>
                  </a:moveTo>
                  <a:cubicBezTo>
                    <a:pt x="2877978" y="1144081"/>
                    <a:pt x="2870358" y="1149319"/>
                    <a:pt x="2865595" y="1147414"/>
                  </a:cubicBezTo>
                  <a:lnTo>
                    <a:pt x="2865119" y="1147414"/>
                  </a:lnTo>
                  <a:cubicBezTo>
                    <a:pt x="2862261" y="1149319"/>
                    <a:pt x="2870358" y="1150272"/>
                    <a:pt x="2862738" y="1155034"/>
                  </a:cubicBezTo>
                  <a:cubicBezTo>
                    <a:pt x="2862261" y="1153605"/>
                    <a:pt x="2860833" y="1153605"/>
                    <a:pt x="2859404" y="1154082"/>
                  </a:cubicBezTo>
                  <a:cubicBezTo>
                    <a:pt x="2858451" y="1153129"/>
                    <a:pt x="2865595" y="1146938"/>
                    <a:pt x="2859404" y="1149795"/>
                  </a:cubicBezTo>
                  <a:cubicBezTo>
                    <a:pt x="2862738" y="1146938"/>
                    <a:pt x="2879406" y="1139794"/>
                    <a:pt x="2885121" y="1141223"/>
                  </a:cubicBezTo>
                  <a:close/>
                  <a:moveTo>
                    <a:pt x="2804159" y="1140747"/>
                  </a:moveTo>
                  <a:cubicBezTo>
                    <a:pt x="2791301" y="1149795"/>
                    <a:pt x="2794158" y="1140747"/>
                    <a:pt x="2785109" y="1144081"/>
                  </a:cubicBezTo>
                  <a:cubicBezTo>
                    <a:pt x="2786538" y="1145985"/>
                    <a:pt x="2780823" y="1147890"/>
                    <a:pt x="2781299" y="1149795"/>
                  </a:cubicBezTo>
                  <a:cubicBezTo>
                    <a:pt x="2790348" y="1143604"/>
                    <a:pt x="2793206" y="1150748"/>
                    <a:pt x="2802254" y="1145509"/>
                  </a:cubicBezTo>
                  <a:cubicBezTo>
                    <a:pt x="2804159" y="1144081"/>
                    <a:pt x="2804159" y="1141223"/>
                    <a:pt x="2804159" y="1141223"/>
                  </a:cubicBezTo>
                  <a:close/>
                  <a:moveTo>
                    <a:pt x="2690336" y="1140747"/>
                  </a:moveTo>
                  <a:cubicBezTo>
                    <a:pt x="2684144" y="1141699"/>
                    <a:pt x="2676048" y="1149795"/>
                    <a:pt x="2676048" y="1154082"/>
                  </a:cubicBezTo>
                  <a:cubicBezTo>
                    <a:pt x="2669857" y="1156939"/>
                    <a:pt x="2663189" y="1160273"/>
                    <a:pt x="2657474" y="1161226"/>
                  </a:cubicBezTo>
                  <a:cubicBezTo>
                    <a:pt x="2662237" y="1166940"/>
                    <a:pt x="2643187" y="1174561"/>
                    <a:pt x="2641758" y="1183133"/>
                  </a:cubicBezTo>
                  <a:cubicBezTo>
                    <a:pt x="2645092" y="1179799"/>
                    <a:pt x="2636043" y="1177894"/>
                    <a:pt x="2636043" y="1182180"/>
                  </a:cubicBezTo>
                  <a:cubicBezTo>
                    <a:pt x="2638900" y="1181704"/>
                    <a:pt x="2637948" y="1183609"/>
                    <a:pt x="2641758" y="1185991"/>
                  </a:cubicBezTo>
                  <a:cubicBezTo>
                    <a:pt x="2649378" y="1180275"/>
                    <a:pt x="2660808" y="1163607"/>
                    <a:pt x="2671285" y="1164559"/>
                  </a:cubicBezTo>
                  <a:cubicBezTo>
                    <a:pt x="2664618" y="1168369"/>
                    <a:pt x="2656045" y="1177894"/>
                    <a:pt x="2659856" y="1177894"/>
                  </a:cubicBezTo>
                  <a:lnTo>
                    <a:pt x="2672424" y="1169981"/>
                  </a:lnTo>
                  <a:lnTo>
                    <a:pt x="2672238" y="1170274"/>
                  </a:lnTo>
                  <a:lnTo>
                    <a:pt x="2672714" y="1169798"/>
                  </a:lnTo>
                  <a:lnTo>
                    <a:pt x="2672424" y="1169981"/>
                  </a:lnTo>
                  <a:lnTo>
                    <a:pt x="2681823" y="1155153"/>
                  </a:lnTo>
                  <a:cubicBezTo>
                    <a:pt x="2685573" y="1150629"/>
                    <a:pt x="2689145" y="1146224"/>
                    <a:pt x="2690336" y="1140747"/>
                  </a:cubicBezTo>
                  <a:close/>
                  <a:moveTo>
                    <a:pt x="2864642" y="1139794"/>
                  </a:moveTo>
                  <a:cubicBezTo>
                    <a:pt x="2861308" y="1144556"/>
                    <a:pt x="2856070" y="1144080"/>
                    <a:pt x="2853212" y="1149795"/>
                  </a:cubicBezTo>
                  <a:cubicBezTo>
                    <a:pt x="2851783" y="1146461"/>
                    <a:pt x="2858927" y="1140270"/>
                    <a:pt x="2864642" y="1139794"/>
                  </a:cubicBezTo>
                  <a:close/>
                  <a:moveTo>
                    <a:pt x="2683668" y="1133603"/>
                  </a:moveTo>
                  <a:cubicBezTo>
                    <a:pt x="2672238" y="1137413"/>
                    <a:pt x="2674619" y="1146938"/>
                    <a:pt x="2683668" y="1140747"/>
                  </a:cubicBezTo>
                  <a:cubicBezTo>
                    <a:pt x="2686049" y="1138366"/>
                    <a:pt x="2683668" y="1133603"/>
                    <a:pt x="2683668" y="1133603"/>
                  </a:cubicBezTo>
                  <a:close/>
                  <a:moveTo>
                    <a:pt x="3158012" y="1132650"/>
                  </a:moveTo>
                  <a:cubicBezTo>
                    <a:pt x="3158012" y="1139317"/>
                    <a:pt x="3148487" y="1143604"/>
                    <a:pt x="3142772" y="1148366"/>
                  </a:cubicBezTo>
                  <a:cubicBezTo>
                    <a:pt x="3141820" y="1143604"/>
                    <a:pt x="3156583" y="1137889"/>
                    <a:pt x="3158012" y="1132650"/>
                  </a:cubicBezTo>
                  <a:close/>
                  <a:moveTo>
                    <a:pt x="2987991" y="1132174"/>
                  </a:moveTo>
                  <a:cubicBezTo>
                    <a:pt x="2993229" y="1134079"/>
                    <a:pt x="2975608" y="1139794"/>
                    <a:pt x="2978942" y="1145509"/>
                  </a:cubicBezTo>
                  <a:cubicBezTo>
                    <a:pt x="2977513" y="1148366"/>
                    <a:pt x="2977037" y="1141699"/>
                    <a:pt x="2971322" y="1142651"/>
                  </a:cubicBezTo>
                  <a:cubicBezTo>
                    <a:pt x="2978466" y="1139317"/>
                    <a:pt x="2985133" y="1135031"/>
                    <a:pt x="2987991" y="1132174"/>
                  </a:cubicBezTo>
                  <a:close/>
                  <a:moveTo>
                    <a:pt x="2743268" y="1131036"/>
                  </a:moveTo>
                  <a:lnTo>
                    <a:pt x="2737484" y="1134079"/>
                  </a:lnTo>
                  <a:cubicBezTo>
                    <a:pt x="2738198" y="1134556"/>
                    <a:pt x="2740342" y="1132770"/>
                    <a:pt x="2742782" y="1131163"/>
                  </a:cubicBezTo>
                  <a:close/>
                  <a:moveTo>
                    <a:pt x="2800825" y="1129793"/>
                  </a:moveTo>
                  <a:cubicBezTo>
                    <a:pt x="2794634" y="1135508"/>
                    <a:pt x="2790824" y="1135032"/>
                    <a:pt x="2787014" y="1139794"/>
                  </a:cubicBezTo>
                  <a:cubicBezTo>
                    <a:pt x="2784157" y="1139318"/>
                    <a:pt x="2782252" y="1137413"/>
                    <a:pt x="2778442" y="1139318"/>
                  </a:cubicBezTo>
                  <a:cubicBezTo>
                    <a:pt x="2776061" y="1146462"/>
                    <a:pt x="2789396" y="1139318"/>
                    <a:pt x="2795587" y="1137413"/>
                  </a:cubicBezTo>
                  <a:cubicBezTo>
                    <a:pt x="2797015" y="1138842"/>
                    <a:pt x="2793682" y="1140271"/>
                    <a:pt x="2793682" y="1141699"/>
                  </a:cubicBezTo>
                  <a:lnTo>
                    <a:pt x="2808956" y="1134960"/>
                  </a:lnTo>
                  <a:lnTo>
                    <a:pt x="2809874" y="1135032"/>
                  </a:lnTo>
                  <a:lnTo>
                    <a:pt x="2809874" y="1134555"/>
                  </a:lnTo>
                  <a:lnTo>
                    <a:pt x="2808956" y="1134960"/>
                  </a:lnTo>
                  <a:lnTo>
                    <a:pt x="2803802" y="1134556"/>
                  </a:lnTo>
                  <a:cubicBezTo>
                    <a:pt x="2800944" y="1136104"/>
                    <a:pt x="2797968" y="1137890"/>
                    <a:pt x="2797015" y="1135508"/>
                  </a:cubicBezTo>
                  <a:cubicBezTo>
                    <a:pt x="2800825" y="1135032"/>
                    <a:pt x="2805112" y="1132174"/>
                    <a:pt x="2800825" y="1129793"/>
                  </a:cubicBezTo>
                  <a:close/>
                  <a:moveTo>
                    <a:pt x="3185635" y="1126935"/>
                  </a:moveTo>
                  <a:lnTo>
                    <a:pt x="3185158" y="1127411"/>
                  </a:lnTo>
                  <a:lnTo>
                    <a:pt x="3184538" y="1127675"/>
                  </a:lnTo>
                  <a:close/>
                  <a:moveTo>
                    <a:pt x="2751176" y="1126876"/>
                  </a:moveTo>
                  <a:cubicBezTo>
                    <a:pt x="2756177" y="1128007"/>
                    <a:pt x="2758439" y="1132174"/>
                    <a:pt x="2748438" y="1137889"/>
                  </a:cubicBezTo>
                  <a:lnTo>
                    <a:pt x="2747962" y="1137889"/>
                  </a:lnTo>
                  <a:cubicBezTo>
                    <a:pt x="2747485" y="1135032"/>
                    <a:pt x="2749390" y="1132174"/>
                    <a:pt x="2749867" y="1129317"/>
                  </a:cubicBezTo>
                  <a:lnTo>
                    <a:pt x="2743268" y="1131036"/>
                  </a:lnTo>
                  <a:close/>
                  <a:moveTo>
                    <a:pt x="2820828" y="1125031"/>
                  </a:moveTo>
                  <a:cubicBezTo>
                    <a:pt x="2816065" y="1127888"/>
                    <a:pt x="2811779" y="1130745"/>
                    <a:pt x="2808922" y="1130745"/>
                  </a:cubicBezTo>
                  <a:cubicBezTo>
                    <a:pt x="2810350" y="1135032"/>
                    <a:pt x="2815113" y="1133127"/>
                    <a:pt x="2820828" y="1128841"/>
                  </a:cubicBezTo>
                  <a:close/>
                  <a:moveTo>
                    <a:pt x="3107530" y="1123125"/>
                  </a:moveTo>
                  <a:cubicBezTo>
                    <a:pt x="3109435" y="1126935"/>
                    <a:pt x="3098004" y="1129792"/>
                    <a:pt x="3095147" y="1127887"/>
                  </a:cubicBezTo>
                  <a:cubicBezTo>
                    <a:pt x="3100386" y="1123601"/>
                    <a:pt x="3103243" y="1125030"/>
                    <a:pt x="3107530" y="1123125"/>
                  </a:cubicBezTo>
                  <a:close/>
                  <a:moveTo>
                    <a:pt x="3177062" y="1122649"/>
                  </a:moveTo>
                  <a:lnTo>
                    <a:pt x="3179920" y="1126935"/>
                  </a:lnTo>
                  <a:lnTo>
                    <a:pt x="3172877" y="1132637"/>
                  </a:lnTo>
                  <a:lnTo>
                    <a:pt x="3184538" y="1127675"/>
                  </a:lnTo>
                  <a:lnTo>
                    <a:pt x="3173192" y="1135329"/>
                  </a:lnTo>
                  <a:cubicBezTo>
                    <a:pt x="3167894" y="1137770"/>
                    <a:pt x="3163012" y="1140270"/>
                    <a:pt x="3163251" y="1144080"/>
                  </a:cubicBezTo>
                  <a:cubicBezTo>
                    <a:pt x="3160869" y="1144556"/>
                    <a:pt x="3159441" y="1143127"/>
                    <a:pt x="3156107" y="1145509"/>
                  </a:cubicBezTo>
                  <a:cubicBezTo>
                    <a:pt x="3156107" y="1138365"/>
                    <a:pt x="3166108" y="1143604"/>
                    <a:pt x="3162774" y="1136936"/>
                  </a:cubicBezTo>
                  <a:lnTo>
                    <a:pt x="3168734" y="1134400"/>
                  </a:lnTo>
                  <a:lnTo>
                    <a:pt x="3168132" y="1134079"/>
                  </a:lnTo>
                  <a:cubicBezTo>
                    <a:pt x="3168609" y="1132650"/>
                    <a:pt x="3168966" y="1131222"/>
                    <a:pt x="3165632" y="1133127"/>
                  </a:cubicBezTo>
                  <a:lnTo>
                    <a:pt x="3165632" y="1132650"/>
                  </a:lnTo>
                  <a:cubicBezTo>
                    <a:pt x="3163727" y="1129793"/>
                    <a:pt x="3171824" y="1125983"/>
                    <a:pt x="3177062" y="1122649"/>
                  </a:cubicBezTo>
                  <a:close/>
                  <a:moveTo>
                    <a:pt x="2942271" y="1121220"/>
                  </a:moveTo>
                  <a:cubicBezTo>
                    <a:pt x="2947033" y="1123125"/>
                    <a:pt x="2929412" y="1134079"/>
                    <a:pt x="2929412" y="1129316"/>
                  </a:cubicBezTo>
                  <a:cubicBezTo>
                    <a:pt x="2935127" y="1129316"/>
                    <a:pt x="2935127" y="1124554"/>
                    <a:pt x="2942271" y="1121220"/>
                  </a:cubicBezTo>
                  <a:close/>
                  <a:moveTo>
                    <a:pt x="2774155" y="1119315"/>
                  </a:moveTo>
                  <a:cubicBezTo>
                    <a:pt x="2774155" y="1121696"/>
                    <a:pt x="2771298" y="1124554"/>
                    <a:pt x="2766535" y="1126935"/>
                  </a:cubicBezTo>
                  <a:cubicBezTo>
                    <a:pt x="2766535" y="1125506"/>
                    <a:pt x="2767488" y="1123601"/>
                    <a:pt x="2765106" y="1125030"/>
                  </a:cubicBezTo>
                  <a:cubicBezTo>
                    <a:pt x="2763678" y="1122172"/>
                    <a:pt x="2772727" y="1119315"/>
                    <a:pt x="2774155" y="1119315"/>
                  </a:cubicBezTo>
                  <a:close/>
                  <a:moveTo>
                    <a:pt x="2932746" y="1115505"/>
                  </a:moveTo>
                  <a:cubicBezTo>
                    <a:pt x="2933698" y="1117410"/>
                    <a:pt x="2936556" y="1115981"/>
                    <a:pt x="2937508" y="1118363"/>
                  </a:cubicBezTo>
                  <a:cubicBezTo>
                    <a:pt x="2931317" y="1125030"/>
                    <a:pt x="2921316" y="1125983"/>
                    <a:pt x="2926554" y="1132650"/>
                  </a:cubicBezTo>
                  <a:cubicBezTo>
                    <a:pt x="2920363" y="1132174"/>
                    <a:pt x="2911314" y="1142175"/>
                    <a:pt x="2901313" y="1145509"/>
                  </a:cubicBezTo>
                  <a:lnTo>
                    <a:pt x="2900361" y="1148843"/>
                  </a:lnTo>
                  <a:cubicBezTo>
                    <a:pt x="2909409" y="1136460"/>
                    <a:pt x="2872738" y="1164083"/>
                    <a:pt x="2863213" y="1160273"/>
                  </a:cubicBezTo>
                  <a:cubicBezTo>
                    <a:pt x="2861308" y="1161701"/>
                    <a:pt x="2863689" y="1163130"/>
                    <a:pt x="2861308" y="1164559"/>
                  </a:cubicBezTo>
                  <a:cubicBezTo>
                    <a:pt x="2863213" y="1167416"/>
                    <a:pt x="2872738" y="1155510"/>
                    <a:pt x="2872738" y="1161701"/>
                  </a:cubicBezTo>
                  <a:cubicBezTo>
                    <a:pt x="2865118" y="1166940"/>
                    <a:pt x="2857498" y="1165035"/>
                    <a:pt x="2856070" y="1172179"/>
                  </a:cubicBezTo>
                  <a:cubicBezTo>
                    <a:pt x="2851783" y="1168369"/>
                    <a:pt x="2845592" y="1182180"/>
                    <a:pt x="2842258" y="1175036"/>
                  </a:cubicBezTo>
                  <a:cubicBezTo>
                    <a:pt x="2834162" y="1178846"/>
                    <a:pt x="2842258" y="1182180"/>
                    <a:pt x="2834162" y="1185990"/>
                  </a:cubicBezTo>
                  <a:cubicBezTo>
                    <a:pt x="2835591" y="1182656"/>
                    <a:pt x="2838448" y="1180275"/>
                    <a:pt x="2830828" y="1185038"/>
                  </a:cubicBezTo>
                  <a:cubicBezTo>
                    <a:pt x="2826542" y="1189324"/>
                    <a:pt x="2835591" y="1185990"/>
                    <a:pt x="2832257" y="1190276"/>
                  </a:cubicBezTo>
                  <a:cubicBezTo>
                    <a:pt x="2829876" y="1190753"/>
                    <a:pt x="2828447" y="1189324"/>
                    <a:pt x="2825113" y="1191705"/>
                  </a:cubicBezTo>
                  <a:cubicBezTo>
                    <a:pt x="2824637" y="1189800"/>
                    <a:pt x="2825589" y="1187419"/>
                    <a:pt x="2825589" y="1185514"/>
                  </a:cubicBezTo>
                  <a:cubicBezTo>
                    <a:pt x="2823208" y="1192420"/>
                    <a:pt x="2812016" y="1198968"/>
                    <a:pt x="2802491" y="1204862"/>
                  </a:cubicBezTo>
                  <a:lnTo>
                    <a:pt x="2802476" y="1204873"/>
                  </a:lnTo>
                  <a:lnTo>
                    <a:pt x="2800765" y="1210160"/>
                  </a:lnTo>
                  <a:cubicBezTo>
                    <a:pt x="2799514" y="1212184"/>
                    <a:pt x="2797490" y="1213851"/>
                    <a:pt x="2794157" y="1214089"/>
                  </a:cubicBezTo>
                  <a:cubicBezTo>
                    <a:pt x="2795109" y="1212422"/>
                    <a:pt x="2795347" y="1210874"/>
                    <a:pt x="2796300" y="1209267"/>
                  </a:cubicBezTo>
                  <a:lnTo>
                    <a:pt x="2796477" y="1209124"/>
                  </a:lnTo>
                  <a:lnTo>
                    <a:pt x="2790764" y="1213174"/>
                  </a:lnTo>
                  <a:cubicBezTo>
                    <a:pt x="2788144" y="1215756"/>
                    <a:pt x="2787252" y="1218137"/>
                    <a:pt x="2789395" y="1220280"/>
                  </a:cubicBezTo>
                  <a:cubicBezTo>
                    <a:pt x="2786061" y="1221709"/>
                    <a:pt x="2784156" y="1221233"/>
                    <a:pt x="2782727" y="1218375"/>
                  </a:cubicBezTo>
                  <a:lnTo>
                    <a:pt x="2771773" y="1225043"/>
                  </a:lnTo>
                  <a:cubicBezTo>
                    <a:pt x="2772726" y="1230281"/>
                    <a:pt x="2781298" y="1220280"/>
                    <a:pt x="2782727" y="1225043"/>
                  </a:cubicBezTo>
                  <a:cubicBezTo>
                    <a:pt x="2772726" y="1228376"/>
                    <a:pt x="2763201" y="1231234"/>
                    <a:pt x="2753200" y="1235997"/>
                  </a:cubicBezTo>
                  <a:cubicBezTo>
                    <a:pt x="2754152" y="1228853"/>
                    <a:pt x="2744151" y="1240283"/>
                    <a:pt x="2749389" y="1230758"/>
                  </a:cubicBezTo>
                  <a:cubicBezTo>
                    <a:pt x="2745580" y="1230758"/>
                    <a:pt x="2741293" y="1235044"/>
                    <a:pt x="2738436" y="1237425"/>
                  </a:cubicBezTo>
                  <a:cubicBezTo>
                    <a:pt x="2744627" y="1239330"/>
                    <a:pt x="2744627" y="1238854"/>
                    <a:pt x="2750342" y="1238854"/>
                  </a:cubicBezTo>
                  <a:cubicBezTo>
                    <a:pt x="2744151" y="1243616"/>
                    <a:pt x="2739388" y="1245521"/>
                    <a:pt x="2737960" y="1240759"/>
                  </a:cubicBezTo>
                  <a:cubicBezTo>
                    <a:pt x="2732244" y="1243616"/>
                    <a:pt x="2732244" y="1245998"/>
                    <a:pt x="2727958" y="1248855"/>
                  </a:cubicBezTo>
                  <a:cubicBezTo>
                    <a:pt x="2724148" y="1246474"/>
                    <a:pt x="2725101" y="1247426"/>
                    <a:pt x="2724148" y="1243616"/>
                  </a:cubicBezTo>
                  <a:lnTo>
                    <a:pt x="2711436" y="1251218"/>
                  </a:lnTo>
                  <a:lnTo>
                    <a:pt x="2713672" y="1254570"/>
                  </a:lnTo>
                  <a:cubicBezTo>
                    <a:pt x="2710814" y="1256951"/>
                    <a:pt x="2702242" y="1257428"/>
                    <a:pt x="2702718" y="1261238"/>
                  </a:cubicBezTo>
                  <a:cubicBezTo>
                    <a:pt x="2699860" y="1261714"/>
                    <a:pt x="2699860" y="1259809"/>
                    <a:pt x="2701587" y="1257368"/>
                  </a:cubicBezTo>
                  <a:lnTo>
                    <a:pt x="2703121" y="1256191"/>
                  </a:lnTo>
                  <a:lnTo>
                    <a:pt x="2700454" y="1257785"/>
                  </a:lnTo>
                  <a:cubicBezTo>
                    <a:pt x="2690334" y="1262429"/>
                    <a:pt x="2680095" y="1267191"/>
                    <a:pt x="2676047" y="1272668"/>
                  </a:cubicBezTo>
                  <a:cubicBezTo>
                    <a:pt x="2672713" y="1270286"/>
                    <a:pt x="2677476" y="1266953"/>
                    <a:pt x="2682714" y="1264095"/>
                  </a:cubicBezTo>
                  <a:cubicBezTo>
                    <a:pt x="2681762" y="1262190"/>
                    <a:pt x="2679381" y="1263619"/>
                    <a:pt x="2678428" y="1262190"/>
                  </a:cubicBezTo>
                  <a:cubicBezTo>
                    <a:pt x="2674618" y="1267905"/>
                    <a:pt x="2659378" y="1276478"/>
                    <a:pt x="2664141" y="1278859"/>
                  </a:cubicBezTo>
                  <a:cubicBezTo>
                    <a:pt x="2659855" y="1282193"/>
                    <a:pt x="2659378" y="1278859"/>
                    <a:pt x="2656521" y="1278859"/>
                  </a:cubicBezTo>
                  <a:cubicBezTo>
                    <a:pt x="2655568" y="1283622"/>
                    <a:pt x="2637471" y="1289813"/>
                    <a:pt x="2639852" y="1292194"/>
                  </a:cubicBezTo>
                  <a:cubicBezTo>
                    <a:pt x="2629851" y="1297909"/>
                    <a:pt x="2595561" y="1317435"/>
                    <a:pt x="2606039" y="1322198"/>
                  </a:cubicBezTo>
                  <a:cubicBezTo>
                    <a:pt x="2598895" y="1327436"/>
                    <a:pt x="2595561" y="1320293"/>
                    <a:pt x="2602228" y="1316959"/>
                  </a:cubicBezTo>
                  <a:cubicBezTo>
                    <a:pt x="2595085" y="1314578"/>
                    <a:pt x="2578892" y="1331723"/>
                    <a:pt x="2572701" y="1327913"/>
                  </a:cubicBezTo>
                  <a:cubicBezTo>
                    <a:pt x="2570796" y="1330770"/>
                    <a:pt x="2571748" y="1333628"/>
                    <a:pt x="2566033" y="1336485"/>
                  </a:cubicBezTo>
                  <a:cubicBezTo>
                    <a:pt x="2561271" y="1334580"/>
                    <a:pt x="2566510" y="1332199"/>
                    <a:pt x="2566510" y="1330294"/>
                  </a:cubicBezTo>
                  <a:cubicBezTo>
                    <a:pt x="2554603" y="1337438"/>
                    <a:pt x="2534125" y="1356011"/>
                    <a:pt x="2518408" y="1358869"/>
                  </a:cubicBezTo>
                  <a:cubicBezTo>
                    <a:pt x="2514122" y="1362203"/>
                    <a:pt x="2515075" y="1365536"/>
                    <a:pt x="2509836" y="1368870"/>
                  </a:cubicBezTo>
                  <a:cubicBezTo>
                    <a:pt x="2507931" y="1366489"/>
                    <a:pt x="2501263" y="1372680"/>
                    <a:pt x="2500787" y="1367441"/>
                  </a:cubicBezTo>
                  <a:cubicBezTo>
                    <a:pt x="2521266" y="1356488"/>
                    <a:pt x="2522695" y="1346963"/>
                    <a:pt x="2537458" y="1334104"/>
                  </a:cubicBezTo>
                  <a:cubicBezTo>
                    <a:pt x="2538411" y="1336009"/>
                    <a:pt x="2541269" y="1334580"/>
                    <a:pt x="2542221" y="1336961"/>
                  </a:cubicBezTo>
                  <a:cubicBezTo>
                    <a:pt x="2536982" y="1337438"/>
                    <a:pt x="2535077" y="1337914"/>
                    <a:pt x="2530315" y="1342676"/>
                  </a:cubicBezTo>
                  <a:cubicBezTo>
                    <a:pt x="2540792" y="1339819"/>
                    <a:pt x="2551746" y="1336485"/>
                    <a:pt x="2565081" y="1328389"/>
                  </a:cubicBezTo>
                  <a:cubicBezTo>
                    <a:pt x="2564605" y="1326008"/>
                    <a:pt x="2562223" y="1326960"/>
                    <a:pt x="2559842" y="1328389"/>
                  </a:cubicBezTo>
                  <a:cubicBezTo>
                    <a:pt x="2558414" y="1326008"/>
                    <a:pt x="2566986" y="1322674"/>
                    <a:pt x="2569843" y="1320293"/>
                  </a:cubicBezTo>
                  <a:cubicBezTo>
                    <a:pt x="2571272" y="1322198"/>
                    <a:pt x="2566033" y="1324579"/>
                    <a:pt x="2569367" y="1326484"/>
                  </a:cubicBezTo>
                  <a:cubicBezTo>
                    <a:pt x="2572701" y="1324103"/>
                    <a:pt x="2572224" y="1323150"/>
                    <a:pt x="2570320" y="1324103"/>
                  </a:cubicBezTo>
                  <a:cubicBezTo>
                    <a:pt x="2577940" y="1312672"/>
                    <a:pt x="2594608" y="1313149"/>
                    <a:pt x="2597466" y="1302671"/>
                  </a:cubicBezTo>
                  <a:cubicBezTo>
                    <a:pt x="2592703" y="1312196"/>
                    <a:pt x="2606991" y="1298385"/>
                    <a:pt x="2608420" y="1303148"/>
                  </a:cubicBezTo>
                  <a:cubicBezTo>
                    <a:pt x="2632232" y="1284574"/>
                    <a:pt x="2660331" y="1271239"/>
                    <a:pt x="2684619" y="1254094"/>
                  </a:cubicBezTo>
                  <a:cubicBezTo>
                    <a:pt x="2687953" y="1255999"/>
                    <a:pt x="2682714" y="1258380"/>
                    <a:pt x="2684143" y="1260285"/>
                  </a:cubicBezTo>
                  <a:cubicBezTo>
                    <a:pt x="2694621" y="1250284"/>
                    <a:pt x="2704622" y="1248379"/>
                    <a:pt x="2717481" y="1236473"/>
                  </a:cubicBezTo>
                  <a:cubicBezTo>
                    <a:pt x="2720338" y="1236949"/>
                    <a:pt x="2725577" y="1235520"/>
                    <a:pt x="2723196" y="1240283"/>
                  </a:cubicBezTo>
                  <a:cubicBezTo>
                    <a:pt x="2726530" y="1233615"/>
                    <a:pt x="2733673" y="1235997"/>
                    <a:pt x="2740341" y="1230758"/>
                  </a:cubicBezTo>
                  <a:cubicBezTo>
                    <a:pt x="2737483" y="1227424"/>
                    <a:pt x="2727006" y="1238854"/>
                    <a:pt x="2725577" y="1232663"/>
                  </a:cubicBezTo>
                  <a:cubicBezTo>
                    <a:pt x="2729863" y="1227900"/>
                    <a:pt x="2737483" y="1225519"/>
                    <a:pt x="2741293" y="1228853"/>
                  </a:cubicBezTo>
                  <a:cubicBezTo>
                    <a:pt x="2747484" y="1225519"/>
                    <a:pt x="2743198" y="1223138"/>
                    <a:pt x="2750818" y="1219804"/>
                  </a:cubicBezTo>
                  <a:lnTo>
                    <a:pt x="2767364" y="1212935"/>
                  </a:lnTo>
                  <a:lnTo>
                    <a:pt x="2763201" y="1218852"/>
                  </a:lnTo>
                  <a:cubicBezTo>
                    <a:pt x="2768440" y="1217899"/>
                    <a:pt x="2768440" y="1215041"/>
                    <a:pt x="2775107" y="1213136"/>
                  </a:cubicBezTo>
                  <a:lnTo>
                    <a:pt x="2768434" y="1212491"/>
                  </a:lnTo>
                  <a:lnTo>
                    <a:pt x="2770463" y="1211649"/>
                  </a:lnTo>
                  <a:cubicBezTo>
                    <a:pt x="2777250" y="1207898"/>
                    <a:pt x="2781536" y="1203850"/>
                    <a:pt x="2775107" y="1201707"/>
                  </a:cubicBezTo>
                  <a:cubicBezTo>
                    <a:pt x="2776536" y="1197896"/>
                    <a:pt x="2779869" y="1198849"/>
                    <a:pt x="2785108" y="1193610"/>
                  </a:cubicBezTo>
                  <a:cubicBezTo>
                    <a:pt x="2784632" y="1191229"/>
                    <a:pt x="2782251" y="1192181"/>
                    <a:pt x="2779869" y="1193610"/>
                  </a:cubicBezTo>
                  <a:cubicBezTo>
                    <a:pt x="2784156" y="1186943"/>
                    <a:pt x="2789871" y="1186467"/>
                    <a:pt x="2799396" y="1179799"/>
                  </a:cubicBezTo>
                  <a:cubicBezTo>
                    <a:pt x="2798919" y="1181228"/>
                    <a:pt x="2798919" y="1184085"/>
                    <a:pt x="2801777" y="1182656"/>
                  </a:cubicBezTo>
                  <a:cubicBezTo>
                    <a:pt x="2803206" y="1184561"/>
                    <a:pt x="2787490" y="1185514"/>
                    <a:pt x="2787013" y="1191705"/>
                  </a:cubicBezTo>
                  <a:cubicBezTo>
                    <a:pt x="2811778" y="1182180"/>
                    <a:pt x="2826542" y="1179323"/>
                    <a:pt x="2843687" y="1166464"/>
                  </a:cubicBezTo>
                  <a:cubicBezTo>
                    <a:pt x="2842258" y="1163130"/>
                    <a:pt x="2837972" y="1165988"/>
                    <a:pt x="2834162" y="1167893"/>
                  </a:cubicBezTo>
                  <a:cubicBezTo>
                    <a:pt x="2833210" y="1165511"/>
                    <a:pt x="2839877" y="1163130"/>
                    <a:pt x="2837496" y="1161225"/>
                  </a:cubicBezTo>
                  <a:cubicBezTo>
                    <a:pt x="2841782" y="1159320"/>
                    <a:pt x="2842734" y="1160273"/>
                    <a:pt x="2841782" y="1163130"/>
                  </a:cubicBezTo>
                  <a:cubicBezTo>
                    <a:pt x="2844639" y="1156939"/>
                    <a:pt x="2856070" y="1160749"/>
                    <a:pt x="2851307" y="1154081"/>
                  </a:cubicBezTo>
                  <a:cubicBezTo>
                    <a:pt x="2856546" y="1152653"/>
                    <a:pt x="2859879" y="1155034"/>
                    <a:pt x="2863689" y="1156463"/>
                  </a:cubicBezTo>
                  <a:cubicBezTo>
                    <a:pt x="2870357" y="1149795"/>
                    <a:pt x="2885121" y="1140270"/>
                    <a:pt x="2896074" y="1142175"/>
                  </a:cubicBezTo>
                  <a:cubicBezTo>
                    <a:pt x="2900837" y="1139794"/>
                    <a:pt x="2898932" y="1137889"/>
                    <a:pt x="2904647" y="1135508"/>
                  </a:cubicBezTo>
                  <a:cubicBezTo>
                    <a:pt x="2904647" y="1130745"/>
                    <a:pt x="2897979" y="1138365"/>
                    <a:pt x="2897979" y="1133603"/>
                  </a:cubicBezTo>
                  <a:cubicBezTo>
                    <a:pt x="2904171" y="1131221"/>
                    <a:pt x="2901790" y="1129316"/>
                    <a:pt x="2906552" y="1126935"/>
                  </a:cubicBezTo>
                  <a:cubicBezTo>
                    <a:pt x="2908933" y="1128364"/>
                    <a:pt x="2907981" y="1130269"/>
                    <a:pt x="2907981" y="1132174"/>
                  </a:cubicBezTo>
                  <a:cubicBezTo>
                    <a:pt x="2909409" y="1131698"/>
                    <a:pt x="2923697" y="1126935"/>
                    <a:pt x="2921792" y="1122172"/>
                  </a:cubicBezTo>
                  <a:close/>
                  <a:moveTo>
                    <a:pt x="2822733" y="1115505"/>
                  </a:moveTo>
                  <a:cubicBezTo>
                    <a:pt x="2814160" y="1119792"/>
                    <a:pt x="2814160" y="1122173"/>
                    <a:pt x="2808922" y="1118363"/>
                  </a:cubicBezTo>
                  <a:cubicBezTo>
                    <a:pt x="2804636" y="1123126"/>
                    <a:pt x="2801302" y="1121221"/>
                    <a:pt x="2801302" y="1125983"/>
                  </a:cubicBezTo>
                  <a:cubicBezTo>
                    <a:pt x="2810350" y="1126459"/>
                    <a:pt x="2807969" y="1125507"/>
                    <a:pt x="2805112" y="1131222"/>
                  </a:cubicBezTo>
                  <a:cubicBezTo>
                    <a:pt x="2815589" y="1124554"/>
                    <a:pt x="2816065" y="1122649"/>
                    <a:pt x="2824162" y="1120744"/>
                  </a:cubicBezTo>
                  <a:cubicBezTo>
                    <a:pt x="2823686" y="1118839"/>
                    <a:pt x="2825114" y="1116934"/>
                    <a:pt x="2822733" y="1115505"/>
                  </a:cubicBezTo>
                  <a:close/>
                  <a:moveTo>
                    <a:pt x="2460306" y="1115505"/>
                  </a:moveTo>
                  <a:cubicBezTo>
                    <a:pt x="2441256" y="1125983"/>
                    <a:pt x="2423159" y="1134079"/>
                    <a:pt x="2408871" y="1140271"/>
                  </a:cubicBezTo>
                  <a:cubicBezTo>
                    <a:pt x="2408871" y="1131698"/>
                    <a:pt x="2427445" y="1134079"/>
                    <a:pt x="2427445" y="1125507"/>
                  </a:cubicBezTo>
                  <a:cubicBezTo>
                    <a:pt x="2437922" y="1126936"/>
                    <a:pt x="2448400" y="1114553"/>
                    <a:pt x="2460306" y="1115505"/>
                  </a:cubicBezTo>
                  <a:close/>
                  <a:moveTo>
                    <a:pt x="2784156" y="1115029"/>
                  </a:moveTo>
                  <a:cubicBezTo>
                    <a:pt x="2788918" y="1117886"/>
                    <a:pt x="2777488" y="1121696"/>
                    <a:pt x="2783203" y="1124554"/>
                  </a:cubicBezTo>
                  <a:cubicBezTo>
                    <a:pt x="2779869" y="1124554"/>
                    <a:pt x="2774155" y="1129316"/>
                    <a:pt x="2770821" y="1129316"/>
                  </a:cubicBezTo>
                  <a:cubicBezTo>
                    <a:pt x="2769392" y="1125507"/>
                    <a:pt x="2776536" y="1123601"/>
                    <a:pt x="2780822" y="1121220"/>
                  </a:cubicBezTo>
                  <a:cubicBezTo>
                    <a:pt x="2778917" y="1118839"/>
                    <a:pt x="2775583" y="1120268"/>
                    <a:pt x="2774631" y="1116458"/>
                  </a:cubicBezTo>
                  <a:cubicBezTo>
                    <a:pt x="2780346" y="1110743"/>
                    <a:pt x="2778441" y="1120744"/>
                    <a:pt x="2784156" y="1115029"/>
                  </a:cubicBezTo>
                  <a:close/>
                  <a:moveTo>
                    <a:pt x="2792253" y="1111219"/>
                  </a:moveTo>
                  <a:cubicBezTo>
                    <a:pt x="2792729" y="1115029"/>
                    <a:pt x="2792729" y="1115505"/>
                    <a:pt x="2797015" y="1117410"/>
                  </a:cubicBezTo>
                  <a:cubicBezTo>
                    <a:pt x="2790824" y="1118363"/>
                    <a:pt x="2792729" y="1124078"/>
                    <a:pt x="2785109" y="1123125"/>
                  </a:cubicBezTo>
                  <a:cubicBezTo>
                    <a:pt x="2784633" y="1121697"/>
                    <a:pt x="2786537" y="1121220"/>
                    <a:pt x="2787014" y="1122173"/>
                  </a:cubicBezTo>
                  <a:cubicBezTo>
                    <a:pt x="2795110" y="1118363"/>
                    <a:pt x="2782251" y="1115505"/>
                    <a:pt x="2792253" y="1111219"/>
                  </a:cubicBezTo>
                  <a:close/>
                  <a:moveTo>
                    <a:pt x="2823270" y="1108766"/>
                  </a:moveTo>
                  <a:lnTo>
                    <a:pt x="2823209" y="1109314"/>
                  </a:lnTo>
                  <a:lnTo>
                    <a:pt x="2823209" y="1108838"/>
                  </a:lnTo>
                  <a:close/>
                  <a:moveTo>
                    <a:pt x="2858274" y="1103630"/>
                  </a:moveTo>
                  <a:lnTo>
                    <a:pt x="2856547" y="1105028"/>
                  </a:lnTo>
                  <a:lnTo>
                    <a:pt x="2856086" y="1104337"/>
                  </a:lnTo>
                  <a:close/>
                  <a:moveTo>
                    <a:pt x="2458877" y="1103123"/>
                  </a:moveTo>
                  <a:lnTo>
                    <a:pt x="2458877" y="1103599"/>
                  </a:lnTo>
                  <a:lnTo>
                    <a:pt x="2458589" y="1103168"/>
                  </a:lnTo>
                  <a:close/>
                  <a:moveTo>
                    <a:pt x="2884645" y="1102170"/>
                  </a:moveTo>
                  <a:cubicBezTo>
                    <a:pt x="2884645" y="1102170"/>
                    <a:pt x="2877025" y="1107409"/>
                    <a:pt x="2874644" y="1110266"/>
                  </a:cubicBezTo>
                  <a:cubicBezTo>
                    <a:pt x="2871786" y="1104075"/>
                    <a:pt x="2880835" y="1105504"/>
                    <a:pt x="2884645" y="1102170"/>
                  </a:cubicBezTo>
                  <a:close/>
                  <a:moveTo>
                    <a:pt x="2854819" y="1100157"/>
                  </a:moveTo>
                  <a:lnTo>
                    <a:pt x="2853835" y="1100960"/>
                  </a:lnTo>
                  <a:lnTo>
                    <a:pt x="2853689" y="1100742"/>
                  </a:lnTo>
                  <a:close/>
                  <a:moveTo>
                    <a:pt x="2456020" y="1099313"/>
                  </a:moveTo>
                  <a:lnTo>
                    <a:pt x="2458589" y="1103168"/>
                  </a:lnTo>
                  <a:lnTo>
                    <a:pt x="2453876" y="1103897"/>
                  </a:lnTo>
                  <a:cubicBezTo>
                    <a:pt x="2451376" y="1104552"/>
                    <a:pt x="2448876" y="1105743"/>
                    <a:pt x="2448876" y="1107886"/>
                  </a:cubicBezTo>
                  <a:cubicBezTo>
                    <a:pt x="2447447" y="1108838"/>
                    <a:pt x="2446971" y="1108362"/>
                    <a:pt x="2446495" y="1107886"/>
                  </a:cubicBezTo>
                  <a:lnTo>
                    <a:pt x="2445066" y="1105980"/>
                  </a:lnTo>
                  <a:cubicBezTo>
                    <a:pt x="2451257" y="1103599"/>
                    <a:pt x="2451257" y="1103599"/>
                    <a:pt x="2456020" y="1099313"/>
                  </a:cubicBezTo>
                  <a:close/>
                  <a:moveTo>
                    <a:pt x="3122294" y="1095503"/>
                  </a:moveTo>
                  <a:lnTo>
                    <a:pt x="3121818" y="1095979"/>
                  </a:lnTo>
                  <a:cubicBezTo>
                    <a:pt x="3121818" y="1100265"/>
                    <a:pt x="3114674" y="1098837"/>
                    <a:pt x="3110864" y="1102647"/>
                  </a:cubicBezTo>
                  <a:cubicBezTo>
                    <a:pt x="3110864" y="1101218"/>
                    <a:pt x="3111340" y="1099789"/>
                    <a:pt x="3110864" y="1098360"/>
                  </a:cubicBezTo>
                  <a:cubicBezTo>
                    <a:pt x="3115626" y="1095979"/>
                    <a:pt x="3117055" y="1099789"/>
                    <a:pt x="3122294" y="1095503"/>
                  </a:cubicBezTo>
                  <a:close/>
                  <a:moveTo>
                    <a:pt x="3328510" y="1095026"/>
                  </a:moveTo>
                  <a:cubicBezTo>
                    <a:pt x="3329938" y="1099312"/>
                    <a:pt x="3317556" y="1101694"/>
                    <a:pt x="3311841" y="1105504"/>
                  </a:cubicBezTo>
                  <a:cubicBezTo>
                    <a:pt x="3313270" y="1100265"/>
                    <a:pt x="3323747" y="1098836"/>
                    <a:pt x="3328510" y="1095026"/>
                  </a:cubicBezTo>
                  <a:close/>
                  <a:moveTo>
                    <a:pt x="2227420" y="1095026"/>
                  </a:moveTo>
                  <a:lnTo>
                    <a:pt x="2227896" y="1095026"/>
                  </a:lnTo>
                  <a:cubicBezTo>
                    <a:pt x="2227896" y="1095026"/>
                    <a:pt x="2227420" y="1097884"/>
                    <a:pt x="2227896" y="1099312"/>
                  </a:cubicBezTo>
                  <a:cubicBezTo>
                    <a:pt x="2225039" y="1099789"/>
                    <a:pt x="2222181" y="1101217"/>
                    <a:pt x="2217895" y="1104075"/>
                  </a:cubicBezTo>
                  <a:cubicBezTo>
                    <a:pt x="2217895" y="1101217"/>
                    <a:pt x="2222181" y="1098360"/>
                    <a:pt x="2227420" y="1095026"/>
                  </a:cubicBezTo>
                  <a:close/>
                  <a:moveTo>
                    <a:pt x="3105149" y="1094074"/>
                  </a:moveTo>
                  <a:lnTo>
                    <a:pt x="3105149" y="1094550"/>
                  </a:lnTo>
                  <a:cubicBezTo>
                    <a:pt x="3105149" y="1094550"/>
                    <a:pt x="3099910" y="1098360"/>
                    <a:pt x="3101338" y="1099789"/>
                  </a:cubicBezTo>
                  <a:cubicBezTo>
                    <a:pt x="3097052" y="1103599"/>
                    <a:pt x="3098957" y="1094074"/>
                    <a:pt x="3094671" y="1097884"/>
                  </a:cubicBezTo>
                  <a:cubicBezTo>
                    <a:pt x="3095624" y="1091693"/>
                    <a:pt x="3100386" y="1099313"/>
                    <a:pt x="3105149" y="1094074"/>
                  </a:cubicBezTo>
                  <a:close/>
                  <a:moveTo>
                    <a:pt x="2862262" y="1094074"/>
                  </a:moveTo>
                  <a:cubicBezTo>
                    <a:pt x="2862500" y="1096217"/>
                    <a:pt x="2861667" y="1096813"/>
                    <a:pt x="2860119" y="1097408"/>
                  </a:cubicBezTo>
                  <a:lnTo>
                    <a:pt x="2854819" y="1100157"/>
                  </a:lnTo>
                  <a:close/>
                  <a:moveTo>
                    <a:pt x="2255519" y="1093598"/>
                  </a:moveTo>
                  <a:lnTo>
                    <a:pt x="2255995" y="1093598"/>
                  </a:lnTo>
                  <a:cubicBezTo>
                    <a:pt x="2255995" y="1093598"/>
                    <a:pt x="2255519" y="1096456"/>
                    <a:pt x="2255995" y="1097884"/>
                  </a:cubicBezTo>
                  <a:cubicBezTo>
                    <a:pt x="2251232" y="1101218"/>
                    <a:pt x="2247899" y="1102647"/>
                    <a:pt x="2246470" y="1099313"/>
                  </a:cubicBezTo>
                  <a:cubicBezTo>
                    <a:pt x="2251232" y="1099313"/>
                    <a:pt x="2251232" y="1096456"/>
                    <a:pt x="2255519" y="1093598"/>
                  </a:cubicBezTo>
                  <a:close/>
                  <a:moveTo>
                    <a:pt x="3252965" y="1092943"/>
                  </a:moveTo>
                  <a:cubicBezTo>
                    <a:pt x="3256001" y="1091812"/>
                    <a:pt x="3259453" y="1091693"/>
                    <a:pt x="3260406" y="1093598"/>
                  </a:cubicBezTo>
                  <a:cubicBezTo>
                    <a:pt x="3257073" y="1093598"/>
                    <a:pt x="3251357" y="1098360"/>
                    <a:pt x="3248024" y="1098360"/>
                  </a:cubicBezTo>
                  <a:cubicBezTo>
                    <a:pt x="3247309" y="1096217"/>
                    <a:pt x="3249929" y="1094074"/>
                    <a:pt x="3252965" y="1092943"/>
                  </a:cubicBezTo>
                  <a:close/>
                  <a:moveTo>
                    <a:pt x="2824161" y="1092645"/>
                  </a:moveTo>
                  <a:cubicBezTo>
                    <a:pt x="2825114" y="1097884"/>
                    <a:pt x="2817970" y="1096931"/>
                    <a:pt x="2812255" y="1101694"/>
                  </a:cubicBezTo>
                  <a:cubicBezTo>
                    <a:pt x="2812255" y="1097884"/>
                    <a:pt x="2819399" y="1094550"/>
                    <a:pt x="2824161" y="1092645"/>
                  </a:cubicBezTo>
                  <a:close/>
                  <a:moveTo>
                    <a:pt x="2762249" y="1092645"/>
                  </a:moveTo>
                  <a:cubicBezTo>
                    <a:pt x="2760820" y="1097408"/>
                    <a:pt x="2751771" y="1097408"/>
                    <a:pt x="2748438" y="1102646"/>
                  </a:cubicBezTo>
                  <a:cubicBezTo>
                    <a:pt x="2748438" y="1101218"/>
                    <a:pt x="2749390" y="1099313"/>
                    <a:pt x="2747009" y="1100741"/>
                  </a:cubicBezTo>
                  <a:cubicBezTo>
                    <a:pt x="2747009" y="1098836"/>
                    <a:pt x="2757010" y="1092169"/>
                    <a:pt x="2762249" y="1092645"/>
                  </a:cubicBezTo>
                  <a:close/>
                  <a:moveTo>
                    <a:pt x="2892741" y="1091217"/>
                  </a:moveTo>
                  <a:cubicBezTo>
                    <a:pt x="2891312" y="1095027"/>
                    <a:pt x="2893693" y="1092169"/>
                    <a:pt x="2895598" y="1095027"/>
                  </a:cubicBezTo>
                  <a:lnTo>
                    <a:pt x="2878930" y="1100954"/>
                  </a:lnTo>
                  <a:lnTo>
                    <a:pt x="2878930" y="1102170"/>
                  </a:lnTo>
                  <a:cubicBezTo>
                    <a:pt x="2876073" y="1102647"/>
                    <a:pt x="2872739" y="1104075"/>
                    <a:pt x="2868929" y="1106933"/>
                  </a:cubicBezTo>
                  <a:cubicBezTo>
                    <a:pt x="2871668" y="1102409"/>
                    <a:pt x="2870834" y="1100563"/>
                    <a:pt x="2868022" y="1100481"/>
                  </a:cubicBezTo>
                  <a:lnTo>
                    <a:pt x="2858274" y="1103630"/>
                  </a:lnTo>
                  <a:lnTo>
                    <a:pt x="2866548" y="1096932"/>
                  </a:lnTo>
                  <a:cubicBezTo>
                    <a:pt x="2870358" y="1097408"/>
                    <a:pt x="2872739" y="1100265"/>
                    <a:pt x="2878930" y="1095027"/>
                  </a:cubicBezTo>
                  <a:lnTo>
                    <a:pt x="2878930" y="1096931"/>
                  </a:lnTo>
                  <a:lnTo>
                    <a:pt x="2883394" y="1094253"/>
                  </a:lnTo>
                  <a:cubicBezTo>
                    <a:pt x="2886669" y="1093360"/>
                    <a:pt x="2890360" y="1092646"/>
                    <a:pt x="2892741" y="1091217"/>
                  </a:cubicBezTo>
                  <a:close/>
                  <a:moveTo>
                    <a:pt x="2838925" y="1090264"/>
                  </a:moveTo>
                  <a:lnTo>
                    <a:pt x="2823270" y="1108766"/>
                  </a:lnTo>
                  <a:lnTo>
                    <a:pt x="2824638" y="1096455"/>
                  </a:lnTo>
                  <a:cubicBezTo>
                    <a:pt x="2828924" y="1095979"/>
                    <a:pt x="2832734" y="1095503"/>
                    <a:pt x="2838925" y="1090264"/>
                  </a:cubicBezTo>
                  <a:close/>
                  <a:moveTo>
                    <a:pt x="2500787" y="1090264"/>
                  </a:moveTo>
                  <a:cubicBezTo>
                    <a:pt x="2498882" y="1094074"/>
                    <a:pt x="2503168" y="1094074"/>
                    <a:pt x="2508407" y="1090264"/>
                  </a:cubicBezTo>
                  <a:cubicBezTo>
                    <a:pt x="2508407" y="1090264"/>
                    <a:pt x="2502216" y="1095026"/>
                    <a:pt x="2499835" y="1096931"/>
                  </a:cubicBezTo>
                  <a:cubicBezTo>
                    <a:pt x="2498406" y="1094550"/>
                    <a:pt x="2496025" y="1094550"/>
                    <a:pt x="2492214" y="1096931"/>
                  </a:cubicBezTo>
                  <a:cubicBezTo>
                    <a:pt x="2490310" y="1095026"/>
                    <a:pt x="2498406" y="1092645"/>
                    <a:pt x="2500787" y="1090264"/>
                  </a:cubicBezTo>
                  <a:close/>
                  <a:moveTo>
                    <a:pt x="2666523" y="1089312"/>
                  </a:moveTo>
                  <a:lnTo>
                    <a:pt x="2666523" y="1089788"/>
                  </a:lnTo>
                  <a:cubicBezTo>
                    <a:pt x="2663189" y="1092169"/>
                    <a:pt x="2660808" y="1093598"/>
                    <a:pt x="2658427" y="1093598"/>
                  </a:cubicBezTo>
                  <a:cubicBezTo>
                    <a:pt x="2661284" y="1094074"/>
                    <a:pt x="2662713" y="1099313"/>
                    <a:pt x="2669380" y="1093598"/>
                  </a:cubicBezTo>
                  <a:close/>
                  <a:moveTo>
                    <a:pt x="2484951" y="1088895"/>
                  </a:moveTo>
                  <a:cubicBezTo>
                    <a:pt x="2485070" y="1090264"/>
                    <a:pt x="2485309" y="1091931"/>
                    <a:pt x="2486976" y="1090264"/>
                  </a:cubicBezTo>
                  <a:cubicBezTo>
                    <a:pt x="2486976" y="1094551"/>
                    <a:pt x="2473165" y="1097884"/>
                    <a:pt x="2477451" y="1091693"/>
                  </a:cubicBezTo>
                  <a:cubicBezTo>
                    <a:pt x="2479832" y="1090740"/>
                    <a:pt x="2480308" y="1093122"/>
                    <a:pt x="2482690" y="1091693"/>
                  </a:cubicBezTo>
                  <a:cubicBezTo>
                    <a:pt x="2484595" y="1090740"/>
                    <a:pt x="2484118" y="1090264"/>
                    <a:pt x="2483642" y="1089312"/>
                  </a:cubicBezTo>
                  <a:cubicBezTo>
                    <a:pt x="2484832" y="1086455"/>
                    <a:pt x="2484832" y="1087526"/>
                    <a:pt x="2484951" y="1088895"/>
                  </a:cubicBezTo>
                  <a:close/>
                  <a:moveTo>
                    <a:pt x="2886074" y="1082168"/>
                  </a:moveTo>
                  <a:cubicBezTo>
                    <a:pt x="2888931" y="1086930"/>
                    <a:pt x="2875596" y="1094551"/>
                    <a:pt x="2869881" y="1096932"/>
                  </a:cubicBezTo>
                  <a:cubicBezTo>
                    <a:pt x="2873691" y="1092169"/>
                    <a:pt x="2881311" y="1087407"/>
                    <a:pt x="2886074" y="1082168"/>
                  </a:cubicBezTo>
                  <a:close/>
                  <a:moveTo>
                    <a:pt x="2498406" y="1076929"/>
                  </a:moveTo>
                  <a:cubicBezTo>
                    <a:pt x="2498406" y="1076929"/>
                    <a:pt x="2493644" y="1086454"/>
                    <a:pt x="2489357" y="1089788"/>
                  </a:cubicBezTo>
                  <a:cubicBezTo>
                    <a:pt x="2489357" y="1088359"/>
                    <a:pt x="2490310" y="1086454"/>
                    <a:pt x="2487928" y="1087883"/>
                  </a:cubicBezTo>
                  <a:cubicBezTo>
                    <a:pt x="2486976" y="1084549"/>
                    <a:pt x="2495549" y="1080263"/>
                    <a:pt x="2498406" y="1076929"/>
                  </a:cubicBezTo>
                  <a:close/>
                  <a:moveTo>
                    <a:pt x="2852915" y="1076870"/>
                  </a:moveTo>
                  <a:cubicBezTo>
                    <a:pt x="2854284" y="1076691"/>
                    <a:pt x="2855594" y="1077167"/>
                    <a:pt x="2857975" y="1076929"/>
                  </a:cubicBezTo>
                  <a:cubicBezTo>
                    <a:pt x="2857975" y="1079786"/>
                    <a:pt x="2847974" y="1084072"/>
                    <a:pt x="2847498" y="1080739"/>
                  </a:cubicBezTo>
                  <a:cubicBezTo>
                    <a:pt x="2850117" y="1077882"/>
                    <a:pt x="2851546" y="1077048"/>
                    <a:pt x="2852915" y="1076870"/>
                  </a:cubicBezTo>
                  <a:close/>
                  <a:moveTo>
                    <a:pt x="3114674" y="1072167"/>
                  </a:moveTo>
                  <a:cubicBezTo>
                    <a:pt x="3114674" y="1072167"/>
                    <a:pt x="3111340" y="1075977"/>
                    <a:pt x="3113245" y="1077406"/>
                  </a:cubicBezTo>
                  <a:cubicBezTo>
                    <a:pt x="3109435" y="1078358"/>
                    <a:pt x="3108006" y="1074548"/>
                    <a:pt x="3101815" y="1080263"/>
                  </a:cubicBezTo>
                  <a:cubicBezTo>
                    <a:pt x="3101339" y="1077406"/>
                    <a:pt x="3112293" y="1072167"/>
                    <a:pt x="3114674" y="1072167"/>
                  </a:cubicBezTo>
                  <a:close/>
                  <a:moveTo>
                    <a:pt x="3375659" y="1071691"/>
                  </a:moveTo>
                  <a:lnTo>
                    <a:pt x="3375659" y="1072167"/>
                  </a:lnTo>
                  <a:lnTo>
                    <a:pt x="3375030" y="1071988"/>
                  </a:lnTo>
                  <a:close/>
                  <a:moveTo>
                    <a:pt x="3368991" y="1070262"/>
                  </a:moveTo>
                  <a:lnTo>
                    <a:pt x="3375030" y="1071988"/>
                  </a:lnTo>
                  <a:lnTo>
                    <a:pt x="3371491" y="1073656"/>
                  </a:lnTo>
                  <a:cubicBezTo>
                    <a:pt x="3367919" y="1074429"/>
                    <a:pt x="3363514" y="1075739"/>
                    <a:pt x="3362324" y="1078835"/>
                  </a:cubicBezTo>
                  <a:cubicBezTo>
                    <a:pt x="3358514" y="1080263"/>
                    <a:pt x="3366610" y="1072167"/>
                    <a:pt x="3368991" y="1070262"/>
                  </a:cubicBezTo>
                  <a:close/>
                  <a:moveTo>
                    <a:pt x="3010851" y="1067880"/>
                  </a:moveTo>
                  <a:cubicBezTo>
                    <a:pt x="3008470" y="1074071"/>
                    <a:pt x="3011804" y="1073119"/>
                    <a:pt x="3013232" y="1078358"/>
                  </a:cubicBezTo>
                  <a:cubicBezTo>
                    <a:pt x="3009898" y="1081215"/>
                    <a:pt x="3007993" y="1080739"/>
                    <a:pt x="3005136" y="1082168"/>
                  </a:cubicBezTo>
                  <a:cubicBezTo>
                    <a:pt x="3006088" y="1089311"/>
                    <a:pt x="3015137" y="1078358"/>
                    <a:pt x="3018947" y="1079310"/>
                  </a:cubicBezTo>
                  <a:cubicBezTo>
                    <a:pt x="3021328" y="1081215"/>
                    <a:pt x="3010375" y="1084073"/>
                    <a:pt x="3015614" y="1085978"/>
                  </a:cubicBezTo>
                  <a:cubicBezTo>
                    <a:pt x="3011804" y="1085025"/>
                    <a:pt x="3006088" y="1085978"/>
                    <a:pt x="2998945" y="1092169"/>
                  </a:cubicBezTo>
                  <a:cubicBezTo>
                    <a:pt x="2998945" y="1090264"/>
                    <a:pt x="2999897" y="1088835"/>
                    <a:pt x="3002755" y="1086930"/>
                  </a:cubicBezTo>
                  <a:cubicBezTo>
                    <a:pt x="3001802" y="1086454"/>
                    <a:pt x="3000374" y="1086930"/>
                    <a:pt x="2999421" y="1085978"/>
                  </a:cubicBezTo>
                  <a:cubicBezTo>
                    <a:pt x="2995135" y="1088359"/>
                    <a:pt x="2994182" y="1090264"/>
                    <a:pt x="2996087" y="1092645"/>
                  </a:cubicBezTo>
                  <a:cubicBezTo>
                    <a:pt x="2986562" y="1094074"/>
                    <a:pt x="2982276" y="1101694"/>
                    <a:pt x="2974656" y="1100265"/>
                  </a:cubicBezTo>
                  <a:cubicBezTo>
                    <a:pt x="2968941" y="1103599"/>
                    <a:pt x="2968941" y="1106932"/>
                    <a:pt x="2966084" y="1110266"/>
                  </a:cubicBezTo>
                  <a:cubicBezTo>
                    <a:pt x="2961797" y="1110743"/>
                    <a:pt x="2954654" y="1117886"/>
                    <a:pt x="2952749" y="1114076"/>
                  </a:cubicBezTo>
                  <a:cubicBezTo>
                    <a:pt x="2957035" y="1111219"/>
                    <a:pt x="2959416" y="1112171"/>
                    <a:pt x="2963226" y="1110266"/>
                  </a:cubicBezTo>
                  <a:cubicBezTo>
                    <a:pt x="2966560" y="1107409"/>
                    <a:pt x="2964179" y="1105504"/>
                    <a:pt x="2970846" y="1102646"/>
                  </a:cubicBezTo>
                  <a:lnTo>
                    <a:pt x="2972275" y="1100741"/>
                  </a:lnTo>
                  <a:lnTo>
                    <a:pt x="2970846" y="1098836"/>
                  </a:lnTo>
                  <a:cubicBezTo>
                    <a:pt x="2963702" y="1103599"/>
                    <a:pt x="2939890" y="1121696"/>
                    <a:pt x="2940366" y="1112171"/>
                  </a:cubicBezTo>
                  <a:cubicBezTo>
                    <a:pt x="2945605" y="1110266"/>
                    <a:pt x="2961797" y="1102170"/>
                    <a:pt x="2967036" y="1094074"/>
                  </a:cubicBezTo>
                  <a:cubicBezTo>
                    <a:pt x="2963702" y="1091693"/>
                    <a:pt x="2963702" y="1097408"/>
                    <a:pt x="2959892" y="1098836"/>
                  </a:cubicBezTo>
                  <a:cubicBezTo>
                    <a:pt x="2954177" y="1096931"/>
                    <a:pt x="2967512" y="1093598"/>
                    <a:pt x="2964655" y="1091217"/>
                  </a:cubicBezTo>
                  <a:cubicBezTo>
                    <a:pt x="2970846" y="1088835"/>
                    <a:pt x="2967989" y="1091217"/>
                    <a:pt x="2969417" y="1094074"/>
                  </a:cubicBezTo>
                  <a:cubicBezTo>
                    <a:pt x="2974180" y="1092645"/>
                    <a:pt x="2989420" y="1079310"/>
                    <a:pt x="2987991" y="1086930"/>
                  </a:cubicBezTo>
                  <a:cubicBezTo>
                    <a:pt x="2995135" y="1082168"/>
                    <a:pt x="2997516" y="1077882"/>
                    <a:pt x="2994182" y="1074071"/>
                  </a:cubicBezTo>
                  <a:cubicBezTo>
                    <a:pt x="3003231" y="1069785"/>
                    <a:pt x="2998945" y="1075024"/>
                    <a:pt x="3000374" y="1078834"/>
                  </a:cubicBezTo>
                  <a:cubicBezTo>
                    <a:pt x="3007517" y="1075024"/>
                    <a:pt x="3002279" y="1071690"/>
                    <a:pt x="3010851" y="1067880"/>
                  </a:cubicBezTo>
                  <a:close/>
                  <a:moveTo>
                    <a:pt x="2700337" y="1066452"/>
                  </a:moveTo>
                  <a:cubicBezTo>
                    <a:pt x="2693193" y="1069309"/>
                    <a:pt x="2687478" y="1074548"/>
                    <a:pt x="2675096" y="1079311"/>
                  </a:cubicBezTo>
                  <a:cubicBezTo>
                    <a:pt x="2673667" y="1083597"/>
                    <a:pt x="2667475" y="1088359"/>
                    <a:pt x="2671285" y="1092169"/>
                  </a:cubicBezTo>
                  <a:cubicBezTo>
                    <a:pt x="2681287" y="1086930"/>
                    <a:pt x="2703194" y="1075977"/>
                    <a:pt x="2700337" y="1066452"/>
                  </a:cubicBezTo>
                  <a:close/>
                  <a:moveTo>
                    <a:pt x="2736532" y="1062642"/>
                  </a:moveTo>
                  <a:lnTo>
                    <a:pt x="2736976" y="1062769"/>
                  </a:lnTo>
                  <a:lnTo>
                    <a:pt x="2736506" y="1062843"/>
                  </a:lnTo>
                  <a:close/>
                  <a:moveTo>
                    <a:pt x="3387564" y="1059308"/>
                  </a:moveTo>
                  <a:cubicBezTo>
                    <a:pt x="3387564" y="1059308"/>
                    <a:pt x="3389469" y="1058832"/>
                    <a:pt x="3389946" y="1059308"/>
                  </a:cubicBezTo>
                  <a:lnTo>
                    <a:pt x="3391374" y="1061213"/>
                  </a:lnTo>
                  <a:cubicBezTo>
                    <a:pt x="3387088" y="1061213"/>
                    <a:pt x="3382325" y="1065975"/>
                    <a:pt x="3381373" y="1069309"/>
                  </a:cubicBezTo>
                  <a:cubicBezTo>
                    <a:pt x="3375182" y="1071690"/>
                    <a:pt x="3381373" y="1065499"/>
                    <a:pt x="3377563" y="1064070"/>
                  </a:cubicBezTo>
                  <a:cubicBezTo>
                    <a:pt x="3382325" y="1058355"/>
                    <a:pt x="3387088" y="1065023"/>
                    <a:pt x="3387564" y="1059308"/>
                  </a:cubicBezTo>
                  <a:close/>
                  <a:moveTo>
                    <a:pt x="2869405" y="1059308"/>
                  </a:moveTo>
                  <a:lnTo>
                    <a:pt x="2869405" y="1059784"/>
                  </a:lnTo>
                  <a:cubicBezTo>
                    <a:pt x="2869405" y="1062166"/>
                    <a:pt x="2864643" y="1065023"/>
                    <a:pt x="2861785" y="1067405"/>
                  </a:cubicBezTo>
                  <a:cubicBezTo>
                    <a:pt x="2858451" y="1066452"/>
                    <a:pt x="2854165" y="1067881"/>
                    <a:pt x="2851784" y="1064547"/>
                  </a:cubicBezTo>
                  <a:cubicBezTo>
                    <a:pt x="2859404" y="1058832"/>
                    <a:pt x="2862738" y="1063118"/>
                    <a:pt x="2869405" y="1059308"/>
                  </a:cubicBezTo>
                  <a:close/>
                  <a:moveTo>
                    <a:pt x="3222008" y="1059249"/>
                  </a:moveTo>
                  <a:cubicBezTo>
                    <a:pt x="3223020" y="1059784"/>
                    <a:pt x="3223973" y="1060499"/>
                    <a:pt x="3225640" y="1059784"/>
                  </a:cubicBezTo>
                  <a:cubicBezTo>
                    <a:pt x="3225640" y="1061689"/>
                    <a:pt x="3222306" y="1063594"/>
                    <a:pt x="3224211" y="1065023"/>
                  </a:cubicBezTo>
                  <a:cubicBezTo>
                    <a:pt x="3216115" y="1068357"/>
                    <a:pt x="3217067" y="1069309"/>
                    <a:pt x="3208971" y="1073119"/>
                  </a:cubicBezTo>
                  <a:cubicBezTo>
                    <a:pt x="3206114" y="1074072"/>
                    <a:pt x="3207542" y="1079787"/>
                    <a:pt x="3204209" y="1077405"/>
                  </a:cubicBezTo>
                  <a:lnTo>
                    <a:pt x="3203256" y="1078834"/>
                  </a:lnTo>
                  <a:cubicBezTo>
                    <a:pt x="3203256" y="1084549"/>
                    <a:pt x="3218020" y="1073119"/>
                    <a:pt x="3223259" y="1069309"/>
                  </a:cubicBezTo>
                  <a:cubicBezTo>
                    <a:pt x="3231831" y="1074072"/>
                    <a:pt x="3228497" y="1072643"/>
                    <a:pt x="3227068" y="1081692"/>
                  </a:cubicBezTo>
                  <a:cubicBezTo>
                    <a:pt x="3223259" y="1081692"/>
                    <a:pt x="3223735" y="1075500"/>
                    <a:pt x="3214210" y="1082168"/>
                  </a:cubicBezTo>
                  <a:cubicBezTo>
                    <a:pt x="3212305" y="1080739"/>
                    <a:pt x="3223259" y="1074072"/>
                    <a:pt x="3222306" y="1078358"/>
                  </a:cubicBezTo>
                  <a:cubicBezTo>
                    <a:pt x="3223259" y="1076453"/>
                    <a:pt x="3223735" y="1074548"/>
                    <a:pt x="3223735" y="1073119"/>
                  </a:cubicBezTo>
                  <a:cubicBezTo>
                    <a:pt x="3218020" y="1075500"/>
                    <a:pt x="3204209" y="1081692"/>
                    <a:pt x="3208971" y="1085502"/>
                  </a:cubicBezTo>
                  <a:cubicBezTo>
                    <a:pt x="3197541" y="1088359"/>
                    <a:pt x="3185159" y="1095026"/>
                    <a:pt x="3173729" y="1103123"/>
                  </a:cubicBezTo>
                  <a:cubicBezTo>
                    <a:pt x="3173729" y="1101694"/>
                    <a:pt x="3174205" y="1100265"/>
                    <a:pt x="3173729" y="1098837"/>
                  </a:cubicBezTo>
                  <a:cubicBezTo>
                    <a:pt x="3171824" y="1103123"/>
                    <a:pt x="3154202" y="1115029"/>
                    <a:pt x="3155631" y="1106933"/>
                  </a:cubicBezTo>
                  <a:cubicBezTo>
                    <a:pt x="3152774" y="1109314"/>
                    <a:pt x="3152774" y="1111219"/>
                    <a:pt x="3155155" y="1113124"/>
                  </a:cubicBezTo>
                  <a:cubicBezTo>
                    <a:pt x="3144677" y="1116458"/>
                    <a:pt x="3142296" y="1118839"/>
                    <a:pt x="3137534" y="1125507"/>
                  </a:cubicBezTo>
                  <a:cubicBezTo>
                    <a:pt x="3136581" y="1121697"/>
                    <a:pt x="3130390" y="1128364"/>
                    <a:pt x="3129914" y="1122649"/>
                  </a:cubicBezTo>
                  <a:cubicBezTo>
                    <a:pt x="3126580" y="1124554"/>
                    <a:pt x="3127056" y="1126459"/>
                    <a:pt x="3123246" y="1128364"/>
                  </a:cubicBezTo>
                  <a:cubicBezTo>
                    <a:pt x="3125151" y="1128364"/>
                    <a:pt x="3127532" y="1127888"/>
                    <a:pt x="3130390" y="1126936"/>
                  </a:cubicBezTo>
                  <a:cubicBezTo>
                    <a:pt x="3130390" y="1130745"/>
                    <a:pt x="3123722" y="1129317"/>
                    <a:pt x="3119436" y="1133603"/>
                  </a:cubicBezTo>
                  <a:cubicBezTo>
                    <a:pt x="3119436" y="1132650"/>
                    <a:pt x="3120389" y="1131222"/>
                    <a:pt x="3119436" y="1130269"/>
                  </a:cubicBezTo>
                  <a:cubicBezTo>
                    <a:pt x="3118484" y="1131698"/>
                    <a:pt x="3117055" y="1133127"/>
                    <a:pt x="3114674" y="1134555"/>
                  </a:cubicBezTo>
                  <a:cubicBezTo>
                    <a:pt x="3112769" y="1133127"/>
                    <a:pt x="3114674" y="1131698"/>
                    <a:pt x="3114674" y="1130269"/>
                  </a:cubicBezTo>
                  <a:cubicBezTo>
                    <a:pt x="3109911" y="1133127"/>
                    <a:pt x="3105625" y="1136460"/>
                    <a:pt x="3108006" y="1138842"/>
                  </a:cubicBezTo>
                  <a:cubicBezTo>
                    <a:pt x="3099433" y="1140270"/>
                    <a:pt x="3089909" y="1147890"/>
                    <a:pt x="3085146" y="1155034"/>
                  </a:cubicBezTo>
                  <a:cubicBezTo>
                    <a:pt x="3087051" y="1150748"/>
                    <a:pt x="3083241" y="1152177"/>
                    <a:pt x="3081336" y="1149795"/>
                  </a:cubicBezTo>
                  <a:cubicBezTo>
                    <a:pt x="3070620" y="1154320"/>
                    <a:pt x="3059310" y="1162059"/>
                    <a:pt x="3047522" y="1169203"/>
                  </a:cubicBezTo>
                  <a:lnTo>
                    <a:pt x="3027270" y="1177948"/>
                  </a:lnTo>
                  <a:lnTo>
                    <a:pt x="3030735" y="1174263"/>
                  </a:lnTo>
                  <a:cubicBezTo>
                    <a:pt x="3035021" y="1171465"/>
                    <a:pt x="3040141" y="1169084"/>
                    <a:pt x="3042284" y="1169798"/>
                  </a:cubicBezTo>
                  <a:cubicBezTo>
                    <a:pt x="3044189" y="1168369"/>
                    <a:pt x="3042284" y="1166940"/>
                    <a:pt x="3042284" y="1165512"/>
                  </a:cubicBezTo>
                  <a:cubicBezTo>
                    <a:pt x="3059429" y="1164559"/>
                    <a:pt x="3071811" y="1145985"/>
                    <a:pt x="3084670" y="1146462"/>
                  </a:cubicBezTo>
                  <a:cubicBezTo>
                    <a:pt x="3088004" y="1144081"/>
                    <a:pt x="3078955" y="1144557"/>
                    <a:pt x="3082765" y="1140270"/>
                  </a:cubicBezTo>
                  <a:cubicBezTo>
                    <a:pt x="3105149" y="1138365"/>
                    <a:pt x="3121817" y="1115029"/>
                    <a:pt x="3145630" y="1109790"/>
                  </a:cubicBezTo>
                  <a:cubicBezTo>
                    <a:pt x="3146106" y="1110743"/>
                    <a:pt x="3144201" y="1112172"/>
                    <a:pt x="3142772" y="1113124"/>
                  </a:cubicBezTo>
                  <a:cubicBezTo>
                    <a:pt x="3145630" y="1114553"/>
                    <a:pt x="3152297" y="1106933"/>
                    <a:pt x="3148011" y="1105504"/>
                  </a:cubicBezTo>
                  <a:cubicBezTo>
                    <a:pt x="3152297" y="1104552"/>
                    <a:pt x="3156584" y="1098837"/>
                    <a:pt x="3162299" y="1099313"/>
                  </a:cubicBezTo>
                  <a:cubicBezTo>
                    <a:pt x="3158965" y="1097884"/>
                    <a:pt x="3168490" y="1091217"/>
                    <a:pt x="3170871" y="1089312"/>
                  </a:cubicBezTo>
                  <a:cubicBezTo>
                    <a:pt x="3173729" y="1087883"/>
                    <a:pt x="3173729" y="1091693"/>
                    <a:pt x="3176586" y="1090264"/>
                  </a:cubicBezTo>
                  <a:cubicBezTo>
                    <a:pt x="3173729" y="1093598"/>
                    <a:pt x="3168490" y="1095979"/>
                    <a:pt x="3160870" y="1101694"/>
                  </a:cubicBezTo>
                  <a:cubicBezTo>
                    <a:pt x="3170871" y="1101218"/>
                    <a:pt x="3198493" y="1084549"/>
                    <a:pt x="3194683" y="1078834"/>
                  </a:cubicBezTo>
                  <a:cubicBezTo>
                    <a:pt x="3200399" y="1068833"/>
                    <a:pt x="3221830" y="1065976"/>
                    <a:pt x="3218020" y="1059784"/>
                  </a:cubicBezTo>
                  <a:cubicBezTo>
                    <a:pt x="3219925" y="1058356"/>
                    <a:pt x="3220996" y="1058713"/>
                    <a:pt x="3222008" y="1059249"/>
                  </a:cubicBezTo>
                  <a:close/>
                  <a:moveTo>
                    <a:pt x="2892741" y="1055498"/>
                  </a:moveTo>
                  <a:cubicBezTo>
                    <a:pt x="2891788" y="1058355"/>
                    <a:pt x="2878453" y="1064071"/>
                    <a:pt x="2876072" y="1061689"/>
                  </a:cubicBezTo>
                  <a:cubicBezTo>
                    <a:pt x="2882739" y="1056927"/>
                    <a:pt x="2886550" y="1058832"/>
                    <a:pt x="2892741" y="1055498"/>
                  </a:cubicBezTo>
                  <a:close/>
                  <a:moveTo>
                    <a:pt x="2744152" y="1055498"/>
                  </a:moveTo>
                  <a:cubicBezTo>
                    <a:pt x="2747485" y="1052640"/>
                    <a:pt x="2744152" y="1065499"/>
                    <a:pt x="2753200" y="1056927"/>
                  </a:cubicBezTo>
                  <a:cubicBezTo>
                    <a:pt x="2755582" y="1059308"/>
                    <a:pt x="2751295" y="1062642"/>
                    <a:pt x="2746533" y="1065499"/>
                  </a:cubicBezTo>
                  <a:lnTo>
                    <a:pt x="2736976" y="1062769"/>
                  </a:lnTo>
                  <a:lnTo>
                    <a:pt x="2740818" y="1062166"/>
                  </a:lnTo>
                  <a:cubicBezTo>
                    <a:pt x="2743199" y="1059784"/>
                    <a:pt x="2744152" y="1057403"/>
                    <a:pt x="2744152" y="1055498"/>
                  </a:cubicBezTo>
                  <a:close/>
                  <a:moveTo>
                    <a:pt x="3043236" y="1055021"/>
                  </a:moveTo>
                  <a:cubicBezTo>
                    <a:pt x="3037998" y="1055498"/>
                    <a:pt x="3024186" y="1065499"/>
                    <a:pt x="3031806" y="1065022"/>
                  </a:cubicBezTo>
                  <a:cubicBezTo>
                    <a:pt x="3032759" y="1059307"/>
                    <a:pt x="3041807" y="1059784"/>
                    <a:pt x="3043236" y="1055021"/>
                  </a:cubicBezTo>
                  <a:close/>
                  <a:moveTo>
                    <a:pt x="2058827" y="1054545"/>
                  </a:moveTo>
                  <a:cubicBezTo>
                    <a:pt x="2061209" y="1054545"/>
                    <a:pt x="2063114" y="1055974"/>
                    <a:pt x="2064542" y="1058355"/>
                  </a:cubicBezTo>
                  <a:lnTo>
                    <a:pt x="2064542" y="1058831"/>
                  </a:lnTo>
                  <a:cubicBezTo>
                    <a:pt x="2059304" y="1063118"/>
                    <a:pt x="2057875" y="1060260"/>
                    <a:pt x="2052636" y="1064546"/>
                  </a:cubicBezTo>
                  <a:cubicBezTo>
                    <a:pt x="2050731" y="1061689"/>
                    <a:pt x="2052636" y="1058355"/>
                    <a:pt x="2058827" y="1054545"/>
                  </a:cubicBezTo>
                  <a:close/>
                  <a:moveTo>
                    <a:pt x="3058477" y="1054069"/>
                  </a:moveTo>
                  <a:cubicBezTo>
                    <a:pt x="3058000" y="1057403"/>
                    <a:pt x="3045618" y="1063118"/>
                    <a:pt x="3044189" y="1060260"/>
                  </a:cubicBezTo>
                  <a:cubicBezTo>
                    <a:pt x="3049428" y="1057403"/>
                    <a:pt x="3053238" y="1057403"/>
                    <a:pt x="3058477" y="1054069"/>
                  </a:cubicBezTo>
                  <a:close/>
                  <a:moveTo>
                    <a:pt x="3255610" y="1053593"/>
                  </a:moveTo>
                  <a:lnTo>
                    <a:pt x="3262311" y="1053593"/>
                  </a:lnTo>
                  <a:cubicBezTo>
                    <a:pt x="3259929" y="1057403"/>
                    <a:pt x="3249452" y="1064071"/>
                    <a:pt x="3248976" y="1060737"/>
                  </a:cubicBezTo>
                  <a:cubicBezTo>
                    <a:pt x="3248023" y="1062642"/>
                    <a:pt x="3247547" y="1064547"/>
                    <a:pt x="3247547" y="1065976"/>
                  </a:cubicBezTo>
                  <a:cubicBezTo>
                    <a:pt x="3243737" y="1067880"/>
                    <a:pt x="3248500" y="1061213"/>
                    <a:pt x="3240403" y="1067404"/>
                  </a:cubicBezTo>
                  <a:cubicBezTo>
                    <a:pt x="3239451" y="1065976"/>
                    <a:pt x="3238498" y="1064547"/>
                    <a:pt x="3236117" y="1065499"/>
                  </a:cubicBezTo>
                  <a:cubicBezTo>
                    <a:pt x="3238498" y="1059308"/>
                    <a:pt x="3246118" y="1063594"/>
                    <a:pt x="3252310" y="1058356"/>
                  </a:cubicBezTo>
                  <a:close/>
                  <a:moveTo>
                    <a:pt x="3006088" y="1052640"/>
                  </a:moveTo>
                  <a:cubicBezTo>
                    <a:pt x="3006088" y="1052640"/>
                    <a:pt x="2991324" y="1065499"/>
                    <a:pt x="2990848" y="1060737"/>
                  </a:cubicBezTo>
                  <a:cubicBezTo>
                    <a:pt x="2998945" y="1057403"/>
                    <a:pt x="2998945" y="1054545"/>
                    <a:pt x="3006088" y="1052640"/>
                  </a:cubicBezTo>
                  <a:close/>
                  <a:moveTo>
                    <a:pt x="3256406" y="1052445"/>
                  </a:moveTo>
                  <a:lnTo>
                    <a:pt x="3255610" y="1053593"/>
                  </a:lnTo>
                  <a:lnTo>
                    <a:pt x="3254691" y="1053593"/>
                  </a:lnTo>
                  <a:close/>
                  <a:moveTo>
                    <a:pt x="3071346" y="1051972"/>
                  </a:moveTo>
                  <a:lnTo>
                    <a:pt x="3062286" y="1059307"/>
                  </a:lnTo>
                  <a:cubicBezTo>
                    <a:pt x="3062286" y="1057402"/>
                    <a:pt x="3067525" y="1055021"/>
                    <a:pt x="3062762" y="1053116"/>
                  </a:cubicBezTo>
                  <a:cubicBezTo>
                    <a:pt x="3064667" y="1052164"/>
                    <a:pt x="3065739" y="1052878"/>
                    <a:pt x="3066989" y="1053295"/>
                  </a:cubicBezTo>
                  <a:close/>
                  <a:moveTo>
                    <a:pt x="3072287" y="1051211"/>
                  </a:moveTo>
                  <a:lnTo>
                    <a:pt x="3072287" y="1051687"/>
                  </a:lnTo>
                  <a:lnTo>
                    <a:pt x="3071346" y="1051972"/>
                  </a:lnTo>
                  <a:close/>
                  <a:moveTo>
                    <a:pt x="2767011" y="1048354"/>
                  </a:moveTo>
                  <a:cubicBezTo>
                    <a:pt x="2768440" y="1051688"/>
                    <a:pt x="2757486" y="1061689"/>
                    <a:pt x="2746056" y="1067404"/>
                  </a:cubicBezTo>
                  <a:cubicBezTo>
                    <a:pt x="2747485" y="1061213"/>
                    <a:pt x="2763201" y="1054545"/>
                    <a:pt x="2767011" y="1048354"/>
                  </a:cubicBezTo>
                  <a:close/>
                  <a:moveTo>
                    <a:pt x="2301239" y="1045973"/>
                  </a:moveTo>
                  <a:cubicBezTo>
                    <a:pt x="2292666" y="1050735"/>
                    <a:pt x="2292190" y="1054070"/>
                    <a:pt x="2284570" y="1056451"/>
                  </a:cubicBezTo>
                  <a:cubicBezTo>
                    <a:pt x="2284570" y="1054070"/>
                    <a:pt x="2298381" y="1045497"/>
                    <a:pt x="2301239" y="1045973"/>
                  </a:cubicBezTo>
                  <a:close/>
                  <a:moveTo>
                    <a:pt x="3051332" y="1045020"/>
                  </a:moveTo>
                  <a:cubicBezTo>
                    <a:pt x="3051332" y="1049306"/>
                    <a:pt x="3045141" y="1046925"/>
                    <a:pt x="3044665" y="1050735"/>
                  </a:cubicBezTo>
                  <a:cubicBezTo>
                    <a:pt x="3047999" y="1055498"/>
                    <a:pt x="3058000" y="1045972"/>
                    <a:pt x="3063239" y="1046449"/>
                  </a:cubicBezTo>
                  <a:cubicBezTo>
                    <a:pt x="3061334" y="1051211"/>
                    <a:pt x="3037521" y="1055021"/>
                    <a:pt x="3040855" y="1063594"/>
                  </a:cubicBezTo>
                  <a:cubicBezTo>
                    <a:pt x="3034664" y="1063117"/>
                    <a:pt x="3034664" y="1066927"/>
                    <a:pt x="3025615" y="1071690"/>
                  </a:cubicBezTo>
                  <a:cubicBezTo>
                    <a:pt x="3023234" y="1066451"/>
                    <a:pt x="3019424" y="1069309"/>
                    <a:pt x="3012756" y="1065022"/>
                  </a:cubicBezTo>
                  <a:cubicBezTo>
                    <a:pt x="3016090" y="1063117"/>
                    <a:pt x="3015614" y="1061212"/>
                    <a:pt x="3019424" y="1059307"/>
                  </a:cubicBezTo>
                  <a:cubicBezTo>
                    <a:pt x="3019900" y="1060736"/>
                    <a:pt x="3021209" y="1060736"/>
                    <a:pt x="3022459" y="1060855"/>
                  </a:cubicBezTo>
                  <a:lnTo>
                    <a:pt x="3024903" y="1062918"/>
                  </a:lnTo>
                  <a:lnTo>
                    <a:pt x="3024662" y="1063117"/>
                  </a:lnTo>
                  <a:lnTo>
                    <a:pt x="3025139" y="1063117"/>
                  </a:lnTo>
                  <a:lnTo>
                    <a:pt x="3024903" y="1062918"/>
                  </a:lnTo>
                  <a:lnTo>
                    <a:pt x="3036032" y="1053712"/>
                  </a:lnTo>
                  <a:cubicBezTo>
                    <a:pt x="3040974" y="1050735"/>
                    <a:pt x="3046569" y="1047878"/>
                    <a:pt x="3051332" y="1045020"/>
                  </a:cubicBezTo>
                  <a:close/>
                  <a:moveTo>
                    <a:pt x="2298381" y="1042163"/>
                  </a:moveTo>
                  <a:cubicBezTo>
                    <a:pt x="2286951" y="1054069"/>
                    <a:pt x="2256471" y="1060260"/>
                    <a:pt x="2251709" y="1073119"/>
                  </a:cubicBezTo>
                  <a:cubicBezTo>
                    <a:pt x="2246470" y="1069785"/>
                    <a:pt x="2259328" y="1065499"/>
                    <a:pt x="2256947" y="1062165"/>
                  </a:cubicBezTo>
                  <a:cubicBezTo>
                    <a:pt x="2271235" y="1054545"/>
                    <a:pt x="2285046" y="1047878"/>
                    <a:pt x="2298381" y="1042163"/>
                  </a:cubicBezTo>
                  <a:close/>
                  <a:moveTo>
                    <a:pt x="3441857" y="1041687"/>
                  </a:moveTo>
                  <a:cubicBezTo>
                    <a:pt x="3444714" y="1044068"/>
                    <a:pt x="3423760" y="1054070"/>
                    <a:pt x="3420426" y="1052165"/>
                  </a:cubicBezTo>
                  <a:cubicBezTo>
                    <a:pt x="3428046" y="1047878"/>
                    <a:pt x="3434237" y="1045973"/>
                    <a:pt x="3441857" y="1041687"/>
                  </a:cubicBezTo>
                  <a:close/>
                  <a:moveTo>
                    <a:pt x="2598717" y="1041389"/>
                  </a:moveTo>
                  <a:cubicBezTo>
                    <a:pt x="2596039" y="1041925"/>
                    <a:pt x="2593419" y="1043354"/>
                    <a:pt x="2593181" y="1045497"/>
                  </a:cubicBezTo>
                  <a:cubicBezTo>
                    <a:pt x="2597943" y="1042639"/>
                    <a:pt x="2598419" y="1048354"/>
                    <a:pt x="2604610" y="1042639"/>
                  </a:cubicBezTo>
                  <a:cubicBezTo>
                    <a:pt x="2604134" y="1041211"/>
                    <a:pt x="2601396" y="1040853"/>
                    <a:pt x="2598717" y="1041389"/>
                  </a:cubicBezTo>
                  <a:close/>
                  <a:moveTo>
                    <a:pt x="2948938" y="1040734"/>
                  </a:moveTo>
                  <a:cubicBezTo>
                    <a:pt x="2946557" y="1046449"/>
                    <a:pt x="2934175" y="1050259"/>
                    <a:pt x="2933222" y="1044544"/>
                  </a:cubicBezTo>
                  <a:cubicBezTo>
                    <a:pt x="2938461" y="1042639"/>
                    <a:pt x="2942271" y="1044544"/>
                    <a:pt x="2948938" y="1040734"/>
                  </a:cubicBezTo>
                  <a:close/>
                  <a:moveTo>
                    <a:pt x="2849878" y="1040734"/>
                  </a:moveTo>
                  <a:cubicBezTo>
                    <a:pt x="2847497" y="1044544"/>
                    <a:pt x="2843687" y="1047878"/>
                    <a:pt x="2839401" y="1051688"/>
                  </a:cubicBezTo>
                  <a:cubicBezTo>
                    <a:pt x="2834162" y="1048354"/>
                    <a:pt x="2844640" y="1041210"/>
                    <a:pt x="2849878" y="1040734"/>
                  </a:cubicBezTo>
                  <a:close/>
                  <a:moveTo>
                    <a:pt x="2972751" y="1036448"/>
                  </a:moveTo>
                  <a:cubicBezTo>
                    <a:pt x="2967988" y="1040258"/>
                    <a:pt x="2953701" y="1043115"/>
                    <a:pt x="2959416" y="1047878"/>
                  </a:cubicBezTo>
                  <a:cubicBezTo>
                    <a:pt x="2964178" y="1041687"/>
                    <a:pt x="2971798" y="1041687"/>
                    <a:pt x="2972751" y="1036448"/>
                  </a:cubicBezTo>
                  <a:close/>
                  <a:moveTo>
                    <a:pt x="3394236" y="1035977"/>
                  </a:moveTo>
                  <a:lnTo>
                    <a:pt x="3396613" y="1038829"/>
                  </a:lnTo>
                  <a:cubicBezTo>
                    <a:pt x="3392803" y="1040734"/>
                    <a:pt x="3390898" y="1042639"/>
                    <a:pt x="3392803" y="1044068"/>
                  </a:cubicBezTo>
                  <a:cubicBezTo>
                    <a:pt x="3389469" y="1044783"/>
                    <a:pt x="3388517" y="1043235"/>
                    <a:pt x="3389112" y="1041210"/>
                  </a:cubicBezTo>
                  <a:close/>
                  <a:moveTo>
                    <a:pt x="3394708" y="1035495"/>
                  </a:moveTo>
                  <a:lnTo>
                    <a:pt x="3394236" y="1035977"/>
                  </a:lnTo>
                  <a:lnTo>
                    <a:pt x="3394232" y="1035971"/>
                  </a:lnTo>
                  <a:close/>
                  <a:moveTo>
                    <a:pt x="2735579" y="1035495"/>
                  </a:moveTo>
                  <a:cubicBezTo>
                    <a:pt x="2729864" y="1038829"/>
                    <a:pt x="2726054" y="1041687"/>
                    <a:pt x="2726054" y="1044544"/>
                  </a:cubicBezTo>
                  <a:cubicBezTo>
                    <a:pt x="2728436" y="1044544"/>
                    <a:pt x="2737960" y="1038353"/>
                    <a:pt x="2735579" y="1035495"/>
                  </a:cubicBezTo>
                  <a:close/>
                  <a:moveTo>
                    <a:pt x="3498054" y="1034543"/>
                  </a:moveTo>
                  <a:cubicBezTo>
                    <a:pt x="3503769" y="1032162"/>
                    <a:pt x="3479957" y="1050260"/>
                    <a:pt x="3479004" y="1045021"/>
                  </a:cubicBezTo>
                  <a:cubicBezTo>
                    <a:pt x="3487577" y="1041211"/>
                    <a:pt x="3487577" y="1040734"/>
                    <a:pt x="3498054" y="1034543"/>
                  </a:cubicBezTo>
                  <a:close/>
                  <a:moveTo>
                    <a:pt x="3276122" y="1032638"/>
                  </a:moveTo>
                  <a:lnTo>
                    <a:pt x="3276598" y="1032638"/>
                  </a:lnTo>
                  <a:cubicBezTo>
                    <a:pt x="3278980" y="1036448"/>
                    <a:pt x="3265168" y="1040734"/>
                    <a:pt x="3269455" y="1044544"/>
                  </a:cubicBezTo>
                  <a:cubicBezTo>
                    <a:pt x="3265406" y="1046449"/>
                    <a:pt x="3263858" y="1047402"/>
                    <a:pt x="3262251" y="1048533"/>
                  </a:cubicBezTo>
                  <a:lnTo>
                    <a:pt x="3256406" y="1052445"/>
                  </a:lnTo>
                  <a:lnTo>
                    <a:pt x="3261716" y="1044783"/>
                  </a:lnTo>
                  <a:cubicBezTo>
                    <a:pt x="3266835" y="1040973"/>
                    <a:pt x="3272788" y="1037401"/>
                    <a:pt x="3276122" y="1032638"/>
                  </a:cubicBezTo>
                  <a:close/>
                  <a:moveTo>
                    <a:pt x="2991324" y="1032161"/>
                  </a:moveTo>
                  <a:cubicBezTo>
                    <a:pt x="2987038" y="1033591"/>
                    <a:pt x="2980371" y="1034543"/>
                    <a:pt x="2977990" y="1039305"/>
                  </a:cubicBezTo>
                  <a:cubicBezTo>
                    <a:pt x="2978942" y="1044544"/>
                    <a:pt x="2993706" y="1035495"/>
                    <a:pt x="2991324" y="1032161"/>
                  </a:cubicBezTo>
                  <a:close/>
                  <a:moveTo>
                    <a:pt x="3037521" y="1029780"/>
                  </a:moveTo>
                  <a:cubicBezTo>
                    <a:pt x="3041807" y="1032161"/>
                    <a:pt x="3031330" y="1035495"/>
                    <a:pt x="3027996" y="1038829"/>
                  </a:cubicBezTo>
                  <a:cubicBezTo>
                    <a:pt x="3027996" y="1034066"/>
                    <a:pt x="3030377" y="1033590"/>
                    <a:pt x="3037521" y="1029780"/>
                  </a:cubicBezTo>
                  <a:close/>
                  <a:moveTo>
                    <a:pt x="3063714" y="1025375"/>
                  </a:moveTo>
                  <a:cubicBezTo>
                    <a:pt x="3066096" y="1024899"/>
                    <a:pt x="3068477" y="1025494"/>
                    <a:pt x="3068477" y="1027875"/>
                  </a:cubicBezTo>
                  <a:cubicBezTo>
                    <a:pt x="3063238" y="1032637"/>
                    <a:pt x="3062762" y="1027875"/>
                    <a:pt x="3058952" y="1029304"/>
                  </a:cubicBezTo>
                  <a:cubicBezTo>
                    <a:pt x="3058952" y="1027399"/>
                    <a:pt x="3061333" y="1025851"/>
                    <a:pt x="3063714" y="1025375"/>
                  </a:cubicBezTo>
                  <a:close/>
                  <a:moveTo>
                    <a:pt x="3106578" y="1025018"/>
                  </a:moveTo>
                  <a:cubicBezTo>
                    <a:pt x="3107054" y="1028827"/>
                    <a:pt x="3104673" y="1027875"/>
                    <a:pt x="3099910" y="1030733"/>
                  </a:cubicBezTo>
                  <a:lnTo>
                    <a:pt x="3096100" y="1025494"/>
                  </a:lnTo>
                  <a:cubicBezTo>
                    <a:pt x="3100863" y="1022636"/>
                    <a:pt x="3101815" y="1027875"/>
                    <a:pt x="3106578" y="1025018"/>
                  </a:cubicBezTo>
                  <a:close/>
                  <a:moveTo>
                    <a:pt x="2773203" y="1024542"/>
                  </a:moveTo>
                  <a:cubicBezTo>
                    <a:pt x="2752724" y="1040258"/>
                    <a:pt x="2759868" y="1023589"/>
                    <a:pt x="2773203" y="1024542"/>
                  </a:cubicBezTo>
                  <a:close/>
                  <a:moveTo>
                    <a:pt x="3091814" y="1023589"/>
                  </a:moveTo>
                  <a:lnTo>
                    <a:pt x="3092290" y="1023589"/>
                  </a:lnTo>
                  <a:cubicBezTo>
                    <a:pt x="3092290" y="1023589"/>
                    <a:pt x="3087051" y="1030733"/>
                    <a:pt x="3092290" y="1027875"/>
                  </a:cubicBezTo>
                  <a:cubicBezTo>
                    <a:pt x="3093242" y="1032638"/>
                    <a:pt x="3083241" y="1033591"/>
                    <a:pt x="3082765" y="1036924"/>
                  </a:cubicBezTo>
                  <a:cubicBezTo>
                    <a:pt x="3079431" y="1038829"/>
                    <a:pt x="3078955" y="1034543"/>
                    <a:pt x="3075145" y="1036924"/>
                  </a:cubicBezTo>
                  <a:cubicBezTo>
                    <a:pt x="3076574" y="1031209"/>
                    <a:pt x="3083718" y="1035019"/>
                    <a:pt x="3087527" y="1032162"/>
                  </a:cubicBezTo>
                  <a:cubicBezTo>
                    <a:pt x="3090861" y="1029304"/>
                    <a:pt x="3084193" y="1026923"/>
                    <a:pt x="3091814" y="1023589"/>
                  </a:cubicBezTo>
                  <a:close/>
                  <a:moveTo>
                    <a:pt x="2721352" y="1023113"/>
                  </a:moveTo>
                  <a:cubicBezTo>
                    <a:pt x="2717959" y="1024661"/>
                    <a:pt x="2715101" y="1027161"/>
                    <a:pt x="2717005" y="1028828"/>
                  </a:cubicBezTo>
                  <a:cubicBezTo>
                    <a:pt x="2724626" y="1023113"/>
                    <a:pt x="2721768" y="1025971"/>
                    <a:pt x="2728912" y="1023113"/>
                  </a:cubicBezTo>
                  <a:cubicBezTo>
                    <a:pt x="2728674" y="1020970"/>
                    <a:pt x="2724745" y="1021565"/>
                    <a:pt x="2721352" y="1023113"/>
                  </a:cubicBezTo>
                  <a:close/>
                  <a:moveTo>
                    <a:pt x="2826543" y="1020732"/>
                  </a:moveTo>
                  <a:cubicBezTo>
                    <a:pt x="2826543" y="1020732"/>
                    <a:pt x="2820352" y="1025494"/>
                    <a:pt x="2817970" y="1027399"/>
                  </a:cubicBezTo>
                  <a:lnTo>
                    <a:pt x="2818175" y="1027458"/>
                  </a:lnTo>
                  <a:lnTo>
                    <a:pt x="2817137" y="1028292"/>
                  </a:lnTo>
                  <a:cubicBezTo>
                    <a:pt x="2816066" y="1031209"/>
                    <a:pt x="2817256" y="1032876"/>
                    <a:pt x="2821304" y="1028352"/>
                  </a:cubicBezTo>
                  <a:lnTo>
                    <a:pt x="2818175" y="1027458"/>
                  </a:lnTo>
                  <a:close/>
                  <a:moveTo>
                    <a:pt x="2842259" y="1020255"/>
                  </a:moveTo>
                  <a:cubicBezTo>
                    <a:pt x="2838926" y="1020255"/>
                    <a:pt x="2833210" y="1025018"/>
                    <a:pt x="2829877" y="1025018"/>
                  </a:cubicBezTo>
                  <a:cubicBezTo>
                    <a:pt x="2833449" y="1025018"/>
                    <a:pt x="2834283" y="1026685"/>
                    <a:pt x="2835175" y="1027519"/>
                  </a:cubicBezTo>
                  <a:lnTo>
                    <a:pt x="2840541" y="1025146"/>
                  </a:lnTo>
                  <a:lnTo>
                    <a:pt x="2840831" y="1025494"/>
                  </a:lnTo>
                  <a:lnTo>
                    <a:pt x="2840831" y="1025018"/>
                  </a:lnTo>
                  <a:lnTo>
                    <a:pt x="2840541" y="1025146"/>
                  </a:lnTo>
                  <a:lnTo>
                    <a:pt x="2838449" y="1022637"/>
                  </a:lnTo>
                  <a:cubicBezTo>
                    <a:pt x="2839402" y="1023589"/>
                    <a:pt x="2842735" y="1021684"/>
                    <a:pt x="2842259" y="1020255"/>
                  </a:cubicBezTo>
                  <a:close/>
                  <a:moveTo>
                    <a:pt x="2817494" y="1012636"/>
                  </a:moveTo>
                  <a:cubicBezTo>
                    <a:pt x="2814160" y="1015969"/>
                    <a:pt x="2806064" y="1016922"/>
                    <a:pt x="2804159" y="1019779"/>
                  </a:cubicBezTo>
                  <a:cubicBezTo>
                    <a:pt x="2808207" y="1018827"/>
                    <a:pt x="2805826" y="1020017"/>
                    <a:pt x="2803504" y="1021149"/>
                  </a:cubicBezTo>
                  <a:lnTo>
                    <a:pt x="2803487" y="1021208"/>
                  </a:lnTo>
                  <a:lnTo>
                    <a:pt x="2802730" y="1021208"/>
                  </a:lnTo>
                  <a:lnTo>
                    <a:pt x="2803207" y="1022160"/>
                  </a:lnTo>
                  <a:lnTo>
                    <a:pt x="2803487" y="1021208"/>
                  </a:lnTo>
                  <a:lnTo>
                    <a:pt x="2808862" y="1021208"/>
                  </a:lnTo>
                  <a:cubicBezTo>
                    <a:pt x="2809993" y="1022042"/>
                    <a:pt x="2810350" y="1022875"/>
                    <a:pt x="2810350" y="1021208"/>
                  </a:cubicBezTo>
                  <a:cubicBezTo>
                    <a:pt x="2812732" y="1019779"/>
                    <a:pt x="2810827" y="1018351"/>
                    <a:pt x="2812732" y="1016922"/>
                  </a:cubicBezTo>
                  <a:cubicBezTo>
                    <a:pt x="2814637" y="1015493"/>
                    <a:pt x="2817970" y="1014064"/>
                    <a:pt x="2817494" y="1012636"/>
                  </a:cubicBezTo>
                  <a:close/>
                  <a:moveTo>
                    <a:pt x="2361247" y="1011207"/>
                  </a:moveTo>
                  <a:cubicBezTo>
                    <a:pt x="2361247" y="1015493"/>
                    <a:pt x="2355056" y="1016922"/>
                    <a:pt x="2346483" y="1023589"/>
                  </a:cubicBezTo>
                  <a:cubicBezTo>
                    <a:pt x="2348388" y="1019780"/>
                    <a:pt x="2354103" y="1015493"/>
                    <a:pt x="2361247" y="1011207"/>
                  </a:cubicBezTo>
                  <a:close/>
                  <a:moveTo>
                    <a:pt x="3027043" y="1008349"/>
                  </a:moveTo>
                  <a:cubicBezTo>
                    <a:pt x="3017994" y="1012635"/>
                    <a:pt x="3005612" y="1017874"/>
                    <a:pt x="3002754" y="1022160"/>
                  </a:cubicBezTo>
                  <a:cubicBezTo>
                    <a:pt x="3010375" y="1021684"/>
                    <a:pt x="3022757" y="1015493"/>
                    <a:pt x="3027043" y="1008349"/>
                  </a:cubicBezTo>
                  <a:close/>
                  <a:moveTo>
                    <a:pt x="2928460" y="1006920"/>
                  </a:moveTo>
                  <a:lnTo>
                    <a:pt x="2927484" y="1009625"/>
                  </a:lnTo>
                  <a:lnTo>
                    <a:pt x="2926496" y="1009540"/>
                  </a:lnTo>
                  <a:lnTo>
                    <a:pt x="2927185" y="1007237"/>
                  </a:lnTo>
                  <a:close/>
                  <a:moveTo>
                    <a:pt x="2623660" y="1006920"/>
                  </a:moveTo>
                  <a:lnTo>
                    <a:pt x="2623660" y="1007396"/>
                  </a:lnTo>
                  <a:lnTo>
                    <a:pt x="2626041" y="1010254"/>
                  </a:lnTo>
                  <a:cubicBezTo>
                    <a:pt x="2622231" y="1012159"/>
                    <a:pt x="2617945" y="1015016"/>
                    <a:pt x="2616516" y="1011682"/>
                  </a:cubicBezTo>
                  <a:close/>
                  <a:moveTo>
                    <a:pt x="3148011" y="1005015"/>
                  </a:moveTo>
                  <a:cubicBezTo>
                    <a:pt x="3152773" y="1002634"/>
                    <a:pt x="3148011" y="1008825"/>
                    <a:pt x="3149440" y="1010254"/>
                  </a:cubicBezTo>
                  <a:cubicBezTo>
                    <a:pt x="3136581" y="1015016"/>
                    <a:pt x="3128961" y="1021684"/>
                    <a:pt x="3115626" y="1029780"/>
                  </a:cubicBezTo>
                  <a:cubicBezTo>
                    <a:pt x="3115626" y="1025018"/>
                    <a:pt x="3122770" y="1020255"/>
                    <a:pt x="3127532" y="1020732"/>
                  </a:cubicBezTo>
                  <a:cubicBezTo>
                    <a:pt x="3127056" y="1016921"/>
                    <a:pt x="3122770" y="1019779"/>
                    <a:pt x="3121817" y="1016921"/>
                  </a:cubicBezTo>
                  <a:cubicBezTo>
                    <a:pt x="3132295" y="1014540"/>
                    <a:pt x="3143725" y="1012635"/>
                    <a:pt x="3148011" y="1005015"/>
                  </a:cubicBezTo>
                  <a:close/>
                  <a:moveTo>
                    <a:pt x="2765107" y="995967"/>
                  </a:moveTo>
                  <a:cubicBezTo>
                    <a:pt x="2757487" y="1005015"/>
                    <a:pt x="2737960" y="1007873"/>
                    <a:pt x="2730340" y="1017874"/>
                  </a:cubicBezTo>
                  <a:cubicBezTo>
                    <a:pt x="2743676" y="1011207"/>
                    <a:pt x="2760344" y="1003587"/>
                    <a:pt x="2774632" y="1001682"/>
                  </a:cubicBezTo>
                  <a:cubicBezTo>
                    <a:pt x="2773203" y="994538"/>
                    <a:pt x="2763202" y="1003587"/>
                    <a:pt x="2765107" y="995967"/>
                  </a:cubicBezTo>
                  <a:close/>
                  <a:moveTo>
                    <a:pt x="3145629" y="994538"/>
                  </a:moveTo>
                  <a:cubicBezTo>
                    <a:pt x="3152297" y="995967"/>
                    <a:pt x="3135628" y="1005968"/>
                    <a:pt x="3147534" y="1000729"/>
                  </a:cubicBezTo>
                  <a:cubicBezTo>
                    <a:pt x="3147534" y="1005492"/>
                    <a:pt x="3137057" y="1008825"/>
                    <a:pt x="3133723" y="1010730"/>
                  </a:cubicBezTo>
                  <a:cubicBezTo>
                    <a:pt x="3134676" y="1008349"/>
                    <a:pt x="3137057" y="1005492"/>
                    <a:pt x="3138962" y="1003110"/>
                  </a:cubicBezTo>
                  <a:cubicBezTo>
                    <a:pt x="3138486" y="1001205"/>
                    <a:pt x="3129437" y="1004063"/>
                    <a:pt x="3130866" y="1006920"/>
                  </a:cubicBezTo>
                  <a:cubicBezTo>
                    <a:pt x="3123722" y="1005492"/>
                    <a:pt x="3141820" y="995490"/>
                    <a:pt x="3145629" y="994538"/>
                  </a:cubicBezTo>
                  <a:close/>
                  <a:moveTo>
                    <a:pt x="3168966" y="992633"/>
                  </a:moveTo>
                  <a:cubicBezTo>
                    <a:pt x="3169918" y="995967"/>
                    <a:pt x="3172299" y="995967"/>
                    <a:pt x="3176586" y="992633"/>
                  </a:cubicBezTo>
                  <a:cubicBezTo>
                    <a:pt x="3176586" y="998348"/>
                    <a:pt x="3155154" y="1005015"/>
                    <a:pt x="3150868" y="1001206"/>
                  </a:cubicBezTo>
                  <a:cubicBezTo>
                    <a:pt x="3154678" y="994538"/>
                    <a:pt x="3164203" y="1001206"/>
                    <a:pt x="3168966" y="992633"/>
                  </a:cubicBezTo>
                  <a:close/>
                  <a:moveTo>
                    <a:pt x="2851784" y="992633"/>
                  </a:moveTo>
                  <a:cubicBezTo>
                    <a:pt x="2845593" y="997872"/>
                    <a:pt x="2837021" y="997396"/>
                    <a:pt x="2837973" y="1002634"/>
                  </a:cubicBezTo>
                  <a:cubicBezTo>
                    <a:pt x="2840354" y="1002634"/>
                    <a:pt x="2856071" y="995491"/>
                    <a:pt x="2851784" y="992633"/>
                  </a:cubicBezTo>
                  <a:close/>
                  <a:moveTo>
                    <a:pt x="2935604" y="986918"/>
                  </a:moveTo>
                  <a:cubicBezTo>
                    <a:pt x="2930842" y="987394"/>
                    <a:pt x="2916078" y="993585"/>
                    <a:pt x="2922745" y="998348"/>
                  </a:cubicBezTo>
                  <a:cubicBezTo>
                    <a:pt x="2927032" y="995491"/>
                    <a:pt x="2929889" y="994062"/>
                    <a:pt x="2932746" y="993585"/>
                  </a:cubicBezTo>
                  <a:cubicBezTo>
                    <a:pt x="2927508" y="991680"/>
                    <a:pt x="2938462" y="988823"/>
                    <a:pt x="2936081" y="986918"/>
                  </a:cubicBezTo>
                  <a:close/>
                  <a:moveTo>
                    <a:pt x="2781299" y="985489"/>
                  </a:moveTo>
                  <a:lnTo>
                    <a:pt x="2781299" y="985966"/>
                  </a:lnTo>
                  <a:lnTo>
                    <a:pt x="2768440" y="994062"/>
                  </a:lnTo>
                  <a:cubicBezTo>
                    <a:pt x="2771298" y="997872"/>
                    <a:pt x="2776061" y="996919"/>
                    <a:pt x="2782252" y="994062"/>
                  </a:cubicBezTo>
                  <a:cubicBezTo>
                    <a:pt x="2782252" y="991204"/>
                    <a:pt x="2785585" y="987870"/>
                    <a:pt x="2781299" y="985489"/>
                  </a:cubicBezTo>
                  <a:close/>
                  <a:moveTo>
                    <a:pt x="3097052" y="983584"/>
                  </a:moveTo>
                  <a:cubicBezTo>
                    <a:pt x="3097052" y="983584"/>
                    <a:pt x="3099910" y="984536"/>
                    <a:pt x="3101338" y="985489"/>
                  </a:cubicBezTo>
                  <a:cubicBezTo>
                    <a:pt x="3095147" y="987870"/>
                    <a:pt x="3089908" y="988346"/>
                    <a:pt x="3081336" y="995014"/>
                  </a:cubicBezTo>
                  <a:cubicBezTo>
                    <a:pt x="3078955" y="993109"/>
                    <a:pt x="3089908" y="990251"/>
                    <a:pt x="3084670" y="988346"/>
                  </a:cubicBezTo>
                  <a:cubicBezTo>
                    <a:pt x="3088956" y="984536"/>
                    <a:pt x="3096576" y="987394"/>
                    <a:pt x="3097052" y="983584"/>
                  </a:cubicBezTo>
                  <a:close/>
                  <a:moveTo>
                    <a:pt x="3128009" y="981679"/>
                  </a:moveTo>
                  <a:cubicBezTo>
                    <a:pt x="3129914" y="984536"/>
                    <a:pt x="3121818" y="987394"/>
                    <a:pt x="3114674" y="993109"/>
                  </a:cubicBezTo>
                  <a:cubicBezTo>
                    <a:pt x="3120865" y="985489"/>
                    <a:pt x="3105149" y="991204"/>
                    <a:pt x="3115626" y="983584"/>
                  </a:cubicBezTo>
                  <a:cubicBezTo>
                    <a:pt x="3113721" y="988346"/>
                    <a:pt x="3121342" y="986918"/>
                    <a:pt x="3128009" y="981679"/>
                  </a:cubicBezTo>
                  <a:close/>
                  <a:moveTo>
                    <a:pt x="2641758" y="981203"/>
                  </a:moveTo>
                  <a:cubicBezTo>
                    <a:pt x="2639376" y="985013"/>
                    <a:pt x="2645092" y="987870"/>
                    <a:pt x="2638900" y="991681"/>
                  </a:cubicBezTo>
                  <a:cubicBezTo>
                    <a:pt x="2639376" y="982632"/>
                    <a:pt x="2631280" y="995014"/>
                    <a:pt x="2633185" y="998348"/>
                  </a:cubicBezTo>
                  <a:cubicBezTo>
                    <a:pt x="2623184" y="1001206"/>
                    <a:pt x="2637948" y="989300"/>
                    <a:pt x="2631280" y="992157"/>
                  </a:cubicBezTo>
                  <a:cubicBezTo>
                    <a:pt x="2635090" y="988347"/>
                    <a:pt x="2636043" y="985013"/>
                    <a:pt x="2641758" y="981203"/>
                  </a:cubicBezTo>
                  <a:close/>
                  <a:moveTo>
                    <a:pt x="3070858" y="980727"/>
                  </a:moveTo>
                  <a:cubicBezTo>
                    <a:pt x="3066096" y="985489"/>
                    <a:pt x="3054666" y="990728"/>
                    <a:pt x="3056571" y="997395"/>
                  </a:cubicBezTo>
                  <a:cubicBezTo>
                    <a:pt x="3062286" y="991680"/>
                    <a:pt x="3061810" y="997872"/>
                    <a:pt x="3067048" y="993585"/>
                  </a:cubicBezTo>
                  <a:cubicBezTo>
                    <a:pt x="3059428" y="989775"/>
                    <a:pt x="3075621" y="984536"/>
                    <a:pt x="3070858" y="980727"/>
                  </a:cubicBezTo>
                  <a:close/>
                  <a:moveTo>
                    <a:pt x="2876073" y="971202"/>
                  </a:moveTo>
                  <a:lnTo>
                    <a:pt x="2874551" y="972213"/>
                  </a:lnTo>
                  <a:lnTo>
                    <a:pt x="2868453" y="974357"/>
                  </a:lnTo>
                  <a:cubicBezTo>
                    <a:pt x="2866429" y="975607"/>
                    <a:pt x="2864643" y="976441"/>
                    <a:pt x="2862262" y="974535"/>
                  </a:cubicBezTo>
                  <a:cubicBezTo>
                    <a:pt x="2853213" y="982632"/>
                    <a:pt x="2837973" y="985013"/>
                    <a:pt x="2832734" y="995967"/>
                  </a:cubicBezTo>
                  <a:cubicBezTo>
                    <a:pt x="2829877" y="994538"/>
                    <a:pt x="2820828" y="996919"/>
                    <a:pt x="2822733" y="1000729"/>
                  </a:cubicBezTo>
                  <a:cubicBezTo>
                    <a:pt x="2831305" y="999301"/>
                    <a:pt x="2831782" y="999777"/>
                    <a:pt x="2841307" y="996443"/>
                  </a:cubicBezTo>
                  <a:cubicBezTo>
                    <a:pt x="2843926" y="990966"/>
                    <a:pt x="2851308" y="986680"/>
                    <a:pt x="2858690" y="982751"/>
                  </a:cubicBezTo>
                  <a:lnTo>
                    <a:pt x="2874551" y="972213"/>
                  </a:lnTo>
                  <a:lnTo>
                    <a:pt x="2876073" y="971678"/>
                  </a:lnTo>
                  <a:close/>
                  <a:moveTo>
                    <a:pt x="2631280" y="971201"/>
                  </a:moveTo>
                  <a:cubicBezTo>
                    <a:pt x="2634614" y="974059"/>
                    <a:pt x="2623660" y="982155"/>
                    <a:pt x="2622231" y="976916"/>
                  </a:cubicBezTo>
                  <a:close/>
                  <a:moveTo>
                    <a:pt x="3213257" y="969773"/>
                  </a:moveTo>
                  <a:cubicBezTo>
                    <a:pt x="3209447" y="974059"/>
                    <a:pt x="3212305" y="978346"/>
                    <a:pt x="3201827" y="983108"/>
                  </a:cubicBezTo>
                  <a:cubicBezTo>
                    <a:pt x="3200875" y="981679"/>
                    <a:pt x="3199922" y="980251"/>
                    <a:pt x="3197541" y="981203"/>
                  </a:cubicBezTo>
                  <a:cubicBezTo>
                    <a:pt x="3199922" y="977393"/>
                    <a:pt x="3210876" y="970249"/>
                    <a:pt x="3213257" y="969773"/>
                  </a:cubicBezTo>
                  <a:close/>
                  <a:moveTo>
                    <a:pt x="2439828" y="966439"/>
                  </a:moveTo>
                  <a:cubicBezTo>
                    <a:pt x="2438399" y="970249"/>
                    <a:pt x="2429350" y="977393"/>
                    <a:pt x="2426493" y="973583"/>
                  </a:cubicBezTo>
                  <a:cubicBezTo>
                    <a:pt x="2429827" y="973583"/>
                    <a:pt x="2435066" y="969773"/>
                    <a:pt x="2439828" y="966439"/>
                  </a:cubicBezTo>
                  <a:close/>
                  <a:moveTo>
                    <a:pt x="3184682" y="964058"/>
                  </a:moveTo>
                  <a:lnTo>
                    <a:pt x="3187540" y="967868"/>
                  </a:lnTo>
                  <a:cubicBezTo>
                    <a:pt x="3179919" y="966916"/>
                    <a:pt x="3165632" y="973583"/>
                    <a:pt x="3184682" y="964058"/>
                  </a:cubicBezTo>
                  <a:close/>
                  <a:moveTo>
                    <a:pt x="2831127" y="959355"/>
                  </a:moveTo>
                  <a:cubicBezTo>
                    <a:pt x="2829639" y="958820"/>
                    <a:pt x="2828448" y="958820"/>
                    <a:pt x="2828448" y="961677"/>
                  </a:cubicBezTo>
                  <a:cubicBezTo>
                    <a:pt x="2837021" y="960724"/>
                    <a:pt x="2816542" y="970249"/>
                    <a:pt x="2823209" y="972630"/>
                  </a:cubicBezTo>
                  <a:cubicBezTo>
                    <a:pt x="2827972" y="968344"/>
                    <a:pt x="2835592" y="964058"/>
                    <a:pt x="2835592" y="960248"/>
                  </a:cubicBezTo>
                  <a:cubicBezTo>
                    <a:pt x="2834401" y="960963"/>
                    <a:pt x="2832615" y="959891"/>
                    <a:pt x="2831127" y="959355"/>
                  </a:cubicBezTo>
                  <a:close/>
                  <a:moveTo>
                    <a:pt x="2885598" y="959295"/>
                  </a:moveTo>
                  <a:cubicBezTo>
                    <a:pt x="2881312" y="962153"/>
                    <a:pt x="2879407" y="965011"/>
                    <a:pt x="2881312" y="967868"/>
                  </a:cubicBezTo>
                  <a:cubicBezTo>
                    <a:pt x="2884169" y="967392"/>
                    <a:pt x="2887503" y="965963"/>
                    <a:pt x="2891313" y="963106"/>
                  </a:cubicBezTo>
                  <a:cubicBezTo>
                    <a:pt x="2889884" y="960724"/>
                    <a:pt x="2887979" y="959295"/>
                    <a:pt x="2885598" y="959295"/>
                  </a:cubicBezTo>
                  <a:close/>
                  <a:moveTo>
                    <a:pt x="3248976" y="953104"/>
                  </a:moveTo>
                  <a:cubicBezTo>
                    <a:pt x="3241832" y="959772"/>
                    <a:pt x="3228021" y="967392"/>
                    <a:pt x="3219448" y="964058"/>
                  </a:cubicBezTo>
                  <a:cubicBezTo>
                    <a:pt x="3226115" y="959772"/>
                    <a:pt x="3229926" y="961677"/>
                    <a:pt x="3235164" y="960248"/>
                  </a:cubicBezTo>
                  <a:lnTo>
                    <a:pt x="3235640" y="960248"/>
                  </a:lnTo>
                  <a:cubicBezTo>
                    <a:pt x="3235640" y="960248"/>
                    <a:pt x="3236593" y="957867"/>
                    <a:pt x="3238498" y="956914"/>
                  </a:cubicBezTo>
                  <a:cubicBezTo>
                    <a:pt x="3235164" y="956438"/>
                    <a:pt x="3224687" y="964534"/>
                    <a:pt x="3228021" y="957390"/>
                  </a:cubicBezTo>
                  <a:cubicBezTo>
                    <a:pt x="3234212" y="957390"/>
                    <a:pt x="3243260" y="951676"/>
                    <a:pt x="3248976" y="953104"/>
                  </a:cubicBezTo>
                  <a:close/>
                  <a:moveTo>
                    <a:pt x="3225520" y="951854"/>
                  </a:moveTo>
                  <a:cubicBezTo>
                    <a:pt x="3227068" y="951795"/>
                    <a:pt x="3228735" y="952628"/>
                    <a:pt x="3228497" y="954533"/>
                  </a:cubicBezTo>
                  <a:lnTo>
                    <a:pt x="3232560" y="951947"/>
                  </a:lnTo>
                  <a:lnTo>
                    <a:pt x="3229390" y="955248"/>
                  </a:lnTo>
                  <a:cubicBezTo>
                    <a:pt x="3226712" y="956795"/>
                    <a:pt x="3223497" y="958343"/>
                    <a:pt x="3221830" y="959772"/>
                  </a:cubicBezTo>
                  <a:cubicBezTo>
                    <a:pt x="3221830" y="957867"/>
                    <a:pt x="3222782" y="956438"/>
                    <a:pt x="3225640" y="954533"/>
                  </a:cubicBezTo>
                  <a:cubicBezTo>
                    <a:pt x="3225640" y="953581"/>
                    <a:pt x="3224211" y="954057"/>
                    <a:pt x="3223259" y="954533"/>
                  </a:cubicBezTo>
                  <a:cubicBezTo>
                    <a:pt x="3222544" y="952866"/>
                    <a:pt x="3223973" y="951914"/>
                    <a:pt x="3225520" y="951854"/>
                  </a:cubicBezTo>
                  <a:close/>
                  <a:moveTo>
                    <a:pt x="3233736" y="950723"/>
                  </a:moveTo>
                  <a:lnTo>
                    <a:pt x="3233736" y="951199"/>
                  </a:lnTo>
                  <a:lnTo>
                    <a:pt x="3232560" y="951947"/>
                  </a:lnTo>
                  <a:close/>
                  <a:moveTo>
                    <a:pt x="2908934" y="950247"/>
                  </a:moveTo>
                  <a:cubicBezTo>
                    <a:pt x="2904648" y="949771"/>
                    <a:pt x="2894170" y="955009"/>
                    <a:pt x="2897028" y="959295"/>
                  </a:cubicBezTo>
                  <a:cubicBezTo>
                    <a:pt x="2900362" y="956438"/>
                    <a:pt x="2909887" y="953104"/>
                    <a:pt x="2908934" y="950247"/>
                  </a:cubicBezTo>
                  <a:close/>
                  <a:moveTo>
                    <a:pt x="3152297" y="945960"/>
                  </a:moveTo>
                  <a:cubicBezTo>
                    <a:pt x="3149439" y="944055"/>
                    <a:pt x="3137057" y="953581"/>
                    <a:pt x="3139438" y="957390"/>
                  </a:cubicBezTo>
                  <a:cubicBezTo>
                    <a:pt x="3144201" y="955485"/>
                    <a:pt x="3157060" y="950247"/>
                    <a:pt x="3152297" y="945960"/>
                  </a:cubicBezTo>
                  <a:close/>
                  <a:moveTo>
                    <a:pt x="2977804" y="939286"/>
                  </a:moveTo>
                  <a:lnTo>
                    <a:pt x="2975133" y="942150"/>
                  </a:lnTo>
                  <a:lnTo>
                    <a:pt x="2973011" y="942561"/>
                  </a:lnTo>
                  <a:close/>
                  <a:moveTo>
                    <a:pt x="2658426" y="935959"/>
                  </a:moveTo>
                  <a:lnTo>
                    <a:pt x="2658902" y="935959"/>
                  </a:lnTo>
                  <a:cubicBezTo>
                    <a:pt x="2640328" y="953580"/>
                    <a:pt x="2598418" y="966915"/>
                    <a:pt x="2573177" y="979298"/>
                  </a:cubicBezTo>
                  <a:cubicBezTo>
                    <a:pt x="2572224" y="975964"/>
                    <a:pt x="2594132" y="967868"/>
                    <a:pt x="2600800" y="958819"/>
                  </a:cubicBezTo>
                  <a:cubicBezTo>
                    <a:pt x="2608420" y="956438"/>
                    <a:pt x="2596513" y="964534"/>
                    <a:pt x="2603657" y="963105"/>
                  </a:cubicBezTo>
                  <a:cubicBezTo>
                    <a:pt x="2619849" y="945484"/>
                    <a:pt x="2642233" y="939293"/>
                    <a:pt x="2658426" y="935959"/>
                  </a:cubicBezTo>
                  <a:close/>
                  <a:moveTo>
                    <a:pt x="2942272" y="934054"/>
                  </a:moveTo>
                  <a:cubicBezTo>
                    <a:pt x="2936557" y="929768"/>
                    <a:pt x="2932270" y="939293"/>
                    <a:pt x="2924650" y="939293"/>
                  </a:cubicBezTo>
                  <a:cubicBezTo>
                    <a:pt x="2928460" y="941674"/>
                    <a:pt x="2939414" y="937864"/>
                    <a:pt x="2942272" y="934054"/>
                  </a:cubicBezTo>
                  <a:close/>
                  <a:moveTo>
                    <a:pt x="2877025" y="933102"/>
                  </a:moveTo>
                  <a:lnTo>
                    <a:pt x="2876590" y="933790"/>
                  </a:lnTo>
                  <a:lnTo>
                    <a:pt x="2869763" y="938936"/>
                  </a:lnTo>
                  <a:cubicBezTo>
                    <a:pt x="2867620" y="940127"/>
                    <a:pt x="2865834" y="940008"/>
                    <a:pt x="2864167" y="936912"/>
                  </a:cubicBezTo>
                  <a:lnTo>
                    <a:pt x="2838449" y="953104"/>
                  </a:lnTo>
                  <a:cubicBezTo>
                    <a:pt x="2841307" y="954057"/>
                    <a:pt x="2835115" y="960248"/>
                    <a:pt x="2841307" y="957390"/>
                  </a:cubicBezTo>
                  <a:cubicBezTo>
                    <a:pt x="2840831" y="955962"/>
                    <a:pt x="2839402" y="955009"/>
                    <a:pt x="2841307" y="954057"/>
                  </a:cubicBezTo>
                  <a:cubicBezTo>
                    <a:pt x="2849879" y="951676"/>
                    <a:pt x="2852261" y="947389"/>
                    <a:pt x="2857975" y="943579"/>
                  </a:cubicBezTo>
                  <a:lnTo>
                    <a:pt x="2860357" y="946437"/>
                  </a:lnTo>
                  <a:cubicBezTo>
                    <a:pt x="2865119" y="940722"/>
                    <a:pt x="2869406" y="942627"/>
                    <a:pt x="2876549" y="939293"/>
                  </a:cubicBezTo>
                  <a:cubicBezTo>
                    <a:pt x="2871549" y="939531"/>
                    <a:pt x="2873097" y="937745"/>
                    <a:pt x="2875180" y="936019"/>
                  </a:cubicBezTo>
                  <a:lnTo>
                    <a:pt x="2876590" y="933790"/>
                  </a:lnTo>
                  <a:lnTo>
                    <a:pt x="2877502" y="933102"/>
                  </a:lnTo>
                  <a:close/>
                  <a:moveTo>
                    <a:pt x="2988944" y="931673"/>
                  </a:moveTo>
                  <a:lnTo>
                    <a:pt x="2977804" y="939286"/>
                  </a:lnTo>
                  <a:lnTo>
                    <a:pt x="2978408" y="938638"/>
                  </a:lnTo>
                  <a:cubicBezTo>
                    <a:pt x="2979539" y="937507"/>
                    <a:pt x="2980134" y="936436"/>
                    <a:pt x="2978467" y="935483"/>
                  </a:cubicBezTo>
                  <a:cubicBezTo>
                    <a:pt x="2983706" y="930720"/>
                    <a:pt x="2985134" y="933578"/>
                    <a:pt x="2988944" y="931673"/>
                  </a:cubicBezTo>
                  <a:close/>
                  <a:moveTo>
                    <a:pt x="3274694" y="929768"/>
                  </a:moveTo>
                  <a:cubicBezTo>
                    <a:pt x="3278027" y="930720"/>
                    <a:pt x="3287076" y="933578"/>
                    <a:pt x="3278027" y="937864"/>
                  </a:cubicBezTo>
                  <a:cubicBezTo>
                    <a:pt x="3280885" y="933102"/>
                    <a:pt x="3271360" y="935007"/>
                    <a:pt x="3274694" y="929768"/>
                  </a:cubicBezTo>
                  <a:close/>
                  <a:moveTo>
                    <a:pt x="2788442" y="925958"/>
                  </a:moveTo>
                  <a:cubicBezTo>
                    <a:pt x="2786061" y="929768"/>
                    <a:pt x="2781299" y="933578"/>
                    <a:pt x="2775108" y="937388"/>
                  </a:cubicBezTo>
                  <a:cubicBezTo>
                    <a:pt x="2772726" y="933102"/>
                    <a:pt x="2782251" y="934531"/>
                    <a:pt x="2778441" y="930720"/>
                  </a:cubicBezTo>
                  <a:cubicBezTo>
                    <a:pt x="2783204" y="926434"/>
                    <a:pt x="2784156" y="929292"/>
                    <a:pt x="2788442" y="925958"/>
                  </a:cubicBezTo>
                  <a:close/>
                  <a:moveTo>
                    <a:pt x="2668904" y="924529"/>
                  </a:moveTo>
                  <a:cubicBezTo>
                    <a:pt x="2671285" y="927863"/>
                    <a:pt x="2660807" y="935007"/>
                    <a:pt x="2656045" y="935959"/>
                  </a:cubicBezTo>
                  <a:cubicBezTo>
                    <a:pt x="2657950" y="932149"/>
                    <a:pt x="2664618" y="928339"/>
                    <a:pt x="2668904" y="924529"/>
                  </a:cubicBezTo>
                  <a:close/>
                  <a:moveTo>
                    <a:pt x="3153250" y="922624"/>
                  </a:moveTo>
                  <a:cubicBezTo>
                    <a:pt x="3153250" y="922624"/>
                    <a:pt x="3145630" y="927863"/>
                    <a:pt x="3143249" y="930721"/>
                  </a:cubicBezTo>
                  <a:cubicBezTo>
                    <a:pt x="3138010" y="926910"/>
                    <a:pt x="3148964" y="929292"/>
                    <a:pt x="3147059" y="925005"/>
                  </a:cubicBezTo>
                  <a:cubicBezTo>
                    <a:pt x="3136105" y="926434"/>
                    <a:pt x="3130390" y="941674"/>
                    <a:pt x="3120865" y="940245"/>
                  </a:cubicBezTo>
                  <a:cubicBezTo>
                    <a:pt x="3129914" y="936436"/>
                    <a:pt x="3141344" y="919291"/>
                    <a:pt x="3153250" y="922624"/>
                  </a:cubicBezTo>
                  <a:close/>
                  <a:moveTo>
                    <a:pt x="2989896" y="918338"/>
                  </a:moveTo>
                  <a:cubicBezTo>
                    <a:pt x="2990848" y="922148"/>
                    <a:pt x="2996564" y="916909"/>
                    <a:pt x="2997516" y="921196"/>
                  </a:cubicBezTo>
                  <a:lnTo>
                    <a:pt x="2997040" y="921196"/>
                  </a:lnTo>
                  <a:cubicBezTo>
                    <a:pt x="2993230" y="920719"/>
                    <a:pt x="2987515" y="924053"/>
                    <a:pt x="2984181" y="921672"/>
                  </a:cubicBezTo>
                  <a:close/>
                  <a:moveTo>
                    <a:pt x="3139438" y="915004"/>
                  </a:moveTo>
                  <a:cubicBezTo>
                    <a:pt x="3145154" y="917385"/>
                    <a:pt x="3120388" y="925958"/>
                    <a:pt x="3119912" y="924529"/>
                  </a:cubicBezTo>
                  <a:cubicBezTo>
                    <a:pt x="3126580" y="919766"/>
                    <a:pt x="3137533" y="919290"/>
                    <a:pt x="3139438" y="915004"/>
                  </a:cubicBezTo>
                  <a:close/>
                  <a:moveTo>
                    <a:pt x="3117054" y="909765"/>
                  </a:moveTo>
                  <a:cubicBezTo>
                    <a:pt x="3117531" y="911194"/>
                    <a:pt x="3118959" y="911194"/>
                    <a:pt x="3120388" y="910718"/>
                  </a:cubicBezTo>
                  <a:cubicBezTo>
                    <a:pt x="3121817" y="915480"/>
                    <a:pt x="3110863" y="916909"/>
                    <a:pt x="3107053" y="917862"/>
                  </a:cubicBezTo>
                  <a:cubicBezTo>
                    <a:pt x="3110863" y="911670"/>
                    <a:pt x="3114197" y="916909"/>
                    <a:pt x="3117054" y="909765"/>
                  </a:cubicBezTo>
                  <a:close/>
                  <a:moveTo>
                    <a:pt x="3031806" y="903098"/>
                  </a:moveTo>
                  <a:lnTo>
                    <a:pt x="3031806" y="903574"/>
                  </a:lnTo>
                  <a:cubicBezTo>
                    <a:pt x="3034188" y="905003"/>
                    <a:pt x="3030854" y="906908"/>
                    <a:pt x="3027996" y="908813"/>
                  </a:cubicBezTo>
                  <a:cubicBezTo>
                    <a:pt x="3031330" y="908813"/>
                    <a:pt x="3031806" y="910242"/>
                    <a:pt x="3030854" y="912623"/>
                  </a:cubicBezTo>
                  <a:cubicBezTo>
                    <a:pt x="3025615" y="917386"/>
                    <a:pt x="3024186" y="914528"/>
                    <a:pt x="3020376" y="916433"/>
                  </a:cubicBezTo>
                  <a:cubicBezTo>
                    <a:pt x="3019424" y="914052"/>
                    <a:pt x="3027044" y="911195"/>
                    <a:pt x="3022758" y="908813"/>
                  </a:cubicBezTo>
                  <a:close/>
                  <a:moveTo>
                    <a:pt x="3345358" y="898168"/>
                  </a:moveTo>
                  <a:lnTo>
                    <a:pt x="3344226" y="900717"/>
                  </a:lnTo>
                  <a:lnTo>
                    <a:pt x="3343750" y="900717"/>
                  </a:lnTo>
                  <a:close/>
                  <a:moveTo>
                    <a:pt x="3204565" y="895121"/>
                  </a:moveTo>
                  <a:cubicBezTo>
                    <a:pt x="3204922" y="896312"/>
                    <a:pt x="3204208" y="898574"/>
                    <a:pt x="3204208" y="900240"/>
                  </a:cubicBezTo>
                  <a:cubicBezTo>
                    <a:pt x="3192302" y="908337"/>
                    <a:pt x="3187063" y="909765"/>
                    <a:pt x="3178491" y="916433"/>
                  </a:cubicBezTo>
                  <a:cubicBezTo>
                    <a:pt x="3183253" y="922624"/>
                    <a:pt x="3198493" y="912623"/>
                    <a:pt x="3200874" y="906908"/>
                  </a:cubicBezTo>
                  <a:cubicBezTo>
                    <a:pt x="3203255" y="905479"/>
                    <a:pt x="3204208" y="908337"/>
                    <a:pt x="3205637" y="909765"/>
                  </a:cubicBezTo>
                  <a:cubicBezTo>
                    <a:pt x="3212781" y="905956"/>
                    <a:pt x="3215162" y="904526"/>
                    <a:pt x="3224687" y="899288"/>
                  </a:cubicBezTo>
                  <a:lnTo>
                    <a:pt x="3227544" y="903574"/>
                  </a:lnTo>
                  <a:cubicBezTo>
                    <a:pt x="3221830" y="908337"/>
                    <a:pt x="3218972" y="906908"/>
                    <a:pt x="3209447" y="911670"/>
                  </a:cubicBezTo>
                  <a:cubicBezTo>
                    <a:pt x="3204685" y="915004"/>
                    <a:pt x="3213257" y="912147"/>
                    <a:pt x="3212304" y="915957"/>
                  </a:cubicBezTo>
                  <a:cubicBezTo>
                    <a:pt x="3207542" y="922148"/>
                    <a:pt x="3201351" y="920243"/>
                    <a:pt x="3196112" y="926434"/>
                  </a:cubicBezTo>
                  <a:cubicBezTo>
                    <a:pt x="3197541" y="922624"/>
                    <a:pt x="3202303" y="919290"/>
                    <a:pt x="3204208" y="915480"/>
                  </a:cubicBezTo>
                  <a:cubicBezTo>
                    <a:pt x="3201351" y="915004"/>
                    <a:pt x="3198017" y="916433"/>
                    <a:pt x="3194683" y="916909"/>
                  </a:cubicBezTo>
                  <a:cubicBezTo>
                    <a:pt x="3191826" y="920719"/>
                    <a:pt x="3191826" y="924053"/>
                    <a:pt x="3186587" y="927863"/>
                  </a:cubicBezTo>
                  <a:cubicBezTo>
                    <a:pt x="3187063" y="930720"/>
                    <a:pt x="3195159" y="928815"/>
                    <a:pt x="3190397" y="933102"/>
                  </a:cubicBezTo>
                  <a:cubicBezTo>
                    <a:pt x="3188492" y="933102"/>
                    <a:pt x="3170870" y="940245"/>
                    <a:pt x="3169442" y="945008"/>
                  </a:cubicBezTo>
                  <a:cubicBezTo>
                    <a:pt x="3160869" y="947389"/>
                    <a:pt x="3166108" y="941674"/>
                    <a:pt x="3169442" y="937864"/>
                  </a:cubicBezTo>
                  <a:cubicBezTo>
                    <a:pt x="3164203" y="936435"/>
                    <a:pt x="3160393" y="942150"/>
                    <a:pt x="3156583" y="945960"/>
                  </a:cubicBezTo>
                  <a:cubicBezTo>
                    <a:pt x="3159441" y="947389"/>
                    <a:pt x="3164203" y="945960"/>
                    <a:pt x="3162298" y="949770"/>
                  </a:cubicBezTo>
                  <a:cubicBezTo>
                    <a:pt x="3153726" y="949294"/>
                    <a:pt x="3149916" y="955962"/>
                    <a:pt x="3139438" y="962629"/>
                  </a:cubicBezTo>
                  <a:cubicBezTo>
                    <a:pt x="3135628" y="960248"/>
                    <a:pt x="3127532" y="965010"/>
                    <a:pt x="3122293" y="964534"/>
                  </a:cubicBezTo>
                  <a:cubicBezTo>
                    <a:pt x="3115626" y="968344"/>
                    <a:pt x="3118959" y="971678"/>
                    <a:pt x="3114197" y="975488"/>
                  </a:cubicBezTo>
                  <a:cubicBezTo>
                    <a:pt x="3113721" y="964534"/>
                    <a:pt x="3051808" y="999300"/>
                    <a:pt x="3077050" y="994062"/>
                  </a:cubicBezTo>
                  <a:cubicBezTo>
                    <a:pt x="3084669" y="993109"/>
                    <a:pt x="3067048" y="999776"/>
                    <a:pt x="3070382" y="999776"/>
                  </a:cubicBezTo>
                  <a:cubicBezTo>
                    <a:pt x="3068953" y="998348"/>
                    <a:pt x="3064667" y="998824"/>
                    <a:pt x="3058000" y="1001682"/>
                  </a:cubicBezTo>
                  <a:cubicBezTo>
                    <a:pt x="3052761" y="1004539"/>
                    <a:pt x="3052761" y="1006920"/>
                    <a:pt x="3052761" y="1009302"/>
                  </a:cubicBezTo>
                  <a:cubicBezTo>
                    <a:pt x="3049427" y="1007873"/>
                    <a:pt x="3042760" y="1012159"/>
                    <a:pt x="3036568" y="1016446"/>
                  </a:cubicBezTo>
                  <a:cubicBezTo>
                    <a:pt x="3037044" y="1020255"/>
                    <a:pt x="3041807" y="1016446"/>
                    <a:pt x="3044188" y="1016446"/>
                  </a:cubicBezTo>
                  <a:cubicBezTo>
                    <a:pt x="3041807" y="1022637"/>
                    <a:pt x="3035139" y="1016922"/>
                    <a:pt x="3030377" y="1019303"/>
                  </a:cubicBezTo>
                  <a:cubicBezTo>
                    <a:pt x="3030853" y="1020732"/>
                    <a:pt x="3026567" y="1027399"/>
                    <a:pt x="3029901" y="1025494"/>
                  </a:cubicBezTo>
                  <a:cubicBezTo>
                    <a:pt x="3022281" y="1027399"/>
                    <a:pt x="2990848" y="1031209"/>
                    <a:pt x="2987991" y="1048831"/>
                  </a:cubicBezTo>
                  <a:cubicBezTo>
                    <a:pt x="2984181" y="1047401"/>
                    <a:pt x="2975608" y="1055022"/>
                    <a:pt x="2974179" y="1048831"/>
                  </a:cubicBezTo>
                  <a:cubicBezTo>
                    <a:pt x="2967512" y="1055022"/>
                    <a:pt x="2964655" y="1059784"/>
                    <a:pt x="2960845" y="1055974"/>
                  </a:cubicBezTo>
                  <a:cubicBezTo>
                    <a:pt x="2952748" y="1064547"/>
                    <a:pt x="2934651" y="1067880"/>
                    <a:pt x="2937508" y="1075024"/>
                  </a:cubicBezTo>
                  <a:cubicBezTo>
                    <a:pt x="2934651" y="1076929"/>
                    <a:pt x="2924649" y="1074072"/>
                    <a:pt x="2927507" y="1079786"/>
                  </a:cubicBezTo>
                  <a:cubicBezTo>
                    <a:pt x="2923221" y="1074072"/>
                    <a:pt x="2911791" y="1082644"/>
                    <a:pt x="2902742" y="1086454"/>
                  </a:cubicBezTo>
                  <a:cubicBezTo>
                    <a:pt x="2908457" y="1077405"/>
                    <a:pt x="2926554" y="1075977"/>
                    <a:pt x="2927983" y="1065976"/>
                  </a:cubicBezTo>
                  <a:cubicBezTo>
                    <a:pt x="2936556" y="1060737"/>
                    <a:pt x="2927983" y="1069785"/>
                    <a:pt x="2929412" y="1071214"/>
                  </a:cubicBezTo>
                  <a:cubicBezTo>
                    <a:pt x="2942271" y="1063118"/>
                    <a:pt x="2950843" y="1058832"/>
                    <a:pt x="2961321" y="1049307"/>
                  </a:cubicBezTo>
                  <a:cubicBezTo>
                    <a:pt x="2947986" y="1054545"/>
                    <a:pt x="2933222" y="1061213"/>
                    <a:pt x="2920363" y="1065976"/>
                  </a:cubicBezTo>
                  <a:cubicBezTo>
                    <a:pt x="2920363" y="1062641"/>
                    <a:pt x="2931793" y="1058832"/>
                    <a:pt x="2926554" y="1055974"/>
                  </a:cubicBezTo>
                  <a:cubicBezTo>
                    <a:pt x="2935603" y="1057403"/>
                    <a:pt x="2947986" y="1041687"/>
                    <a:pt x="2953224" y="1045020"/>
                  </a:cubicBezTo>
                  <a:cubicBezTo>
                    <a:pt x="2956558" y="1043115"/>
                    <a:pt x="2956082" y="1041210"/>
                    <a:pt x="2959892" y="1039305"/>
                  </a:cubicBezTo>
                  <a:cubicBezTo>
                    <a:pt x="2959416" y="1038353"/>
                    <a:pt x="2957034" y="1040258"/>
                    <a:pt x="2955606" y="1040734"/>
                  </a:cubicBezTo>
                  <a:cubicBezTo>
                    <a:pt x="2959416" y="1033591"/>
                    <a:pt x="2968941" y="1037400"/>
                    <a:pt x="2976085" y="1032161"/>
                  </a:cubicBezTo>
                  <a:cubicBezTo>
                    <a:pt x="2969893" y="1025970"/>
                    <a:pt x="2990372" y="1021208"/>
                    <a:pt x="2997992" y="1011207"/>
                  </a:cubicBezTo>
                  <a:cubicBezTo>
                    <a:pt x="2998945" y="1013112"/>
                    <a:pt x="2996563" y="1015493"/>
                    <a:pt x="2992277" y="1017874"/>
                  </a:cubicBezTo>
                  <a:cubicBezTo>
                    <a:pt x="2996087" y="1017874"/>
                    <a:pt x="3002278" y="1013112"/>
                    <a:pt x="3005612" y="1014064"/>
                  </a:cubicBezTo>
                  <a:cubicBezTo>
                    <a:pt x="3009898" y="1004539"/>
                    <a:pt x="3027996" y="997395"/>
                    <a:pt x="3034663" y="988347"/>
                  </a:cubicBezTo>
                  <a:cubicBezTo>
                    <a:pt x="3038473" y="986918"/>
                    <a:pt x="3042760" y="984060"/>
                    <a:pt x="3044188" y="986918"/>
                  </a:cubicBezTo>
                  <a:cubicBezTo>
                    <a:pt x="3050856" y="983108"/>
                    <a:pt x="3046093" y="980250"/>
                    <a:pt x="3052761" y="976917"/>
                  </a:cubicBezTo>
                  <a:cubicBezTo>
                    <a:pt x="3052761" y="980250"/>
                    <a:pt x="3047998" y="983584"/>
                    <a:pt x="3046570" y="986918"/>
                  </a:cubicBezTo>
                  <a:cubicBezTo>
                    <a:pt x="3056571" y="986918"/>
                    <a:pt x="3058952" y="980250"/>
                    <a:pt x="3068001" y="976440"/>
                  </a:cubicBezTo>
                  <a:cubicBezTo>
                    <a:pt x="3074192" y="971678"/>
                    <a:pt x="3065143" y="974059"/>
                    <a:pt x="3068001" y="969297"/>
                  </a:cubicBezTo>
                  <a:cubicBezTo>
                    <a:pt x="3071811" y="970726"/>
                    <a:pt x="3079431" y="963582"/>
                    <a:pt x="3080859" y="968821"/>
                  </a:cubicBezTo>
                  <a:cubicBezTo>
                    <a:pt x="3087051" y="964058"/>
                    <a:pt x="3088003" y="961677"/>
                    <a:pt x="3094195" y="961677"/>
                  </a:cubicBezTo>
                  <a:cubicBezTo>
                    <a:pt x="3096576" y="959295"/>
                    <a:pt x="3097528" y="956914"/>
                    <a:pt x="3097528" y="955009"/>
                  </a:cubicBezTo>
                  <a:cubicBezTo>
                    <a:pt x="3090861" y="954533"/>
                    <a:pt x="3087527" y="962629"/>
                    <a:pt x="3080859" y="965487"/>
                  </a:cubicBezTo>
                  <a:cubicBezTo>
                    <a:pt x="3087527" y="954533"/>
                    <a:pt x="3091813" y="953581"/>
                    <a:pt x="3104672" y="950723"/>
                  </a:cubicBezTo>
                  <a:cubicBezTo>
                    <a:pt x="3106101" y="953104"/>
                    <a:pt x="3101814" y="955485"/>
                    <a:pt x="3097052" y="958343"/>
                  </a:cubicBezTo>
                  <a:lnTo>
                    <a:pt x="3098481" y="956914"/>
                  </a:lnTo>
                  <a:cubicBezTo>
                    <a:pt x="3105148" y="958343"/>
                    <a:pt x="3122770" y="950723"/>
                    <a:pt x="3122770" y="943103"/>
                  </a:cubicBezTo>
                  <a:cubicBezTo>
                    <a:pt x="3130389" y="942150"/>
                    <a:pt x="3140391" y="935959"/>
                    <a:pt x="3147058" y="929292"/>
                  </a:cubicBezTo>
                  <a:cubicBezTo>
                    <a:pt x="3152773" y="926434"/>
                    <a:pt x="3146582" y="932149"/>
                    <a:pt x="3149916" y="933102"/>
                  </a:cubicBezTo>
                  <a:cubicBezTo>
                    <a:pt x="3132771" y="938817"/>
                    <a:pt x="3126103" y="946913"/>
                    <a:pt x="3115149" y="958343"/>
                  </a:cubicBezTo>
                  <a:cubicBezTo>
                    <a:pt x="3116102" y="950723"/>
                    <a:pt x="3087051" y="970249"/>
                    <a:pt x="3085146" y="975488"/>
                  </a:cubicBezTo>
                  <a:cubicBezTo>
                    <a:pt x="3087051" y="975488"/>
                    <a:pt x="3088479" y="975964"/>
                    <a:pt x="3089432" y="977393"/>
                  </a:cubicBezTo>
                  <a:cubicBezTo>
                    <a:pt x="3094671" y="966915"/>
                    <a:pt x="3101814" y="968821"/>
                    <a:pt x="3107053" y="961677"/>
                  </a:cubicBezTo>
                  <a:lnTo>
                    <a:pt x="3109435" y="964534"/>
                  </a:lnTo>
                  <a:cubicBezTo>
                    <a:pt x="3120388" y="958343"/>
                    <a:pt x="3131342" y="953581"/>
                    <a:pt x="3128484" y="946437"/>
                  </a:cubicBezTo>
                  <a:cubicBezTo>
                    <a:pt x="3140867" y="939293"/>
                    <a:pt x="3138962" y="948342"/>
                    <a:pt x="3149439" y="942150"/>
                  </a:cubicBezTo>
                  <a:cubicBezTo>
                    <a:pt x="3156583" y="934054"/>
                    <a:pt x="3166108" y="927387"/>
                    <a:pt x="3171347" y="921196"/>
                  </a:cubicBezTo>
                  <a:cubicBezTo>
                    <a:pt x="3169442" y="920719"/>
                    <a:pt x="3168013" y="920719"/>
                    <a:pt x="3167061" y="919290"/>
                  </a:cubicBezTo>
                  <a:cubicBezTo>
                    <a:pt x="3162298" y="922624"/>
                    <a:pt x="3164679" y="923577"/>
                    <a:pt x="3159917" y="924053"/>
                  </a:cubicBezTo>
                  <a:cubicBezTo>
                    <a:pt x="3168966" y="916909"/>
                    <a:pt x="3183253" y="907860"/>
                    <a:pt x="3192302" y="906432"/>
                  </a:cubicBezTo>
                  <a:cubicBezTo>
                    <a:pt x="3198493" y="901669"/>
                    <a:pt x="3198493" y="898335"/>
                    <a:pt x="3198493" y="896430"/>
                  </a:cubicBezTo>
                  <a:cubicBezTo>
                    <a:pt x="3202779" y="893811"/>
                    <a:pt x="3204208" y="893930"/>
                    <a:pt x="3204565" y="895121"/>
                  </a:cubicBezTo>
                  <a:close/>
                  <a:moveTo>
                    <a:pt x="3340416" y="892620"/>
                  </a:moveTo>
                  <a:cubicBezTo>
                    <a:pt x="3343988" y="890716"/>
                    <a:pt x="3347203" y="891549"/>
                    <a:pt x="3348334" y="893454"/>
                  </a:cubicBezTo>
                  <a:lnTo>
                    <a:pt x="3345358" y="898168"/>
                  </a:lnTo>
                  <a:lnTo>
                    <a:pt x="3346131" y="896430"/>
                  </a:lnTo>
                  <a:cubicBezTo>
                    <a:pt x="3345178" y="893573"/>
                    <a:pt x="3340892" y="896430"/>
                    <a:pt x="3340416" y="892620"/>
                  </a:cubicBezTo>
                  <a:close/>
                  <a:moveTo>
                    <a:pt x="3111816" y="892144"/>
                  </a:moveTo>
                  <a:cubicBezTo>
                    <a:pt x="3126104" y="894525"/>
                    <a:pt x="3090385" y="905955"/>
                    <a:pt x="3082765" y="910718"/>
                  </a:cubicBezTo>
                  <a:cubicBezTo>
                    <a:pt x="3092766" y="900240"/>
                    <a:pt x="3099434" y="897859"/>
                    <a:pt x="3111816" y="892144"/>
                  </a:cubicBezTo>
                  <a:close/>
                  <a:moveTo>
                    <a:pt x="3363750" y="891193"/>
                  </a:moveTo>
                  <a:lnTo>
                    <a:pt x="3358037" y="897859"/>
                  </a:lnTo>
                  <a:cubicBezTo>
                    <a:pt x="3355893" y="896907"/>
                    <a:pt x="3356607" y="895835"/>
                    <a:pt x="3358215" y="894704"/>
                  </a:cubicBezTo>
                  <a:close/>
                  <a:moveTo>
                    <a:pt x="3363751" y="891192"/>
                  </a:moveTo>
                  <a:lnTo>
                    <a:pt x="3363752" y="891192"/>
                  </a:lnTo>
                  <a:lnTo>
                    <a:pt x="3363750" y="891193"/>
                  </a:lnTo>
                  <a:close/>
                  <a:moveTo>
                    <a:pt x="3223290" y="887937"/>
                  </a:moveTo>
                  <a:lnTo>
                    <a:pt x="3225163" y="889287"/>
                  </a:lnTo>
                  <a:cubicBezTo>
                    <a:pt x="3225163" y="891192"/>
                    <a:pt x="3221353" y="893097"/>
                    <a:pt x="3218496" y="895002"/>
                  </a:cubicBezTo>
                  <a:close/>
                  <a:moveTo>
                    <a:pt x="2961322" y="885001"/>
                  </a:moveTo>
                  <a:lnTo>
                    <a:pt x="2961625" y="885122"/>
                  </a:lnTo>
                  <a:lnTo>
                    <a:pt x="2961301" y="885277"/>
                  </a:lnTo>
                  <a:close/>
                  <a:moveTo>
                    <a:pt x="2995748" y="883482"/>
                  </a:moveTo>
                  <a:lnTo>
                    <a:pt x="2995669" y="883573"/>
                  </a:lnTo>
                  <a:lnTo>
                    <a:pt x="2995611" y="883571"/>
                  </a:lnTo>
                  <a:close/>
                  <a:moveTo>
                    <a:pt x="3365180" y="882619"/>
                  </a:moveTo>
                  <a:cubicBezTo>
                    <a:pt x="3365180" y="882619"/>
                    <a:pt x="3359942" y="890239"/>
                    <a:pt x="3366609" y="887858"/>
                  </a:cubicBezTo>
                  <a:lnTo>
                    <a:pt x="3363751" y="891192"/>
                  </a:lnTo>
                  <a:lnTo>
                    <a:pt x="3361072" y="888930"/>
                  </a:lnTo>
                  <a:cubicBezTo>
                    <a:pt x="3359822" y="888811"/>
                    <a:pt x="3358513" y="888811"/>
                    <a:pt x="3358037" y="887382"/>
                  </a:cubicBezTo>
                  <a:close/>
                  <a:moveTo>
                    <a:pt x="3227544" y="881667"/>
                  </a:moveTo>
                  <a:lnTo>
                    <a:pt x="3223290" y="887937"/>
                  </a:lnTo>
                  <a:lnTo>
                    <a:pt x="3222603" y="887441"/>
                  </a:lnTo>
                  <a:cubicBezTo>
                    <a:pt x="3224925" y="885596"/>
                    <a:pt x="3228496" y="883096"/>
                    <a:pt x="3227544" y="881667"/>
                  </a:cubicBezTo>
                  <a:close/>
                  <a:moveTo>
                    <a:pt x="3261834" y="881191"/>
                  </a:moveTo>
                  <a:cubicBezTo>
                    <a:pt x="3260882" y="885001"/>
                    <a:pt x="3254690" y="884048"/>
                    <a:pt x="3251833" y="889287"/>
                  </a:cubicBezTo>
                  <a:cubicBezTo>
                    <a:pt x="3253262" y="894050"/>
                    <a:pt x="3260882" y="885953"/>
                    <a:pt x="3261834" y="892145"/>
                  </a:cubicBezTo>
                  <a:cubicBezTo>
                    <a:pt x="3255643" y="897383"/>
                    <a:pt x="3254690" y="893097"/>
                    <a:pt x="3249452" y="896907"/>
                  </a:cubicBezTo>
                  <a:cubicBezTo>
                    <a:pt x="3252785" y="889763"/>
                    <a:pt x="3240879" y="897383"/>
                    <a:pt x="3236593" y="897383"/>
                  </a:cubicBezTo>
                  <a:cubicBezTo>
                    <a:pt x="3238498" y="895002"/>
                    <a:pt x="3243260" y="891668"/>
                    <a:pt x="3248499" y="891668"/>
                  </a:cubicBezTo>
                  <a:lnTo>
                    <a:pt x="3248023" y="891192"/>
                  </a:lnTo>
                  <a:cubicBezTo>
                    <a:pt x="3251357" y="887858"/>
                    <a:pt x="3252785" y="884524"/>
                    <a:pt x="3248976" y="881667"/>
                  </a:cubicBezTo>
                  <a:cubicBezTo>
                    <a:pt x="3249928" y="878333"/>
                    <a:pt x="3256119" y="885953"/>
                    <a:pt x="3261834" y="881191"/>
                  </a:cubicBezTo>
                  <a:close/>
                  <a:moveTo>
                    <a:pt x="2907505" y="876904"/>
                  </a:moveTo>
                  <a:cubicBezTo>
                    <a:pt x="2903696" y="876428"/>
                    <a:pt x="2886551" y="880238"/>
                    <a:pt x="2890360" y="886429"/>
                  </a:cubicBezTo>
                  <a:cubicBezTo>
                    <a:pt x="2895599" y="885953"/>
                    <a:pt x="2907505" y="881667"/>
                    <a:pt x="2907505" y="876904"/>
                  </a:cubicBezTo>
                  <a:close/>
                  <a:moveTo>
                    <a:pt x="3042196" y="875195"/>
                  </a:moveTo>
                  <a:lnTo>
                    <a:pt x="3040378" y="879285"/>
                  </a:lnTo>
                  <a:cubicBezTo>
                    <a:pt x="3037521" y="879285"/>
                    <a:pt x="3035139" y="878333"/>
                    <a:pt x="3029900" y="883095"/>
                  </a:cubicBezTo>
                  <a:cubicBezTo>
                    <a:pt x="3029186" y="880714"/>
                    <a:pt x="3031329" y="879166"/>
                    <a:pt x="3034187" y="877976"/>
                  </a:cubicBezTo>
                  <a:close/>
                  <a:moveTo>
                    <a:pt x="3042283" y="874999"/>
                  </a:moveTo>
                  <a:lnTo>
                    <a:pt x="3042759" y="874999"/>
                  </a:lnTo>
                  <a:lnTo>
                    <a:pt x="3042196" y="875195"/>
                  </a:lnTo>
                  <a:close/>
                  <a:moveTo>
                    <a:pt x="3291838" y="874046"/>
                  </a:moveTo>
                  <a:cubicBezTo>
                    <a:pt x="3287076" y="882143"/>
                    <a:pt x="3277551" y="883571"/>
                    <a:pt x="3268026" y="888810"/>
                  </a:cubicBezTo>
                  <a:cubicBezTo>
                    <a:pt x="3271360" y="883095"/>
                    <a:pt x="3285171" y="877380"/>
                    <a:pt x="3291838" y="874046"/>
                  </a:cubicBezTo>
                  <a:close/>
                  <a:moveTo>
                    <a:pt x="3276674" y="870539"/>
                  </a:moveTo>
                  <a:lnTo>
                    <a:pt x="3264692" y="881190"/>
                  </a:lnTo>
                  <a:cubicBezTo>
                    <a:pt x="3265644" y="879285"/>
                    <a:pt x="3264692" y="877857"/>
                    <a:pt x="3263263" y="875952"/>
                  </a:cubicBezTo>
                  <a:cubicBezTo>
                    <a:pt x="3265168" y="874999"/>
                    <a:pt x="3265644" y="875952"/>
                    <a:pt x="3266597" y="876904"/>
                  </a:cubicBezTo>
                  <a:close/>
                  <a:moveTo>
                    <a:pt x="3277551" y="869760"/>
                  </a:moveTo>
                  <a:lnTo>
                    <a:pt x="3277476" y="870033"/>
                  </a:lnTo>
                  <a:lnTo>
                    <a:pt x="3276674" y="870539"/>
                  </a:lnTo>
                  <a:close/>
                  <a:moveTo>
                    <a:pt x="2943700" y="867856"/>
                  </a:moveTo>
                  <a:cubicBezTo>
                    <a:pt x="2940367" y="871189"/>
                    <a:pt x="2929889" y="874523"/>
                    <a:pt x="2934176" y="876904"/>
                  </a:cubicBezTo>
                  <a:cubicBezTo>
                    <a:pt x="2933699" y="877857"/>
                    <a:pt x="2947510" y="869761"/>
                    <a:pt x="2943700" y="867856"/>
                  </a:cubicBezTo>
                  <a:close/>
                  <a:moveTo>
                    <a:pt x="3285170" y="864998"/>
                  </a:moveTo>
                  <a:cubicBezTo>
                    <a:pt x="3287552" y="867379"/>
                    <a:pt x="3278503" y="870237"/>
                    <a:pt x="3282789" y="872618"/>
                  </a:cubicBezTo>
                  <a:cubicBezTo>
                    <a:pt x="3281361" y="873571"/>
                    <a:pt x="3280884" y="873571"/>
                    <a:pt x="3279932" y="872618"/>
                  </a:cubicBezTo>
                  <a:lnTo>
                    <a:pt x="3276122" y="874999"/>
                  </a:lnTo>
                  <a:lnTo>
                    <a:pt x="3277476" y="870033"/>
                  </a:lnTo>
                  <a:lnTo>
                    <a:pt x="3284694" y="865474"/>
                  </a:lnTo>
                  <a:close/>
                  <a:moveTo>
                    <a:pt x="2993230" y="862140"/>
                  </a:moveTo>
                  <a:cubicBezTo>
                    <a:pt x="2988468" y="868332"/>
                    <a:pt x="2982753" y="868808"/>
                    <a:pt x="2975133" y="873571"/>
                  </a:cubicBezTo>
                  <a:cubicBezTo>
                    <a:pt x="2975609" y="879285"/>
                    <a:pt x="2984658" y="867856"/>
                    <a:pt x="2986563" y="870713"/>
                  </a:cubicBezTo>
                  <a:cubicBezTo>
                    <a:pt x="2988944" y="873094"/>
                    <a:pt x="2977514" y="875476"/>
                    <a:pt x="2983229" y="877380"/>
                  </a:cubicBezTo>
                  <a:cubicBezTo>
                    <a:pt x="2992278" y="870237"/>
                    <a:pt x="2989897" y="873571"/>
                    <a:pt x="2998469" y="869284"/>
                  </a:cubicBezTo>
                  <a:cubicBezTo>
                    <a:pt x="2995612" y="866427"/>
                    <a:pt x="2998946" y="862140"/>
                    <a:pt x="2993230" y="862140"/>
                  </a:cubicBezTo>
                  <a:close/>
                  <a:moveTo>
                    <a:pt x="3029901" y="861188"/>
                  </a:moveTo>
                  <a:lnTo>
                    <a:pt x="3029901" y="861664"/>
                  </a:lnTo>
                  <a:cubicBezTo>
                    <a:pt x="3036569" y="859283"/>
                    <a:pt x="3026092" y="865950"/>
                    <a:pt x="3023234" y="867379"/>
                  </a:cubicBezTo>
                  <a:cubicBezTo>
                    <a:pt x="3021805" y="864998"/>
                    <a:pt x="3019424" y="864998"/>
                    <a:pt x="3015614" y="867379"/>
                  </a:cubicBezTo>
                  <a:cubicBezTo>
                    <a:pt x="3018471" y="858806"/>
                    <a:pt x="3024187" y="867379"/>
                    <a:pt x="3029901" y="861188"/>
                  </a:cubicBezTo>
                  <a:close/>
                  <a:moveTo>
                    <a:pt x="2636043" y="854997"/>
                  </a:moveTo>
                  <a:cubicBezTo>
                    <a:pt x="2637472" y="859283"/>
                    <a:pt x="2628423" y="862140"/>
                    <a:pt x="2624137" y="864046"/>
                  </a:cubicBezTo>
                  <a:cubicBezTo>
                    <a:pt x="2623184" y="861188"/>
                    <a:pt x="2632709" y="857854"/>
                    <a:pt x="2636043" y="854997"/>
                  </a:cubicBezTo>
                  <a:close/>
                  <a:moveTo>
                    <a:pt x="3975733" y="852139"/>
                  </a:moveTo>
                  <a:lnTo>
                    <a:pt x="3975733" y="852615"/>
                  </a:lnTo>
                  <a:lnTo>
                    <a:pt x="3978114" y="855473"/>
                  </a:lnTo>
                  <a:cubicBezTo>
                    <a:pt x="3972875" y="859759"/>
                    <a:pt x="3970018" y="858806"/>
                    <a:pt x="3965732" y="860235"/>
                  </a:cubicBezTo>
                  <a:cubicBezTo>
                    <a:pt x="3964303" y="856425"/>
                    <a:pt x="3971447" y="854520"/>
                    <a:pt x="3975733" y="852139"/>
                  </a:cubicBezTo>
                  <a:close/>
                  <a:moveTo>
                    <a:pt x="3304221" y="851187"/>
                  </a:moveTo>
                  <a:cubicBezTo>
                    <a:pt x="3303269" y="854521"/>
                    <a:pt x="3294696" y="858807"/>
                    <a:pt x="3296125" y="862141"/>
                  </a:cubicBezTo>
                  <a:cubicBezTo>
                    <a:pt x="3290886" y="865474"/>
                    <a:pt x="3293267" y="854044"/>
                    <a:pt x="3287076" y="860712"/>
                  </a:cubicBezTo>
                  <a:cubicBezTo>
                    <a:pt x="3289933" y="853568"/>
                    <a:pt x="3298506" y="855949"/>
                    <a:pt x="3304221" y="851187"/>
                  </a:cubicBezTo>
                  <a:close/>
                  <a:moveTo>
                    <a:pt x="3343274" y="845948"/>
                  </a:moveTo>
                  <a:cubicBezTo>
                    <a:pt x="3343274" y="845948"/>
                    <a:pt x="3331367" y="854997"/>
                    <a:pt x="3330891" y="850710"/>
                  </a:cubicBezTo>
                  <a:cubicBezTo>
                    <a:pt x="3336606" y="845948"/>
                    <a:pt x="3339464" y="846900"/>
                    <a:pt x="3343274" y="845948"/>
                  </a:cubicBezTo>
                  <a:close/>
                  <a:moveTo>
                    <a:pt x="3045465" y="843422"/>
                  </a:moveTo>
                  <a:lnTo>
                    <a:pt x="3044010" y="846602"/>
                  </a:lnTo>
                  <a:cubicBezTo>
                    <a:pt x="3041688" y="847257"/>
                    <a:pt x="3038949" y="847852"/>
                    <a:pt x="3039902" y="849757"/>
                  </a:cubicBezTo>
                  <a:cubicBezTo>
                    <a:pt x="3038473" y="850710"/>
                    <a:pt x="3037997" y="850233"/>
                    <a:pt x="3037521" y="849757"/>
                  </a:cubicBezTo>
                  <a:lnTo>
                    <a:pt x="3036092" y="847852"/>
                  </a:lnTo>
                  <a:cubicBezTo>
                    <a:pt x="3038235" y="846186"/>
                    <a:pt x="3039545" y="846067"/>
                    <a:pt x="3040914" y="845829"/>
                  </a:cubicBezTo>
                  <a:close/>
                  <a:moveTo>
                    <a:pt x="3045617" y="843090"/>
                  </a:moveTo>
                  <a:lnTo>
                    <a:pt x="3046093" y="843090"/>
                  </a:lnTo>
                  <a:lnTo>
                    <a:pt x="3045465" y="843422"/>
                  </a:lnTo>
                  <a:close/>
                  <a:moveTo>
                    <a:pt x="3367085" y="838328"/>
                  </a:moveTo>
                  <a:cubicBezTo>
                    <a:pt x="3359466" y="840709"/>
                    <a:pt x="3349940" y="847376"/>
                    <a:pt x="3345178" y="844995"/>
                  </a:cubicBezTo>
                  <a:cubicBezTo>
                    <a:pt x="3353274" y="841661"/>
                    <a:pt x="3363275" y="834518"/>
                    <a:pt x="3367085" y="838328"/>
                  </a:cubicBezTo>
                  <a:close/>
                  <a:moveTo>
                    <a:pt x="3150868" y="836423"/>
                  </a:moveTo>
                  <a:cubicBezTo>
                    <a:pt x="3151821" y="841662"/>
                    <a:pt x="3157536" y="836423"/>
                    <a:pt x="3158964" y="840233"/>
                  </a:cubicBezTo>
                  <a:cubicBezTo>
                    <a:pt x="3153250" y="841186"/>
                    <a:pt x="3147534" y="841186"/>
                    <a:pt x="3142772" y="840233"/>
                  </a:cubicBezTo>
                  <a:cubicBezTo>
                    <a:pt x="3145153" y="840233"/>
                    <a:pt x="3147534" y="838804"/>
                    <a:pt x="3150868" y="836423"/>
                  </a:cubicBezTo>
                  <a:close/>
                  <a:moveTo>
                    <a:pt x="3314698" y="829279"/>
                  </a:moveTo>
                  <a:cubicBezTo>
                    <a:pt x="3313746" y="834518"/>
                    <a:pt x="3302792" y="837852"/>
                    <a:pt x="3299458" y="844995"/>
                  </a:cubicBezTo>
                  <a:cubicBezTo>
                    <a:pt x="3298506" y="843566"/>
                    <a:pt x="3297553" y="842138"/>
                    <a:pt x="3295172" y="843090"/>
                  </a:cubicBezTo>
                  <a:cubicBezTo>
                    <a:pt x="3296601" y="838804"/>
                    <a:pt x="3308983" y="834041"/>
                    <a:pt x="3314698" y="829279"/>
                  </a:cubicBezTo>
                  <a:close/>
                  <a:moveTo>
                    <a:pt x="2870358" y="827851"/>
                  </a:moveTo>
                  <a:cubicBezTo>
                    <a:pt x="2874644" y="825469"/>
                    <a:pt x="2870358" y="832137"/>
                    <a:pt x="2874168" y="833089"/>
                  </a:cubicBezTo>
                  <a:cubicBezTo>
                    <a:pt x="2862262" y="839281"/>
                    <a:pt x="2846545" y="844995"/>
                    <a:pt x="2837973" y="853092"/>
                  </a:cubicBezTo>
                  <a:cubicBezTo>
                    <a:pt x="2836544" y="851663"/>
                    <a:pt x="2826066" y="852615"/>
                    <a:pt x="2829877" y="856902"/>
                  </a:cubicBezTo>
                  <a:cubicBezTo>
                    <a:pt x="2827495" y="857854"/>
                    <a:pt x="2827019" y="855949"/>
                    <a:pt x="2825590" y="854997"/>
                  </a:cubicBezTo>
                  <a:cubicBezTo>
                    <a:pt x="2817970" y="867379"/>
                    <a:pt x="2796063" y="865474"/>
                    <a:pt x="2786062" y="874047"/>
                  </a:cubicBezTo>
                  <a:cubicBezTo>
                    <a:pt x="2789871" y="868332"/>
                    <a:pt x="2790348" y="870713"/>
                    <a:pt x="2784633" y="868808"/>
                  </a:cubicBezTo>
                  <a:cubicBezTo>
                    <a:pt x="2799873" y="865474"/>
                    <a:pt x="2816065" y="851187"/>
                    <a:pt x="2830829" y="841186"/>
                  </a:cubicBezTo>
                  <a:cubicBezTo>
                    <a:pt x="2833687" y="840233"/>
                    <a:pt x="2834163" y="844995"/>
                    <a:pt x="2837496" y="843091"/>
                  </a:cubicBezTo>
                  <a:cubicBezTo>
                    <a:pt x="2831782" y="839281"/>
                    <a:pt x="2855118" y="834518"/>
                    <a:pt x="2853689" y="828327"/>
                  </a:cubicBezTo>
                  <a:cubicBezTo>
                    <a:pt x="2856546" y="832613"/>
                    <a:pt x="2861785" y="827374"/>
                    <a:pt x="2866072" y="834042"/>
                  </a:cubicBezTo>
                  <a:cubicBezTo>
                    <a:pt x="2867024" y="832137"/>
                    <a:pt x="2870834" y="830232"/>
                    <a:pt x="2869881" y="828327"/>
                  </a:cubicBezTo>
                  <a:close/>
                  <a:moveTo>
                    <a:pt x="3132771" y="826898"/>
                  </a:moveTo>
                  <a:cubicBezTo>
                    <a:pt x="3135628" y="825469"/>
                    <a:pt x="3132771" y="828803"/>
                    <a:pt x="3135152" y="829755"/>
                  </a:cubicBezTo>
                  <a:lnTo>
                    <a:pt x="3126104" y="835470"/>
                  </a:lnTo>
                  <a:cubicBezTo>
                    <a:pt x="3122770" y="832613"/>
                    <a:pt x="3133723" y="829279"/>
                    <a:pt x="3132771" y="826898"/>
                  </a:cubicBezTo>
                  <a:close/>
                  <a:moveTo>
                    <a:pt x="3811545" y="820707"/>
                  </a:moveTo>
                  <a:cubicBezTo>
                    <a:pt x="3812498" y="820945"/>
                    <a:pt x="3813331" y="821421"/>
                    <a:pt x="3814760" y="820707"/>
                  </a:cubicBezTo>
                  <a:cubicBezTo>
                    <a:pt x="3813332" y="822135"/>
                    <a:pt x="3806188" y="829755"/>
                    <a:pt x="3802854" y="826422"/>
                  </a:cubicBezTo>
                  <a:cubicBezTo>
                    <a:pt x="3804283" y="825469"/>
                    <a:pt x="3805235" y="826422"/>
                    <a:pt x="3807140" y="824993"/>
                  </a:cubicBezTo>
                  <a:cubicBezTo>
                    <a:pt x="3809045" y="824041"/>
                    <a:pt x="3807616" y="823088"/>
                    <a:pt x="3807140" y="821659"/>
                  </a:cubicBezTo>
                  <a:lnTo>
                    <a:pt x="3807616" y="822135"/>
                  </a:lnTo>
                  <a:cubicBezTo>
                    <a:pt x="3809521" y="820469"/>
                    <a:pt x="3810593" y="820469"/>
                    <a:pt x="3811545" y="820707"/>
                  </a:cubicBezTo>
                  <a:close/>
                  <a:moveTo>
                    <a:pt x="3405751" y="815937"/>
                  </a:moveTo>
                  <a:lnTo>
                    <a:pt x="3397328" y="822909"/>
                  </a:lnTo>
                  <a:cubicBezTo>
                    <a:pt x="3391255" y="826064"/>
                    <a:pt x="3384469" y="829517"/>
                    <a:pt x="3382326" y="833565"/>
                  </a:cubicBezTo>
                  <a:cubicBezTo>
                    <a:pt x="3381374" y="831660"/>
                    <a:pt x="3378516" y="832613"/>
                    <a:pt x="3377564" y="830708"/>
                  </a:cubicBezTo>
                  <a:cubicBezTo>
                    <a:pt x="3373277" y="838327"/>
                    <a:pt x="3370896" y="839280"/>
                    <a:pt x="3367086" y="834518"/>
                  </a:cubicBezTo>
                  <a:cubicBezTo>
                    <a:pt x="3377563" y="829517"/>
                    <a:pt x="3383278" y="827136"/>
                    <a:pt x="3388696" y="824695"/>
                  </a:cubicBezTo>
                  <a:close/>
                  <a:moveTo>
                    <a:pt x="3408044" y="814039"/>
                  </a:moveTo>
                  <a:lnTo>
                    <a:pt x="3408520" y="814515"/>
                  </a:lnTo>
                  <a:lnTo>
                    <a:pt x="3405751" y="815937"/>
                  </a:lnTo>
                  <a:close/>
                  <a:moveTo>
                    <a:pt x="3631405" y="809753"/>
                  </a:moveTo>
                  <a:cubicBezTo>
                    <a:pt x="3634739" y="811658"/>
                    <a:pt x="3629500" y="814039"/>
                    <a:pt x="3630929" y="815944"/>
                  </a:cubicBezTo>
                  <a:lnTo>
                    <a:pt x="3630452" y="816420"/>
                  </a:lnTo>
                  <a:cubicBezTo>
                    <a:pt x="3622356" y="817373"/>
                    <a:pt x="3619975" y="821659"/>
                    <a:pt x="3609021" y="826898"/>
                  </a:cubicBezTo>
                  <a:cubicBezTo>
                    <a:pt x="3604259" y="821183"/>
                    <a:pt x="3628071" y="815944"/>
                    <a:pt x="3631405" y="809753"/>
                  </a:cubicBezTo>
                  <a:close/>
                  <a:moveTo>
                    <a:pt x="3025138" y="808324"/>
                  </a:moveTo>
                  <a:cubicBezTo>
                    <a:pt x="3024186" y="812610"/>
                    <a:pt x="3015137" y="814515"/>
                    <a:pt x="3011327" y="818325"/>
                  </a:cubicBezTo>
                  <a:cubicBezTo>
                    <a:pt x="3009898" y="813563"/>
                    <a:pt x="3019900" y="807372"/>
                    <a:pt x="3025138" y="808324"/>
                  </a:cubicBezTo>
                  <a:close/>
                  <a:moveTo>
                    <a:pt x="3104672" y="805943"/>
                  </a:moveTo>
                  <a:cubicBezTo>
                    <a:pt x="3107530" y="811182"/>
                    <a:pt x="3087051" y="822612"/>
                    <a:pt x="3082764" y="819754"/>
                  </a:cubicBezTo>
                  <a:cubicBezTo>
                    <a:pt x="3087051" y="816421"/>
                    <a:pt x="3088003" y="819278"/>
                    <a:pt x="3092766" y="814992"/>
                  </a:cubicBezTo>
                  <a:cubicBezTo>
                    <a:pt x="3083241" y="811658"/>
                    <a:pt x="3065619" y="824041"/>
                    <a:pt x="3063714" y="833566"/>
                  </a:cubicBezTo>
                  <a:cubicBezTo>
                    <a:pt x="3069429" y="833566"/>
                    <a:pt x="3078478" y="825469"/>
                    <a:pt x="3083241" y="827374"/>
                  </a:cubicBezTo>
                  <a:cubicBezTo>
                    <a:pt x="3080859" y="831185"/>
                    <a:pt x="3069906" y="830708"/>
                    <a:pt x="3061810" y="837852"/>
                  </a:cubicBezTo>
                  <a:lnTo>
                    <a:pt x="3058952" y="834042"/>
                  </a:lnTo>
                  <a:lnTo>
                    <a:pt x="3064191" y="830708"/>
                  </a:lnTo>
                  <a:lnTo>
                    <a:pt x="3063238" y="830708"/>
                  </a:lnTo>
                  <a:cubicBezTo>
                    <a:pt x="3058476" y="833089"/>
                    <a:pt x="3057523" y="826422"/>
                    <a:pt x="3051332" y="832613"/>
                  </a:cubicBezTo>
                  <a:cubicBezTo>
                    <a:pt x="3053237" y="828327"/>
                    <a:pt x="3048951" y="831661"/>
                    <a:pt x="3047522" y="827374"/>
                  </a:cubicBezTo>
                  <a:cubicBezTo>
                    <a:pt x="3055142" y="824993"/>
                    <a:pt x="3054666" y="827374"/>
                    <a:pt x="3061810" y="828803"/>
                  </a:cubicBezTo>
                  <a:cubicBezTo>
                    <a:pt x="3063238" y="826898"/>
                    <a:pt x="3061810" y="825469"/>
                    <a:pt x="3065619" y="823088"/>
                  </a:cubicBezTo>
                  <a:cubicBezTo>
                    <a:pt x="3062762" y="823088"/>
                    <a:pt x="3062286" y="819754"/>
                    <a:pt x="3058000" y="823088"/>
                  </a:cubicBezTo>
                  <a:cubicBezTo>
                    <a:pt x="3058000" y="820231"/>
                    <a:pt x="3063238" y="817373"/>
                    <a:pt x="3062286" y="814516"/>
                  </a:cubicBezTo>
                  <a:cubicBezTo>
                    <a:pt x="3065619" y="811658"/>
                    <a:pt x="3068477" y="817373"/>
                    <a:pt x="3062286" y="818802"/>
                  </a:cubicBezTo>
                  <a:cubicBezTo>
                    <a:pt x="3067524" y="820707"/>
                    <a:pt x="3071811" y="811182"/>
                    <a:pt x="3074668" y="816897"/>
                  </a:cubicBezTo>
                  <a:cubicBezTo>
                    <a:pt x="3076573" y="815468"/>
                    <a:pt x="3074668" y="814040"/>
                    <a:pt x="3074668" y="812610"/>
                  </a:cubicBezTo>
                  <a:cubicBezTo>
                    <a:pt x="3084193" y="811182"/>
                    <a:pt x="3091813" y="814040"/>
                    <a:pt x="3104672" y="805943"/>
                  </a:cubicBezTo>
                  <a:close/>
                  <a:moveTo>
                    <a:pt x="3098005" y="805467"/>
                  </a:moveTo>
                  <a:cubicBezTo>
                    <a:pt x="3098005" y="805467"/>
                    <a:pt x="3084193" y="812610"/>
                    <a:pt x="3083241" y="807372"/>
                  </a:cubicBezTo>
                  <a:cubicBezTo>
                    <a:pt x="3088480" y="805943"/>
                    <a:pt x="3093719" y="804991"/>
                    <a:pt x="3098005" y="805467"/>
                  </a:cubicBezTo>
                  <a:close/>
                  <a:moveTo>
                    <a:pt x="3649978" y="799275"/>
                  </a:moveTo>
                  <a:cubicBezTo>
                    <a:pt x="3651407" y="801656"/>
                    <a:pt x="3635690" y="810705"/>
                    <a:pt x="3641406" y="809276"/>
                  </a:cubicBezTo>
                  <a:cubicBezTo>
                    <a:pt x="3637595" y="815468"/>
                    <a:pt x="3635690" y="810229"/>
                    <a:pt x="3632833" y="808800"/>
                  </a:cubicBezTo>
                  <a:cubicBezTo>
                    <a:pt x="3639500" y="803561"/>
                    <a:pt x="3643311" y="804990"/>
                    <a:pt x="3649978" y="799275"/>
                  </a:cubicBezTo>
                  <a:close/>
                  <a:moveTo>
                    <a:pt x="3239927" y="797846"/>
                  </a:moveTo>
                  <a:cubicBezTo>
                    <a:pt x="3233736" y="803561"/>
                    <a:pt x="3229926" y="808800"/>
                    <a:pt x="3220401" y="814515"/>
                  </a:cubicBezTo>
                  <a:cubicBezTo>
                    <a:pt x="3220877" y="810229"/>
                    <a:pt x="3228974" y="808324"/>
                    <a:pt x="3229926" y="802608"/>
                  </a:cubicBezTo>
                  <a:cubicBezTo>
                    <a:pt x="3234212" y="799275"/>
                    <a:pt x="3235165" y="802132"/>
                    <a:pt x="3239927" y="797846"/>
                  </a:cubicBezTo>
                  <a:close/>
                  <a:moveTo>
                    <a:pt x="3403890" y="797530"/>
                  </a:moveTo>
                  <a:lnTo>
                    <a:pt x="3406138" y="800228"/>
                  </a:lnTo>
                  <a:cubicBezTo>
                    <a:pt x="3400900" y="804514"/>
                    <a:pt x="3400424" y="799751"/>
                    <a:pt x="3395661" y="804038"/>
                  </a:cubicBezTo>
                  <a:cubicBezTo>
                    <a:pt x="3395184" y="801895"/>
                    <a:pt x="3395899" y="801180"/>
                    <a:pt x="3397447" y="800525"/>
                  </a:cubicBezTo>
                  <a:close/>
                  <a:moveTo>
                    <a:pt x="3403757" y="797370"/>
                  </a:moveTo>
                  <a:lnTo>
                    <a:pt x="3404233" y="797370"/>
                  </a:lnTo>
                  <a:lnTo>
                    <a:pt x="3403890" y="797530"/>
                  </a:lnTo>
                  <a:close/>
                  <a:moveTo>
                    <a:pt x="3059429" y="795942"/>
                  </a:moveTo>
                  <a:cubicBezTo>
                    <a:pt x="3054667" y="795466"/>
                    <a:pt x="3048952" y="796418"/>
                    <a:pt x="3041808" y="801180"/>
                  </a:cubicBezTo>
                  <a:lnTo>
                    <a:pt x="3044665" y="805467"/>
                  </a:lnTo>
                  <a:cubicBezTo>
                    <a:pt x="3050380" y="802133"/>
                    <a:pt x="3055619" y="802133"/>
                    <a:pt x="3059429" y="796418"/>
                  </a:cubicBezTo>
                  <a:close/>
                  <a:moveTo>
                    <a:pt x="3509009" y="790703"/>
                  </a:moveTo>
                  <a:cubicBezTo>
                    <a:pt x="3509961" y="795466"/>
                    <a:pt x="3495197" y="801181"/>
                    <a:pt x="3488530" y="806419"/>
                  </a:cubicBezTo>
                  <a:cubicBezTo>
                    <a:pt x="3488530" y="804514"/>
                    <a:pt x="3491864" y="802609"/>
                    <a:pt x="3489959" y="801181"/>
                  </a:cubicBezTo>
                  <a:cubicBezTo>
                    <a:pt x="3499008" y="797370"/>
                    <a:pt x="3499484" y="795466"/>
                    <a:pt x="3509009" y="790703"/>
                  </a:cubicBezTo>
                  <a:close/>
                  <a:moveTo>
                    <a:pt x="3516151" y="789274"/>
                  </a:moveTo>
                  <a:cubicBezTo>
                    <a:pt x="3523295" y="788798"/>
                    <a:pt x="3518533" y="795466"/>
                    <a:pt x="3525200" y="794037"/>
                  </a:cubicBezTo>
                  <a:lnTo>
                    <a:pt x="3524724" y="794037"/>
                  </a:lnTo>
                  <a:cubicBezTo>
                    <a:pt x="3521390" y="802609"/>
                    <a:pt x="3518056" y="789274"/>
                    <a:pt x="3510913" y="796895"/>
                  </a:cubicBezTo>
                  <a:cubicBezTo>
                    <a:pt x="3504721" y="798800"/>
                    <a:pt x="3518056" y="791179"/>
                    <a:pt x="3516151" y="789274"/>
                  </a:cubicBezTo>
                  <a:close/>
                  <a:moveTo>
                    <a:pt x="3472814" y="781654"/>
                  </a:moveTo>
                  <a:cubicBezTo>
                    <a:pt x="3474719" y="784512"/>
                    <a:pt x="3472814" y="787369"/>
                    <a:pt x="3468527" y="790227"/>
                  </a:cubicBezTo>
                  <a:cubicBezTo>
                    <a:pt x="3466623" y="790227"/>
                    <a:pt x="3464718" y="789274"/>
                    <a:pt x="3463765" y="787369"/>
                  </a:cubicBezTo>
                  <a:cubicBezTo>
                    <a:pt x="3459002" y="790227"/>
                    <a:pt x="3457574" y="793084"/>
                    <a:pt x="3459479" y="795941"/>
                  </a:cubicBezTo>
                  <a:cubicBezTo>
                    <a:pt x="3446144" y="795941"/>
                    <a:pt x="3437095" y="800228"/>
                    <a:pt x="3422807" y="811658"/>
                  </a:cubicBezTo>
                  <a:cubicBezTo>
                    <a:pt x="3418521" y="812610"/>
                    <a:pt x="3426141" y="808324"/>
                    <a:pt x="3419950" y="807848"/>
                  </a:cubicBezTo>
                  <a:cubicBezTo>
                    <a:pt x="3439952" y="800228"/>
                    <a:pt x="3453764" y="789750"/>
                    <a:pt x="3472814" y="781654"/>
                  </a:cubicBezTo>
                  <a:close/>
                  <a:moveTo>
                    <a:pt x="3163727" y="778202"/>
                  </a:moveTo>
                  <a:cubicBezTo>
                    <a:pt x="3164918" y="779273"/>
                    <a:pt x="3166109" y="780464"/>
                    <a:pt x="3168967" y="778321"/>
                  </a:cubicBezTo>
                  <a:cubicBezTo>
                    <a:pt x="3168967" y="778321"/>
                    <a:pt x="3166109" y="781178"/>
                    <a:pt x="3164204" y="782607"/>
                  </a:cubicBezTo>
                  <a:cubicBezTo>
                    <a:pt x="3161823" y="782607"/>
                    <a:pt x="3159918" y="781178"/>
                    <a:pt x="3158489" y="778797"/>
                  </a:cubicBezTo>
                  <a:cubicBezTo>
                    <a:pt x="3161346" y="776178"/>
                    <a:pt x="3162537" y="777130"/>
                    <a:pt x="3163727" y="778202"/>
                  </a:cubicBezTo>
                  <a:close/>
                  <a:moveTo>
                    <a:pt x="3251357" y="777368"/>
                  </a:moveTo>
                  <a:cubicBezTo>
                    <a:pt x="3255167" y="781654"/>
                    <a:pt x="3240880" y="785941"/>
                    <a:pt x="3237546" y="787369"/>
                  </a:cubicBezTo>
                  <a:cubicBezTo>
                    <a:pt x="3237546" y="784036"/>
                    <a:pt x="3247547" y="780702"/>
                    <a:pt x="3251357" y="777368"/>
                  </a:cubicBezTo>
                  <a:close/>
                  <a:moveTo>
                    <a:pt x="3185158" y="771177"/>
                  </a:moveTo>
                  <a:cubicBezTo>
                    <a:pt x="3183253" y="775939"/>
                    <a:pt x="3173252" y="775463"/>
                    <a:pt x="3169442" y="774987"/>
                  </a:cubicBezTo>
                  <a:cubicBezTo>
                    <a:pt x="3177539" y="767843"/>
                    <a:pt x="3178015" y="776416"/>
                    <a:pt x="3185158" y="771177"/>
                  </a:cubicBezTo>
                  <a:close/>
                  <a:moveTo>
                    <a:pt x="3540917" y="770224"/>
                  </a:moveTo>
                  <a:cubicBezTo>
                    <a:pt x="3538773" y="770463"/>
                    <a:pt x="3536035" y="772130"/>
                    <a:pt x="3533653" y="773142"/>
                  </a:cubicBezTo>
                  <a:lnTo>
                    <a:pt x="3532900" y="772993"/>
                  </a:lnTo>
                  <a:close/>
                  <a:moveTo>
                    <a:pt x="3563777" y="767366"/>
                  </a:moveTo>
                  <a:lnTo>
                    <a:pt x="3564254" y="767366"/>
                  </a:lnTo>
                  <a:cubicBezTo>
                    <a:pt x="3563301" y="770224"/>
                    <a:pt x="3559491" y="773081"/>
                    <a:pt x="3554729" y="776415"/>
                  </a:cubicBezTo>
                  <a:cubicBezTo>
                    <a:pt x="3555681" y="774510"/>
                    <a:pt x="3554729" y="773081"/>
                    <a:pt x="3553300" y="771176"/>
                  </a:cubicBezTo>
                  <a:cubicBezTo>
                    <a:pt x="3557110" y="769271"/>
                    <a:pt x="3559015" y="772129"/>
                    <a:pt x="3563777" y="767366"/>
                  </a:cubicBezTo>
                  <a:close/>
                  <a:moveTo>
                    <a:pt x="3479005" y="764985"/>
                  </a:moveTo>
                  <a:cubicBezTo>
                    <a:pt x="3481386" y="771652"/>
                    <a:pt x="3470908" y="771176"/>
                    <a:pt x="3464241" y="774034"/>
                  </a:cubicBezTo>
                  <a:cubicBezTo>
                    <a:pt x="3465193" y="769271"/>
                    <a:pt x="3473290" y="770224"/>
                    <a:pt x="3479005" y="764985"/>
                  </a:cubicBezTo>
                  <a:close/>
                  <a:moveTo>
                    <a:pt x="3468527" y="757842"/>
                  </a:moveTo>
                  <a:cubicBezTo>
                    <a:pt x="3475671" y="755937"/>
                    <a:pt x="3464241" y="771653"/>
                    <a:pt x="3459955" y="764509"/>
                  </a:cubicBezTo>
                  <a:cubicBezTo>
                    <a:pt x="3462336" y="762128"/>
                    <a:pt x="3470432" y="759747"/>
                    <a:pt x="3468527" y="757842"/>
                  </a:cubicBezTo>
                  <a:close/>
                  <a:moveTo>
                    <a:pt x="3132295" y="757842"/>
                  </a:moveTo>
                  <a:cubicBezTo>
                    <a:pt x="3127533" y="759747"/>
                    <a:pt x="3119437" y="763557"/>
                    <a:pt x="3123723" y="767843"/>
                  </a:cubicBezTo>
                  <a:cubicBezTo>
                    <a:pt x="3127056" y="764509"/>
                    <a:pt x="3133248" y="761175"/>
                    <a:pt x="3132295" y="757842"/>
                  </a:cubicBezTo>
                  <a:close/>
                  <a:moveTo>
                    <a:pt x="3247547" y="754032"/>
                  </a:moveTo>
                  <a:lnTo>
                    <a:pt x="3249928" y="756889"/>
                  </a:lnTo>
                  <a:lnTo>
                    <a:pt x="3249928" y="757366"/>
                  </a:lnTo>
                  <a:cubicBezTo>
                    <a:pt x="3254214" y="752603"/>
                    <a:pt x="3228021" y="766891"/>
                    <a:pt x="3222782" y="764033"/>
                  </a:cubicBezTo>
                  <a:cubicBezTo>
                    <a:pt x="3232783" y="761652"/>
                    <a:pt x="3235165" y="757842"/>
                    <a:pt x="3247547" y="754032"/>
                  </a:cubicBezTo>
                  <a:close/>
                  <a:moveTo>
                    <a:pt x="3526629" y="749269"/>
                  </a:moveTo>
                  <a:lnTo>
                    <a:pt x="3527582" y="749269"/>
                  </a:lnTo>
                  <a:lnTo>
                    <a:pt x="3527264" y="749904"/>
                  </a:lnTo>
                  <a:close/>
                  <a:moveTo>
                    <a:pt x="3539964" y="748317"/>
                  </a:moveTo>
                  <a:cubicBezTo>
                    <a:pt x="3537107" y="754508"/>
                    <a:pt x="3539964" y="751651"/>
                    <a:pt x="3544727" y="754508"/>
                  </a:cubicBezTo>
                  <a:cubicBezTo>
                    <a:pt x="3537107" y="754984"/>
                    <a:pt x="3536630" y="761176"/>
                    <a:pt x="3541393" y="764033"/>
                  </a:cubicBezTo>
                  <a:cubicBezTo>
                    <a:pt x="3536154" y="768319"/>
                    <a:pt x="3534726" y="764033"/>
                    <a:pt x="3529963" y="766891"/>
                  </a:cubicBezTo>
                  <a:cubicBezTo>
                    <a:pt x="3533773" y="769272"/>
                    <a:pt x="3537107" y="768796"/>
                    <a:pt x="3528534" y="772130"/>
                  </a:cubicBezTo>
                  <a:lnTo>
                    <a:pt x="3532900" y="772993"/>
                  </a:lnTo>
                  <a:lnTo>
                    <a:pt x="3511270" y="780464"/>
                  </a:lnTo>
                  <a:cubicBezTo>
                    <a:pt x="3498888" y="784155"/>
                    <a:pt x="3485910" y="787846"/>
                    <a:pt x="3478052" y="790703"/>
                  </a:cubicBezTo>
                  <a:cubicBezTo>
                    <a:pt x="3478052" y="786893"/>
                    <a:pt x="3486148" y="787846"/>
                    <a:pt x="3490910" y="782607"/>
                  </a:cubicBezTo>
                  <a:cubicBezTo>
                    <a:pt x="3488053" y="782131"/>
                    <a:pt x="3484719" y="783559"/>
                    <a:pt x="3480433" y="786417"/>
                  </a:cubicBezTo>
                  <a:cubicBezTo>
                    <a:pt x="3481862" y="781178"/>
                    <a:pt x="3489958" y="778321"/>
                    <a:pt x="3494244" y="775939"/>
                  </a:cubicBezTo>
                  <a:cubicBezTo>
                    <a:pt x="3490434" y="773558"/>
                    <a:pt x="3482338" y="780226"/>
                    <a:pt x="3476623" y="781178"/>
                  </a:cubicBezTo>
                  <a:cubicBezTo>
                    <a:pt x="3476623" y="776416"/>
                    <a:pt x="3487101" y="777844"/>
                    <a:pt x="3484243" y="773558"/>
                  </a:cubicBezTo>
                  <a:cubicBezTo>
                    <a:pt x="3489958" y="770701"/>
                    <a:pt x="3491863" y="774987"/>
                    <a:pt x="3497102" y="773082"/>
                  </a:cubicBezTo>
                  <a:cubicBezTo>
                    <a:pt x="3496149" y="772606"/>
                    <a:pt x="3497102" y="771653"/>
                    <a:pt x="3498054" y="770701"/>
                  </a:cubicBezTo>
                  <a:cubicBezTo>
                    <a:pt x="3495673" y="769272"/>
                    <a:pt x="3490434" y="774511"/>
                    <a:pt x="3489482" y="770224"/>
                  </a:cubicBezTo>
                  <a:cubicBezTo>
                    <a:pt x="3499007" y="769272"/>
                    <a:pt x="3512342" y="761176"/>
                    <a:pt x="3523295" y="757842"/>
                  </a:cubicBezTo>
                  <a:lnTo>
                    <a:pt x="3527264" y="749904"/>
                  </a:lnTo>
                  <a:lnTo>
                    <a:pt x="3527582" y="750222"/>
                  </a:lnTo>
                  <a:cubicBezTo>
                    <a:pt x="3530439" y="752603"/>
                    <a:pt x="3535678" y="749746"/>
                    <a:pt x="3539964" y="748317"/>
                  </a:cubicBezTo>
                  <a:close/>
                  <a:moveTo>
                    <a:pt x="3017042" y="744506"/>
                  </a:moveTo>
                  <a:lnTo>
                    <a:pt x="3017519" y="744506"/>
                  </a:lnTo>
                  <a:cubicBezTo>
                    <a:pt x="3017519" y="744506"/>
                    <a:pt x="3017519" y="747364"/>
                    <a:pt x="3017519" y="748792"/>
                  </a:cubicBezTo>
                  <a:cubicBezTo>
                    <a:pt x="3013232" y="750221"/>
                    <a:pt x="3008470" y="749268"/>
                    <a:pt x="3009899" y="745935"/>
                  </a:cubicBezTo>
                  <a:cubicBezTo>
                    <a:pt x="3012280" y="745459"/>
                    <a:pt x="3013709" y="746887"/>
                    <a:pt x="3017042" y="744506"/>
                  </a:cubicBezTo>
                  <a:close/>
                  <a:moveTo>
                    <a:pt x="3552347" y="743554"/>
                  </a:moveTo>
                  <a:lnTo>
                    <a:pt x="3551871" y="744030"/>
                  </a:lnTo>
                  <a:cubicBezTo>
                    <a:pt x="3550442" y="746412"/>
                    <a:pt x="3552347" y="748793"/>
                    <a:pt x="3554728" y="751174"/>
                  </a:cubicBezTo>
                  <a:cubicBezTo>
                    <a:pt x="3551395" y="751650"/>
                    <a:pt x="3549013" y="751174"/>
                    <a:pt x="3545203" y="752603"/>
                  </a:cubicBezTo>
                  <a:cubicBezTo>
                    <a:pt x="3543298" y="751650"/>
                    <a:pt x="3550442" y="745459"/>
                    <a:pt x="3545203" y="748317"/>
                  </a:cubicBezTo>
                  <a:cubicBezTo>
                    <a:pt x="3544251" y="744507"/>
                    <a:pt x="3549966" y="746888"/>
                    <a:pt x="3552347" y="743554"/>
                  </a:cubicBezTo>
                  <a:close/>
                  <a:moveTo>
                    <a:pt x="3563777" y="737839"/>
                  </a:moveTo>
                  <a:cubicBezTo>
                    <a:pt x="3563777" y="737839"/>
                    <a:pt x="3563777" y="742125"/>
                    <a:pt x="3565682" y="744030"/>
                  </a:cubicBezTo>
                  <a:cubicBezTo>
                    <a:pt x="3562348" y="742125"/>
                    <a:pt x="3552823" y="744983"/>
                    <a:pt x="3554728" y="740220"/>
                  </a:cubicBezTo>
                  <a:cubicBezTo>
                    <a:pt x="3558062" y="738792"/>
                    <a:pt x="3558539" y="742601"/>
                    <a:pt x="3563777" y="737839"/>
                  </a:cubicBezTo>
                  <a:close/>
                  <a:moveTo>
                    <a:pt x="3512342" y="737839"/>
                  </a:moveTo>
                  <a:cubicBezTo>
                    <a:pt x="3519962" y="735934"/>
                    <a:pt x="3513294" y="743078"/>
                    <a:pt x="3515199" y="744983"/>
                  </a:cubicBezTo>
                  <a:cubicBezTo>
                    <a:pt x="3508532" y="744983"/>
                    <a:pt x="3491863" y="763080"/>
                    <a:pt x="3474718" y="763080"/>
                  </a:cubicBezTo>
                  <a:cubicBezTo>
                    <a:pt x="3471861" y="760223"/>
                    <a:pt x="3481862" y="762128"/>
                    <a:pt x="3479481" y="758794"/>
                  </a:cubicBezTo>
                  <a:cubicBezTo>
                    <a:pt x="3487101" y="757841"/>
                    <a:pt x="3512342" y="746888"/>
                    <a:pt x="3512342" y="737839"/>
                  </a:cubicBezTo>
                  <a:close/>
                  <a:moveTo>
                    <a:pt x="3610688" y="730636"/>
                  </a:moveTo>
                  <a:cubicBezTo>
                    <a:pt x="3613069" y="731529"/>
                    <a:pt x="3615450" y="733553"/>
                    <a:pt x="3616165" y="735934"/>
                  </a:cubicBezTo>
                  <a:cubicBezTo>
                    <a:pt x="3607592" y="740697"/>
                    <a:pt x="3614736" y="727361"/>
                    <a:pt x="3605211" y="732124"/>
                  </a:cubicBezTo>
                  <a:cubicBezTo>
                    <a:pt x="3605925" y="729981"/>
                    <a:pt x="3608306" y="729743"/>
                    <a:pt x="3610688" y="730636"/>
                  </a:cubicBezTo>
                  <a:close/>
                  <a:moveTo>
                    <a:pt x="3284695" y="707359"/>
                  </a:moveTo>
                  <a:cubicBezTo>
                    <a:pt x="3282314" y="710693"/>
                    <a:pt x="3283742" y="714979"/>
                    <a:pt x="3288029" y="715455"/>
                  </a:cubicBezTo>
                  <a:cubicBezTo>
                    <a:pt x="3288505" y="718313"/>
                    <a:pt x="3279932" y="718313"/>
                    <a:pt x="3276122" y="721170"/>
                  </a:cubicBezTo>
                  <a:cubicBezTo>
                    <a:pt x="3275170" y="718789"/>
                    <a:pt x="3283742" y="715932"/>
                    <a:pt x="3283742" y="713550"/>
                  </a:cubicBezTo>
                  <a:cubicBezTo>
                    <a:pt x="3282790" y="709740"/>
                    <a:pt x="3278504" y="713550"/>
                    <a:pt x="3277075" y="711645"/>
                  </a:cubicBezTo>
                  <a:cubicBezTo>
                    <a:pt x="3275170" y="714026"/>
                    <a:pt x="3272312" y="716884"/>
                    <a:pt x="3274693" y="719265"/>
                  </a:cubicBezTo>
                  <a:cubicBezTo>
                    <a:pt x="3267550" y="721170"/>
                    <a:pt x="3266121" y="726885"/>
                    <a:pt x="3260406" y="725456"/>
                  </a:cubicBezTo>
                  <a:cubicBezTo>
                    <a:pt x="3258501" y="727838"/>
                    <a:pt x="3262311" y="726409"/>
                    <a:pt x="3258977" y="730695"/>
                  </a:cubicBezTo>
                  <a:cubicBezTo>
                    <a:pt x="3234212" y="738315"/>
                    <a:pt x="3211352" y="762128"/>
                    <a:pt x="3189445" y="766890"/>
                  </a:cubicBezTo>
                  <a:cubicBezTo>
                    <a:pt x="3187540" y="757841"/>
                    <a:pt x="3175634" y="769271"/>
                    <a:pt x="3172776" y="762604"/>
                  </a:cubicBezTo>
                  <a:cubicBezTo>
                    <a:pt x="3176110" y="761175"/>
                    <a:pt x="3176586" y="764985"/>
                    <a:pt x="3181825" y="760223"/>
                  </a:cubicBezTo>
                  <a:cubicBezTo>
                    <a:pt x="3185159" y="760223"/>
                    <a:pt x="3183730" y="761175"/>
                    <a:pt x="3184206" y="763080"/>
                  </a:cubicBezTo>
                  <a:cubicBezTo>
                    <a:pt x="3187540" y="760223"/>
                    <a:pt x="3189445" y="760699"/>
                    <a:pt x="3192302" y="759270"/>
                  </a:cubicBezTo>
                  <a:cubicBezTo>
                    <a:pt x="3192302" y="754508"/>
                    <a:pt x="3185635" y="762128"/>
                    <a:pt x="3185635" y="757365"/>
                  </a:cubicBezTo>
                  <a:cubicBezTo>
                    <a:pt x="3196113" y="757365"/>
                    <a:pt x="3203256" y="745935"/>
                    <a:pt x="3202780" y="740697"/>
                  </a:cubicBezTo>
                  <a:cubicBezTo>
                    <a:pt x="3206114" y="740697"/>
                    <a:pt x="3203256" y="748793"/>
                    <a:pt x="3206114" y="752126"/>
                  </a:cubicBezTo>
                  <a:cubicBezTo>
                    <a:pt x="3209447" y="752126"/>
                    <a:pt x="3213734" y="750221"/>
                    <a:pt x="3218496" y="747364"/>
                  </a:cubicBezTo>
                  <a:cubicBezTo>
                    <a:pt x="3217544" y="746411"/>
                    <a:pt x="3214686" y="748793"/>
                    <a:pt x="3212305" y="749745"/>
                  </a:cubicBezTo>
                  <a:cubicBezTo>
                    <a:pt x="3222306" y="734981"/>
                    <a:pt x="3236594" y="733553"/>
                    <a:pt x="3254691" y="716884"/>
                  </a:cubicBezTo>
                  <a:cubicBezTo>
                    <a:pt x="3254215" y="718313"/>
                    <a:pt x="3253739" y="721646"/>
                    <a:pt x="3257072" y="719741"/>
                  </a:cubicBezTo>
                  <a:cubicBezTo>
                    <a:pt x="3255644" y="723075"/>
                    <a:pt x="3248976" y="726409"/>
                    <a:pt x="3248500" y="729743"/>
                  </a:cubicBezTo>
                  <a:cubicBezTo>
                    <a:pt x="3249929" y="731648"/>
                    <a:pt x="3255167" y="726409"/>
                    <a:pt x="3256120" y="729743"/>
                  </a:cubicBezTo>
                  <a:cubicBezTo>
                    <a:pt x="3258025" y="728314"/>
                    <a:pt x="3256120" y="727838"/>
                    <a:pt x="3255167" y="728790"/>
                  </a:cubicBezTo>
                  <a:cubicBezTo>
                    <a:pt x="3262311" y="720218"/>
                    <a:pt x="3271360" y="710693"/>
                    <a:pt x="3284695" y="707359"/>
                  </a:cubicBezTo>
                  <a:close/>
                  <a:moveTo>
                    <a:pt x="3256720" y="704700"/>
                  </a:moveTo>
                  <a:lnTo>
                    <a:pt x="3256596" y="705454"/>
                  </a:lnTo>
                  <a:lnTo>
                    <a:pt x="3254680" y="705865"/>
                  </a:lnTo>
                  <a:close/>
                  <a:moveTo>
                    <a:pt x="3502817" y="703549"/>
                  </a:moveTo>
                  <a:cubicBezTo>
                    <a:pt x="3504722" y="711645"/>
                    <a:pt x="3488530" y="721170"/>
                    <a:pt x="3487577" y="729743"/>
                  </a:cubicBezTo>
                  <a:cubicBezTo>
                    <a:pt x="3478528" y="728790"/>
                    <a:pt x="3506151" y="706407"/>
                    <a:pt x="3493768" y="709264"/>
                  </a:cubicBezTo>
                  <a:cubicBezTo>
                    <a:pt x="3493292" y="705454"/>
                    <a:pt x="3499483" y="707835"/>
                    <a:pt x="3502817" y="703549"/>
                  </a:cubicBezTo>
                  <a:close/>
                  <a:moveTo>
                    <a:pt x="3523296" y="702120"/>
                  </a:moveTo>
                  <a:cubicBezTo>
                    <a:pt x="3523296" y="704501"/>
                    <a:pt x="3524724" y="706882"/>
                    <a:pt x="3518533" y="709740"/>
                  </a:cubicBezTo>
                  <a:cubicBezTo>
                    <a:pt x="3512342" y="707835"/>
                    <a:pt x="3516152" y="704501"/>
                    <a:pt x="3523296" y="702120"/>
                  </a:cubicBezTo>
                  <a:close/>
                  <a:moveTo>
                    <a:pt x="3238551" y="701518"/>
                  </a:moveTo>
                  <a:cubicBezTo>
                    <a:pt x="3240821" y="700752"/>
                    <a:pt x="3242786" y="701049"/>
                    <a:pt x="3244214" y="703073"/>
                  </a:cubicBezTo>
                  <a:cubicBezTo>
                    <a:pt x="3240880" y="703549"/>
                    <a:pt x="3238975" y="704978"/>
                    <a:pt x="3237070" y="707835"/>
                  </a:cubicBezTo>
                  <a:cubicBezTo>
                    <a:pt x="3238499" y="709264"/>
                    <a:pt x="3247072" y="705930"/>
                    <a:pt x="3239451" y="710693"/>
                  </a:cubicBezTo>
                  <a:cubicBezTo>
                    <a:pt x="3241833" y="711169"/>
                    <a:pt x="3246119" y="708312"/>
                    <a:pt x="3249929" y="706883"/>
                  </a:cubicBezTo>
                  <a:lnTo>
                    <a:pt x="3254680" y="705865"/>
                  </a:lnTo>
                  <a:lnTo>
                    <a:pt x="3245702" y="710991"/>
                  </a:lnTo>
                  <a:cubicBezTo>
                    <a:pt x="3239213" y="713193"/>
                    <a:pt x="3233260" y="715456"/>
                    <a:pt x="3230879" y="721647"/>
                  </a:cubicBezTo>
                  <a:cubicBezTo>
                    <a:pt x="3227069" y="722599"/>
                    <a:pt x="3224211" y="720218"/>
                    <a:pt x="3219925" y="721647"/>
                  </a:cubicBezTo>
                  <a:cubicBezTo>
                    <a:pt x="3217068" y="723552"/>
                    <a:pt x="3221354" y="724981"/>
                    <a:pt x="3221354" y="726886"/>
                  </a:cubicBezTo>
                  <a:cubicBezTo>
                    <a:pt x="3221354" y="726886"/>
                    <a:pt x="3191350" y="740697"/>
                    <a:pt x="3180873" y="744983"/>
                  </a:cubicBezTo>
                  <a:cubicBezTo>
                    <a:pt x="3178968" y="746888"/>
                    <a:pt x="3181349" y="748317"/>
                    <a:pt x="3182302" y="750222"/>
                  </a:cubicBezTo>
                  <a:cubicBezTo>
                    <a:pt x="3168014" y="749269"/>
                    <a:pt x="3138010" y="770224"/>
                    <a:pt x="3128485" y="775463"/>
                  </a:cubicBezTo>
                  <a:cubicBezTo>
                    <a:pt x="3115150" y="779749"/>
                    <a:pt x="3078003" y="799275"/>
                    <a:pt x="3066097" y="810229"/>
                  </a:cubicBezTo>
                  <a:cubicBezTo>
                    <a:pt x="3058953" y="814039"/>
                    <a:pt x="3054667" y="809753"/>
                    <a:pt x="3049428" y="816420"/>
                  </a:cubicBezTo>
                  <a:cubicBezTo>
                    <a:pt x="3047046" y="816420"/>
                    <a:pt x="3044665" y="815468"/>
                    <a:pt x="3043713" y="812610"/>
                  </a:cubicBezTo>
                  <a:lnTo>
                    <a:pt x="3037998" y="815944"/>
                  </a:lnTo>
                  <a:cubicBezTo>
                    <a:pt x="3035617" y="817849"/>
                    <a:pt x="3037522" y="818802"/>
                    <a:pt x="3039427" y="817849"/>
                  </a:cubicBezTo>
                  <a:cubicBezTo>
                    <a:pt x="3021805" y="829755"/>
                    <a:pt x="2995135" y="841186"/>
                    <a:pt x="2971799" y="860235"/>
                  </a:cubicBezTo>
                  <a:cubicBezTo>
                    <a:pt x="2986087" y="859283"/>
                    <a:pt x="3005613" y="837852"/>
                    <a:pt x="3016090" y="847377"/>
                  </a:cubicBezTo>
                  <a:cubicBezTo>
                    <a:pt x="3022758" y="844519"/>
                    <a:pt x="3016090" y="842138"/>
                    <a:pt x="3018472" y="839757"/>
                  </a:cubicBezTo>
                  <a:cubicBezTo>
                    <a:pt x="3021805" y="839281"/>
                    <a:pt x="3023710" y="841662"/>
                    <a:pt x="3027520" y="841186"/>
                  </a:cubicBezTo>
                  <a:cubicBezTo>
                    <a:pt x="3031331" y="835947"/>
                    <a:pt x="3031331" y="836899"/>
                    <a:pt x="3038950" y="831184"/>
                  </a:cubicBezTo>
                  <a:cubicBezTo>
                    <a:pt x="3046094" y="828803"/>
                    <a:pt x="3032283" y="836423"/>
                    <a:pt x="3033235" y="837852"/>
                  </a:cubicBezTo>
                  <a:cubicBezTo>
                    <a:pt x="3038474" y="839281"/>
                    <a:pt x="3045141" y="828803"/>
                    <a:pt x="3048475" y="829755"/>
                  </a:cubicBezTo>
                  <a:cubicBezTo>
                    <a:pt x="3051809" y="833565"/>
                    <a:pt x="3044665" y="837376"/>
                    <a:pt x="3054190" y="833565"/>
                  </a:cubicBezTo>
                  <a:cubicBezTo>
                    <a:pt x="3058000" y="834994"/>
                    <a:pt x="3042284" y="837376"/>
                    <a:pt x="3037522" y="839757"/>
                  </a:cubicBezTo>
                  <a:cubicBezTo>
                    <a:pt x="3040855" y="846900"/>
                    <a:pt x="3016090" y="843091"/>
                    <a:pt x="3005137" y="857378"/>
                  </a:cubicBezTo>
                  <a:cubicBezTo>
                    <a:pt x="3010375" y="855473"/>
                    <a:pt x="3016090" y="855949"/>
                    <a:pt x="3005137" y="861664"/>
                  </a:cubicBezTo>
                  <a:cubicBezTo>
                    <a:pt x="3014661" y="864522"/>
                    <a:pt x="3036569" y="841186"/>
                    <a:pt x="3041332" y="852616"/>
                  </a:cubicBezTo>
                  <a:cubicBezTo>
                    <a:pt x="3038950" y="854044"/>
                    <a:pt x="3038474" y="854997"/>
                    <a:pt x="3038474" y="855949"/>
                  </a:cubicBezTo>
                  <a:cubicBezTo>
                    <a:pt x="3035140" y="851663"/>
                    <a:pt x="3021805" y="866903"/>
                    <a:pt x="3018948" y="862140"/>
                  </a:cubicBezTo>
                  <a:cubicBezTo>
                    <a:pt x="3016805" y="865236"/>
                    <a:pt x="3013828" y="866784"/>
                    <a:pt x="3011269" y="868213"/>
                  </a:cubicBezTo>
                  <a:lnTo>
                    <a:pt x="3006480" y="873167"/>
                  </a:lnTo>
                  <a:lnTo>
                    <a:pt x="3008759" y="871635"/>
                  </a:lnTo>
                  <a:cubicBezTo>
                    <a:pt x="3010761" y="870831"/>
                    <a:pt x="3012517" y="870831"/>
                    <a:pt x="3013708" y="872141"/>
                  </a:cubicBezTo>
                  <a:cubicBezTo>
                    <a:pt x="3008707" y="873570"/>
                    <a:pt x="3006683" y="875594"/>
                    <a:pt x="3004659" y="877678"/>
                  </a:cubicBezTo>
                  <a:lnTo>
                    <a:pt x="2995748" y="883482"/>
                  </a:lnTo>
                  <a:lnTo>
                    <a:pt x="3002337" y="875951"/>
                  </a:lnTo>
                  <a:lnTo>
                    <a:pt x="3005698" y="873692"/>
                  </a:lnTo>
                  <a:lnTo>
                    <a:pt x="2993409" y="877500"/>
                  </a:lnTo>
                  <a:cubicBezTo>
                    <a:pt x="2988944" y="879405"/>
                    <a:pt x="2984420" y="881429"/>
                    <a:pt x="2980371" y="882143"/>
                  </a:cubicBezTo>
                  <a:cubicBezTo>
                    <a:pt x="2977990" y="884048"/>
                    <a:pt x="2982276" y="882619"/>
                    <a:pt x="2982753" y="885001"/>
                  </a:cubicBezTo>
                  <a:cubicBezTo>
                    <a:pt x="2977753" y="887620"/>
                    <a:pt x="2973705" y="888692"/>
                    <a:pt x="2970252" y="888573"/>
                  </a:cubicBezTo>
                  <a:lnTo>
                    <a:pt x="2961625" y="885122"/>
                  </a:lnTo>
                  <a:lnTo>
                    <a:pt x="2971799" y="880238"/>
                  </a:lnTo>
                  <a:cubicBezTo>
                    <a:pt x="2969418" y="873094"/>
                    <a:pt x="2957988" y="882143"/>
                    <a:pt x="2959893" y="885953"/>
                  </a:cubicBezTo>
                  <a:lnTo>
                    <a:pt x="2961301" y="885277"/>
                  </a:lnTo>
                  <a:lnTo>
                    <a:pt x="2960845" y="891192"/>
                  </a:lnTo>
                  <a:lnTo>
                    <a:pt x="2960022" y="891409"/>
                  </a:lnTo>
                  <a:lnTo>
                    <a:pt x="2959416" y="892620"/>
                  </a:lnTo>
                  <a:cubicBezTo>
                    <a:pt x="2957035" y="895001"/>
                    <a:pt x="2961322" y="893573"/>
                    <a:pt x="2961798" y="895478"/>
                  </a:cubicBezTo>
                  <a:cubicBezTo>
                    <a:pt x="2957035" y="898812"/>
                    <a:pt x="2955606" y="896430"/>
                    <a:pt x="2953225" y="895001"/>
                  </a:cubicBezTo>
                  <a:lnTo>
                    <a:pt x="2957696" y="892021"/>
                  </a:lnTo>
                  <a:lnTo>
                    <a:pt x="2951797" y="893573"/>
                  </a:lnTo>
                  <a:cubicBezTo>
                    <a:pt x="2951321" y="892144"/>
                    <a:pt x="2954654" y="890716"/>
                    <a:pt x="2953702" y="889287"/>
                  </a:cubicBezTo>
                  <a:cubicBezTo>
                    <a:pt x="2949416" y="889287"/>
                    <a:pt x="2945605" y="898335"/>
                    <a:pt x="2941319" y="901669"/>
                  </a:cubicBezTo>
                  <a:cubicBezTo>
                    <a:pt x="2934176" y="905479"/>
                    <a:pt x="2933699" y="896430"/>
                    <a:pt x="2924650" y="904527"/>
                  </a:cubicBezTo>
                  <a:cubicBezTo>
                    <a:pt x="2933223" y="906908"/>
                    <a:pt x="2938938" y="901669"/>
                    <a:pt x="2937033" y="910242"/>
                  </a:cubicBezTo>
                  <a:cubicBezTo>
                    <a:pt x="2938938" y="911670"/>
                    <a:pt x="2941795" y="911194"/>
                    <a:pt x="2944653" y="910242"/>
                  </a:cubicBezTo>
                  <a:cubicBezTo>
                    <a:pt x="2948939" y="905956"/>
                    <a:pt x="2938938" y="908813"/>
                    <a:pt x="2942748" y="904051"/>
                  </a:cubicBezTo>
                  <a:cubicBezTo>
                    <a:pt x="2960845" y="899288"/>
                    <a:pt x="2985134" y="895002"/>
                    <a:pt x="2998469" y="877857"/>
                  </a:cubicBezTo>
                  <a:lnTo>
                    <a:pt x="2993239" y="886351"/>
                  </a:lnTo>
                  <a:lnTo>
                    <a:pt x="2995669" y="883573"/>
                  </a:lnTo>
                  <a:lnTo>
                    <a:pt x="3000492" y="883690"/>
                  </a:lnTo>
                  <a:cubicBezTo>
                    <a:pt x="3002397" y="883214"/>
                    <a:pt x="3004421" y="882619"/>
                    <a:pt x="3006088" y="883095"/>
                  </a:cubicBezTo>
                  <a:cubicBezTo>
                    <a:pt x="3008708" y="883095"/>
                    <a:pt x="3006326" y="883690"/>
                    <a:pt x="3002814" y="884464"/>
                  </a:cubicBezTo>
                  <a:lnTo>
                    <a:pt x="2992922" y="886864"/>
                  </a:lnTo>
                  <a:lnTo>
                    <a:pt x="2992457" y="887620"/>
                  </a:lnTo>
                  <a:cubicBezTo>
                    <a:pt x="2988587" y="890954"/>
                    <a:pt x="2984658" y="894288"/>
                    <a:pt x="2986087" y="897383"/>
                  </a:cubicBezTo>
                  <a:cubicBezTo>
                    <a:pt x="2977990" y="901669"/>
                    <a:pt x="2978467" y="901193"/>
                    <a:pt x="2971799" y="903574"/>
                  </a:cubicBezTo>
                  <a:cubicBezTo>
                    <a:pt x="2970370" y="905003"/>
                    <a:pt x="2968465" y="911194"/>
                    <a:pt x="2974180" y="906432"/>
                  </a:cubicBezTo>
                  <a:cubicBezTo>
                    <a:pt x="2967989" y="913099"/>
                    <a:pt x="2963703" y="909289"/>
                    <a:pt x="2954654" y="912623"/>
                  </a:cubicBezTo>
                  <a:cubicBezTo>
                    <a:pt x="2953225" y="919767"/>
                    <a:pt x="2945605" y="915957"/>
                    <a:pt x="2938938" y="924053"/>
                  </a:cubicBezTo>
                  <a:cubicBezTo>
                    <a:pt x="2940367" y="912623"/>
                    <a:pt x="2961798" y="911194"/>
                    <a:pt x="2974657" y="900241"/>
                  </a:cubicBezTo>
                  <a:cubicBezTo>
                    <a:pt x="2947034" y="908337"/>
                    <a:pt x="2929413" y="924529"/>
                    <a:pt x="2903696" y="934531"/>
                  </a:cubicBezTo>
                  <a:cubicBezTo>
                    <a:pt x="2899885" y="940245"/>
                    <a:pt x="2908934" y="940722"/>
                    <a:pt x="2912744" y="939293"/>
                  </a:cubicBezTo>
                  <a:cubicBezTo>
                    <a:pt x="2914649" y="936436"/>
                    <a:pt x="2913697" y="933578"/>
                    <a:pt x="2919412" y="930720"/>
                  </a:cubicBezTo>
                  <a:cubicBezTo>
                    <a:pt x="2921793" y="932149"/>
                    <a:pt x="2919412" y="933578"/>
                    <a:pt x="2917506" y="935007"/>
                  </a:cubicBezTo>
                  <a:cubicBezTo>
                    <a:pt x="2925127" y="934054"/>
                    <a:pt x="2930365" y="920243"/>
                    <a:pt x="2937509" y="922148"/>
                  </a:cubicBezTo>
                  <a:cubicBezTo>
                    <a:pt x="2937033" y="925958"/>
                    <a:pt x="2934176" y="929768"/>
                    <a:pt x="2930365" y="934054"/>
                  </a:cubicBezTo>
                  <a:cubicBezTo>
                    <a:pt x="2938938" y="934054"/>
                    <a:pt x="2953225" y="925005"/>
                    <a:pt x="2961322" y="917862"/>
                  </a:cubicBezTo>
                  <a:cubicBezTo>
                    <a:pt x="2974657" y="920243"/>
                    <a:pt x="2983706" y="907860"/>
                    <a:pt x="2989897" y="898335"/>
                  </a:cubicBezTo>
                  <a:cubicBezTo>
                    <a:pt x="2992754" y="905479"/>
                    <a:pt x="2979895" y="914052"/>
                    <a:pt x="2986563" y="915481"/>
                  </a:cubicBezTo>
                  <a:cubicBezTo>
                    <a:pt x="2980371" y="916909"/>
                    <a:pt x="2973704" y="917862"/>
                    <a:pt x="2966561" y="920719"/>
                  </a:cubicBezTo>
                  <a:cubicBezTo>
                    <a:pt x="2968942" y="924053"/>
                    <a:pt x="2960369" y="928815"/>
                    <a:pt x="2957035" y="932626"/>
                  </a:cubicBezTo>
                  <a:cubicBezTo>
                    <a:pt x="2960369" y="934054"/>
                    <a:pt x="2969418" y="924529"/>
                    <a:pt x="2973228" y="925482"/>
                  </a:cubicBezTo>
                  <a:cubicBezTo>
                    <a:pt x="2974180" y="926910"/>
                    <a:pt x="2967989" y="928815"/>
                    <a:pt x="2969418" y="930720"/>
                  </a:cubicBezTo>
                  <a:cubicBezTo>
                    <a:pt x="2971799" y="933578"/>
                    <a:pt x="2981324" y="923101"/>
                    <a:pt x="2983229" y="927863"/>
                  </a:cubicBezTo>
                  <a:cubicBezTo>
                    <a:pt x="2975133" y="932149"/>
                    <a:pt x="2962274" y="933578"/>
                    <a:pt x="2956083" y="942150"/>
                  </a:cubicBezTo>
                  <a:cubicBezTo>
                    <a:pt x="2958464" y="943579"/>
                    <a:pt x="2962750" y="940722"/>
                    <a:pt x="2963703" y="945008"/>
                  </a:cubicBezTo>
                  <a:cubicBezTo>
                    <a:pt x="2965132" y="945484"/>
                    <a:pt x="2967395" y="944293"/>
                    <a:pt x="2969597" y="943222"/>
                  </a:cubicBezTo>
                  <a:lnTo>
                    <a:pt x="2973011" y="942561"/>
                  </a:lnTo>
                  <a:lnTo>
                    <a:pt x="2960369" y="951199"/>
                  </a:lnTo>
                  <a:cubicBezTo>
                    <a:pt x="2964655" y="957390"/>
                    <a:pt x="2976562" y="946913"/>
                    <a:pt x="2986087" y="942627"/>
                  </a:cubicBezTo>
                  <a:cubicBezTo>
                    <a:pt x="2983229" y="952628"/>
                    <a:pt x="3010375" y="941198"/>
                    <a:pt x="3004184" y="934531"/>
                  </a:cubicBezTo>
                  <a:lnTo>
                    <a:pt x="3013233" y="928815"/>
                  </a:lnTo>
                  <a:cubicBezTo>
                    <a:pt x="3015138" y="935483"/>
                    <a:pt x="3028949" y="920719"/>
                    <a:pt x="3034664" y="918338"/>
                  </a:cubicBezTo>
                  <a:cubicBezTo>
                    <a:pt x="3037522" y="922148"/>
                    <a:pt x="3025139" y="926434"/>
                    <a:pt x="3027520" y="930244"/>
                  </a:cubicBezTo>
                  <a:cubicBezTo>
                    <a:pt x="3029425" y="932149"/>
                    <a:pt x="3035617" y="925482"/>
                    <a:pt x="3037998" y="926434"/>
                  </a:cubicBezTo>
                  <a:cubicBezTo>
                    <a:pt x="3039903" y="924529"/>
                    <a:pt x="3039427" y="922148"/>
                    <a:pt x="3038474" y="920243"/>
                  </a:cubicBezTo>
                  <a:cubicBezTo>
                    <a:pt x="3055619" y="911670"/>
                    <a:pt x="3061810" y="902622"/>
                    <a:pt x="3078479" y="895002"/>
                  </a:cubicBezTo>
                  <a:cubicBezTo>
                    <a:pt x="3072288" y="901193"/>
                    <a:pt x="3075621" y="901193"/>
                    <a:pt x="3083242" y="897859"/>
                  </a:cubicBezTo>
                  <a:cubicBezTo>
                    <a:pt x="3080860" y="901669"/>
                    <a:pt x="3072764" y="909289"/>
                    <a:pt x="3068478" y="910242"/>
                  </a:cubicBezTo>
                  <a:cubicBezTo>
                    <a:pt x="3066573" y="914052"/>
                    <a:pt x="3070383" y="917862"/>
                    <a:pt x="3068954" y="921672"/>
                  </a:cubicBezTo>
                  <a:cubicBezTo>
                    <a:pt x="3071812" y="922863"/>
                    <a:pt x="3074193" y="921196"/>
                    <a:pt x="3076574" y="919410"/>
                  </a:cubicBezTo>
                  <a:lnTo>
                    <a:pt x="3082012" y="917286"/>
                  </a:lnTo>
                  <a:lnTo>
                    <a:pt x="3085146" y="913575"/>
                  </a:lnTo>
                  <a:lnTo>
                    <a:pt x="3083885" y="916554"/>
                  </a:lnTo>
                  <a:lnTo>
                    <a:pt x="3084194" y="916433"/>
                  </a:lnTo>
                  <a:lnTo>
                    <a:pt x="3083811" y="916728"/>
                  </a:lnTo>
                  <a:lnTo>
                    <a:pt x="3081038" y="923279"/>
                  </a:lnTo>
                  <a:cubicBezTo>
                    <a:pt x="3078121" y="926791"/>
                    <a:pt x="3075383" y="929053"/>
                    <a:pt x="3078002" y="925481"/>
                  </a:cubicBezTo>
                  <a:cubicBezTo>
                    <a:pt x="3079431" y="923576"/>
                    <a:pt x="3079431" y="921671"/>
                    <a:pt x="3079967" y="919707"/>
                  </a:cubicBezTo>
                  <a:lnTo>
                    <a:pt x="3080003" y="919664"/>
                  </a:lnTo>
                  <a:lnTo>
                    <a:pt x="3066275" y="930245"/>
                  </a:lnTo>
                  <a:cubicBezTo>
                    <a:pt x="3058477" y="935126"/>
                    <a:pt x="3050142" y="939293"/>
                    <a:pt x="3045141" y="939769"/>
                  </a:cubicBezTo>
                  <a:cubicBezTo>
                    <a:pt x="3038950" y="944532"/>
                    <a:pt x="3046094" y="948342"/>
                    <a:pt x="3036093" y="953104"/>
                  </a:cubicBezTo>
                  <a:cubicBezTo>
                    <a:pt x="3036569" y="957867"/>
                    <a:pt x="3043713" y="950247"/>
                    <a:pt x="3045141" y="954533"/>
                  </a:cubicBezTo>
                  <a:cubicBezTo>
                    <a:pt x="3042760" y="960724"/>
                    <a:pt x="3021329" y="960724"/>
                    <a:pt x="3025615" y="968344"/>
                  </a:cubicBezTo>
                  <a:cubicBezTo>
                    <a:pt x="3018948" y="971678"/>
                    <a:pt x="3022758" y="967392"/>
                    <a:pt x="3022758" y="964534"/>
                  </a:cubicBezTo>
                  <a:cubicBezTo>
                    <a:pt x="3010852" y="965963"/>
                    <a:pt x="2990373" y="981679"/>
                    <a:pt x="2977514" y="986918"/>
                  </a:cubicBezTo>
                  <a:cubicBezTo>
                    <a:pt x="2973228" y="989775"/>
                    <a:pt x="2979895" y="992157"/>
                    <a:pt x="2982276" y="989775"/>
                  </a:cubicBezTo>
                  <a:cubicBezTo>
                    <a:pt x="2978943" y="995014"/>
                    <a:pt x="2969894" y="1000729"/>
                    <a:pt x="2972752" y="1005968"/>
                  </a:cubicBezTo>
                  <a:cubicBezTo>
                    <a:pt x="2968942" y="1008349"/>
                    <a:pt x="2968942" y="1001682"/>
                    <a:pt x="2964179" y="1005492"/>
                  </a:cubicBezTo>
                  <a:cubicBezTo>
                    <a:pt x="2964179" y="1009778"/>
                    <a:pt x="2964179" y="1022637"/>
                    <a:pt x="2948939" y="1028352"/>
                  </a:cubicBezTo>
                  <a:cubicBezTo>
                    <a:pt x="2948463" y="1035495"/>
                    <a:pt x="2947034" y="1023589"/>
                    <a:pt x="2956559" y="1020732"/>
                  </a:cubicBezTo>
                  <a:lnTo>
                    <a:pt x="2954178" y="1017874"/>
                  </a:lnTo>
                  <a:cubicBezTo>
                    <a:pt x="2947510" y="1017874"/>
                    <a:pt x="2932746" y="1026923"/>
                    <a:pt x="2930365" y="1032638"/>
                  </a:cubicBezTo>
                  <a:cubicBezTo>
                    <a:pt x="2924174" y="1034543"/>
                    <a:pt x="2929413" y="1028828"/>
                    <a:pt x="2922745" y="1032638"/>
                  </a:cubicBezTo>
                  <a:cubicBezTo>
                    <a:pt x="2921793" y="1029781"/>
                    <a:pt x="2926079" y="1026923"/>
                    <a:pt x="2929413" y="1026923"/>
                  </a:cubicBezTo>
                  <a:cubicBezTo>
                    <a:pt x="2925603" y="1022160"/>
                    <a:pt x="2923222" y="1029304"/>
                    <a:pt x="2915125" y="1033114"/>
                  </a:cubicBezTo>
                  <a:cubicBezTo>
                    <a:pt x="2913220" y="1035019"/>
                    <a:pt x="2915602" y="1036448"/>
                    <a:pt x="2916554" y="1038353"/>
                  </a:cubicBezTo>
                  <a:cubicBezTo>
                    <a:pt x="2917983" y="1039305"/>
                    <a:pt x="2921793" y="1035972"/>
                    <a:pt x="2924650" y="1034543"/>
                  </a:cubicBezTo>
                  <a:cubicBezTo>
                    <a:pt x="2925127" y="1042163"/>
                    <a:pt x="2908934" y="1039782"/>
                    <a:pt x="2911792" y="1035019"/>
                  </a:cubicBezTo>
                  <a:cubicBezTo>
                    <a:pt x="2903219" y="1047402"/>
                    <a:pt x="2895599" y="1046449"/>
                    <a:pt x="2884169" y="1055498"/>
                  </a:cubicBezTo>
                  <a:cubicBezTo>
                    <a:pt x="2878454" y="1053593"/>
                    <a:pt x="2884169" y="1050259"/>
                    <a:pt x="2884169" y="1045021"/>
                  </a:cubicBezTo>
                  <a:cubicBezTo>
                    <a:pt x="2897504" y="1038353"/>
                    <a:pt x="2901314" y="1037877"/>
                    <a:pt x="2909410" y="1032162"/>
                  </a:cubicBezTo>
                  <a:cubicBezTo>
                    <a:pt x="2907505" y="1032162"/>
                    <a:pt x="2905600" y="1031209"/>
                    <a:pt x="2904648" y="1029304"/>
                  </a:cubicBezTo>
                  <a:cubicBezTo>
                    <a:pt x="2910839" y="1025494"/>
                    <a:pt x="2906553" y="1031209"/>
                    <a:pt x="2913220" y="1029781"/>
                  </a:cubicBezTo>
                  <a:cubicBezTo>
                    <a:pt x="2917506" y="1026923"/>
                    <a:pt x="2917506" y="1024065"/>
                    <a:pt x="2922269" y="1024065"/>
                  </a:cubicBezTo>
                  <a:lnTo>
                    <a:pt x="2927484" y="1009625"/>
                  </a:lnTo>
                  <a:lnTo>
                    <a:pt x="2940367" y="1010731"/>
                  </a:lnTo>
                  <a:cubicBezTo>
                    <a:pt x="2942272" y="1002634"/>
                    <a:pt x="2946558" y="1005492"/>
                    <a:pt x="2956083" y="999301"/>
                  </a:cubicBezTo>
                  <a:cubicBezTo>
                    <a:pt x="2952749" y="996443"/>
                    <a:pt x="2949891" y="996443"/>
                    <a:pt x="2952749" y="991204"/>
                  </a:cubicBezTo>
                  <a:cubicBezTo>
                    <a:pt x="2945605" y="990728"/>
                    <a:pt x="2930842" y="1006444"/>
                    <a:pt x="2929413" y="999777"/>
                  </a:cubicBezTo>
                  <a:lnTo>
                    <a:pt x="2927185" y="1007237"/>
                  </a:lnTo>
                  <a:lnTo>
                    <a:pt x="2921257" y="1008707"/>
                  </a:lnTo>
                  <a:cubicBezTo>
                    <a:pt x="2918935" y="1009064"/>
                    <a:pt x="2917030" y="1008588"/>
                    <a:pt x="2916554" y="1005492"/>
                  </a:cubicBezTo>
                  <a:cubicBezTo>
                    <a:pt x="2892265" y="1033114"/>
                    <a:pt x="2859880" y="1013588"/>
                    <a:pt x="2836544" y="1045497"/>
                  </a:cubicBezTo>
                  <a:cubicBezTo>
                    <a:pt x="2832258" y="1041210"/>
                    <a:pt x="2846069" y="1036448"/>
                    <a:pt x="2847974" y="1032162"/>
                  </a:cubicBezTo>
                  <a:cubicBezTo>
                    <a:pt x="2845117" y="1029304"/>
                    <a:pt x="2837497" y="1035972"/>
                    <a:pt x="2831782" y="1039305"/>
                  </a:cubicBezTo>
                  <a:cubicBezTo>
                    <a:pt x="2834163" y="1030257"/>
                    <a:pt x="2825114" y="1038353"/>
                    <a:pt x="2818923" y="1039782"/>
                  </a:cubicBezTo>
                  <a:cubicBezTo>
                    <a:pt x="2820352" y="1037400"/>
                    <a:pt x="2817018" y="1035495"/>
                    <a:pt x="2822257" y="1033114"/>
                  </a:cubicBezTo>
                  <a:cubicBezTo>
                    <a:pt x="2815589" y="1034067"/>
                    <a:pt x="2808446" y="1035495"/>
                    <a:pt x="2805588" y="1028828"/>
                  </a:cubicBezTo>
                  <a:cubicBezTo>
                    <a:pt x="2810350" y="1024542"/>
                    <a:pt x="2810350" y="1030733"/>
                    <a:pt x="2816065" y="1025018"/>
                  </a:cubicBezTo>
                  <a:cubicBezTo>
                    <a:pt x="2807493" y="1028352"/>
                    <a:pt x="2805112" y="1019779"/>
                    <a:pt x="2794158" y="1028352"/>
                  </a:cubicBezTo>
                  <a:cubicBezTo>
                    <a:pt x="2796539" y="1025018"/>
                    <a:pt x="2807969" y="1013112"/>
                    <a:pt x="2817970" y="1010254"/>
                  </a:cubicBezTo>
                  <a:cubicBezTo>
                    <a:pt x="2821304" y="1007397"/>
                    <a:pt x="2814637" y="1005015"/>
                    <a:pt x="2822257" y="1001682"/>
                  </a:cubicBezTo>
                  <a:cubicBezTo>
                    <a:pt x="2813684" y="999777"/>
                    <a:pt x="2807969" y="1012636"/>
                    <a:pt x="2799397" y="1017398"/>
                  </a:cubicBezTo>
                  <a:cubicBezTo>
                    <a:pt x="2798920" y="1016446"/>
                    <a:pt x="2800825" y="1015017"/>
                    <a:pt x="2802254" y="1014064"/>
                  </a:cubicBezTo>
                  <a:cubicBezTo>
                    <a:pt x="2801778" y="1013112"/>
                    <a:pt x="2799397" y="1015017"/>
                    <a:pt x="2797968" y="1015493"/>
                  </a:cubicBezTo>
                  <a:cubicBezTo>
                    <a:pt x="2797015" y="1013112"/>
                    <a:pt x="2803683" y="1010731"/>
                    <a:pt x="2801302" y="1008825"/>
                  </a:cubicBezTo>
                  <a:cubicBezTo>
                    <a:pt x="2797968" y="1007397"/>
                    <a:pt x="2791301" y="1015017"/>
                    <a:pt x="2791301" y="1016922"/>
                  </a:cubicBezTo>
                  <a:cubicBezTo>
                    <a:pt x="2787491" y="1018351"/>
                    <a:pt x="2786062" y="1014541"/>
                    <a:pt x="2779870" y="1019779"/>
                  </a:cubicBezTo>
                  <a:cubicBezTo>
                    <a:pt x="2779394" y="1016922"/>
                    <a:pt x="2783680" y="1013588"/>
                    <a:pt x="2783204" y="1010254"/>
                  </a:cubicBezTo>
                  <a:cubicBezTo>
                    <a:pt x="2786062" y="1009302"/>
                    <a:pt x="2788443" y="1010254"/>
                    <a:pt x="2789872" y="1012159"/>
                  </a:cubicBezTo>
                  <a:cubicBezTo>
                    <a:pt x="2799397" y="999301"/>
                    <a:pt x="2836068" y="982156"/>
                    <a:pt x="2842735" y="971678"/>
                  </a:cubicBezTo>
                  <a:cubicBezTo>
                    <a:pt x="2842259" y="973583"/>
                    <a:pt x="2839402" y="975488"/>
                    <a:pt x="2841307" y="976917"/>
                  </a:cubicBezTo>
                  <a:cubicBezTo>
                    <a:pt x="2847974" y="974059"/>
                    <a:pt x="2843212" y="972154"/>
                    <a:pt x="2846545" y="969297"/>
                  </a:cubicBezTo>
                  <a:cubicBezTo>
                    <a:pt x="2855594" y="968821"/>
                    <a:pt x="2865595" y="961677"/>
                    <a:pt x="2872739" y="954057"/>
                  </a:cubicBezTo>
                  <a:cubicBezTo>
                    <a:pt x="2869882" y="966439"/>
                    <a:pt x="2892265" y="947866"/>
                    <a:pt x="2896552" y="954057"/>
                  </a:cubicBezTo>
                  <a:cubicBezTo>
                    <a:pt x="2902743" y="950247"/>
                    <a:pt x="2907029" y="946913"/>
                    <a:pt x="2902743" y="944055"/>
                  </a:cubicBezTo>
                  <a:cubicBezTo>
                    <a:pt x="2891313" y="946913"/>
                    <a:pt x="2882740" y="954057"/>
                    <a:pt x="2874168" y="955962"/>
                  </a:cubicBezTo>
                  <a:cubicBezTo>
                    <a:pt x="2872739" y="949771"/>
                    <a:pt x="2888932" y="948342"/>
                    <a:pt x="2890837" y="942627"/>
                  </a:cubicBezTo>
                  <a:cubicBezTo>
                    <a:pt x="2867500" y="948342"/>
                    <a:pt x="2837973" y="974535"/>
                    <a:pt x="2813684" y="979298"/>
                  </a:cubicBezTo>
                  <a:cubicBezTo>
                    <a:pt x="2810350" y="977393"/>
                    <a:pt x="2822733" y="974535"/>
                    <a:pt x="2819399" y="972630"/>
                  </a:cubicBezTo>
                  <a:cubicBezTo>
                    <a:pt x="2814637" y="972630"/>
                    <a:pt x="2805112" y="981679"/>
                    <a:pt x="2800825" y="979774"/>
                  </a:cubicBezTo>
                  <a:cubicBezTo>
                    <a:pt x="2798920" y="984537"/>
                    <a:pt x="2796063" y="989775"/>
                    <a:pt x="2790824" y="995014"/>
                  </a:cubicBezTo>
                  <a:cubicBezTo>
                    <a:pt x="2792729" y="993109"/>
                    <a:pt x="2794634" y="993466"/>
                    <a:pt x="2796956" y="993883"/>
                  </a:cubicBezTo>
                  <a:lnTo>
                    <a:pt x="2803279" y="993316"/>
                  </a:lnTo>
                  <a:lnTo>
                    <a:pt x="2797967" y="989775"/>
                  </a:lnTo>
                  <a:cubicBezTo>
                    <a:pt x="2798443" y="987156"/>
                    <a:pt x="2802729" y="986679"/>
                    <a:pt x="2805468" y="987572"/>
                  </a:cubicBezTo>
                  <a:lnTo>
                    <a:pt x="2803775" y="993272"/>
                  </a:lnTo>
                  <a:lnTo>
                    <a:pt x="2805588" y="993109"/>
                  </a:lnTo>
                  <a:cubicBezTo>
                    <a:pt x="2804159" y="997396"/>
                    <a:pt x="2791777" y="1002634"/>
                    <a:pt x="2786062" y="1006920"/>
                  </a:cubicBezTo>
                  <a:cubicBezTo>
                    <a:pt x="2773679" y="1005968"/>
                    <a:pt x="2759868" y="1022637"/>
                    <a:pt x="2744628" y="1034543"/>
                  </a:cubicBezTo>
                  <a:cubicBezTo>
                    <a:pt x="2746533" y="1034543"/>
                    <a:pt x="2748438" y="1035495"/>
                    <a:pt x="2749390" y="1037400"/>
                  </a:cubicBezTo>
                  <a:cubicBezTo>
                    <a:pt x="2739866" y="1043592"/>
                    <a:pt x="2735103" y="1055974"/>
                    <a:pt x="2727007" y="1065023"/>
                  </a:cubicBezTo>
                  <a:cubicBezTo>
                    <a:pt x="2723197" y="1066928"/>
                    <a:pt x="2728912" y="1059308"/>
                    <a:pt x="2732245" y="1057403"/>
                  </a:cubicBezTo>
                  <a:cubicBezTo>
                    <a:pt x="2724149" y="1055022"/>
                    <a:pt x="2721292" y="1065023"/>
                    <a:pt x="2716529" y="1068833"/>
                  </a:cubicBezTo>
                  <a:cubicBezTo>
                    <a:pt x="2715577" y="1065976"/>
                    <a:pt x="2720339" y="1063594"/>
                    <a:pt x="2715100" y="1063594"/>
                  </a:cubicBezTo>
                  <a:cubicBezTo>
                    <a:pt x="2707957" y="1069309"/>
                    <a:pt x="2704147" y="1074548"/>
                    <a:pt x="2705575" y="1079787"/>
                  </a:cubicBezTo>
                  <a:cubicBezTo>
                    <a:pt x="2699860" y="1081692"/>
                    <a:pt x="2696051" y="1085502"/>
                    <a:pt x="2691764" y="1089788"/>
                  </a:cubicBezTo>
                  <a:cubicBezTo>
                    <a:pt x="2705575" y="1090741"/>
                    <a:pt x="2720815" y="1071690"/>
                    <a:pt x="2728912" y="1071214"/>
                  </a:cubicBezTo>
                  <a:cubicBezTo>
                    <a:pt x="2729626" y="1069547"/>
                    <a:pt x="2731412" y="1065856"/>
                    <a:pt x="2733615" y="1063296"/>
                  </a:cubicBezTo>
                  <a:lnTo>
                    <a:pt x="2736506" y="1062843"/>
                  </a:lnTo>
                  <a:lnTo>
                    <a:pt x="2735758" y="1068536"/>
                  </a:lnTo>
                  <a:cubicBezTo>
                    <a:pt x="2736889" y="1070262"/>
                    <a:pt x="2739152" y="1071214"/>
                    <a:pt x="2741771" y="1069785"/>
                  </a:cubicBezTo>
                  <a:cubicBezTo>
                    <a:pt x="2745104" y="1071214"/>
                    <a:pt x="2727483" y="1078834"/>
                    <a:pt x="2736055" y="1076453"/>
                  </a:cubicBezTo>
                  <a:cubicBezTo>
                    <a:pt x="2730817" y="1082168"/>
                    <a:pt x="2715100" y="1086930"/>
                    <a:pt x="2717005" y="1094074"/>
                  </a:cubicBezTo>
                  <a:cubicBezTo>
                    <a:pt x="2737008" y="1091217"/>
                    <a:pt x="2753677" y="1078834"/>
                    <a:pt x="2768440" y="1069309"/>
                  </a:cubicBezTo>
                  <a:cubicBezTo>
                    <a:pt x="2774156" y="1066928"/>
                    <a:pt x="2771298" y="1069309"/>
                    <a:pt x="2773203" y="1072167"/>
                  </a:cubicBezTo>
                  <a:cubicBezTo>
                    <a:pt x="2779870" y="1067880"/>
                    <a:pt x="2784157" y="1066928"/>
                    <a:pt x="2789396" y="1065023"/>
                  </a:cubicBezTo>
                  <a:cubicBezTo>
                    <a:pt x="2786062" y="1068357"/>
                    <a:pt x="2787967" y="1071690"/>
                    <a:pt x="2783204" y="1075024"/>
                  </a:cubicBezTo>
                  <a:cubicBezTo>
                    <a:pt x="2787014" y="1075977"/>
                    <a:pt x="2795110" y="1067880"/>
                    <a:pt x="2800349" y="1065499"/>
                  </a:cubicBezTo>
                  <a:cubicBezTo>
                    <a:pt x="2800825" y="1071214"/>
                    <a:pt x="2818447" y="1062166"/>
                    <a:pt x="2823209" y="1067404"/>
                  </a:cubicBezTo>
                  <a:cubicBezTo>
                    <a:pt x="2834639" y="1059308"/>
                    <a:pt x="2856071" y="1048354"/>
                    <a:pt x="2865595" y="1037877"/>
                  </a:cubicBezTo>
                  <a:cubicBezTo>
                    <a:pt x="2874644" y="1037877"/>
                    <a:pt x="2884646" y="1033114"/>
                    <a:pt x="2888456" y="1025018"/>
                  </a:cubicBezTo>
                  <a:cubicBezTo>
                    <a:pt x="2892265" y="1023589"/>
                    <a:pt x="2892265" y="1029781"/>
                    <a:pt x="2896075" y="1027876"/>
                  </a:cubicBezTo>
                  <a:lnTo>
                    <a:pt x="2882181" y="1035670"/>
                  </a:lnTo>
                  <a:lnTo>
                    <a:pt x="2879882" y="1038353"/>
                  </a:lnTo>
                  <a:cubicBezTo>
                    <a:pt x="2887026" y="1038353"/>
                    <a:pt x="2877977" y="1040734"/>
                    <a:pt x="2878453" y="1043592"/>
                  </a:cubicBezTo>
                  <a:cubicBezTo>
                    <a:pt x="2875596" y="1044306"/>
                    <a:pt x="2875119" y="1042758"/>
                    <a:pt x="2876131" y="1040734"/>
                  </a:cubicBezTo>
                  <a:lnTo>
                    <a:pt x="2881627" y="1035981"/>
                  </a:lnTo>
                  <a:lnTo>
                    <a:pt x="2864346" y="1045676"/>
                  </a:lnTo>
                  <a:cubicBezTo>
                    <a:pt x="2853213" y="1053117"/>
                    <a:pt x="2841783" y="1060975"/>
                    <a:pt x="2830829" y="1065976"/>
                  </a:cubicBezTo>
                  <a:cubicBezTo>
                    <a:pt x="2828924" y="1067880"/>
                    <a:pt x="2831305" y="1069309"/>
                    <a:pt x="2832258" y="1071214"/>
                  </a:cubicBezTo>
                  <a:cubicBezTo>
                    <a:pt x="2826543" y="1069785"/>
                    <a:pt x="2820828" y="1076929"/>
                    <a:pt x="2817018" y="1079311"/>
                  </a:cubicBezTo>
                  <a:cubicBezTo>
                    <a:pt x="2825114" y="1081216"/>
                    <a:pt x="2841783" y="1070262"/>
                    <a:pt x="2849403" y="1065023"/>
                  </a:cubicBezTo>
                  <a:cubicBezTo>
                    <a:pt x="2853213" y="1067880"/>
                    <a:pt x="2858452" y="1067404"/>
                    <a:pt x="2861785" y="1070738"/>
                  </a:cubicBezTo>
                  <a:cubicBezTo>
                    <a:pt x="2857499" y="1072167"/>
                    <a:pt x="2852261" y="1075024"/>
                    <a:pt x="2849403" y="1072643"/>
                  </a:cubicBezTo>
                  <a:cubicBezTo>
                    <a:pt x="2833687" y="1092169"/>
                    <a:pt x="2812255" y="1085978"/>
                    <a:pt x="2800825" y="1104552"/>
                  </a:cubicBezTo>
                  <a:cubicBezTo>
                    <a:pt x="2797968" y="1105981"/>
                    <a:pt x="2797492" y="1103123"/>
                    <a:pt x="2796063" y="1101694"/>
                  </a:cubicBezTo>
                  <a:cubicBezTo>
                    <a:pt x="2790824" y="1104552"/>
                    <a:pt x="2791301" y="1106933"/>
                    <a:pt x="2790824" y="1109314"/>
                  </a:cubicBezTo>
                  <a:cubicBezTo>
                    <a:pt x="2788919" y="1110743"/>
                    <a:pt x="2787491" y="1104075"/>
                    <a:pt x="2785585" y="1109314"/>
                  </a:cubicBezTo>
                  <a:cubicBezTo>
                    <a:pt x="2781299" y="1109791"/>
                    <a:pt x="2784157" y="1104075"/>
                    <a:pt x="2776537" y="1107886"/>
                  </a:cubicBezTo>
                  <a:cubicBezTo>
                    <a:pt x="2774632" y="1109314"/>
                    <a:pt x="2775108" y="1111219"/>
                    <a:pt x="2772727" y="1113124"/>
                  </a:cubicBezTo>
                  <a:cubicBezTo>
                    <a:pt x="2774632" y="1114553"/>
                    <a:pt x="2777489" y="1114077"/>
                    <a:pt x="2780347" y="1113124"/>
                  </a:cubicBezTo>
                  <a:cubicBezTo>
                    <a:pt x="2776537" y="1116934"/>
                    <a:pt x="2760821" y="1123602"/>
                    <a:pt x="2757487" y="1118363"/>
                  </a:cubicBezTo>
                  <a:lnTo>
                    <a:pt x="2764630" y="1113601"/>
                  </a:lnTo>
                  <a:cubicBezTo>
                    <a:pt x="2762725" y="1111696"/>
                    <a:pt x="2758439" y="1114553"/>
                    <a:pt x="2754153" y="1117410"/>
                  </a:cubicBezTo>
                  <a:cubicBezTo>
                    <a:pt x="2754153" y="1114077"/>
                    <a:pt x="2753677" y="1113601"/>
                    <a:pt x="2750343" y="1112172"/>
                  </a:cubicBezTo>
                  <a:cubicBezTo>
                    <a:pt x="2746057" y="1114553"/>
                    <a:pt x="2745104" y="1116934"/>
                    <a:pt x="2747009" y="1118839"/>
                  </a:cubicBezTo>
                  <a:cubicBezTo>
                    <a:pt x="2744152" y="1119792"/>
                    <a:pt x="2741771" y="1118839"/>
                    <a:pt x="2740342" y="1116934"/>
                  </a:cubicBezTo>
                  <a:cubicBezTo>
                    <a:pt x="2752248" y="1108838"/>
                    <a:pt x="2770345" y="1100742"/>
                    <a:pt x="2777965" y="1091693"/>
                  </a:cubicBezTo>
                  <a:cubicBezTo>
                    <a:pt x="2774156" y="1089312"/>
                    <a:pt x="2777013" y="1086930"/>
                    <a:pt x="2775108" y="1084549"/>
                  </a:cubicBezTo>
                  <a:cubicBezTo>
                    <a:pt x="2767488" y="1083120"/>
                    <a:pt x="2754629" y="1093598"/>
                    <a:pt x="2745581" y="1095503"/>
                  </a:cubicBezTo>
                  <a:cubicBezTo>
                    <a:pt x="2751295" y="1097408"/>
                    <a:pt x="2747485" y="1098837"/>
                    <a:pt x="2742723" y="1098837"/>
                  </a:cubicBezTo>
                  <a:cubicBezTo>
                    <a:pt x="2740818" y="1100265"/>
                    <a:pt x="2739866" y="1107409"/>
                    <a:pt x="2744628" y="1105028"/>
                  </a:cubicBezTo>
                  <a:cubicBezTo>
                    <a:pt x="2740818" y="1108838"/>
                    <a:pt x="2741294" y="1112172"/>
                    <a:pt x="2739389" y="1115982"/>
                  </a:cubicBezTo>
                  <a:cubicBezTo>
                    <a:pt x="2723673" y="1125983"/>
                    <a:pt x="2727007" y="1113601"/>
                    <a:pt x="2712243" y="1122649"/>
                  </a:cubicBezTo>
                  <a:cubicBezTo>
                    <a:pt x="2710814" y="1121221"/>
                    <a:pt x="2713196" y="1119792"/>
                    <a:pt x="2712243" y="1118363"/>
                  </a:cubicBezTo>
                  <a:cubicBezTo>
                    <a:pt x="2705099" y="1126459"/>
                    <a:pt x="2704623" y="1125507"/>
                    <a:pt x="2695098" y="1127888"/>
                  </a:cubicBezTo>
                  <a:cubicBezTo>
                    <a:pt x="2692241" y="1130745"/>
                    <a:pt x="2700337" y="1132174"/>
                    <a:pt x="2702242" y="1133603"/>
                  </a:cubicBezTo>
                  <a:cubicBezTo>
                    <a:pt x="2709862" y="1123602"/>
                    <a:pt x="2728912" y="1124078"/>
                    <a:pt x="2742247" y="1118839"/>
                  </a:cubicBezTo>
                  <a:cubicBezTo>
                    <a:pt x="2733674" y="1125983"/>
                    <a:pt x="2727483" y="1133127"/>
                    <a:pt x="2725578" y="1139794"/>
                  </a:cubicBezTo>
                  <a:lnTo>
                    <a:pt x="2721768" y="1134555"/>
                  </a:lnTo>
                  <a:cubicBezTo>
                    <a:pt x="2716053" y="1137889"/>
                    <a:pt x="2717958" y="1140747"/>
                    <a:pt x="2712243" y="1143604"/>
                  </a:cubicBezTo>
                  <a:cubicBezTo>
                    <a:pt x="2713196" y="1142176"/>
                    <a:pt x="2713196" y="1140747"/>
                    <a:pt x="2712243" y="1139318"/>
                  </a:cubicBezTo>
                  <a:cubicBezTo>
                    <a:pt x="2705099" y="1145509"/>
                    <a:pt x="2706528" y="1143128"/>
                    <a:pt x="2698908" y="1146462"/>
                  </a:cubicBezTo>
                  <a:cubicBezTo>
                    <a:pt x="2693669" y="1149319"/>
                    <a:pt x="2694146" y="1151700"/>
                    <a:pt x="2693669" y="1154082"/>
                  </a:cubicBezTo>
                  <a:cubicBezTo>
                    <a:pt x="2701765" y="1150748"/>
                    <a:pt x="2709386" y="1148367"/>
                    <a:pt x="2717005" y="1145509"/>
                  </a:cubicBezTo>
                  <a:cubicBezTo>
                    <a:pt x="2714624" y="1149319"/>
                    <a:pt x="2701289" y="1157416"/>
                    <a:pt x="2709862" y="1157416"/>
                  </a:cubicBezTo>
                  <a:cubicBezTo>
                    <a:pt x="2712243" y="1155987"/>
                    <a:pt x="2710338" y="1154558"/>
                    <a:pt x="2709862" y="1153129"/>
                  </a:cubicBezTo>
                  <a:cubicBezTo>
                    <a:pt x="2722244" y="1150272"/>
                    <a:pt x="2736055" y="1144081"/>
                    <a:pt x="2738437" y="1133603"/>
                  </a:cubicBezTo>
                  <a:cubicBezTo>
                    <a:pt x="2747485" y="1127412"/>
                    <a:pt x="2732245" y="1145985"/>
                    <a:pt x="2746533" y="1137413"/>
                  </a:cubicBezTo>
                  <a:cubicBezTo>
                    <a:pt x="2740818" y="1147890"/>
                    <a:pt x="2727959" y="1152653"/>
                    <a:pt x="2714148" y="1162178"/>
                  </a:cubicBezTo>
                  <a:cubicBezTo>
                    <a:pt x="2721768" y="1160273"/>
                    <a:pt x="2710814" y="1167417"/>
                    <a:pt x="2716529" y="1165035"/>
                  </a:cubicBezTo>
                  <a:cubicBezTo>
                    <a:pt x="2715577" y="1166940"/>
                    <a:pt x="2703194" y="1169322"/>
                    <a:pt x="2707957" y="1175037"/>
                  </a:cubicBezTo>
                  <a:cubicBezTo>
                    <a:pt x="2699860" y="1178847"/>
                    <a:pt x="2699860" y="1178847"/>
                    <a:pt x="2693193" y="1184085"/>
                  </a:cubicBezTo>
                  <a:cubicBezTo>
                    <a:pt x="2727007" y="1165512"/>
                    <a:pt x="2761773" y="1140271"/>
                    <a:pt x="2795587" y="1126936"/>
                  </a:cubicBezTo>
                  <a:cubicBezTo>
                    <a:pt x="2797015" y="1121697"/>
                    <a:pt x="2803683" y="1119315"/>
                    <a:pt x="2809398" y="1116934"/>
                  </a:cubicBezTo>
                  <a:cubicBezTo>
                    <a:pt x="2813208" y="1114553"/>
                    <a:pt x="2806541" y="1112172"/>
                    <a:pt x="2806541" y="1109791"/>
                  </a:cubicBezTo>
                  <a:cubicBezTo>
                    <a:pt x="2811779" y="1107409"/>
                    <a:pt x="2812732" y="1105028"/>
                    <a:pt x="2809874" y="1103123"/>
                  </a:cubicBezTo>
                  <a:cubicBezTo>
                    <a:pt x="2814637" y="1100742"/>
                    <a:pt x="2818923" y="1098360"/>
                    <a:pt x="2820352" y="1102647"/>
                  </a:cubicBezTo>
                  <a:cubicBezTo>
                    <a:pt x="2797492" y="1115982"/>
                    <a:pt x="2830353" y="1112172"/>
                    <a:pt x="2840831" y="1104552"/>
                  </a:cubicBezTo>
                  <a:cubicBezTo>
                    <a:pt x="2838449" y="1108362"/>
                    <a:pt x="2848927" y="1106933"/>
                    <a:pt x="2838449" y="1112172"/>
                  </a:cubicBezTo>
                  <a:cubicBezTo>
                    <a:pt x="2846308" y="1110505"/>
                    <a:pt x="2849761" y="1106100"/>
                    <a:pt x="2852499" y="1102052"/>
                  </a:cubicBezTo>
                  <a:lnTo>
                    <a:pt x="2853835" y="1100960"/>
                  </a:lnTo>
                  <a:lnTo>
                    <a:pt x="2856086" y="1104337"/>
                  </a:lnTo>
                  <a:lnTo>
                    <a:pt x="2855237" y="1104611"/>
                  </a:lnTo>
                  <a:cubicBezTo>
                    <a:pt x="2844879" y="1109672"/>
                    <a:pt x="2832973" y="1118125"/>
                    <a:pt x="2832258" y="1122649"/>
                  </a:cubicBezTo>
                  <a:cubicBezTo>
                    <a:pt x="2836068" y="1122649"/>
                    <a:pt x="2847022" y="1113601"/>
                    <a:pt x="2849879" y="1110267"/>
                  </a:cubicBezTo>
                  <a:cubicBezTo>
                    <a:pt x="2850832" y="1113601"/>
                    <a:pt x="2860833" y="1110267"/>
                    <a:pt x="2868929" y="1106933"/>
                  </a:cubicBezTo>
                  <a:cubicBezTo>
                    <a:pt x="2867977" y="1109314"/>
                    <a:pt x="2869882" y="1111696"/>
                    <a:pt x="2868929" y="1114077"/>
                  </a:cubicBezTo>
                  <a:cubicBezTo>
                    <a:pt x="2865595" y="1113601"/>
                    <a:pt x="2862738" y="1111219"/>
                    <a:pt x="2857975" y="1113601"/>
                  </a:cubicBezTo>
                  <a:cubicBezTo>
                    <a:pt x="2859880" y="1120744"/>
                    <a:pt x="2851784" y="1115505"/>
                    <a:pt x="2848450" y="1122649"/>
                  </a:cubicBezTo>
                  <a:cubicBezTo>
                    <a:pt x="2844164" y="1124554"/>
                    <a:pt x="2843212" y="1123602"/>
                    <a:pt x="2844164" y="1120744"/>
                  </a:cubicBezTo>
                  <a:cubicBezTo>
                    <a:pt x="2835592" y="1125507"/>
                    <a:pt x="2835592" y="1129317"/>
                    <a:pt x="2827972" y="1131222"/>
                  </a:cubicBezTo>
                  <a:cubicBezTo>
                    <a:pt x="2823209" y="1134555"/>
                    <a:pt x="2831782" y="1131698"/>
                    <a:pt x="2830829" y="1135508"/>
                  </a:cubicBezTo>
                  <a:cubicBezTo>
                    <a:pt x="2806064" y="1149319"/>
                    <a:pt x="2795587" y="1152177"/>
                    <a:pt x="2778442" y="1162654"/>
                  </a:cubicBezTo>
                  <a:cubicBezTo>
                    <a:pt x="2772251" y="1158844"/>
                    <a:pt x="2768917" y="1158368"/>
                    <a:pt x="2753677" y="1169322"/>
                  </a:cubicBezTo>
                  <a:cubicBezTo>
                    <a:pt x="2755106" y="1172179"/>
                    <a:pt x="2761297" y="1165512"/>
                    <a:pt x="2762249" y="1169798"/>
                  </a:cubicBezTo>
                  <a:cubicBezTo>
                    <a:pt x="2767488" y="1168369"/>
                    <a:pt x="2769393" y="1162178"/>
                    <a:pt x="2771298" y="1164083"/>
                  </a:cubicBezTo>
                  <a:cubicBezTo>
                    <a:pt x="2773679" y="1168846"/>
                    <a:pt x="2756058" y="1175989"/>
                    <a:pt x="2751772" y="1177894"/>
                  </a:cubicBezTo>
                  <a:cubicBezTo>
                    <a:pt x="2752724" y="1176466"/>
                    <a:pt x="2752724" y="1175037"/>
                    <a:pt x="2751772" y="1173608"/>
                  </a:cubicBezTo>
                  <a:cubicBezTo>
                    <a:pt x="2742723" y="1180752"/>
                    <a:pt x="2736532" y="1187896"/>
                    <a:pt x="2728436" y="1185514"/>
                  </a:cubicBezTo>
                  <a:lnTo>
                    <a:pt x="2718758" y="1194029"/>
                  </a:lnTo>
                  <a:lnTo>
                    <a:pt x="2722721" y="1193849"/>
                  </a:lnTo>
                  <a:cubicBezTo>
                    <a:pt x="2724150" y="1194444"/>
                    <a:pt x="2725578" y="1195039"/>
                    <a:pt x="2727959" y="1193610"/>
                  </a:cubicBezTo>
                  <a:cubicBezTo>
                    <a:pt x="2731293" y="1195992"/>
                    <a:pt x="2720339" y="1199802"/>
                    <a:pt x="2721291" y="1202183"/>
                  </a:cubicBezTo>
                  <a:cubicBezTo>
                    <a:pt x="2717005" y="1204088"/>
                    <a:pt x="2720815" y="1197421"/>
                    <a:pt x="2724625" y="1195515"/>
                  </a:cubicBezTo>
                  <a:lnTo>
                    <a:pt x="2724149" y="1195992"/>
                  </a:lnTo>
                  <a:lnTo>
                    <a:pt x="2717722" y="1197683"/>
                  </a:lnTo>
                  <a:lnTo>
                    <a:pt x="2718434" y="1207898"/>
                  </a:lnTo>
                  <a:cubicBezTo>
                    <a:pt x="2719863" y="1210756"/>
                    <a:pt x="2721530" y="1209684"/>
                    <a:pt x="2723078" y="1208494"/>
                  </a:cubicBezTo>
                  <a:lnTo>
                    <a:pt x="2725848" y="1208409"/>
                  </a:lnTo>
                  <a:lnTo>
                    <a:pt x="2726054" y="1207779"/>
                  </a:lnTo>
                  <a:cubicBezTo>
                    <a:pt x="2725935" y="1206708"/>
                    <a:pt x="2724625" y="1206232"/>
                    <a:pt x="2720815" y="1205517"/>
                  </a:cubicBezTo>
                  <a:lnTo>
                    <a:pt x="2726229" y="1202359"/>
                  </a:lnTo>
                  <a:lnTo>
                    <a:pt x="2727006" y="1203136"/>
                  </a:lnTo>
                  <a:cubicBezTo>
                    <a:pt x="2728435" y="1205993"/>
                    <a:pt x="2732245" y="1204564"/>
                    <a:pt x="2735579" y="1203612"/>
                  </a:cubicBezTo>
                  <a:lnTo>
                    <a:pt x="2727007" y="1211112"/>
                  </a:lnTo>
                  <a:lnTo>
                    <a:pt x="2727007" y="1211708"/>
                  </a:lnTo>
                  <a:lnTo>
                    <a:pt x="2726154" y="1211859"/>
                  </a:lnTo>
                  <a:lnTo>
                    <a:pt x="2724149" y="1213613"/>
                  </a:lnTo>
                  <a:lnTo>
                    <a:pt x="2724634" y="1212129"/>
                  </a:lnTo>
                  <a:lnTo>
                    <a:pt x="2722304" y="1212541"/>
                  </a:lnTo>
                  <a:cubicBezTo>
                    <a:pt x="2720816" y="1212660"/>
                    <a:pt x="2719149" y="1213137"/>
                    <a:pt x="2716529" y="1215518"/>
                  </a:cubicBezTo>
                  <a:cubicBezTo>
                    <a:pt x="2714624" y="1216947"/>
                    <a:pt x="2717005" y="1218376"/>
                    <a:pt x="2714624" y="1219804"/>
                  </a:cubicBezTo>
                  <a:lnTo>
                    <a:pt x="2720727" y="1217585"/>
                  </a:lnTo>
                  <a:lnTo>
                    <a:pt x="2720815" y="1216946"/>
                  </a:lnTo>
                  <a:cubicBezTo>
                    <a:pt x="2725101" y="1213136"/>
                    <a:pt x="2726054" y="1216946"/>
                    <a:pt x="2729864" y="1214565"/>
                  </a:cubicBezTo>
                  <a:cubicBezTo>
                    <a:pt x="2729864" y="1219327"/>
                    <a:pt x="2719386" y="1217899"/>
                    <a:pt x="2722243" y="1222185"/>
                  </a:cubicBezTo>
                  <a:lnTo>
                    <a:pt x="2722216" y="1222166"/>
                  </a:lnTo>
                  <a:lnTo>
                    <a:pt x="2720815" y="1224567"/>
                  </a:lnTo>
                  <a:cubicBezTo>
                    <a:pt x="2717005" y="1225995"/>
                    <a:pt x="2718910" y="1223138"/>
                    <a:pt x="2718434" y="1221709"/>
                  </a:cubicBezTo>
                  <a:cubicBezTo>
                    <a:pt x="2707481" y="1225995"/>
                    <a:pt x="2712243" y="1233139"/>
                    <a:pt x="2703670" y="1234092"/>
                  </a:cubicBezTo>
                  <a:cubicBezTo>
                    <a:pt x="2707957" y="1226948"/>
                    <a:pt x="2717958" y="1219328"/>
                    <a:pt x="2711767" y="1212660"/>
                  </a:cubicBezTo>
                  <a:cubicBezTo>
                    <a:pt x="2714624" y="1210279"/>
                    <a:pt x="2715577" y="1211708"/>
                    <a:pt x="2717958" y="1210279"/>
                  </a:cubicBezTo>
                  <a:cubicBezTo>
                    <a:pt x="2714148" y="1202659"/>
                    <a:pt x="2718434" y="1200754"/>
                    <a:pt x="2709862" y="1195992"/>
                  </a:cubicBezTo>
                  <a:lnTo>
                    <a:pt x="2695098" y="1205041"/>
                  </a:lnTo>
                  <a:cubicBezTo>
                    <a:pt x="2696051" y="1206946"/>
                    <a:pt x="2698908" y="1205517"/>
                    <a:pt x="2699860" y="1207898"/>
                  </a:cubicBezTo>
                  <a:cubicBezTo>
                    <a:pt x="2694622" y="1212184"/>
                    <a:pt x="2693669" y="1206946"/>
                    <a:pt x="2690812" y="1206469"/>
                  </a:cubicBezTo>
                  <a:cubicBezTo>
                    <a:pt x="2697956" y="1203136"/>
                    <a:pt x="2697479" y="1199802"/>
                    <a:pt x="2704623" y="1196468"/>
                  </a:cubicBezTo>
                  <a:cubicBezTo>
                    <a:pt x="2703670" y="1194563"/>
                    <a:pt x="2701289" y="1195992"/>
                    <a:pt x="2700337" y="1194563"/>
                  </a:cubicBezTo>
                  <a:cubicBezTo>
                    <a:pt x="2692241" y="1201707"/>
                    <a:pt x="2682239" y="1216471"/>
                    <a:pt x="2668904" y="1217423"/>
                  </a:cubicBezTo>
                  <a:cubicBezTo>
                    <a:pt x="2670809" y="1214565"/>
                    <a:pt x="2680334" y="1209327"/>
                    <a:pt x="2675572" y="1208851"/>
                  </a:cubicBezTo>
                  <a:cubicBezTo>
                    <a:pt x="2681525" y="1204327"/>
                    <a:pt x="2687002" y="1200874"/>
                    <a:pt x="2693253" y="1197123"/>
                  </a:cubicBezTo>
                  <a:lnTo>
                    <a:pt x="2711844" y="1185869"/>
                  </a:lnTo>
                  <a:lnTo>
                    <a:pt x="2711767" y="1185991"/>
                  </a:lnTo>
                  <a:lnTo>
                    <a:pt x="2714606" y="1184197"/>
                  </a:lnTo>
                  <a:lnTo>
                    <a:pt x="2715577" y="1183609"/>
                  </a:lnTo>
                  <a:lnTo>
                    <a:pt x="2715532" y="1183612"/>
                  </a:lnTo>
                  <a:lnTo>
                    <a:pt x="2720340" y="1180574"/>
                  </a:lnTo>
                  <a:cubicBezTo>
                    <a:pt x="2723078" y="1177895"/>
                    <a:pt x="2725340" y="1174799"/>
                    <a:pt x="2726054" y="1172656"/>
                  </a:cubicBezTo>
                  <a:cubicBezTo>
                    <a:pt x="2722721" y="1175752"/>
                    <a:pt x="2719149" y="1177061"/>
                    <a:pt x="2716411" y="1178609"/>
                  </a:cubicBezTo>
                  <a:lnTo>
                    <a:pt x="2713181" y="1183744"/>
                  </a:lnTo>
                  <a:lnTo>
                    <a:pt x="2708553" y="1184004"/>
                  </a:lnTo>
                  <a:cubicBezTo>
                    <a:pt x="2699623" y="1188134"/>
                    <a:pt x="2686407" y="1200635"/>
                    <a:pt x="2681763" y="1195992"/>
                  </a:cubicBezTo>
                  <a:cubicBezTo>
                    <a:pt x="2675096" y="1206946"/>
                    <a:pt x="2663189" y="1207422"/>
                    <a:pt x="2648426" y="1219804"/>
                  </a:cubicBezTo>
                  <a:cubicBezTo>
                    <a:pt x="2650331" y="1220757"/>
                    <a:pt x="2652235" y="1220281"/>
                    <a:pt x="2655569" y="1218376"/>
                  </a:cubicBezTo>
                  <a:cubicBezTo>
                    <a:pt x="2658427" y="1220281"/>
                    <a:pt x="2644616" y="1221709"/>
                    <a:pt x="2640806" y="1227424"/>
                  </a:cubicBezTo>
                  <a:cubicBezTo>
                    <a:pt x="2641282" y="1228377"/>
                    <a:pt x="2642711" y="1228853"/>
                    <a:pt x="2644139" y="1228377"/>
                  </a:cubicBezTo>
                  <a:cubicBezTo>
                    <a:pt x="2642711" y="1230758"/>
                    <a:pt x="2631281" y="1232663"/>
                    <a:pt x="2625566" y="1235521"/>
                  </a:cubicBezTo>
                  <a:cubicBezTo>
                    <a:pt x="2620803" y="1242188"/>
                    <a:pt x="2630804" y="1239807"/>
                    <a:pt x="2616993" y="1245522"/>
                  </a:cubicBezTo>
                  <a:cubicBezTo>
                    <a:pt x="2631757" y="1245045"/>
                    <a:pt x="2646044" y="1232187"/>
                    <a:pt x="2660332" y="1221233"/>
                  </a:cubicBezTo>
                  <a:cubicBezTo>
                    <a:pt x="2661284" y="1225519"/>
                    <a:pt x="2667475" y="1218852"/>
                    <a:pt x="2669857" y="1219804"/>
                  </a:cubicBezTo>
                  <a:cubicBezTo>
                    <a:pt x="2664142" y="1227900"/>
                    <a:pt x="2657474" y="1224091"/>
                    <a:pt x="2649854" y="1232187"/>
                  </a:cubicBezTo>
                  <a:cubicBezTo>
                    <a:pt x="2656522" y="1232187"/>
                    <a:pt x="2666523" y="1225043"/>
                    <a:pt x="2669380" y="1233139"/>
                  </a:cubicBezTo>
                  <a:cubicBezTo>
                    <a:pt x="2664142" y="1231234"/>
                    <a:pt x="2650331" y="1232187"/>
                    <a:pt x="2642234" y="1236473"/>
                  </a:cubicBezTo>
                  <a:cubicBezTo>
                    <a:pt x="2639853" y="1237902"/>
                    <a:pt x="2642234" y="1239331"/>
                    <a:pt x="2639853" y="1240759"/>
                  </a:cubicBezTo>
                  <a:cubicBezTo>
                    <a:pt x="2626994" y="1248856"/>
                    <a:pt x="2616517" y="1250284"/>
                    <a:pt x="2608897" y="1256952"/>
                  </a:cubicBezTo>
                  <a:cubicBezTo>
                    <a:pt x="2611754" y="1257428"/>
                    <a:pt x="2616517" y="1254571"/>
                    <a:pt x="2620327" y="1254094"/>
                  </a:cubicBezTo>
                  <a:cubicBezTo>
                    <a:pt x="2612231" y="1261238"/>
                    <a:pt x="2592704" y="1263619"/>
                    <a:pt x="2582227" y="1275049"/>
                  </a:cubicBezTo>
                  <a:cubicBezTo>
                    <a:pt x="2584608" y="1278383"/>
                    <a:pt x="2591275" y="1272192"/>
                    <a:pt x="2594609" y="1273144"/>
                  </a:cubicBezTo>
                  <a:cubicBezTo>
                    <a:pt x="2584132" y="1275525"/>
                    <a:pt x="2571749" y="1291242"/>
                    <a:pt x="2564129" y="1293623"/>
                  </a:cubicBezTo>
                  <a:cubicBezTo>
                    <a:pt x="2559843" y="1297909"/>
                    <a:pt x="2568892" y="1294575"/>
                    <a:pt x="2565558" y="1298862"/>
                  </a:cubicBezTo>
                  <a:cubicBezTo>
                    <a:pt x="2561748" y="1298862"/>
                    <a:pt x="2555557" y="1303624"/>
                    <a:pt x="2550318" y="1306958"/>
                  </a:cubicBezTo>
                  <a:cubicBezTo>
                    <a:pt x="2543651" y="1305529"/>
                    <a:pt x="2546984" y="1295528"/>
                    <a:pt x="2556033" y="1293147"/>
                  </a:cubicBezTo>
                  <a:cubicBezTo>
                    <a:pt x="2550794" y="1286956"/>
                    <a:pt x="2546984" y="1295052"/>
                    <a:pt x="2539364" y="1299338"/>
                  </a:cubicBezTo>
                  <a:lnTo>
                    <a:pt x="2542222" y="1303148"/>
                  </a:lnTo>
                  <a:cubicBezTo>
                    <a:pt x="2534602" y="1304101"/>
                    <a:pt x="2533649" y="1313149"/>
                    <a:pt x="2524124" y="1314578"/>
                  </a:cubicBezTo>
                  <a:cubicBezTo>
                    <a:pt x="2522219" y="1312673"/>
                    <a:pt x="2530316" y="1310292"/>
                    <a:pt x="2532697" y="1307910"/>
                  </a:cubicBezTo>
                  <a:cubicBezTo>
                    <a:pt x="2527934" y="1305053"/>
                    <a:pt x="2520314" y="1312673"/>
                    <a:pt x="2512694" y="1317436"/>
                  </a:cubicBezTo>
                  <a:cubicBezTo>
                    <a:pt x="2509837" y="1318864"/>
                    <a:pt x="2509360" y="1316007"/>
                    <a:pt x="2507932" y="1314578"/>
                  </a:cubicBezTo>
                  <a:cubicBezTo>
                    <a:pt x="2502693" y="1316007"/>
                    <a:pt x="2503169" y="1321722"/>
                    <a:pt x="2500788" y="1319341"/>
                  </a:cubicBezTo>
                  <a:cubicBezTo>
                    <a:pt x="2496026" y="1322198"/>
                    <a:pt x="2504598" y="1319341"/>
                    <a:pt x="2503646" y="1323150"/>
                  </a:cubicBezTo>
                  <a:cubicBezTo>
                    <a:pt x="2495550" y="1326961"/>
                    <a:pt x="2487929" y="1328866"/>
                    <a:pt x="2478405" y="1336009"/>
                  </a:cubicBezTo>
                  <a:cubicBezTo>
                    <a:pt x="2476499" y="1333628"/>
                    <a:pt x="2472689" y="1335057"/>
                    <a:pt x="2477452" y="1330771"/>
                  </a:cubicBezTo>
                  <a:cubicBezTo>
                    <a:pt x="2475071" y="1330294"/>
                    <a:pt x="2470784" y="1333152"/>
                    <a:pt x="2466974" y="1334581"/>
                  </a:cubicBezTo>
                  <a:cubicBezTo>
                    <a:pt x="2480786" y="1335057"/>
                    <a:pt x="2461260" y="1339343"/>
                    <a:pt x="2456973" y="1346487"/>
                  </a:cubicBezTo>
                  <a:cubicBezTo>
                    <a:pt x="2455068" y="1346011"/>
                    <a:pt x="2454116" y="1344582"/>
                    <a:pt x="2448401" y="1346011"/>
                  </a:cubicBezTo>
                  <a:cubicBezTo>
                    <a:pt x="2443638" y="1351249"/>
                    <a:pt x="2452211" y="1349821"/>
                    <a:pt x="2446020" y="1353630"/>
                  </a:cubicBezTo>
                  <a:cubicBezTo>
                    <a:pt x="2442686" y="1355059"/>
                    <a:pt x="2445543" y="1352202"/>
                    <a:pt x="2443638" y="1350773"/>
                  </a:cubicBezTo>
                  <a:cubicBezTo>
                    <a:pt x="2432684" y="1355059"/>
                    <a:pt x="2442686" y="1357917"/>
                    <a:pt x="2435542" y="1361727"/>
                  </a:cubicBezTo>
                  <a:cubicBezTo>
                    <a:pt x="2433161" y="1354107"/>
                    <a:pt x="2434113" y="1363156"/>
                    <a:pt x="2435542" y="1365061"/>
                  </a:cubicBezTo>
                  <a:cubicBezTo>
                    <a:pt x="2437447" y="1366966"/>
                    <a:pt x="2443638" y="1360298"/>
                    <a:pt x="2446020" y="1361251"/>
                  </a:cubicBezTo>
                  <a:cubicBezTo>
                    <a:pt x="2446020" y="1364108"/>
                    <a:pt x="2434589" y="1367918"/>
                    <a:pt x="2430780" y="1369347"/>
                  </a:cubicBezTo>
                  <a:cubicBezTo>
                    <a:pt x="2432208" y="1367442"/>
                    <a:pt x="2429827" y="1366013"/>
                    <a:pt x="2432208" y="1364108"/>
                  </a:cubicBezTo>
                  <a:cubicBezTo>
                    <a:pt x="2430303" y="1362203"/>
                    <a:pt x="2426017" y="1365061"/>
                    <a:pt x="2422683" y="1365537"/>
                  </a:cubicBezTo>
                  <a:cubicBezTo>
                    <a:pt x="2416968" y="1370299"/>
                    <a:pt x="2430780" y="1368870"/>
                    <a:pt x="2425541" y="1372680"/>
                  </a:cubicBezTo>
                  <a:cubicBezTo>
                    <a:pt x="2417444" y="1378872"/>
                    <a:pt x="2426017" y="1368394"/>
                    <a:pt x="2418397" y="1374109"/>
                  </a:cubicBezTo>
                  <a:cubicBezTo>
                    <a:pt x="2416968" y="1370775"/>
                    <a:pt x="2421731" y="1367442"/>
                    <a:pt x="2419349" y="1364584"/>
                  </a:cubicBezTo>
                  <a:cubicBezTo>
                    <a:pt x="2424588" y="1360774"/>
                    <a:pt x="2427446" y="1361727"/>
                    <a:pt x="2431732" y="1359822"/>
                  </a:cubicBezTo>
                  <a:cubicBezTo>
                    <a:pt x="2428875" y="1354583"/>
                    <a:pt x="2422207" y="1359346"/>
                    <a:pt x="2418397" y="1363632"/>
                  </a:cubicBezTo>
                  <a:cubicBezTo>
                    <a:pt x="2419350" y="1358155"/>
                    <a:pt x="2416850" y="1358989"/>
                    <a:pt x="2413813" y="1361370"/>
                  </a:cubicBezTo>
                  <a:lnTo>
                    <a:pt x="2406358" y="1368084"/>
                  </a:lnTo>
                  <a:lnTo>
                    <a:pt x="2407919" y="1373156"/>
                  </a:lnTo>
                  <a:cubicBezTo>
                    <a:pt x="2398394" y="1375538"/>
                    <a:pt x="2399823" y="1379347"/>
                    <a:pt x="2393155" y="1385539"/>
                  </a:cubicBezTo>
                  <a:cubicBezTo>
                    <a:pt x="2393155" y="1383634"/>
                    <a:pt x="2394107" y="1381252"/>
                    <a:pt x="2396489" y="1378871"/>
                  </a:cubicBezTo>
                  <a:cubicBezTo>
                    <a:pt x="2392202" y="1377919"/>
                    <a:pt x="2390297" y="1377919"/>
                    <a:pt x="2386011" y="1382681"/>
                  </a:cubicBezTo>
                  <a:cubicBezTo>
                    <a:pt x="2380296" y="1380300"/>
                    <a:pt x="2393631" y="1377442"/>
                    <a:pt x="2391250" y="1375061"/>
                  </a:cubicBezTo>
                  <a:cubicBezTo>
                    <a:pt x="2394584" y="1374108"/>
                    <a:pt x="2398394" y="1373156"/>
                    <a:pt x="2399823" y="1375538"/>
                  </a:cubicBezTo>
                  <a:cubicBezTo>
                    <a:pt x="2403156" y="1373871"/>
                    <a:pt x="2402918" y="1372442"/>
                    <a:pt x="2402799" y="1371072"/>
                  </a:cubicBezTo>
                  <a:lnTo>
                    <a:pt x="2404680" y="1368980"/>
                  </a:lnTo>
                  <a:lnTo>
                    <a:pt x="2386072" y="1377145"/>
                  </a:lnTo>
                  <a:cubicBezTo>
                    <a:pt x="2379345" y="1380539"/>
                    <a:pt x="2373868" y="1384587"/>
                    <a:pt x="2373629" y="1389825"/>
                  </a:cubicBezTo>
                  <a:lnTo>
                    <a:pt x="2378112" y="1389825"/>
                  </a:lnTo>
                  <a:lnTo>
                    <a:pt x="2377498" y="1388754"/>
                  </a:lnTo>
                  <a:cubicBezTo>
                    <a:pt x="2376367" y="1386968"/>
                    <a:pt x="2376486" y="1384825"/>
                    <a:pt x="2382201" y="1381729"/>
                  </a:cubicBezTo>
                  <a:lnTo>
                    <a:pt x="2382677" y="1381729"/>
                  </a:lnTo>
                  <a:cubicBezTo>
                    <a:pt x="2382677" y="1381729"/>
                    <a:pt x="2376962" y="1386015"/>
                    <a:pt x="2379344" y="1388396"/>
                  </a:cubicBezTo>
                  <a:cubicBezTo>
                    <a:pt x="2383154" y="1389825"/>
                    <a:pt x="2386011" y="1381253"/>
                    <a:pt x="2388869" y="1386968"/>
                  </a:cubicBezTo>
                  <a:cubicBezTo>
                    <a:pt x="2383154" y="1389349"/>
                    <a:pt x="2385058" y="1391254"/>
                    <a:pt x="2380296" y="1393635"/>
                  </a:cubicBezTo>
                  <a:lnTo>
                    <a:pt x="2379220" y="1391757"/>
                  </a:lnTo>
                  <a:lnTo>
                    <a:pt x="2379821" y="1395064"/>
                  </a:lnTo>
                  <a:cubicBezTo>
                    <a:pt x="2374582" y="1399827"/>
                    <a:pt x="2374582" y="1393636"/>
                    <a:pt x="2371248" y="1394588"/>
                  </a:cubicBezTo>
                  <a:cubicBezTo>
                    <a:pt x="2368867" y="1397922"/>
                    <a:pt x="2361723" y="1399351"/>
                    <a:pt x="2362676" y="1404589"/>
                  </a:cubicBezTo>
                  <a:cubicBezTo>
                    <a:pt x="2350770" y="1405065"/>
                    <a:pt x="2344102" y="1414591"/>
                    <a:pt x="2335530" y="1418400"/>
                  </a:cubicBezTo>
                  <a:cubicBezTo>
                    <a:pt x="2336482" y="1421258"/>
                    <a:pt x="2340768" y="1418400"/>
                    <a:pt x="2341244" y="1422211"/>
                  </a:cubicBezTo>
                  <a:cubicBezTo>
                    <a:pt x="2333148" y="1425068"/>
                    <a:pt x="2344102" y="1426973"/>
                    <a:pt x="2336006" y="1429831"/>
                  </a:cubicBezTo>
                  <a:cubicBezTo>
                    <a:pt x="2333625" y="1426497"/>
                    <a:pt x="2336958" y="1422687"/>
                    <a:pt x="2333625" y="1419353"/>
                  </a:cubicBezTo>
                  <a:lnTo>
                    <a:pt x="2329814" y="1421734"/>
                  </a:lnTo>
                  <a:cubicBezTo>
                    <a:pt x="2325528" y="1424116"/>
                    <a:pt x="2331720" y="1426021"/>
                    <a:pt x="2331720" y="1427926"/>
                  </a:cubicBezTo>
                  <a:cubicBezTo>
                    <a:pt x="2325528" y="1426021"/>
                    <a:pt x="2319813" y="1437450"/>
                    <a:pt x="2316003" y="1431735"/>
                  </a:cubicBezTo>
                  <a:cubicBezTo>
                    <a:pt x="2311241" y="1438403"/>
                    <a:pt x="2308859" y="1437450"/>
                    <a:pt x="2300763" y="1439832"/>
                  </a:cubicBezTo>
                  <a:cubicBezTo>
                    <a:pt x="2303621" y="1442213"/>
                    <a:pt x="2306954" y="1442689"/>
                    <a:pt x="2310764" y="1442689"/>
                  </a:cubicBezTo>
                  <a:cubicBezTo>
                    <a:pt x="2310288" y="1447452"/>
                    <a:pt x="2303145" y="1445071"/>
                    <a:pt x="2302192" y="1442213"/>
                  </a:cubicBezTo>
                  <a:lnTo>
                    <a:pt x="2290305" y="1448414"/>
                  </a:lnTo>
                  <a:lnTo>
                    <a:pt x="2295703" y="1451023"/>
                  </a:lnTo>
                  <a:cubicBezTo>
                    <a:pt x="2297072" y="1452928"/>
                    <a:pt x="2297191" y="1455310"/>
                    <a:pt x="2293619" y="1456500"/>
                  </a:cubicBezTo>
                  <a:cubicBezTo>
                    <a:pt x="2295524" y="1451262"/>
                    <a:pt x="2287904" y="1450785"/>
                    <a:pt x="2283141" y="1456977"/>
                  </a:cubicBezTo>
                  <a:lnTo>
                    <a:pt x="2279202" y="1455226"/>
                  </a:lnTo>
                  <a:lnTo>
                    <a:pt x="2266950" y="1466978"/>
                  </a:lnTo>
                  <a:cubicBezTo>
                    <a:pt x="2260758" y="1468883"/>
                    <a:pt x="2255520" y="1469836"/>
                    <a:pt x="2250281" y="1469836"/>
                  </a:cubicBezTo>
                  <a:cubicBezTo>
                    <a:pt x="2245518" y="1474598"/>
                    <a:pt x="2255996" y="1472217"/>
                    <a:pt x="2252186" y="1476027"/>
                  </a:cubicBezTo>
                  <a:cubicBezTo>
                    <a:pt x="2245042" y="1481265"/>
                    <a:pt x="2246947" y="1480313"/>
                    <a:pt x="2239327" y="1484123"/>
                  </a:cubicBezTo>
                  <a:cubicBezTo>
                    <a:pt x="2235517" y="1481265"/>
                    <a:pt x="2240280" y="1478884"/>
                    <a:pt x="2235517" y="1478884"/>
                  </a:cubicBezTo>
                  <a:cubicBezTo>
                    <a:pt x="2231231" y="1482218"/>
                    <a:pt x="2228373" y="1485552"/>
                    <a:pt x="2226944" y="1488886"/>
                  </a:cubicBezTo>
                  <a:cubicBezTo>
                    <a:pt x="2236946" y="1483647"/>
                    <a:pt x="2232183" y="1491267"/>
                    <a:pt x="2234565" y="1488886"/>
                  </a:cubicBezTo>
                  <a:cubicBezTo>
                    <a:pt x="2239327" y="1487933"/>
                    <a:pt x="2235041" y="1496029"/>
                    <a:pt x="2228373" y="1498887"/>
                  </a:cubicBezTo>
                  <a:cubicBezTo>
                    <a:pt x="2235041" y="1492219"/>
                    <a:pt x="2226944" y="1493648"/>
                    <a:pt x="2222182" y="1490791"/>
                  </a:cubicBezTo>
                  <a:cubicBezTo>
                    <a:pt x="2226944" y="1495077"/>
                    <a:pt x="2217420" y="1497458"/>
                    <a:pt x="2218372" y="1503649"/>
                  </a:cubicBezTo>
                  <a:cubicBezTo>
                    <a:pt x="2201703" y="1516984"/>
                    <a:pt x="2189321" y="1514603"/>
                    <a:pt x="2174557" y="1531272"/>
                  </a:cubicBezTo>
                  <a:cubicBezTo>
                    <a:pt x="2176938" y="1531748"/>
                    <a:pt x="2178962" y="1529486"/>
                    <a:pt x="2180808" y="1527879"/>
                  </a:cubicBezTo>
                  <a:lnTo>
                    <a:pt x="2182298" y="1528033"/>
                  </a:lnTo>
                  <a:lnTo>
                    <a:pt x="2189797" y="1522044"/>
                  </a:lnTo>
                  <a:cubicBezTo>
                    <a:pt x="2194083" y="1521151"/>
                    <a:pt x="2199084" y="1520794"/>
                    <a:pt x="2202655" y="1518413"/>
                  </a:cubicBezTo>
                  <a:cubicBezTo>
                    <a:pt x="2200274" y="1522699"/>
                    <a:pt x="2197179" y="1522937"/>
                    <a:pt x="2193547" y="1523294"/>
                  </a:cubicBezTo>
                  <a:lnTo>
                    <a:pt x="2182962" y="1528101"/>
                  </a:lnTo>
                  <a:lnTo>
                    <a:pt x="2185987" y="1528414"/>
                  </a:lnTo>
                  <a:cubicBezTo>
                    <a:pt x="2178843" y="1533177"/>
                    <a:pt x="2172652" y="1535082"/>
                    <a:pt x="2168366" y="1533653"/>
                  </a:cubicBezTo>
                  <a:cubicBezTo>
                    <a:pt x="2165984" y="1537939"/>
                    <a:pt x="2167889" y="1536987"/>
                    <a:pt x="2162651" y="1536987"/>
                  </a:cubicBezTo>
                  <a:cubicBezTo>
                    <a:pt x="2160508" y="1539845"/>
                    <a:pt x="2162294" y="1539845"/>
                    <a:pt x="2164616" y="1539904"/>
                  </a:cubicBezTo>
                  <a:lnTo>
                    <a:pt x="2166943" y="1541375"/>
                  </a:lnTo>
                  <a:lnTo>
                    <a:pt x="2170331" y="1538178"/>
                  </a:lnTo>
                  <a:cubicBezTo>
                    <a:pt x="2173248" y="1537463"/>
                    <a:pt x="2176700" y="1536749"/>
                    <a:pt x="2178843" y="1533177"/>
                  </a:cubicBezTo>
                  <a:cubicBezTo>
                    <a:pt x="2175510" y="1538416"/>
                    <a:pt x="2185034" y="1536511"/>
                    <a:pt x="2182177" y="1541273"/>
                  </a:cubicBezTo>
                  <a:cubicBezTo>
                    <a:pt x="2179082" y="1540321"/>
                    <a:pt x="2177296" y="1539844"/>
                    <a:pt x="2175034" y="1540082"/>
                  </a:cubicBezTo>
                  <a:lnTo>
                    <a:pt x="2168229" y="1542189"/>
                  </a:lnTo>
                  <a:lnTo>
                    <a:pt x="2169794" y="1543178"/>
                  </a:lnTo>
                  <a:cubicBezTo>
                    <a:pt x="2168366" y="1544607"/>
                    <a:pt x="2167413" y="1546035"/>
                    <a:pt x="2167413" y="1547464"/>
                  </a:cubicBezTo>
                  <a:cubicBezTo>
                    <a:pt x="2154078" y="1554608"/>
                    <a:pt x="2138838" y="1563180"/>
                    <a:pt x="2135028" y="1572229"/>
                  </a:cubicBezTo>
                  <a:cubicBezTo>
                    <a:pt x="2138124" y="1572229"/>
                    <a:pt x="2140863" y="1569491"/>
                    <a:pt x="2143244" y="1567348"/>
                  </a:cubicBezTo>
                  <a:lnTo>
                    <a:pt x="2144196" y="1567142"/>
                  </a:lnTo>
                  <a:lnTo>
                    <a:pt x="2134612" y="1573837"/>
                  </a:lnTo>
                  <a:cubicBezTo>
                    <a:pt x="2130862" y="1576158"/>
                    <a:pt x="2127885" y="1578659"/>
                    <a:pt x="2127408" y="1583183"/>
                  </a:cubicBezTo>
                  <a:cubicBezTo>
                    <a:pt x="2133599" y="1576039"/>
                    <a:pt x="2140267" y="1572229"/>
                    <a:pt x="2147411" y="1573658"/>
                  </a:cubicBezTo>
                  <a:lnTo>
                    <a:pt x="2153692" y="1568274"/>
                  </a:lnTo>
                  <a:lnTo>
                    <a:pt x="2154078" y="1568419"/>
                  </a:lnTo>
                  <a:lnTo>
                    <a:pt x="2154078" y="1567943"/>
                  </a:lnTo>
                  <a:lnTo>
                    <a:pt x="2153692" y="1568274"/>
                  </a:lnTo>
                  <a:lnTo>
                    <a:pt x="2148308" y="1566256"/>
                  </a:lnTo>
                  <a:lnTo>
                    <a:pt x="2149316" y="1566038"/>
                  </a:lnTo>
                  <a:cubicBezTo>
                    <a:pt x="2154554" y="1563180"/>
                    <a:pt x="2154078" y="1560799"/>
                    <a:pt x="2154554" y="1558418"/>
                  </a:cubicBezTo>
                  <a:cubicBezTo>
                    <a:pt x="2160746" y="1556037"/>
                    <a:pt x="2154078" y="1562704"/>
                    <a:pt x="2158365" y="1563657"/>
                  </a:cubicBezTo>
                  <a:lnTo>
                    <a:pt x="2162175" y="1561275"/>
                  </a:lnTo>
                  <a:lnTo>
                    <a:pt x="2162235" y="1561073"/>
                  </a:lnTo>
                  <a:lnTo>
                    <a:pt x="2166819" y="1559490"/>
                  </a:lnTo>
                  <a:cubicBezTo>
                    <a:pt x="2169438" y="1558180"/>
                    <a:pt x="2171700" y="1556513"/>
                    <a:pt x="2171223" y="1555084"/>
                  </a:cubicBezTo>
                  <a:cubicBezTo>
                    <a:pt x="2166461" y="1558418"/>
                    <a:pt x="2164079" y="1557466"/>
                    <a:pt x="2165508" y="1554132"/>
                  </a:cubicBezTo>
                  <a:lnTo>
                    <a:pt x="2163917" y="1555416"/>
                  </a:lnTo>
                  <a:lnTo>
                    <a:pt x="2164348" y="1553968"/>
                  </a:lnTo>
                  <a:cubicBezTo>
                    <a:pt x="2171492" y="1548387"/>
                    <a:pt x="2191226" y="1547226"/>
                    <a:pt x="2202656" y="1543654"/>
                  </a:cubicBezTo>
                  <a:cubicBezTo>
                    <a:pt x="2199322" y="1540321"/>
                    <a:pt x="2191226" y="1546988"/>
                    <a:pt x="2188368" y="1542226"/>
                  </a:cubicBezTo>
                  <a:lnTo>
                    <a:pt x="2199322" y="1535558"/>
                  </a:lnTo>
                  <a:cubicBezTo>
                    <a:pt x="2199322" y="1531748"/>
                    <a:pt x="2188368" y="1538416"/>
                    <a:pt x="2196941" y="1532700"/>
                  </a:cubicBezTo>
                  <a:cubicBezTo>
                    <a:pt x="2196464" y="1528890"/>
                    <a:pt x="2191702" y="1532700"/>
                    <a:pt x="2189321" y="1532700"/>
                  </a:cubicBezTo>
                  <a:cubicBezTo>
                    <a:pt x="2190750" y="1524604"/>
                    <a:pt x="2202179" y="1531748"/>
                    <a:pt x="2202656" y="1525557"/>
                  </a:cubicBezTo>
                  <a:lnTo>
                    <a:pt x="2205313" y="1526234"/>
                  </a:lnTo>
                  <a:lnTo>
                    <a:pt x="2211704" y="1519842"/>
                  </a:lnTo>
                  <a:lnTo>
                    <a:pt x="2209383" y="1527270"/>
                  </a:lnTo>
                  <a:lnTo>
                    <a:pt x="2213468" y="1528310"/>
                  </a:lnTo>
                  <a:cubicBezTo>
                    <a:pt x="2226617" y="1525944"/>
                    <a:pt x="2245995" y="1510316"/>
                    <a:pt x="2264568" y="1500315"/>
                  </a:cubicBezTo>
                  <a:cubicBezTo>
                    <a:pt x="2262663" y="1497458"/>
                    <a:pt x="2257901" y="1500315"/>
                    <a:pt x="2253138" y="1503173"/>
                  </a:cubicBezTo>
                  <a:cubicBezTo>
                    <a:pt x="2258853" y="1495553"/>
                    <a:pt x="2272665" y="1494124"/>
                    <a:pt x="2277903" y="1496505"/>
                  </a:cubicBezTo>
                  <a:cubicBezTo>
                    <a:pt x="2273617" y="1499363"/>
                    <a:pt x="2269331" y="1502221"/>
                    <a:pt x="2267902" y="1504602"/>
                  </a:cubicBezTo>
                  <a:cubicBezTo>
                    <a:pt x="2273141" y="1506031"/>
                    <a:pt x="2275522" y="1498887"/>
                    <a:pt x="2280761" y="1496505"/>
                  </a:cubicBezTo>
                  <a:lnTo>
                    <a:pt x="2276563" y="1491048"/>
                  </a:lnTo>
                  <a:lnTo>
                    <a:pt x="2272664" y="1491267"/>
                  </a:lnTo>
                  <a:cubicBezTo>
                    <a:pt x="2272664" y="1483647"/>
                    <a:pt x="2283141" y="1486981"/>
                    <a:pt x="2286475" y="1481266"/>
                  </a:cubicBezTo>
                  <a:cubicBezTo>
                    <a:pt x="2286475" y="1485552"/>
                    <a:pt x="2291714" y="1480313"/>
                    <a:pt x="2295524" y="1478885"/>
                  </a:cubicBezTo>
                  <a:cubicBezTo>
                    <a:pt x="2292190" y="1488409"/>
                    <a:pt x="2304573" y="1475074"/>
                    <a:pt x="2306954" y="1476027"/>
                  </a:cubicBezTo>
                  <a:cubicBezTo>
                    <a:pt x="2309335" y="1473646"/>
                    <a:pt x="2305049" y="1475074"/>
                    <a:pt x="2304573" y="1473169"/>
                  </a:cubicBezTo>
                  <a:cubicBezTo>
                    <a:pt x="2309811" y="1470312"/>
                    <a:pt x="2312669" y="1471741"/>
                    <a:pt x="2315526" y="1473169"/>
                  </a:cubicBezTo>
                  <a:cubicBezTo>
                    <a:pt x="2316955" y="1472217"/>
                    <a:pt x="2316479" y="1470788"/>
                    <a:pt x="2318384" y="1469836"/>
                  </a:cubicBezTo>
                  <a:cubicBezTo>
                    <a:pt x="2317431" y="1466978"/>
                    <a:pt x="2313621" y="1469836"/>
                    <a:pt x="2312669" y="1466026"/>
                  </a:cubicBezTo>
                  <a:cubicBezTo>
                    <a:pt x="2316479" y="1461740"/>
                    <a:pt x="2321241" y="1466026"/>
                    <a:pt x="2320765" y="1462692"/>
                  </a:cubicBezTo>
                  <a:cubicBezTo>
                    <a:pt x="2324099" y="1462692"/>
                    <a:pt x="2326480" y="1464597"/>
                    <a:pt x="2329814" y="1464121"/>
                  </a:cubicBezTo>
                  <a:cubicBezTo>
                    <a:pt x="2334100" y="1460311"/>
                    <a:pt x="2338863" y="1456501"/>
                    <a:pt x="2343149" y="1453167"/>
                  </a:cubicBezTo>
                  <a:cubicBezTo>
                    <a:pt x="2345530" y="1456977"/>
                    <a:pt x="2338863" y="1462216"/>
                    <a:pt x="2347435" y="1455072"/>
                  </a:cubicBezTo>
                  <a:cubicBezTo>
                    <a:pt x="2350769" y="1457929"/>
                    <a:pt x="2338863" y="1461263"/>
                    <a:pt x="2343149" y="1463645"/>
                  </a:cubicBezTo>
                  <a:cubicBezTo>
                    <a:pt x="2336958" y="1466502"/>
                    <a:pt x="2343149" y="1460311"/>
                    <a:pt x="2340291" y="1459358"/>
                  </a:cubicBezTo>
                  <a:lnTo>
                    <a:pt x="2340291" y="1458882"/>
                  </a:lnTo>
                  <a:cubicBezTo>
                    <a:pt x="2330290" y="1469359"/>
                    <a:pt x="2319813" y="1472217"/>
                    <a:pt x="2304573" y="1479837"/>
                  </a:cubicBezTo>
                  <a:cubicBezTo>
                    <a:pt x="2301715" y="1482218"/>
                    <a:pt x="2299810" y="1489838"/>
                    <a:pt x="2295047" y="1488886"/>
                  </a:cubicBezTo>
                  <a:cubicBezTo>
                    <a:pt x="2293143" y="1491743"/>
                    <a:pt x="2301715" y="1488886"/>
                    <a:pt x="2296952" y="1495077"/>
                  </a:cubicBezTo>
                  <a:lnTo>
                    <a:pt x="2288857" y="1491555"/>
                  </a:lnTo>
                  <a:lnTo>
                    <a:pt x="2288857" y="1494124"/>
                  </a:lnTo>
                  <a:cubicBezTo>
                    <a:pt x="2282666" y="1499363"/>
                    <a:pt x="2277427" y="1501744"/>
                    <a:pt x="2265997" y="1509841"/>
                  </a:cubicBezTo>
                  <a:cubicBezTo>
                    <a:pt x="2254567" y="1506983"/>
                    <a:pt x="2226944" y="1526033"/>
                    <a:pt x="2207895" y="1540321"/>
                  </a:cubicBezTo>
                  <a:cubicBezTo>
                    <a:pt x="2212657" y="1540797"/>
                    <a:pt x="2217896" y="1533653"/>
                    <a:pt x="2216467" y="1540797"/>
                  </a:cubicBezTo>
                  <a:cubicBezTo>
                    <a:pt x="2225040" y="1537463"/>
                    <a:pt x="2223611" y="1534129"/>
                    <a:pt x="2227897" y="1530795"/>
                  </a:cubicBezTo>
                  <a:cubicBezTo>
                    <a:pt x="2224563" y="1539844"/>
                    <a:pt x="2254091" y="1522223"/>
                    <a:pt x="2244089" y="1530795"/>
                  </a:cubicBezTo>
                  <a:cubicBezTo>
                    <a:pt x="2250757" y="1531748"/>
                    <a:pt x="2252186" y="1524604"/>
                    <a:pt x="2250757" y="1522223"/>
                  </a:cubicBezTo>
                  <a:cubicBezTo>
                    <a:pt x="2253615" y="1521747"/>
                    <a:pt x="2256948" y="1520794"/>
                    <a:pt x="2259806" y="1519842"/>
                  </a:cubicBezTo>
                  <a:cubicBezTo>
                    <a:pt x="2260758" y="1522223"/>
                    <a:pt x="2253615" y="1525081"/>
                    <a:pt x="2254567" y="1527462"/>
                  </a:cubicBezTo>
                  <a:cubicBezTo>
                    <a:pt x="2259329" y="1527938"/>
                    <a:pt x="2266473" y="1523652"/>
                    <a:pt x="2272188" y="1522223"/>
                  </a:cubicBezTo>
                  <a:cubicBezTo>
                    <a:pt x="2275998" y="1518889"/>
                    <a:pt x="2267902" y="1519366"/>
                    <a:pt x="2264568" y="1522223"/>
                  </a:cubicBezTo>
                  <a:cubicBezTo>
                    <a:pt x="2264092" y="1520794"/>
                    <a:pt x="2267426" y="1518889"/>
                    <a:pt x="2268378" y="1519842"/>
                  </a:cubicBezTo>
                  <a:cubicBezTo>
                    <a:pt x="2270760" y="1517461"/>
                    <a:pt x="2265044" y="1518889"/>
                    <a:pt x="2268378" y="1516508"/>
                  </a:cubicBezTo>
                  <a:cubicBezTo>
                    <a:pt x="2282666" y="1517937"/>
                    <a:pt x="2296477" y="1511269"/>
                    <a:pt x="2306954" y="1506983"/>
                  </a:cubicBezTo>
                  <a:cubicBezTo>
                    <a:pt x="2296001" y="1505078"/>
                    <a:pt x="2285047" y="1516508"/>
                    <a:pt x="2277427" y="1510793"/>
                  </a:cubicBezTo>
                  <a:cubicBezTo>
                    <a:pt x="2279808" y="1513650"/>
                    <a:pt x="2287905" y="1505078"/>
                    <a:pt x="2289809" y="1509364"/>
                  </a:cubicBezTo>
                  <a:cubicBezTo>
                    <a:pt x="2297906" y="1504126"/>
                    <a:pt x="2298382" y="1501744"/>
                    <a:pt x="2303145" y="1498410"/>
                  </a:cubicBezTo>
                  <a:cubicBezTo>
                    <a:pt x="2301240" y="1496505"/>
                    <a:pt x="2296953" y="1499363"/>
                    <a:pt x="2293619" y="1499839"/>
                  </a:cubicBezTo>
                  <a:cubicBezTo>
                    <a:pt x="2286000" y="1503173"/>
                    <a:pt x="2290286" y="1505554"/>
                    <a:pt x="2284095" y="1508888"/>
                  </a:cubicBezTo>
                  <a:lnTo>
                    <a:pt x="2280284" y="1503649"/>
                  </a:lnTo>
                  <a:cubicBezTo>
                    <a:pt x="2288381" y="1503649"/>
                    <a:pt x="2285047" y="1500315"/>
                    <a:pt x="2290286" y="1495553"/>
                  </a:cubicBezTo>
                  <a:cubicBezTo>
                    <a:pt x="2294096" y="1497696"/>
                    <a:pt x="2299692" y="1496267"/>
                    <a:pt x="2305050" y="1495255"/>
                  </a:cubicBezTo>
                  <a:lnTo>
                    <a:pt x="2306547" y="1495503"/>
                  </a:lnTo>
                  <a:lnTo>
                    <a:pt x="2307192" y="1490552"/>
                  </a:lnTo>
                  <a:cubicBezTo>
                    <a:pt x="2307192" y="1489004"/>
                    <a:pt x="2306001" y="1488647"/>
                    <a:pt x="2300762" y="1492219"/>
                  </a:cubicBezTo>
                  <a:cubicBezTo>
                    <a:pt x="2300286" y="1486028"/>
                    <a:pt x="2310287" y="1486028"/>
                    <a:pt x="2314097" y="1485075"/>
                  </a:cubicBezTo>
                  <a:lnTo>
                    <a:pt x="2314574" y="1485075"/>
                  </a:lnTo>
                  <a:lnTo>
                    <a:pt x="2306833" y="1495550"/>
                  </a:lnTo>
                  <a:lnTo>
                    <a:pt x="2318385" y="1497458"/>
                  </a:lnTo>
                  <a:cubicBezTo>
                    <a:pt x="2327909" y="1494124"/>
                    <a:pt x="2332672" y="1483647"/>
                    <a:pt x="2336482" y="1489362"/>
                  </a:cubicBezTo>
                  <a:cubicBezTo>
                    <a:pt x="2327433" y="1495077"/>
                    <a:pt x="2325052" y="1494601"/>
                    <a:pt x="2318385" y="1500792"/>
                  </a:cubicBezTo>
                  <a:cubicBezTo>
                    <a:pt x="2317908" y="1497934"/>
                    <a:pt x="2307907" y="1502221"/>
                    <a:pt x="2311717" y="1498887"/>
                  </a:cubicBezTo>
                  <a:cubicBezTo>
                    <a:pt x="2309336" y="1498410"/>
                    <a:pt x="2305050" y="1501268"/>
                    <a:pt x="2301240" y="1502697"/>
                  </a:cubicBezTo>
                  <a:cubicBezTo>
                    <a:pt x="2301716" y="1505793"/>
                    <a:pt x="2303740" y="1505554"/>
                    <a:pt x="2305883" y="1505019"/>
                  </a:cubicBezTo>
                  <a:lnTo>
                    <a:pt x="2309760" y="1505406"/>
                  </a:lnTo>
                  <a:lnTo>
                    <a:pt x="2313920" y="1504959"/>
                  </a:lnTo>
                  <a:cubicBezTo>
                    <a:pt x="2316241" y="1504245"/>
                    <a:pt x="2318384" y="1502935"/>
                    <a:pt x="2318384" y="1500792"/>
                  </a:cubicBezTo>
                  <a:cubicBezTo>
                    <a:pt x="2320765" y="1497934"/>
                    <a:pt x="2318384" y="1508411"/>
                    <a:pt x="2317432" y="1510316"/>
                  </a:cubicBezTo>
                  <a:cubicBezTo>
                    <a:pt x="2314574" y="1511745"/>
                    <a:pt x="2317432" y="1509364"/>
                    <a:pt x="2316003" y="1508411"/>
                  </a:cubicBezTo>
                  <a:cubicBezTo>
                    <a:pt x="2311717" y="1506030"/>
                    <a:pt x="2311717" y="1510793"/>
                    <a:pt x="2306954" y="1510793"/>
                  </a:cubicBezTo>
                  <a:lnTo>
                    <a:pt x="2307384" y="1509219"/>
                  </a:lnTo>
                  <a:lnTo>
                    <a:pt x="2301716" y="1514603"/>
                  </a:lnTo>
                  <a:cubicBezTo>
                    <a:pt x="2304097" y="1514603"/>
                    <a:pt x="2306478" y="1514127"/>
                    <a:pt x="2308859" y="1513174"/>
                  </a:cubicBezTo>
                  <a:cubicBezTo>
                    <a:pt x="2316480" y="1512698"/>
                    <a:pt x="2300287" y="1515555"/>
                    <a:pt x="2302192" y="1518889"/>
                  </a:cubicBezTo>
                  <a:cubicBezTo>
                    <a:pt x="2298858" y="1518413"/>
                    <a:pt x="2292191" y="1520318"/>
                    <a:pt x="2294572" y="1516032"/>
                  </a:cubicBezTo>
                  <a:cubicBezTo>
                    <a:pt x="2291238" y="1516032"/>
                    <a:pt x="2285523" y="1521271"/>
                    <a:pt x="2283142" y="1518889"/>
                  </a:cubicBezTo>
                  <a:cubicBezTo>
                    <a:pt x="2281237" y="1522223"/>
                    <a:pt x="2283618" y="1525557"/>
                    <a:pt x="2276951" y="1528890"/>
                  </a:cubicBezTo>
                  <a:lnTo>
                    <a:pt x="2272646" y="1529388"/>
                  </a:lnTo>
                  <a:lnTo>
                    <a:pt x="2269271" y="1533414"/>
                  </a:lnTo>
                  <a:cubicBezTo>
                    <a:pt x="2266711" y="1534010"/>
                    <a:pt x="2263854" y="1534367"/>
                    <a:pt x="2264092" y="1536033"/>
                  </a:cubicBezTo>
                  <a:cubicBezTo>
                    <a:pt x="2260520" y="1535081"/>
                    <a:pt x="2260997" y="1534247"/>
                    <a:pt x="2263199" y="1533236"/>
                  </a:cubicBezTo>
                  <a:lnTo>
                    <a:pt x="2272596" y="1529394"/>
                  </a:lnTo>
                  <a:lnTo>
                    <a:pt x="2266652" y="1530082"/>
                  </a:lnTo>
                  <a:cubicBezTo>
                    <a:pt x="2262545" y="1531629"/>
                    <a:pt x="2258139" y="1533177"/>
                    <a:pt x="2254567" y="1531272"/>
                  </a:cubicBezTo>
                  <a:cubicBezTo>
                    <a:pt x="2257901" y="1534606"/>
                    <a:pt x="2247899" y="1536511"/>
                    <a:pt x="2241232" y="1538416"/>
                  </a:cubicBezTo>
                  <a:cubicBezTo>
                    <a:pt x="2237898" y="1539844"/>
                    <a:pt x="2242184" y="1546035"/>
                    <a:pt x="2245994" y="1541273"/>
                  </a:cubicBezTo>
                  <a:cubicBezTo>
                    <a:pt x="2243137" y="1546035"/>
                    <a:pt x="2235517" y="1551751"/>
                    <a:pt x="2229802" y="1558894"/>
                  </a:cubicBezTo>
                  <a:cubicBezTo>
                    <a:pt x="2226468" y="1559847"/>
                    <a:pt x="2224563" y="1557466"/>
                    <a:pt x="2220277" y="1560323"/>
                  </a:cubicBezTo>
                  <a:cubicBezTo>
                    <a:pt x="2220277" y="1563419"/>
                    <a:pt x="2222420" y="1564014"/>
                    <a:pt x="2225635" y="1563300"/>
                  </a:cubicBezTo>
                  <a:lnTo>
                    <a:pt x="2230462" y="1561300"/>
                  </a:lnTo>
                  <a:lnTo>
                    <a:pt x="2228909" y="1562645"/>
                  </a:lnTo>
                  <a:cubicBezTo>
                    <a:pt x="2229564" y="1564490"/>
                    <a:pt x="2232898" y="1565324"/>
                    <a:pt x="2237898" y="1562704"/>
                  </a:cubicBezTo>
                  <a:lnTo>
                    <a:pt x="2236675" y="1558728"/>
                  </a:lnTo>
                  <a:lnTo>
                    <a:pt x="2237422" y="1558418"/>
                  </a:lnTo>
                  <a:lnTo>
                    <a:pt x="2248317" y="1545507"/>
                  </a:lnTo>
                  <a:lnTo>
                    <a:pt x="2246471" y="1544607"/>
                  </a:lnTo>
                  <a:lnTo>
                    <a:pt x="2249039" y="1544651"/>
                  </a:lnTo>
                  <a:lnTo>
                    <a:pt x="2250281" y="1543178"/>
                  </a:lnTo>
                  <a:lnTo>
                    <a:pt x="2250478" y="1544675"/>
                  </a:lnTo>
                  <a:lnTo>
                    <a:pt x="2256948" y="1544786"/>
                  </a:lnTo>
                  <a:cubicBezTo>
                    <a:pt x="2260163" y="1545321"/>
                    <a:pt x="2261473" y="1546750"/>
                    <a:pt x="2255996" y="1550322"/>
                  </a:cubicBezTo>
                  <a:lnTo>
                    <a:pt x="2254891" y="1549534"/>
                  </a:lnTo>
                  <a:lnTo>
                    <a:pt x="2251352" y="1553358"/>
                  </a:lnTo>
                  <a:cubicBezTo>
                    <a:pt x="2248971" y="1554608"/>
                    <a:pt x="2246471" y="1555085"/>
                    <a:pt x="2246947" y="1552703"/>
                  </a:cubicBezTo>
                  <a:cubicBezTo>
                    <a:pt x="2245518" y="1553656"/>
                    <a:pt x="2245994" y="1555084"/>
                    <a:pt x="2244089" y="1556037"/>
                  </a:cubicBezTo>
                  <a:cubicBezTo>
                    <a:pt x="2245518" y="1559370"/>
                    <a:pt x="2253615" y="1554132"/>
                    <a:pt x="2244089" y="1560323"/>
                  </a:cubicBezTo>
                  <a:cubicBezTo>
                    <a:pt x="2246471" y="1560323"/>
                    <a:pt x="2247423" y="1559966"/>
                    <a:pt x="2247900" y="1560144"/>
                  </a:cubicBezTo>
                  <a:lnTo>
                    <a:pt x="2248245" y="1561245"/>
                  </a:lnTo>
                  <a:lnTo>
                    <a:pt x="2247423" y="1561275"/>
                  </a:lnTo>
                  <a:cubicBezTo>
                    <a:pt x="2252662" y="1563180"/>
                    <a:pt x="2241708" y="1566038"/>
                    <a:pt x="2244089" y="1567943"/>
                  </a:cubicBezTo>
                  <a:cubicBezTo>
                    <a:pt x="2251710" y="1565562"/>
                    <a:pt x="2252662" y="1562228"/>
                    <a:pt x="2260282" y="1560799"/>
                  </a:cubicBezTo>
                  <a:lnTo>
                    <a:pt x="2250561" y="1561159"/>
                  </a:lnTo>
                  <a:lnTo>
                    <a:pt x="2255043" y="1555859"/>
                  </a:lnTo>
                  <a:cubicBezTo>
                    <a:pt x="2256948" y="1554489"/>
                    <a:pt x="2258139" y="1553180"/>
                    <a:pt x="2256948" y="1548893"/>
                  </a:cubicBezTo>
                  <a:cubicBezTo>
                    <a:pt x="2263616" y="1545559"/>
                    <a:pt x="2255996" y="1556989"/>
                    <a:pt x="2263616" y="1550798"/>
                  </a:cubicBezTo>
                  <a:cubicBezTo>
                    <a:pt x="2264568" y="1551751"/>
                    <a:pt x="2262187" y="1553179"/>
                    <a:pt x="2260758" y="1554132"/>
                  </a:cubicBezTo>
                  <a:cubicBezTo>
                    <a:pt x="2262663" y="1555561"/>
                    <a:pt x="2267426" y="1551751"/>
                    <a:pt x="2267426" y="1556037"/>
                  </a:cubicBezTo>
                  <a:cubicBezTo>
                    <a:pt x="2270283" y="1549846"/>
                    <a:pt x="2273141" y="1543654"/>
                    <a:pt x="2272665" y="1537939"/>
                  </a:cubicBezTo>
                  <a:cubicBezTo>
                    <a:pt x="2279808" y="1535082"/>
                    <a:pt x="2275046" y="1539368"/>
                    <a:pt x="2278379" y="1541749"/>
                  </a:cubicBezTo>
                  <a:cubicBezTo>
                    <a:pt x="2282189" y="1537463"/>
                    <a:pt x="2282666" y="1536034"/>
                    <a:pt x="2278379" y="1534606"/>
                  </a:cubicBezTo>
                  <a:cubicBezTo>
                    <a:pt x="2282189" y="1532700"/>
                    <a:pt x="2283618" y="1530795"/>
                    <a:pt x="2282189" y="1529367"/>
                  </a:cubicBezTo>
                  <a:cubicBezTo>
                    <a:pt x="2287905" y="1525081"/>
                    <a:pt x="2291238" y="1524604"/>
                    <a:pt x="2296001" y="1522223"/>
                  </a:cubicBezTo>
                  <a:cubicBezTo>
                    <a:pt x="2297906" y="1525081"/>
                    <a:pt x="2290286" y="1526985"/>
                    <a:pt x="2288857" y="1526985"/>
                  </a:cubicBezTo>
                  <a:cubicBezTo>
                    <a:pt x="2286952" y="1528890"/>
                    <a:pt x="2289333" y="1530319"/>
                    <a:pt x="2290286" y="1532224"/>
                  </a:cubicBezTo>
                  <a:cubicBezTo>
                    <a:pt x="2295524" y="1523652"/>
                    <a:pt x="2310764" y="1523176"/>
                    <a:pt x="2308859" y="1517461"/>
                  </a:cubicBezTo>
                  <a:cubicBezTo>
                    <a:pt x="2312669" y="1514127"/>
                    <a:pt x="2318385" y="1518413"/>
                    <a:pt x="2318861" y="1512698"/>
                  </a:cubicBezTo>
                  <a:cubicBezTo>
                    <a:pt x="2326481" y="1510317"/>
                    <a:pt x="2315527" y="1516984"/>
                    <a:pt x="2319813" y="1517937"/>
                  </a:cubicBezTo>
                  <a:cubicBezTo>
                    <a:pt x="2317432" y="1517937"/>
                    <a:pt x="2313146" y="1521271"/>
                    <a:pt x="2312193" y="1517937"/>
                  </a:cubicBezTo>
                  <a:cubicBezTo>
                    <a:pt x="2309574" y="1521509"/>
                    <a:pt x="2304454" y="1525081"/>
                    <a:pt x="2300168" y="1528593"/>
                  </a:cubicBezTo>
                  <a:lnTo>
                    <a:pt x="2294099" y="1537491"/>
                  </a:lnTo>
                  <a:lnTo>
                    <a:pt x="2292667" y="1536511"/>
                  </a:lnTo>
                  <a:lnTo>
                    <a:pt x="2290458" y="1539352"/>
                  </a:lnTo>
                  <a:lnTo>
                    <a:pt x="2288976" y="1539606"/>
                  </a:lnTo>
                  <a:cubicBezTo>
                    <a:pt x="2288262" y="1538535"/>
                    <a:pt x="2287666" y="1537225"/>
                    <a:pt x="2285523" y="1538892"/>
                  </a:cubicBezTo>
                  <a:cubicBezTo>
                    <a:pt x="2283618" y="1540321"/>
                    <a:pt x="2285523" y="1540321"/>
                    <a:pt x="2286476" y="1539844"/>
                  </a:cubicBezTo>
                  <a:cubicBezTo>
                    <a:pt x="2287905" y="1543654"/>
                    <a:pt x="2282189" y="1541273"/>
                    <a:pt x="2279332" y="1544607"/>
                  </a:cubicBezTo>
                  <a:lnTo>
                    <a:pt x="2288731" y="1541572"/>
                  </a:lnTo>
                  <a:lnTo>
                    <a:pt x="2286000" y="1545083"/>
                  </a:lnTo>
                  <a:cubicBezTo>
                    <a:pt x="2288619" y="1542702"/>
                    <a:pt x="2290286" y="1542226"/>
                    <a:pt x="2291774" y="1542107"/>
                  </a:cubicBezTo>
                  <a:lnTo>
                    <a:pt x="2296291" y="1541306"/>
                  </a:lnTo>
                  <a:lnTo>
                    <a:pt x="2296477" y="1541749"/>
                  </a:lnTo>
                  <a:lnTo>
                    <a:pt x="2296477" y="1541273"/>
                  </a:lnTo>
                  <a:lnTo>
                    <a:pt x="2296291" y="1541306"/>
                  </a:lnTo>
                  <a:lnTo>
                    <a:pt x="2295488" y="1539390"/>
                  </a:lnTo>
                  <a:lnTo>
                    <a:pt x="2296477" y="1539070"/>
                  </a:lnTo>
                  <a:lnTo>
                    <a:pt x="2300696" y="1535262"/>
                  </a:lnTo>
                  <a:lnTo>
                    <a:pt x="2304395" y="1535439"/>
                  </a:lnTo>
                  <a:cubicBezTo>
                    <a:pt x="2307431" y="1534487"/>
                    <a:pt x="2310765" y="1532939"/>
                    <a:pt x="2313622" y="1532224"/>
                  </a:cubicBezTo>
                  <a:cubicBezTo>
                    <a:pt x="2311717" y="1530796"/>
                    <a:pt x="2309455" y="1530081"/>
                    <a:pt x="2306717" y="1530439"/>
                  </a:cubicBezTo>
                  <a:lnTo>
                    <a:pt x="2305285" y="1531120"/>
                  </a:lnTo>
                  <a:lnTo>
                    <a:pt x="2309336" y="1527462"/>
                  </a:lnTo>
                  <a:cubicBezTo>
                    <a:pt x="2307431" y="1531748"/>
                    <a:pt x="2318385" y="1526985"/>
                    <a:pt x="2321718" y="1529843"/>
                  </a:cubicBezTo>
                  <a:cubicBezTo>
                    <a:pt x="2324099" y="1526985"/>
                    <a:pt x="2326481" y="1524604"/>
                    <a:pt x="2324099" y="1522223"/>
                  </a:cubicBezTo>
                  <a:cubicBezTo>
                    <a:pt x="2329814" y="1519842"/>
                    <a:pt x="2323147" y="1526509"/>
                    <a:pt x="2328862" y="1525081"/>
                  </a:cubicBezTo>
                  <a:cubicBezTo>
                    <a:pt x="2325052" y="1529843"/>
                    <a:pt x="2328862" y="1534606"/>
                    <a:pt x="2318861" y="1536987"/>
                  </a:cubicBezTo>
                  <a:cubicBezTo>
                    <a:pt x="2328386" y="1537463"/>
                    <a:pt x="2337434" y="1524128"/>
                    <a:pt x="2348388" y="1522699"/>
                  </a:cubicBezTo>
                  <a:cubicBezTo>
                    <a:pt x="2347912" y="1526985"/>
                    <a:pt x="2339816" y="1531272"/>
                    <a:pt x="2336006" y="1535082"/>
                  </a:cubicBezTo>
                  <a:cubicBezTo>
                    <a:pt x="2341244" y="1531748"/>
                    <a:pt x="2346959" y="1531748"/>
                    <a:pt x="2357437" y="1524604"/>
                  </a:cubicBezTo>
                  <a:cubicBezTo>
                    <a:pt x="2355532" y="1519842"/>
                    <a:pt x="2350770" y="1520794"/>
                    <a:pt x="2346483" y="1520794"/>
                  </a:cubicBezTo>
                  <a:cubicBezTo>
                    <a:pt x="2347436" y="1516508"/>
                    <a:pt x="2357913" y="1516984"/>
                    <a:pt x="2349817" y="1514127"/>
                  </a:cubicBezTo>
                  <a:cubicBezTo>
                    <a:pt x="2358866" y="1509841"/>
                    <a:pt x="2355532" y="1514603"/>
                    <a:pt x="2357913" y="1517937"/>
                  </a:cubicBezTo>
                  <a:cubicBezTo>
                    <a:pt x="2361723" y="1518889"/>
                    <a:pt x="2368867" y="1511745"/>
                    <a:pt x="2367915" y="1509841"/>
                  </a:cubicBezTo>
                  <a:cubicBezTo>
                    <a:pt x="2366010" y="1508412"/>
                    <a:pt x="2362676" y="1514127"/>
                    <a:pt x="2358866" y="1512222"/>
                  </a:cubicBezTo>
                  <a:cubicBezTo>
                    <a:pt x="2358866" y="1507459"/>
                    <a:pt x="2361247" y="1507936"/>
                    <a:pt x="2367438" y="1502221"/>
                  </a:cubicBezTo>
                  <a:cubicBezTo>
                    <a:pt x="2368629" y="1503888"/>
                    <a:pt x="2371010" y="1503292"/>
                    <a:pt x="2373391" y="1502756"/>
                  </a:cubicBezTo>
                  <a:lnTo>
                    <a:pt x="2376132" y="1503167"/>
                  </a:lnTo>
                  <a:lnTo>
                    <a:pt x="2371070" y="1506031"/>
                  </a:lnTo>
                  <a:cubicBezTo>
                    <a:pt x="2368987" y="1507221"/>
                    <a:pt x="2367439" y="1508412"/>
                    <a:pt x="2368391" y="1509364"/>
                  </a:cubicBezTo>
                  <a:cubicBezTo>
                    <a:pt x="2372201" y="1506983"/>
                    <a:pt x="2373153" y="1510793"/>
                    <a:pt x="2377439" y="1506983"/>
                  </a:cubicBezTo>
                  <a:lnTo>
                    <a:pt x="2377439" y="1503363"/>
                  </a:lnTo>
                  <a:lnTo>
                    <a:pt x="2379344" y="1503649"/>
                  </a:lnTo>
                  <a:cubicBezTo>
                    <a:pt x="2382678" y="1501744"/>
                    <a:pt x="2382202" y="1499839"/>
                    <a:pt x="2386012" y="1497934"/>
                  </a:cubicBezTo>
                  <a:cubicBezTo>
                    <a:pt x="2386488" y="1502221"/>
                    <a:pt x="2387441" y="1501268"/>
                    <a:pt x="2391727" y="1501744"/>
                  </a:cubicBezTo>
                  <a:cubicBezTo>
                    <a:pt x="2402681" y="1497934"/>
                    <a:pt x="2406491" y="1484123"/>
                    <a:pt x="2397442" y="1487933"/>
                  </a:cubicBezTo>
                  <a:cubicBezTo>
                    <a:pt x="2397442" y="1485552"/>
                    <a:pt x="2399823" y="1483647"/>
                    <a:pt x="2403157" y="1481265"/>
                  </a:cubicBezTo>
                  <a:cubicBezTo>
                    <a:pt x="2402204" y="1483170"/>
                    <a:pt x="2402681" y="1484599"/>
                    <a:pt x="2404109" y="1486504"/>
                  </a:cubicBezTo>
                  <a:cubicBezTo>
                    <a:pt x="2409824" y="1482694"/>
                    <a:pt x="2410777" y="1473169"/>
                    <a:pt x="2416968" y="1478408"/>
                  </a:cubicBezTo>
                  <a:cubicBezTo>
                    <a:pt x="2412206" y="1481265"/>
                    <a:pt x="2409824" y="1479837"/>
                    <a:pt x="2407919" y="1484123"/>
                  </a:cubicBezTo>
                  <a:cubicBezTo>
                    <a:pt x="2410301" y="1485552"/>
                    <a:pt x="2416492" y="1478884"/>
                    <a:pt x="2416492" y="1484599"/>
                  </a:cubicBezTo>
                  <a:cubicBezTo>
                    <a:pt x="2424588" y="1481265"/>
                    <a:pt x="2426017" y="1476503"/>
                    <a:pt x="2432684" y="1477456"/>
                  </a:cubicBezTo>
                  <a:cubicBezTo>
                    <a:pt x="2437923" y="1473646"/>
                    <a:pt x="2439352" y="1469836"/>
                    <a:pt x="2437923" y="1466502"/>
                  </a:cubicBezTo>
                  <a:cubicBezTo>
                    <a:pt x="2434113" y="1464597"/>
                    <a:pt x="2436971" y="1470788"/>
                    <a:pt x="2431256" y="1472217"/>
                  </a:cubicBezTo>
                  <a:cubicBezTo>
                    <a:pt x="2428875" y="1473169"/>
                    <a:pt x="2433637" y="1465073"/>
                    <a:pt x="2439828" y="1462216"/>
                  </a:cubicBezTo>
                  <a:cubicBezTo>
                    <a:pt x="2441733" y="1469359"/>
                    <a:pt x="2438876" y="1472693"/>
                    <a:pt x="2443638" y="1477932"/>
                  </a:cubicBezTo>
                  <a:cubicBezTo>
                    <a:pt x="2434113" y="1480789"/>
                    <a:pt x="2430780" y="1481742"/>
                    <a:pt x="2420302" y="1489838"/>
                  </a:cubicBezTo>
                  <a:cubicBezTo>
                    <a:pt x="2428875" y="1488886"/>
                    <a:pt x="2444590" y="1478884"/>
                    <a:pt x="2452687" y="1472217"/>
                  </a:cubicBezTo>
                  <a:cubicBezTo>
                    <a:pt x="2452211" y="1478408"/>
                    <a:pt x="2441257" y="1483170"/>
                    <a:pt x="2435066" y="1484599"/>
                  </a:cubicBezTo>
                  <a:cubicBezTo>
                    <a:pt x="2430780" y="1490314"/>
                    <a:pt x="2447448" y="1482218"/>
                    <a:pt x="2443162" y="1488409"/>
                  </a:cubicBezTo>
                  <a:cubicBezTo>
                    <a:pt x="2455544" y="1477456"/>
                    <a:pt x="2466022" y="1475551"/>
                    <a:pt x="2477452" y="1469836"/>
                  </a:cubicBezTo>
                  <a:cubicBezTo>
                    <a:pt x="2482691" y="1466025"/>
                    <a:pt x="2474594" y="1468883"/>
                    <a:pt x="2474594" y="1466025"/>
                  </a:cubicBezTo>
                  <a:cubicBezTo>
                    <a:pt x="2479833" y="1462216"/>
                    <a:pt x="2483167" y="1464120"/>
                    <a:pt x="2485548" y="1459358"/>
                  </a:cubicBezTo>
                  <a:cubicBezTo>
                    <a:pt x="2485072" y="1457929"/>
                    <a:pt x="2477928" y="1459358"/>
                    <a:pt x="2479357" y="1461739"/>
                  </a:cubicBezTo>
                  <a:cubicBezTo>
                    <a:pt x="2474118" y="1463644"/>
                    <a:pt x="2481262" y="1455548"/>
                    <a:pt x="2486024" y="1453167"/>
                  </a:cubicBezTo>
                  <a:cubicBezTo>
                    <a:pt x="2485548" y="1450785"/>
                    <a:pt x="2475071" y="1457929"/>
                    <a:pt x="2476975" y="1458882"/>
                  </a:cubicBezTo>
                  <a:cubicBezTo>
                    <a:pt x="2474594" y="1460787"/>
                    <a:pt x="2474118" y="1452214"/>
                    <a:pt x="2471737" y="1458882"/>
                  </a:cubicBezTo>
                  <a:cubicBezTo>
                    <a:pt x="2466498" y="1460787"/>
                    <a:pt x="2474594" y="1453167"/>
                    <a:pt x="2468879" y="1451738"/>
                  </a:cubicBezTo>
                  <a:cubicBezTo>
                    <a:pt x="2471737" y="1454119"/>
                    <a:pt x="2479833" y="1446023"/>
                    <a:pt x="2482691" y="1448880"/>
                  </a:cubicBezTo>
                  <a:cubicBezTo>
                    <a:pt x="2488406" y="1444118"/>
                    <a:pt x="2480786" y="1446499"/>
                    <a:pt x="2479833" y="1441737"/>
                  </a:cubicBezTo>
                  <a:cubicBezTo>
                    <a:pt x="2483643" y="1442689"/>
                    <a:pt x="2488882" y="1441261"/>
                    <a:pt x="2496502" y="1435545"/>
                  </a:cubicBezTo>
                  <a:cubicBezTo>
                    <a:pt x="2496978" y="1439832"/>
                    <a:pt x="2488882" y="1444594"/>
                    <a:pt x="2485072" y="1448880"/>
                  </a:cubicBezTo>
                  <a:lnTo>
                    <a:pt x="2495924" y="1443352"/>
                  </a:lnTo>
                  <a:lnTo>
                    <a:pt x="2488406" y="1447928"/>
                  </a:lnTo>
                  <a:cubicBezTo>
                    <a:pt x="2493645" y="1448404"/>
                    <a:pt x="2488882" y="1452690"/>
                    <a:pt x="2494120" y="1451738"/>
                  </a:cubicBezTo>
                  <a:cubicBezTo>
                    <a:pt x="2494120" y="1449833"/>
                    <a:pt x="2496026" y="1447928"/>
                    <a:pt x="2497633" y="1446083"/>
                  </a:cubicBezTo>
                  <a:lnTo>
                    <a:pt x="2499040" y="1441765"/>
                  </a:lnTo>
                  <a:lnTo>
                    <a:pt x="2510313" y="1436022"/>
                  </a:lnTo>
                  <a:cubicBezTo>
                    <a:pt x="2512694" y="1434117"/>
                    <a:pt x="2508884" y="1434117"/>
                    <a:pt x="2506979" y="1435069"/>
                  </a:cubicBezTo>
                  <a:cubicBezTo>
                    <a:pt x="2510313" y="1426973"/>
                    <a:pt x="2516981" y="1433164"/>
                    <a:pt x="2523172" y="1427926"/>
                  </a:cubicBezTo>
                  <a:cubicBezTo>
                    <a:pt x="2527458" y="1425068"/>
                    <a:pt x="2520314" y="1425544"/>
                    <a:pt x="2517933" y="1427926"/>
                  </a:cubicBezTo>
                  <a:cubicBezTo>
                    <a:pt x="2514123" y="1425068"/>
                    <a:pt x="2527458" y="1421258"/>
                    <a:pt x="2526505" y="1417924"/>
                  </a:cubicBezTo>
                  <a:cubicBezTo>
                    <a:pt x="2533173" y="1415543"/>
                    <a:pt x="2525077" y="1423163"/>
                    <a:pt x="2526505" y="1425068"/>
                  </a:cubicBezTo>
                  <a:cubicBezTo>
                    <a:pt x="2527458" y="1426021"/>
                    <a:pt x="2528887" y="1425068"/>
                    <a:pt x="2529839" y="1426021"/>
                  </a:cubicBezTo>
                  <a:cubicBezTo>
                    <a:pt x="2537936" y="1422211"/>
                    <a:pt x="2534126" y="1417924"/>
                    <a:pt x="2540793" y="1419353"/>
                  </a:cubicBezTo>
                  <a:cubicBezTo>
                    <a:pt x="2534602" y="1411733"/>
                    <a:pt x="2563177" y="1403160"/>
                    <a:pt x="2553652" y="1400779"/>
                  </a:cubicBezTo>
                  <a:cubicBezTo>
                    <a:pt x="2558890" y="1396493"/>
                    <a:pt x="2559367" y="1401255"/>
                    <a:pt x="2563177" y="1399351"/>
                  </a:cubicBezTo>
                  <a:cubicBezTo>
                    <a:pt x="2564606" y="1398398"/>
                    <a:pt x="2564129" y="1396969"/>
                    <a:pt x="2566034" y="1396017"/>
                  </a:cubicBezTo>
                  <a:cubicBezTo>
                    <a:pt x="2565082" y="1395064"/>
                    <a:pt x="2562224" y="1396969"/>
                    <a:pt x="2559843" y="1398398"/>
                  </a:cubicBezTo>
                  <a:cubicBezTo>
                    <a:pt x="2566034" y="1389349"/>
                    <a:pt x="2577941" y="1390778"/>
                    <a:pt x="2586989" y="1384587"/>
                  </a:cubicBezTo>
                  <a:lnTo>
                    <a:pt x="2585561" y="1382682"/>
                  </a:lnTo>
                  <a:cubicBezTo>
                    <a:pt x="2580322" y="1382206"/>
                    <a:pt x="2577464" y="1389825"/>
                    <a:pt x="2570321" y="1390778"/>
                  </a:cubicBezTo>
                  <a:cubicBezTo>
                    <a:pt x="2575083" y="1382682"/>
                    <a:pt x="2566987" y="1391731"/>
                    <a:pt x="2560319" y="1395541"/>
                  </a:cubicBezTo>
                  <a:cubicBezTo>
                    <a:pt x="2554128" y="1390302"/>
                    <a:pt x="2570321" y="1390778"/>
                    <a:pt x="2566511" y="1385539"/>
                  </a:cubicBezTo>
                  <a:cubicBezTo>
                    <a:pt x="2579369" y="1382206"/>
                    <a:pt x="2591752" y="1377919"/>
                    <a:pt x="2597943" y="1380777"/>
                  </a:cubicBezTo>
                  <a:cubicBezTo>
                    <a:pt x="2599848" y="1378872"/>
                    <a:pt x="2597467" y="1377443"/>
                    <a:pt x="2596514" y="1375538"/>
                  </a:cubicBezTo>
                  <a:cubicBezTo>
                    <a:pt x="2599848" y="1374586"/>
                    <a:pt x="2603658" y="1373157"/>
                    <a:pt x="2605087" y="1376014"/>
                  </a:cubicBezTo>
                  <a:cubicBezTo>
                    <a:pt x="2602229" y="1377443"/>
                    <a:pt x="2599848" y="1378872"/>
                    <a:pt x="2600324" y="1380301"/>
                  </a:cubicBezTo>
                  <a:cubicBezTo>
                    <a:pt x="2601277" y="1382206"/>
                    <a:pt x="2609373" y="1374586"/>
                    <a:pt x="2607944" y="1372680"/>
                  </a:cubicBezTo>
                  <a:cubicBezTo>
                    <a:pt x="2611754" y="1370775"/>
                    <a:pt x="2613659" y="1373157"/>
                    <a:pt x="2617469" y="1371252"/>
                  </a:cubicBezTo>
                  <a:cubicBezTo>
                    <a:pt x="2618422" y="1367442"/>
                    <a:pt x="2621755" y="1363632"/>
                    <a:pt x="2627471" y="1359346"/>
                  </a:cubicBezTo>
                  <a:cubicBezTo>
                    <a:pt x="2634138" y="1361727"/>
                    <a:pt x="2622232" y="1365061"/>
                    <a:pt x="2623184" y="1367918"/>
                  </a:cubicBezTo>
                  <a:cubicBezTo>
                    <a:pt x="2628899" y="1366489"/>
                    <a:pt x="2639853" y="1362203"/>
                    <a:pt x="2639853" y="1357440"/>
                  </a:cubicBezTo>
                  <a:cubicBezTo>
                    <a:pt x="2660808" y="1357440"/>
                    <a:pt x="2671762" y="1331723"/>
                    <a:pt x="2687954" y="1331723"/>
                  </a:cubicBezTo>
                  <a:cubicBezTo>
                    <a:pt x="2690812" y="1322674"/>
                    <a:pt x="2700813" y="1319341"/>
                    <a:pt x="2705575" y="1311721"/>
                  </a:cubicBezTo>
                  <a:cubicBezTo>
                    <a:pt x="2713672" y="1309815"/>
                    <a:pt x="2702242" y="1317436"/>
                    <a:pt x="2703194" y="1319341"/>
                  </a:cubicBezTo>
                  <a:cubicBezTo>
                    <a:pt x="2706528" y="1321245"/>
                    <a:pt x="2723673" y="1304577"/>
                    <a:pt x="2719863" y="1313149"/>
                  </a:cubicBezTo>
                  <a:cubicBezTo>
                    <a:pt x="2727959" y="1307434"/>
                    <a:pt x="2737960" y="1296004"/>
                    <a:pt x="2746533" y="1295052"/>
                  </a:cubicBezTo>
                  <a:cubicBezTo>
                    <a:pt x="2742723" y="1300291"/>
                    <a:pt x="2729864" y="1306958"/>
                    <a:pt x="2735103" y="1308387"/>
                  </a:cubicBezTo>
                  <a:cubicBezTo>
                    <a:pt x="2737008" y="1311721"/>
                    <a:pt x="2738437" y="1302672"/>
                    <a:pt x="2741294" y="1306005"/>
                  </a:cubicBezTo>
                  <a:cubicBezTo>
                    <a:pt x="2737960" y="1303148"/>
                    <a:pt x="2748438" y="1297909"/>
                    <a:pt x="2751772" y="1302196"/>
                  </a:cubicBezTo>
                  <a:cubicBezTo>
                    <a:pt x="2753677" y="1300291"/>
                    <a:pt x="2755582" y="1297433"/>
                    <a:pt x="2757487" y="1295528"/>
                  </a:cubicBezTo>
                  <a:cubicBezTo>
                    <a:pt x="2745104" y="1300767"/>
                    <a:pt x="2752724" y="1295052"/>
                    <a:pt x="2760821" y="1288860"/>
                  </a:cubicBezTo>
                  <a:cubicBezTo>
                    <a:pt x="2762249" y="1291242"/>
                    <a:pt x="2764154" y="1292670"/>
                    <a:pt x="2766535" y="1292670"/>
                  </a:cubicBezTo>
                  <a:cubicBezTo>
                    <a:pt x="2780823" y="1277907"/>
                    <a:pt x="2801778" y="1274573"/>
                    <a:pt x="2819399" y="1259333"/>
                  </a:cubicBezTo>
                  <a:cubicBezTo>
                    <a:pt x="2817494" y="1263619"/>
                    <a:pt x="2821781" y="1260762"/>
                    <a:pt x="2823209" y="1264572"/>
                  </a:cubicBezTo>
                  <a:lnTo>
                    <a:pt x="2816065" y="1269334"/>
                  </a:lnTo>
                  <a:cubicBezTo>
                    <a:pt x="2815113" y="1267906"/>
                    <a:pt x="2821304" y="1266001"/>
                    <a:pt x="2819876" y="1264096"/>
                  </a:cubicBezTo>
                  <a:cubicBezTo>
                    <a:pt x="2810350" y="1266001"/>
                    <a:pt x="2807493" y="1270763"/>
                    <a:pt x="2797015" y="1276954"/>
                  </a:cubicBezTo>
                  <a:cubicBezTo>
                    <a:pt x="2793206" y="1280288"/>
                    <a:pt x="2800825" y="1282669"/>
                    <a:pt x="2797968" y="1285527"/>
                  </a:cubicBezTo>
                  <a:cubicBezTo>
                    <a:pt x="2795587" y="1282669"/>
                    <a:pt x="2791777" y="1280764"/>
                    <a:pt x="2783680" y="1284098"/>
                  </a:cubicBezTo>
                  <a:cubicBezTo>
                    <a:pt x="2777489" y="1292670"/>
                    <a:pt x="2781299" y="1286956"/>
                    <a:pt x="2773203" y="1295052"/>
                  </a:cubicBezTo>
                  <a:lnTo>
                    <a:pt x="2770822" y="1292194"/>
                  </a:lnTo>
                  <a:cubicBezTo>
                    <a:pt x="2765583" y="1296481"/>
                    <a:pt x="2763202" y="1295052"/>
                    <a:pt x="2758916" y="1297909"/>
                  </a:cubicBezTo>
                  <a:cubicBezTo>
                    <a:pt x="2753677" y="1301719"/>
                    <a:pt x="2760821" y="1305053"/>
                    <a:pt x="2753677" y="1308863"/>
                  </a:cubicBezTo>
                  <a:cubicBezTo>
                    <a:pt x="2753677" y="1303624"/>
                    <a:pt x="2750819" y="1306005"/>
                    <a:pt x="2746057" y="1306005"/>
                  </a:cubicBezTo>
                  <a:cubicBezTo>
                    <a:pt x="2741771" y="1313149"/>
                    <a:pt x="2740342" y="1310292"/>
                    <a:pt x="2731293" y="1315054"/>
                  </a:cubicBezTo>
                  <a:cubicBezTo>
                    <a:pt x="2727959" y="1313149"/>
                    <a:pt x="2733198" y="1310768"/>
                    <a:pt x="2731769" y="1308863"/>
                  </a:cubicBezTo>
                  <a:cubicBezTo>
                    <a:pt x="2730817" y="1307910"/>
                    <a:pt x="2729388" y="1308863"/>
                    <a:pt x="2728436" y="1307910"/>
                  </a:cubicBezTo>
                  <a:cubicBezTo>
                    <a:pt x="2717482" y="1316959"/>
                    <a:pt x="2730817" y="1317912"/>
                    <a:pt x="2715577" y="1326484"/>
                  </a:cubicBezTo>
                  <a:cubicBezTo>
                    <a:pt x="2716529" y="1329342"/>
                    <a:pt x="2732722" y="1321245"/>
                    <a:pt x="2728436" y="1318388"/>
                  </a:cubicBezTo>
                  <a:cubicBezTo>
                    <a:pt x="2729864" y="1313626"/>
                    <a:pt x="2731293" y="1321245"/>
                    <a:pt x="2731293" y="1322674"/>
                  </a:cubicBezTo>
                  <a:cubicBezTo>
                    <a:pt x="2736532" y="1320293"/>
                    <a:pt x="2737484" y="1317912"/>
                    <a:pt x="2734627" y="1316007"/>
                  </a:cubicBezTo>
                  <a:cubicBezTo>
                    <a:pt x="2744628" y="1317912"/>
                    <a:pt x="2753677" y="1306958"/>
                    <a:pt x="2761297" y="1308387"/>
                  </a:cubicBezTo>
                  <a:cubicBezTo>
                    <a:pt x="2765583" y="1303624"/>
                    <a:pt x="2754153" y="1306005"/>
                    <a:pt x="2758439" y="1301243"/>
                  </a:cubicBezTo>
                  <a:cubicBezTo>
                    <a:pt x="2762249" y="1299338"/>
                    <a:pt x="2765107" y="1300767"/>
                    <a:pt x="2767488" y="1302672"/>
                  </a:cubicBezTo>
                  <a:cubicBezTo>
                    <a:pt x="2775584" y="1297433"/>
                    <a:pt x="2784157" y="1291718"/>
                    <a:pt x="2785109" y="1286956"/>
                  </a:cubicBezTo>
                  <a:cubicBezTo>
                    <a:pt x="2791777" y="1284574"/>
                    <a:pt x="2787014" y="1290765"/>
                    <a:pt x="2786538" y="1292194"/>
                  </a:cubicBezTo>
                  <a:cubicBezTo>
                    <a:pt x="2790348" y="1294575"/>
                    <a:pt x="2798920" y="1282669"/>
                    <a:pt x="2799873" y="1285051"/>
                  </a:cubicBezTo>
                  <a:cubicBezTo>
                    <a:pt x="2799397" y="1280288"/>
                    <a:pt x="2806064" y="1276002"/>
                    <a:pt x="2818447" y="1270287"/>
                  </a:cubicBezTo>
                  <a:cubicBezTo>
                    <a:pt x="2818923" y="1271716"/>
                    <a:pt x="2815589" y="1273144"/>
                    <a:pt x="2816542" y="1274573"/>
                  </a:cubicBezTo>
                  <a:cubicBezTo>
                    <a:pt x="2828448" y="1270287"/>
                    <a:pt x="2847974" y="1264572"/>
                    <a:pt x="2851308" y="1252666"/>
                  </a:cubicBezTo>
                  <a:cubicBezTo>
                    <a:pt x="2855118" y="1253142"/>
                    <a:pt x="2859404" y="1251713"/>
                    <a:pt x="2861309" y="1255523"/>
                  </a:cubicBezTo>
                  <a:cubicBezTo>
                    <a:pt x="2867977" y="1250284"/>
                    <a:pt x="2873692" y="1247427"/>
                    <a:pt x="2876549" y="1250284"/>
                  </a:cubicBezTo>
                  <a:cubicBezTo>
                    <a:pt x="2877978" y="1249332"/>
                    <a:pt x="2877502" y="1247903"/>
                    <a:pt x="2879407" y="1246950"/>
                  </a:cubicBezTo>
                  <a:cubicBezTo>
                    <a:pt x="2875120" y="1242664"/>
                    <a:pt x="2864167" y="1252189"/>
                    <a:pt x="2860357" y="1246950"/>
                  </a:cubicBezTo>
                  <a:cubicBezTo>
                    <a:pt x="2882264" y="1238854"/>
                    <a:pt x="2899409" y="1233616"/>
                    <a:pt x="2921317" y="1217423"/>
                  </a:cubicBezTo>
                  <a:cubicBezTo>
                    <a:pt x="2922745" y="1218852"/>
                    <a:pt x="2920364" y="1220281"/>
                    <a:pt x="2921317" y="1221709"/>
                  </a:cubicBezTo>
                  <a:cubicBezTo>
                    <a:pt x="2922745" y="1218852"/>
                    <a:pt x="2935128" y="1206469"/>
                    <a:pt x="2939414" y="1210279"/>
                  </a:cubicBezTo>
                  <a:cubicBezTo>
                    <a:pt x="2930365" y="1211232"/>
                    <a:pt x="2932746" y="1217899"/>
                    <a:pt x="2924650" y="1219328"/>
                  </a:cubicBezTo>
                  <a:cubicBezTo>
                    <a:pt x="2927508" y="1220757"/>
                    <a:pt x="2930365" y="1221233"/>
                    <a:pt x="2936081" y="1216471"/>
                  </a:cubicBezTo>
                  <a:cubicBezTo>
                    <a:pt x="2941795" y="1224567"/>
                    <a:pt x="2923698" y="1225995"/>
                    <a:pt x="2919888" y="1223614"/>
                  </a:cubicBezTo>
                  <a:cubicBezTo>
                    <a:pt x="2908934" y="1231234"/>
                    <a:pt x="2910839" y="1231234"/>
                    <a:pt x="2904172" y="1235044"/>
                  </a:cubicBezTo>
                  <a:cubicBezTo>
                    <a:pt x="2909410" y="1237426"/>
                    <a:pt x="2917983" y="1233139"/>
                    <a:pt x="2924174" y="1233139"/>
                  </a:cubicBezTo>
                  <a:cubicBezTo>
                    <a:pt x="2923222" y="1227900"/>
                    <a:pt x="2941795" y="1223138"/>
                    <a:pt x="2949416" y="1212660"/>
                  </a:cubicBezTo>
                  <a:cubicBezTo>
                    <a:pt x="2956083" y="1212660"/>
                    <a:pt x="2936557" y="1223138"/>
                    <a:pt x="2941319" y="1226948"/>
                  </a:cubicBezTo>
                  <a:cubicBezTo>
                    <a:pt x="2943700" y="1229805"/>
                    <a:pt x="2944653" y="1221709"/>
                    <a:pt x="2946558" y="1226948"/>
                  </a:cubicBezTo>
                  <a:cubicBezTo>
                    <a:pt x="2942272" y="1230282"/>
                    <a:pt x="2935604" y="1234568"/>
                    <a:pt x="2931794" y="1235997"/>
                  </a:cubicBezTo>
                  <a:cubicBezTo>
                    <a:pt x="2927984" y="1231711"/>
                    <a:pt x="2939414" y="1232187"/>
                    <a:pt x="2939414" y="1228377"/>
                  </a:cubicBezTo>
                  <a:cubicBezTo>
                    <a:pt x="2929413" y="1227424"/>
                    <a:pt x="2919888" y="1242664"/>
                    <a:pt x="2911792" y="1241235"/>
                  </a:cubicBezTo>
                  <a:cubicBezTo>
                    <a:pt x="2917031" y="1241235"/>
                    <a:pt x="2905600" y="1249332"/>
                    <a:pt x="2904648" y="1253142"/>
                  </a:cubicBezTo>
                  <a:cubicBezTo>
                    <a:pt x="2900362" y="1253142"/>
                    <a:pt x="2904172" y="1252189"/>
                    <a:pt x="2901791" y="1249332"/>
                  </a:cubicBezTo>
                  <a:cubicBezTo>
                    <a:pt x="2895599" y="1252189"/>
                    <a:pt x="2902267" y="1254094"/>
                    <a:pt x="2894170" y="1256952"/>
                  </a:cubicBezTo>
                  <a:cubicBezTo>
                    <a:pt x="2893218" y="1254094"/>
                    <a:pt x="2899409" y="1251237"/>
                    <a:pt x="2896075" y="1248379"/>
                  </a:cubicBezTo>
                  <a:cubicBezTo>
                    <a:pt x="2899885" y="1246474"/>
                    <a:pt x="2902743" y="1245522"/>
                    <a:pt x="2905124" y="1245998"/>
                  </a:cubicBezTo>
                  <a:cubicBezTo>
                    <a:pt x="2908458" y="1243140"/>
                    <a:pt x="2906553" y="1240759"/>
                    <a:pt x="2907505" y="1238378"/>
                  </a:cubicBezTo>
                  <a:cubicBezTo>
                    <a:pt x="2897028" y="1237426"/>
                    <a:pt x="2886551" y="1251713"/>
                    <a:pt x="2881788" y="1254571"/>
                  </a:cubicBezTo>
                  <a:cubicBezTo>
                    <a:pt x="2883217" y="1255523"/>
                    <a:pt x="2887027" y="1252189"/>
                    <a:pt x="2889884" y="1250761"/>
                  </a:cubicBezTo>
                  <a:cubicBezTo>
                    <a:pt x="2885121" y="1263143"/>
                    <a:pt x="2869882" y="1264096"/>
                    <a:pt x="2857499" y="1265048"/>
                  </a:cubicBezTo>
                  <a:cubicBezTo>
                    <a:pt x="2852261" y="1268858"/>
                    <a:pt x="2858928" y="1271716"/>
                    <a:pt x="2851308" y="1275049"/>
                  </a:cubicBezTo>
                  <a:cubicBezTo>
                    <a:pt x="2849879" y="1273144"/>
                    <a:pt x="2855118" y="1270763"/>
                    <a:pt x="2851784" y="1268858"/>
                  </a:cubicBezTo>
                  <a:cubicBezTo>
                    <a:pt x="2837497" y="1281717"/>
                    <a:pt x="2817494" y="1300291"/>
                    <a:pt x="2798920" y="1309339"/>
                  </a:cubicBezTo>
                  <a:cubicBezTo>
                    <a:pt x="2801778" y="1312673"/>
                    <a:pt x="2809874" y="1304577"/>
                    <a:pt x="2811779" y="1308863"/>
                  </a:cubicBezTo>
                  <a:cubicBezTo>
                    <a:pt x="2805588" y="1310768"/>
                    <a:pt x="2798444" y="1315054"/>
                    <a:pt x="2795110" y="1311721"/>
                  </a:cubicBezTo>
                  <a:cubicBezTo>
                    <a:pt x="2784633" y="1319817"/>
                    <a:pt x="2762725" y="1320769"/>
                    <a:pt x="2754153" y="1336009"/>
                  </a:cubicBezTo>
                  <a:cubicBezTo>
                    <a:pt x="2753200" y="1333628"/>
                    <a:pt x="2747009" y="1337914"/>
                    <a:pt x="2741771" y="1337914"/>
                  </a:cubicBezTo>
                  <a:cubicBezTo>
                    <a:pt x="2737484" y="1342200"/>
                    <a:pt x="2741771" y="1344582"/>
                    <a:pt x="2735103" y="1343629"/>
                  </a:cubicBezTo>
                  <a:cubicBezTo>
                    <a:pt x="2731293" y="1347439"/>
                    <a:pt x="2740818" y="1344106"/>
                    <a:pt x="2740818" y="1347439"/>
                  </a:cubicBezTo>
                  <a:cubicBezTo>
                    <a:pt x="2734627" y="1351249"/>
                    <a:pt x="2734150" y="1343629"/>
                    <a:pt x="2727959" y="1347916"/>
                  </a:cubicBezTo>
                  <a:cubicBezTo>
                    <a:pt x="2725102" y="1350297"/>
                    <a:pt x="2728436" y="1349344"/>
                    <a:pt x="2730340" y="1347916"/>
                  </a:cubicBezTo>
                  <a:cubicBezTo>
                    <a:pt x="2726054" y="1355535"/>
                    <a:pt x="2692717" y="1362203"/>
                    <a:pt x="2692717" y="1373157"/>
                  </a:cubicBezTo>
                  <a:cubicBezTo>
                    <a:pt x="2690336" y="1374109"/>
                    <a:pt x="2689383" y="1372204"/>
                    <a:pt x="2688430" y="1371252"/>
                  </a:cubicBezTo>
                  <a:cubicBezTo>
                    <a:pt x="2684144" y="1376014"/>
                    <a:pt x="2673191" y="1379348"/>
                    <a:pt x="2665094" y="1383158"/>
                  </a:cubicBezTo>
                  <a:cubicBezTo>
                    <a:pt x="2658427" y="1387444"/>
                    <a:pt x="2670809" y="1384110"/>
                    <a:pt x="2665094" y="1387444"/>
                  </a:cubicBezTo>
                  <a:cubicBezTo>
                    <a:pt x="2655569" y="1390302"/>
                    <a:pt x="2627947" y="1400779"/>
                    <a:pt x="2633186" y="1413162"/>
                  </a:cubicBezTo>
                  <a:cubicBezTo>
                    <a:pt x="2626042" y="1416495"/>
                    <a:pt x="2631281" y="1410781"/>
                    <a:pt x="2626994" y="1408399"/>
                  </a:cubicBezTo>
                  <a:cubicBezTo>
                    <a:pt x="2625566" y="1407447"/>
                    <a:pt x="2622708" y="1409828"/>
                    <a:pt x="2621755" y="1408399"/>
                  </a:cubicBezTo>
                  <a:cubicBezTo>
                    <a:pt x="2617469" y="1410781"/>
                    <a:pt x="2623660" y="1412686"/>
                    <a:pt x="2623660" y="1414591"/>
                  </a:cubicBezTo>
                  <a:cubicBezTo>
                    <a:pt x="2612707" y="1422211"/>
                    <a:pt x="2604134" y="1429354"/>
                    <a:pt x="2604134" y="1438879"/>
                  </a:cubicBezTo>
                  <a:cubicBezTo>
                    <a:pt x="2606515" y="1438879"/>
                    <a:pt x="2608897" y="1438403"/>
                    <a:pt x="2611278" y="1437450"/>
                  </a:cubicBezTo>
                  <a:cubicBezTo>
                    <a:pt x="2613183" y="1435545"/>
                    <a:pt x="2610802" y="1434117"/>
                    <a:pt x="2609849" y="1432212"/>
                  </a:cubicBezTo>
                  <a:cubicBezTo>
                    <a:pt x="2614612" y="1433640"/>
                    <a:pt x="2615564" y="1429354"/>
                    <a:pt x="2620327" y="1428402"/>
                  </a:cubicBezTo>
                  <a:cubicBezTo>
                    <a:pt x="2621279" y="1425544"/>
                    <a:pt x="2620327" y="1424592"/>
                    <a:pt x="2616041" y="1426497"/>
                  </a:cubicBezTo>
                  <a:cubicBezTo>
                    <a:pt x="2617946" y="1422211"/>
                    <a:pt x="2619374" y="1417448"/>
                    <a:pt x="2626518" y="1415543"/>
                  </a:cubicBezTo>
                  <a:cubicBezTo>
                    <a:pt x="2622708" y="1419829"/>
                    <a:pt x="2618422" y="1423639"/>
                    <a:pt x="2625566" y="1425068"/>
                  </a:cubicBezTo>
                  <a:cubicBezTo>
                    <a:pt x="2619850" y="1428402"/>
                    <a:pt x="2617469" y="1431735"/>
                    <a:pt x="2614136" y="1435069"/>
                  </a:cubicBezTo>
                  <a:cubicBezTo>
                    <a:pt x="2616041" y="1437450"/>
                    <a:pt x="2621755" y="1433164"/>
                    <a:pt x="2626518" y="1430307"/>
                  </a:cubicBezTo>
                  <a:cubicBezTo>
                    <a:pt x="2620327" y="1437450"/>
                    <a:pt x="2629376" y="1432688"/>
                    <a:pt x="2632709" y="1435069"/>
                  </a:cubicBezTo>
                  <a:cubicBezTo>
                    <a:pt x="2634614" y="1429354"/>
                    <a:pt x="2631281" y="1432212"/>
                    <a:pt x="2639377" y="1429354"/>
                  </a:cubicBezTo>
                  <a:cubicBezTo>
                    <a:pt x="2636043" y="1426021"/>
                    <a:pt x="2628423" y="1430307"/>
                    <a:pt x="2623660" y="1430307"/>
                  </a:cubicBezTo>
                  <a:cubicBezTo>
                    <a:pt x="2624137" y="1427449"/>
                    <a:pt x="2630804" y="1424116"/>
                    <a:pt x="2633186" y="1421258"/>
                  </a:cubicBezTo>
                  <a:cubicBezTo>
                    <a:pt x="2633662" y="1425068"/>
                    <a:pt x="2638424" y="1421258"/>
                    <a:pt x="2640806" y="1421258"/>
                  </a:cubicBezTo>
                  <a:cubicBezTo>
                    <a:pt x="2640329" y="1422687"/>
                    <a:pt x="2637472" y="1425068"/>
                    <a:pt x="2639377" y="1426497"/>
                  </a:cubicBezTo>
                  <a:cubicBezTo>
                    <a:pt x="2644139" y="1426973"/>
                    <a:pt x="2653664" y="1418400"/>
                    <a:pt x="2660332" y="1415067"/>
                  </a:cubicBezTo>
                  <a:cubicBezTo>
                    <a:pt x="2660808" y="1416495"/>
                    <a:pt x="2658427" y="1418400"/>
                    <a:pt x="2658903" y="1420305"/>
                  </a:cubicBezTo>
                  <a:cubicBezTo>
                    <a:pt x="2665571" y="1412686"/>
                    <a:pt x="2673667" y="1412686"/>
                    <a:pt x="2670333" y="1406971"/>
                  </a:cubicBezTo>
                  <a:cubicBezTo>
                    <a:pt x="2674619" y="1406018"/>
                    <a:pt x="2678429" y="1407447"/>
                    <a:pt x="2684144" y="1404113"/>
                  </a:cubicBezTo>
                  <a:cubicBezTo>
                    <a:pt x="2686525" y="1402208"/>
                    <a:pt x="2682239" y="1403637"/>
                    <a:pt x="2681763" y="1401255"/>
                  </a:cubicBezTo>
                  <a:cubicBezTo>
                    <a:pt x="2687478" y="1400303"/>
                    <a:pt x="2693193" y="1398874"/>
                    <a:pt x="2697479" y="1400303"/>
                  </a:cubicBezTo>
                  <a:cubicBezTo>
                    <a:pt x="2701765" y="1395541"/>
                    <a:pt x="2711767" y="1380301"/>
                    <a:pt x="2721768" y="1382206"/>
                  </a:cubicBezTo>
                  <a:cubicBezTo>
                    <a:pt x="2726054" y="1379824"/>
                    <a:pt x="2727007" y="1377443"/>
                    <a:pt x="2725102" y="1375538"/>
                  </a:cubicBezTo>
                  <a:cubicBezTo>
                    <a:pt x="2731769" y="1374586"/>
                    <a:pt x="2736532" y="1370299"/>
                    <a:pt x="2748438" y="1363632"/>
                  </a:cubicBezTo>
                  <a:cubicBezTo>
                    <a:pt x="2752724" y="1366966"/>
                    <a:pt x="2743676" y="1370775"/>
                    <a:pt x="2737960" y="1374586"/>
                  </a:cubicBezTo>
                  <a:cubicBezTo>
                    <a:pt x="2743199" y="1376967"/>
                    <a:pt x="2745104" y="1369347"/>
                    <a:pt x="2752248" y="1368394"/>
                  </a:cubicBezTo>
                  <a:cubicBezTo>
                    <a:pt x="2755106" y="1367442"/>
                    <a:pt x="2757011" y="1361251"/>
                    <a:pt x="2752248" y="1364108"/>
                  </a:cubicBezTo>
                  <a:cubicBezTo>
                    <a:pt x="2752963" y="1361965"/>
                    <a:pt x="2756058" y="1360179"/>
                    <a:pt x="2759154" y="1359465"/>
                  </a:cubicBezTo>
                  <a:lnTo>
                    <a:pt x="2759205" y="1359478"/>
                  </a:lnTo>
                  <a:lnTo>
                    <a:pt x="2762904" y="1357024"/>
                  </a:lnTo>
                  <a:cubicBezTo>
                    <a:pt x="2766060" y="1355893"/>
                    <a:pt x="2769631" y="1354821"/>
                    <a:pt x="2771774" y="1353154"/>
                  </a:cubicBezTo>
                  <a:cubicBezTo>
                    <a:pt x="2770107" y="1356964"/>
                    <a:pt x="2768083" y="1358155"/>
                    <a:pt x="2765583" y="1358809"/>
                  </a:cubicBezTo>
                  <a:lnTo>
                    <a:pt x="2761195" y="1359993"/>
                  </a:lnTo>
                  <a:lnTo>
                    <a:pt x="2766059" y="1361251"/>
                  </a:lnTo>
                  <a:cubicBezTo>
                    <a:pt x="2774632" y="1355535"/>
                    <a:pt x="2783204" y="1353630"/>
                    <a:pt x="2787014" y="1346487"/>
                  </a:cubicBezTo>
                  <a:cubicBezTo>
                    <a:pt x="2785585" y="1343629"/>
                    <a:pt x="2781775" y="1353630"/>
                    <a:pt x="2779870" y="1347916"/>
                  </a:cubicBezTo>
                  <a:cubicBezTo>
                    <a:pt x="2786062" y="1341724"/>
                    <a:pt x="2793206" y="1343153"/>
                    <a:pt x="2801302" y="1337438"/>
                  </a:cubicBezTo>
                  <a:cubicBezTo>
                    <a:pt x="2803683" y="1335533"/>
                    <a:pt x="2799397" y="1336962"/>
                    <a:pt x="2798920" y="1334581"/>
                  </a:cubicBezTo>
                  <a:cubicBezTo>
                    <a:pt x="2817256" y="1327913"/>
                    <a:pt x="2832972" y="1318150"/>
                    <a:pt x="2848451" y="1308744"/>
                  </a:cubicBezTo>
                  <a:lnTo>
                    <a:pt x="2883314" y="1291572"/>
                  </a:lnTo>
                  <a:lnTo>
                    <a:pt x="2876073" y="1297433"/>
                  </a:lnTo>
                  <a:cubicBezTo>
                    <a:pt x="2883693" y="1298862"/>
                    <a:pt x="2873215" y="1300767"/>
                    <a:pt x="2876073" y="1304577"/>
                  </a:cubicBezTo>
                  <a:cubicBezTo>
                    <a:pt x="2872739" y="1306005"/>
                    <a:pt x="2870834" y="1305529"/>
                    <a:pt x="2869406" y="1302672"/>
                  </a:cubicBezTo>
                  <a:cubicBezTo>
                    <a:pt x="2865119" y="1309815"/>
                    <a:pt x="2858928" y="1305053"/>
                    <a:pt x="2851308" y="1310768"/>
                  </a:cubicBezTo>
                  <a:cubicBezTo>
                    <a:pt x="2847022" y="1314102"/>
                    <a:pt x="2855118" y="1312673"/>
                    <a:pt x="2857023" y="1311721"/>
                  </a:cubicBezTo>
                  <a:cubicBezTo>
                    <a:pt x="2856547" y="1315054"/>
                    <a:pt x="2848450" y="1314578"/>
                    <a:pt x="2849403" y="1319341"/>
                  </a:cubicBezTo>
                  <a:cubicBezTo>
                    <a:pt x="2833210" y="1326961"/>
                    <a:pt x="2821304" y="1328866"/>
                    <a:pt x="2810827" y="1343629"/>
                  </a:cubicBezTo>
                  <a:lnTo>
                    <a:pt x="2807969" y="1339343"/>
                  </a:lnTo>
                  <a:cubicBezTo>
                    <a:pt x="2806064" y="1343153"/>
                    <a:pt x="2803683" y="1342200"/>
                    <a:pt x="2798920" y="1345058"/>
                  </a:cubicBezTo>
                  <a:cubicBezTo>
                    <a:pt x="2795587" y="1347916"/>
                    <a:pt x="2805588" y="1345534"/>
                    <a:pt x="2807969" y="1346487"/>
                  </a:cubicBezTo>
                  <a:cubicBezTo>
                    <a:pt x="2805112" y="1349821"/>
                    <a:pt x="2801778" y="1353154"/>
                    <a:pt x="2807017" y="1356012"/>
                  </a:cubicBezTo>
                  <a:cubicBezTo>
                    <a:pt x="2803207" y="1358393"/>
                    <a:pt x="2792253" y="1356012"/>
                    <a:pt x="2795110" y="1361727"/>
                  </a:cubicBezTo>
                  <a:cubicBezTo>
                    <a:pt x="2788443" y="1363632"/>
                    <a:pt x="2791777" y="1356488"/>
                    <a:pt x="2792253" y="1354583"/>
                  </a:cubicBezTo>
                  <a:cubicBezTo>
                    <a:pt x="2782728" y="1356488"/>
                    <a:pt x="2781299" y="1361251"/>
                    <a:pt x="2781299" y="1368870"/>
                  </a:cubicBezTo>
                  <a:cubicBezTo>
                    <a:pt x="2778442" y="1370775"/>
                    <a:pt x="2773679" y="1372680"/>
                    <a:pt x="2774632" y="1374586"/>
                  </a:cubicBezTo>
                  <a:cubicBezTo>
                    <a:pt x="2767964" y="1377443"/>
                    <a:pt x="2774156" y="1370775"/>
                    <a:pt x="2778442" y="1369347"/>
                  </a:cubicBezTo>
                  <a:cubicBezTo>
                    <a:pt x="2779870" y="1355059"/>
                    <a:pt x="2752248" y="1372204"/>
                    <a:pt x="2752248" y="1381253"/>
                  </a:cubicBezTo>
                  <a:cubicBezTo>
                    <a:pt x="2744152" y="1385539"/>
                    <a:pt x="2751772" y="1374109"/>
                    <a:pt x="2741771" y="1381729"/>
                  </a:cubicBezTo>
                  <a:cubicBezTo>
                    <a:pt x="2741294" y="1380301"/>
                    <a:pt x="2744628" y="1378872"/>
                    <a:pt x="2746533" y="1377443"/>
                  </a:cubicBezTo>
                  <a:cubicBezTo>
                    <a:pt x="2738437" y="1376491"/>
                    <a:pt x="2738913" y="1386968"/>
                    <a:pt x="2731769" y="1386492"/>
                  </a:cubicBezTo>
                  <a:cubicBezTo>
                    <a:pt x="2729864" y="1389349"/>
                    <a:pt x="2733198" y="1387920"/>
                    <a:pt x="2733198" y="1391731"/>
                  </a:cubicBezTo>
                  <a:cubicBezTo>
                    <a:pt x="2721768" y="1394588"/>
                    <a:pt x="2722244" y="1400779"/>
                    <a:pt x="2711767" y="1402208"/>
                  </a:cubicBezTo>
                  <a:cubicBezTo>
                    <a:pt x="2715100" y="1406494"/>
                    <a:pt x="2704623" y="1407447"/>
                    <a:pt x="2702718" y="1415067"/>
                  </a:cubicBezTo>
                  <a:cubicBezTo>
                    <a:pt x="2697956" y="1415067"/>
                    <a:pt x="2702718" y="1413638"/>
                    <a:pt x="2702718" y="1410781"/>
                  </a:cubicBezTo>
                  <a:cubicBezTo>
                    <a:pt x="2697479" y="1410304"/>
                    <a:pt x="2688907" y="1418877"/>
                    <a:pt x="2692241" y="1421734"/>
                  </a:cubicBezTo>
                  <a:cubicBezTo>
                    <a:pt x="2683668" y="1426021"/>
                    <a:pt x="2688430" y="1419829"/>
                    <a:pt x="2681763" y="1422211"/>
                  </a:cubicBezTo>
                  <a:cubicBezTo>
                    <a:pt x="2674619" y="1428402"/>
                    <a:pt x="2681287" y="1428878"/>
                    <a:pt x="2671762" y="1430307"/>
                  </a:cubicBezTo>
                  <a:cubicBezTo>
                    <a:pt x="2666999" y="1437450"/>
                    <a:pt x="2678906" y="1432688"/>
                    <a:pt x="2680811" y="1435069"/>
                  </a:cubicBezTo>
                  <a:cubicBezTo>
                    <a:pt x="2676048" y="1439832"/>
                    <a:pt x="2674143" y="1440308"/>
                    <a:pt x="2668904" y="1440784"/>
                  </a:cubicBezTo>
                  <a:cubicBezTo>
                    <a:pt x="2668904" y="1444118"/>
                    <a:pt x="2660808" y="1448404"/>
                    <a:pt x="2660808" y="1451738"/>
                  </a:cubicBezTo>
                  <a:cubicBezTo>
                    <a:pt x="2663189" y="1454119"/>
                    <a:pt x="2662713" y="1448404"/>
                    <a:pt x="2667952" y="1446976"/>
                  </a:cubicBezTo>
                  <a:cubicBezTo>
                    <a:pt x="2668904" y="1454119"/>
                    <a:pt x="2666999" y="1450309"/>
                    <a:pt x="2674143" y="1451738"/>
                  </a:cubicBezTo>
                  <a:cubicBezTo>
                    <a:pt x="2662237" y="1456501"/>
                    <a:pt x="2656045" y="1461739"/>
                    <a:pt x="2646044" y="1460787"/>
                  </a:cubicBezTo>
                  <a:cubicBezTo>
                    <a:pt x="2641758" y="1469836"/>
                    <a:pt x="2632233" y="1477456"/>
                    <a:pt x="2623184" y="1484123"/>
                  </a:cubicBezTo>
                  <a:cubicBezTo>
                    <a:pt x="2623660" y="1475551"/>
                    <a:pt x="2645092" y="1468883"/>
                    <a:pt x="2637948" y="1464597"/>
                  </a:cubicBezTo>
                  <a:cubicBezTo>
                    <a:pt x="2630328" y="1465549"/>
                    <a:pt x="2621279" y="1469836"/>
                    <a:pt x="2616517" y="1464597"/>
                  </a:cubicBezTo>
                  <a:cubicBezTo>
                    <a:pt x="2625089" y="1459834"/>
                    <a:pt x="2632709" y="1462692"/>
                    <a:pt x="2646521" y="1454596"/>
                  </a:cubicBezTo>
                  <a:cubicBezTo>
                    <a:pt x="2641758" y="1453643"/>
                    <a:pt x="2633186" y="1458882"/>
                    <a:pt x="2627947" y="1458882"/>
                  </a:cubicBezTo>
                  <a:cubicBezTo>
                    <a:pt x="2635090" y="1452214"/>
                    <a:pt x="2656998" y="1447452"/>
                    <a:pt x="2666999" y="1436022"/>
                  </a:cubicBezTo>
                  <a:cubicBezTo>
                    <a:pt x="2664142" y="1436022"/>
                    <a:pt x="2653664" y="1436498"/>
                    <a:pt x="2657474" y="1430307"/>
                  </a:cubicBezTo>
                  <a:cubicBezTo>
                    <a:pt x="2649854" y="1430307"/>
                    <a:pt x="2642711" y="1438403"/>
                    <a:pt x="2631281" y="1445547"/>
                  </a:cubicBezTo>
                  <a:cubicBezTo>
                    <a:pt x="2632233" y="1447452"/>
                    <a:pt x="2635090" y="1446023"/>
                    <a:pt x="2636043" y="1448404"/>
                  </a:cubicBezTo>
                  <a:cubicBezTo>
                    <a:pt x="2631281" y="1450785"/>
                    <a:pt x="2628423" y="1449833"/>
                    <a:pt x="2632233" y="1453643"/>
                  </a:cubicBezTo>
                  <a:cubicBezTo>
                    <a:pt x="2628423" y="1453167"/>
                    <a:pt x="2624137" y="1454596"/>
                    <a:pt x="2618898" y="1457453"/>
                  </a:cubicBezTo>
                  <a:cubicBezTo>
                    <a:pt x="2614612" y="1460311"/>
                    <a:pt x="2621755" y="1459834"/>
                    <a:pt x="2624137" y="1457453"/>
                  </a:cubicBezTo>
                  <a:cubicBezTo>
                    <a:pt x="2610326" y="1463644"/>
                    <a:pt x="2596991" y="1470312"/>
                    <a:pt x="2577941" y="1481742"/>
                  </a:cubicBezTo>
                  <a:cubicBezTo>
                    <a:pt x="2575559" y="1483170"/>
                    <a:pt x="2577941" y="1484599"/>
                    <a:pt x="2575559" y="1486028"/>
                  </a:cubicBezTo>
                  <a:cubicBezTo>
                    <a:pt x="2577941" y="1486504"/>
                    <a:pt x="2581751" y="1485075"/>
                    <a:pt x="2586037" y="1482218"/>
                  </a:cubicBezTo>
                  <a:cubicBezTo>
                    <a:pt x="2578417" y="1488886"/>
                    <a:pt x="2586037" y="1488886"/>
                    <a:pt x="2593657" y="1485075"/>
                  </a:cubicBezTo>
                  <a:cubicBezTo>
                    <a:pt x="2594609" y="1481742"/>
                    <a:pt x="2588894" y="1480789"/>
                    <a:pt x="2594609" y="1475551"/>
                  </a:cubicBezTo>
                  <a:cubicBezTo>
                    <a:pt x="2598896" y="1474598"/>
                    <a:pt x="2596038" y="1481265"/>
                    <a:pt x="2601753" y="1481265"/>
                  </a:cubicBezTo>
                  <a:cubicBezTo>
                    <a:pt x="2607468" y="1476503"/>
                    <a:pt x="2601753" y="1474598"/>
                    <a:pt x="2603658" y="1472693"/>
                  </a:cubicBezTo>
                  <a:cubicBezTo>
                    <a:pt x="2615564" y="1469359"/>
                    <a:pt x="2611278" y="1482218"/>
                    <a:pt x="2624137" y="1471741"/>
                  </a:cubicBezTo>
                  <a:cubicBezTo>
                    <a:pt x="2628423" y="1474598"/>
                    <a:pt x="2617946" y="1477932"/>
                    <a:pt x="2614612" y="1480789"/>
                  </a:cubicBezTo>
                  <a:cubicBezTo>
                    <a:pt x="2612707" y="1480789"/>
                    <a:pt x="2610802" y="1479837"/>
                    <a:pt x="2609849" y="1477932"/>
                  </a:cubicBezTo>
                  <a:cubicBezTo>
                    <a:pt x="2591752" y="1486504"/>
                    <a:pt x="2603658" y="1496505"/>
                    <a:pt x="2618898" y="1482694"/>
                  </a:cubicBezTo>
                  <a:cubicBezTo>
                    <a:pt x="2618422" y="1484599"/>
                    <a:pt x="2617946" y="1485552"/>
                    <a:pt x="2620327" y="1484599"/>
                  </a:cubicBezTo>
                  <a:cubicBezTo>
                    <a:pt x="2620327" y="1485552"/>
                    <a:pt x="2606039" y="1495077"/>
                    <a:pt x="2604134" y="1491743"/>
                  </a:cubicBezTo>
                  <a:cubicBezTo>
                    <a:pt x="2599848" y="1495553"/>
                    <a:pt x="2609849" y="1493172"/>
                    <a:pt x="2606039" y="1497934"/>
                  </a:cubicBezTo>
                  <a:cubicBezTo>
                    <a:pt x="2618898" y="1487933"/>
                    <a:pt x="2625566" y="1490314"/>
                    <a:pt x="2638424" y="1480313"/>
                  </a:cubicBezTo>
                  <a:cubicBezTo>
                    <a:pt x="2636519" y="1478408"/>
                    <a:pt x="2644616" y="1470788"/>
                    <a:pt x="2640806" y="1472693"/>
                  </a:cubicBezTo>
                  <a:cubicBezTo>
                    <a:pt x="2650331" y="1466978"/>
                    <a:pt x="2662237" y="1461739"/>
                    <a:pt x="2673191" y="1455072"/>
                  </a:cubicBezTo>
                  <a:cubicBezTo>
                    <a:pt x="2667952" y="1460787"/>
                    <a:pt x="2666523" y="1463644"/>
                    <a:pt x="2674143" y="1463644"/>
                  </a:cubicBezTo>
                  <a:cubicBezTo>
                    <a:pt x="2668904" y="1467454"/>
                    <a:pt x="2664618" y="1467454"/>
                    <a:pt x="2666523" y="1463644"/>
                  </a:cubicBezTo>
                  <a:cubicBezTo>
                    <a:pt x="2662713" y="1467930"/>
                    <a:pt x="2655569" y="1471741"/>
                    <a:pt x="2657474" y="1466025"/>
                  </a:cubicBezTo>
                  <a:cubicBezTo>
                    <a:pt x="2650807" y="1468883"/>
                    <a:pt x="2657474" y="1470788"/>
                    <a:pt x="2652235" y="1473646"/>
                  </a:cubicBezTo>
                  <a:cubicBezTo>
                    <a:pt x="2654617" y="1476027"/>
                    <a:pt x="2664142" y="1464597"/>
                    <a:pt x="2666523" y="1467454"/>
                  </a:cubicBezTo>
                  <a:cubicBezTo>
                    <a:pt x="2671285" y="1469836"/>
                    <a:pt x="2659856" y="1473169"/>
                    <a:pt x="2659856" y="1476027"/>
                  </a:cubicBezTo>
                  <a:cubicBezTo>
                    <a:pt x="2660808" y="1479360"/>
                    <a:pt x="2666047" y="1474122"/>
                    <a:pt x="2667475" y="1476027"/>
                  </a:cubicBezTo>
                  <a:cubicBezTo>
                    <a:pt x="2663189" y="1474598"/>
                    <a:pt x="2673667" y="1466025"/>
                    <a:pt x="2682239" y="1463644"/>
                  </a:cubicBezTo>
                  <a:cubicBezTo>
                    <a:pt x="2672714" y="1464597"/>
                    <a:pt x="2677477" y="1462216"/>
                    <a:pt x="2684144" y="1455072"/>
                  </a:cubicBezTo>
                  <a:cubicBezTo>
                    <a:pt x="2684620" y="1464597"/>
                    <a:pt x="2710814" y="1446499"/>
                    <a:pt x="2709862" y="1438879"/>
                  </a:cubicBezTo>
                  <a:cubicBezTo>
                    <a:pt x="2716529" y="1432688"/>
                    <a:pt x="2718434" y="1436498"/>
                    <a:pt x="2724149" y="1432688"/>
                  </a:cubicBezTo>
                  <a:cubicBezTo>
                    <a:pt x="2726531" y="1435069"/>
                    <a:pt x="2719387" y="1437450"/>
                    <a:pt x="2720815" y="1439356"/>
                  </a:cubicBezTo>
                  <a:cubicBezTo>
                    <a:pt x="2724626" y="1441261"/>
                    <a:pt x="2724149" y="1435069"/>
                    <a:pt x="2729864" y="1433640"/>
                  </a:cubicBezTo>
                  <a:cubicBezTo>
                    <a:pt x="2732245" y="1431735"/>
                    <a:pt x="2728436" y="1430307"/>
                    <a:pt x="2731293" y="1428402"/>
                  </a:cubicBezTo>
                  <a:cubicBezTo>
                    <a:pt x="2727007" y="1429354"/>
                    <a:pt x="2722721" y="1429831"/>
                    <a:pt x="2717958" y="1432212"/>
                  </a:cubicBezTo>
                  <a:cubicBezTo>
                    <a:pt x="2717005" y="1429831"/>
                    <a:pt x="2717958" y="1426973"/>
                    <a:pt x="2714624" y="1424116"/>
                  </a:cubicBezTo>
                  <a:cubicBezTo>
                    <a:pt x="2712243" y="1423163"/>
                    <a:pt x="2708909" y="1424592"/>
                    <a:pt x="2705575" y="1426497"/>
                  </a:cubicBezTo>
                  <a:cubicBezTo>
                    <a:pt x="2717482" y="1426973"/>
                    <a:pt x="2692241" y="1434593"/>
                    <a:pt x="2695098" y="1437450"/>
                  </a:cubicBezTo>
                  <a:cubicBezTo>
                    <a:pt x="2693669" y="1432212"/>
                    <a:pt x="2683192" y="1439356"/>
                    <a:pt x="2677477" y="1442689"/>
                  </a:cubicBezTo>
                  <a:cubicBezTo>
                    <a:pt x="2678429" y="1446499"/>
                    <a:pt x="2682239" y="1443642"/>
                    <a:pt x="2683192" y="1446499"/>
                  </a:cubicBezTo>
                  <a:cubicBezTo>
                    <a:pt x="2674619" y="1449357"/>
                    <a:pt x="2677953" y="1444594"/>
                    <a:pt x="2672238" y="1442689"/>
                  </a:cubicBezTo>
                  <a:lnTo>
                    <a:pt x="2687002" y="1433640"/>
                  </a:lnTo>
                  <a:cubicBezTo>
                    <a:pt x="2685573" y="1431735"/>
                    <a:pt x="2683192" y="1430783"/>
                    <a:pt x="2680334" y="1431735"/>
                  </a:cubicBezTo>
                  <a:cubicBezTo>
                    <a:pt x="2677477" y="1429354"/>
                    <a:pt x="2686525" y="1426497"/>
                    <a:pt x="2685573" y="1424116"/>
                  </a:cubicBezTo>
                  <a:cubicBezTo>
                    <a:pt x="2688669" y="1423402"/>
                    <a:pt x="2687597" y="1424830"/>
                    <a:pt x="2686288" y="1426676"/>
                  </a:cubicBezTo>
                  <a:lnTo>
                    <a:pt x="2686056" y="1428314"/>
                  </a:lnTo>
                  <a:lnTo>
                    <a:pt x="2685573" y="1428402"/>
                  </a:lnTo>
                  <a:cubicBezTo>
                    <a:pt x="2685573" y="1429354"/>
                    <a:pt x="2687002" y="1430307"/>
                    <a:pt x="2685573" y="1431735"/>
                  </a:cubicBezTo>
                  <a:lnTo>
                    <a:pt x="2686056" y="1428314"/>
                  </a:lnTo>
                  <a:lnTo>
                    <a:pt x="2693074" y="1427033"/>
                  </a:lnTo>
                  <a:cubicBezTo>
                    <a:pt x="2695694" y="1425544"/>
                    <a:pt x="2697242" y="1423401"/>
                    <a:pt x="2694146" y="1421734"/>
                  </a:cubicBezTo>
                  <a:cubicBezTo>
                    <a:pt x="2698908" y="1418400"/>
                    <a:pt x="2700337" y="1420782"/>
                    <a:pt x="2702718" y="1422211"/>
                  </a:cubicBezTo>
                  <a:cubicBezTo>
                    <a:pt x="2710338" y="1417924"/>
                    <a:pt x="2713672" y="1411257"/>
                    <a:pt x="2719863" y="1412686"/>
                  </a:cubicBezTo>
                  <a:cubicBezTo>
                    <a:pt x="2722244" y="1410781"/>
                    <a:pt x="2717958" y="1412209"/>
                    <a:pt x="2717482" y="1409828"/>
                  </a:cubicBezTo>
                  <a:cubicBezTo>
                    <a:pt x="2729864" y="1407923"/>
                    <a:pt x="2748438" y="1395064"/>
                    <a:pt x="2756058" y="1385539"/>
                  </a:cubicBezTo>
                  <a:cubicBezTo>
                    <a:pt x="2769393" y="1379348"/>
                    <a:pt x="2773679" y="1375062"/>
                    <a:pt x="2795587" y="1366489"/>
                  </a:cubicBezTo>
                  <a:cubicBezTo>
                    <a:pt x="2794634" y="1364584"/>
                    <a:pt x="2791777" y="1366013"/>
                    <a:pt x="2790824" y="1363632"/>
                  </a:cubicBezTo>
                  <a:cubicBezTo>
                    <a:pt x="2793920" y="1364823"/>
                    <a:pt x="2796539" y="1363275"/>
                    <a:pt x="2799159" y="1361846"/>
                  </a:cubicBezTo>
                  <a:lnTo>
                    <a:pt x="2804721" y="1361131"/>
                  </a:lnTo>
                  <a:lnTo>
                    <a:pt x="2788919" y="1375538"/>
                  </a:lnTo>
                  <a:cubicBezTo>
                    <a:pt x="2785585" y="1376967"/>
                    <a:pt x="2783680" y="1376491"/>
                    <a:pt x="2782252" y="1373633"/>
                  </a:cubicBezTo>
                  <a:cubicBezTo>
                    <a:pt x="2771298" y="1384587"/>
                    <a:pt x="2754629" y="1390302"/>
                    <a:pt x="2751295" y="1400303"/>
                  </a:cubicBezTo>
                  <a:cubicBezTo>
                    <a:pt x="2757487" y="1398398"/>
                    <a:pt x="2767488" y="1391254"/>
                    <a:pt x="2779394" y="1384110"/>
                  </a:cubicBezTo>
                  <a:cubicBezTo>
                    <a:pt x="2780347" y="1388873"/>
                    <a:pt x="2764154" y="1394588"/>
                    <a:pt x="2761297" y="1399827"/>
                  </a:cubicBezTo>
                  <a:cubicBezTo>
                    <a:pt x="2764630" y="1400303"/>
                    <a:pt x="2773679" y="1393159"/>
                    <a:pt x="2769869" y="1400303"/>
                  </a:cubicBezTo>
                  <a:cubicBezTo>
                    <a:pt x="2777013" y="1395541"/>
                    <a:pt x="2775584" y="1395064"/>
                    <a:pt x="2781775" y="1394588"/>
                  </a:cubicBezTo>
                  <a:cubicBezTo>
                    <a:pt x="2769393" y="1400779"/>
                    <a:pt x="2764630" y="1416019"/>
                    <a:pt x="2781299" y="1408399"/>
                  </a:cubicBezTo>
                  <a:cubicBezTo>
                    <a:pt x="2787491" y="1403637"/>
                    <a:pt x="2778442" y="1406018"/>
                    <a:pt x="2781299" y="1401255"/>
                  </a:cubicBezTo>
                  <a:cubicBezTo>
                    <a:pt x="2784633" y="1399827"/>
                    <a:pt x="2786538" y="1400303"/>
                    <a:pt x="2787967" y="1403160"/>
                  </a:cubicBezTo>
                  <a:cubicBezTo>
                    <a:pt x="2791301" y="1395541"/>
                    <a:pt x="2799873" y="1398874"/>
                    <a:pt x="2799397" y="1393159"/>
                  </a:cubicBezTo>
                  <a:cubicBezTo>
                    <a:pt x="2807493" y="1389825"/>
                    <a:pt x="2802254" y="1397446"/>
                    <a:pt x="2807493" y="1400303"/>
                  </a:cubicBezTo>
                  <a:cubicBezTo>
                    <a:pt x="2805112" y="1398398"/>
                    <a:pt x="2795110" y="1396493"/>
                    <a:pt x="2793682" y="1403160"/>
                  </a:cubicBezTo>
                  <a:cubicBezTo>
                    <a:pt x="2793682" y="1403160"/>
                    <a:pt x="2805112" y="1401732"/>
                    <a:pt x="2793682" y="1407447"/>
                  </a:cubicBezTo>
                  <a:cubicBezTo>
                    <a:pt x="2797015" y="1408876"/>
                    <a:pt x="2804636" y="1400779"/>
                    <a:pt x="2806064" y="1405542"/>
                  </a:cubicBezTo>
                  <a:cubicBezTo>
                    <a:pt x="2800349" y="1410304"/>
                    <a:pt x="2797015" y="1408399"/>
                    <a:pt x="2795110" y="1412209"/>
                  </a:cubicBezTo>
                  <a:cubicBezTo>
                    <a:pt x="2795587" y="1414591"/>
                    <a:pt x="2797968" y="1413638"/>
                    <a:pt x="2800349" y="1412209"/>
                  </a:cubicBezTo>
                  <a:cubicBezTo>
                    <a:pt x="2800825" y="1413162"/>
                    <a:pt x="2790824" y="1418877"/>
                    <a:pt x="2791777" y="1422211"/>
                  </a:cubicBezTo>
                  <a:cubicBezTo>
                    <a:pt x="2787014" y="1422687"/>
                    <a:pt x="2791777" y="1418400"/>
                    <a:pt x="2786062" y="1418400"/>
                  </a:cubicBezTo>
                  <a:cubicBezTo>
                    <a:pt x="2784157" y="1423163"/>
                    <a:pt x="2776061" y="1426021"/>
                    <a:pt x="2773679" y="1423163"/>
                  </a:cubicBezTo>
                  <a:cubicBezTo>
                    <a:pt x="2770822" y="1425068"/>
                    <a:pt x="2770822" y="1427449"/>
                    <a:pt x="2773203" y="1429354"/>
                  </a:cubicBezTo>
                  <a:cubicBezTo>
                    <a:pt x="2763678" y="1431259"/>
                    <a:pt x="2759392" y="1438879"/>
                    <a:pt x="2750819" y="1438879"/>
                  </a:cubicBezTo>
                  <a:cubicBezTo>
                    <a:pt x="2748914" y="1436974"/>
                    <a:pt x="2757011" y="1434593"/>
                    <a:pt x="2759392" y="1432212"/>
                  </a:cubicBezTo>
                  <a:cubicBezTo>
                    <a:pt x="2751295" y="1424592"/>
                    <a:pt x="2747485" y="1443642"/>
                    <a:pt x="2740342" y="1442689"/>
                  </a:cubicBezTo>
                  <a:cubicBezTo>
                    <a:pt x="2739389" y="1440784"/>
                    <a:pt x="2745581" y="1438879"/>
                    <a:pt x="2744152" y="1436974"/>
                  </a:cubicBezTo>
                  <a:cubicBezTo>
                    <a:pt x="2741294" y="1436498"/>
                    <a:pt x="2736532" y="1439356"/>
                    <a:pt x="2732722" y="1439832"/>
                  </a:cubicBezTo>
                  <a:cubicBezTo>
                    <a:pt x="2730340" y="1441737"/>
                    <a:pt x="2734150" y="1443166"/>
                    <a:pt x="2731293" y="1445071"/>
                  </a:cubicBezTo>
                  <a:cubicBezTo>
                    <a:pt x="2732722" y="1446023"/>
                    <a:pt x="2736055" y="1443642"/>
                    <a:pt x="2735103" y="1442689"/>
                  </a:cubicBezTo>
                  <a:cubicBezTo>
                    <a:pt x="2744152" y="1440308"/>
                    <a:pt x="2730340" y="1447928"/>
                    <a:pt x="2731769" y="1449357"/>
                  </a:cubicBezTo>
                  <a:cubicBezTo>
                    <a:pt x="2731293" y="1449357"/>
                    <a:pt x="2724149" y="1446976"/>
                    <a:pt x="2730340" y="1444118"/>
                  </a:cubicBezTo>
                  <a:cubicBezTo>
                    <a:pt x="2728912" y="1440784"/>
                    <a:pt x="2724149" y="1443642"/>
                    <a:pt x="2722244" y="1440308"/>
                  </a:cubicBezTo>
                  <a:cubicBezTo>
                    <a:pt x="2716053" y="1443642"/>
                    <a:pt x="2717482" y="1446023"/>
                    <a:pt x="2710338" y="1449357"/>
                  </a:cubicBezTo>
                  <a:cubicBezTo>
                    <a:pt x="2714148" y="1452214"/>
                    <a:pt x="2715100" y="1445547"/>
                    <a:pt x="2720815" y="1445547"/>
                  </a:cubicBezTo>
                  <a:cubicBezTo>
                    <a:pt x="2721292" y="1447452"/>
                    <a:pt x="2716529" y="1449357"/>
                    <a:pt x="2714148" y="1451262"/>
                  </a:cubicBezTo>
                  <a:cubicBezTo>
                    <a:pt x="2709386" y="1453643"/>
                    <a:pt x="2718434" y="1455548"/>
                    <a:pt x="2710814" y="1457929"/>
                  </a:cubicBezTo>
                  <a:cubicBezTo>
                    <a:pt x="2709386" y="1456024"/>
                    <a:pt x="2709386" y="1454119"/>
                    <a:pt x="2711291" y="1451738"/>
                  </a:cubicBezTo>
                  <a:cubicBezTo>
                    <a:pt x="2707004" y="1448404"/>
                    <a:pt x="2697479" y="1456024"/>
                    <a:pt x="2688907" y="1461263"/>
                  </a:cubicBezTo>
                  <a:cubicBezTo>
                    <a:pt x="2688907" y="1464120"/>
                    <a:pt x="2688430" y="1468407"/>
                    <a:pt x="2695098" y="1469359"/>
                  </a:cubicBezTo>
                  <a:cubicBezTo>
                    <a:pt x="2690336" y="1471264"/>
                    <a:pt x="2684620" y="1470312"/>
                    <a:pt x="2687002" y="1465549"/>
                  </a:cubicBezTo>
                  <a:cubicBezTo>
                    <a:pt x="2681763" y="1464597"/>
                    <a:pt x="2677477" y="1472217"/>
                    <a:pt x="2675096" y="1474598"/>
                  </a:cubicBezTo>
                  <a:cubicBezTo>
                    <a:pt x="2681287" y="1472217"/>
                    <a:pt x="2678906" y="1477456"/>
                    <a:pt x="2681763" y="1476503"/>
                  </a:cubicBezTo>
                  <a:cubicBezTo>
                    <a:pt x="2678429" y="1481265"/>
                    <a:pt x="2677953" y="1473169"/>
                    <a:pt x="2669380" y="1478408"/>
                  </a:cubicBezTo>
                  <a:cubicBezTo>
                    <a:pt x="2663189" y="1485075"/>
                    <a:pt x="2676524" y="1484599"/>
                    <a:pt x="2666047" y="1492219"/>
                  </a:cubicBezTo>
                  <a:cubicBezTo>
                    <a:pt x="2668428" y="1494124"/>
                    <a:pt x="2677001" y="1486981"/>
                    <a:pt x="2674619" y="1485552"/>
                  </a:cubicBezTo>
                  <a:cubicBezTo>
                    <a:pt x="2678906" y="1483647"/>
                    <a:pt x="2679858" y="1484599"/>
                    <a:pt x="2678906" y="1487457"/>
                  </a:cubicBezTo>
                  <a:cubicBezTo>
                    <a:pt x="2682715" y="1486028"/>
                    <a:pt x="2682239" y="1484599"/>
                    <a:pt x="2681287" y="1483170"/>
                  </a:cubicBezTo>
                  <a:cubicBezTo>
                    <a:pt x="2685573" y="1481265"/>
                    <a:pt x="2686525" y="1482218"/>
                    <a:pt x="2685573" y="1485075"/>
                  </a:cubicBezTo>
                  <a:cubicBezTo>
                    <a:pt x="2699860" y="1479837"/>
                    <a:pt x="2707481" y="1475074"/>
                    <a:pt x="2719863" y="1469836"/>
                  </a:cubicBezTo>
                  <a:cubicBezTo>
                    <a:pt x="2723673" y="1471741"/>
                    <a:pt x="2719387" y="1474122"/>
                    <a:pt x="2721768" y="1476027"/>
                  </a:cubicBezTo>
                  <a:cubicBezTo>
                    <a:pt x="2709386" y="1477456"/>
                    <a:pt x="2706528" y="1487457"/>
                    <a:pt x="2696527" y="1488886"/>
                  </a:cubicBezTo>
                  <a:cubicBezTo>
                    <a:pt x="2709386" y="1494601"/>
                    <a:pt x="2736055" y="1482218"/>
                    <a:pt x="2752248" y="1473169"/>
                  </a:cubicBezTo>
                  <a:cubicBezTo>
                    <a:pt x="2752724" y="1469359"/>
                    <a:pt x="2750819" y="1469359"/>
                    <a:pt x="2751295" y="1464597"/>
                  </a:cubicBezTo>
                  <a:cubicBezTo>
                    <a:pt x="2753677" y="1463644"/>
                    <a:pt x="2757487" y="1463644"/>
                    <a:pt x="2754629" y="1465549"/>
                  </a:cubicBezTo>
                  <a:cubicBezTo>
                    <a:pt x="2759392" y="1467454"/>
                    <a:pt x="2759392" y="1462692"/>
                    <a:pt x="2764154" y="1464120"/>
                  </a:cubicBezTo>
                  <a:cubicBezTo>
                    <a:pt x="2764630" y="1466025"/>
                    <a:pt x="2759868" y="1467930"/>
                    <a:pt x="2757487" y="1469836"/>
                  </a:cubicBezTo>
                  <a:cubicBezTo>
                    <a:pt x="2766535" y="1465073"/>
                    <a:pt x="2783680" y="1464597"/>
                    <a:pt x="2782728" y="1456977"/>
                  </a:cubicBezTo>
                  <a:cubicBezTo>
                    <a:pt x="2787014" y="1456977"/>
                    <a:pt x="2782728" y="1462216"/>
                    <a:pt x="2785585" y="1464120"/>
                  </a:cubicBezTo>
                  <a:cubicBezTo>
                    <a:pt x="2804636" y="1450785"/>
                    <a:pt x="2803683" y="1451738"/>
                    <a:pt x="2827495" y="1437927"/>
                  </a:cubicBezTo>
                  <a:cubicBezTo>
                    <a:pt x="2823209" y="1443166"/>
                    <a:pt x="2825114" y="1446976"/>
                    <a:pt x="2831782" y="1439832"/>
                  </a:cubicBezTo>
                  <a:cubicBezTo>
                    <a:pt x="2837497" y="1443166"/>
                    <a:pt x="2823686" y="1447452"/>
                    <a:pt x="2823686" y="1450785"/>
                  </a:cubicBezTo>
                  <a:cubicBezTo>
                    <a:pt x="2826067" y="1451262"/>
                    <a:pt x="2837973" y="1442213"/>
                    <a:pt x="2837021" y="1439356"/>
                  </a:cubicBezTo>
                  <a:cubicBezTo>
                    <a:pt x="2840831" y="1439356"/>
                    <a:pt x="2845117" y="1438403"/>
                    <a:pt x="2847974" y="1439832"/>
                  </a:cubicBezTo>
                  <a:cubicBezTo>
                    <a:pt x="2849403" y="1436498"/>
                    <a:pt x="2857023" y="1432688"/>
                    <a:pt x="2854166" y="1429831"/>
                  </a:cubicBezTo>
                  <a:cubicBezTo>
                    <a:pt x="2862738" y="1427926"/>
                    <a:pt x="2864643" y="1424592"/>
                    <a:pt x="2872263" y="1421734"/>
                  </a:cubicBezTo>
                  <a:cubicBezTo>
                    <a:pt x="2872739" y="1423163"/>
                    <a:pt x="2872620" y="1425544"/>
                    <a:pt x="2873394" y="1426735"/>
                  </a:cubicBezTo>
                  <a:lnTo>
                    <a:pt x="2878449" y="1425066"/>
                  </a:lnTo>
                  <a:lnTo>
                    <a:pt x="2873691" y="1422211"/>
                  </a:lnTo>
                  <a:cubicBezTo>
                    <a:pt x="2875596" y="1416972"/>
                    <a:pt x="2890360" y="1411733"/>
                    <a:pt x="2886550" y="1406971"/>
                  </a:cubicBezTo>
                  <a:cubicBezTo>
                    <a:pt x="2893693" y="1403637"/>
                    <a:pt x="2895122" y="1398874"/>
                    <a:pt x="2899409" y="1398874"/>
                  </a:cubicBezTo>
                  <a:lnTo>
                    <a:pt x="2899409" y="1402684"/>
                  </a:lnTo>
                  <a:cubicBezTo>
                    <a:pt x="2894646" y="1401255"/>
                    <a:pt x="2884169" y="1412209"/>
                    <a:pt x="2892741" y="1408399"/>
                  </a:cubicBezTo>
                  <a:cubicBezTo>
                    <a:pt x="2891789" y="1411019"/>
                    <a:pt x="2887383" y="1413876"/>
                    <a:pt x="2883633" y="1416734"/>
                  </a:cubicBezTo>
                  <a:lnTo>
                    <a:pt x="2878456" y="1425063"/>
                  </a:lnTo>
                  <a:lnTo>
                    <a:pt x="2879883" y="1424592"/>
                  </a:lnTo>
                  <a:cubicBezTo>
                    <a:pt x="2880359" y="1426973"/>
                    <a:pt x="2876073" y="1429354"/>
                    <a:pt x="2879883" y="1431735"/>
                  </a:cubicBezTo>
                  <a:cubicBezTo>
                    <a:pt x="2873692" y="1433164"/>
                    <a:pt x="2862262" y="1437927"/>
                    <a:pt x="2862262" y="1444118"/>
                  </a:cubicBezTo>
                  <a:cubicBezTo>
                    <a:pt x="2842259" y="1445547"/>
                    <a:pt x="2837497" y="1449357"/>
                    <a:pt x="2817018" y="1466502"/>
                  </a:cubicBezTo>
                  <a:cubicBezTo>
                    <a:pt x="2814160" y="1465073"/>
                    <a:pt x="2819399" y="1463168"/>
                    <a:pt x="2818447" y="1461263"/>
                  </a:cubicBezTo>
                  <a:cubicBezTo>
                    <a:pt x="2817018" y="1462216"/>
                    <a:pt x="2816542" y="1461739"/>
                    <a:pt x="2816065" y="1461263"/>
                  </a:cubicBezTo>
                  <a:cubicBezTo>
                    <a:pt x="2812255" y="1463644"/>
                    <a:pt x="2813684" y="1466025"/>
                    <a:pt x="2816065" y="1468407"/>
                  </a:cubicBezTo>
                  <a:cubicBezTo>
                    <a:pt x="2812255" y="1470788"/>
                    <a:pt x="2811303" y="1466025"/>
                    <a:pt x="2807493" y="1467930"/>
                  </a:cubicBezTo>
                  <a:cubicBezTo>
                    <a:pt x="2803207" y="1472217"/>
                    <a:pt x="2807017" y="1470788"/>
                    <a:pt x="2808922" y="1473169"/>
                  </a:cubicBezTo>
                  <a:cubicBezTo>
                    <a:pt x="2797492" y="1471264"/>
                    <a:pt x="2794634" y="1483170"/>
                    <a:pt x="2786062" y="1478408"/>
                  </a:cubicBezTo>
                  <a:cubicBezTo>
                    <a:pt x="2776537" y="1483170"/>
                    <a:pt x="2776061" y="1487933"/>
                    <a:pt x="2769869" y="1492696"/>
                  </a:cubicBezTo>
                  <a:cubicBezTo>
                    <a:pt x="2767012" y="1492219"/>
                    <a:pt x="2765107" y="1490314"/>
                    <a:pt x="2761297" y="1492219"/>
                  </a:cubicBezTo>
                  <a:cubicBezTo>
                    <a:pt x="2760344" y="1496505"/>
                    <a:pt x="2769393" y="1494601"/>
                    <a:pt x="2767488" y="1500315"/>
                  </a:cubicBezTo>
                  <a:cubicBezTo>
                    <a:pt x="2763678" y="1502697"/>
                    <a:pt x="2762725" y="1498887"/>
                    <a:pt x="2758439" y="1502697"/>
                  </a:cubicBezTo>
                  <a:cubicBezTo>
                    <a:pt x="2760821" y="1498410"/>
                    <a:pt x="2758916" y="1494124"/>
                    <a:pt x="2750819" y="1499839"/>
                  </a:cubicBezTo>
                  <a:cubicBezTo>
                    <a:pt x="2756534" y="1501268"/>
                    <a:pt x="2758916" y="1503173"/>
                    <a:pt x="2752248" y="1509364"/>
                  </a:cubicBezTo>
                  <a:cubicBezTo>
                    <a:pt x="2751772" y="1500792"/>
                    <a:pt x="2739866" y="1511269"/>
                    <a:pt x="2737008" y="1514603"/>
                  </a:cubicBezTo>
                  <a:cubicBezTo>
                    <a:pt x="2733674" y="1516508"/>
                    <a:pt x="2735579" y="1508888"/>
                    <a:pt x="2728436" y="1514127"/>
                  </a:cubicBezTo>
                  <a:cubicBezTo>
                    <a:pt x="2726531" y="1521747"/>
                    <a:pt x="2742247" y="1517937"/>
                    <a:pt x="2749390" y="1509841"/>
                  </a:cubicBezTo>
                  <a:cubicBezTo>
                    <a:pt x="2747009" y="1517937"/>
                    <a:pt x="2736055" y="1518889"/>
                    <a:pt x="2732722" y="1523176"/>
                  </a:cubicBezTo>
                  <a:cubicBezTo>
                    <a:pt x="2730340" y="1522223"/>
                    <a:pt x="2726054" y="1515555"/>
                    <a:pt x="2718434" y="1518413"/>
                  </a:cubicBezTo>
                  <a:cubicBezTo>
                    <a:pt x="2714148" y="1521747"/>
                    <a:pt x="2711767" y="1525557"/>
                    <a:pt x="2715577" y="1528890"/>
                  </a:cubicBezTo>
                  <a:cubicBezTo>
                    <a:pt x="2720815" y="1524604"/>
                    <a:pt x="2717005" y="1523176"/>
                    <a:pt x="2720815" y="1521271"/>
                  </a:cubicBezTo>
                  <a:cubicBezTo>
                    <a:pt x="2733674" y="1520318"/>
                    <a:pt x="2713672" y="1533177"/>
                    <a:pt x="2725578" y="1527462"/>
                  </a:cubicBezTo>
                  <a:cubicBezTo>
                    <a:pt x="2725102" y="1531272"/>
                    <a:pt x="2714148" y="1535082"/>
                    <a:pt x="2709862" y="1538892"/>
                  </a:cubicBezTo>
                  <a:cubicBezTo>
                    <a:pt x="2708909" y="1536511"/>
                    <a:pt x="2720815" y="1529367"/>
                    <a:pt x="2709862" y="1528414"/>
                  </a:cubicBezTo>
                  <a:cubicBezTo>
                    <a:pt x="2703194" y="1532224"/>
                    <a:pt x="2701289" y="1535082"/>
                    <a:pt x="2701289" y="1538416"/>
                  </a:cubicBezTo>
                  <a:cubicBezTo>
                    <a:pt x="2698432" y="1536034"/>
                    <a:pt x="2685097" y="1544607"/>
                    <a:pt x="2689859" y="1548417"/>
                  </a:cubicBezTo>
                  <a:cubicBezTo>
                    <a:pt x="2680811" y="1554132"/>
                    <a:pt x="2668428" y="1559847"/>
                    <a:pt x="2672714" y="1565086"/>
                  </a:cubicBezTo>
                  <a:cubicBezTo>
                    <a:pt x="2670333" y="1566514"/>
                    <a:pt x="2669857" y="1562228"/>
                    <a:pt x="2666999" y="1564133"/>
                  </a:cubicBezTo>
                  <a:cubicBezTo>
                    <a:pt x="2676524" y="1553656"/>
                    <a:pt x="2664618" y="1554132"/>
                    <a:pt x="2657951" y="1551751"/>
                  </a:cubicBezTo>
                  <a:cubicBezTo>
                    <a:pt x="2651759" y="1557942"/>
                    <a:pt x="2657474" y="1556989"/>
                    <a:pt x="2658427" y="1563180"/>
                  </a:cubicBezTo>
                  <a:cubicBezTo>
                    <a:pt x="2651759" y="1563657"/>
                    <a:pt x="2643187" y="1569372"/>
                    <a:pt x="2637948" y="1568419"/>
                  </a:cubicBezTo>
                  <a:cubicBezTo>
                    <a:pt x="2625089" y="1581278"/>
                    <a:pt x="2607944" y="1585088"/>
                    <a:pt x="2599848" y="1596518"/>
                  </a:cubicBezTo>
                  <a:cubicBezTo>
                    <a:pt x="2601277" y="1599376"/>
                    <a:pt x="2607468" y="1592708"/>
                    <a:pt x="2608421" y="1596994"/>
                  </a:cubicBezTo>
                  <a:cubicBezTo>
                    <a:pt x="2606515" y="1596994"/>
                    <a:pt x="2602706" y="1598423"/>
                    <a:pt x="2603182" y="1600328"/>
                  </a:cubicBezTo>
                  <a:cubicBezTo>
                    <a:pt x="2600801" y="1601281"/>
                    <a:pt x="2599848" y="1599376"/>
                    <a:pt x="2598896" y="1598423"/>
                  </a:cubicBezTo>
                  <a:cubicBezTo>
                    <a:pt x="2590799" y="1604138"/>
                    <a:pt x="2591275" y="1608900"/>
                    <a:pt x="2583656" y="1614139"/>
                  </a:cubicBezTo>
                  <a:cubicBezTo>
                    <a:pt x="2583179" y="1612711"/>
                    <a:pt x="2585561" y="1610805"/>
                    <a:pt x="2585084" y="1608900"/>
                  </a:cubicBezTo>
                  <a:cubicBezTo>
                    <a:pt x="2552699" y="1630332"/>
                    <a:pt x="2535554" y="1636999"/>
                    <a:pt x="2502217" y="1656525"/>
                  </a:cubicBezTo>
                  <a:cubicBezTo>
                    <a:pt x="2509837" y="1654144"/>
                    <a:pt x="2516028" y="1651763"/>
                    <a:pt x="2520791" y="1649382"/>
                  </a:cubicBezTo>
                  <a:cubicBezTo>
                    <a:pt x="2515076" y="1664622"/>
                    <a:pt x="2489358" y="1664622"/>
                    <a:pt x="2480309" y="1677957"/>
                  </a:cubicBezTo>
                  <a:cubicBezTo>
                    <a:pt x="2485548" y="1677957"/>
                    <a:pt x="2487929" y="1675575"/>
                    <a:pt x="2487929" y="1680814"/>
                  </a:cubicBezTo>
                  <a:cubicBezTo>
                    <a:pt x="2469356" y="1690339"/>
                    <a:pt x="2451258" y="1694149"/>
                    <a:pt x="2450782" y="1707008"/>
                  </a:cubicBezTo>
                  <a:cubicBezTo>
                    <a:pt x="2462688" y="1701293"/>
                    <a:pt x="2473642" y="1691292"/>
                    <a:pt x="2479357" y="1702245"/>
                  </a:cubicBezTo>
                  <a:lnTo>
                    <a:pt x="2472213" y="1707008"/>
                  </a:lnTo>
                  <a:cubicBezTo>
                    <a:pt x="2475071" y="1712247"/>
                    <a:pt x="2481262" y="1711294"/>
                    <a:pt x="2487453" y="1709389"/>
                  </a:cubicBezTo>
                  <a:cubicBezTo>
                    <a:pt x="2493645" y="1706055"/>
                    <a:pt x="2481262" y="1709389"/>
                    <a:pt x="2487453" y="1705103"/>
                  </a:cubicBezTo>
                  <a:cubicBezTo>
                    <a:pt x="2498883" y="1712247"/>
                    <a:pt x="2530316" y="1697959"/>
                    <a:pt x="2532697" y="1679862"/>
                  </a:cubicBezTo>
                  <a:cubicBezTo>
                    <a:pt x="2541745" y="1680338"/>
                    <a:pt x="2529363" y="1690815"/>
                    <a:pt x="2525077" y="1695102"/>
                  </a:cubicBezTo>
                  <a:cubicBezTo>
                    <a:pt x="2529839" y="1698436"/>
                    <a:pt x="2539840" y="1692244"/>
                    <a:pt x="2545556" y="1694149"/>
                  </a:cubicBezTo>
                  <a:cubicBezTo>
                    <a:pt x="2546984" y="1688910"/>
                    <a:pt x="2553176" y="1687482"/>
                    <a:pt x="2551747" y="1684148"/>
                  </a:cubicBezTo>
                  <a:cubicBezTo>
                    <a:pt x="2556033" y="1681767"/>
                    <a:pt x="2555557" y="1689387"/>
                    <a:pt x="2559843" y="1687958"/>
                  </a:cubicBezTo>
                  <a:cubicBezTo>
                    <a:pt x="2564129" y="1685101"/>
                    <a:pt x="2560796" y="1682719"/>
                    <a:pt x="2566987" y="1679386"/>
                  </a:cubicBezTo>
                  <a:cubicBezTo>
                    <a:pt x="2574130" y="1683672"/>
                    <a:pt x="2580798" y="1673194"/>
                    <a:pt x="2586989" y="1667003"/>
                  </a:cubicBezTo>
                  <a:cubicBezTo>
                    <a:pt x="2602229" y="1665574"/>
                    <a:pt x="2618422" y="1650811"/>
                    <a:pt x="2628899" y="1651287"/>
                  </a:cubicBezTo>
                  <a:cubicBezTo>
                    <a:pt x="2633662" y="1646524"/>
                    <a:pt x="2634138" y="1642714"/>
                    <a:pt x="2640329" y="1637952"/>
                  </a:cubicBezTo>
                  <a:cubicBezTo>
                    <a:pt x="2642234" y="1639380"/>
                    <a:pt x="2647949" y="1635571"/>
                    <a:pt x="2649378" y="1639380"/>
                  </a:cubicBezTo>
                  <a:cubicBezTo>
                    <a:pt x="2664618" y="1629379"/>
                    <a:pt x="2668904" y="1626045"/>
                    <a:pt x="2685097" y="1615568"/>
                  </a:cubicBezTo>
                  <a:cubicBezTo>
                    <a:pt x="2687002" y="1618426"/>
                    <a:pt x="2680334" y="1621759"/>
                    <a:pt x="2675572" y="1624617"/>
                  </a:cubicBezTo>
                  <a:cubicBezTo>
                    <a:pt x="2684144" y="1621759"/>
                    <a:pt x="2690812" y="1623188"/>
                    <a:pt x="2699384" y="1620331"/>
                  </a:cubicBezTo>
                  <a:cubicBezTo>
                    <a:pt x="2700813" y="1618426"/>
                    <a:pt x="2700813" y="1616997"/>
                    <a:pt x="2700813" y="1615092"/>
                  </a:cubicBezTo>
                  <a:cubicBezTo>
                    <a:pt x="2704623" y="1614616"/>
                    <a:pt x="2709386" y="1612711"/>
                    <a:pt x="2711767" y="1615568"/>
                  </a:cubicBezTo>
                  <a:cubicBezTo>
                    <a:pt x="2711291" y="1620331"/>
                    <a:pt x="2699860" y="1619854"/>
                    <a:pt x="2704147" y="1623188"/>
                  </a:cubicBezTo>
                  <a:cubicBezTo>
                    <a:pt x="2692717" y="1627950"/>
                    <a:pt x="2676048" y="1639380"/>
                    <a:pt x="2681287" y="1646524"/>
                  </a:cubicBezTo>
                  <a:cubicBezTo>
                    <a:pt x="2681287" y="1651287"/>
                    <a:pt x="2676524" y="1645096"/>
                    <a:pt x="2678906" y="1643667"/>
                  </a:cubicBezTo>
                  <a:cubicBezTo>
                    <a:pt x="2673191" y="1650811"/>
                    <a:pt x="2669380" y="1646048"/>
                    <a:pt x="2659856" y="1654144"/>
                  </a:cubicBezTo>
                  <a:cubicBezTo>
                    <a:pt x="2656522" y="1656525"/>
                    <a:pt x="2661284" y="1658907"/>
                    <a:pt x="2654617" y="1661764"/>
                  </a:cubicBezTo>
                  <a:cubicBezTo>
                    <a:pt x="2655569" y="1663669"/>
                    <a:pt x="2658427" y="1662241"/>
                    <a:pt x="2659379" y="1664622"/>
                  </a:cubicBezTo>
                  <a:cubicBezTo>
                    <a:pt x="2650807" y="1669384"/>
                    <a:pt x="2634138" y="1678433"/>
                    <a:pt x="2634138" y="1685101"/>
                  </a:cubicBezTo>
                  <a:cubicBezTo>
                    <a:pt x="2622232" y="1688910"/>
                    <a:pt x="2610802" y="1700817"/>
                    <a:pt x="2597467" y="1700817"/>
                  </a:cubicBezTo>
                  <a:cubicBezTo>
                    <a:pt x="2596038" y="1711771"/>
                    <a:pt x="2569844" y="1714152"/>
                    <a:pt x="2569368" y="1724153"/>
                  </a:cubicBezTo>
                  <a:cubicBezTo>
                    <a:pt x="2565558" y="1725106"/>
                    <a:pt x="2564129" y="1721295"/>
                    <a:pt x="2561272" y="1720343"/>
                  </a:cubicBezTo>
                  <a:cubicBezTo>
                    <a:pt x="2562701" y="1724153"/>
                    <a:pt x="2559367" y="1727011"/>
                    <a:pt x="2555557" y="1723677"/>
                  </a:cubicBezTo>
                  <a:cubicBezTo>
                    <a:pt x="2540317" y="1735583"/>
                    <a:pt x="2509837" y="1744632"/>
                    <a:pt x="2503169" y="1757967"/>
                  </a:cubicBezTo>
                  <a:cubicBezTo>
                    <a:pt x="2495073" y="1756538"/>
                    <a:pt x="2477452" y="1766539"/>
                    <a:pt x="2472213" y="1774159"/>
                  </a:cubicBezTo>
                  <a:cubicBezTo>
                    <a:pt x="2474118" y="1774159"/>
                    <a:pt x="2475547" y="1774636"/>
                    <a:pt x="2476499" y="1776064"/>
                  </a:cubicBezTo>
                  <a:cubicBezTo>
                    <a:pt x="2457449" y="1794162"/>
                    <a:pt x="2436018" y="1797495"/>
                    <a:pt x="2431256" y="1816069"/>
                  </a:cubicBezTo>
                  <a:cubicBezTo>
                    <a:pt x="2439828" y="1816069"/>
                    <a:pt x="2436018" y="1807973"/>
                    <a:pt x="2444590" y="1804639"/>
                  </a:cubicBezTo>
                  <a:cubicBezTo>
                    <a:pt x="2436494" y="1826071"/>
                    <a:pt x="2388869" y="1838453"/>
                    <a:pt x="2374582" y="1858932"/>
                  </a:cubicBezTo>
                  <a:cubicBezTo>
                    <a:pt x="2355532" y="1859408"/>
                    <a:pt x="2354103" y="1881316"/>
                    <a:pt x="2341721" y="1876553"/>
                  </a:cubicBezTo>
                  <a:cubicBezTo>
                    <a:pt x="2338387" y="1878934"/>
                    <a:pt x="2336006" y="1881316"/>
                    <a:pt x="2336006" y="1883221"/>
                  </a:cubicBezTo>
                  <a:cubicBezTo>
                    <a:pt x="2331720" y="1884173"/>
                    <a:pt x="2327433" y="1885126"/>
                    <a:pt x="2323623" y="1885126"/>
                  </a:cubicBezTo>
                  <a:cubicBezTo>
                    <a:pt x="2322194" y="1887031"/>
                    <a:pt x="2320766" y="1889888"/>
                    <a:pt x="2323623" y="1888459"/>
                  </a:cubicBezTo>
                  <a:cubicBezTo>
                    <a:pt x="2319813" y="1893222"/>
                    <a:pt x="2315051" y="1894650"/>
                    <a:pt x="2309336" y="1894650"/>
                  </a:cubicBezTo>
                  <a:cubicBezTo>
                    <a:pt x="2287428" y="1908938"/>
                    <a:pt x="2274093" y="1921321"/>
                    <a:pt x="2250757" y="1931322"/>
                  </a:cubicBezTo>
                  <a:cubicBezTo>
                    <a:pt x="2240280" y="1945609"/>
                    <a:pt x="2210752" y="1956563"/>
                    <a:pt x="2193131" y="1965612"/>
                  </a:cubicBezTo>
                  <a:cubicBezTo>
                    <a:pt x="2158365" y="1993711"/>
                    <a:pt x="2115502" y="2008474"/>
                    <a:pt x="2092166" y="2031811"/>
                  </a:cubicBezTo>
                  <a:cubicBezTo>
                    <a:pt x="2091213" y="2028953"/>
                    <a:pt x="2086927" y="2031811"/>
                    <a:pt x="2086451" y="2028001"/>
                  </a:cubicBezTo>
                  <a:cubicBezTo>
                    <a:pt x="2080260" y="2031334"/>
                    <a:pt x="2082165" y="2033716"/>
                    <a:pt x="2084546" y="2036573"/>
                  </a:cubicBezTo>
                  <a:cubicBezTo>
                    <a:pt x="2077402" y="2039430"/>
                    <a:pt x="2079307" y="2036097"/>
                    <a:pt x="2075497" y="2035144"/>
                  </a:cubicBezTo>
                  <a:cubicBezTo>
                    <a:pt x="2075497" y="2041336"/>
                    <a:pt x="2072163" y="2040383"/>
                    <a:pt x="2065020" y="2043241"/>
                  </a:cubicBezTo>
                  <a:cubicBezTo>
                    <a:pt x="2065496" y="2048956"/>
                    <a:pt x="2074545" y="2038954"/>
                    <a:pt x="2075973" y="2043717"/>
                  </a:cubicBezTo>
                  <a:cubicBezTo>
                    <a:pt x="2067877" y="2046098"/>
                    <a:pt x="2051208" y="2054670"/>
                    <a:pt x="2050732" y="2049432"/>
                  </a:cubicBezTo>
                  <a:cubicBezTo>
                    <a:pt x="2044065" y="2052289"/>
                    <a:pt x="2045970" y="2054670"/>
                    <a:pt x="2048351" y="2057052"/>
                  </a:cubicBezTo>
                  <a:cubicBezTo>
                    <a:pt x="2025491" y="2069910"/>
                    <a:pt x="2016918" y="2065148"/>
                    <a:pt x="1996440" y="2084674"/>
                  </a:cubicBezTo>
                  <a:cubicBezTo>
                    <a:pt x="1997392" y="2081817"/>
                    <a:pt x="1995963" y="2082769"/>
                    <a:pt x="1994058" y="2081817"/>
                  </a:cubicBezTo>
                  <a:cubicBezTo>
                    <a:pt x="1987391" y="2085627"/>
                    <a:pt x="1985486" y="2088484"/>
                    <a:pt x="1985486" y="2091818"/>
                  </a:cubicBezTo>
                  <a:cubicBezTo>
                    <a:pt x="1980247" y="2096104"/>
                    <a:pt x="1978818" y="2092294"/>
                    <a:pt x="1974056" y="2094676"/>
                  </a:cubicBezTo>
                  <a:cubicBezTo>
                    <a:pt x="1964531" y="2100390"/>
                    <a:pt x="1970246" y="2105629"/>
                    <a:pt x="1959292" y="2111344"/>
                  </a:cubicBezTo>
                  <a:cubicBezTo>
                    <a:pt x="1960721" y="2102295"/>
                    <a:pt x="1944528" y="2117535"/>
                    <a:pt x="1938813" y="2116583"/>
                  </a:cubicBezTo>
                  <a:cubicBezTo>
                    <a:pt x="1933098" y="2120393"/>
                    <a:pt x="1935003" y="2124203"/>
                    <a:pt x="1928812" y="2128489"/>
                  </a:cubicBezTo>
                  <a:cubicBezTo>
                    <a:pt x="1926431" y="2126108"/>
                    <a:pt x="1933575" y="2123727"/>
                    <a:pt x="1932146" y="2121822"/>
                  </a:cubicBezTo>
                  <a:cubicBezTo>
                    <a:pt x="1911667" y="2132299"/>
                    <a:pt x="1907381" y="2138014"/>
                    <a:pt x="1887378" y="2148015"/>
                  </a:cubicBezTo>
                  <a:cubicBezTo>
                    <a:pt x="1878329" y="2152778"/>
                    <a:pt x="1867376" y="2161827"/>
                    <a:pt x="1861661" y="2164208"/>
                  </a:cubicBezTo>
                  <a:cubicBezTo>
                    <a:pt x="1854993" y="2167066"/>
                    <a:pt x="1850707" y="2164208"/>
                    <a:pt x="1844992" y="2167066"/>
                  </a:cubicBezTo>
                  <a:cubicBezTo>
                    <a:pt x="1834991" y="2171828"/>
                    <a:pt x="1820227" y="2186592"/>
                    <a:pt x="1814036" y="2183258"/>
                  </a:cubicBezTo>
                  <a:cubicBezTo>
                    <a:pt x="1797844" y="2196593"/>
                    <a:pt x="1779270" y="2205642"/>
                    <a:pt x="1755457" y="2219929"/>
                  </a:cubicBezTo>
                  <a:cubicBezTo>
                    <a:pt x="1756886" y="2225168"/>
                    <a:pt x="1734026" y="2233264"/>
                    <a:pt x="1728787" y="2234693"/>
                  </a:cubicBezTo>
                  <a:cubicBezTo>
                    <a:pt x="1724025" y="2238979"/>
                    <a:pt x="1727835" y="2237551"/>
                    <a:pt x="1729740" y="2239932"/>
                  </a:cubicBezTo>
                  <a:cubicBezTo>
                    <a:pt x="1723548" y="2242313"/>
                    <a:pt x="1719262" y="2241360"/>
                    <a:pt x="1711166" y="2247076"/>
                  </a:cubicBezTo>
                  <a:cubicBezTo>
                    <a:pt x="1705927" y="2251362"/>
                    <a:pt x="1710690" y="2251362"/>
                    <a:pt x="1713071" y="2253267"/>
                  </a:cubicBezTo>
                  <a:cubicBezTo>
                    <a:pt x="1709737" y="2256124"/>
                    <a:pt x="1708785" y="2253743"/>
                    <a:pt x="1707356" y="2252314"/>
                  </a:cubicBezTo>
                  <a:cubicBezTo>
                    <a:pt x="1686877" y="2259458"/>
                    <a:pt x="1674971" y="2280889"/>
                    <a:pt x="1653540" y="2284223"/>
                  </a:cubicBezTo>
                  <a:cubicBezTo>
                    <a:pt x="1649253" y="2291843"/>
                    <a:pt x="1625441" y="2296606"/>
                    <a:pt x="1625441" y="2307559"/>
                  </a:cubicBezTo>
                  <a:cubicBezTo>
                    <a:pt x="1621631" y="2308035"/>
                    <a:pt x="1616392" y="2311846"/>
                    <a:pt x="1614963" y="2308035"/>
                  </a:cubicBezTo>
                  <a:cubicBezTo>
                    <a:pt x="1609725" y="2310893"/>
                    <a:pt x="1612582" y="2313751"/>
                    <a:pt x="1610677" y="2316608"/>
                  </a:cubicBezTo>
                  <a:cubicBezTo>
                    <a:pt x="1605439" y="2309464"/>
                    <a:pt x="1589722" y="2328514"/>
                    <a:pt x="1580673" y="2333753"/>
                  </a:cubicBezTo>
                  <a:cubicBezTo>
                    <a:pt x="1573530" y="2338515"/>
                    <a:pt x="1561147" y="2337563"/>
                    <a:pt x="1558766" y="2347564"/>
                  </a:cubicBezTo>
                  <a:cubicBezTo>
                    <a:pt x="1544955" y="2345659"/>
                    <a:pt x="1535906" y="2359471"/>
                    <a:pt x="1521142" y="2369472"/>
                  </a:cubicBezTo>
                  <a:cubicBezTo>
                    <a:pt x="1518761" y="2370900"/>
                    <a:pt x="1520666" y="2372329"/>
                    <a:pt x="1521142" y="2373758"/>
                  </a:cubicBezTo>
                  <a:cubicBezTo>
                    <a:pt x="1497330" y="2383283"/>
                    <a:pt x="1486376" y="2396142"/>
                    <a:pt x="1473041" y="2406619"/>
                  </a:cubicBezTo>
                  <a:cubicBezTo>
                    <a:pt x="1466374" y="2410429"/>
                    <a:pt x="1462087" y="2409953"/>
                    <a:pt x="1458277" y="2408524"/>
                  </a:cubicBezTo>
                  <a:cubicBezTo>
                    <a:pt x="1448276" y="2413287"/>
                    <a:pt x="1450657" y="2417573"/>
                    <a:pt x="1443990" y="2421859"/>
                  </a:cubicBezTo>
                  <a:cubicBezTo>
                    <a:pt x="1441609" y="2416620"/>
                    <a:pt x="1428750" y="2432337"/>
                    <a:pt x="1426369" y="2427098"/>
                  </a:cubicBezTo>
                  <a:cubicBezTo>
                    <a:pt x="1422558" y="2435194"/>
                    <a:pt x="1410176" y="2440433"/>
                    <a:pt x="1401604" y="2444243"/>
                  </a:cubicBezTo>
                  <a:cubicBezTo>
                    <a:pt x="1407319" y="2441386"/>
                    <a:pt x="1390650" y="2446624"/>
                    <a:pt x="1386364" y="2449005"/>
                  </a:cubicBezTo>
                  <a:cubicBezTo>
                    <a:pt x="1380649" y="2452339"/>
                    <a:pt x="1378267" y="2456626"/>
                    <a:pt x="1373028" y="2459959"/>
                  </a:cubicBezTo>
                  <a:cubicBezTo>
                    <a:pt x="1366837" y="2463769"/>
                    <a:pt x="1358265" y="2463769"/>
                    <a:pt x="1351597" y="2467103"/>
                  </a:cubicBezTo>
                  <a:cubicBezTo>
                    <a:pt x="1342073" y="2471866"/>
                    <a:pt x="1323022" y="2481390"/>
                    <a:pt x="1308735" y="2492344"/>
                  </a:cubicBezTo>
                  <a:cubicBezTo>
                    <a:pt x="1303972" y="2491868"/>
                    <a:pt x="1303020" y="2492821"/>
                    <a:pt x="1303020" y="2488534"/>
                  </a:cubicBezTo>
                  <a:cubicBezTo>
                    <a:pt x="1294448" y="2504727"/>
                    <a:pt x="1279684" y="2501393"/>
                    <a:pt x="1266349" y="2511394"/>
                  </a:cubicBezTo>
                  <a:cubicBezTo>
                    <a:pt x="1269682" y="2513299"/>
                    <a:pt x="1275874" y="2509013"/>
                    <a:pt x="1278255" y="2512823"/>
                  </a:cubicBezTo>
                  <a:cubicBezTo>
                    <a:pt x="1266349" y="2508537"/>
                    <a:pt x="1243489" y="2531397"/>
                    <a:pt x="1227296" y="2538541"/>
                  </a:cubicBezTo>
                  <a:cubicBezTo>
                    <a:pt x="1231583" y="2542827"/>
                    <a:pt x="1244441" y="2529492"/>
                    <a:pt x="1247299" y="2536636"/>
                  </a:cubicBezTo>
                  <a:cubicBezTo>
                    <a:pt x="1250632" y="2526634"/>
                    <a:pt x="1265872" y="2525206"/>
                    <a:pt x="1275397" y="2516633"/>
                  </a:cubicBezTo>
                  <a:cubicBezTo>
                    <a:pt x="1251585" y="2539969"/>
                    <a:pt x="1209675" y="2565211"/>
                    <a:pt x="1188720" y="2580451"/>
                  </a:cubicBezTo>
                  <a:cubicBezTo>
                    <a:pt x="1203960" y="2584261"/>
                    <a:pt x="1232535" y="2550447"/>
                    <a:pt x="1248251" y="2555686"/>
                  </a:cubicBezTo>
                  <a:cubicBezTo>
                    <a:pt x="1258252" y="2545684"/>
                    <a:pt x="1260634" y="2545208"/>
                    <a:pt x="1267301" y="2538064"/>
                  </a:cubicBezTo>
                  <a:cubicBezTo>
                    <a:pt x="1267301" y="2541874"/>
                    <a:pt x="1269682" y="2543303"/>
                    <a:pt x="1275397" y="2541874"/>
                  </a:cubicBezTo>
                  <a:cubicBezTo>
                    <a:pt x="1280636" y="2527110"/>
                    <a:pt x="1313021" y="2521396"/>
                    <a:pt x="1313021" y="2509489"/>
                  </a:cubicBezTo>
                  <a:cubicBezTo>
                    <a:pt x="1321117" y="2512347"/>
                    <a:pt x="1327309" y="2501393"/>
                    <a:pt x="1333024" y="2499964"/>
                  </a:cubicBezTo>
                  <a:cubicBezTo>
                    <a:pt x="1333976" y="2501393"/>
                    <a:pt x="1327785" y="2503298"/>
                    <a:pt x="1329214" y="2505203"/>
                  </a:cubicBezTo>
                  <a:cubicBezTo>
                    <a:pt x="1334452" y="2509966"/>
                    <a:pt x="1356836" y="2490439"/>
                    <a:pt x="1352550" y="2489487"/>
                  </a:cubicBezTo>
                  <a:cubicBezTo>
                    <a:pt x="1365409" y="2489487"/>
                    <a:pt x="1375410" y="2477104"/>
                    <a:pt x="1386840" y="2466627"/>
                  </a:cubicBezTo>
                  <a:cubicBezTo>
                    <a:pt x="1397317" y="2465674"/>
                    <a:pt x="1433512" y="2449005"/>
                    <a:pt x="1437322" y="2437099"/>
                  </a:cubicBezTo>
                  <a:cubicBezTo>
                    <a:pt x="1440656" y="2435670"/>
                    <a:pt x="1442561" y="2436147"/>
                    <a:pt x="1443990" y="2439004"/>
                  </a:cubicBezTo>
                  <a:cubicBezTo>
                    <a:pt x="1463040" y="2426146"/>
                    <a:pt x="1473517" y="2417573"/>
                    <a:pt x="1496854" y="2409001"/>
                  </a:cubicBezTo>
                  <a:cubicBezTo>
                    <a:pt x="1481137" y="2422336"/>
                    <a:pt x="1463992" y="2426622"/>
                    <a:pt x="1457325" y="2439481"/>
                  </a:cubicBezTo>
                  <a:cubicBezTo>
                    <a:pt x="1459230" y="2439957"/>
                    <a:pt x="1462087" y="2438052"/>
                    <a:pt x="1463040" y="2440433"/>
                  </a:cubicBezTo>
                  <a:cubicBezTo>
                    <a:pt x="1469707" y="2435194"/>
                    <a:pt x="1470183" y="2434718"/>
                    <a:pt x="1476851" y="2433289"/>
                  </a:cubicBezTo>
                  <a:cubicBezTo>
                    <a:pt x="1481614" y="2427098"/>
                    <a:pt x="1491615" y="2417573"/>
                    <a:pt x="1500187" y="2417573"/>
                  </a:cubicBezTo>
                  <a:cubicBezTo>
                    <a:pt x="1502092" y="2409001"/>
                    <a:pt x="1514951" y="2405191"/>
                    <a:pt x="1518761" y="2395666"/>
                  </a:cubicBezTo>
                  <a:cubicBezTo>
                    <a:pt x="1513522" y="2404714"/>
                    <a:pt x="1524476" y="2397094"/>
                    <a:pt x="1531144" y="2394237"/>
                  </a:cubicBezTo>
                  <a:cubicBezTo>
                    <a:pt x="1505426" y="2419478"/>
                    <a:pt x="1470660" y="2436623"/>
                    <a:pt x="1449705" y="2454721"/>
                  </a:cubicBezTo>
                  <a:cubicBezTo>
                    <a:pt x="1445419" y="2456149"/>
                    <a:pt x="1434465" y="2455673"/>
                    <a:pt x="1434465" y="2462817"/>
                  </a:cubicBezTo>
                  <a:cubicBezTo>
                    <a:pt x="1428750" y="2464722"/>
                    <a:pt x="1425416" y="2462817"/>
                    <a:pt x="1419701" y="2464722"/>
                  </a:cubicBezTo>
                  <a:cubicBezTo>
                    <a:pt x="1423511" y="2465198"/>
                    <a:pt x="1418749" y="2467579"/>
                    <a:pt x="1415415" y="2473294"/>
                  </a:cubicBezTo>
                  <a:cubicBezTo>
                    <a:pt x="1412081" y="2475199"/>
                    <a:pt x="1411605" y="2470437"/>
                    <a:pt x="1407795" y="2473294"/>
                  </a:cubicBezTo>
                  <a:cubicBezTo>
                    <a:pt x="1399699" y="2477104"/>
                    <a:pt x="1407795" y="2480438"/>
                    <a:pt x="1399699" y="2484248"/>
                  </a:cubicBezTo>
                  <a:cubicBezTo>
                    <a:pt x="1399222" y="2481867"/>
                    <a:pt x="1396841" y="2482819"/>
                    <a:pt x="1394460" y="2484248"/>
                  </a:cubicBezTo>
                  <a:cubicBezTo>
                    <a:pt x="1383982" y="2501393"/>
                    <a:pt x="1344930" y="2513299"/>
                    <a:pt x="1333500" y="2525206"/>
                  </a:cubicBezTo>
                  <a:cubicBezTo>
                    <a:pt x="1315402" y="2529015"/>
                    <a:pt x="1303496" y="2546637"/>
                    <a:pt x="1278731" y="2556162"/>
                  </a:cubicBezTo>
                  <a:cubicBezTo>
                    <a:pt x="1271587" y="2563782"/>
                    <a:pt x="1258729" y="2574259"/>
                    <a:pt x="1253014" y="2571878"/>
                  </a:cubicBezTo>
                  <a:cubicBezTo>
                    <a:pt x="1249204" y="2574735"/>
                    <a:pt x="1248251" y="2577593"/>
                    <a:pt x="1245870" y="2580451"/>
                  </a:cubicBezTo>
                  <a:cubicBezTo>
                    <a:pt x="1247775" y="2581403"/>
                    <a:pt x="1250632" y="2579022"/>
                    <a:pt x="1251585" y="2581403"/>
                  </a:cubicBezTo>
                  <a:cubicBezTo>
                    <a:pt x="1245870" y="2579498"/>
                    <a:pt x="1243012" y="2585689"/>
                    <a:pt x="1237774" y="2588547"/>
                  </a:cubicBezTo>
                  <a:cubicBezTo>
                    <a:pt x="1215866" y="2600929"/>
                    <a:pt x="1183958" y="2619027"/>
                    <a:pt x="1158240" y="2633314"/>
                  </a:cubicBezTo>
                  <a:cubicBezTo>
                    <a:pt x="1155382" y="2629504"/>
                    <a:pt x="1158716" y="2629028"/>
                    <a:pt x="1163955" y="2626647"/>
                  </a:cubicBezTo>
                  <a:cubicBezTo>
                    <a:pt x="1162526" y="2625694"/>
                    <a:pt x="1162526" y="2624265"/>
                    <a:pt x="1163955" y="2623313"/>
                  </a:cubicBezTo>
                  <a:cubicBezTo>
                    <a:pt x="1162526" y="2622360"/>
                    <a:pt x="1159192" y="2624742"/>
                    <a:pt x="1160145" y="2625694"/>
                  </a:cubicBezTo>
                  <a:cubicBezTo>
                    <a:pt x="1154430" y="2628076"/>
                    <a:pt x="1161097" y="2621408"/>
                    <a:pt x="1155382" y="2622837"/>
                  </a:cubicBezTo>
                  <a:cubicBezTo>
                    <a:pt x="1150144" y="2639505"/>
                    <a:pt x="1123950" y="2642363"/>
                    <a:pt x="1107281" y="2652364"/>
                  </a:cubicBezTo>
                  <a:cubicBezTo>
                    <a:pt x="1107281" y="2652841"/>
                    <a:pt x="1110615" y="2651888"/>
                    <a:pt x="1111567" y="2650936"/>
                  </a:cubicBezTo>
                  <a:cubicBezTo>
                    <a:pt x="1095851" y="2667604"/>
                    <a:pt x="1070134" y="2685226"/>
                    <a:pt x="1056799" y="2686178"/>
                  </a:cubicBezTo>
                  <a:cubicBezTo>
                    <a:pt x="1050608" y="2689035"/>
                    <a:pt x="1060132" y="2691417"/>
                    <a:pt x="1052513" y="2694751"/>
                  </a:cubicBezTo>
                  <a:cubicBezTo>
                    <a:pt x="1055846" y="2687607"/>
                    <a:pt x="1043940" y="2697132"/>
                    <a:pt x="1042511" y="2691893"/>
                  </a:cubicBezTo>
                  <a:cubicBezTo>
                    <a:pt x="1040606" y="2694989"/>
                    <a:pt x="1037749" y="2697370"/>
                    <a:pt x="1034653" y="2698561"/>
                  </a:cubicBezTo>
                  <a:lnTo>
                    <a:pt x="1028292" y="2698234"/>
                  </a:lnTo>
                  <a:lnTo>
                    <a:pt x="1027033" y="2695763"/>
                  </a:lnTo>
                  <a:cubicBezTo>
                    <a:pt x="1024533" y="2696061"/>
                    <a:pt x="1021080" y="2697132"/>
                    <a:pt x="1019651" y="2697132"/>
                  </a:cubicBezTo>
                  <a:lnTo>
                    <a:pt x="1010666" y="2706117"/>
                  </a:lnTo>
                  <a:lnTo>
                    <a:pt x="1004888" y="2698561"/>
                  </a:lnTo>
                  <a:cubicBezTo>
                    <a:pt x="1003459" y="2705704"/>
                    <a:pt x="997744" y="2700466"/>
                    <a:pt x="992505" y="2707609"/>
                  </a:cubicBezTo>
                  <a:cubicBezTo>
                    <a:pt x="992029" y="2706657"/>
                    <a:pt x="990600" y="2706180"/>
                    <a:pt x="989171" y="2706657"/>
                  </a:cubicBezTo>
                  <a:cubicBezTo>
                    <a:pt x="990124" y="2699513"/>
                    <a:pt x="987743" y="2694751"/>
                    <a:pt x="993458" y="2690464"/>
                  </a:cubicBezTo>
                  <a:cubicBezTo>
                    <a:pt x="991553" y="2690464"/>
                    <a:pt x="989648" y="2689512"/>
                    <a:pt x="988695" y="2687607"/>
                  </a:cubicBezTo>
                  <a:cubicBezTo>
                    <a:pt x="985361" y="2689512"/>
                    <a:pt x="985838" y="2691417"/>
                    <a:pt x="982027" y="2693322"/>
                  </a:cubicBezTo>
                  <a:cubicBezTo>
                    <a:pt x="980599" y="2690464"/>
                    <a:pt x="977265" y="2691417"/>
                    <a:pt x="972503" y="2694751"/>
                  </a:cubicBezTo>
                  <a:cubicBezTo>
                    <a:pt x="975836" y="2689035"/>
                    <a:pt x="971550" y="2686654"/>
                    <a:pt x="966311" y="2686654"/>
                  </a:cubicBezTo>
                  <a:cubicBezTo>
                    <a:pt x="969645" y="2685702"/>
                    <a:pt x="971550" y="2684749"/>
                    <a:pt x="973455" y="2681892"/>
                  </a:cubicBezTo>
                  <a:cubicBezTo>
                    <a:pt x="967740" y="2681892"/>
                    <a:pt x="968693" y="2675224"/>
                    <a:pt x="973455" y="2670462"/>
                  </a:cubicBezTo>
                  <a:cubicBezTo>
                    <a:pt x="969645" y="2668557"/>
                    <a:pt x="970121" y="2674748"/>
                    <a:pt x="964406" y="2676177"/>
                  </a:cubicBezTo>
                  <a:lnTo>
                    <a:pt x="959168" y="2669033"/>
                  </a:lnTo>
                  <a:cubicBezTo>
                    <a:pt x="967740" y="2666176"/>
                    <a:pt x="964882" y="2662842"/>
                    <a:pt x="975836" y="2659032"/>
                  </a:cubicBezTo>
                  <a:cubicBezTo>
                    <a:pt x="976789" y="2655698"/>
                    <a:pt x="977265" y="2652364"/>
                    <a:pt x="978694" y="2648554"/>
                  </a:cubicBezTo>
                  <a:cubicBezTo>
                    <a:pt x="983456" y="2648078"/>
                    <a:pt x="982980" y="2645697"/>
                    <a:pt x="987743" y="2642839"/>
                  </a:cubicBezTo>
                  <a:cubicBezTo>
                    <a:pt x="990600" y="2645697"/>
                    <a:pt x="1002506" y="2638077"/>
                    <a:pt x="1003935" y="2635696"/>
                  </a:cubicBezTo>
                  <a:cubicBezTo>
                    <a:pt x="1001077" y="2635219"/>
                    <a:pt x="998696" y="2634267"/>
                    <a:pt x="994410" y="2637124"/>
                  </a:cubicBezTo>
                  <a:cubicBezTo>
                    <a:pt x="996315" y="2629028"/>
                    <a:pt x="989171" y="2630933"/>
                    <a:pt x="979170" y="2634743"/>
                  </a:cubicBezTo>
                  <a:cubicBezTo>
                    <a:pt x="977741" y="2637601"/>
                    <a:pt x="977741" y="2639982"/>
                    <a:pt x="976789" y="2642363"/>
                  </a:cubicBezTo>
                  <a:cubicBezTo>
                    <a:pt x="968216" y="2636648"/>
                    <a:pt x="955834" y="2650936"/>
                    <a:pt x="946785" y="2649031"/>
                  </a:cubicBezTo>
                  <a:cubicBezTo>
                    <a:pt x="943451" y="2654269"/>
                    <a:pt x="939641" y="2665699"/>
                    <a:pt x="949642" y="2660461"/>
                  </a:cubicBezTo>
                  <a:cubicBezTo>
                    <a:pt x="951547" y="2664271"/>
                    <a:pt x="939165" y="2668081"/>
                    <a:pt x="934879" y="2669509"/>
                  </a:cubicBezTo>
                  <a:cubicBezTo>
                    <a:pt x="931069" y="2667128"/>
                    <a:pt x="940118" y="2664271"/>
                    <a:pt x="940118" y="2661889"/>
                  </a:cubicBezTo>
                  <a:cubicBezTo>
                    <a:pt x="937736" y="2659508"/>
                    <a:pt x="927735" y="2664271"/>
                    <a:pt x="934402" y="2658079"/>
                  </a:cubicBezTo>
                  <a:cubicBezTo>
                    <a:pt x="930593" y="2659032"/>
                    <a:pt x="927259" y="2658555"/>
                    <a:pt x="922973" y="2660461"/>
                  </a:cubicBezTo>
                  <a:cubicBezTo>
                    <a:pt x="923449" y="2658555"/>
                    <a:pt x="923925" y="2657603"/>
                    <a:pt x="921544" y="2658555"/>
                  </a:cubicBezTo>
                  <a:cubicBezTo>
                    <a:pt x="922259" y="2656889"/>
                    <a:pt x="924878" y="2653912"/>
                    <a:pt x="926723" y="2651472"/>
                  </a:cubicBezTo>
                  <a:lnTo>
                    <a:pt x="927097" y="2648775"/>
                  </a:lnTo>
                  <a:lnTo>
                    <a:pt x="926909" y="2648892"/>
                  </a:lnTo>
                  <a:lnTo>
                    <a:pt x="927108" y="2648696"/>
                  </a:lnTo>
                  <a:lnTo>
                    <a:pt x="927259" y="2647602"/>
                  </a:lnTo>
                  <a:cubicBezTo>
                    <a:pt x="933926" y="2640458"/>
                    <a:pt x="943451" y="2639029"/>
                    <a:pt x="952500" y="2630933"/>
                  </a:cubicBezTo>
                  <a:cubicBezTo>
                    <a:pt x="948690" y="2628076"/>
                    <a:pt x="944404" y="2633791"/>
                    <a:pt x="940594" y="2636648"/>
                  </a:cubicBezTo>
                  <a:cubicBezTo>
                    <a:pt x="939165" y="2631886"/>
                    <a:pt x="932497" y="2637124"/>
                    <a:pt x="931545" y="2631886"/>
                  </a:cubicBezTo>
                  <a:cubicBezTo>
                    <a:pt x="932497" y="2629981"/>
                    <a:pt x="948214" y="2621884"/>
                    <a:pt x="940594" y="2621884"/>
                  </a:cubicBezTo>
                  <a:cubicBezTo>
                    <a:pt x="947738" y="2619503"/>
                    <a:pt x="951547" y="2618074"/>
                    <a:pt x="962501" y="2611407"/>
                  </a:cubicBezTo>
                  <a:cubicBezTo>
                    <a:pt x="961073" y="2600929"/>
                    <a:pt x="977265" y="2595214"/>
                    <a:pt x="983456" y="2585213"/>
                  </a:cubicBezTo>
                  <a:cubicBezTo>
                    <a:pt x="973931" y="2587118"/>
                    <a:pt x="975836" y="2593309"/>
                    <a:pt x="964882" y="2596643"/>
                  </a:cubicBezTo>
                  <a:cubicBezTo>
                    <a:pt x="961549" y="2593309"/>
                    <a:pt x="972503" y="2592833"/>
                    <a:pt x="969169" y="2588071"/>
                  </a:cubicBezTo>
                  <a:cubicBezTo>
                    <a:pt x="972979" y="2589976"/>
                    <a:pt x="974408" y="2587118"/>
                    <a:pt x="969169" y="2583784"/>
                  </a:cubicBezTo>
                  <a:cubicBezTo>
                    <a:pt x="972979" y="2582832"/>
                    <a:pt x="977741" y="2581879"/>
                    <a:pt x="975836" y="2585689"/>
                  </a:cubicBezTo>
                  <a:cubicBezTo>
                    <a:pt x="982980" y="2581403"/>
                    <a:pt x="984885" y="2579022"/>
                    <a:pt x="984885" y="2572831"/>
                  </a:cubicBezTo>
                  <a:cubicBezTo>
                    <a:pt x="995839" y="2570926"/>
                    <a:pt x="997744" y="2561400"/>
                    <a:pt x="1004888" y="2556162"/>
                  </a:cubicBezTo>
                  <a:cubicBezTo>
                    <a:pt x="997744" y="2555209"/>
                    <a:pt x="975836" y="2559019"/>
                    <a:pt x="973931" y="2564734"/>
                  </a:cubicBezTo>
                  <a:cubicBezTo>
                    <a:pt x="966787" y="2565687"/>
                    <a:pt x="975836" y="2557591"/>
                    <a:pt x="972503" y="2555209"/>
                  </a:cubicBezTo>
                  <a:cubicBezTo>
                    <a:pt x="966787" y="2554257"/>
                    <a:pt x="962978" y="2550447"/>
                    <a:pt x="955358" y="2553781"/>
                  </a:cubicBezTo>
                  <a:cubicBezTo>
                    <a:pt x="953453" y="2554733"/>
                    <a:pt x="955358" y="2555209"/>
                    <a:pt x="956310" y="2554733"/>
                  </a:cubicBezTo>
                  <a:cubicBezTo>
                    <a:pt x="957263" y="2558543"/>
                    <a:pt x="951071" y="2556162"/>
                    <a:pt x="947261" y="2560448"/>
                  </a:cubicBezTo>
                  <a:cubicBezTo>
                    <a:pt x="943451" y="2562353"/>
                    <a:pt x="950119" y="2563305"/>
                    <a:pt x="951547" y="2562353"/>
                  </a:cubicBezTo>
                  <a:cubicBezTo>
                    <a:pt x="950119" y="2565211"/>
                    <a:pt x="937260" y="2570449"/>
                    <a:pt x="934402" y="2568544"/>
                  </a:cubicBezTo>
                  <a:cubicBezTo>
                    <a:pt x="926783" y="2579498"/>
                    <a:pt x="896779" y="2596643"/>
                    <a:pt x="896303" y="2603787"/>
                  </a:cubicBezTo>
                  <a:cubicBezTo>
                    <a:pt x="895350" y="2607120"/>
                    <a:pt x="886777" y="2605216"/>
                    <a:pt x="883920" y="2605216"/>
                  </a:cubicBezTo>
                  <a:cubicBezTo>
                    <a:pt x="882491" y="2606168"/>
                    <a:pt x="882968" y="2607597"/>
                    <a:pt x="881063" y="2608549"/>
                  </a:cubicBezTo>
                  <a:cubicBezTo>
                    <a:pt x="880110" y="2613312"/>
                    <a:pt x="890588" y="2605692"/>
                    <a:pt x="885349" y="2610454"/>
                  </a:cubicBezTo>
                  <a:cubicBezTo>
                    <a:pt x="884396" y="2611883"/>
                    <a:pt x="882968" y="2613312"/>
                    <a:pt x="880586" y="2614741"/>
                  </a:cubicBezTo>
                  <a:cubicBezTo>
                    <a:pt x="873919" y="2606644"/>
                    <a:pt x="846773" y="2633314"/>
                    <a:pt x="838200" y="2640934"/>
                  </a:cubicBezTo>
                  <a:cubicBezTo>
                    <a:pt x="830580" y="2640934"/>
                    <a:pt x="817245" y="2645697"/>
                    <a:pt x="815340" y="2653317"/>
                  </a:cubicBezTo>
                  <a:cubicBezTo>
                    <a:pt x="808196" y="2658079"/>
                    <a:pt x="813911" y="2652841"/>
                    <a:pt x="811054" y="2651412"/>
                  </a:cubicBezTo>
                  <a:cubicBezTo>
                    <a:pt x="807244" y="2657127"/>
                    <a:pt x="807244" y="2655698"/>
                    <a:pt x="799624" y="2661413"/>
                  </a:cubicBezTo>
                  <a:cubicBezTo>
                    <a:pt x="810578" y="2659032"/>
                    <a:pt x="809625" y="2663794"/>
                    <a:pt x="818198" y="2664747"/>
                  </a:cubicBezTo>
                  <a:cubicBezTo>
                    <a:pt x="820103" y="2660461"/>
                    <a:pt x="823913" y="2662366"/>
                    <a:pt x="829151" y="2658079"/>
                  </a:cubicBezTo>
                  <a:cubicBezTo>
                    <a:pt x="823913" y="2665223"/>
                    <a:pt x="812959" y="2672843"/>
                    <a:pt x="800100" y="2680463"/>
                  </a:cubicBezTo>
                  <a:cubicBezTo>
                    <a:pt x="797243" y="2678558"/>
                    <a:pt x="790575" y="2678558"/>
                    <a:pt x="792956" y="2674272"/>
                  </a:cubicBezTo>
                  <a:cubicBezTo>
                    <a:pt x="787718" y="2677129"/>
                    <a:pt x="789623" y="2683797"/>
                    <a:pt x="794861" y="2680463"/>
                  </a:cubicBezTo>
                  <a:cubicBezTo>
                    <a:pt x="795814" y="2684749"/>
                    <a:pt x="776288" y="2687607"/>
                    <a:pt x="785813" y="2682844"/>
                  </a:cubicBezTo>
                  <a:cubicBezTo>
                    <a:pt x="782003" y="2680939"/>
                    <a:pt x="781050" y="2687607"/>
                    <a:pt x="774859" y="2689512"/>
                  </a:cubicBezTo>
                  <a:cubicBezTo>
                    <a:pt x="768668" y="2684749"/>
                    <a:pt x="760095" y="2684273"/>
                    <a:pt x="745808" y="2689512"/>
                  </a:cubicBezTo>
                  <a:cubicBezTo>
                    <a:pt x="746760" y="2683321"/>
                    <a:pt x="775335" y="2675224"/>
                    <a:pt x="778669" y="2672367"/>
                  </a:cubicBezTo>
                  <a:cubicBezTo>
                    <a:pt x="771525" y="2673319"/>
                    <a:pt x="765810" y="2671890"/>
                    <a:pt x="755809" y="2677606"/>
                  </a:cubicBezTo>
                  <a:cubicBezTo>
                    <a:pt x="753904" y="2673319"/>
                    <a:pt x="762476" y="2668557"/>
                    <a:pt x="768191" y="2665699"/>
                  </a:cubicBezTo>
                  <a:cubicBezTo>
                    <a:pt x="763429" y="2662366"/>
                    <a:pt x="756762" y="2669985"/>
                    <a:pt x="747713" y="2670938"/>
                  </a:cubicBezTo>
                  <a:cubicBezTo>
                    <a:pt x="749618" y="2666652"/>
                    <a:pt x="764381" y="2658555"/>
                    <a:pt x="765810" y="2662842"/>
                  </a:cubicBezTo>
                  <a:cubicBezTo>
                    <a:pt x="775335" y="2656650"/>
                    <a:pt x="766286" y="2652364"/>
                    <a:pt x="779621" y="2648554"/>
                  </a:cubicBezTo>
                  <a:cubicBezTo>
                    <a:pt x="773430" y="2649031"/>
                    <a:pt x="768191" y="2648554"/>
                    <a:pt x="760571" y="2651412"/>
                  </a:cubicBezTo>
                  <a:cubicBezTo>
                    <a:pt x="761048" y="2649507"/>
                    <a:pt x="761524" y="2648554"/>
                    <a:pt x="759143" y="2649507"/>
                  </a:cubicBezTo>
                  <a:cubicBezTo>
                    <a:pt x="758190" y="2647126"/>
                    <a:pt x="767239" y="2644268"/>
                    <a:pt x="764381" y="2641887"/>
                  </a:cubicBezTo>
                  <a:cubicBezTo>
                    <a:pt x="760571" y="2639505"/>
                    <a:pt x="753904" y="2641410"/>
                    <a:pt x="749142" y="2639505"/>
                  </a:cubicBezTo>
                  <a:cubicBezTo>
                    <a:pt x="735806" y="2649983"/>
                    <a:pt x="719614" y="2655222"/>
                    <a:pt x="702469" y="2666652"/>
                  </a:cubicBezTo>
                  <a:cubicBezTo>
                    <a:pt x="704850" y="2661889"/>
                    <a:pt x="697230" y="2664271"/>
                    <a:pt x="693420" y="2664747"/>
                  </a:cubicBezTo>
                  <a:cubicBezTo>
                    <a:pt x="701517" y="2665699"/>
                    <a:pt x="693897" y="2666652"/>
                    <a:pt x="698659" y="2671890"/>
                  </a:cubicBezTo>
                  <a:cubicBezTo>
                    <a:pt x="693897" y="2668557"/>
                    <a:pt x="688181" y="2673319"/>
                    <a:pt x="682943" y="2675701"/>
                  </a:cubicBezTo>
                  <a:cubicBezTo>
                    <a:pt x="678656" y="2674272"/>
                    <a:pt x="685324" y="2668081"/>
                    <a:pt x="679133" y="2670462"/>
                  </a:cubicBezTo>
                  <a:cubicBezTo>
                    <a:pt x="678656" y="2669033"/>
                    <a:pt x="684848" y="2667128"/>
                    <a:pt x="683419" y="2665223"/>
                  </a:cubicBezTo>
                  <a:cubicBezTo>
                    <a:pt x="683419" y="2659508"/>
                    <a:pt x="675323" y="2669509"/>
                    <a:pt x="673894" y="2666652"/>
                  </a:cubicBezTo>
                  <a:cubicBezTo>
                    <a:pt x="671513" y="2663318"/>
                    <a:pt x="680085" y="2659984"/>
                    <a:pt x="682466" y="2659984"/>
                  </a:cubicBezTo>
                  <a:cubicBezTo>
                    <a:pt x="688658" y="2654745"/>
                    <a:pt x="674370" y="2650459"/>
                    <a:pt x="684848" y="2645221"/>
                  </a:cubicBezTo>
                  <a:lnTo>
                    <a:pt x="687705" y="2649507"/>
                  </a:lnTo>
                  <a:cubicBezTo>
                    <a:pt x="697230" y="2643316"/>
                    <a:pt x="683419" y="2644268"/>
                    <a:pt x="690086" y="2638077"/>
                  </a:cubicBezTo>
                  <a:cubicBezTo>
                    <a:pt x="686276" y="2636172"/>
                    <a:pt x="689134" y="2642363"/>
                    <a:pt x="683419" y="2643792"/>
                  </a:cubicBezTo>
                  <a:cubicBezTo>
                    <a:pt x="679133" y="2639505"/>
                    <a:pt x="695325" y="2634267"/>
                    <a:pt x="691992" y="2629981"/>
                  </a:cubicBezTo>
                  <a:cubicBezTo>
                    <a:pt x="688181" y="2629504"/>
                    <a:pt x="683419" y="2630933"/>
                    <a:pt x="678180" y="2632838"/>
                  </a:cubicBezTo>
                  <a:cubicBezTo>
                    <a:pt x="676275" y="2627599"/>
                    <a:pt x="662464" y="2615693"/>
                    <a:pt x="649129" y="2632838"/>
                  </a:cubicBezTo>
                  <a:cubicBezTo>
                    <a:pt x="652939" y="2632362"/>
                    <a:pt x="655796" y="2633314"/>
                    <a:pt x="660559" y="2630457"/>
                  </a:cubicBezTo>
                  <a:cubicBezTo>
                    <a:pt x="658654" y="2635219"/>
                    <a:pt x="646748" y="2638553"/>
                    <a:pt x="641509" y="2640934"/>
                  </a:cubicBezTo>
                  <a:cubicBezTo>
                    <a:pt x="646748" y="2634743"/>
                    <a:pt x="634841" y="2633314"/>
                    <a:pt x="637223" y="2627599"/>
                  </a:cubicBezTo>
                  <a:cubicBezTo>
                    <a:pt x="641509" y="2626170"/>
                    <a:pt x="646272" y="2625218"/>
                    <a:pt x="650558" y="2623789"/>
                  </a:cubicBezTo>
                  <a:cubicBezTo>
                    <a:pt x="656273" y="2620456"/>
                    <a:pt x="659607" y="2617122"/>
                    <a:pt x="659607" y="2613788"/>
                  </a:cubicBezTo>
                  <a:cubicBezTo>
                    <a:pt x="651987" y="2615693"/>
                    <a:pt x="644843" y="2620932"/>
                    <a:pt x="638651" y="2625218"/>
                  </a:cubicBezTo>
                  <a:cubicBezTo>
                    <a:pt x="640556" y="2616169"/>
                    <a:pt x="651987" y="2616169"/>
                    <a:pt x="661988" y="2609502"/>
                  </a:cubicBezTo>
                  <a:cubicBezTo>
                    <a:pt x="661512" y="2608549"/>
                    <a:pt x="660083" y="2608073"/>
                    <a:pt x="658654" y="2608549"/>
                  </a:cubicBezTo>
                  <a:cubicBezTo>
                    <a:pt x="655320" y="2606644"/>
                    <a:pt x="670560" y="2607120"/>
                    <a:pt x="675323" y="2605692"/>
                  </a:cubicBezTo>
                  <a:cubicBezTo>
                    <a:pt x="680561" y="2599024"/>
                    <a:pt x="671989" y="2596643"/>
                    <a:pt x="681038" y="2591880"/>
                  </a:cubicBezTo>
                  <a:cubicBezTo>
                    <a:pt x="676275" y="2591404"/>
                    <a:pt x="671036" y="2591880"/>
                    <a:pt x="663416" y="2596643"/>
                  </a:cubicBezTo>
                  <a:cubicBezTo>
                    <a:pt x="663893" y="2591880"/>
                    <a:pt x="671989" y="2592357"/>
                    <a:pt x="676275" y="2588547"/>
                  </a:cubicBezTo>
                  <a:cubicBezTo>
                    <a:pt x="678180" y="2585213"/>
                    <a:pt x="676275" y="2581879"/>
                    <a:pt x="679133" y="2578069"/>
                  </a:cubicBezTo>
                  <a:cubicBezTo>
                    <a:pt x="678180" y="2577117"/>
                    <a:pt x="676752" y="2578069"/>
                    <a:pt x="675799" y="2577117"/>
                  </a:cubicBezTo>
                  <a:cubicBezTo>
                    <a:pt x="671036" y="2582832"/>
                    <a:pt x="649129" y="2603311"/>
                    <a:pt x="653892" y="2598072"/>
                  </a:cubicBezTo>
                  <a:cubicBezTo>
                    <a:pt x="652939" y="2596167"/>
                    <a:pt x="650558" y="2597596"/>
                    <a:pt x="649605" y="2596167"/>
                  </a:cubicBezTo>
                  <a:cubicBezTo>
                    <a:pt x="643414" y="2600453"/>
                    <a:pt x="643414" y="2604263"/>
                    <a:pt x="634365" y="2608549"/>
                  </a:cubicBezTo>
                  <a:cubicBezTo>
                    <a:pt x="630555" y="2606168"/>
                    <a:pt x="635318" y="2603787"/>
                    <a:pt x="631508" y="2601406"/>
                  </a:cubicBezTo>
                  <a:cubicBezTo>
                    <a:pt x="627698" y="2603311"/>
                    <a:pt x="629127" y="2606168"/>
                    <a:pt x="631508" y="2604739"/>
                  </a:cubicBezTo>
                  <a:cubicBezTo>
                    <a:pt x="627698" y="2608549"/>
                    <a:pt x="611982" y="2612836"/>
                    <a:pt x="609600" y="2618074"/>
                  </a:cubicBezTo>
                  <a:cubicBezTo>
                    <a:pt x="612934" y="2618551"/>
                    <a:pt x="614839" y="2621884"/>
                    <a:pt x="620078" y="2618074"/>
                  </a:cubicBezTo>
                  <a:cubicBezTo>
                    <a:pt x="624840" y="2614741"/>
                    <a:pt x="616268" y="2617598"/>
                    <a:pt x="617220" y="2613788"/>
                  </a:cubicBezTo>
                  <a:cubicBezTo>
                    <a:pt x="625793" y="2608549"/>
                    <a:pt x="623411" y="2615693"/>
                    <a:pt x="623411" y="2619027"/>
                  </a:cubicBezTo>
                  <a:cubicBezTo>
                    <a:pt x="620554" y="2620456"/>
                    <a:pt x="618173" y="2621884"/>
                    <a:pt x="618649" y="2623313"/>
                  </a:cubicBezTo>
                  <a:cubicBezTo>
                    <a:pt x="615315" y="2625218"/>
                    <a:pt x="614839" y="2620456"/>
                    <a:pt x="611029" y="2623313"/>
                  </a:cubicBezTo>
                  <a:lnTo>
                    <a:pt x="612217" y="2631233"/>
                  </a:lnTo>
                  <a:lnTo>
                    <a:pt x="614363" y="2628551"/>
                  </a:lnTo>
                  <a:cubicBezTo>
                    <a:pt x="616744" y="2631409"/>
                    <a:pt x="612934" y="2632362"/>
                    <a:pt x="617220" y="2632838"/>
                  </a:cubicBezTo>
                  <a:cubicBezTo>
                    <a:pt x="620077" y="2629980"/>
                    <a:pt x="620077" y="2627123"/>
                    <a:pt x="626745" y="2623789"/>
                  </a:cubicBezTo>
                  <a:cubicBezTo>
                    <a:pt x="626745" y="2628551"/>
                    <a:pt x="620077" y="2633790"/>
                    <a:pt x="614363" y="2635695"/>
                  </a:cubicBezTo>
                  <a:lnTo>
                    <a:pt x="611978" y="2632714"/>
                  </a:lnTo>
                  <a:lnTo>
                    <a:pt x="609005" y="2631946"/>
                  </a:lnTo>
                  <a:cubicBezTo>
                    <a:pt x="608171" y="2631053"/>
                    <a:pt x="607695" y="2629981"/>
                    <a:pt x="607695" y="2629981"/>
                  </a:cubicBezTo>
                  <a:lnTo>
                    <a:pt x="598647" y="2635696"/>
                  </a:lnTo>
                  <a:cubicBezTo>
                    <a:pt x="593884" y="2639505"/>
                    <a:pt x="599123" y="2646649"/>
                    <a:pt x="588645" y="2647602"/>
                  </a:cubicBezTo>
                  <a:cubicBezTo>
                    <a:pt x="587693" y="2646173"/>
                    <a:pt x="593884" y="2644268"/>
                    <a:pt x="592455" y="2642363"/>
                  </a:cubicBezTo>
                  <a:cubicBezTo>
                    <a:pt x="587217" y="2644744"/>
                    <a:pt x="583883" y="2642839"/>
                    <a:pt x="578644" y="2645221"/>
                  </a:cubicBezTo>
                  <a:cubicBezTo>
                    <a:pt x="581740" y="2642363"/>
                    <a:pt x="581978" y="2641649"/>
                    <a:pt x="582633" y="2640637"/>
                  </a:cubicBezTo>
                  <a:lnTo>
                    <a:pt x="588073" y="2635297"/>
                  </a:lnTo>
                  <a:lnTo>
                    <a:pt x="588169" y="2636648"/>
                  </a:lnTo>
                  <a:lnTo>
                    <a:pt x="591979" y="2634267"/>
                  </a:lnTo>
                  <a:cubicBezTo>
                    <a:pt x="592931" y="2633791"/>
                    <a:pt x="593884" y="2632838"/>
                    <a:pt x="592931" y="2632362"/>
                  </a:cubicBezTo>
                  <a:cubicBezTo>
                    <a:pt x="591979" y="2632838"/>
                    <a:pt x="590550" y="2633314"/>
                    <a:pt x="590550" y="2632362"/>
                  </a:cubicBezTo>
                  <a:cubicBezTo>
                    <a:pt x="593408" y="2630457"/>
                    <a:pt x="594360" y="2629028"/>
                    <a:pt x="594360" y="2627123"/>
                  </a:cubicBezTo>
                  <a:cubicBezTo>
                    <a:pt x="592217" y="2628552"/>
                    <a:pt x="590431" y="2628910"/>
                    <a:pt x="588943" y="2629445"/>
                  </a:cubicBezTo>
                  <a:lnTo>
                    <a:pt x="585919" y="2632270"/>
                  </a:lnTo>
                  <a:lnTo>
                    <a:pt x="584062" y="2631112"/>
                  </a:lnTo>
                  <a:cubicBezTo>
                    <a:pt x="581502" y="2631648"/>
                    <a:pt x="578168" y="2633553"/>
                    <a:pt x="574358" y="2636172"/>
                  </a:cubicBezTo>
                  <a:cubicBezTo>
                    <a:pt x="581025" y="2638553"/>
                    <a:pt x="573882" y="2640934"/>
                    <a:pt x="570548" y="2638553"/>
                  </a:cubicBezTo>
                  <a:cubicBezTo>
                    <a:pt x="561975" y="2644268"/>
                    <a:pt x="563404" y="2649031"/>
                    <a:pt x="552450" y="2654269"/>
                  </a:cubicBezTo>
                  <a:cubicBezTo>
                    <a:pt x="550069" y="2652841"/>
                    <a:pt x="553879" y="2650936"/>
                    <a:pt x="556737" y="2649031"/>
                  </a:cubicBezTo>
                  <a:cubicBezTo>
                    <a:pt x="555308" y="2648078"/>
                    <a:pt x="552450" y="2649031"/>
                    <a:pt x="551022" y="2648078"/>
                  </a:cubicBezTo>
                  <a:cubicBezTo>
                    <a:pt x="546260" y="2654031"/>
                    <a:pt x="539116" y="2659032"/>
                    <a:pt x="532449" y="2663795"/>
                  </a:cubicBezTo>
                  <a:lnTo>
                    <a:pt x="521971" y="2673320"/>
                  </a:lnTo>
                  <a:lnTo>
                    <a:pt x="524827" y="2677605"/>
                  </a:lnTo>
                  <a:cubicBezTo>
                    <a:pt x="519113" y="2681891"/>
                    <a:pt x="513398" y="2684749"/>
                    <a:pt x="510540" y="2683320"/>
                  </a:cubicBezTo>
                  <a:lnTo>
                    <a:pt x="516529" y="2678080"/>
                  </a:lnTo>
                  <a:lnTo>
                    <a:pt x="511136" y="2678023"/>
                  </a:lnTo>
                  <a:cubicBezTo>
                    <a:pt x="509112" y="2678201"/>
                    <a:pt x="506731" y="2679035"/>
                    <a:pt x="503397" y="2681892"/>
                  </a:cubicBezTo>
                  <a:cubicBezTo>
                    <a:pt x="502444" y="2679034"/>
                    <a:pt x="506254" y="2673319"/>
                    <a:pt x="510540" y="2673319"/>
                  </a:cubicBezTo>
                  <a:cubicBezTo>
                    <a:pt x="510064" y="2669509"/>
                    <a:pt x="507207" y="2669985"/>
                    <a:pt x="502920" y="2673319"/>
                  </a:cubicBezTo>
                  <a:cubicBezTo>
                    <a:pt x="496253" y="2675701"/>
                    <a:pt x="507207" y="2669033"/>
                    <a:pt x="509588" y="2667604"/>
                  </a:cubicBezTo>
                  <a:cubicBezTo>
                    <a:pt x="496729" y="2663318"/>
                    <a:pt x="475298" y="2687130"/>
                    <a:pt x="492443" y="2688083"/>
                  </a:cubicBezTo>
                  <a:lnTo>
                    <a:pt x="486728" y="2691417"/>
                  </a:lnTo>
                  <a:cubicBezTo>
                    <a:pt x="489109" y="2691417"/>
                    <a:pt x="491490" y="2690941"/>
                    <a:pt x="493872" y="2689988"/>
                  </a:cubicBezTo>
                  <a:cubicBezTo>
                    <a:pt x="495300" y="2697132"/>
                    <a:pt x="483394" y="2700942"/>
                    <a:pt x="476727" y="2706657"/>
                  </a:cubicBezTo>
                  <a:cubicBezTo>
                    <a:pt x="479584" y="2700466"/>
                    <a:pt x="469107" y="2704752"/>
                    <a:pt x="463868" y="2707133"/>
                  </a:cubicBezTo>
                  <a:cubicBezTo>
                    <a:pt x="459105" y="2709991"/>
                    <a:pt x="463392" y="2712848"/>
                    <a:pt x="461963" y="2715706"/>
                  </a:cubicBezTo>
                  <a:cubicBezTo>
                    <a:pt x="454819" y="2717134"/>
                    <a:pt x="452914" y="2718563"/>
                    <a:pt x="449104" y="2723802"/>
                  </a:cubicBezTo>
                  <a:cubicBezTo>
                    <a:pt x="443865" y="2720468"/>
                    <a:pt x="442913" y="2717134"/>
                    <a:pt x="434817" y="2722373"/>
                  </a:cubicBezTo>
                  <a:cubicBezTo>
                    <a:pt x="434340" y="2718563"/>
                    <a:pt x="430530" y="2714753"/>
                    <a:pt x="439579" y="2710467"/>
                  </a:cubicBezTo>
                  <a:cubicBezTo>
                    <a:pt x="424815" y="2719039"/>
                    <a:pt x="405765" y="2721897"/>
                    <a:pt x="396240" y="2713324"/>
                  </a:cubicBezTo>
                  <a:cubicBezTo>
                    <a:pt x="389573" y="2713324"/>
                    <a:pt x="384810" y="2717610"/>
                    <a:pt x="381477" y="2722373"/>
                  </a:cubicBezTo>
                  <a:cubicBezTo>
                    <a:pt x="381477" y="2711896"/>
                    <a:pt x="401955" y="2708086"/>
                    <a:pt x="389097" y="2699989"/>
                  </a:cubicBezTo>
                  <a:cubicBezTo>
                    <a:pt x="383858" y="2702847"/>
                    <a:pt x="390525" y="2704752"/>
                    <a:pt x="383858" y="2707609"/>
                  </a:cubicBezTo>
                  <a:cubicBezTo>
                    <a:pt x="382429" y="2698561"/>
                    <a:pt x="374333" y="2717134"/>
                    <a:pt x="389097" y="2707609"/>
                  </a:cubicBezTo>
                  <a:cubicBezTo>
                    <a:pt x="389097" y="2715229"/>
                    <a:pt x="369570" y="2712372"/>
                    <a:pt x="376714" y="2704752"/>
                  </a:cubicBezTo>
                  <a:cubicBezTo>
                    <a:pt x="372904" y="2702370"/>
                    <a:pt x="370999" y="2706657"/>
                    <a:pt x="366713" y="2709514"/>
                  </a:cubicBezTo>
                  <a:cubicBezTo>
                    <a:pt x="366237" y="2706180"/>
                    <a:pt x="372428" y="2699513"/>
                    <a:pt x="378143" y="2699513"/>
                  </a:cubicBezTo>
                  <a:cubicBezTo>
                    <a:pt x="376238" y="2699513"/>
                    <a:pt x="375285" y="2697132"/>
                    <a:pt x="372428" y="2698561"/>
                  </a:cubicBezTo>
                  <a:cubicBezTo>
                    <a:pt x="376714" y="2691893"/>
                    <a:pt x="382429" y="2695227"/>
                    <a:pt x="392430" y="2689512"/>
                  </a:cubicBezTo>
                  <a:lnTo>
                    <a:pt x="384810" y="2689512"/>
                  </a:lnTo>
                  <a:cubicBezTo>
                    <a:pt x="385763" y="2684273"/>
                    <a:pt x="399574" y="2682844"/>
                    <a:pt x="396240" y="2687130"/>
                  </a:cubicBezTo>
                  <a:cubicBezTo>
                    <a:pt x="397669" y="2684749"/>
                    <a:pt x="401955" y="2681892"/>
                    <a:pt x="403860" y="2679511"/>
                  </a:cubicBezTo>
                  <a:cubicBezTo>
                    <a:pt x="402908" y="2677606"/>
                    <a:pt x="400050" y="2679034"/>
                    <a:pt x="399098" y="2676653"/>
                  </a:cubicBezTo>
                  <a:cubicBezTo>
                    <a:pt x="405289" y="2676177"/>
                    <a:pt x="404813" y="2677129"/>
                    <a:pt x="410528" y="2674272"/>
                  </a:cubicBezTo>
                  <a:cubicBezTo>
                    <a:pt x="411957" y="2679034"/>
                    <a:pt x="413385" y="2681416"/>
                    <a:pt x="422434" y="2675701"/>
                  </a:cubicBezTo>
                  <a:cubicBezTo>
                    <a:pt x="425292" y="2677129"/>
                    <a:pt x="420053" y="2679034"/>
                    <a:pt x="421005" y="2680939"/>
                  </a:cubicBezTo>
                  <a:cubicBezTo>
                    <a:pt x="422434" y="2681892"/>
                    <a:pt x="426244" y="2679034"/>
                    <a:pt x="429102" y="2677606"/>
                  </a:cubicBezTo>
                  <a:cubicBezTo>
                    <a:pt x="433864" y="2674748"/>
                    <a:pt x="422910" y="2672843"/>
                    <a:pt x="431483" y="2669985"/>
                  </a:cubicBezTo>
                  <a:cubicBezTo>
                    <a:pt x="430054" y="2674748"/>
                    <a:pt x="433864" y="2672367"/>
                    <a:pt x="433864" y="2677129"/>
                  </a:cubicBezTo>
                  <a:cubicBezTo>
                    <a:pt x="426244" y="2680939"/>
                    <a:pt x="423863" y="2680939"/>
                    <a:pt x="421482" y="2686178"/>
                  </a:cubicBezTo>
                  <a:cubicBezTo>
                    <a:pt x="427197" y="2687130"/>
                    <a:pt x="431007" y="2677129"/>
                    <a:pt x="435769" y="2680463"/>
                  </a:cubicBezTo>
                  <a:cubicBezTo>
                    <a:pt x="441008" y="2677129"/>
                    <a:pt x="445770" y="2668557"/>
                    <a:pt x="437674" y="2671890"/>
                  </a:cubicBezTo>
                  <a:lnTo>
                    <a:pt x="451560" y="2663318"/>
                  </a:lnTo>
                  <a:lnTo>
                    <a:pt x="457855" y="2663318"/>
                  </a:lnTo>
                  <a:cubicBezTo>
                    <a:pt x="461963" y="2660937"/>
                    <a:pt x="466488" y="2657365"/>
                    <a:pt x="471012" y="2656174"/>
                  </a:cubicBezTo>
                  <a:cubicBezTo>
                    <a:pt x="466725" y="2663794"/>
                    <a:pt x="472917" y="2659032"/>
                    <a:pt x="477203" y="2661413"/>
                  </a:cubicBezTo>
                  <a:cubicBezTo>
                    <a:pt x="474345" y="2662366"/>
                    <a:pt x="459582" y="2665699"/>
                    <a:pt x="462439" y="2670462"/>
                  </a:cubicBezTo>
                  <a:cubicBezTo>
                    <a:pt x="466725" y="2669509"/>
                    <a:pt x="478632" y="2667128"/>
                    <a:pt x="480536" y="2662366"/>
                  </a:cubicBezTo>
                  <a:cubicBezTo>
                    <a:pt x="476250" y="2664747"/>
                    <a:pt x="478155" y="2659032"/>
                    <a:pt x="480536" y="2658079"/>
                  </a:cubicBezTo>
                  <a:cubicBezTo>
                    <a:pt x="489109" y="2658079"/>
                    <a:pt x="511017" y="2645221"/>
                    <a:pt x="502920" y="2641410"/>
                  </a:cubicBezTo>
                  <a:cubicBezTo>
                    <a:pt x="497205" y="2649983"/>
                    <a:pt x="485775" y="2654269"/>
                    <a:pt x="476250" y="2656174"/>
                  </a:cubicBezTo>
                  <a:lnTo>
                    <a:pt x="485152" y="2646335"/>
                  </a:lnTo>
                  <a:lnTo>
                    <a:pt x="488931" y="2648197"/>
                  </a:lnTo>
                  <a:cubicBezTo>
                    <a:pt x="491133" y="2647245"/>
                    <a:pt x="493872" y="2645221"/>
                    <a:pt x="496253" y="2643792"/>
                  </a:cubicBezTo>
                  <a:cubicBezTo>
                    <a:pt x="494824" y="2639982"/>
                    <a:pt x="488633" y="2645221"/>
                    <a:pt x="484823" y="2646173"/>
                  </a:cubicBezTo>
                  <a:lnTo>
                    <a:pt x="484983" y="2646252"/>
                  </a:lnTo>
                  <a:lnTo>
                    <a:pt x="476341" y="2648399"/>
                  </a:lnTo>
                  <a:lnTo>
                    <a:pt x="480060" y="2646173"/>
                  </a:lnTo>
                  <a:cubicBezTo>
                    <a:pt x="482442" y="2643792"/>
                    <a:pt x="478632" y="2644744"/>
                    <a:pt x="479108" y="2640934"/>
                  </a:cubicBezTo>
                  <a:cubicBezTo>
                    <a:pt x="484823" y="2637601"/>
                    <a:pt x="492919" y="2636172"/>
                    <a:pt x="495776" y="2630933"/>
                  </a:cubicBezTo>
                  <a:cubicBezTo>
                    <a:pt x="486252" y="2632838"/>
                    <a:pt x="494348" y="2619979"/>
                    <a:pt x="485775" y="2628076"/>
                  </a:cubicBezTo>
                  <a:cubicBezTo>
                    <a:pt x="481489" y="2627599"/>
                    <a:pt x="491490" y="2623789"/>
                    <a:pt x="495300" y="2619503"/>
                  </a:cubicBezTo>
                  <a:cubicBezTo>
                    <a:pt x="491490" y="2616169"/>
                    <a:pt x="485299" y="2623313"/>
                    <a:pt x="481489" y="2626170"/>
                  </a:cubicBezTo>
                  <a:cubicBezTo>
                    <a:pt x="481013" y="2623789"/>
                    <a:pt x="479108" y="2622837"/>
                    <a:pt x="475774" y="2625218"/>
                  </a:cubicBezTo>
                  <a:cubicBezTo>
                    <a:pt x="480536" y="2621884"/>
                    <a:pt x="485299" y="2618074"/>
                    <a:pt x="484823" y="2612359"/>
                  </a:cubicBezTo>
                  <a:cubicBezTo>
                    <a:pt x="483870" y="2611407"/>
                    <a:pt x="482442" y="2612359"/>
                    <a:pt x="481489" y="2611407"/>
                  </a:cubicBezTo>
                  <a:cubicBezTo>
                    <a:pt x="476727" y="2616169"/>
                    <a:pt x="472917" y="2620932"/>
                    <a:pt x="467678" y="2625694"/>
                  </a:cubicBezTo>
                  <a:cubicBezTo>
                    <a:pt x="461963" y="2621408"/>
                    <a:pt x="437674" y="2629028"/>
                    <a:pt x="442437" y="2638077"/>
                  </a:cubicBezTo>
                  <a:cubicBezTo>
                    <a:pt x="434817" y="2640458"/>
                    <a:pt x="429102" y="2639029"/>
                    <a:pt x="423387" y="2638077"/>
                  </a:cubicBezTo>
                  <a:lnTo>
                    <a:pt x="415563" y="2644847"/>
                  </a:lnTo>
                  <a:lnTo>
                    <a:pt x="416837" y="2649746"/>
                  </a:lnTo>
                  <a:cubicBezTo>
                    <a:pt x="417671" y="2651889"/>
                    <a:pt x="419100" y="2653556"/>
                    <a:pt x="421957" y="2652841"/>
                  </a:cubicBezTo>
                  <a:cubicBezTo>
                    <a:pt x="420529" y="2656413"/>
                    <a:pt x="415290" y="2655222"/>
                    <a:pt x="412194" y="2652603"/>
                  </a:cubicBezTo>
                  <a:lnTo>
                    <a:pt x="414637" y="2645648"/>
                  </a:lnTo>
                  <a:lnTo>
                    <a:pt x="411897" y="2648019"/>
                  </a:lnTo>
                  <a:cubicBezTo>
                    <a:pt x="406599" y="2650579"/>
                    <a:pt x="401003" y="2653317"/>
                    <a:pt x="398622" y="2659032"/>
                  </a:cubicBezTo>
                  <a:cubicBezTo>
                    <a:pt x="412433" y="2645697"/>
                    <a:pt x="386239" y="2646649"/>
                    <a:pt x="401479" y="2633791"/>
                  </a:cubicBezTo>
                  <a:cubicBezTo>
                    <a:pt x="395288" y="2631886"/>
                    <a:pt x="398622" y="2626647"/>
                    <a:pt x="393383" y="2622360"/>
                  </a:cubicBezTo>
                  <a:cubicBezTo>
                    <a:pt x="401955" y="2615693"/>
                    <a:pt x="408147" y="2614264"/>
                    <a:pt x="413862" y="2614264"/>
                  </a:cubicBezTo>
                  <a:cubicBezTo>
                    <a:pt x="416243" y="2612836"/>
                    <a:pt x="414338" y="2611407"/>
                    <a:pt x="413862" y="2609978"/>
                  </a:cubicBezTo>
                  <a:cubicBezTo>
                    <a:pt x="424339" y="2605216"/>
                    <a:pt x="433864" y="2600929"/>
                    <a:pt x="440532" y="2602834"/>
                  </a:cubicBezTo>
                  <a:cubicBezTo>
                    <a:pt x="442437" y="2598548"/>
                    <a:pt x="442437" y="2594262"/>
                    <a:pt x="452438" y="2589499"/>
                  </a:cubicBezTo>
                  <a:cubicBezTo>
                    <a:pt x="452914" y="2585213"/>
                    <a:pt x="443865" y="2588547"/>
                    <a:pt x="448628" y="2584261"/>
                  </a:cubicBezTo>
                  <a:cubicBezTo>
                    <a:pt x="442913" y="2584737"/>
                    <a:pt x="439103" y="2585689"/>
                    <a:pt x="429102" y="2590452"/>
                  </a:cubicBezTo>
                  <a:cubicBezTo>
                    <a:pt x="436722" y="2582356"/>
                    <a:pt x="425768" y="2586642"/>
                    <a:pt x="423387" y="2579022"/>
                  </a:cubicBezTo>
                  <a:cubicBezTo>
                    <a:pt x="417195" y="2588547"/>
                    <a:pt x="411480" y="2588071"/>
                    <a:pt x="398145" y="2595691"/>
                  </a:cubicBezTo>
                  <a:cubicBezTo>
                    <a:pt x="401479" y="2588071"/>
                    <a:pt x="418624" y="2585689"/>
                    <a:pt x="417195" y="2578069"/>
                  </a:cubicBezTo>
                  <a:cubicBezTo>
                    <a:pt x="421482" y="2578069"/>
                    <a:pt x="428625" y="2572354"/>
                    <a:pt x="434340" y="2569021"/>
                  </a:cubicBezTo>
                  <a:cubicBezTo>
                    <a:pt x="447199" y="2544255"/>
                    <a:pt x="403860" y="2568544"/>
                    <a:pt x="391002" y="2564258"/>
                  </a:cubicBezTo>
                  <a:cubicBezTo>
                    <a:pt x="390049" y="2566163"/>
                    <a:pt x="387668" y="2568068"/>
                    <a:pt x="384334" y="2569973"/>
                  </a:cubicBezTo>
                  <a:cubicBezTo>
                    <a:pt x="383858" y="2569021"/>
                    <a:pt x="382429" y="2568544"/>
                    <a:pt x="381000" y="2569021"/>
                  </a:cubicBezTo>
                  <a:cubicBezTo>
                    <a:pt x="376714" y="2567116"/>
                    <a:pt x="386715" y="2564734"/>
                    <a:pt x="381953" y="2562829"/>
                  </a:cubicBezTo>
                  <a:cubicBezTo>
                    <a:pt x="376714" y="2565687"/>
                    <a:pt x="377190" y="2563305"/>
                    <a:pt x="372904" y="2560924"/>
                  </a:cubicBezTo>
                  <a:cubicBezTo>
                    <a:pt x="360045" y="2572354"/>
                    <a:pt x="346710" y="2579974"/>
                    <a:pt x="336233" y="2576164"/>
                  </a:cubicBezTo>
                  <a:cubicBezTo>
                    <a:pt x="335280" y="2578069"/>
                    <a:pt x="332899" y="2579974"/>
                    <a:pt x="329565" y="2581879"/>
                  </a:cubicBezTo>
                  <a:cubicBezTo>
                    <a:pt x="327184" y="2577593"/>
                    <a:pt x="319564" y="2582356"/>
                    <a:pt x="315278" y="2580451"/>
                  </a:cubicBezTo>
                  <a:cubicBezTo>
                    <a:pt x="307182" y="2569021"/>
                    <a:pt x="320993" y="2557114"/>
                    <a:pt x="319088" y="2545684"/>
                  </a:cubicBezTo>
                  <a:cubicBezTo>
                    <a:pt x="299562" y="2551876"/>
                    <a:pt x="298133" y="2562353"/>
                    <a:pt x="278130" y="2573307"/>
                  </a:cubicBezTo>
                  <a:lnTo>
                    <a:pt x="293326" y="2576156"/>
                  </a:lnTo>
                  <a:lnTo>
                    <a:pt x="293846" y="2575688"/>
                  </a:lnTo>
                  <a:cubicBezTo>
                    <a:pt x="299085" y="2575688"/>
                    <a:pt x="285750" y="2583308"/>
                    <a:pt x="280987" y="2583308"/>
                  </a:cubicBezTo>
                  <a:lnTo>
                    <a:pt x="282914" y="2580659"/>
                  </a:lnTo>
                  <a:lnTo>
                    <a:pt x="272951" y="2581285"/>
                  </a:lnTo>
                  <a:lnTo>
                    <a:pt x="271744" y="2581895"/>
                  </a:lnTo>
                  <a:lnTo>
                    <a:pt x="269975" y="2584856"/>
                  </a:lnTo>
                  <a:cubicBezTo>
                    <a:pt x="267058" y="2586404"/>
                    <a:pt x="263367" y="2587594"/>
                    <a:pt x="262414" y="2587594"/>
                  </a:cubicBezTo>
                  <a:lnTo>
                    <a:pt x="264227" y="2585692"/>
                  </a:lnTo>
                  <a:lnTo>
                    <a:pt x="255747" y="2589976"/>
                  </a:lnTo>
                  <a:cubicBezTo>
                    <a:pt x="250508" y="2589023"/>
                    <a:pt x="254318" y="2586166"/>
                    <a:pt x="249555" y="2584737"/>
                  </a:cubicBezTo>
                  <a:cubicBezTo>
                    <a:pt x="223838" y="2601406"/>
                    <a:pt x="198597" y="2609978"/>
                    <a:pt x="174308" y="2612836"/>
                  </a:cubicBezTo>
                  <a:cubicBezTo>
                    <a:pt x="136684" y="2633314"/>
                    <a:pt x="104299" y="2611883"/>
                    <a:pt x="121920" y="2584261"/>
                  </a:cubicBezTo>
                  <a:cubicBezTo>
                    <a:pt x="125254" y="2585689"/>
                    <a:pt x="129064" y="2585689"/>
                    <a:pt x="130969" y="2589023"/>
                  </a:cubicBezTo>
                  <a:cubicBezTo>
                    <a:pt x="140018" y="2582832"/>
                    <a:pt x="145257" y="2583784"/>
                    <a:pt x="153353" y="2579974"/>
                  </a:cubicBezTo>
                  <a:cubicBezTo>
                    <a:pt x="166212" y="2562829"/>
                    <a:pt x="189072" y="2558067"/>
                    <a:pt x="207169" y="2544255"/>
                  </a:cubicBezTo>
                  <a:cubicBezTo>
                    <a:pt x="207645" y="2545684"/>
                    <a:pt x="206217" y="2546637"/>
                    <a:pt x="207169" y="2547589"/>
                  </a:cubicBezTo>
                  <a:cubicBezTo>
                    <a:pt x="224314" y="2539493"/>
                    <a:pt x="234315" y="2529492"/>
                    <a:pt x="243840" y="2528539"/>
                  </a:cubicBezTo>
                  <a:cubicBezTo>
                    <a:pt x="246698" y="2525682"/>
                    <a:pt x="247650" y="2522824"/>
                    <a:pt x="250984" y="2519967"/>
                  </a:cubicBezTo>
                  <a:cubicBezTo>
                    <a:pt x="256223" y="2517109"/>
                    <a:pt x="257652" y="2520443"/>
                    <a:pt x="261462" y="2519967"/>
                  </a:cubicBezTo>
                  <a:cubicBezTo>
                    <a:pt x="265272" y="2512823"/>
                    <a:pt x="295752" y="2504251"/>
                    <a:pt x="287179" y="2497107"/>
                  </a:cubicBezTo>
                  <a:cubicBezTo>
                    <a:pt x="294323" y="2496154"/>
                    <a:pt x="296228" y="2493297"/>
                    <a:pt x="304324" y="2488058"/>
                  </a:cubicBezTo>
                  <a:cubicBezTo>
                    <a:pt x="305753" y="2495678"/>
                    <a:pt x="297180" y="2496630"/>
                    <a:pt x="292418" y="2504251"/>
                  </a:cubicBezTo>
                  <a:cubicBezTo>
                    <a:pt x="279559" y="2524253"/>
                    <a:pt x="299085" y="2530444"/>
                    <a:pt x="320040" y="2531397"/>
                  </a:cubicBezTo>
                  <a:cubicBezTo>
                    <a:pt x="328137" y="2526634"/>
                    <a:pt x="334804" y="2525206"/>
                    <a:pt x="342424" y="2522348"/>
                  </a:cubicBezTo>
                  <a:cubicBezTo>
                    <a:pt x="345282" y="2519014"/>
                    <a:pt x="345758" y="2515680"/>
                    <a:pt x="343377" y="2512823"/>
                  </a:cubicBezTo>
                  <a:cubicBezTo>
                    <a:pt x="330994" y="2530444"/>
                    <a:pt x="310515" y="2521872"/>
                    <a:pt x="314325" y="2509489"/>
                  </a:cubicBezTo>
                  <a:cubicBezTo>
                    <a:pt x="318612" y="2506156"/>
                    <a:pt x="319564" y="2508537"/>
                    <a:pt x="324327" y="2504727"/>
                  </a:cubicBezTo>
                  <a:cubicBezTo>
                    <a:pt x="326232" y="2502822"/>
                    <a:pt x="325755" y="2501393"/>
                    <a:pt x="328137" y="2499488"/>
                  </a:cubicBezTo>
                  <a:cubicBezTo>
                    <a:pt x="321469" y="2499488"/>
                    <a:pt x="322898" y="2497583"/>
                    <a:pt x="316707" y="2494726"/>
                  </a:cubicBezTo>
                  <a:cubicBezTo>
                    <a:pt x="320993" y="2492821"/>
                    <a:pt x="320993" y="2490916"/>
                    <a:pt x="323374" y="2489011"/>
                  </a:cubicBezTo>
                  <a:cubicBezTo>
                    <a:pt x="300038" y="2494726"/>
                    <a:pt x="320517" y="2474247"/>
                    <a:pt x="320040" y="2466150"/>
                  </a:cubicBezTo>
                  <a:cubicBezTo>
                    <a:pt x="323850" y="2466150"/>
                    <a:pt x="330042" y="2461388"/>
                    <a:pt x="327660" y="2458531"/>
                  </a:cubicBezTo>
                  <a:cubicBezTo>
                    <a:pt x="322898" y="2457102"/>
                    <a:pt x="321469" y="2464245"/>
                    <a:pt x="314802" y="2466150"/>
                  </a:cubicBezTo>
                  <a:cubicBezTo>
                    <a:pt x="313849" y="2464245"/>
                    <a:pt x="315754" y="2462817"/>
                    <a:pt x="313849" y="2460912"/>
                  </a:cubicBezTo>
                  <a:cubicBezTo>
                    <a:pt x="317659" y="2460912"/>
                    <a:pt x="324327" y="2456149"/>
                    <a:pt x="329565" y="2452816"/>
                  </a:cubicBezTo>
                  <a:cubicBezTo>
                    <a:pt x="327184" y="2449482"/>
                    <a:pt x="321469" y="2453768"/>
                    <a:pt x="320517" y="2448053"/>
                  </a:cubicBezTo>
                  <a:cubicBezTo>
                    <a:pt x="321469" y="2446148"/>
                    <a:pt x="323850" y="2444243"/>
                    <a:pt x="327184" y="2442338"/>
                  </a:cubicBezTo>
                  <a:cubicBezTo>
                    <a:pt x="322898" y="2440909"/>
                    <a:pt x="322898" y="2439481"/>
                    <a:pt x="324803" y="2435194"/>
                  </a:cubicBezTo>
                  <a:cubicBezTo>
                    <a:pt x="321469" y="2433289"/>
                    <a:pt x="315278" y="2437099"/>
                    <a:pt x="310992" y="2437576"/>
                  </a:cubicBezTo>
                  <a:cubicBezTo>
                    <a:pt x="304800" y="2428527"/>
                    <a:pt x="306229" y="2425669"/>
                    <a:pt x="298133" y="2419954"/>
                  </a:cubicBezTo>
                  <a:cubicBezTo>
                    <a:pt x="299562" y="2417573"/>
                    <a:pt x="304324" y="2414716"/>
                    <a:pt x="305753" y="2412334"/>
                  </a:cubicBezTo>
                  <a:cubicBezTo>
                    <a:pt x="303848" y="2410906"/>
                    <a:pt x="300514" y="2411858"/>
                    <a:pt x="296704" y="2414716"/>
                  </a:cubicBezTo>
                  <a:cubicBezTo>
                    <a:pt x="293847" y="2412334"/>
                    <a:pt x="302895" y="2409477"/>
                    <a:pt x="299085" y="2407096"/>
                  </a:cubicBezTo>
                  <a:cubicBezTo>
                    <a:pt x="304324" y="2405191"/>
                    <a:pt x="308610" y="2403762"/>
                    <a:pt x="309563" y="2399476"/>
                  </a:cubicBezTo>
                  <a:cubicBezTo>
                    <a:pt x="304800" y="2406619"/>
                    <a:pt x="290037" y="2393284"/>
                    <a:pt x="305753" y="2387093"/>
                  </a:cubicBezTo>
                  <a:cubicBezTo>
                    <a:pt x="309087" y="2390903"/>
                    <a:pt x="303848" y="2396618"/>
                    <a:pt x="313373" y="2397094"/>
                  </a:cubicBezTo>
                  <a:cubicBezTo>
                    <a:pt x="316707" y="2389474"/>
                    <a:pt x="320517" y="2385664"/>
                    <a:pt x="319564" y="2379949"/>
                  </a:cubicBezTo>
                  <a:cubicBezTo>
                    <a:pt x="309087" y="2384235"/>
                    <a:pt x="300990" y="2378044"/>
                    <a:pt x="314802" y="2369472"/>
                  </a:cubicBezTo>
                  <a:cubicBezTo>
                    <a:pt x="311468" y="2366614"/>
                    <a:pt x="306229" y="2368519"/>
                    <a:pt x="302419" y="2366614"/>
                  </a:cubicBezTo>
                  <a:cubicBezTo>
                    <a:pt x="301943" y="2365186"/>
                    <a:pt x="305277" y="2363757"/>
                    <a:pt x="307182" y="2362328"/>
                  </a:cubicBezTo>
                  <a:cubicBezTo>
                    <a:pt x="306229" y="2359947"/>
                    <a:pt x="302895" y="2361852"/>
                    <a:pt x="300038" y="2363757"/>
                  </a:cubicBezTo>
                  <a:cubicBezTo>
                    <a:pt x="297657" y="2360899"/>
                    <a:pt x="303848" y="2358042"/>
                    <a:pt x="301943" y="2355184"/>
                  </a:cubicBezTo>
                  <a:cubicBezTo>
                    <a:pt x="294799" y="2355660"/>
                    <a:pt x="299085" y="2360899"/>
                    <a:pt x="292418" y="2364233"/>
                  </a:cubicBezTo>
                  <a:cubicBezTo>
                    <a:pt x="297180" y="2354232"/>
                    <a:pt x="290513" y="2345183"/>
                    <a:pt x="290513" y="2335658"/>
                  </a:cubicBezTo>
                  <a:cubicBezTo>
                    <a:pt x="295275" y="2333277"/>
                    <a:pt x="294799" y="2330896"/>
                    <a:pt x="300990" y="2328038"/>
                  </a:cubicBezTo>
                  <a:cubicBezTo>
                    <a:pt x="299562" y="2324228"/>
                    <a:pt x="295752" y="2325180"/>
                    <a:pt x="291942" y="2326133"/>
                  </a:cubicBezTo>
                  <a:cubicBezTo>
                    <a:pt x="295752" y="2318989"/>
                    <a:pt x="286227" y="2317561"/>
                    <a:pt x="292894" y="2309464"/>
                  </a:cubicBezTo>
                  <a:cubicBezTo>
                    <a:pt x="298609" y="2307559"/>
                    <a:pt x="295275" y="2314227"/>
                    <a:pt x="297180" y="2315656"/>
                  </a:cubicBezTo>
                  <a:cubicBezTo>
                    <a:pt x="303372" y="2312798"/>
                    <a:pt x="304324" y="2309941"/>
                    <a:pt x="304324" y="2307083"/>
                  </a:cubicBezTo>
                  <a:cubicBezTo>
                    <a:pt x="312420" y="2308035"/>
                    <a:pt x="300990" y="2318513"/>
                    <a:pt x="300038" y="2323275"/>
                  </a:cubicBezTo>
                  <a:cubicBezTo>
                    <a:pt x="309563" y="2319942"/>
                    <a:pt x="319564" y="2327562"/>
                    <a:pt x="319088" y="2335182"/>
                  </a:cubicBezTo>
                  <a:cubicBezTo>
                    <a:pt x="324803" y="2334229"/>
                    <a:pt x="332899" y="2329467"/>
                    <a:pt x="339567" y="2327086"/>
                  </a:cubicBezTo>
                  <a:cubicBezTo>
                    <a:pt x="339090" y="2326133"/>
                    <a:pt x="336709" y="2328038"/>
                    <a:pt x="335280" y="2328514"/>
                  </a:cubicBezTo>
                  <a:cubicBezTo>
                    <a:pt x="332899" y="2324228"/>
                    <a:pt x="339090" y="2319942"/>
                    <a:pt x="336709" y="2315656"/>
                  </a:cubicBezTo>
                  <a:cubicBezTo>
                    <a:pt x="339567" y="2313274"/>
                    <a:pt x="340519" y="2314703"/>
                    <a:pt x="342900" y="2313274"/>
                  </a:cubicBezTo>
                  <a:cubicBezTo>
                    <a:pt x="346710" y="2308988"/>
                    <a:pt x="339090" y="2308035"/>
                    <a:pt x="337662" y="2306130"/>
                  </a:cubicBezTo>
                  <a:cubicBezTo>
                    <a:pt x="340043" y="2307083"/>
                    <a:pt x="350044" y="2307083"/>
                    <a:pt x="344805" y="2301844"/>
                  </a:cubicBezTo>
                  <a:cubicBezTo>
                    <a:pt x="358617" y="2290890"/>
                    <a:pt x="372428" y="2293748"/>
                    <a:pt x="378619" y="2282794"/>
                  </a:cubicBezTo>
                  <a:cubicBezTo>
                    <a:pt x="377667" y="2288985"/>
                    <a:pt x="383858" y="2290890"/>
                    <a:pt x="389573" y="2283271"/>
                  </a:cubicBezTo>
                  <a:cubicBezTo>
                    <a:pt x="387668" y="2289462"/>
                    <a:pt x="389097" y="2288033"/>
                    <a:pt x="393859" y="2289462"/>
                  </a:cubicBezTo>
                  <a:cubicBezTo>
                    <a:pt x="387668" y="2295177"/>
                    <a:pt x="379095" y="2294224"/>
                    <a:pt x="380048" y="2299463"/>
                  </a:cubicBezTo>
                  <a:cubicBezTo>
                    <a:pt x="382905" y="2301368"/>
                    <a:pt x="393859" y="2288509"/>
                    <a:pt x="393859" y="2296606"/>
                  </a:cubicBezTo>
                  <a:cubicBezTo>
                    <a:pt x="401479" y="2291843"/>
                    <a:pt x="401479" y="2287557"/>
                    <a:pt x="408147" y="2283271"/>
                  </a:cubicBezTo>
                  <a:cubicBezTo>
                    <a:pt x="405289" y="2280413"/>
                    <a:pt x="400527" y="2280413"/>
                    <a:pt x="395764" y="2280413"/>
                  </a:cubicBezTo>
                  <a:cubicBezTo>
                    <a:pt x="395764" y="2278032"/>
                    <a:pt x="410052" y="2276603"/>
                    <a:pt x="412433" y="2270412"/>
                  </a:cubicBezTo>
                  <a:cubicBezTo>
                    <a:pt x="408147" y="2268031"/>
                    <a:pt x="408623" y="2272317"/>
                    <a:pt x="402432" y="2275174"/>
                  </a:cubicBezTo>
                  <a:cubicBezTo>
                    <a:pt x="398622" y="2275174"/>
                    <a:pt x="400527" y="2270412"/>
                    <a:pt x="394335" y="2271364"/>
                  </a:cubicBezTo>
                  <a:cubicBezTo>
                    <a:pt x="396240" y="2265649"/>
                    <a:pt x="401479" y="2272793"/>
                    <a:pt x="404813" y="2271364"/>
                  </a:cubicBezTo>
                  <a:cubicBezTo>
                    <a:pt x="410052" y="2268983"/>
                    <a:pt x="399574" y="2267554"/>
                    <a:pt x="405289" y="2265173"/>
                  </a:cubicBezTo>
                  <a:cubicBezTo>
                    <a:pt x="398145" y="2263744"/>
                    <a:pt x="397193" y="2265649"/>
                    <a:pt x="390049" y="2265649"/>
                  </a:cubicBezTo>
                  <a:cubicBezTo>
                    <a:pt x="394335" y="2261363"/>
                    <a:pt x="391954" y="2253743"/>
                    <a:pt x="398622" y="2255648"/>
                  </a:cubicBezTo>
                  <a:cubicBezTo>
                    <a:pt x="403860" y="2250886"/>
                    <a:pt x="398145" y="2253267"/>
                    <a:pt x="396717" y="2249457"/>
                  </a:cubicBezTo>
                  <a:lnTo>
                    <a:pt x="387668" y="2255172"/>
                  </a:lnTo>
                  <a:cubicBezTo>
                    <a:pt x="389097" y="2244694"/>
                    <a:pt x="401955" y="2250886"/>
                    <a:pt x="409575" y="2244694"/>
                  </a:cubicBezTo>
                  <a:cubicBezTo>
                    <a:pt x="408147" y="2240408"/>
                    <a:pt x="404337" y="2240884"/>
                    <a:pt x="399098" y="2244694"/>
                  </a:cubicBezTo>
                  <a:cubicBezTo>
                    <a:pt x="401003" y="2240884"/>
                    <a:pt x="394812" y="2243265"/>
                    <a:pt x="397193" y="2238503"/>
                  </a:cubicBezTo>
                  <a:cubicBezTo>
                    <a:pt x="400527" y="2237074"/>
                    <a:pt x="397669" y="2242789"/>
                    <a:pt x="403860" y="2240408"/>
                  </a:cubicBezTo>
                  <a:cubicBezTo>
                    <a:pt x="411480" y="2237551"/>
                    <a:pt x="404337" y="2234693"/>
                    <a:pt x="411004" y="2231836"/>
                  </a:cubicBezTo>
                  <a:cubicBezTo>
                    <a:pt x="413862" y="2233264"/>
                    <a:pt x="418624" y="2231836"/>
                    <a:pt x="416719" y="2235646"/>
                  </a:cubicBezTo>
                  <a:cubicBezTo>
                    <a:pt x="428149" y="2227073"/>
                    <a:pt x="430530" y="2236122"/>
                    <a:pt x="442437" y="2227073"/>
                  </a:cubicBezTo>
                  <a:cubicBezTo>
                    <a:pt x="436722" y="2224692"/>
                    <a:pt x="430054" y="2224692"/>
                    <a:pt x="423863" y="2223739"/>
                  </a:cubicBezTo>
                  <a:cubicBezTo>
                    <a:pt x="421482" y="2225644"/>
                    <a:pt x="423863" y="2227073"/>
                    <a:pt x="424815" y="2228978"/>
                  </a:cubicBezTo>
                  <a:cubicBezTo>
                    <a:pt x="421958" y="2229454"/>
                    <a:pt x="418624" y="2230407"/>
                    <a:pt x="415767" y="2231359"/>
                  </a:cubicBezTo>
                  <a:cubicBezTo>
                    <a:pt x="414814" y="2228978"/>
                    <a:pt x="423863" y="2226120"/>
                    <a:pt x="421005" y="2223739"/>
                  </a:cubicBezTo>
                  <a:cubicBezTo>
                    <a:pt x="416719" y="2227549"/>
                    <a:pt x="414338" y="2219929"/>
                    <a:pt x="407194" y="2223263"/>
                  </a:cubicBezTo>
                  <a:cubicBezTo>
                    <a:pt x="407670" y="2217548"/>
                    <a:pt x="407670" y="2217072"/>
                    <a:pt x="402432" y="2212785"/>
                  </a:cubicBezTo>
                  <a:cubicBezTo>
                    <a:pt x="406242" y="2213262"/>
                    <a:pt x="411957" y="2209928"/>
                    <a:pt x="416243" y="2209928"/>
                  </a:cubicBezTo>
                  <a:cubicBezTo>
                    <a:pt x="418148" y="2212785"/>
                    <a:pt x="410052" y="2215643"/>
                    <a:pt x="411957" y="2218501"/>
                  </a:cubicBezTo>
                  <a:cubicBezTo>
                    <a:pt x="416719" y="2217072"/>
                    <a:pt x="421005" y="2215643"/>
                    <a:pt x="416719" y="2221358"/>
                  </a:cubicBezTo>
                  <a:cubicBezTo>
                    <a:pt x="420053" y="2222311"/>
                    <a:pt x="431483" y="2213262"/>
                    <a:pt x="427197" y="2221358"/>
                  </a:cubicBezTo>
                  <a:cubicBezTo>
                    <a:pt x="432912" y="2217072"/>
                    <a:pt x="437674" y="2215167"/>
                    <a:pt x="442437" y="2213262"/>
                  </a:cubicBezTo>
                  <a:cubicBezTo>
                    <a:pt x="443865" y="2219453"/>
                    <a:pt x="449104" y="2228025"/>
                    <a:pt x="461487" y="2225168"/>
                  </a:cubicBezTo>
                  <a:cubicBezTo>
                    <a:pt x="454343" y="2230407"/>
                    <a:pt x="447199" y="2235169"/>
                    <a:pt x="450533" y="2239456"/>
                  </a:cubicBezTo>
                  <a:cubicBezTo>
                    <a:pt x="451485" y="2240408"/>
                    <a:pt x="454343" y="2238027"/>
                    <a:pt x="456724" y="2237074"/>
                  </a:cubicBezTo>
                  <a:cubicBezTo>
                    <a:pt x="458629" y="2238979"/>
                    <a:pt x="459105" y="2241360"/>
                    <a:pt x="458629" y="2243265"/>
                  </a:cubicBezTo>
                  <a:cubicBezTo>
                    <a:pt x="451009" y="2245647"/>
                    <a:pt x="450057" y="2248981"/>
                    <a:pt x="443389" y="2251362"/>
                  </a:cubicBezTo>
                  <a:cubicBezTo>
                    <a:pt x="439579" y="2249457"/>
                    <a:pt x="445294" y="2247076"/>
                    <a:pt x="443865" y="2245170"/>
                  </a:cubicBezTo>
                  <a:cubicBezTo>
                    <a:pt x="433388" y="2244218"/>
                    <a:pt x="425768" y="2258982"/>
                    <a:pt x="420529" y="2264221"/>
                  </a:cubicBezTo>
                  <a:cubicBezTo>
                    <a:pt x="427197" y="2261839"/>
                    <a:pt x="432912" y="2262792"/>
                    <a:pt x="444342" y="2257077"/>
                  </a:cubicBezTo>
                  <a:cubicBezTo>
                    <a:pt x="447675" y="2260887"/>
                    <a:pt x="441484" y="2258505"/>
                    <a:pt x="437674" y="2262792"/>
                  </a:cubicBezTo>
                  <a:cubicBezTo>
                    <a:pt x="439579" y="2266602"/>
                    <a:pt x="445294" y="2262316"/>
                    <a:pt x="448628" y="2263268"/>
                  </a:cubicBezTo>
                  <a:cubicBezTo>
                    <a:pt x="453867" y="2258505"/>
                    <a:pt x="446723" y="2260887"/>
                    <a:pt x="449104" y="2257077"/>
                  </a:cubicBezTo>
                  <a:cubicBezTo>
                    <a:pt x="459105" y="2254696"/>
                    <a:pt x="466725" y="2255648"/>
                    <a:pt x="472917" y="2260410"/>
                  </a:cubicBezTo>
                  <a:cubicBezTo>
                    <a:pt x="477679" y="2255172"/>
                    <a:pt x="481013" y="2255172"/>
                    <a:pt x="487680" y="2251362"/>
                  </a:cubicBezTo>
                  <a:cubicBezTo>
                    <a:pt x="483870" y="2257553"/>
                    <a:pt x="492443" y="2257553"/>
                    <a:pt x="495776" y="2262792"/>
                  </a:cubicBezTo>
                  <a:cubicBezTo>
                    <a:pt x="498158" y="2260887"/>
                    <a:pt x="498515" y="2259101"/>
                    <a:pt x="499110" y="2257315"/>
                  </a:cubicBezTo>
                  <a:lnTo>
                    <a:pt x="500239" y="2256017"/>
                  </a:lnTo>
                  <a:lnTo>
                    <a:pt x="511017" y="2249457"/>
                  </a:lnTo>
                  <a:cubicBezTo>
                    <a:pt x="514827" y="2250409"/>
                    <a:pt x="517208" y="2253743"/>
                    <a:pt x="522923" y="2250886"/>
                  </a:cubicBezTo>
                  <a:cubicBezTo>
                    <a:pt x="529114" y="2245647"/>
                    <a:pt x="519589" y="2247076"/>
                    <a:pt x="517684" y="2243742"/>
                  </a:cubicBezTo>
                  <a:cubicBezTo>
                    <a:pt x="512922" y="2247314"/>
                    <a:pt x="509231" y="2248862"/>
                    <a:pt x="505778" y="2249934"/>
                  </a:cubicBezTo>
                  <a:lnTo>
                    <a:pt x="503336" y="2250711"/>
                  </a:lnTo>
                  <a:lnTo>
                    <a:pt x="500837" y="2245469"/>
                  </a:lnTo>
                  <a:cubicBezTo>
                    <a:pt x="500420" y="2243385"/>
                    <a:pt x="499587" y="2242075"/>
                    <a:pt x="495300" y="2243742"/>
                  </a:cubicBezTo>
                  <a:cubicBezTo>
                    <a:pt x="495300" y="2241360"/>
                    <a:pt x="497682" y="2239456"/>
                    <a:pt x="501015" y="2237074"/>
                  </a:cubicBezTo>
                  <a:cubicBezTo>
                    <a:pt x="502920" y="2240884"/>
                    <a:pt x="507207" y="2241360"/>
                    <a:pt x="510540" y="2242789"/>
                  </a:cubicBezTo>
                  <a:cubicBezTo>
                    <a:pt x="515779" y="2238027"/>
                    <a:pt x="521970" y="2231836"/>
                    <a:pt x="530067" y="2229454"/>
                  </a:cubicBezTo>
                  <a:cubicBezTo>
                    <a:pt x="529590" y="2223739"/>
                    <a:pt x="523399" y="2228978"/>
                    <a:pt x="518637" y="2231836"/>
                  </a:cubicBezTo>
                  <a:cubicBezTo>
                    <a:pt x="521494" y="2228978"/>
                    <a:pt x="521018" y="2223263"/>
                    <a:pt x="514827" y="2226597"/>
                  </a:cubicBezTo>
                  <a:cubicBezTo>
                    <a:pt x="521970" y="2224692"/>
                    <a:pt x="530543" y="2212309"/>
                    <a:pt x="538163" y="2215167"/>
                  </a:cubicBezTo>
                  <a:cubicBezTo>
                    <a:pt x="540544" y="2214214"/>
                    <a:pt x="534829" y="2208976"/>
                    <a:pt x="531972" y="2209928"/>
                  </a:cubicBezTo>
                  <a:lnTo>
                    <a:pt x="538622" y="2202803"/>
                  </a:lnTo>
                  <a:lnTo>
                    <a:pt x="540663" y="2204094"/>
                  </a:lnTo>
                  <a:cubicBezTo>
                    <a:pt x="542092" y="2204928"/>
                    <a:pt x="543402" y="2205880"/>
                    <a:pt x="545783" y="2208499"/>
                  </a:cubicBezTo>
                  <a:lnTo>
                    <a:pt x="552926" y="2204213"/>
                  </a:lnTo>
                  <a:cubicBezTo>
                    <a:pt x="550307" y="2202308"/>
                    <a:pt x="546735" y="2202427"/>
                    <a:pt x="544235" y="2201951"/>
                  </a:cubicBezTo>
                  <a:lnTo>
                    <a:pt x="542821" y="2198303"/>
                  </a:lnTo>
                  <a:lnTo>
                    <a:pt x="545306" y="2195640"/>
                  </a:lnTo>
                  <a:cubicBezTo>
                    <a:pt x="543878" y="2193735"/>
                    <a:pt x="539115" y="2197545"/>
                    <a:pt x="538639" y="2193735"/>
                  </a:cubicBezTo>
                  <a:cubicBezTo>
                    <a:pt x="546735" y="2190402"/>
                    <a:pt x="547688" y="2187068"/>
                    <a:pt x="553879" y="2185639"/>
                  </a:cubicBezTo>
                  <a:cubicBezTo>
                    <a:pt x="560070" y="2177067"/>
                    <a:pt x="544354" y="2183734"/>
                    <a:pt x="541020" y="2178972"/>
                  </a:cubicBezTo>
                  <a:cubicBezTo>
                    <a:pt x="536734" y="2182305"/>
                    <a:pt x="535305" y="2182305"/>
                    <a:pt x="531495" y="2187544"/>
                  </a:cubicBezTo>
                  <a:cubicBezTo>
                    <a:pt x="522923" y="2189449"/>
                    <a:pt x="537686" y="2179448"/>
                    <a:pt x="529590" y="2181353"/>
                  </a:cubicBezTo>
                  <a:cubicBezTo>
                    <a:pt x="531495" y="2178495"/>
                    <a:pt x="531972" y="2175638"/>
                    <a:pt x="536734" y="2172781"/>
                  </a:cubicBezTo>
                  <a:cubicBezTo>
                    <a:pt x="532924" y="2173733"/>
                    <a:pt x="531019" y="2170876"/>
                    <a:pt x="525304" y="2175162"/>
                  </a:cubicBezTo>
                  <a:cubicBezTo>
                    <a:pt x="521494" y="2172304"/>
                    <a:pt x="521494" y="2168971"/>
                    <a:pt x="526257" y="2165637"/>
                  </a:cubicBezTo>
                  <a:cubicBezTo>
                    <a:pt x="512445" y="2166589"/>
                    <a:pt x="521970" y="2172304"/>
                    <a:pt x="514350" y="2178495"/>
                  </a:cubicBezTo>
                  <a:cubicBezTo>
                    <a:pt x="514827" y="2178972"/>
                    <a:pt x="501968" y="2174209"/>
                    <a:pt x="512921" y="2168971"/>
                  </a:cubicBezTo>
                  <a:cubicBezTo>
                    <a:pt x="504349" y="2173257"/>
                    <a:pt x="492443" y="2178495"/>
                    <a:pt x="488156" y="2185639"/>
                  </a:cubicBezTo>
                  <a:cubicBezTo>
                    <a:pt x="485299" y="2180877"/>
                    <a:pt x="481489" y="2184211"/>
                    <a:pt x="473869" y="2184211"/>
                  </a:cubicBezTo>
                  <a:cubicBezTo>
                    <a:pt x="480536" y="2179924"/>
                    <a:pt x="481965" y="2180877"/>
                    <a:pt x="486728" y="2176114"/>
                  </a:cubicBezTo>
                  <a:lnTo>
                    <a:pt x="489109" y="2178972"/>
                  </a:lnTo>
                  <a:cubicBezTo>
                    <a:pt x="499587" y="2172781"/>
                    <a:pt x="495776" y="2170876"/>
                    <a:pt x="505778" y="2168971"/>
                  </a:cubicBezTo>
                  <a:cubicBezTo>
                    <a:pt x="499587" y="2167066"/>
                    <a:pt x="488156" y="2172781"/>
                    <a:pt x="477203" y="2180400"/>
                  </a:cubicBezTo>
                  <a:cubicBezTo>
                    <a:pt x="475298" y="2181353"/>
                    <a:pt x="473869" y="2179448"/>
                    <a:pt x="473869" y="2179448"/>
                  </a:cubicBezTo>
                  <a:lnTo>
                    <a:pt x="472440" y="2177543"/>
                  </a:lnTo>
                  <a:cubicBezTo>
                    <a:pt x="475298" y="2175162"/>
                    <a:pt x="476250" y="2176591"/>
                    <a:pt x="478632" y="2175162"/>
                  </a:cubicBezTo>
                  <a:cubicBezTo>
                    <a:pt x="477203" y="2172781"/>
                    <a:pt x="472440" y="2175638"/>
                    <a:pt x="470059" y="2174686"/>
                  </a:cubicBezTo>
                  <a:cubicBezTo>
                    <a:pt x="470059" y="2172304"/>
                    <a:pt x="471012" y="2170399"/>
                    <a:pt x="473393" y="2168018"/>
                  </a:cubicBezTo>
                  <a:cubicBezTo>
                    <a:pt x="481013" y="2167066"/>
                    <a:pt x="483394" y="2161827"/>
                    <a:pt x="491967" y="2160874"/>
                  </a:cubicBezTo>
                  <a:cubicBezTo>
                    <a:pt x="494824" y="2163255"/>
                    <a:pt x="483870" y="2166589"/>
                    <a:pt x="484823" y="2169447"/>
                  </a:cubicBezTo>
                  <a:cubicBezTo>
                    <a:pt x="491014" y="2168971"/>
                    <a:pt x="497205" y="2159922"/>
                    <a:pt x="504349" y="2156112"/>
                  </a:cubicBezTo>
                  <a:lnTo>
                    <a:pt x="500539" y="2150873"/>
                  </a:lnTo>
                  <a:cubicBezTo>
                    <a:pt x="498634" y="2150873"/>
                    <a:pt x="487204" y="2153731"/>
                    <a:pt x="495776" y="2148015"/>
                  </a:cubicBezTo>
                  <a:cubicBezTo>
                    <a:pt x="490538" y="2145634"/>
                    <a:pt x="492443" y="2150873"/>
                    <a:pt x="486728" y="2153731"/>
                  </a:cubicBezTo>
                  <a:cubicBezTo>
                    <a:pt x="483394" y="2154207"/>
                    <a:pt x="482918" y="2150397"/>
                    <a:pt x="484823" y="2147539"/>
                  </a:cubicBezTo>
                  <a:cubicBezTo>
                    <a:pt x="474822" y="2146110"/>
                    <a:pt x="467678" y="2159922"/>
                    <a:pt x="473393" y="2164684"/>
                  </a:cubicBezTo>
                  <a:cubicBezTo>
                    <a:pt x="466725" y="2164208"/>
                    <a:pt x="469107" y="2163732"/>
                    <a:pt x="461963" y="2167066"/>
                  </a:cubicBezTo>
                  <a:cubicBezTo>
                    <a:pt x="457677" y="2164684"/>
                    <a:pt x="466249" y="2161827"/>
                    <a:pt x="469583" y="2159446"/>
                  </a:cubicBezTo>
                  <a:cubicBezTo>
                    <a:pt x="466725" y="2158493"/>
                    <a:pt x="465773" y="2153731"/>
                    <a:pt x="460534" y="2157541"/>
                  </a:cubicBezTo>
                  <a:cubicBezTo>
                    <a:pt x="462439" y="2148968"/>
                    <a:pt x="459105" y="2142777"/>
                    <a:pt x="450533" y="2139919"/>
                  </a:cubicBezTo>
                  <a:cubicBezTo>
                    <a:pt x="455295" y="2139443"/>
                    <a:pt x="459582" y="2140396"/>
                    <a:pt x="464344" y="2140396"/>
                  </a:cubicBezTo>
                  <a:cubicBezTo>
                    <a:pt x="471964" y="2134204"/>
                    <a:pt x="464820" y="2135633"/>
                    <a:pt x="461487" y="2133252"/>
                  </a:cubicBezTo>
                  <a:cubicBezTo>
                    <a:pt x="467678" y="2129442"/>
                    <a:pt x="471964" y="2129918"/>
                    <a:pt x="476727" y="2128489"/>
                  </a:cubicBezTo>
                  <a:cubicBezTo>
                    <a:pt x="481013" y="2130870"/>
                    <a:pt x="469583" y="2134204"/>
                    <a:pt x="469583" y="2137062"/>
                  </a:cubicBezTo>
                  <a:cubicBezTo>
                    <a:pt x="471012" y="2138014"/>
                    <a:pt x="473869" y="2137062"/>
                    <a:pt x="475298" y="2138014"/>
                  </a:cubicBezTo>
                  <a:cubicBezTo>
                    <a:pt x="479584" y="2133728"/>
                    <a:pt x="478632" y="2129918"/>
                    <a:pt x="480060" y="2126108"/>
                  </a:cubicBezTo>
                  <a:cubicBezTo>
                    <a:pt x="486252" y="2124679"/>
                    <a:pt x="481013" y="2132299"/>
                    <a:pt x="486252" y="2134204"/>
                  </a:cubicBezTo>
                  <a:cubicBezTo>
                    <a:pt x="492443" y="2131347"/>
                    <a:pt x="487680" y="2129442"/>
                    <a:pt x="493872" y="2126584"/>
                  </a:cubicBezTo>
                  <a:lnTo>
                    <a:pt x="499297" y="2128980"/>
                  </a:lnTo>
                  <a:lnTo>
                    <a:pt x="493038" y="2132359"/>
                  </a:lnTo>
                  <a:cubicBezTo>
                    <a:pt x="490776" y="2133609"/>
                    <a:pt x="489586" y="2134919"/>
                    <a:pt x="490538" y="2137538"/>
                  </a:cubicBezTo>
                  <a:cubicBezTo>
                    <a:pt x="493872" y="2134681"/>
                    <a:pt x="497682" y="2133490"/>
                    <a:pt x="500182" y="2132359"/>
                  </a:cubicBezTo>
                  <a:lnTo>
                    <a:pt x="501133" y="2129791"/>
                  </a:lnTo>
                  <a:lnTo>
                    <a:pt x="503040" y="2130633"/>
                  </a:lnTo>
                  <a:cubicBezTo>
                    <a:pt x="507921" y="2130394"/>
                    <a:pt x="513875" y="2128966"/>
                    <a:pt x="518637" y="2127537"/>
                  </a:cubicBezTo>
                  <a:cubicBezTo>
                    <a:pt x="519589" y="2129918"/>
                    <a:pt x="512445" y="2132775"/>
                    <a:pt x="516255" y="2135157"/>
                  </a:cubicBezTo>
                  <a:cubicBezTo>
                    <a:pt x="520065" y="2138967"/>
                    <a:pt x="528161" y="2135157"/>
                    <a:pt x="534353" y="2134680"/>
                  </a:cubicBezTo>
                  <a:cubicBezTo>
                    <a:pt x="537210" y="2138967"/>
                    <a:pt x="526733" y="2137538"/>
                    <a:pt x="526733" y="2142301"/>
                  </a:cubicBezTo>
                  <a:cubicBezTo>
                    <a:pt x="525780" y="2140396"/>
                    <a:pt x="521018" y="2139443"/>
                    <a:pt x="512921" y="2145158"/>
                  </a:cubicBezTo>
                  <a:lnTo>
                    <a:pt x="528924" y="2145158"/>
                  </a:lnTo>
                  <a:lnTo>
                    <a:pt x="519589" y="2155159"/>
                  </a:lnTo>
                  <a:cubicBezTo>
                    <a:pt x="526733" y="2151349"/>
                    <a:pt x="528161" y="2153254"/>
                    <a:pt x="537210" y="2150397"/>
                  </a:cubicBezTo>
                  <a:lnTo>
                    <a:pt x="534853" y="2145158"/>
                  </a:lnTo>
                  <a:lnTo>
                    <a:pt x="547054" y="2145158"/>
                  </a:lnTo>
                  <a:lnTo>
                    <a:pt x="546259" y="2144681"/>
                  </a:lnTo>
                  <a:cubicBezTo>
                    <a:pt x="545306" y="2144205"/>
                    <a:pt x="546259" y="2143253"/>
                    <a:pt x="547211" y="2142300"/>
                  </a:cubicBezTo>
                  <a:lnTo>
                    <a:pt x="551021" y="2139919"/>
                  </a:lnTo>
                  <a:cubicBezTo>
                    <a:pt x="551021" y="2139919"/>
                    <a:pt x="551021" y="2141348"/>
                    <a:pt x="550069" y="2142300"/>
                  </a:cubicBezTo>
                  <a:lnTo>
                    <a:pt x="554831" y="2142300"/>
                  </a:lnTo>
                  <a:lnTo>
                    <a:pt x="554831" y="2145158"/>
                  </a:lnTo>
                  <a:lnTo>
                    <a:pt x="551021" y="2147539"/>
                  </a:lnTo>
                  <a:lnTo>
                    <a:pt x="547181" y="2145235"/>
                  </a:lnTo>
                  <a:lnTo>
                    <a:pt x="543699" y="2153790"/>
                  </a:lnTo>
                  <a:cubicBezTo>
                    <a:pt x="540544" y="2156707"/>
                    <a:pt x="535782" y="2159684"/>
                    <a:pt x="530543" y="2162779"/>
                  </a:cubicBezTo>
                  <a:cubicBezTo>
                    <a:pt x="528161" y="2164208"/>
                    <a:pt x="530543" y="2165637"/>
                    <a:pt x="528161" y="2167066"/>
                  </a:cubicBezTo>
                  <a:cubicBezTo>
                    <a:pt x="530543" y="2168971"/>
                    <a:pt x="539115" y="2161827"/>
                    <a:pt x="536734" y="2160398"/>
                  </a:cubicBezTo>
                  <a:cubicBezTo>
                    <a:pt x="541973" y="2162779"/>
                    <a:pt x="548164" y="2160398"/>
                    <a:pt x="553403" y="2157541"/>
                  </a:cubicBezTo>
                  <a:cubicBezTo>
                    <a:pt x="553879" y="2158969"/>
                    <a:pt x="552926" y="2160874"/>
                    <a:pt x="549593" y="2162779"/>
                  </a:cubicBezTo>
                  <a:cubicBezTo>
                    <a:pt x="551974" y="2162779"/>
                    <a:pt x="554355" y="2162303"/>
                    <a:pt x="556737" y="2161351"/>
                  </a:cubicBezTo>
                  <a:cubicBezTo>
                    <a:pt x="561499" y="2157064"/>
                    <a:pt x="552450" y="2160398"/>
                    <a:pt x="555784" y="2156112"/>
                  </a:cubicBezTo>
                  <a:cubicBezTo>
                    <a:pt x="568643" y="2155159"/>
                    <a:pt x="575310" y="2146587"/>
                    <a:pt x="585311" y="2138014"/>
                  </a:cubicBezTo>
                  <a:cubicBezTo>
                    <a:pt x="582930" y="2142777"/>
                    <a:pt x="588645" y="2143729"/>
                    <a:pt x="593408" y="2141824"/>
                  </a:cubicBezTo>
                  <a:cubicBezTo>
                    <a:pt x="603885" y="2136109"/>
                    <a:pt x="606743" y="2121822"/>
                    <a:pt x="615315" y="2128489"/>
                  </a:cubicBezTo>
                  <a:lnTo>
                    <a:pt x="609861" y="2133280"/>
                  </a:lnTo>
                  <a:lnTo>
                    <a:pt x="614921" y="2133810"/>
                  </a:lnTo>
                  <a:cubicBezTo>
                    <a:pt x="617130" y="2137002"/>
                    <a:pt x="612576" y="2145753"/>
                    <a:pt x="624364" y="2138967"/>
                  </a:cubicBezTo>
                  <a:cubicBezTo>
                    <a:pt x="626745" y="2144682"/>
                    <a:pt x="610076" y="2141824"/>
                    <a:pt x="618172" y="2148492"/>
                  </a:cubicBezTo>
                  <a:cubicBezTo>
                    <a:pt x="613886" y="2149920"/>
                    <a:pt x="611505" y="2147063"/>
                    <a:pt x="609124" y="2143729"/>
                  </a:cubicBezTo>
                  <a:cubicBezTo>
                    <a:pt x="614839" y="2139681"/>
                    <a:pt x="613172" y="2138848"/>
                    <a:pt x="610910" y="2138134"/>
                  </a:cubicBezTo>
                  <a:lnTo>
                    <a:pt x="609311" y="2133763"/>
                  </a:lnTo>
                  <a:lnTo>
                    <a:pt x="599658" y="2142241"/>
                  </a:lnTo>
                  <a:cubicBezTo>
                    <a:pt x="593050" y="2147063"/>
                    <a:pt x="587931" y="2151349"/>
                    <a:pt x="592931" y="2152778"/>
                  </a:cubicBezTo>
                  <a:cubicBezTo>
                    <a:pt x="591026" y="2156588"/>
                    <a:pt x="578168" y="2159446"/>
                    <a:pt x="578644" y="2166113"/>
                  </a:cubicBezTo>
                  <a:cubicBezTo>
                    <a:pt x="581025" y="2167542"/>
                    <a:pt x="586264" y="2162303"/>
                    <a:pt x="587217" y="2166589"/>
                  </a:cubicBezTo>
                  <a:cubicBezTo>
                    <a:pt x="594360" y="2161827"/>
                    <a:pt x="592931" y="2158017"/>
                    <a:pt x="601504" y="2153254"/>
                  </a:cubicBezTo>
                  <a:cubicBezTo>
                    <a:pt x="597218" y="2159446"/>
                    <a:pt x="604362" y="2161827"/>
                    <a:pt x="613410" y="2154683"/>
                  </a:cubicBezTo>
                  <a:cubicBezTo>
                    <a:pt x="612934" y="2156112"/>
                    <a:pt x="611505" y="2158017"/>
                    <a:pt x="609600" y="2159922"/>
                  </a:cubicBezTo>
                  <a:cubicBezTo>
                    <a:pt x="614363" y="2159446"/>
                    <a:pt x="618173" y="2161351"/>
                    <a:pt x="623411" y="2159922"/>
                  </a:cubicBezTo>
                  <a:cubicBezTo>
                    <a:pt x="629127" y="2152302"/>
                    <a:pt x="634841" y="2144682"/>
                    <a:pt x="633413" y="2137538"/>
                  </a:cubicBezTo>
                  <a:cubicBezTo>
                    <a:pt x="636747" y="2135633"/>
                    <a:pt x="637223" y="2140396"/>
                    <a:pt x="640080" y="2139443"/>
                  </a:cubicBezTo>
                  <a:cubicBezTo>
                    <a:pt x="655796" y="2131347"/>
                    <a:pt x="648176" y="2123727"/>
                    <a:pt x="659607" y="2115630"/>
                  </a:cubicBezTo>
                  <a:cubicBezTo>
                    <a:pt x="658654" y="2114678"/>
                    <a:pt x="655796" y="2117059"/>
                    <a:pt x="653415" y="2118012"/>
                  </a:cubicBezTo>
                  <a:cubicBezTo>
                    <a:pt x="657701" y="2109916"/>
                    <a:pt x="659130" y="2100390"/>
                    <a:pt x="652939" y="2098962"/>
                  </a:cubicBezTo>
                  <a:cubicBezTo>
                    <a:pt x="661988" y="2093247"/>
                    <a:pt x="661035" y="2106582"/>
                    <a:pt x="670084" y="2100390"/>
                  </a:cubicBezTo>
                  <a:cubicBezTo>
                    <a:pt x="670560" y="2102295"/>
                    <a:pt x="665798" y="2104201"/>
                    <a:pt x="663416" y="2106106"/>
                  </a:cubicBezTo>
                  <a:cubicBezTo>
                    <a:pt x="665321" y="2110392"/>
                    <a:pt x="668655" y="2110392"/>
                    <a:pt x="673418" y="2108963"/>
                  </a:cubicBezTo>
                  <a:cubicBezTo>
                    <a:pt x="673894" y="2110868"/>
                    <a:pt x="669608" y="2112773"/>
                    <a:pt x="666750" y="2114678"/>
                  </a:cubicBezTo>
                  <a:cubicBezTo>
                    <a:pt x="677228" y="2116583"/>
                    <a:pt x="672465" y="2112773"/>
                    <a:pt x="674370" y="2121822"/>
                  </a:cubicBezTo>
                  <a:cubicBezTo>
                    <a:pt x="680085" y="2119917"/>
                    <a:pt x="686753" y="2116583"/>
                    <a:pt x="688658" y="2123251"/>
                  </a:cubicBezTo>
                  <a:cubicBezTo>
                    <a:pt x="700088" y="2120393"/>
                    <a:pt x="705326" y="2114678"/>
                    <a:pt x="717709" y="2108487"/>
                  </a:cubicBezTo>
                  <a:cubicBezTo>
                    <a:pt x="716757" y="2104677"/>
                    <a:pt x="712946" y="2107534"/>
                    <a:pt x="711994" y="2104677"/>
                  </a:cubicBezTo>
                  <a:cubicBezTo>
                    <a:pt x="721995" y="2100867"/>
                    <a:pt x="718185" y="2109439"/>
                    <a:pt x="727710" y="2108011"/>
                  </a:cubicBezTo>
                  <a:cubicBezTo>
                    <a:pt x="730568" y="2106106"/>
                    <a:pt x="726281" y="2104201"/>
                    <a:pt x="728186" y="2101819"/>
                  </a:cubicBezTo>
                  <a:cubicBezTo>
                    <a:pt x="731996" y="2100867"/>
                    <a:pt x="734378" y="2101819"/>
                    <a:pt x="735806" y="2104677"/>
                  </a:cubicBezTo>
                  <a:cubicBezTo>
                    <a:pt x="739616" y="2102295"/>
                    <a:pt x="732949" y="2099914"/>
                    <a:pt x="735806" y="2097533"/>
                  </a:cubicBezTo>
                  <a:cubicBezTo>
                    <a:pt x="743426" y="2093723"/>
                    <a:pt x="742474" y="2093723"/>
                    <a:pt x="747713" y="2091818"/>
                  </a:cubicBezTo>
                  <a:cubicBezTo>
                    <a:pt x="757238" y="2080864"/>
                    <a:pt x="754856" y="2068005"/>
                    <a:pt x="752951" y="2058957"/>
                  </a:cubicBezTo>
                  <a:cubicBezTo>
                    <a:pt x="757238" y="2056576"/>
                    <a:pt x="763429" y="2056099"/>
                    <a:pt x="758666" y="2052289"/>
                  </a:cubicBezTo>
                  <a:cubicBezTo>
                    <a:pt x="763429" y="2049432"/>
                    <a:pt x="772478" y="2042288"/>
                    <a:pt x="769144" y="2048479"/>
                  </a:cubicBezTo>
                  <a:cubicBezTo>
                    <a:pt x="774383" y="2043717"/>
                    <a:pt x="767239" y="2046098"/>
                    <a:pt x="769620" y="2042288"/>
                  </a:cubicBezTo>
                  <a:cubicBezTo>
                    <a:pt x="774383" y="2041812"/>
                    <a:pt x="776764" y="2045146"/>
                    <a:pt x="782479" y="2041812"/>
                  </a:cubicBezTo>
                  <a:cubicBezTo>
                    <a:pt x="786765" y="2038954"/>
                    <a:pt x="780098" y="2038002"/>
                    <a:pt x="778193" y="2039907"/>
                  </a:cubicBezTo>
                  <a:cubicBezTo>
                    <a:pt x="781050" y="2036573"/>
                    <a:pt x="784860" y="2034668"/>
                    <a:pt x="792956" y="2030858"/>
                  </a:cubicBezTo>
                  <a:cubicBezTo>
                    <a:pt x="783908" y="2032763"/>
                    <a:pt x="792956" y="2027048"/>
                    <a:pt x="796766" y="2028477"/>
                  </a:cubicBezTo>
                  <a:cubicBezTo>
                    <a:pt x="798195" y="2026096"/>
                    <a:pt x="797719" y="2023714"/>
                    <a:pt x="804386" y="2020857"/>
                  </a:cubicBezTo>
                  <a:cubicBezTo>
                    <a:pt x="798671" y="2019904"/>
                    <a:pt x="796766" y="2024667"/>
                    <a:pt x="789147" y="2028953"/>
                  </a:cubicBezTo>
                  <a:cubicBezTo>
                    <a:pt x="791528" y="2024191"/>
                    <a:pt x="784384" y="2027524"/>
                    <a:pt x="780574" y="2028477"/>
                  </a:cubicBezTo>
                  <a:cubicBezTo>
                    <a:pt x="778193" y="2026096"/>
                    <a:pt x="785336" y="2023714"/>
                    <a:pt x="783908" y="2021809"/>
                  </a:cubicBezTo>
                  <a:cubicBezTo>
                    <a:pt x="791051" y="2025143"/>
                    <a:pt x="787718" y="2018476"/>
                    <a:pt x="795338" y="2019428"/>
                  </a:cubicBezTo>
                  <a:cubicBezTo>
                    <a:pt x="794385" y="2013713"/>
                    <a:pt x="798671" y="2016094"/>
                    <a:pt x="798195" y="2008951"/>
                  </a:cubicBezTo>
                  <a:cubicBezTo>
                    <a:pt x="797243" y="2007998"/>
                    <a:pt x="795814" y="2008951"/>
                    <a:pt x="794861" y="2007998"/>
                  </a:cubicBezTo>
                  <a:cubicBezTo>
                    <a:pt x="788670" y="2017999"/>
                    <a:pt x="778193" y="2022762"/>
                    <a:pt x="770096" y="2028953"/>
                  </a:cubicBezTo>
                  <a:cubicBezTo>
                    <a:pt x="769620" y="2027524"/>
                    <a:pt x="771049" y="2026572"/>
                    <a:pt x="770096" y="2025619"/>
                  </a:cubicBezTo>
                  <a:cubicBezTo>
                    <a:pt x="757714" y="2031811"/>
                    <a:pt x="757238" y="2037525"/>
                    <a:pt x="747236" y="2045622"/>
                  </a:cubicBezTo>
                  <a:cubicBezTo>
                    <a:pt x="744855" y="2042288"/>
                    <a:pt x="739140" y="2045146"/>
                    <a:pt x="733425" y="2048479"/>
                  </a:cubicBezTo>
                  <a:cubicBezTo>
                    <a:pt x="728663" y="2046574"/>
                    <a:pt x="738664" y="2044193"/>
                    <a:pt x="733901" y="2042288"/>
                  </a:cubicBezTo>
                  <a:cubicBezTo>
                    <a:pt x="739140" y="2038002"/>
                    <a:pt x="741045" y="2040859"/>
                    <a:pt x="742950" y="2036573"/>
                  </a:cubicBezTo>
                  <a:cubicBezTo>
                    <a:pt x="738664" y="2035144"/>
                    <a:pt x="733425" y="2042764"/>
                    <a:pt x="730091" y="2044669"/>
                  </a:cubicBezTo>
                  <a:cubicBezTo>
                    <a:pt x="729139" y="2042764"/>
                    <a:pt x="728186" y="2041812"/>
                    <a:pt x="725805" y="2042764"/>
                  </a:cubicBezTo>
                  <a:cubicBezTo>
                    <a:pt x="735330" y="2038478"/>
                    <a:pt x="733425" y="2029429"/>
                    <a:pt x="727234" y="2022762"/>
                  </a:cubicBezTo>
                  <a:cubicBezTo>
                    <a:pt x="731996" y="2018476"/>
                    <a:pt x="733425" y="2014666"/>
                    <a:pt x="728186" y="2013237"/>
                  </a:cubicBezTo>
                  <a:cubicBezTo>
                    <a:pt x="734378" y="2007998"/>
                    <a:pt x="736759" y="2006093"/>
                    <a:pt x="743426" y="2005140"/>
                  </a:cubicBezTo>
                  <a:cubicBezTo>
                    <a:pt x="743426" y="1999902"/>
                    <a:pt x="763429" y="1990377"/>
                    <a:pt x="750570" y="1986091"/>
                  </a:cubicBezTo>
                  <a:cubicBezTo>
                    <a:pt x="751999" y="1983709"/>
                    <a:pt x="756285" y="1981328"/>
                    <a:pt x="761048" y="1978471"/>
                  </a:cubicBezTo>
                  <a:cubicBezTo>
                    <a:pt x="761524" y="1979899"/>
                    <a:pt x="758190" y="1981328"/>
                    <a:pt x="756285" y="1982757"/>
                  </a:cubicBezTo>
                  <a:cubicBezTo>
                    <a:pt x="757238" y="1985614"/>
                    <a:pt x="760095" y="1985614"/>
                    <a:pt x="763905" y="1982757"/>
                  </a:cubicBezTo>
                  <a:cubicBezTo>
                    <a:pt x="764858" y="1986567"/>
                    <a:pt x="755809" y="1990377"/>
                    <a:pt x="758666" y="1993711"/>
                  </a:cubicBezTo>
                  <a:cubicBezTo>
                    <a:pt x="764858" y="1992758"/>
                    <a:pt x="781526" y="1986567"/>
                    <a:pt x="782003" y="1982281"/>
                  </a:cubicBezTo>
                  <a:cubicBezTo>
                    <a:pt x="785813" y="1984186"/>
                    <a:pt x="789623" y="1982757"/>
                    <a:pt x="794385" y="1977518"/>
                  </a:cubicBezTo>
                  <a:cubicBezTo>
                    <a:pt x="795338" y="1979423"/>
                    <a:pt x="797243" y="1979423"/>
                    <a:pt x="800100" y="1978471"/>
                  </a:cubicBezTo>
                  <a:cubicBezTo>
                    <a:pt x="800100" y="1983709"/>
                    <a:pt x="795814" y="1977518"/>
                    <a:pt x="792004" y="1981804"/>
                  </a:cubicBezTo>
                  <a:cubicBezTo>
                    <a:pt x="790575" y="1984186"/>
                    <a:pt x="800576" y="1984662"/>
                    <a:pt x="806768" y="1979899"/>
                  </a:cubicBezTo>
                  <a:cubicBezTo>
                    <a:pt x="805815" y="1981804"/>
                    <a:pt x="806291" y="1983233"/>
                    <a:pt x="807720" y="1985138"/>
                  </a:cubicBezTo>
                  <a:cubicBezTo>
                    <a:pt x="817245" y="1977042"/>
                    <a:pt x="827246" y="1980376"/>
                    <a:pt x="840582" y="1972279"/>
                  </a:cubicBezTo>
                  <a:cubicBezTo>
                    <a:pt x="846296" y="1967993"/>
                    <a:pt x="832961" y="1971327"/>
                    <a:pt x="842010" y="1967041"/>
                  </a:cubicBezTo>
                  <a:cubicBezTo>
                    <a:pt x="846773" y="1965612"/>
                    <a:pt x="844391" y="1972755"/>
                    <a:pt x="857726" y="1963231"/>
                  </a:cubicBezTo>
                  <a:cubicBezTo>
                    <a:pt x="859631" y="1967993"/>
                    <a:pt x="864870" y="1964659"/>
                    <a:pt x="866775" y="1967993"/>
                  </a:cubicBezTo>
                  <a:cubicBezTo>
                    <a:pt x="872014" y="1964659"/>
                    <a:pt x="874871" y="1961326"/>
                    <a:pt x="870585" y="1958468"/>
                  </a:cubicBezTo>
                  <a:cubicBezTo>
                    <a:pt x="874871" y="1953706"/>
                    <a:pt x="881063" y="1951324"/>
                    <a:pt x="884396" y="1955610"/>
                  </a:cubicBezTo>
                  <a:cubicBezTo>
                    <a:pt x="879634" y="1957992"/>
                    <a:pt x="879158" y="1952277"/>
                    <a:pt x="872966" y="1957992"/>
                  </a:cubicBezTo>
                  <a:cubicBezTo>
                    <a:pt x="874395" y="1961802"/>
                    <a:pt x="887254" y="1956563"/>
                    <a:pt x="888207" y="1953229"/>
                  </a:cubicBezTo>
                  <a:cubicBezTo>
                    <a:pt x="886301" y="1951324"/>
                    <a:pt x="892493" y="1954182"/>
                    <a:pt x="884872" y="1959897"/>
                  </a:cubicBezTo>
                  <a:cubicBezTo>
                    <a:pt x="898684" y="1961326"/>
                    <a:pt x="914876" y="1942275"/>
                    <a:pt x="925354" y="1949896"/>
                  </a:cubicBezTo>
                  <a:cubicBezTo>
                    <a:pt x="927735" y="1942752"/>
                    <a:pt x="930116" y="1945609"/>
                    <a:pt x="934879" y="1940847"/>
                  </a:cubicBezTo>
                  <a:cubicBezTo>
                    <a:pt x="933450" y="1940370"/>
                    <a:pt x="932021" y="1939894"/>
                    <a:pt x="929640" y="1940847"/>
                  </a:cubicBezTo>
                  <a:cubicBezTo>
                    <a:pt x="932974" y="1937037"/>
                    <a:pt x="943451" y="1932751"/>
                    <a:pt x="952500" y="1925130"/>
                  </a:cubicBezTo>
                  <a:lnTo>
                    <a:pt x="949642" y="1920844"/>
                  </a:lnTo>
                  <a:cubicBezTo>
                    <a:pt x="945356" y="1922749"/>
                    <a:pt x="947261" y="1924178"/>
                    <a:pt x="948214" y="1926083"/>
                  </a:cubicBezTo>
                  <a:cubicBezTo>
                    <a:pt x="943928" y="1929417"/>
                    <a:pt x="937736" y="1924178"/>
                    <a:pt x="935832" y="1930846"/>
                  </a:cubicBezTo>
                  <a:cubicBezTo>
                    <a:pt x="935832" y="1930369"/>
                    <a:pt x="931545" y="1921321"/>
                    <a:pt x="929640" y="1922749"/>
                  </a:cubicBezTo>
                  <a:cubicBezTo>
                    <a:pt x="925592" y="1922749"/>
                    <a:pt x="919639" y="1927512"/>
                    <a:pt x="913746" y="1932691"/>
                  </a:cubicBezTo>
                  <a:lnTo>
                    <a:pt x="911570" y="1934434"/>
                  </a:lnTo>
                  <a:lnTo>
                    <a:pt x="916364" y="1936858"/>
                  </a:lnTo>
                  <a:cubicBezTo>
                    <a:pt x="918448" y="1937275"/>
                    <a:pt x="920352" y="1936560"/>
                    <a:pt x="920590" y="1932750"/>
                  </a:cubicBezTo>
                  <a:cubicBezTo>
                    <a:pt x="922495" y="1932750"/>
                    <a:pt x="924401" y="1931798"/>
                    <a:pt x="926782" y="1930369"/>
                  </a:cubicBezTo>
                  <a:cubicBezTo>
                    <a:pt x="928211" y="1937036"/>
                    <a:pt x="912018" y="1940370"/>
                    <a:pt x="907255" y="1943704"/>
                  </a:cubicBezTo>
                  <a:lnTo>
                    <a:pt x="910679" y="1935147"/>
                  </a:lnTo>
                  <a:lnTo>
                    <a:pt x="898208" y="1945133"/>
                  </a:lnTo>
                  <a:cubicBezTo>
                    <a:pt x="904399" y="1936561"/>
                    <a:pt x="918210" y="1922749"/>
                    <a:pt x="932021" y="1915129"/>
                  </a:cubicBezTo>
                  <a:cubicBezTo>
                    <a:pt x="933926" y="1913224"/>
                    <a:pt x="927259" y="1913224"/>
                    <a:pt x="927259" y="1912272"/>
                  </a:cubicBezTo>
                  <a:cubicBezTo>
                    <a:pt x="925830" y="1911319"/>
                    <a:pt x="936784" y="1904652"/>
                    <a:pt x="928688" y="1907033"/>
                  </a:cubicBezTo>
                  <a:cubicBezTo>
                    <a:pt x="927735" y="1903223"/>
                    <a:pt x="934879" y="1903699"/>
                    <a:pt x="937736" y="1901318"/>
                  </a:cubicBezTo>
                  <a:cubicBezTo>
                    <a:pt x="930593" y="1900366"/>
                    <a:pt x="919162" y="1907509"/>
                    <a:pt x="917257" y="1902271"/>
                  </a:cubicBezTo>
                  <a:cubicBezTo>
                    <a:pt x="910114" y="1907985"/>
                    <a:pt x="907256" y="1905604"/>
                    <a:pt x="901065" y="1909414"/>
                  </a:cubicBezTo>
                  <a:cubicBezTo>
                    <a:pt x="900113" y="1916558"/>
                    <a:pt x="923449" y="1902747"/>
                    <a:pt x="924878" y="1909414"/>
                  </a:cubicBezTo>
                  <a:cubicBezTo>
                    <a:pt x="919639" y="1913224"/>
                    <a:pt x="918210" y="1909414"/>
                    <a:pt x="913448" y="1912272"/>
                  </a:cubicBezTo>
                  <a:cubicBezTo>
                    <a:pt x="910590" y="1916082"/>
                    <a:pt x="920591" y="1914177"/>
                    <a:pt x="922496" y="1917034"/>
                  </a:cubicBezTo>
                  <a:cubicBezTo>
                    <a:pt x="912971" y="1920844"/>
                    <a:pt x="906304" y="1918463"/>
                    <a:pt x="900113" y="1916082"/>
                  </a:cubicBezTo>
                  <a:cubicBezTo>
                    <a:pt x="896779" y="1919892"/>
                    <a:pt x="896303" y="1917987"/>
                    <a:pt x="891540" y="1922749"/>
                  </a:cubicBezTo>
                  <a:cubicBezTo>
                    <a:pt x="893445" y="1919416"/>
                    <a:pt x="890111" y="1917034"/>
                    <a:pt x="884872" y="1920844"/>
                  </a:cubicBezTo>
                  <a:cubicBezTo>
                    <a:pt x="887730" y="1917987"/>
                    <a:pt x="881063" y="1916082"/>
                    <a:pt x="884872" y="1913224"/>
                  </a:cubicBezTo>
                  <a:cubicBezTo>
                    <a:pt x="880110" y="1917511"/>
                    <a:pt x="877253" y="1907509"/>
                    <a:pt x="870585" y="1908462"/>
                  </a:cubicBezTo>
                  <a:cubicBezTo>
                    <a:pt x="864394" y="1917511"/>
                    <a:pt x="858203" y="1919892"/>
                    <a:pt x="847725" y="1924178"/>
                  </a:cubicBezTo>
                  <a:cubicBezTo>
                    <a:pt x="845344" y="1929417"/>
                    <a:pt x="852011" y="1924178"/>
                    <a:pt x="853440" y="1927988"/>
                  </a:cubicBezTo>
                  <a:cubicBezTo>
                    <a:pt x="848678" y="1928941"/>
                    <a:pt x="843439" y="1930846"/>
                    <a:pt x="841534" y="1926559"/>
                  </a:cubicBezTo>
                  <a:cubicBezTo>
                    <a:pt x="846296" y="1919892"/>
                    <a:pt x="853440" y="1909890"/>
                    <a:pt x="861536" y="1906557"/>
                  </a:cubicBezTo>
                  <a:cubicBezTo>
                    <a:pt x="859631" y="1904652"/>
                    <a:pt x="855345" y="1907509"/>
                    <a:pt x="851059" y="1910367"/>
                  </a:cubicBezTo>
                  <a:cubicBezTo>
                    <a:pt x="853440" y="1904652"/>
                    <a:pt x="864870" y="1902271"/>
                    <a:pt x="866775" y="1906557"/>
                  </a:cubicBezTo>
                  <a:cubicBezTo>
                    <a:pt x="869871" y="1902747"/>
                    <a:pt x="872728" y="1900723"/>
                    <a:pt x="875705" y="1898878"/>
                  </a:cubicBezTo>
                  <a:lnTo>
                    <a:pt x="885274" y="1892321"/>
                  </a:lnTo>
                  <a:lnTo>
                    <a:pt x="885825" y="1892745"/>
                  </a:lnTo>
                  <a:lnTo>
                    <a:pt x="889635" y="1890364"/>
                  </a:lnTo>
                  <a:cubicBezTo>
                    <a:pt x="895826" y="1887031"/>
                    <a:pt x="883444" y="1890364"/>
                    <a:pt x="889635" y="1886078"/>
                  </a:cubicBezTo>
                  <a:cubicBezTo>
                    <a:pt x="889159" y="1883697"/>
                    <a:pt x="892016" y="1887983"/>
                    <a:pt x="896303" y="1887983"/>
                  </a:cubicBezTo>
                  <a:cubicBezTo>
                    <a:pt x="899636" y="1883697"/>
                    <a:pt x="902970" y="1876077"/>
                    <a:pt x="912971" y="1877982"/>
                  </a:cubicBezTo>
                  <a:cubicBezTo>
                    <a:pt x="907733" y="1881316"/>
                    <a:pt x="900589" y="1884649"/>
                    <a:pt x="899160" y="1887983"/>
                  </a:cubicBezTo>
                  <a:cubicBezTo>
                    <a:pt x="908685" y="1881792"/>
                    <a:pt x="924401" y="1882268"/>
                    <a:pt x="932974" y="1876077"/>
                  </a:cubicBezTo>
                  <a:cubicBezTo>
                    <a:pt x="929164" y="1875124"/>
                    <a:pt x="923925" y="1877505"/>
                    <a:pt x="920115" y="1876553"/>
                  </a:cubicBezTo>
                  <a:lnTo>
                    <a:pt x="929671" y="1866444"/>
                  </a:lnTo>
                  <a:lnTo>
                    <a:pt x="937736" y="1863218"/>
                  </a:lnTo>
                  <a:lnTo>
                    <a:pt x="937736" y="1859696"/>
                  </a:lnTo>
                  <a:lnTo>
                    <a:pt x="949166" y="1850836"/>
                  </a:lnTo>
                  <a:cubicBezTo>
                    <a:pt x="947261" y="1850836"/>
                    <a:pt x="945356" y="1849883"/>
                    <a:pt x="944404" y="1847978"/>
                  </a:cubicBezTo>
                  <a:cubicBezTo>
                    <a:pt x="952976" y="1842263"/>
                    <a:pt x="952976" y="1841787"/>
                    <a:pt x="961073" y="1837977"/>
                  </a:cubicBezTo>
                  <a:cubicBezTo>
                    <a:pt x="957739" y="1836072"/>
                    <a:pt x="951071" y="1841311"/>
                    <a:pt x="948214" y="1838453"/>
                  </a:cubicBezTo>
                  <a:cubicBezTo>
                    <a:pt x="953929" y="1835596"/>
                    <a:pt x="967264" y="1834167"/>
                    <a:pt x="967264" y="1827976"/>
                  </a:cubicBezTo>
                  <a:cubicBezTo>
                    <a:pt x="963930" y="1826071"/>
                    <a:pt x="964406" y="1831785"/>
                    <a:pt x="960120" y="1832738"/>
                  </a:cubicBezTo>
                  <a:cubicBezTo>
                    <a:pt x="962501" y="1824642"/>
                    <a:pt x="964406" y="1824166"/>
                    <a:pt x="971550" y="1819403"/>
                  </a:cubicBezTo>
                  <a:cubicBezTo>
                    <a:pt x="965359" y="1826547"/>
                    <a:pt x="971074" y="1825118"/>
                    <a:pt x="976789" y="1826547"/>
                  </a:cubicBezTo>
                  <a:cubicBezTo>
                    <a:pt x="982980" y="1823689"/>
                    <a:pt x="978218" y="1821784"/>
                    <a:pt x="984409" y="1818927"/>
                  </a:cubicBezTo>
                  <a:cubicBezTo>
                    <a:pt x="991076" y="1819879"/>
                    <a:pt x="1001554" y="1813212"/>
                    <a:pt x="1007745" y="1814640"/>
                  </a:cubicBezTo>
                  <a:cubicBezTo>
                    <a:pt x="991553" y="1818451"/>
                    <a:pt x="967740" y="1831785"/>
                    <a:pt x="956310" y="1846549"/>
                  </a:cubicBezTo>
                  <a:cubicBezTo>
                    <a:pt x="960120" y="1842739"/>
                    <a:pt x="972979" y="1838453"/>
                    <a:pt x="981075" y="1829404"/>
                  </a:cubicBezTo>
                  <a:cubicBezTo>
                    <a:pt x="982504" y="1832262"/>
                    <a:pt x="988695" y="1825594"/>
                    <a:pt x="989648" y="1829880"/>
                  </a:cubicBezTo>
                  <a:cubicBezTo>
                    <a:pt x="1006793" y="1817974"/>
                    <a:pt x="1019651" y="1813688"/>
                    <a:pt x="1026795" y="1804163"/>
                  </a:cubicBezTo>
                  <a:cubicBezTo>
                    <a:pt x="1029176" y="1803211"/>
                    <a:pt x="1030129" y="1805116"/>
                    <a:pt x="1031081" y="1806068"/>
                  </a:cubicBezTo>
                  <a:cubicBezTo>
                    <a:pt x="1037273" y="1797972"/>
                    <a:pt x="1047274" y="1797972"/>
                    <a:pt x="1050608" y="1789399"/>
                  </a:cubicBezTo>
                  <a:cubicBezTo>
                    <a:pt x="1050131" y="1784160"/>
                    <a:pt x="1042035" y="1794638"/>
                    <a:pt x="1042035" y="1788923"/>
                  </a:cubicBezTo>
                  <a:cubicBezTo>
                    <a:pt x="1044892" y="1783208"/>
                    <a:pt x="1048702" y="1787018"/>
                    <a:pt x="1053941" y="1783208"/>
                  </a:cubicBezTo>
                  <a:cubicBezTo>
                    <a:pt x="1058704" y="1778922"/>
                    <a:pt x="1049655" y="1781779"/>
                    <a:pt x="1050131" y="1777969"/>
                  </a:cubicBezTo>
                  <a:cubicBezTo>
                    <a:pt x="1056799" y="1771778"/>
                    <a:pt x="1060609" y="1771778"/>
                    <a:pt x="1066800" y="1771778"/>
                  </a:cubicBezTo>
                  <a:cubicBezTo>
                    <a:pt x="1086803" y="1756538"/>
                    <a:pt x="1092041" y="1749870"/>
                    <a:pt x="1076325" y="1748442"/>
                  </a:cubicBezTo>
                  <a:cubicBezTo>
                    <a:pt x="1070610" y="1752728"/>
                    <a:pt x="1070610" y="1756538"/>
                    <a:pt x="1069181" y="1760348"/>
                  </a:cubicBezTo>
                  <a:cubicBezTo>
                    <a:pt x="1072991" y="1762253"/>
                    <a:pt x="1074420" y="1756062"/>
                    <a:pt x="1078230" y="1754633"/>
                  </a:cubicBezTo>
                  <a:cubicBezTo>
                    <a:pt x="1077277" y="1759396"/>
                    <a:pt x="1073468" y="1759872"/>
                    <a:pt x="1071086" y="1763206"/>
                  </a:cubicBezTo>
                  <a:cubicBezTo>
                    <a:pt x="1069658" y="1762253"/>
                    <a:pt x="1067753" y="1762253"/>
                    <a:pt x="1061561" y="1764634"/>
                  </a:cubicBezTo>
                  <a:cubicBezTo>
                    <a:pt x="1061085" y="1762729"/>
                    <a:pt x="1065847" y="1760824"/>
                    <a:pt x="1068229" y="1758919"/>
                  </a:cubicBezTo>
                  <a:cubicBezTo>
                    <a:pt x="1066800" y="1757967"/>
                    <a:pt x="1066800" y="1756538"/>
                    <a:pt x="1068229" y="1755586"/>
                  </a:cubicBezTo>
                  <a:cubicBezTo>
                    <a:pt x="1063466" y="1754633"/>
                    <a:pt x="1054894" y="1759872"/>
                    <a:pt x="1056323" y="1764634"/>
                  </a:cubicBezTo>
                  <a:cubicBezTo>
                    <a:pt x="1052989" y="1762729"/>
                    <a:pt x="1041083" y="1769873"/>
                    <a:pt x="1044416" y="1773683"/>
                  </a:cubicBezTo>
                  <a:cubicBezTo>
                    <a:pt x="1037749" y="1770349"/>
                    <a:pt x="1029652" y="1773683"/>
                    <a:pt x="1022985" y="1780827"/>
                  </a:cubicBezTo>
                  <a:cubicBezTo>
                    <a:pt x="1025366" y="1782255"/>
                    <a:pt x="1030605" y="1777017"/>
                    <a:pt x="1031557" y="1781303"/>
                  </a:cubicBezTo>
                  <a:cubicBezTo>
                    <a:pt x="1027271" y="1785590"/>
                    <a:pt x="1022747" y="1788447"/>
                    <a:pt x="1018163" y="1790531"/>
                  </a:cubicBezTo>
                  <a:lnTo>
                    <a:pt x="1014411" y="1791781"/>
                  </a:lnTo>
                  <a:lnTo>
                    <a:pt x="1008816" y="1796900"/>
                  </a:lnTo>
                  <a:cubicBezTo>
                    <a:pt x="1006197" y="1798567"/>
                    <a:pt x="1004411" y="1800115"/>
                    <a:pt x="1008221" y="1801305"/>
                  </a:cubicBezTo>
                  <a:cubicBezTo>
                    <a:pt x="1001077" y="1805115"/>
                    <a:pt x="998219" y="1801305"/>
                    <a:pt x="991552" y="1804163"/>
                  </a:cubicBezTo>
                  <a:cubicBezTo>
                    <a:pt x="991552" y="1801067"/>
                    <a:pt x="996315" y="1799876"/>
                    <a:pt x="1000661" y="1798626"/>
                  </a:cubicBezTo>
                  <a:lnTo>
                    <a:pt x="1004710" y="1795014"/>
                  </a:lnTo>
                  <a:lnTo>
                    <a:pt x="1004411" y="1795114"/>
                  </a:lnTo>
                  <a:lnTo>
                    <a:pt x="998145" y="1792639"/>
                  </a:lnTo>
                  <a:lnTo>
                    <a:pt x="988397" y="1799401"/>
                  </a:lnTo>
                  <a:cubicBezTo>
                    <a:pt x="983456" y="1801068"/>
                    <a:pt x="977741" y="1802497"/>
                    <a:pt x="973455" y="1805116"/>
                  </a:cubicBezTo>
                  <a:cubicBezTo>
                    <a:pt x="968216" y="1808449"/>
                    <a:pt x="968216" y="1811783"/>
                    <a:pt x="967264" y="1814640"/>
                  </a:cubicBezTo>
                  <a:cubicBezTo>
                    <a:pt x="962501" y="1817022"/>
                    <a:pt x="964406" y="1810831"/>
                    <a:pt x="968693" y="1809402"/>
                  </a:cubicBezTo>
                  <a:cubicBezTo>
                    <a:pt x="968693" y="1809402"/>
                    <a:pt x="960120" y="1814640"/>
                    <a:pt x="960120" y="1808926"/>
                  </a:cubicBezTo>
                  <a:lnTo>
                    <a:pt x="997971" y="1792570"/>
                  </a:lnTo>
                  <a:lnTo>
                    <a:pt x="993673" y="1790873"/>
                  </a:lnTo>
                  <a:cubicBezTo>
                    <a:pt x="977533" y="1793418"/>
                    <a:pt x="948333" y="1812974"/>
                    <a:pt x="934402" y="1819403"/>
                  </a:cubicBezTo>
                  <a:cubicBezTo>
                    <a:pt x="935355" y="1815593"/>
                    <a:pt x="939641" y="1811783"/>
                    <a:pt x="939641" y="1808449"/>
                  </a:cubicBezTo>
                  <a:cubicBezTo>
                    <a:pt x="933926" y="1817022"/>
                    <a:pt x="929164" y="1820356"/>
                    <a:pt x="918686" y="1827499"/>
                  </a:cubicBezTo>
                  <a:lnTo>
                    <a:pt x="915829" y="1823213"/>
                  </a:lnTo>
                  <a:cubicBezTo>
                    <a:pt x="924878" y="1823213"/>
                    <a:pt x="933450" y="1814640"/>
                    <a:pt x="932021" y="1808926"/>
                  </a:cubicBezTo>
                  <a:cubicBezTo>
                    <a:pt x="923925" y="1811783"/>
                    <a:pt x="921544" y="1815593"/>
                    <a:pt x="922973" y="1807021"/>
                  </a:cubicBezTo>
                  <a:cubicBezTo>
                    <a:pt x="913924" y="1810354"/>
                    <a:pt x="920591" y="1813688"/>
                    <a:pt x="922020" y="1816545"/>
                  </a:cubicBezTo>
                  <a:cubicBezTo>
                    <a:pt x="914400" y="1818451"/>
                    <a:pt x="911066" y="1820356"/>
                    <a:pt x="908209" y="1826547"/>
                  </a:cubicBezTo>
                  <a:cubicBezTo>
                    <a:pt x="901541" y="1829404"/>
                    <a:pt x="901065" y="1820832"/>
                    <a:pt x="895826" y="1820832"/>
                  </a:cubicBezTo>
                  <a:lnTo>
                    <a:pt x="897597" y="1818316"/>
                  </a:lnTo>
                  <a:lnTo>
                    <a:pt x="899636" y="1820356"/>
                  </a:lnTo>
                  <a:cubicBezTo>
                    <a:pt x="909638" y="1814640"/>
                    <a:pt x="903923" y="1812735"/>
                    <a:pt x="910114" y="1809402"/>
                  </a:cubicBezTo>
                  <a:cubicBezTo>
                    <a:pt x="908924" y="1808926"/>
                    <a:pt x="906781" y="1810354"/>
                    <a:pt x="904816" y="1811366"/>
                  </a:cubicBezTo>
                  <a:lnTo>
                    <a:pt x="902678" y="1811096"/>
                  </a:lnTo>
                  <a:lnTo>
                    <a:pt x="904875" y="1807973"/>
                  </a:lnTo>
                  <a:lnTo>
                    <a:pt x="900589" y="1801782"/>
                  </a:lnTo>
                  <a:cubicBezTo>
                    <a:pt x="905351" y="1797495"/>
                    <a:pt x="906304" y="1800353"/>
                    <a:pt x="910590" y="1797019"/>
                  </a:cubicBezTo>
                  <a:cubicBezTo>
                    <a:pt x="900113" y="1797495"/>
                    <a:pt x="904399" y="1788447"/>
                    <a:pt x="912971" y="1782255"/>
                  </a:cubicBezTo>
                  <a:cubicBezTo>
                    <a:pt x="916781" y="1784160"/>
                    <a:pt x="911066" y="1786542"/>
                    <a:pt x="912495" y="1788447"/>
                  </a:cubicBezTo>
                  <a:cubicBezTo>
                    <a:pt x="944880" y="1764158"/>
                    <a:pt x="979646" y="1753680"/>
                    <a:pt x="1005364" y="1744156"/>
                  </a:cubicBezTo>
                  <a:cubicBezTo>
                    <a:pt x="1008698" y="1739869"/>
                    <a:pt x="1010603" y="1735583"/>
                    <a:pt x="1019651" y="1730821"/>
                  </a:cubicBezTo>
                  <a:cubicBezTo>
                    <a:pt x="1020604" y="1732726"/>
                    <a:pt x="1022985" y="1732726"/>
                    <a:pt x="1025366" y="1731773"/>
                  </a:cubicBezTo>
                  <a:cubicBezTo>
                    <a:pt x="1025843" y="1733202"/>
                    <a:pt x="1022509" y="1734630"/>
                    <a:pt x="1020604" y="1736059"/>
                  </a:cubicBezTo>
                  <a:cubicBezTo>
                    <a:pt x="1034891" y="1737488"/>
                    <a:pt x="1039178" y="1732726"/>
                    <a:pt x="1059180" y="1719867"/>
                  </a:cubicBezTo>
                  <a:cubicBezTo>
                    <a:pt x="1058228" y="1715104"/>
                    <a:pt x="1051084" y="1723200"/>
                    <a:pt x="1050131" y="1717962"/>
                  </a:cubicBezTo>
                  <a:cubicBezTo>
                    <a:pt x="1055846" y="1716533"/>
                    <a:pt x="1055370" y="1717962"/>
                    <a:pt x="1060132" y="1713199"/>
                  </a:cubicBezTo>
                  <a:cubicBezTo>
                    <a:pt x="1061561" y="1714628"/>
                    <a:pt x="1059180" y="1716057"/>
                    <a:pt x="1060132" y="1717485"/>
                  </a:cubicBezTo>
                  <a:cubicBezTo>
                    <a:pt x="1066800" y="1708913"/>
                    <a:pt x="1074896" y="1715581"/>
                    <a:pt x="1081087" y="1706055"/>
                  </a:cubicBezTo>
                  <a:cubicBezTo>
                    <a:pt x="1088708" y="1702722"/>
                    <a:pt x="1077754" y="1713676"/>
                    <a:pt x="1083945" y="1710342"/>
                  </a:cubicBezTo>
                  <a:cubicBezTo>
                    <a:pt x="1084898" y="1713199"/>
                    <a:pt x="1075372" y="1716533"/>
                    <a:pt x="1072039" y="1719390"/>
                  </a:cubicBezTo>
                  <a:cubicBezTo>
                    <a:pt x="1076325" y="1725106"/>
                    <a:pt x="1084898" y="1712723"/>
                    <a:pt x="1090613" y="1712247"/>
                  </a:cubicBezTo>
                  <a:cubicBezTo>
                    <a:pt x="1082516" y="1720819"/>
                    <a:pt x="1098232" y="1712247"/>
                    <a:pt x="1094899" y="1718438"/>
                  </a:cubicBezTo>
                  <a:cubicBezTo>
                    <a:pt x="1106329" y="1711294"/>
                    <a:pt x="1104424" y="1707961"/>
                    <a:pt x="1113949" y="1707961"/>
                  </a:cubicBezTo>
                  <a:cubicBezTo>
                    <a:pt x="1119188" y="1705103"/>
                    <a:pt x="1118711" y="1702722"/>
                    <a:pt x="1119188" y="1700341"/>
                  </a:cubicBezTo>
                  <a:lnTo>
                    <a:pt x="1116634" y="1700533"/>
                  </a:lnTo>
                  <a:lnTo>
                    <a:pt x="1122283" y="1697067"/>
                  </a:lnTo>
                  <a:cubicBezTo>
                    <a:pt x="1129665" y="1695816"/>
                    <a:pt x="1138952" y="1694864"/>
                    <a:pt x="1146810" y="1690815"/>
                  </a:cubicBezTo>
                  <a:cubicBezTo>
                    <a:pt x="1143476" y="1703198"/>
                    <a:pt x="1120616" y="1704150"/>
                    <a:pt x="1108710" y="1718914"/>
                  </a:cubicBezTo>
                  <a:cubicBezTo>
                    <a:pt x="1096804" y="1718914"/>
                    <a:pt x="1099661" y="1728439"/>
                    <a:pt x="1088708" y="1731297"/>
                  </a:cubicBezTo>
                  <a:cubicBezTo>
                    <a:pt x="1087755" y="1727963"/>
                    <a:pt x="1093946" y="1724629"/>
                    <a:pt x="1097280" y="1721295"/>
                  </a:cubicBezTo>
                  <a:cubicBezTo>
                    <a:pt x="1088231" y="1720819"/>
                    <a:pt x="1081087" y="1730821"/>
                    <a:pt x="1070134" y="1735107"/>
                  </a:cubicBezTo>
                  <a:cubicBezTo>
                    <a:pt x="1079659" y="1735107"/>
                    <a:pt x="1089660" y="1733678"/>
                    <a:pt x="1099661" y="1731773"/>
                  </a:cubicBezTo>
                  <a:cubicBezTo>
                    <a:pt x="1105853" y="1728916"/>
                    <a:pt x="1101090" y="1727011"/>
                    <a:pt x="1107281" y="1724153"/>
                  </a:cubicBezTo>
                  <a:lnTo>
                    <a:pt x="1109662" y="1727011"/>
                  </a:lnTo>
                  <a:cubicBezTo>
                    <a:pt x="1117759" y="1723200"/>
                    <a:pt x="1113949" y="1719867"/>
                    <a:pt x="1122997" y="1716057"/>
                  </a:cubicBezTo>
                  <a:cubicBezTo>
                    <a:pt x="1117283" y="1723200"/>
                    <a:pt x="1126331" y="1718438"/>
                    <a:pt x="1128236" y="1723200"/>
                  </a:cubicBezTo>
                  <a:cubicBezTo>
                    <a:pt x="1139190" y="1717485"/>
                    <a:pt x="1129665" y="1718438"/>
                    <a:pt x="1131570" y="1713676"/>
                  </a:cubicBezTo>
                  <a:cubicBezTo>
                    <a:pt x="1144429" y="1704150"/>
                    <a:pt x="1156335" y="1701293"/>
                    <a:pt x="1167765" y="1694149"/>
                  </a:cubicBezTo>
                  <a:cubicBezTo>
                    <a:pt x="1170146" y="1692244"/>
                    <a:pt x="1167765" y="1690815"/>
                    <a:pt x="1166813" y="1688910"/>
                  </a:cubicBezTo>
                  <a:cubicBezTo>
                    <a:pt x="1163002" y="1693673"/>
                    <a:pt x="1154906" y="1700817"/>
                    <a:pt x="1148715" y="1700341"/>
                  </a:cubicBezTo>
                  <a:cubicBezTo>
                    <a:pt x="1151573" y="1700341"/>
                    <a:pt x="1168241" y="1684148"/>
                    <a:pt x="1155859" y="1688434"/>
                  </a:cubicBezTo>
                  <a:cubicBezTo>
                    <a:pt x="1161097" y="1683196"/>
                    <a:pt x="1162050" y="1682719"/>
                    <a:pt x="1166813" y="1674147"/>
                  </a:cubicBezTo>
                  <a:cubicBezTo>
                    <a:pt x="1167765" y="1676052"/>
                    <a:pt x="1165860" y="1677481"/>
                    <a:pt x="1167765" y="1679386"/>
                  </a:cubicBezTo>
                  <a:cubicBezTo>
                    <a:pt x="1171099" y="1677957"/>
                    <a:pt x="1170146" y="1676528"/>
                    <a:pt x="1172527" y="1675099"/>
                  </a:cubicBezTo>
                  <a:cubicBezTo>
                    <a:pt x="1168241" y="1668908"/>
                    <a:pt x="1167289" y="1670813"/>
                    <a:pt x="1160145" y="1669384"/>
                  </a:cubicBezTo>
                  <a:cubicBezTo>
                    <a:pt x="1164431" y="1670337"/>
                    <a:pt x="1165384" y="1662717"/>
                    <a:pt x="1170146" y="1664622"/>
                  </a:cubicBezTo>
                  <a:cubicBezTo>
                    <a:pt x="1176814" y="1647477"/>
                    <a:pt x="1183958" y="1631284"/>
                    <a:pt x="1210151" y="1617473"/>
                  </a:cubicBezTo>
                  <a:cubicBezTo>
                    <a:pt x="1213485" y="1604614"/>
                    <a:pt x="1233488" y="1591279"/>
                    <a:pt x="1237297" y="1578420"/>
                  </a:cubicBezTo>
                  <a:cubicBezTo>
                    <a:pt x="1243012" y="1574610"/>
                    <a:pt x="1253966" y="1570324"/>
                    <a:pt x="1249680" y="1566514"/>
                  </a:cubicBezTo>
                  <a:cubicBezTo>
                    <a:pt x="1253014" y="1564609"/>
                    <a:pt x="1255871" y="1563657"/>
                    <a:pt x="1258252" y="1564133"/>
                  </a:cubicBezTo>
                  <a:cubicBezTo>
                    <a:pt x="1264444" y="1559847"/>
                    <a:pt x="1248728" y="1565086"/>
                    <a:pt x="1255395" y="1559847"/>
                  </a:cubicBezTo>
                  <a:cubicBezTo>
                    <a:pt x="1263015" y="1554132"/>
                    <a:pt x="1255395" y="1563180"/>
                    <a:pt x="1260634" y="1559847"/>
                  </a:cubicBezTo>
                  <a:cubicBezTo>
                    <a:pt x="1261586" y="1556513"/>
                    <a:pt x="1262063" y="1553179"/>
                    <a:pt x="1263491" y="1549369"/>
                  </a:cubicBezTo>
                  <a:cubicBezTo>
                    <a:pt x="1274921" y="1539844"/>
                    <a:pt x="1302067" y="1525557"/>
                    <a:pt x="1312545" y="1514603"/>
                  </a:cubicBezTo>
                  <a:cubicBezTo>
                    <a:pt x="1315402" y="1514127"/>
                    <a:pt x="1318260" y="1513650"/>
                    <a:pt x="1320165" y="1514603"/>
                  </a:cubicBezTo>
                  <a:cubicBezTo>
                    <a:pt x="1348740" y="1486981"/>
                    <a:pt x="1381601" y="1482218"/>
                    <a:pt x="1411129" y="1460787"/>
                  </a:cubicBezTo>
                  <a:cubicBezTo>
                    <a:pt x="1418272" y="1462692"/>
                    <a:pt x="1422082" y="1456977"/>
                    <a:pt x="1433512" y="1451262"/>
                  </a:cubicBezTo>
                  <a:cubicBezTo>
                    <a:pt x="1434465" y="1453167"/>
                    <a:pt x="1437322" y="1451738"/>
                    <a:pt x="1438275" y="1454119"/>
                  </a:cubicBezTo>
                  <a:cubicBezTo>
                    <a:pt x="1455420" y="1438879"/>
                    <a:pt x="1474946" y="1438879"/>
                    <a:pt x="1494949" y="1426021"/>
                  </a:cubicBezTo>
                  <a:lnTo>
                    <a:pt x="1497330" y="1428878"/>
                  </a:lnTo>
                  <a:cubicBezTo>
                    <a:pt x="1505902" y="1417924"/>
                    <a:pt x="1509712" y="1424592"/>
                    <a:pt x="1518285" y="1414114"/>
                  </a:cubicBezTo>
                  <a:cubicBezTo>
                    <a:pt x="1522571" y="1416019"/>
                    <a:pt x="1530191" y="1411733"/>
                    <a:pt x="1534477" y="1406971"/>
                  </a:cubicBezTo>
                  <a:cubicBezTo>
                    <a:pt x="1534953" y="1410781"/>
                    <a:pt x="1539240" y="1407923"/>
                    <a:pt x="1540192" y="1410781"/>
                  </a:cubicBezTo>
                  <a:cubicBezTo>
                    <a:pt x="1546384" y="1407923"/>
                    <a:pt x="1541621" y="1406018"/>
                    <a:pt x="1547812" y="1403160"/>
                  </a:cubicBezTo>
                  <a:cubicBezTo>
                    <a:pt x="1565910" y="1401732"/>
                    <a:pt x="1591627" y="1394112"/>
                    <a:pt x="1611153" y="1380301"/>
                  </a:cubicBezTo>
                  <a:cubicBezTo>
                    <a:pt x="1620202" y="1383158"/>
                    <a:pt x="1632108" y="1379824"/>
                    <a:pt x="1644967" y="1375538"/>
                  </a:cubicBezTo>
                  <a:cubicBezTo>
                    <a:pt x="1644015" y="1378872"/>
                    <a:pt x="1646396" y="1381729"/>
                    <a:pt x="1646396" y="1385063"/>
                  </a:cubicBezTo>
                  <a:cubicBezTo>
                    <a:pt x="1664970" y="1384110"/>
                    <a:pt x="1689259" y="1356964"/>
                    <a:pt x="1706403" y="1357917"/>
                  </a:cubicBezTo>
                  <a:cubicBezTo>
                    <a:pt x="1676400" y="1372204"/>
                    <a:pt x="1643062" y="1394588"/>
                    <a:pt x="1618774" y="1409352"/>
                  </a:cubicBezTo>
                  <a:cubicBezTo>
                    <a:pt x="1586389" y="1443642"/>
                    <a:pt x="1537811" y="1462692"/>
                    <a:pt x="1497330" y="1490791"/>
                  </a:cubicBezTo>
                  <a:cubicBezTo>
                    <a:pt x="1455420" y="1505078"/>
                    <a:pt x="1421130" y="1530319"/>
                    <a:pt x="1384459" y="1562228"/>
                  </a:cubicBezTo>
                  <a:cubicBezTo>
                    <a:pt x="1387792" y="1566514"/>
                    <a:pt x="1397317" y="1559370"/>
                    <a:pt x="1400175" y="1565562"/>
                  </a:cubicBezTo>
                  <a:cubicBezTo>
                    <a:pt x="1375886" y="1579373"/>
                    <a:pt x="1363027" y="1585088"/>
                    <a:pt x="1340644" y="1604138"/>
                  </a:cubicBezTo>
                  <a:cubicBezTo>
                    <a:pt x="1342549" y="1605567"/>
                    <a:pt x="1345406" y="1605091"/>
                    <a:pt x="1348264" y="1604138"/>
                  </a:cubicBezTo>
                  <a:cubicBezTo>
                    <a:pt x="1348264" y="1594613"/>
                    <a:pt x="1372552" y="1594137"/>
                    <a:pt x="1369695" y="1589374"/>
                  </a:cubicBezTo>
                  <a:cubicBezTo>
                    <a:pt x="1392555" y="1585088"/>
                    <a:pt x="1409700" y="1564609"/>
                    <a:pt x="1434941" y="1562228"/>
                  </a:cubicBezTo>
                  <a:cubicBezTo>
                    <a:pt x="1437322" y="1560323"/>
                    <a:pt x="1429702" y="1559370"/>
                    <a:pt x="1434941" y="1555084"/>
                  </a:cubicBezTo>
                  <a:cubicBezTo>
                    <a:pt x="1438275" y="1561275"/>
                    <a:pt x="1453038" y="1549369"/>
                    <a:pt x="1457801" y="1542226"/>
                  </a:cubicBezTo>
                  <a:cubicBezTo>
                    <a:pt x="1453038" y="1555084"/>
                    <a:pt x="1479232" y="1536034"/>
                    <a:pt x="1488757" y="1533653"/>
                  </a:cubicBezTo>
                  <a:cubicBezTo>
                    <a:pt x="1488757" y="1535082"/>
                    <a:pt x="1485423" y="1536511"/>
                    <a:pt x="1486376" y="1537939"/>
                  </a:cubicBezTo>
                  <a:cubicBezTo>
                    <a:pt x="1493044" y="1536511"/>
                    <a:pt x="1498282" y="1532224"/>
                    <a:pt x="1499711" y="1526985"/>
                  </a:cubicBezTo>
                  <a:cubicBezTo>
                    <a:pt x="1503521" y="1524128"/>
                    <a:pt x="1503521" y="1529843"/>
                    <a:pt x="1505426" y="1530795"/>
                  </a:cubicBezTo>
                  <a:cubicBezTo>
                    <a:pt x="1521619" y="1518889"/>
                    <a:pt x="1539240" y="1519842"/>
                    <a:pt x="1555909" y="1505078"/>
                  </a:cubicBezTo>
                  <a:cubicBezTo>
                    <a:pt x="1556861" y="1508888"/>
                    <a:pt x="1561147" y="1506031"/>
                    <a:pt x="1562100" y="1509841"/>
                  </a:cubicBezTo>
                  <a:cubicBezTo>
                    <a:pt x="1566862" y="1506983"/>
                    <a:pt x="1572577" y="1502697"/>
                    <a:pt x="1574482" y="1505078"/>
                  </a:cubicBezTo>
                  <a:cubicBezTo>
                    <a:pt x="1577340" y="1504126"/>
                    <a:pt x="1579245" y="1497934"/>
                    <a:pt x="1574482" y="1500792"/>
                  </a:cubicBezTo>
                  <a:cubicBezTo>
                    <a:pt x="1574006" y="1496982"/>
                    <a:pt x="1580197" y="1501268"/>
                    <a:pt x="1584483" y="1496029"/>
                  </a:cubicBezTo>
                  <a:cubicBezTo>
                    <a:pt x="1589246" y="1496029"/>
                    <a:pt x="1584483" y="1498887"/>
                    <a:pt x="1589246" y="1498887"/>
                  </a:cubicBezTo>
                  <a:cubicBezTo>
                    <a:pt x="1593532" y="1491267"/>
                    <a:pt x="1608772" y="1488409"/>
                    <a:pt x="1608772" y="1482218"/>
                  </a:cubicBezTo>
                  <a:cubicBezTo>
                    <a:pt x="1615440" y="1487933"/>
                    <a:pt x="1621631" y="1481742"/>
                    <a:pt x="1632108" y="1477932"/>
                  </a:cubicBezTo>
                  <a:cubicBezTo>
                    <a:pt x="1632585" y="1480789"/>
                    <a:pt x="1622107" y="1484599"/>
                    <a:pt x="1618297" y="1487933"/>
                  </a:cubicBezTo>
                  <a:cubicBezTo>
                    <a:pt x="1618774" y="1493172"/>
                    <a:pt x="1626394" y="1490314"/>
                    <a:pt x="1631156" y="1487457"/>
                  </a:cubicBezTo>
                  <a:cubicBezTo>
                    <a:pt x="1630680" y="1495077"/>
                    <a:pt x="1616868" y="1491267"/>
                    <a:pt x="1611630" y="1500792"/>
                  </a:cubicBezTo>
                  <a:cubicBezTo>
                    <a:pt x="1616868" y="1500792"/>
                    <a:pt x="1625917" y="1492219"/>
                    <a:pt x="1628298" y="1497934"/>
                  </a:cubicBezTo>
                  <a:cubicBezTo>
                    <a:pt x="1634013" y="1494601"/>
                    <a:pt x="1631156" y="1491743"/>
                    <a:pt x="1639729" y="1487933"/>
                  </a:cubicBezTo>
                  <a:cubicBezTo>
                    <a:pt x="1644491" y="1483647"/>
                    <a:pt x="1634490" y="1488886"/>
                    <a:pt x="1634966" y="1485075"/>
                  </a:cubicBezTo>
                  <a:cubicBezTo>
                    <a:pt x="1643538" y="1484123"/>
                    <a:pt x="1646396" y="1483170"/>
                    <a:pt x="1655445" y="1484123"/>
                  </a:cubicBezTo>
                  <a:cubicBezTo>
                    <a:pt x="1651159" y="1486504"/>
                    <a:pt x="1648777" y="1488886"/>
                    <a:pt x="1649730" y="1490791"/>
                  </a:cubicBezTo>
                  <a:cubicBezTo>
                    <a:pt x="1650682" y="1492696"/>
                    <a:pt x="1653064" y="1491267"/>
                    <a:pt x="1654016" y="1492696"/>
                  </a:cubicBezTo>
                  <a:cubicBezTo>
                    <a:pt x="1659255" y="1484599"/>
                    <a:pt x="1662588" y="1488409"/>
                    <a:pt x="1669732" y="1481265"/>
                  </a:cubicBezTo>
                  <a:cubicBezTo>
                    <a:pt x="1665922" y="1486504"/>
                    <a:pt x="1669732" y="1489838"/>
                    <a:pt x="1678781" y="1482694"/>
                  </a:cubicBezTo>
                  <a:cubicBezTo>
                    <a:pt x="1685449" y="1481265"/>
                    <a:pt x="1670209" y="1489362"/>
                    <a:pt x="1666875" y="1491743"/>
                  </a:cubicBezTo>
                  <a:cubicBezTo>
                    <a:pt x="1679257" y="1489362"/>
                    <a:pt x="1686877" y="1483170"/>
                    <a:pt x="1698307" y="1476503"/>
                  </a:cubicBezTo>
                  <a:cubicBezTo>
                    <a:pt x="1700212" y="1479837"/>
                    <a:pt x="1705927" y="1478408"/>
                    <a:pt x="1698307" y="1483647"/>
                  </a:cubicBezTo>
                  <a:cubicBezTo>
                    <a:pt x="1709737" y="1478884"/>
                    <a:pt x="1717357" y="1471264"/>
                    <a:pt x="1715929" y="1463644"/>
                  </a:cubicBezTo>
                  <a:cubicBezTo>
                    <a:pt x="1721167" y="1460787"/>
                    <a:pt x="1734026" y="1459834"/>
                    <a:pt x="1733074" y="1454596"/>
                  </a:cubicBezTo>
                  <a:cubicBezTo>
                    <a:pt x="1733550" y="1448880"/>
                    <a:pt x="1726406" y="1457453"/>
                    <a:pt x="1725453" y="1454596"/>
                  </a:cubicBezTo>
                  <a:cubicBezTo>
                    <a:pt x="1727120" y="1450786"/>
                    <a:pt x="1730097" y="1451143"/>
                    <a:pt x="1733669" y="1452036"/>
                  </a:cubicBezTo>
                  <a:lnTo>
                    <a:pt x="1744945" y="1452662"/>
                  </a:lnTo>
                  <a:lnTo>
                    <a:pt x="1742780" y="1453760"/>
                  </a:lnTo>
                  <a:lnTo>
                    <a:pt x="1742599" y="1453703"/>
                  </a:lnTo>
                  <a:cubicBezTo>
                    <a:pt x="1741289" y="1454239"/>
                    <a:pt x="1739741" y="1455310"/>
                    <a:pt x="1738312" y="1456024"/>
                  </a:cubicBezTo>
                  <a:lnTo>
                    <a:pt x="1742780" y="1453760"/>
                  </a:lnTo>
                  <a:lnTo>
                    <a:pt x="1745456" y="1454596"/>
                  </a:lnTo>
                  <a:cubicBezTo>
                    <a:pt x="1742122" y="1455072"/>
                    <a:pt x="1733550" y="1459834"/>
                    <a:pt x="1735455" y="1462692"/>
                  </a:cubicBezTo>
                  <a:cubicBezTo>
                    <a:pt x="1746408" y="1455072"/>
                    <a:pt x="1754028" y="1454596"/>
                    <a:pt x="1763553" y="1449833"/>
                  </a:cubicBezTo>
                  <a:lnTo>
                    <a:pt x="1763077" y="1449357"/>
                  </a:lnTo>
                  <a:lnTo>
                    <a:pt x="1753524" y="1449453"/>
                  </a:lnTo>
                  <a:lnTo>
                    <a:pt x="1758374" y="1446797"/>
                  </a:lnTo>
                  <a:cubicBezTo>
                    <a:pt x="1760815" y="1444833"/>
                    <a:pt x="1762839" y="1443880"/>
                    <a:pt x="1764030" y="1448404"/>
                  </a:cubicBezTo>
                  <a:cubicBezTo>
                    <a:pt x="1767840" y="1444118"/>
                    <a:pt x="1764982" y="1440784"/>
                    <a:pt x="1764982" y="1438879"/>
                  </a:cubicBezTo>
                  <a:cubicBezTo>
                    <a:pt x="1769269" y="1436974"/>
                    <a:pt x="1782604" y="1430307"/>
                    <a:pt x="1788318" y="1427449"/>
                  </a:cubicBezTo>
                  <a:cubicBezTo>
                    <a:pt x="1786890" y="1432688"/>
                    <a:pt x="1778793" y="1431735"/>
                    <a:pt x="1773555" y="1436498"/>
                  </a:cubicBezTo>
                  <a:cubicBezTo>
                    <a:pt x="1774031" y="1438879"/>
                    <a:pt x="1775936" y="1439832"/>
                    <a:pt x="1779270" y="1437450"/>
                  </a:cubicBezTo>
                  <a:cubicBezTo>
                    <a:pt x="1777365" y="1443642"/>
                    <a:pt x="1772602" y="1441737"/>
                    <a:pt x="1771173" y="1440784"/>
                  </a:cubicBezTo>
                  <a:cubicBezTo>
                    <a:pt x="1766411" y="1443642"/>
                    <a:pt x="1768316" y="1446023"/>
                    <a:pt x="1768792" y="1448404"/>
                  </a:cubicBezTo>
                  <a:cubicBezTo>
                    <a:pt x="1800701" y="1429831"/>
                    <a:pt x="1856422" y="1410781"/>
                    <a:pt x="1888331" y="1386015"/>
                  </a:cubicBezTo>
                  <a:cubicBezTo>
                    <a:pt x="1888331" y="1396017"/>
                    <a:pt x="1922621" y="1376014"/>
                    <a:pt x="1924050" y="1369347"/>
                  </a:cubicBezTo>
                  <a:cubicBezTo>
                    <a:pt x="1927384" y="1368394"/>
                    <a:pt x="1928812" y="1371252"/>
                    <a:pt x="1932622" y="1369823"/>
                  </a:cubicBezTo>
                  <a:cubicBezTo>
                    <a:pt x="1933575" y="1362679"/>
                    <a:pt x="1939766" y="1366966"/>
                    <a:pt x="1944528" y="1360774"/>
                  </a:cubicBezTo>
                  <a:cubicBezTo>
                    <a:pt x="1952625" y="1357917"/>
                    <a:pt x="1936908" y="1365061"/>
                    <a:pt x="1943099" y="1366013"/>
                  </a:cubicBezTo>
                  <a:cubicBezTo>
                    <a:pt x="1952148" y="1368394"/>
                    <a:pt x="1948815" y="1357440"/>
                    <a:pt x="1957863" y="1356964"/>
                  </a:cubicBezTo>
                  <a:cubicBezTo>
                    <a:pt x="1957863" y="1358393"/>
                    <a:pt x="1954530" y="1359822"/>
                    <a:pt x="1955482" y="1361251"/>
                  </a:cubicBezTo>
                  <a:cubicBezTo>
                    <a:pt x="1962626" y="1360298"/>
                    <a:pt x="1978342" y="1352202"/>
                    <a:pt x="1974056" y="1346487"/>
                  </a:cubicBezTo>
                  <a:cubicBezTo>
                    <a:pt x="1983581" y="1349821"/>
                    <a:pt x="1983581" y="1355059"/>
                    <a:pt x="1995963" y="1350773"/>
                  </a:cubicBezTo>
                  <a:cubicBezTo>
                    <a:pt x="2002155" y="1347916"/>
                    <a:pt x="1997392" y="1346011"/>
                    <a:pt x="2003583" y="1343153"/>
                  </a:cubicBezTo>
                  <a:cubicBezTo>
                    <a:pt x="2008346" y="1345534"/>
                    <a:pt x="2017871" y="1339819"/>
                    <a:pt x="2022157" y="1336009"/>
                  </a:cubicBezTo>
                  <a:cubicBezTo>
                    <a:pt x="2027396" y="1340772"/>
                    <a:pt x="2034540" y="1337676"/>
                    <a:pt x="2041684" y="1333390"/>
                  </a:cubicBezTo>
                  <a:lnTo>
                    <a:pt x="2052040" y="1326977"/>
                  </a:lnTo>
                  <a:lnTo>
                    <a:pt x="2058471" y="1327259"/>
                  </a:lnTo>
                  <a:lnTo>
                    <a:pt x="2060650" y="1323830"/>
                  </a:lnTo>
                  <a:lnTo>
                    <a:pt x="2061210" y="1323627"/>
                  </a:lnTo>
                  <a:cubicBezTo>
                    <a:pt x="2069782" y="1313149"/>
                    <a:pt x="2104072" y="1296957"/>
                    <a:pt x="2111216" y="1296957"/>
                  </a:cubicBezTo>
                  <a:cubicBezTo>
                    <a:pt x="2109787" y="1302672"/>
                    <a:pt x="2105501" y="1301719"/>
                    <a:pt x="2101214" y="1301719"/>
                  </a:cubicBezTo>
                  <a:cubicBezTo>
                    <a:pt x="2097405" y="1305529"/>
                    <a:pt x="2108358" y="1304101"/>
                    <a:pt x="2098833" y="1309339"/>
                  </a:cubicBezTo>
                  <a:cubicBezTo>
                    <a:pt x="2100262" y="1306482"/>
                    <a:pt x="2098357" y="1304101"/>
                    <a:pt x="2095023" y="1304101"/>
                  </a:cubicBezTo>
                  <a:cubicBezTo>
                    <a:pt x="2095500" y="1308863"/>
                    <a:pt x="2084546" y="1311244"/>
                    <a:pt x="2078355" y="1314578"/>
                  </a:cubicBezTo>
                  <a:cubicBezTo>
                    <a:pt x="2077402" y="1316007"/>
                    <a:pt x="2076450" y="1317436"/>
                    <a:pt x="2076450" y="1318864"/>
                  </a:cubicBezTo>
                  <a:cubicBezTo>
                    <a:pt x="2082641" y="1323150"/>
                    <a:pt x="2102167" y="1309815"/>
                    <a:pt x="2104072" y="1306005"/>
                  </a:cubicBezTo>
                  <a:cubicBezTo>
                    <a:pt x="2107406" y="1305053"/>
                    <a:pt x="2117883" y="1302672"/>
                    <a:pt x="2119312" y="1297909"/>
                  </a:cubicBezTo>
                  <a:cubicBezTo>
                    <a:pt x="2127885" y="1296481"/>
                    <a:pt x="2114073" y="1304577"/>
                    <a:pt x="2109787" y="1306958"/>
                  </a:cubicBezTo>
                  <a:lnTo>
                    <a:pt x="2112645" y="1311244"/>
                  </a:lnTo>
                  <a:cubicBezTo>
                    <a:pt x="2117407" y="1308387"/>
                    <a:pt x="2114073" y="1305529"/>
                    <a:pt x="2119312" y="1302672"/>
                  </a:cubicBezTo>
                  <a:cubicBezTo>
                    <a:pt x="2115026" y="1312673"/>
                    <a:pt x="2126456" y="1304101"/>
                    <a:pt x="2134552" y="1297909"/>
                  </a:cubicBezTo>
                  <a:cubicBezTo>
                    <a:pt x="2137409" y="1302672"/>
                    <a:pt x="2121217" y="1307910"/>
                    <a:pt x="2115978" y="1312673"/>
                  </a:cubicBezTo>
                  <a:cubicBezTo>
                    <a:pt x="2121217" y="1314102"/>
                    <a:pt x="2119312" y="1314102"/>
                    <a:pt x="2125027" y="1314102"/>
                  </a:cubicBezTo>
                  <a:cubicBezTo>
                    <a:pt x="2120264" y="1309339"/>
                    <a:pt x="2155507" y="1290289"/>
                    <a:pt x="2163603" y="1290289"/>
                  </a:cubicBezTo>
                  <a:cubicBezTo>
                    <a:pt x="2175033" y="1277430"/>
                    <a:pt x="2202179" y="1268382"/>
                    <a:pt x="2209800" y="1258380"/>
                  </a:cubicBezTo>
                  <a:cubicBezTo>
                    <a:pt x="2205037" y="1257428"/>
                    <a:pt x="2202179" y="1260285"/>
                    <a:pt x="2197893" y="1264096"/>
                  </a:cubicBezTo>
                  <a:cubicBezTo>
                    <a:pt x="2193607" y="1262190"/>
                    <a:pt x="2200751" y="1259809"/>
                    <a:pt x="2203608" y="1257428"/>
                  </a:cubicBezTo>
                  <a:cubicBezTo>
                    <a:pt x="2202656" y="1253142"/>
                    <a:pt x="2198369" y="1255999"/>
                    <a:pt x="2195036" y="1256952"/>
                  </a:cubicBezTo>
                  <a:cubicBezTo>
                    <a:pt x="2195988" y="1261714"/>
                    <a:pt x="2186463" y="1261238"/>
                    <a:pt x="2189797" y="1264572"/>
                  </a:cubicBezTo>
                  <a:cubicBezTo>
                    <a:pt x="2186939" y="1265524"/>
                    <a:pt x="2183129" y="1262667"/>
                    <a:pt x="2183129" y="1262667"/>
                  </a:cubicBezTo>
                  <a:lnTo>
                    <a:pt x="2192178" y="1256952"/>
                  </a:lnTo>
                  <a:cubicBezTo>
                    <a:pt x="2189321" y="1254094"/>
                    <a:pt x="2181224" y="1262667"/>
                    <a:pt x="2179796" y="1258380"/>
                  </a:cubicBezTo>
                  <a:cubicBezTo>
                    <a:pt x="2201703" y="1247903"/>
                    <a:pt x="2198846" y="1251713"/>
                    <a:pt x="2221706" y="1235044"/>
                  </a:cubicBezTo>
                  <a:cubicBezTo>
                    <a:pt x="2221706" y="1239331"/>
                    <a:pt x="2216467" y="1242188"/>
                    <a:pt x="2222658" y="1243617"/>
                  </a:cubicBezTo>
                  <a:cubicBezTo>
                    <a:pt x="2216943" y="1249332"/>
                    <a:pt x="2214086" y="1248379"/>
                    <a:pt x="2211228" y="1253618"/>
                  </a:cubicBezTo>
                  <a:cubicBezTo>
                    <a:pt x="2215991" y="1255999"/>
                    <a:pt x="2216467" y="1255523"/>
                    <a:pt x="2219325" y="1257428"/>
                  </a:cubicBezTo>
                  <a:cubicBezTo>
                    <a:pt x="2221230" y="1256476"/>
                    <a:pt x="2219325" y="1255999"/>
                    <a:pt x="2218372" y="1256476"/>
                  </a:cubicBezTo>
                  <a:cubicBezTo>
                    <a:pt x="2219325" y="1250284"/>
                    <a:pt x="2235993" y="1249332"/>
                    <a:pt x="2233136" y="1244093"/>
                  </a:cubicBezTo>
                  <a:cubicBezTo>
                    <a:pt x="2237898" y="1244569"/>
                    <a:pt x="2238375" y="1243617"/>
                    <a:pt x="2243137" y="1239331"/>
                  </a:cubicBezTo>
                  <a:cubicBezTo>
                    <a:pt x="2242184" y="1245045"/>
                    <a:pt x="2254567" y="1237426"/>
                    <a:pt x="2245994" y="1243617"/>
                  </a:cubicBezTo>
                  <a:cubicBezTo>
                    <a:pt x="2254567" y="1238854"/>
                    <a:pt x="2269331" y="1227900"/>
                    <a:pt x="2282666" y="1220757"/>
                  </a:cubicBezTo>
                  <a:cubicBezTo>
                    <a:pt x="2263139" y="1240759"/>
                    <a:pt x="2325052" y="1202659"/>
                    <a:pt x="2334101" y="1192658"/>
                  </a:cubicBezTo>
                  <a:cubicBezTo>
                    <a:pt x="2347912" y="1190277"/>
                    <a:pt x="2374106" y="1170274"/>
                    <a:pt x="2386964" y="1162654"/>
                  </a:cubicBezTo>
                  <a:cubicBezTo>
                    <a:pt x="2390774" y="1164559"/>
                    <a:pt x="2396966" y="1160749"/>
                    <a:pt x="2402681" y="1158844"/>
                  </a:cubicBezTo>
                  <a:cubicBezTo>
                    <a:pt x="2406967" y="1154082"/>
                    <a:pt x="2391727" y="1162178"/>
                    <a:pt x="2396966" y="1155034"/>
                  </a:cubicBezTo>
                  <a:cubicBezTo>
                    <a:pt x="2400300" y="1155987"/>
                    <a:pt x="2403633" y="1156939"/>
                    <a:pt x="2410301" y="1151224"/>
                  </a:cubicBezTo>
                  <a:cubicBezTo>
                    <a:pt x="2409348" y="1152653"/>
                    <a:pt x="2409348" y="1154082"/>
                    <a:pt x="2410301" y="1155511"/>
                  </a:cubicBezTo>
                  <a:cubicBezTo>
                    <a:pt x="2414587" y="1149319"/>
                    <a:pt x="2425064" y="1143128"/>
                    <a:pt x="2431732" y="1145033"/>
                  </a:cubicBezTo>
                  <a:cubicBezTo>
                    <a:pt x="2448877" y="1129793"/>
                    <a:pt x="2470308" y="1123602"/>
                    <a:pt x="2485548" y="1112648"/>
                  </a:cubicBezTo>
                  <a:cubicBezTo>
                    <a:pt x="2485548" y="1117410"/>
                    <a:pt x="2499359" y="1111696"/>
                    <a:pt x="2494120" y="1105981"/>
                  </a:cubicBezTo>
                  <a:cubicBezTo>
                    <a:pt x="2499359" y="1105981"/>
                    <a:pt x="2501741" y="1104075"/>
                    <a:pt x="2501741" y="1108838"/>
                  </a:cubicBezTo>
                  <a:cubicBezTo>
                    <a:pt x="2512694" y="1101218"/>
                    <a:pt x="2520791" y="1099789"/>
                    <a:pt x="2531744" y="1091693"/>
                  </a:cubicBezTo>
                  <a:cubicBezTo>
                    <a:pt x="2528887" y="1089312"/>
                    <a:pt x="2515552" y="1094551"/>
                    <a:pt x="2513647" y="1099789"/>
                  </a:cubicBezTo>
                  <a:cubicBezTo>
                    <a:pt x="2505551" y="1099789"/>
                    <a:pt x="2526030" y="1089788"/>
                    <a:pt x="2525077" y="1086454"/>
                  </a:cubicBezTo>
                  <a:lnTo>
                    <a:pt x="2527458" y="1089312"/>
                  </a:lnTo>
                  <a:cubicBezTo>
                    <a:pt x="2534126" y="1083120"/>
                    <a:pt x="2540317" y="1082168"/>
                    <a:pt x="2549842" y="1072167"/>
                  </a:cubicBezTo>
                  <a:cubicBezTo>
                    <a:pt x="2568892" y="1067880"/>
                    <a:pt x="2582227" y="1065499"/>
                    <a:pt x="2595086" y="1049783"/>
                  </a:cubicBezTo>
                  <a:cubicBezTo>
                    <a:pt x="2593181" y="1046926"/>
                    <a:pt x="2589847" y="1048354"/>
                    <a:pt x="2587465" y="1046926"/>
                  </a:cubicBezTo>
                  <a:cubicBezTo>
                    <a:pt x="2582227" y="1052164"/>
                    <a:pt x="2590799" y="1050735"/>
                    <a:pt x="2581274" y="1056927"/>
                  </a:cubicBezTo>
                  <a:cubicBezTo>
                    <a:pt x="2586513" y="1047402"/>
                    <a:pt x="2561748" y="1055974"/>
                    <a:pt x="2567939" y="1060737"/>
                  </a:cubicBezTo>
                  <a:cubicBezTo>
                    <a:pt x="2557462" y="1058832"/>
                    <a:pt x="2542222" y="1070262"/>
                    <a:pt x="2533649" y="1079311"/>
                  </a:cubicBezTo>
                  <a:cubicBezTo>
                    <a:pt x="2531744" y="1077406"/>
                    <a:pt x="2532697" y="1075977"/>
                    <a:pt x="2532697" y="1074072"/>
                  </a:cubicBezTo>
                  <a:cubicBezTo>
                    <a:pt x="2529363" y="1072643"/>
                    <a:pt x="2519838" y="1086454"/>
                    <a:pt x="2517457" y="1078834"/>
                  </a:cubicBezTo>
                  <a:cubicBezTo>
                    <a:pt x="2514123" y="1081216"/>
                    <a:pt x="2514599" y="1083597"/>
                    <a:pt x="2509837" y="1086454"/>
                  </a:cubicBezTo>
                  <a:cubicBezTo>
                    <a:pt x="2510313" y="1084549"/>
                    <a:pt x="2511742" y="1082644"/>
                    <a:pt x="2513647" y="1080739"/>
                  </a:cubicBezTo>
                  <a:cubicBezTo>
                    <a:pt x="2507456" y="1079311"/>
                    <a:pt x="2505074" y="1084073"/>
                    <a:pt x="2495550" y="1088835"/>
                  </a:cubicBezTo>
                  <a:cubicBezTo>
                    <a:pt x="2497454" y="1085502"/>
                    <a:pt x="2501264" y="1082168"/>
                    <a:pt x="2501741" y="1078834"/>
                  </a:cubicBezTo>
                  <a:cubicBezTo>
                    <a:pt x="2511742" y="1075977"/>
                    <a:pt x="2522219" y="1068357"/>
                    <a:pt x="2523648" y="1065023"/>
                  </a:cubicBezTo>
                  <a:cubicBezTo>
                    <a:pt x="2527458" y="1063118"/>
                    <a:pt x="2529363" y="1065499"/>
                    <a:pt x="2533173" y="1063594"/>
                  </a:cubicBezTo>
                  <a:cubicBezTo>
                    <a:pt x="2539364" y="1059784"/>
                    <a:pt x="2536031" y="1056927"/>
                    <a:pt x="2539364" y="1053593"/>
                  </a:cubicBezTo>
                  <a:cubicBezTo>
                    <a:pt x="2546032" y="1052640"/>
                    <a:pt x="2547937" y="1050735"/>
                    <a:pt x="2554604" y="1045497"/>
                  </a:cubicBezTo>
                  <a:cubicBezTo>
                    <a:pt x="2558890" y="1047878"/>
                    <a:pt x="2549842" y="1050735"/>
                    <a:pt x="2552223" y="1053117"/>
                  </a:cubicBezTo>
                  <a:cubicBezTo>
                    <a:pt x="2553652" y="1055498"/>
                    <a:pt x="2557462" y="1054545"/>
                    <a:pt x="2560796" y="1053593"/>
                  </a:cubicBezTo>
                  <a:cubicBezTo>
                    <a:pt x="2561748" y="1052164"/>
                    <a:pt x="2563177" y="1050735"/>
                    <a:pt x="2565558" y="1049307"/>
                  </a:cubicBezTo>
                  <a:cubicBezTo>
                    <a:pt x="2565082" y="1047402"/>
                    <a:pt x="2556509" y="1051212"/>
                    <a:pt x="2561272" y="1047402"/>
                  </a:cubicBezTo>
                  <a:cubicBezTo>
                    <a:pt x="2570321" y="1046449"/>
                    <a:pt x="2573654" y="1047878"/>
                    <a:pt x="2583179" y="1041210"/>
                  </a:cubicBezTo>
                  <a:cubicBezTo>
                    <a:pt x="2584608" y="1040258"/>
                    <a:pt x="2584132" y="1038829"/>
                    <a:pt x="2586037" y="1037877"/>
                  </a:cubicBezTo>
                  <a:cubicBezTo>
                    <a:pt x="2586037" y="1033114"/>
                    <a:pt x="2579369" y="1040734"/>
                    <a:pt x="2579369" y="1035972"/>
                  </a:cubicBezTo>
                  <a:cubicBezTo>
                    <a:pt x="2586513" y="1033114"/>
                    <a:pt x="2595086" y="1035495"/>
                    <a:pt x="2598896" y="1026447"/>
                  </a:cubicBezTo>
                  <a:cubicBezTo>
                    <a:pt x="2595086" y="1024542"/>
                    <a:pt x="2594133" y="1031209"/>
                    <a:pt x="2587942" y="1033114"/>
                  </a:cubicBezTo>
                  <a:cubicBezTo>
                    <a:pt x="2580798" y="1030257"/>
                    <a:pt x="2595086" y="1026447"/>
                    <a:pt x="2594133" y="1023113"/>
                  </a:cubicBezTo>
                  <a:cubicBezTo>
                    <a:pt x="2600324" y="1025971"/>
                    <a:pt x="2606039" y="1018351"/>
                    <a:pt x="2613183" y="1012636"/>
                  </a:cubicBezTo>
                  <a:cubicBezTo>
                    <a:pt x="2612707" y="1017874"/>
                    <a:pt x="2604610" y="1019303"/>
                    <a:pt x="2606992" y="1022637"/>
                  </a:cubicBezTo>
                  <a:cubicBezTo>
                    <a:pt x="2611754" y="1020732"/>
                    <a:pt x="2621755" y="1012636"/>
                    <a:pt x="2627947" y="1018351"/>
                  </a:cubicBezTo>
                  <a:cubicBezTo>
                    <a:pt x="2625089" y="1019779"/>
                    <a:pt x="2612231" y="1021208"/>
                    <a:pt x="2615088" y="1026447"/>
                  </a:cubicBezTo>
                  <a:cubicBezTo>
                    <a:pt x="2611278" y="1027876"/>
                    <a:pt x="2609373" y="1025018"/>
                    <a:pt x="2606039" y="1025018"/>
                  </a:cubicBezTo>
                  <a:cubicBezTo>
                    <a:pt x="2600324" y="1028352"/>
                    <a:pt x="2590799" y="1042639"/>
                    <a:pt x="2589847" y="1035495"/>
                  </a:cubicBezTo>
                  <a:cubicBezTo>
                    <a:pt x="2586989" y="1037400"/>
                    <a:pt x="2586989" y="1039782"/>
                    <a:pt x="2589370" y="1041687"/>
                  </a:cubicBezTo>
                  <a:cubicBezTo>
                    <a:pt x="2590799" y="1043116"/>
                    <a:pt x="2603182" y="1035495"/>
                    <a:pt x="2602229" y="1033591"/>
                  </a:cubicBezTo>
                  <a:cubicBezTo>
                    <a:pt x="2607468" y="1032638"/>
                    <a:pt x="2599372" y="1040734"/>
                    <a:pt x="2607468" y="1040734"/>
                  </a:cubicBezTo>
                  <a:cubicBezTo>
                    <a:pt x="2608421" y="1035495"/>
                    <a:pt x="2610802" y="1037400"/>
                    <a:pt x="2615564" y="1037400"/>
                  </a:cubicBezTo>
                  <a:cubicBezTo>
                    <a:pt x="2626518" y="1030733"/>
                    <a:pt x="2609849" y="1032162"/>
                    <a:pt x="2620803" y="1026447"/>
                  </a:cubicBezTo>
                  <a:cubicBezTo>
                    <a:pt x="2619850" y="1028828"/>
                    <a:pt x="2621755" y="1031209"/>
                    <a:pt x="2620803" y="1033591"/>
                  </a:cubicBezTo>
                  <a:lnTo>
                    <a:pt x="2629852" y="1027876"/>
                  </a:lnTo>
                  <a:cubicBezTo>
                    <a:pt x="2628899" y="1020732"/>
                    <a:pt x="2644139" y="1017874"/>
                    <a:pt x="2653664" y="1013112"/>
                  </a:cubicBezTo>
                  <a:cubicBezTo>
                    <a:pt x="2652235" y="1006920"/>
                    <a:pt x="2643663" y="1015969"/>
                    <a:pt x="2642711" y="1009302"/>
                  </a:cubicBezTo>
                  <a:cubicBezTo>
                    <a:pt x="2636519" y="1012159"/>
                    <a:pt x="2643187" y="1014064"/>
                    <a:pt x="2635090" y="1016922"/>
                  </a:cubicBezTo>
                  <a:cubicBezTo>
                    <a:pt x="2634138" y="1013112"/>
                    <a:pt x="2629852" y="1015969"/>
                    <a:pt x="2628899" y="1012159"/>
                  </a:cubicBezTo>
                  <a:cubicBezTo>
                    <a:pt x="2629852" y="1009778"/>
                    <a:pt x="2635567" y="1007397"/>
                    <a:pt x="2632233" y="1005492"/>
                  </a:cubicBezTo>
                  <a:cubicBezTo>
                    <a:pt x="2646997" y="997396"/>
                    <a:pt x="2659379" y="995014"/>
                    <a:pt x="2672238" y="990728"/>
                  </a:cubicBezTo>
                  <a:cubicBezTo>
                    <a:pt x="2678906" y="984061"/>
                    <a:pt x="2705575" y="967392"/>
                    <a:pt x="2717958" y="969297"/>
                  </a:cubicBezTo>
                  <a:cubicBezTo>
                    <a:pt x="2712719" y="967868"/>
                    <a:pt x="2687002" y="980251"/>
                    <a:pt x="2687002" y="988823"/>
                  </a:cubicBezTo>
                  <a:cubicBezTo>
                    <a:pt x="2676048" y="993585"/>
                    <a:pt x="2665571" y="994062"/>
                    <a:pt x="2659379" y="1001682"/>
                  </a:cubicBezTo>
                  <a:cubicBezTo>
                    <a:pt x="2662237" y="1005968"/>
                    <a:pt x="2668904" y="998348"/>
                    <a:pt x="2667475" y="1005492"/>
                  </a:cubicBezTo>
                  <a:cubicBezTo>
                    <a:pt x="2672714" y="1003110"/>
                    <a:pt x="2673667" y="1000729"/>
                    <a:pt x="2670809" y="998824"/>
                  </a:cubicBezTo>
                  <a:lnTo>
                    <a:pt x="2679858" y="993109"/>
                  </a:lnTo>
                  <a:cubicBezTo>
                    <a:pt x="2679382" y="995014"/>
                    <a:pt x="2679858" y="996443"/>
                    <a:pt x="2681287" y="998348"/>
                  </a:cubicBezTo>
                  <a:cubicBezTo>
                    <a:pt x="2691288" y="984537"/>
                    <a:pt x="2718910" y="973107"/>
                    <a:pt x="2740342" y="962629"/>
                  </a:cubicBezTo>
                  <a:cubicBezTo>
                    <a:pt x="2745581" y="958343"/>
                    <a:pt x="2739866" y="957390"/>
                    <a:pt x="2737484" y="955485"/>
                  </a:cubicBezTo>
                  <a:cubicBezTo>
                    <a:pt x="2740818" y="953581"/>
                    <a:pt x="2740342" y="951676"/>
                    <a:pt x="2744152" y="949771"/>
                  </a:cubicBezTo>
                  <a:cubicBezTo>
                    <a:pt x="2740818" y="956438"/>
                    <a:pt x="2747962" y="953104"/>
                    <a:pt x="2747485" y="957867"/>
                  </a:cubicBezTo>
                  <a:cubicBezTo>
                    <a:pt x="2750819" y="949771"/>
                    <a:pt x="2755106" y="950723"/>
                    <a:pt x="2767012" y="944055"/>
                  </a:cubicBezTo>
                  <a:cubicBezTo>
                    <a:pt x="2764154" y="951199"/>
                    <a:pt x="2776061" y="943103"/>
                    <a:pt x="2777965" y="947866"/>
                  </a:cubicBezTo>
                  <a:cubicBezTo>
                    <a:pt x="2789396" y="939769"/>
                    <a:pt x="2788443" y="938817"/>
                    <a:pt x="2800825" y="932149"/>
                  </a:cubicBezTo>
                  <a:cubicBezTo>
                    <a:pt x="2807017" y="927387"/>
                    <a:pt x="2798444" y="928815"/>
                    <a:pt x="2800825" y="925005"/>
                  </a:cubicBezTo>
                  <a:cubicBezTo>
                    <a:pt x="2804159" y="925482"/>
                    <a:pt x="2809398" y="921672"/>
                    <a:pt x="2811303" y="924529"/>
                  </a:cubicBezTo>
                  <a:cubicBezTo>
                    <a:pt x="2815589" y="918338"/>
                    <a:pt x="2810350" y="921672"/>
                    <a:pt x="2807493" y="919291"/>
                  </a:cubicBezTo>
                  <a:cubicBezTo>
                    <a:pt x="2817494" y="910718"/>
                    <a:pt x="2820828" y="915481"/>
                    <a:pt x="2830829" y="907384"/>
                  </a:cubicBezTo>
                  <a:cubicBezTo>
                    <a:pt x="2831305" y="909289"/>
                    <a:pt x="2830353" y="911670"/>
                    <a:pt x="2830353" y="913575"/>
                  </a:cubicBezTo>
                  <a:cubicBezTo>
                    <a:pt x="2837497" y="908337"/>
                    <a:pt x="2841783" y="907860"/>
                    <a:pt x="2854642" y="899764"/>
                  </a:cubicBezTo>
                  <a:cubicBezTo>
                    <a:pt x="2854166" y="897383"/>
                    <a:pt x="2851784" y="898335"/>
                    <a:pt x="2849403" y="899764"/>
                  </a:cubicBezTo>
                  <a:cubicBezTo>
                    <a:pt x="2850832" y="896907"/>
                    <a:pt x="2854166" y="893573"/>
                    <a:pt x="2858928" y="890716"/>
                  </a:cubicBezTo>
                  <a:cubicBezTo>
                    <a:pt x="2860357" y="891668"/>
                    <a:pt x="2860357" y="893097"/>
                    <a:pt x="2858928" y="894049"/>
                  </a:cubicBezTo>
                  <a:cubicBezTo>
                    <a:pt x="2875597" y="890239"/>
                    <a:pt x="2911792" y="873094"/>
                    <a:pt x="2927508" y="856902"/>
                  </a:cubicBezTo>
                  <a:cubicBezTo>
                    <a:pt x="2937033" y="860712"/>
                    <a:pt x="2957035" y="837376"/>
                    <a:pt x="2960369" y="843567"/>
                  </a:cubicBezTo>
                  <a:cubicBezTo>
                    <a:pt x="2974657" y="830708"/>
                    <a:pt x="2994659" y="825469"/>
                    <a:pt x="3006565" y="815944"/>
                  </a:cubicBezTo>
                  <a:cubicBezTo>
                    <a:pt x="3003232" y="825469"/>
                    <a:pt x="2979419" y="833089"/>
                    <a:pt x="2967037" y="842138"/>
                  </a:cubicBezTo>
                  <a:cubicBezTo>
                    <a:pt x="2966084" y="843567"/>
                    <a:pt x="2964655" y="844995"/>
                    <a:pt x="2965131" y="846424"/>
                  </a:cubicBezTo>
                  <a:cubicBezTo>
                    <a:pt x="2972752" y="843091"/>
                    <a:pt x="2981324" y="834042"/>
                    <a:pt x="2992278" y="829279"/>
                  </a:cubicBezTo>
                  <a:cubicBezTo>
                    <a:pt x="2991325" y="831660"/>
                    <a:pt x="2993230" y="834042"/>
                    <a:pt x="2992278" y="836423"/>
                  </a:cubicBezTo>
                  <a:cubicBezTo>
                    <a:pt x="2999422" y="831660"/>
                    <a:pt x="3000374" y="827374"/>
                    <a:pt x="3003708" y="823088"/>
                  </a:cubicBezTo>
                  <a:cubicBezTo>
                    <a:pt x="3007042" y="821659"/>
                    <a:pt x="3006565" y="829279"/>
                    <a:pt x="2999422" y="831660"/>
                  </a:cubicBezTo>
                  <a:cubicBezTo>
                    <a:pt x="3011328" y="827851"/>
                    <a:pt x="3026092" y="814992"/>
                    <a:pt x="3035140" y="807848"/>
                  </a:cubicBezTo>
                  <a:cubicBezTo>
                    <a:pt x="3034664" y="803085"/>
                    <a:pt x="3027520" y="810706"/>
                    <a:pt x="3026092" y="806419"/>
                  </a:cubicBezTo>
                  <a:cubicBezTo>
                    <a:pt x="3028949" y="800228"/>
                    <a:pt x="3032283" y="806419"/>
                    <a:pt x="3037522" y="803562"/>
                  </a:cubicBezTo>
                  <a:cubicBezTo>
                    <a:pt x="3039427" y="802133"/>
                    <a:pt x="3037522" y="800704"/>
                    <a:pt x="3037045" y="799275"/>
                  </a:cubicBezTo>
                  <a:cubicBezTo>
                    <a:pt x="3049428" y="800228"/>
                    <a:pt x="3076574" y="782607"/>
                    <a:pt x="3081337" y="790703"/>
                  </a:cubicBezTo>
                  <a:cubicBezTo>
                    <a:pt x="3091814" y="783083"/>
                    <a:pt x="3099910" y="779749"/>
                    <a:pt x="3108483" y="776416"/>
                  </a:cubicBezTo>
                  <a:cubicBezTo>
                    <a:pt x="3110388" y="773558"/>
                    <a:pt x="3109911" y="771177"/>
                    <a:pt x="3110864" y="768795"/>
                  </a:cubicBezTo>
                  <a:cubicBezTo>
                    <a:pt x="3120389" y="766414"/>
                    <a:pt x="3123723" y="759747"/>
                    <a:pt x="3134677" y="754032"/>
                  </a:cubicBezTo>
                  <a:cubicBezTo>
                    <a:pt x="3132295" y="758318"/>
                    <a:pt x="3137058" y="755460"/>
                    <a:pt x="3139439" y="756889"/>
                  </a:cubicBezTo>
                  <a:cubicBezTo>
                    <a:pt x="3146583" y="752127"/>
                    <a:pt x="3138010" y="749746"/>
                    <a:pt x="3146107" y="751174"/>
                  </a:cubicBezTo>
                  <a:cubicBezTo>
                    <a:pt x="3151345" y="745935"/>
                    <a:pt x="3142773" y="747364"/>
                    <a:pt x="3152298" y="741173"/>
                  </a:cubicBezTo>
                  <a:cubicBezTo>
                    <a:pt x="3148964" y="751174"/>
                    <a:pt x="3161823" y="736887"/>
                    <a:pt x="3160394" y="744983"/>
                  </a:cubicBezTo>
                  <a:cubicBezTo>
                    <a:pt x="3165157" y="739268"/>
                    <a:pt x="3168967" y="738792"/>
                    <a:pt x="3170871" y="734029"/>
                  </a:cubicBezTo>
                  <a:cubicBezTo>
                    <a:pt x="3176110" y="730695"/>
                    <a:pt x="3183254" y="731172"/>
                    <a:pt x="3177539" y="735934"/>
                  </a:cubicBezTo>
                  <a:cubicBezTo>
                    <a:pt x="3185635" y="736887"/>
                    <a:pt x="3194684" y="728791"/>
                    <a:pt x="3201828" y="722123"/>
                  </a:cubicBezTo>
                  <a:cubicBezTo>
                    <a:pt x="3199923" y="721170"/>
                    <a:pt x="3197065" y="723552"/>
                    <a:pt x="3196113" y="721170"/>
                  </a:cubicBezTo>
                  <a:cubicBezTo>
                    <a:pt x="3206114" y="714503"/>
                    <a:pt x="3207066" y="724504"/>
                    <a:pt x="3216115" y="719266"/>
                  </a:cubicBezTo>
                  <a:cubicBezTo>
                    <a:pt x="3222187" y="715694"/>
                    <a:pt x="3231742" y="703817"/>
                    <a:pt x="3238551" y="701518"/>
                  </a:cubicBezTo>
                  <a:close/>
                  <a:moveTo>
                    <a:pt x="3263740" y="700692"/>
                  </a:moveTo>
                  <a:lnTo>
                    <a:pt x="3256720" y="704700"/>
                  </a:lnTo>
                  <a:lnTo>
                    <a:pt x="3257311" y="701109"/>
                  </a:lnTo>
                  <a:cubicBezTo>
                    <a:pt x="3258620" y="699621"/>
                    <a:pt x="3260883" y="698787"/>
                    <a:pt x="3263740" y="700692"/>
                  </a:cubicBezTo>
                  <a:close/>
                  <a:moveTo>
                    <a:pt x="3665218" y="679736"/>
                  </a:moveTo>
                  <a:cubicBezTo>
                    <a:pt x="3667599" y="683070"/>
                    <a:pt x="3662837" y="686880"/>
                    <a:pt x="3657122" y="690690"/>
                  </a:cubicBezTo>
                  <a:cubicBezTo>
                    <a:pt x="3655217" y="685451"/>
                    <a:pt x="3660932" y="685927"/>
                    <a:pt x="3665218" y="679736"/>
                  </a:cubicBezTo>
                  <a:close/>
                  <a:moveTo>
                    <a:pt x="3549490" y="679260"/>
                  </a:moveTo>
                  <a:lnTo>
                    <a:pt x="3549490" y="679736"/>
                  </a:lnTo>
                  <a:cubicBezTo>
                    <a:pt x="3549490" y="679736"/>
                    <a:pt x="3547109" y="684022"/>
                    <a:pt x="3543775" y="686404"/>
                  </a:cubicBezTo>
                  <a:cubicBezTo>
                    <a:pt x="3542346" y="686404"/>
                    <a:pt x="3540917" y="685451"/>
                    <a:pt x="3538536" y="686404"/>
                  </a:cubicBezTo>
                  <a:cubicBezTo>
                    <a:pt x="3540441" y="683546"/>
                    <a:pt x="3546156" y="681165"/>
                    <a:pt x="3549490" y="679260"/>
                  </a:cubicBezTo>
                  <a:close/>
                  <a:moveTo>
                    <a:pt x="3563777" y="673545"/>
                  </a:moveTo>
                  <a:cubicBezTo>
                    <a:pt x="3563777" y="676403"/>
                    <a:pt x="3552347" y="681641"/>
                    <a:pt x="3551395" y="678308"/>
                  </a:cubicBezTo>
                  <a:cubicBezTo>
                    <a:pt x="3556634" y="674021"/>
                    <a:pt x="3559491" y="675450"/>
                    <a:pt x="3563777" y="673545"/>
                  </a:cubicBezTo>
                  <a:close/>
                  <a:moveTo>
                    <a:pt x="3614260" y="673069"/>
                  </a:moveTo>
                  <a:cubicBezTo>
                    <a:pt x="3613783" y="675927"/>
                    <a:pt x="3607592" y="679260"/>
                    <a:pt x="3604734" y="682118"/>
                  </a:cubicBezTo>
                  <a:cubicBezTo>
                    <a:pt x="3600448" y="679260"/>
                    <a:pt x="3609973" y="673545"/>
                    <a:pt x="3614260" y="673069"/>
                  </a:cubicBezTo>
                  <a:close/>
                  <a:moveTo>
                    <a:pt x="2967989" y="671164"/>
                  </a:moveTo>
                  <a:cubicBezTo>
                    <a:pt x="2968465" y="674974"/>
                    <a:pt x="2972275" y="672117"/>
                    <a:pt x="2973704" y="674974"/>
                  </a:cubicBezTo>
                  <a:cubicBezTo>
                    <a:pt x="2963226" y="675450"/>
                    <a:pt x="2952273" y="680689"/>
                    <a:pt x="2967989" y="671164"/>
                  </a:cubicBezTo>
                  <a:close/>
                  <a:moveTo>
                    <a:pt x="3651883" y="665449"/>
                  </a:moveTo>
                  <a:cubicBezTo>
                    <a:pt x="3650930" y="670688"/>
                    <a:pt x="3641882" y="671164"/>
                    <a:pt x="3637119" y="674498"/>
                  </a:cubicBezTo>
                  <a:cubicBezTo>
                    <a:pt x="3638072" y="668307"/>
                    <a:pt x="3645692" y="667354"/>
                    <a:pt x="3651883" y="665449"/>
                  </a:cubicBezTo>
                  <a:close/>
                  <a:moveTo>
                    <a:pt x="3673671" y="649614"/>
                  </a:moveTo>
                  <a:cubicBezTo>
                    <a:pt x="3676767" y="648423"/>
                    <a:pt x="3679505" y="648066"/>
                    <a:pt x="3680934" y="650685"/>
                  </a:cubicBezTo>
                  <a:cubicBezTo>
                    <a:pt x="3667599" y="655448"/>
                    <a:pt x="3664742" y="658782"/>
                    <a:pt x="3655217" y="666878"/>
                  </a:cubicBezTo>
                  <a:cubicBezTo>
                    <a:pt x="3657122" y="656877"/>
                    <a:pt x="3639977" y="672593"/>
                    <a:pt x="3635214" y="669259"/>
                  </a:cubicBezTo>
                  <a:lnTo>
                    <a:pt x="3635214" y="668783"/>
                  </a:lnTo>
                  <a:cubicBezTo>
                    <a:pt x="3646168" y="658305"/>
                    <a:pt x="3662837" y="661163"/>
                    <a:pt x="3664265" y="653543"/>
                  </a:cubicBezTo>
                  <a:cubicBezTo>
                    <a:pt x="3667122" y="652829"/>
                    <a:pt x="3670575" y="650805"/>
                    <a:pt x="3673671" y="649614"/>
                  </a:cubicBezTo>
                  <a:close/>
                  <a:moveTo>
                    <a:pt x="3606163" y="644018"/>
                  </a:moveTo>
                  <a:cubicBezTo>
                    <a:pt x="3606163" y="644018"/>
                    <a:pt x="3599972" y="648781"/>
                    <a:pt x="3597591" y="650685"/>
                  </a:cubicBezTo>
                  <a:cubicBezTo>
                    <a:pt x="3593781" y="646399"/>
                    <a:pt x="3601877" y="644018"/>
                    <a:pt x="3606163" y="644018"/>
                  </a:cubicBezTo>
                  <a:close/>
                  <a:moveTo>
                    <a:pt x="3033711" y="640684"/>
                  </a:moveTo>
                  <a:cubicBezTo>
                    <a:pt x="3033711" y="640684"/>
                    <a:pt x="3032759" y="644018"/>
                    <a:pt x="3029901" y="646399"/>
                  </a:cubicBezTo>
                  <a:cubicBezTo>
                    <a:pt x="3028948" y="642589"/>
                    <a:pt x="3023233" y="647828"/>
                    <a:pt x="3022281" y="643542"/>
                  </a:cubicBezTo>
                  <a:cubicBezTo>
                    <a:pt x="3028472" y="638303"/>
                    <a:pt x="3027996" y="645447"/>
                    <a:pt x="3033711" y="640684"/>
                  </a:cubicBezTo>
                  <a:close/>
                  <a:moveTo>
                    <a:pt x="4118609" y="634969"/>
                  </a:moveTo>
                  <a:cubicBezTo>
                    <a:pt x="4122419" y="642113"/>
                    <a:pt x="4092891" y="650209"/>
                    <a:pt x="4083842" y="660210"/>
                  </a:cubicBezTo>
                  <a:cubicBezTo>
                    <a:pt x="4079556" y="660210"/>
                    <a:pt x="4073841" y="664020"/>
                    <a:pt x="4070031" y="663068"/>
                  </a:cubicBezTo>
                  <a:cubicBezTo>
                    <a:pt x="4040027" y="686404"/>
                    <a:pt x="4000975" y="708312"/>
                    <a:pt x="3969066" y="714979"/>
                  </a:cubicBezTo>
                  <a:cubicBezTo>
                    <a:pt x="3965256" y="721170"/>
                    <a:pt x="3961922" y="721646"/>
                    <a:pt x="3953350" y="726409"/>
                  </a:cubicBezTo>
                  <a:cubicBezTo>
                    <a:pt x="3951921" y="721170"/>
                    <a:pt x="3973828" y="707835"/>
                    <a:pt x="3972876" y="712598"/>
                  </a:cubicBezTo>
                  <a:cubicBezTo>
                    <a:pt x="3984306" y="707359"/>
                    <a:pt x="3973828" y="708788"/>
                    <a:pt x="3980496" y="704978"/>
                  </a:cubicBezTo>
                  <a:cubicBezTo>
                    <a:pt x="3987640" y="699739"/>
                    <a:pt x="3980973" y="708312"/>
                    <a:pt x="3987163" y="706883"/>
                  </a:cubicBezTo>
                  <a:cubicBezTo>
                    <a:pt x="3988116" y="701644"/>
                    <a:pt x="3987163" y="703073"/>
                    <a:pt x="3993831" y="698310"/>
                  </a:cubicBezTo>
                  <a:cubicBezTo>
                    <a:pt x="3994783" y="700215"/>
                    <a:pt x="3995259" y="702596"/>
                    <a:pt x="3993355" y="704501"/>
                  </a:cubicBezTo>
                  <a:cubicBezTo>
                    <a:pt x="4000022" y="704501"/>
                    <a:pt x="4008594" y="691643"/>
                    <a:pt x="4015739" y="694976"/>
                  </a:cubicBezTo>
                  <a:lnTo>
                    <a:pt x="4015739" y="694500"/>
                  </a:lnTo>
                  <a:cubicBezTo>
                    <a:pt x="4020501" y="686880"/>
                    <a:pt x="4007642" y="694500"/>
                    <a:pt x="4002404" y="698310"/>
                  </a:cubicBezTo>
                  <a:cubicBezTo>
                    <a:pt x="4000498" y="695453"/>
                    <a:pt x="3997641" y="698310"/>
                    <a:pt x="3999546" y="694500"/>
                  </a:cubicBezTo>
                  <a:cubicBezTo>
                    <a:pt x="4003356" y="694976"/>
                    <a:pt x="4014310" y="687356"/>
                    <a:pt x="4015739" y="684023"/>
                  </a:cubicBezTo>
                  <a:cubicBezTo>
                    <a:pt x="4019549" y="682118"/>
                    <a:pt x="4023835" y="679260"/>
                    <a:pt x="4025263" y="682594"/>
                  </a:cubicBezTo>
                  <a:cubicBezTo>
                    <a:pt x="4017167" y="684975"/>
                    <a:pt x="4022882" y="684975"/>
                    <a:pt x="4016691" y="689261"/>
                  </a:cubicBezTo>
                  <a:cubicBezTo>
                    <a:pt x="4021453" y="690214"/>
                    <a:pt x="4029074" y="676403"/>
                    <a:pt x="4035265" y="681641"/>
                  </a:cubicBezTo>
                  <a:cubicBezTo>
                    <a:pt x="4031931" y="684499"/>
                    <a:pt x="4030026" y="684023"/>
                    <a:pt x="4027169" y="685451"/>
                  </a:cubicBezTo>
                  <a:cubicBezTo>
                    <a:pt x="4034312" y="686880"/>
                    <a:pt x="4044313" y="677355"/>
                    <a:pt x="4054315" y="671164"/>
                  </a:cubicBezTo>
                  <a:cubicBezTo>
                    <a:pt x="4075746" y="658305"/>
                    <a:pt x="4104321" y="645923"/>
                    <a:pt x="4118609" y="634969"/>
                  </a:cubicBezTo>
                  <a:close/>
                  <a:moveTo>
                    <a:pt x="3669504" y="634969"/>
                  </a:moveTo>
                  <a:lnTo>
                    <a:pt x="3669981" y="635446"/>
                  </a:lnTo>
                  <a:lnTo>
                    <a:pt x="3669012" y="635133"/>
                  </a:lnTo>
                  <a:close/>
                  <a:moveTo>
                    <a:pt x="3666111" y="634196"/>
                  </a:moveTo>
                  <a:lnTo>
                    <a:pt x="3669012" y="635133"/>
                  </a:lnTo>
                  <a:lnTo>
                    <a:pt x="3665218" y="636398"/>
                  </a:lnTo>
                  <a:cubicBezTo>
                    <a:pt x="3663313" y="637351"/>
                    <a:pt x="3664742" y="638779"/>
                    <a:pt x="3665218" y="639732"/>
                  </a:cubicBezTo>
                  <a:cubicBezTo>
                    <a:pt x="3659503" y="642113"/>
                    <a:pt x="3661885" y="639732"/>
                    <a:pt x="3660456" y="636874"/>
                  </a:cubicBezTo>
                  <a:cubicBezTo>
                    <a:pt x="3662361" y="635922"/>
                    <a:pt x="3664385" y="634731"/>
                    <a:pt x="3666111" y="634196"/>
                  </a:cubicBezTo>
                  <a:close/>
                  <a:moveTo>
                    <a:pt x="3377605" y="633709"/>
                  </a:moveTo>
                  <a:lnTo>
                    <a:pt x="3372801" y="637826"/>
                  </a:lnTo>
                  <a:cubicBezTo>
                    <a:pt x="3374706" y="639731"/>
                    <a:pt x="3378992" y="636874"/>
                    <a:pt x="3382326" y="636397"/>
                  </a:cubicBezTo>
                  <a:cubicBezTo>
                    <a:pt x="3381374" y="641160"/>
                    <a:pt x="3373753" y="638302"/>
                    <a:pt x="3368991" y="643541"/>
                  </a:cubicBezTo>
                  <a:cubicBezTo>
                    <a:pt x="3369705" y="641636"/>
                    <a:pt x="3370777" y="639017"/>
                    <a:pt x="3372444" y="636814"/>
                  </a:cubicBezTo>
                  <a:close/>
                  <a:moveTo>
                    <a:pt x="3379469" y="632111"/>
                  </a:moveTo>
                  <a:lnTo>
                    <a:pt x="3379469" y="632587"/>
                  </a:lnTo>
                  <a:lnTo>
                    <a:pt x="3377605" y="633709"/>
                  </a:lnTo>
                  <a:close/>
                  <a:moveTo>
                    <a:pt x="3387683" y="630921"/>
                  </a:moveTo>
                  <a:cubicBezTo>
                    <a:pt x="3389707" y="630207"/>
                    <a:pt x="3391374" y="630207"/>
                    <a:pt x="3392327" y="631636"/>
                  </a:cubicBezTo>
                  <a:cubicBezTo>
                    <a:pt x="3387088" y="634969"/>
                    <a:pt x="3382326" y="638303"/>
                    <a:pt x="3380897" y="634493"/>
                  </a:cubicBezTo>
                  <a:cubicBezTo>
                    <a:pt x="3383278" y="633065"/>
                    <a:pt x="3385659" y="631636"/>
                    <a:pt x="3387683" y="630921"/>
                  </a:cubicBezTo>
                  <a:close/>
                  <a:moveTo>
                    <a:pt x="3710023" y="628338"/>
                  </a:moveTo>
                  <a:cubicBezTo>
                    <a:pt x="3711653" y="628063"/>
                    <a:pt x="3713081" y="628658"/>
                    <a:pt x="3714272" y="630682"/>
                  </a:cubicBezTo>
                  <a:cubicBezTo>
                    <a:pt x="3704747" y="633064"/>
                    <a:pt x="3698080" y="643541"/>
                    <a:pt x="3690936" y="639255"/>
                  </a:cubicBezTo>
                  <a:cubicBezTo>
                    <a:pt x="3698437" y="637826"/>
                    <a:pt x="3705134" y="629164"/>
                    <a:pt x="3710023" y="628338"/>
                  </a:cubicBezTo>
                  <a:close/>
                  <a:moveTo>
                    <a:pt x="3054710" y="626441"/>
                  </a:moveTo>
                  <a:lnTo>
                    <a:pt x="3055143" y="626873"/>
                  </a:lnTo>
                  <a:cubicBezTo>
                    <a:pt x="3048951" y="629730"/>
                    <a:pt x="3053714" y="631636"/>
                    <a:pt x="3047523" y="634493"/>
                  </a:cubicBezTo>
                  <a:cubicBezTo>
                    <a:pt x="3042760" y="631159"/>
                    <a:pt x="3038950" y="642113"/>
                    <a:pt x="3035140" y="636398"/>
                  </a:cubicBezTo>
                  <a:close/>
                  <a:moveTo>
                    <a:pt x="3054802" y="626394"/>
                  </a:moveTo>
                  <a:lnTo>
                    <a:pt x="3054710" y="626441"/>
                  </a:lnTo>
                  <a:lnTo>
                    <a:pt x="3054666" y="626397"/>
                  </a:lnTo>
                  <a:close/>
                  <a:moveTo>
                    <a:pt x="4139275" y="625732"/>
                  </a:moveTo>
                  <a:lnTo>
                    <a:pt x="4135276" y="631159"/>
                  </a:lnTo>
                  <a:cubicBezTo>
                    <a:pt x="4130514" y="633540"/>
                    <a:pt x="4125275" y="636397"/>
                    <a:pt x="4122894" y="633064"/>
                  </a:cubicBezTo>
                  <a:cubicBezTo>
                    <a:pt x="4125751" y="631635"/>
                    <a:pt x="4128133" y="629730"/>
                    <a:pt x="4127656" y="628777"/>
                  </a:cubicBezTo>
                  <a:cubicBezTo>
                    <a:pt x="4130990" y="626872"/>
                    <a:pt x="4133372" y="627825"/>
                    <a:pt x="4134324" y="630683"/>
                  </a:cubicBezTo>
                  <a:close/>
                  <a:moveTo>
                    <a:pt x="4141944" y="622110"/>
                  </a:moveTo>
                  <a:lnTo>
                    <a:pt x="4141944" y="623063"/>
                  </a:lnTo>
                  <a:lnTo>
                    <a:pt x="4139275" y="625732"/>
                  </a:lnTo>
                  <a:close/>
                  <a:moveTo>
                    <a:pt x="3812380" y="617824"/>
                  </a:moveTo>
                  <a:cubicBezTo>
                    <a:pt x="3809522" y="624015"/>
                    <a:pt x="3799521" y="623063"/>
                    <a:pt x="3793330" y="628302"/>
                  </a:cubicBezTo>
                  <a:cubicBezTo>
                    <a:pt x="3795711" y="622586"/>
                    <a:pt x="3806665" y="621634"/>
                    <a:pt x="3812380" y="617824"/>
                  </a:cubicBezTo>
                  <a:close/>
                  <a:moveTo>
                    <a:pt x="3082289" y="616872"/>
                  </a:moveTo>
                  <a:cubicBezTo>
                    <a:pt x="3077050" y="621158"/>
                    <a:pt x="3064191" y="621634"/>
                    <a:pt x="3071335" y="623539"/>
                  </a:cubicBezTo>
                  <a:cubicBezTo>
                    <a:pt x="3068954" y="623063"/>
                    <a:pt x="3065977" y="624849"/>
                    <a:pt x="3063001" y="626218"/>
                  </a:cubicBezTo>
                  <a:lnTo>
                    <a:pt x="3054802" y="626394"/>
                  </a:lnTo>
                  <a:lnTo>
                    <a:pt x="3058893" y="624313"/>
                  </a:lnTo>
                  <a:cubicBezTo>
                    <a:pt x="3067048" y="619967"/>
                    <a:pt x="3075145" y="616396"/>
                    <a:pt x="3082289" y="616872"/>
                  </a:cubicBezTo>
                  <a:close/>
                  <a:moveTo>
                    <a:pt x="3156584" y="613538"/>
                  </a:moveTo>
                  <a:lnTo>
                    <a:pt x="3156108" y="614014"/>
                  </a:lnTo>
                  <a:cubicBezTo>
                    <a:pt x="3154679" y="618300"/>
                    <a:pt x="3138962" y="621158"/>
                    <a:pt x="3141820" y="627349"/>
                  </a:cubicBezTo>
                  <a:cubicBezTo>
                    <a:pt x="3111816" y="638303"/>
                    <a:pt x="3088004" y="657353"/>
                    <a:pt x="3058477" y="666402"/>
                  </a:cubicBezTo>
                  <a:cubicBezTo>
                    <a:pt x="3055143" y="667830"/>
                    <a:pt x="3055619" y="669259"/>
                    <a:pt x="3056571" y="670688"/>
                  </a:cubicBezTo>
                  <a:cubicBezTo>
                    <a:pt x="3050856" y="671641"/>
                    <a:pt x="3039902" y="682118"/>
                    <a:pt x="3036093" y="679261"/>
                  </a:cubicBezTo>
                  <a:cubicBezTo>
                    <a:pt x="3027996" y="690214"/>
                    <a:pt x="3007994" y="693548"/>
                    <a:pt x="2996088" y="697358"/>
                  </a:cubicBezTo>
                  <a:cubicBezTo>
                    <a:pt x="2977037" y="714027"/>
                    <a:pt x="2953701" y="719266"/>
                    <a:pt x="2939414" y="718313"/>
                  </a:cubicBezTo>
                  <a:cubicBezTo>
                    <a:pt x="2938461" y="725457"/>
                    <a:pt x="2926079" y="725457"/>
                    <a:pt x="2922745" y="721170"/>
                  </a:cubicBezTo>
                  <a:cubicBezTo>
                    <a:pt x="2921316" y="723075"/>
                    <a:pt x="2922745" y="724504"/>
                    <a:pt x="2918935" y="726409"/>
                  </a:cubicBezTo>
                  <a:cubicBezTo>
                    <a:pt x="2914173" y="726409"/>
                    <a:pt x="2917506" y="720218"/>
                    <a:pt x="2922269" y="716884"/>
                  </a:cubicBezTo>
                  <a:cubicBezTo>
                    <a:pt x="2926555" y="721170"/>
                    <a:pt x="2922269" y="715455"/>
                    <a:pt x="2927508" y="713550"/>
                  </a:cubicBezTo>
                  <a:cubicBezTo>
                    <a:pt x="2932270" y="713550"/>
                    <a:pt x="2927508" y="715932"/>
                    <a:pt x="2931318" y="718789"/>
                  </a:cubicBezTo>
                  <a:cubicBezTo>
                    <a:pt x="2932270" y="716884"/>
                    <a:pt x="2934651" y="714979"/>
                    <a:pt x="2937985" y="713074"/>
                  </a:cubicBezTo>
                  <a:cubicBezTo>
                    <a:pt x="2931794" y="712122"/>
                    <a:pt x="2937509" y="706883"/>
                    <a:pt x="2939890" y="712122"/>
                  </a:cubicBezTo>
                  <a:cubicBezTo>
                    <a:pt x="2939890" y="709741"/>
                    <a:pt x="2944177" y="706883"/>
                    <a:pt x="2945129" y="704502"/>
                  </a:cubicBezTo>
                  <a:cubicBezTo>
                    <a:pt x="2963703" y="700215"/>
                    <a:pt x="2978943" y="683070"/>
                    <a:pt x="2996088" y="682594"/>
                  </a:cubicBezTo>
                  <a:cubicBezTo>
                    <a:pt x="2999898" y="679261"/>
                    <a:pt x="3012756" y="667354"/>
                    <a:pt x="3015614" y="673069"/>
                  </a:cubicBezTo>
                  <a:cubicBezTo>
                    <a:pt x="3017043" y="664497"/>
                    <a:pt x="3036093" y="666878"/>
                    <a:pt x="3038474" y="656877"/>
                  </a:cubicBezTo>
                  <a:cubicBezTo>
                    <a:pt x="3040855" y="655924"/>
                    <a:pt x="3043237" y="655924"/>
                    <a:pt x="3044189" y="657829"/>
                  </a:cubicBezTo>
                  <a:cubicBezTo>
                    <a:pt x="3068478" y="632112"/>
                    <a:pt x="3106577" y="642589"/>
                    <a:pt x="3132295" y="614014"/>
                  </a:cubicBezTo>
                  <a:cubicBezTo>
                    <a:pt x="3136581" y="616396"/>
                    <a:pt x="3124675" y="620205"/>
                    <a:pt x="3128009" y="622587"/>
                  </a:cubicBezTo>
                  <a:cubicBezTo>
                    <a:pt x="3129438" y="625444"/>
                    <a:pt x="3133248" y="624016"/>
                    <a:pt x="3136581" y="623063"/>
                  </a:cubicBezTo>
                  <a:cubicBezTo>
                    <a:pt x="3138487" y="621634"/>
                    <a:pt x="3136581" y="620205"/>
                    <a:pt x="3136581" y="618777"/>
                  </a:cubicBezTo>
                  <a:cubicBezTo>
                    <a:pt x="3143725" y="616396"/>
                    <a:pt x="3148964" y="617348"/>
                    <a:pt x="3156584" y="613538"/>
                  </a:cubicBezTo>
                  <a:close/>
                  <a:moveTo>
                    <a:pt x="3731134" y="609847"/>
                  </a:moveTo>
                  <a:cubicBezTo>
                    <a:pt x="3734840" y="609579"/>
                    <a:pt x="3733322" y="616277"/>
                    <a:pt x="3739037" y="613062"/>
                  </a:cubicBezTo>
                  <a:lnTo>
                    <a:pt x="3739037" y="613538"/>
                  </a:lnTo>
                  <a:cubicBezTo>
                    <a:pt x="3739037" y="613538"/>
                    <a:pt x="3735703" y="617348"/>
                    <a:pt x="3737608" y="618777"/>
                  </a:cubicBezTo>
                  <a:cubicBezTo>
                    <a:pt x="3732846" y="622110"/>
                    <a:pt x="3721416" y="624015"/>
                    <a:pt x="3721416" y="629254"/>
                  </a:cubicBezTo>
                  <a:cubicBezTo>
                    <a:pt x="3715701" y="631635"/>
                    <a:pt x="3717606" y="624491"/>
                    <a:pt x="3719511" y="623063"/>
                  </a:cubicBezTo>
                  <a:cubicBezTo>
                    <a:pt x="3724750" y="618777"/>
                    <a:pt x="3727131" y="620682"/>
                    <a:pt x="3732846" y="615919"/>
                  </a:cubicBezTo>
                  <a:cubicBezTo>
                    <a:pt x="3731894" y="612109"/>
                    <a:pt x="3726179" y="617348"/>
                    <a:pt x="3725226" y="613062"/>
                  </a:cubicBezTo>
                  <a:cubicBezTo>
                    <a:pt x="3728083" y="610800"/>
                    <a:pt x="3729899" y="609937"/>
                    <a:pt x="3731134" y="609847"/>
                  </a:cubicBezTo>
                  <a:close/>
                  <a:moveTo>
                    <a:pt x="3757564" y="609305"/>
                  </a:moveTo>
                  <a:lnTo>
                    <a:pt x="3758325" y="610382"/>
                  </a:lnTo>
                  <a:cubicBezTo>
                    <a:pt x="3757491" y="612109"/>
                    <a:pt x="3755229" y="614252"/>
                    <a:pt x="3751896" y="615919"/>
                  </a:cubicBezTo>
                  <a:close/>
                  <a:moveTo>
                    <a:pt x="3757611" y="609251"/>
                  </a:moveTo>
                  <a:lnTo>
                    <a:pt x="3757564" y="609305"/>
                  </a:lnTo>
                  <a:lnTo>
                    <a:pt x="3757533" y="609261"/>
                  </a:lnTo>
                  <a:close/>
                  <a:moveTo>
                    <a:pt x="3769517" y="607346"/>
                  </a:moveTo>
                  <a:cubicBezTo>
                    <a:pt x="3769517" y="610204"/>
                    <a:pt x="3765707" y="613061"/>
                    <a:pt x="3759992" y="616395"/>
                  </a:cubicBezTo>
                  <a:cubicBezTo>
                    <a:pt x="3755706" y="614013"/>
                    <a:pt x="3766183" y="610204"/>
                    <a:pt x="3769517" y="607346"/>
                  </a:cubicBezTo>
                  <a:close/>
                  <a:moveTo>
                    <a:pt x="3757611" y="602108"/>
                  </a:moveTo>
                  <a:cubicBezTo>
                    <a:pt x="3761420" y="599250"/>
                    <a:pt x="3760944" y="604965"/>
                    <a:pt x="3763325" y="605918"/>
                  </a:cubicBezTo>
                  <a:cubicBezTo>
                    <a:pt x="3760944" y="606394"/>
                    <a:pt x="3759515" y="604965"/>
                    <a:pt x="3756182" y="607346"/>
                  </a:cubicBezTo>
                  <a:lnTo>
                    <a:pt x="3757533" y="609261"/>
                  </a:lnTo>
                  <a:lnTo>
                    <a:pt x="3751538" y="610026"/>
                  </a:lnTo>
                  <a:cubicBezTo>
                    <a:pt x="3748919" y="611514"/>
                    <a:pt x="3745942" y="613776"/>
                    <a:pt x="3743323" y="615443"/>
                  </a:cubicBezTo>
                  <a:cubicBezTo>
                    <a:pt x="3742847" y="609251"/>
                    <a:pt x="3756658" y="608775"/>
                    <a:pt x="3757611" y="602108"/>
                  </a:cubicBezTo>
                  <a:close/>
                  <a:moveTo>
                    <a:pt x="3683792" y="600679"/>
                  </a:moveTo>
                  <a:cubicBezTo>
                    <a:pt x="3684268" y="603537"/>
                    <a:pt x="3673314" y="608775"/>
                    <a:pt x="3670933" y="608775"/>
                  </a:cubicBezTo>
                  <a:cubicBezTo>
                    <a:pt x="3670933" y="605918"/>
                    <a:pt x="3681411" y="600679"/>
                    <a:pt x="3683792" y="600679"/>
                  </a:cubicBezTo>
                  <a:close/>
                  <a:moveTo>
                    <a:pt x="3788567" y="586392"/>
                  </a:moveTo>
                  <a:cubicBezTo>
                    <a:pt x="3790472" y="590678"/>
                    <a:pt x="3768088" y="596870"/>
                    <a:pt x="3771898" y="589250"/>
                  </a:cubicBezTo>
                  <a:cubicBezTo>
                    <a:pt x="3776185" y="590678"/>
                    <a:pt x="3781424" y="590678"/>
                    <a:pt x="3788567" y="586392"/>
                  </a:cubicBezTo>
                  <a:close/>
                  <a:moveTo>
                    <a:pt x="4205285" y="584486"/>
                  </a:moveTo>
                  <a:cubicBezTo>
                    <a:pt x="4207666" y="586867"/>
                    <a:pt x="4195760" y="595916"/>
                    <a:pt x="4195284" y="589249"/>
                  </a:cubicBezTo>
                  <a:cubicBezTo>
                    <a:pt x="4198141" y="588772"/>
                    <a:pt x="4200999" y="587344"/>
                    <a:pt x="4205285" y="584486"/>
                  </a:cubicBezTo>
                  <a:close/>
                  <a:moveTo>
                    <a:pt x="4160518" y="575914"/>
                  </a:moveTo>
                  <a:cubicBezTo>
                    <a:pt x="4159089" y="579248"/>
                    <a:pt x="4153374" y="584963"/>
                    <a:pt x="4148612" y="584963"/>
                  </a:cubicBezTo>
                  <a:cubicBezTo>
                    <a:pt x="4147660" y="582105"/>
                    <a:pt x="4157184" y="578772"/>
                    <a:pt x="4160518" y="575914"/>
                  </a:cubicBezTo>
                  <a:close/>
                  <a:moveTo>
                    <a:pt x="3300076" y="533803"/>
                  </a:moveTo>
                  <a:cubicBezTo>
                    <a:pt x="3300083" y="534123"/>
                    <a:pt x="3298625" y="535314"/>
                    <a:pt x="3294696" y="537814"/>
                  </a:cubicBezTo>
                  <a:cubicBezTo>
                    <a:pt x="3290886" y="540672"/>
                    <a:pt x="3292791" y="542100"/>
                    <a:pt x="3287552" y="542576"/>
                  </a:cubicBezTo>
                  <a:cubicBezTo>
                    <a:pt x="3286837" y="539719"/>
                    <a:pt x="3300053" y="532844"/>
                    <a:pt x="3300076" y="533803"/>
                  </a:cubicBezTo>
                  <a:close/>
                  <a:moveTo>
                    <a:pt x="3867148" y="533527"/>
                  </a:moveTo>
                  <a:cubicBezTo>
                    <a:pt x="3861433" y="537338"/>
                    <a:pt x="3858099" y="536861"/>
                    <a:pt x="3851908" y="541624"/>
                  </a:cubicBezTo>
                  <a:cubicBezTo>
                    <a:pt x="3850003" y="538290"/>
                    <a:pt x="3866195" y="527813"/>
                    <a:pt x="3867148" y="533527"/>
                  </a:cubicBezTo>
                  <a:close/>
                  <a:moveTo>
                    <a:pt x="3444239" y="518288"/>
                  </a:moveTo>
                  <a:lnTo>
                    <a:pt x="3449101" y="518288"/>
                  </a:lnTo>
                  <a:lnTo>
                    <a:pt x="3443226" y="525730"/>
                  </a:lnTo>
                  <a:cubicBezTo>
                    <a:pt x="3439238" y="528290"/>
                    <a:pt x="3434237" y="530671"/>
                    <a:pt x="3430904" y="532576"/>
                  </a:cubicBezTo>
                  <a:cubicBezTo>
                    <a:pt x="3417568" y="539719"/>
                    <a:pt x="3400900" y="546387"/>
                    <a:pt x="3393280" y="550673"/>
                  </a:cubicBezTo>
                  <a:cubicBezTo>
                    <a:pt x="3405186" y="540672"/>
                    <a:pt x="3426617" y="533528"/>
                    <a:pt x="3434238" y="523051"/>
                  </a:cubicBezTo>
                  <a:cubicBezTo>
                    <a:pt x="3438047" y="521622"/>
                    <a:pt x="3435666" y="524956"/>
                    <a:pt x="3436619" y="525908"/>
                  </a:cubicBezTo>
                  <a:cubicBezTo>
                    <a:pt x="3444715" y="523051"/>
                    <a:pt x="3438047" y="521146"/>
                    <a:pt x="3444239" y="518288"/>
                  </a:cubicBezTo>
                  <a:close/>
                  <a:moveTo>
                    <a:pt x="3449477" y="517812"/>
                  </a:moveTo>
                  <a:lnTo>
                    <a:pt x="3449477" y="518288"/>
                  </a:lnTo>
                  <a:lnTo>
                    <a:pt x="3449101" y="518288"/>
                  </a:lnTo>
                  <a:close/>
                  <a:moveTo>
                    <a:pt x="3936681" y="507334"/>
                  </a:moveTo>
                  <a:lnTo>
                    <a:pt x="3937157" y="507334"/>
                  </a:lnTo>
                  <a:lnTo>
                    <a:pt x="3936262" y="507629"/>
                  </a:lnTo>
                  <a:close/>
                  <a:moveTo>
                    <a:pt x="3469956" y="506381"/>
                  </a:moveTo>
                  <a:cubicBezTo>
                    <a:pt x="3473765" y="511143"/>
                    <a:pt x="3453286" y="518287"/>
                    <a:pt x="3459478" y="510191"/>
                  </a:cubicBezTo>
                  <a:cubicBezTo>
                    <a:pt x="3464717" y="505905"/>
                    <a:pt x="3464240" y="512096"/>
                    <a:pt x="3469956" y="506381"/>
                  </a:cubicBezTo>
                  <a:close/>
                  <a:moveTo>
                    <a:pt x="3932395" y="504476"/>
                  </a:moveTo>
                  <a:cubicBezTo>
                    <a:pt x="3931918" y="505667"/>
                    <a:pt x="3930966" y="508048"/>
                    <a:pt x="3931204" y="509298"/>
                  </a:cubicBezTo>
                  <a:lnTo>
                    <a:pt x="3936262" y="507629"/>
                  </a:lnTo>
                  <a:lnTo>
                    <a:pt x="3915726" y="522097"/>
                  </a:lnTo>
                  <a:cubicBezTo>
                    <a:pt x="3920488" y="512096"/>
                    <a:pt x="3904296" y="528289"/>
                    <a:pt x="3903819" y="520669"/>
                  </a:cubicBezTo>
                  <a:cubicBezTo>
                    <a:pt x="3900486" y="524002"/>
                    <a:pt x="3901915" y="526860"/>
                    <a:pt x="3900486" y="530194"/>
                  </a:cubicBezTo>
                  <a:cubicBezTo>
                    <a:pt x="3856671" y="556387"/>
                    <a:pt x="3831906" y="565912"/>
                    <a:pt x="3795234" y="583533"/>
                  </a:cubicBezTo>
                  <a:cubicBezTo>
                    <a:pt x="3793330" y="584486"/>
                    <a:pt x="3792853" y="583533"/>
                    <a:pt x="3791901" y="582581"/>
                  </a:cubicBezTo>
                  <a:lnTo>
                    <a:pt x="3790472" y="580676"/>
                  </a:lnTo>
                  <a:cubicBezTo>
                    <a:pt x="3808093" y="575437"/>
                    <a:pt x="3826667" y="559721"/>
                    <a:pt x="3852385" y="552101"/>
                  </a:cubicBezTo>
                  <a:cubicBezTo>
                    <a:pt x="3853337" y="550196"/>
                    <a:pt x="3853813" y="548291"/>
                    <a:pt x="3853813" y="546862"/>
                  </a:cubicBezTo>
                  <a:cubicBezTo>
                    <a:pt x="3860481" y="544481"/>
                    <a:pt x="3868101" y="541147"/>
                    <a:pt x="3872863" y="536385"/>
                  </a:cubicBezTo>
                  <a:cubicBezTo>
                    <a:pt x="3873816" y="538290"/>
                    <a:pt x="3875721" y="536861"/>
                    <a:pt x="3877149" y="538290"/>
                  </a:cubicBezTo>
                  <a:cubicBezTo>
                    <a:pt x="3880007" y="532575"/>
                    <a:pt x="3897152" y="529717"/>
                    <a:pt x="3892866" y="523526"/>
                  </a:cubicBezTo>
                  <a:cubicBezTo>
                    <a:pt x="3899533" y="520192"/>
                    <a:pt x="3903343" y="521145"/>
                    <a:pt x="3908106" y="515430"/>
                  </a:cubicBezTo>
                  <a:cubicBezTo>
                    <a:pt x="3916202" y="515430"/>
                    <a:pt x="3916202" y="518763"/>
                    <a:pt x="3924298" y="515430"/>
                  </a:cubicBezTo>
                  <a:cubicBezTo>
                    <a:pt x="3925727" y="513525"/>
                    <a:pt x="3920964" y="512096"/>
                    <a:pt x="3924298" y="508286"/>
                  </a:cubicBezTo>
                  <a:cubicBezTo>
                    <a:pt x="3926680" y="508286"/>
                    <a:pt x="3929060" y="506857"/>
                    <a:pt x="3932395" y="504476"/>
                  </a:cubicBezTo>
                  <a:close/>
                  <a:moveTo>
                    <a:pt x="3905248" y="504476"/>
                  </a:moveTo>
                  <a:lnTo>
                    <a:pt x="3905248" y="504952"/>
                  </a:lnTo>
                  <a:lnTo>
                    <a:pt x="3907629" y="507810"/>
                  </a:lnTo>
                  <a:cubicBezTo>
                    <a:pt x="3904772" y="507810"/>
                    <a:pt x="3903343" y="509239"/>
                    <a:pt x="3904772" y="511143"/>
                  </a:cubicBezTo>
                  <a:cubicBezTo>
                    <a:pt x="3900009" y="514001"/>
                    <a:pt x="3896675" y="514001"/>
                    <a:pt x="3894294" y="511620"/>
                  </a:cubicBezTo>
                  <a:cubicBezTo>
                    <a:pt x="3900485" y="509239"/>
                    <a:pt x="3900485" y="508762"/>
                    <a:pt x="3905248" y="504476"/>
                  </a:cubicBezTo>
                  <a:close/>
                  <a:moveTo>
                    <a:pt x="3489006" y="495904"/>
                  </a:moveTo>
                  <a:cubicBezTo>
                    <a:pt x="3489006" y="499238"/>
                    <a:pt x="3478052" y="503524"/>
                    <a:pt x="3473290" y="507334"/>
                  </a:cubicBezTo>
                  <a:cubicBezTo>
                    <a:pt x="3472337" y="501619"/>
                    <a:pt x="3482815" y="500667"/>
                    <a:pt x="3489006" y="495904"/>
                  </a:cubicBezTo>
                  <a:close/>
                  <a:moveTo>
                    <a:pt x="4291487" y="495428"/>
                  </a:moveTo>
                  <a:cubicBezTo>
                    <a:pt x="4294821" y="500190"/>
                    <a:pt x="4281009" y="505906"/>
                    <a:pt x="4273866" y="511144"/>
                  </a:cubicBezTo>
                  <a:cubicBezTo>
                    <a:pt x="4272913" y="503048"/>
                    <a:pt x="4286248" y="499238"/>
                    <a:pt x="4291487" y="495428"/>
                  </a:cubicBezTo>
                  <a:close/>
                  <a:moveTo>
                    <a:pt x="4303563" y="489858"/>
                  </a:moveTo>
                  <a:lnTo>
                    <a:pt x="4304822" y="494475"/>
                  </a:lnTo>
                  <a:cubicBezTo>
                    <a:pt x="4301488" y="493046"/>
                    <a:pt x="4296249" y="496380"/>
                    <a:pt x="4293868" y="494475"/>
                  </a:cubicBezTo>
                  <a:close/>
                  <a:moveTo>
                    <a:pt x="4303393" y="489236"/>
                  </a:moveTo>
                  <a:lnTo>
                    <a:pt x="4303870" y="489712"/>
                  </a:lnTo>
                  <a:lnTo>
                    <a:pt x="4303563" y="489858"/>
                  </a:lnTo>
                  <a:close/>
                  <a:moveTo>
                    <a:pt x="3386136" y="480188"/>
                  </a:moveTo>
                  <a:cubicBezTo>
                    <a:pt x="3380897" y="488284"/>
                    <a:pt x="3356609" y="494952"/>
                    <a:pt x="3341845" y="506858"/>
                  </a:cubicBezTo>
                  <a:cubicBezTo>
                    <a:pt x="3350418" y="495904"/>
                    <a:pt x="3375182" y="485427"/>
                    <a:pt x="3386136" y="480188"/>
                  </a:cubicBezTo>
                  <a:close/>
                  <a:moveTo>
                    <a:pt x="4329111" y="477330"/>
                  </a:moveTo>
                  <a:cubicBezTo>
                    <a:pt x="4336254" y="476854"/>
                    <a:pt x="4320538" y="486379"/>
                    <a:pt x="4319586" y="489713"/>
                  </a:cubicBezTo>
                  <a:cubicBezTo>
                    <a:pt x="4320538" y="484474"/>
                    <a:pt x="4325777" y="480664"/>
                    <a:pt x="4329111" y="477330"/>
                  </a:cubicBezTo>
                  <a:close/>
                  <a:moveTo>
                    <a:pt x="3996687" y="469234"/>
                  </a:moveTo>
                  <a:cubicBezTo>
                    <a:pt x="3996687" y="472091"/>
                    <a:pt x="3990020" y="475425"/>
                    <a:pt x="3995259" y="477807"/>
                  </a:cubicBezTo>
                  <a:cubicBezTo>
                    <a:pt x="3991449" y="478759"/>
                    <a:pt x="3985258" y="483998"/>
                    <a:pt x="3983829" y="480664"/>
                  </a:cubicBezTo>
                  <a:cubicBezTo>
                    <a:pt x="3988115" y="477330"/>
                    <a:pt x="3991449" y="474949"/>
                    <a:pt x="3996687" y="469234"/>
                  </a:cubicBezTo>
                  <a:close/>
                  <a:moveTo>
                    <a:pt x="4022881" y="453994"/>
                  </a:moveTo>
                  <a:cubicBezTo>
                    <a:pt x="4023358" y="455423"/>
                    <a:pt x="4024787" y="455423"/>
                    <a:pt x="4026216" y="454947"/>
                  </a:cubicBezTo>
                  <a:cubicBezTo>
                    <a:pt x="4025263" y="458280"/>
                    <a:pt x="4022881" y="462090"/>
                    <a:pt x="4018119" y="465900"/>
                  </a:cubicBezTo>
                  <a:cubicBezTo>
                    <a:pt x="4013357" y="463995"/>
                    <a:pt x="4029549" y="452089"/>
                    <a:pt x="4016214" y="459709"/>
                  </a:cubicBezTo>
                  <a:cubicBezTo>
                    <a:pt x="4016214" y="457804"/>
                    <a:pt x="4020024" y="455899"/>
                    <a:pt x="4022881" y="453994"/>
                  </a:cubicBezTo>
                  <a:close/>
                  <a:moveTo>
                    <a:pt x="4392928" y="439230"/>
                  </a:moveTo>
                  <a:lnTo>
                    <a:pt x="4392452" y="439706"/>
                  </a:lnTo>
                  <a:cubicBezTo>
                    <a:pt x="4385308" y="448755"/>
                    <a:pt x="4365305" y="456851"/>
                    <a:pt x="4362924" y="464471"/>
                  </a:cubicBezTo>
                  <a:cubicBezTo>
                    <a:pt x="4356256" y="465424"/>
                    <a:pt x="4355304" y="464471"/>
                    <a:pt x="4353875" y="459709"/>
                  </a:cubicBezTo>
                  <a:cubicBezTo>
                    <a:pt x="4365305" y="454946"/>
                    <a:pt x="4366258" y="452565"/>
                    <a:pt x="4377687" y="444469"/>
                  </a:cubicBezTo>
                  <a:cubicBezTo>
                    <a:pt x="4380546" y="447326"/>
                    <a:pt x="4386260" y="444469"/>
                    <a:pt x="4392928" y="439230"/>
                  </a:cubicBezTo>
                  <a:close/>
                  <a:moveTo>
                    <a:pt x="4478176" y="413513"/>
                  </a:moveTo>
                  <a:cubicBezTo>
                    <a:pt x="4480558" y="413513"/>
                    <a:pt x="4466747" y="424943"/>
                    <a:pt x="4461984" y="423991"/>
                  </a:cubicBezTo>
                  <a:cubicBezTo>
                    <a:pt x="4465318" y="419704"/>
                    <a:pt x="4470557" y="417799"/>
                    <a:pt x="4478176" y="413513"/>
                  </a:cubicBezTo>
                  <a:close/>
                  <a:moveTo>
                    <a:pt x="4140515" y="392558"/>
                  </a:moveTo>
                  <a:cubicBezTo>
                    <a:pt x="4142897" y="391606"/>
                    <a:pt x="4143373" y="393987"/>
                    <a:pt x="4145754" y="392558"/>
                  </a:cubicBezTo>
                  <a:cubicBezTo>
                    <a:pt x="4145754" y="397321"/>
                    <a:pt x="4136705" y="397797"/>
                    <a:pt x="4133848" y="398273"/>
                  </a:cubicBezTo>
                  <a:cubicBezTo>
                    <a:pt x="4133848" y="395892"/>
                    <a:pt x="4137658" y="394939"/>
                    <a:pt x="4138134" y="396844"/>
                  </a:cubicBezTo>
                  <a:lnTo>
                    <a:pt x="4138611" y="396844"/>
                  </a:lnTo>
                  <a:cubicBezTo>
                    <a:pt x="4138611" y="396844"/>
                    <a:pt x="4140992" y="393987"/>
                    <a:pt x="4140515" y="392558"/>
                  </a:cubicBezTo>
                  <a:close/>
                  <a:moveTo>
                    <a:pt x="3615688" y="378270"/>
                  </a:moveTo>
                  <a:cubicBezTo>
                    <a:pt x="3623784" y="376365"/>
                    <a:pt x="3609973" y="389700"/>
                    <a:pt x="3608544" y="383033"/>
                  </a:cubicBezTo>
                  <a:cubicBezTo>
                    <a:pt x="3611401" y="379699"/>
                    <a:pt x="3617117" y="382080"/>
                    <a:pt x="3615688" y="378270"/>
                  </a:cubicBezTo>
                  <a:close/>
                  <a:moveTo>
                    <a:pt x="4170519" y="370650"/>
                  </a:moveTo>
                  <a:cubicBezTo>
                    <a:pt x="4167661" y="376365"/>
                    <a:pt x="4159565" y="381604"/>
                    <a:pt x="4147182" y="389700"/>
                  </a:cubicBezTo>
                  <a:cubicBezTo>
                    <a:pt x="4140992" y="381604"/>
                    <a:pt x="4161470" y="378746"/>
                    <a:pt x="4170519" y="370650"/>
                  </a:cubicBezTo>
                  <a:close/>
                  <a:moveTo>
                    <a:pt x="4130038" y="353029"/>
                  </a:moveTo>
                  <a:cubicBezTo>
                    <a:pt x="4129086" y="358268"/>
                    <a:pt x="4120513" y="357315"/>
                    <a:pt x="4115274" y="362078"/>
                  </a:cubicBezTo>
                  <a:cubicBezTo>
                    <a:pt x="4115274" y="359220"/>
                    <a:pt x="4127180" y="353029"/>
                    <a:pt x="4130038" y="353029"/>
                  </a:cubicBezTo>
                  <a:close/>
                  <a:moveTo>
                    <a:pt x="4270532" y="324633"/>
                  </a:moveTo>
                  <a:cubicBezTo>
                    <a:pt x="4272913" y="323978"/>
                    <a:pt x="4275056" y="323740"/>
                    <a:pt x="4276247" y="325406"/>
                  </a:cubicBezTo>
                  <a:cubicBezTo>
                    <a:pt x="4270531" y="328264"/>
                    <a:pt x="4266245" y="328740"/>
                    <a:pt x="4263388" y="326359"/>
                  </a:cubicBezTo>
                  <a:cubicBezTo>
                    <a:pt x="4265531" y="326359"/>
                    <a:pt x="4268150" y="325288"/>
                    <a:pt x="4270532" y="324633"/>
                  </a:cubicBezTo>
                  <a:close/>
                  <a:moveTo>
                    <a:pt x="4293392" y="320168"/>
                  </a:moveTo>
                  <a:lnTo>
                    <a:pt x="4293868" y="320168"/>
                  </a:lnTo>
                  <a:cubicBezTo>
                    <a:pt x="4291487" y="323026"/>
                    <a:pt x="4286248" y="323026"/>
                    <a:pt x="4279104" y="329217"/>
                  </a:cubicBezTo>
                  <a:cubicBezTo>
                    <a:pt x="4278628" y="326359"/>
                    <a:pt x="4280533" y="325407"/>
                    <a:pt x="4283867" y="324931"/>
                  </a:cubicBezTo>
                  <a:cubicBezTo>
                    <a:pt x="4285772" y="323978"/>
                    <a:pt x="4283867" y="323026"/>
                    <a:pt x="4283867" y="321597"/>
                  </a:cubicBezTo>
                  <a:cubicBezTo>
                    <a:pt x="4289106" y="316834"/>
                    <a:pt x="4289106" y="323502"/>
                    <a:pt x="4293392" y="320168"/>
                  </a:cubicBezTo>
                  <a:close/>
                  <a:moveTo>
                    <a:pt x="4554376" y="318263"/>
                  </a:moveTo>
                  <a:cubicBezTo>
                    <a:pt x="4545804" y="326359"/>
                    <a:pt x="4521039" y="334932"/>
                    <a:pt x="4512943" y="342076"/>
                  </a:cubicBezTo>
                  <a:cubicBezTo>
                    <a:pt x="4515324" y="329693"/>
                    <a:pt x="4541994" y="326836"/>
                    <a:pt x="4554376" y="318263"/>
                  </a:cubicBezTo>
                  <a:close/>
                  <a:moveTo>
                    <a:pt x="4611527" y="314929"/>
                  </a:moveTo>
                  <a:cubicBezTo>
                    <a:pt x="4612479" y="321120"/>
                    <a:pt x="4590095" y="330645"/>
                    <a:pt x="4583904" y="335408"/>
                  </a:cubicBezTo>
                  <a:cubicBezTo>
                    <a:pt x="4589143" y="328740"/>
                    <a:pt x="4600573" y="321596"/>
                    <a:pt x="4611527" y="314929"/>
                  </a:cubicBezTo>
                  <a:close/>
                  <a:moveTo>
                    <a:pt x="4634387" y="298736"/>
                  </a:moveTo>
                  <a:cubicBezTo>
                    <a:pt x="4636292" y="303022"/>
                    <a:pt x="4623433" y="307785"/>
                    <a:pt x="4617718" y="312547"/>
                  </a:cubicBezTo>
                  <a:cubicBezTo>
                    <a:pt x="4617718" y="306356"/>
                    <a:pt x="4629148" y="305880"/>
                    <a:pt x="4634387" y="298736"/>
                  </a:cubicBezTo>
                  <a:close/>
                  <a:moveTo>
                    <a:pt x="4620099" y="283973"/>
                  </a:moveTo>
                  <a:cubicBezTo>
                    <a:pt x="4616765" y="292069"/>
                    <a:pt x="4611527" y="289212"/>
                    <a:pt x="4600097" y="296832"/>
                  </a:cubicBezTo>
                  <a:cubicBezTo>
                    <a:pt x="4603906" y="291117"/>
                    <a:pt x="4616289" y="286830"/>
                    <a:pt x="4620099" y="283973"/>
                  </a:cubicBezTo>
                  <a:close/>
                  <a:moveTo>
                    <a:pt x="4779642" y="258255"/>
                  </a:moveTo>
                  <a:cubicBezTo>
                    <a:pt x="4757258" y="268256"/>
                    <a:pt x="4759640" y="284449"/>
                    <a:pt x="4737256" y="302070"/>
                  </a:cubicBezTo>
                  <a:cubicBezTo>
                    <a:pt x="4738685" y="298736"/>
                    <a:pt x="4751544" y="281591"/>
                    <a:pt x="4756782" y="277781"/>
                  </a:cubicBezTo>
                  <a:cubicBezTo>
                    <a:pt x="4748686" y="277781"/>
                    <a:pt x="4749162" y="277305"/>
                    <a:pt x="4758687" y="273495"/>
                  </a:cubicBezTo>
                  <a:cubicBezTo>
                    <a:pt x="4757735" y="272066"/>
                    <a:pt x="4756782" y="270637"/>
                    <a:pt x="4754401" y="271590"/>
                  </a:cubicBezTo>
                  <a:cubicBezTo>
                    <a:pt x="4760593" y="264922"/>
                    <a:pt x="4769165" y="263017"/>
                    <a:pt x="4779642" y="258255"/>
                  </a:cubicBezTo>
                  <a:close/>
                  <a:moveTo>
                    <a:pt x="3864086" y="213133"/>
                  </a:moveTo>
                  <a:lnTo>
                    <a:pt x="3856968" y="219381"/>
                  </a:lnTo>
                  <a:cubicBezTo>
                    <a:pt x="3851908" y="221941"/>
                    <a:pt x="3845955" y="224203"/>
                    <a:pt x="3843812" y="224441"/>
                  </a:cubicBezTo>
                  <a:cubicBezTo>
                    <a:pt x="3808570" y="249206"/>
                    <a:pt x="3777137" y="260160"/>
                    <a:pt x="3743323" y="283973"/>
                  </a:cubicBezTo>
                  <a:cubicBezTo>
                    <a:pt x="3744276" y="280162"/>
                    <a:pt x="3739513" y="282544"/>
                    <a:pt x="3738561" y="281115"/>
                  </a:cubicBezTo>
                  <a:cubicBezTo>
                    <a:pt x="3768088" y="262541"/>
                    <a:pt x="3818571" y="236348"/>
                    <a:pt x="3844764" y="218250"/>
                  </a:cubicBezTo>
                  <a:cubicBezTo>
                    <a:pt x="3848812" y="215869"/>
                    <a:pt x="3852027" y="215154"/>
                    <a:pt x="3855123" y="214737"/>
                  </a:cubicBezTo>
                  <a:close/>
                  <a:moveTo>
                    <a:pt x="3864767" y="212535"/>
                  </a:moveTo>
                  <a:lnTo>
                    <a:pt x="3864767" y="213011"/>
                  </a:lnTo>
                  <a:lnTo>
                    <a:pt x="3864086" y="213133"/>
                  </a:lnTo>
                  <a:close/>
                  <a:moveTo>
                    <a:pt x="4796788" y="71565"/>
                  </a:moveTo>
                  <a:cubicBezTo>
                    <a:pt x="4793454" y="77280"/>
                    <a:pt x="4768213" y="86805"/>
                    <a:pt x="4756307" y="92996"/>
                  </a:cubicBezTo>
                  <a:cubicBezTo>
                    <a:pt x="4765832" y="83471"/>
                    <a:pt x="4783930" y="78709"/>
                    <a:pt x="4796788" y="71565"/>
                  </a:cubicBezTo>
                  <a:close/>
                  <a:moveTo>
                    <a:pt x="4807682" y="65672"/>
                  </a:moveTo>
                  <a:cubicBezTo>
                    <a:pt x="4810718" y="64660"/>
                    <a:pt x="4813457" y="65136"/>
                    <a:pt x="4811076" y="68708"/>
                  </a:cubicBezTo>
                  <a:cubicBezTo>
                    <a:pt x="4807265" y="71089"/>
                    <a:pt x="4806789" y="67279"/>
                    <a:pt x="4802503" y="71565"/>
                  </a:cubicBezTo>
                  <a:cubicBezTo>
                    <a:pt x="4801312" y="69184"/>
                    <a:pt x="4804646" y="66684"/>
                    <a:pt x="4807682" y="65672"/>
                  </a:cubicBezTo>
                  <a:close/>
                  <a:moveTo>
                    <a:pt x="4860129" y="41085"/>
                  </a:moveTo>
                  <a:cubicBezTo>
                    <a:pt x="4860129" y="41085"/>
                    <a:pt x="4859653" y="43943"/>
                    <a:pt x="4860605" y="45371"/>
                  </a:cubicBezTo>
                  <a:cubicBezTo>
                    <a:pt x="4857271" y="44419"/>
                    <a:pt x="4850604" y="50610"/>
                    <a:pt x="4848699" y="47276"/>
                  </a:cubicBezTo>
                  <a:cubicBezTo>
                    <a:pt x="4853461" y="42990"/>
                    <a:pt x="4856318" y="43943"/>
                    <a:pt x="4860129" y="41085"/>
                  </a:cubicBezTo>
                  <a:close/>
                  <a:moveTo>
                    <a:pt x="4949664" y="2033"/>
                  </a:moveTo>
                  <a:cubicBezTo>
                    <a:pt x="4949664" y="4891"/>
                    <a:pt x="4938234" y="8700"/>
                    <a:pt x="4934424" y="10606"/>
                  </a:cubicBezTo>
                  <a:cubicBezTo>
                    <a:pt x="4934424" y="7748"/>
                    <a:pt x="4945854" y="3938"/>
                    <a:pt x="4949664" y="2033"/>
                  </a:cubicBezTo>
                  <a:close/>
                  <a:moveTo>
                    <a:pt x="4235765" y="1557"/>
                  </a:moveTo>
                  <a:cubicBezTo>
                    <a:pt x="4235765" y="4414"/>
                    <a:pt x="4224811" y="7272"/>
                    <a:pt x="4222430" y="5367"/>
                  </a:cubicBezTo>
                  <a:cubicBezTo>
                    <a:pt x="4228621" y="128"/>
                    <a:pt x="4230526" y="3938"/>
                    <a:pt x="4235765" y="1557"/>
                  </a:cubicBezTo>
                  <a:close/>
                  <a:moveTo>
                    <a:pt x="4213858" y="604"/>
                  </a:moveTo>
                  <a:cubicBezTo>
                    <a:pt x="4223383" y="-2254"/>
                    <a:pt x="4216715" y="5842"/>
                    <a:pt x="4219097" y="7747"/>
                  </a:cubicBezTo>
                  <a:cubicBezTo>
                    <a:pt x="4214334" y="2985"/>
                    <a:pt x="4199570" y="18701"/>
                    <a:pt x="4196713" y="10129"/>
                  </a:cubicBezTo>
                  <a:cubicBezTo>
                    <a:pt x="4201952" y="6318"/>
                    <a:pt x="4218144" y="8700"/>
                    <a:pt x="4213858" y="604"/>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
            <p:cNvSpPr/>
            <p:nvPr/>
          </p:nvSpPr>
          <p:spPr>
            <a:xfrm>
              <a:off x="1139620" y="1591019"/>
              <a:ext cx="3212069" cy="2208076"/>
            </a:xfrm>
            <a:custGeom>
              <a:avLst/>
              <a:gdLst/>
              <a:ahLst/>
              <a:cxnLst/>
              <a:rect l="l" t="t" r="r" b="b"/>
              <a:pathLst>
                <a:path w="3858098" h="2652177" extrusionOk="0">
                  <a:moveTo>
                    <a:pt x="543400" y="2646024"/>
                  </a:moveTo>
                  <a:cubicBezTo>
                    <a:pt x="545900" y="2645548"/>
                    <a:pt x="548639" y="2645667"/>
                    <a:pt x="549591" y="2646619"/>
                  </a:cubicBezTo>
                  <a:cubicBezTo>
                    <a:pt x="544352" y="2650906"/>
                    <a:pt x="542447" y="2647572"/>
                    <a:pt x="538637" y="2649001"/>
                  </a:cubicBezTo>
                  <a:cubicBezTo>
                    <a:pt x="538637" y="2647572"/>
                    <a:pt x="540899" y="2646500"/>
                    <a:pt x="543400" y="2646024"/>
                  </a:cubicBezTo>
                  <a:close/>
                  <a:moveTo>
                    <a:pt x="567718" y="2641767"/>
                  </a:moveTo>
                  <a:cubicBezTo>
                    <a:pt x="569325" y="2641797"/>
                    <a:pt x="570665" y="2642571"/>
                    <a:pt x="571498" y="2644714"/>
                  </a:cubicBezTo>
                  <a:cubicBezTo>
                    <a:pt x="567212" y="2647571"/>
                    <a:pt x="553400" y="2643761"/>
                    <a:pt x="557687" y="2651858"/>
                  </a:cubicBezTo>
                  <a:cubicBezTo>
                    <a:pt x="549590" y="2653763"/>
                    <a:pt x="554829" y="2646619"/>
                    <a:pt x="552448" y="2644714"/>
                  </a:cubicBezTo>
                  <a:cubicBezTo>
                    <a:pt x="555663" y="2648286"/>
                    <a:pt x="562896" y="2641678"/>
                    <a:pt x="567718" y="2641767"/>
                  </a:cubicBezTo>
                  <a:close/>
                  <a:moveTo>
                    <a:pt x="5417" y="2548036"/>
                  </a:moveTo>
                  <a:cubicBezTo>
                    <a:pt x="7381" y="2547321"/>
                    <a:pt x="9286" y="2546845"/>
                    <a:pt x="10478" y="2548512"/>
                  </a:cubicBezTo>
                  <a:cubicBezTo>
                    <a:pt x="6667" y="2552322"/>
                    <a:pt x="4286" y="2550893"/>
                    <a:pt x="953" y="2553275"/>
                  </a:cubicBezTo>
                  <a:lnTo>
                    <a:pt x="953" y="2552798"/>
                  </a:lnTo>
                  <a:cubicBezTo>
                    <a:pt x="953" y="2552798"/>
                    <a:pt x="953" y="2549941"/>
                    <a:pt x="0" y="2548988"/>
                  </a:cubicBezTo>
                  <a:cubicBezTo>
                    <a:pt x="1429" y="2549702"/>
                    <a:pt x="3452" y="2548750"/>
                    <a:pt x="5417" y="2548036"/>
                  </a:cubicBezTo>
                  <a:close/>
                  <a:moveTo>
                    <a:pt x="37623" y="2535176"/>
                  </a:moveTo>
                  <a:cubicBezTo>
                    <a:pt x="34767" y="2541367"/>
                    <a:pt x="24765" y="2542320"/>
                    <a:pt x="20001" y="2543749"/>
                  </a:cubicBezTo>
                  <a:cubicBezTo>
                    <a:pt x="21907" y="2538986"/>
                    <a:pt x="32385" y="2538510"/>
                    <a:pt x="37623" y="2535176"/>
                  </a:cubicBezTo>
                  <a:close/>
                  <a:moveTo>
                    <a:pt x="48576" y="2529462"/>
                  </a:moveTo>
                  <a:cubicBezTo>
                    <a:pt x="50958" y="2534224"/>
                    <a:pt x="38100" y="2537558"/>
                    <a:pt x="41434" y="2531367"/>
                  </a:cubicBezTo>
                  <a:cubicBezTo>
                    <a:pt x="44291" y="2529462"/>
                    <a:pt x="45243" y="2532796"/>
                    <a:pt x="48576" y="2529462"/>
                  </a:cubicBezTo>
                  <a:close/>
                  <a:moveTo>
                    <a:pt x="86677" y="2512317"/>
                  </a:moveTo>
                  <a:cubicBezTo>
                    <a:pt x="79057" y="2520413"/>
                    <a:pt x="63817" y="2523271"/>
                    <a:pt x="53339" y="2529462"/>
                  </a:cubicBezTo>
                  <a:cubicBezTo>
                    <a:pt x="55720" y="2524223"/>
                    <a:pt x="77151" y="2517556"/>
                    <a:pt x="86677" y="2512317"/>
                  </a:cubicBezTo>
                  <a:close/>
                  <a:moveTo>
                    <a:pt x="841574" y="2485644"/>
                  </a:moveTo>
                  <a:lnTo>
                    <a:pt x="841056" y="2486123"/>
                  </a:lnTo>
                  <a:lnTo>
                    <a:pt x="841532" y="2485647"/>
                  </a:lnTo>
                  <a:close/>
                  <a:moveTo>
                    <a:pt x="940592" y="2430878"/>
                  </a:moveTo>
                  <a:cubicBezTo>
                    <a:pt x="940116" y="2434688"/>
                    <a:pt x="943926" y="2432783"/>
                    <a:pt x="944878" y="2434212"/>
                  </a:cubicBezTo>
                  <a:cubicBezTo>
                    <a:pt x="920590" y="2448499"/>
                    <a:pt x="879156" y="2468502"/>
                    <a:pt x="858201" y="2482789"/>
                  </a:cubicBezTo>
                  <a:cubicBezTo>
                    <a:pt x="854867" y="2484694"/>
                    <a:pt x="852129" y="2485051"/>
                    <a:pt x="849509" y="2485111"/>
                  </a:cubicBezTo>
                  <a:lnTo>
                    <a:pt x="841574" y="2485644"/>
                  </a:lnTo>
                  <a:lnTo>
                    <a:pt x="847307" y="2480348"/>
                  </a:lnTo>
                  <a:cubicBezTo>
                    <a:pt x="851533" y="2478384"/>
                    <a:pt x="856534" y="2476836"/>
                    <a:pt x="858201" y="2477074"/>
                  </a:cubicBezTo>
                  <a:cubicBezTo>
                    <a:pt x="886776" y="2457072"/>
                    <a:pt x="912970" y="2449928"/>
                    <a:pt x="940592" y="2430878"/>
                  </a:cubicBezTo>
                  <a:close/>
                  <a:moveTo>
                    <a:pt x="55526" y="2352511"/>
                  </a:moveTo>
                  <a:lnTo>
                    <a:pt x="54767" y="2353249"/>
                  </a:lnTo>
                  <a:lnTo>
                    <a:pt x="54767" y="2352773"/>
                  </a:lnTo>
                  <a:close/>
                  <a:moveTo>
                    <a:pt x="1044236" y="2350629"/>
                  </a:moveTo>
                  <a:cubicBezTo>
                    <a:pt x="1046320" y="2348724"/>
                    <a:pt x="1049415" y="2347533"/>
                    <a:pt x="1050129" y="2350867"/>
                  </a:cubicBezTo>
                  <a:cubicBezTo>
                    <a:pt x="1048224" y="2353725"/>
                    <a:pt x="1042986" y="2350867"/>
                    <a:pt x="1044414" y="2354678"/>
                  </a:cubicBezTo>
                  <a:cubicBezTo>
                    <a:pt x="1041081" y="2355154"/>
                    <a:pt x="1042152" y="2352534"/>
                    <a:pt x="1044236" y="2350629"/>
                  </a:cubicBezTo>
                  <a:close/>
                  <a:moveTo>
                    <a:pt x="482440" y="2336103"/>
                  </a:moveTo>
                  <a:cubicBezTo>
                    <a:pt x="487203" y="2333722"/>
                    <a:pt x="490536" y="2334199"/>
                    <a:pt x="493394" y="2336580"/>
                  </a:cubicBezTo>
                  <a:cubicBezTo>
                    <a:pt x="490060" y="2336103"/>
                    <a:pt x="484821" y="2339913"/>
                    <a:pt x="482440" y="2336103"/>
                  </a:cubicBezTo>
                  <a:close/>
                  <a:moveTo>
                    <a:pt x="206214" y="2332770"/>
                  </a:moveTo>
                  <a:cubicBezTo>
                    <a:pt x="203357" y="2337533"/>
                    <a:pt x="192879" y="2340867"/>
                    <a:pt x="190022" y="2343248"/>
                  </a:cubicBezTo>
                  <a:cubicBezTo>
                    <a:pt x="192403" y="2335628"/>
                    <a:pt x="197166" y="2338961"/>
                    <a:pt x="206214" y="2332770"/>
                  </a:cubicBezTo>
                  <a:close/>
                  <a:moveTo>
                    <a:pt x="479582" y="2332294"/>
                  </a:moveTo>
                  <a:cubicBezTo>
                    <a:pt x="480059" y="2335151"/>
                    <a:pt x="478630" y="2336104"/>
                    <a:pt x="475772" y="2336104"/>
                  </a:cubicBezTo>
                  <a:cubicBezTo>
                    <a:pt x="474343" y="2337056"/>
                    <a:pt x="475772" y="2338009"/>
                    <a:pt x="475772" y="2338961"/>
                  </a:cubicBezTo>
                  <a:cubicBezTo>
                    <a:pt x="471486" y="2342772"/>
                    <a:pt x="471486" y="2336580"/>
                    <a:pt x="467676" y="2339438"/>
                  </a:cubicBezTo>
                  <a:cubicBezTo>
                    <a:pt x="469581" y="2336580"/>
                    <a:pt x="473867" y="2337533"/>
                    <a:pt x="479582" y="2332294"/>
                  </a:cubicBezTo>
                  <a:close/>
                  <a:moveTo>
                    <a:pt x="618171" y="2317530"/>
                  </a:moveTo>
                  <a:cubicBezTo>
                    <a:pt x="618171" y="2320388"/>
                    <a:pt x="608646" y="2325150"/>
                    <a:pt x="606265" y="2324674"/>
                  </a:cubicBezTo>
                  <a:cubicBezTo>
                    <a:pt x="606741" y="2319911"/>
                    <a:pt x="614361" y="2321340"/>
                    <a:pt x="618171" y="2317530"/>
                  </a:cubicBezTo>
                  <a:close/>
                  <a:moveTo>
                    <a:pt x="190022" y="2316101"/>
                  </a:moveTo>
                  <a:cubicBezTo>
                    <a:pt x="190022" y="2321816"/>
                    <a:pt x="180497" y="2321340"/>
                    <a:pt x="176687" y="2327531"/>
                  </a:cubicBezTo>
                  <a:cubicBezTo>
                    <a:pt x="174782" y="2323245"/>
                    <a:pt x="185259" y="2319911"/>
                    <a:pt x="190022" y="2316101"/>
                  </a:cubicBezTo>
                  <a:close/>
                  <a:moveTo>
                    <a:pt x="88105" y="2315149"/>
                  </a:moveTo>
                  <a:cubicBezTo>
                    <a:pt x="87152" y="2318483"/>
                    <a:pt x="77151" y="2333723"/>
                    <a:pt x="73341" y="2336580"/>
                  </a:cubicBezTo>
                  <a:cubicBezTo>
                    <a:pt x="80008" y="2336580"/>
                    <a:pt x="80008" y="2338009"/>
                    <a:pt x="71912" y="2340390"/>
                  </a:cubicBezTo>
                  <a:cubicBezTo>
                    <a:pt x="72864" y="2341819"/>
                    <a:pt x="73817" y="2343248"/>
                    <a:pt x="75722" y="2342295"/>
                  </a:cubicBezTo>
                  <a:cubicBezTo>
                    <a:pt x="73341" y="2345390"/>
                    <a:pt x="70364" y="2347176"/>
                    <a:pt x="66852" y="2348605"/>
                  </a:cubicBezTo>
                  <a:lnTo>
                    <a:pt x="55526" y="2352511"/>
                  </a:lnTo>
                  <a:lnTo>
                    <a:pt x="71615" y="2336878"/>
                  </a:lnTo>
                  <a:cubicBezTo>
                    <a:pt x="75365" y="2330151"/>
                    <a:pt x="79056" y="2322531"/>
                    <a:pt x="88105" y="2315149"/>
                  </a:cubicBezTo>
                  <a:close/>
                  <a:moveTo>
                    <a:pt x="278605" y="2297528"/>
                  </a:moveTo>
                  <a:cubicBezTo>
                    <a:pt x="277176" y="2308958"/>
                    <a:pt x="254793" y="2309434"/>
                    <a:pt x="244315" y="2316102"/>
                  </a:cubicBezTo>
                  <a:cubicBezTo>
                    <a:pt x="251459" y="2308958"/>
                    <a:pt x="271937" y="2303243"/>
                    <a:pt x="278605" y="2297528"/>
                  </a:cubicBezTo>
                  <a:close/>
                  <a:moveTo>
                    <a:pt x="217645" y="2297051"/>
                  </a:moveTo>
                  <a:cubicBezTo>
                    <a:pt x="213835" y="2302766"/>
                    <a:pt x="204310" y="2308481"/>
                    <a:pt x="195261" y="2314196"/>
                  </a:cubicBezTo>
                  <a:cubicBezTo>
                    <a:pt x="193832" y="2308005"/>
                    <a:pt x="212406" y="2301337"/>
                    <a:pt x="217645" y="2297051"/>
                  </a:cubicBezTo>
                  <a:close/>
                  <a:moveTo>
                    <a:pt x="589120" y="2287526"/>
                  </a:moveTo>
                  <a:cubicBezTo>
                    <a:pt x="594835" y="2295622"/>
                    <a:pt x="577690" y="2296575"/>
                    <a:pt x="570546" y="2303719"/>
                  </a:cubicBezTo>
                  <a:cubicBezTo>
                    <a:pt x="572451" y="2298480"/>
                    <a:pt x="579119" y="2294670"/>
                    <a:pt x="589120" y="2287526"/>
                  </a:cubicBezTo>
                  <a:close/>
                  <a:moveTo>
                    <a:pt x="600073" y="2281811"/>
                  </a:moveTo>
                  <a:cubicBezTo>
                    <a:pt x="600073" y="2284192"/>
                    <a:pt x="597215" y="2284669"/>
                    <a:pt x="596263" y="2282764"/>
                  </a:cubicBezTo>
                  <a:lnTo>
                    <a:pt x="596263" y="2282287"/>
                  </a:lnTo>
                  <a:cubicBezTo>
                    <a:pt x="596263" y="2282287"/>
                    <a:pt x="594358" y="2284669"/>
                    <a:pt x="594834" y="2286097"/>
                  </a:cubicBezTo>
                  <a:cubicBezTo>
                    <a:pt x="592929" y="2287050"/>
                    <a:pt x="592453" y="2284669"/>
                    <a:pt x="590548" y="2286097"/>
                  </a:cubicBezTo>
                  <a:cubicBezTo>
                    <a:pt x="590548" y="2281811"/>
                    <a:pt x="598168" y="2281811"/>
                    <a:pt x="600073" y="2281811"/>
                  </a:cubicBezTo>
                  <a:close/>
                  <a:moveTo>
                    <a:pt x="1271585" y="2260380"/>
                  </a:moveTo>
                  <a:cubicBezTo>
                    <a:pt x="1264918" y="2269905"/>
                    <a:pt x="1244439" y="2277525"/>
                    <a:pt x="1234914" y="2281335"/>
                  </a:cubicBezTo>
                  <a:cubicBezTo>
                    <a:pt x="1238724" y="2274191"/>
                    <a:pt x="1259203" y="2270381"/>
                    <a:pt x="1271585" y="2260380"/>
                  </a:cubicBezTo>
                  <a:close/>
                  <a:moveTo>
                    <a:pt x="1159191" y="2246569"/>
                  </a:moveTo>
                  <a:cubicBezTo>
                    <a:pt x="1160143" y="2252284"/>
                    <a:pt x="1151571" y="2251808"/>
                    <a:pt x="1146332" y="2255618"/>
                  </a:cubicBezTo>
                  <a:cubicBezTo>
                    <a:pt x="1146332" y="2252284"/>
                    <a:pt x="1155381" y="2249426"/>
                    <a:pt x="1159191" y="2246569"/>
                  </a:cubicBezTo>
                  <a:close/>
                  <a:moveTo>
                    <a:pt x="1166454" y="2241866"/>
                  </a:moveTo>
                  <a:cubicBezTo>
                    <a:pt x="1169668" y="2240973"/>
                    <a:pt x="1172764" y="2241568"/>
                    <a:pt x="1170621" y="2245140"/>
                  </a:cubicBezTo>
                  <a:cubicBezTo>
                    <a:pt x="1166335" y="2248950"/>
                    <a:pt x="1166335" y="2242759"/>
                    <a:pt x="1161572" y="2247521"/>
                  </a:cubicBezTo>
                  <a:cubicBezTo>
                    <a:pt x="1159905" y="2245140"/>
                    <a:pt x="1163239" y="2242759"/>
                    <a:pt x="1166454" y="2241866"/>
                  </a:cubicBezTo>
                  <a:close/>
                  <a:moveTo>
                    <a:pt x="1315876" y="2232282"/>
                  </a:moveTo>
                  <a:cubicBezTo>
                    <a:pt x="1316829" y="2236092"/>
                    <a:pt x="1297303" y="2243712"/>
                    <a:pt x="1309685" y="2236092"/>
                  </a:cubicBezTo>
                  <a:cubicBezTo>
                    <a:pt x="1313019" y="2234187"/>
                    <a:pt x="1311114" y="2232282"/>
                    <a:pt x="1315876" y="2232282"/>
                  </a:cubicBezTo>
                  <a:close/>
                  <a:moveTo>
                    <a:pt x="695323" y="2228472"/>
                  </a:moveTo>
                  <a:cubicBezTo>
                    <a:pt x="699133" y="2230853"/>
                    <a:pt x="686751" y="2240854"/>
                    <a:pt x="697228" y="2234663"/>
                  </a:cubicBezTo>
                  <a:cubicBezTo>
                    <a:pt x="697705" y="2236568"/>
                    <a:pt x="693895" y="2237997"/>
                    <a:pt x="691989" y="2239426"/>
                  </a:cubicBezTo>
                  <a:cubicBezTo>
                    <a:pt x="691513" y="2237997"/>
                    <a:pt x="690561" y="2237997"/>
                    <a:pt x="689132" y="2238473"/>
                  </a:cubicBezTo>
                  <a:lnTo>
                    <a:pt x="689132" y="2237997"/>
                  </a:lnTo>
                  <a:cubicBezTo>
                    <a:pt x="689608" y="2234663"/>
                    <a:pt x="691513" y="2231329"/>
                    <a:pt x="695323" y="2228472"/>
                  </a:cubicBezTo>
                  <a:close/>
                  <a:moveTo>
                    <a:pt x="317181" y="2224185"/>
                  </a:moveTo>
                  <a:cubicBezTo>
                    <a:pt x="314324" y="2227995"/>
                    <a:pt x="310037" y="2228947"/>
                    <a:pt x="303846" y="2232757"/>
                  </a:cubicBezTo>
                  <a:cubicBezTo>
                    <a:pt x="303846" y="2232757"/>
                    <a:pt x="312895" y="2222756"/>
                    <a:pt x="317181" y="2224185"/>
                  </a:cubicBezTo>
                  <a:close/>
                  <a:moveTo>
                    <a:pt x="719851" y="2217280"/>
                  </a:moveTo>
                  <a:cubicBezTo>
                    <a:pt x="721636" y="2216566"/>
                    <a:pt x="723184" y="2216327"/>
                    <a:pt x="723898" y="2217994"/>
                  </a:cubicBezTo>
                  <a:cubicBezTo>
                    <a:pt x="720565" y="2220852"/>
                    <a:pt x="717707" y="2222757"/>
                    <a:pt x="713421" y="2227519"/>
                  </a:cubicBezTo>
                  <a:cubicBezTo>
                    <a:pt x="713421" y="2224662"/>
                    <a:pt x="718660" y="2222280"/>
                    <a:pt x="714374" y="2219423"/>
                  </a:cubicBezTo>
                  <a:cubicBezTo>
                    <a:pt x="716041" y="2219185"/>
                    <a:pt x="718065" y="2217994"/>
                    <a:pt x="719851" y="2217280"/>
                  </a:cubicBezTo>
                  <a:close/>
                  <a:moveTo>
                    <a:pt x="1225389" y="2214184"/>
                  </a:moveTo>
                  <a:cubicBezTo>
                    <a:pt x="1215864" y="2222280"/>
                    <a:pt x="1197766" y="2227043"/>
                    <a:pt x="1191575" y="2236091"/>
                  </a:cubicBezTo>
                  <a:cubicBezTo>
                    <a:pt x="1188241" y="2237044"/>
                    <a:pt x="1190146" y="2234186"/>
                    <a:pt x="1189670" y="2232758"/>
                  </a:cubicBezTo>
                  <a:cubicBezTo>
                    <a:pt x="1183002" y="2234663"/>
                    <a:pt x="1188718" y="2237520"/>
                    <a:pt x="1183479" y="2239425"/>
                  </a:cubicBezTo>
                  <a:cubicBezTo>
                    <a:pt x="1183002" y="2237520"/>
                    <a:pt x="1181098" y="2237997"/>
                    <a:pt x="1179193" y="2239425"/>
                  </a:cubicBezTo>
                  <a:lnTo>
                    <a:pt x="1178716" y="2238949"/>
                  </a:lnTo>
                  <a:cubicBezTo>
                    <a:pt x="1177288" y="2234186"/>
                    <a:pt x="1188241" y="2229424"/>
                    <a:pt x="1193956" y="2227043"/>
                  </a:cubicBezTo>
                  <a:cubicBezTo>
                    <a:pt x="1204910" y="2221804"/>
                    <a:pt x="1218721" y="2217041"/>
                    <a:pt x="1225389" y="2214184"/>
                  </a:cubicBezTo>
                  <a:close/>
                  <a:moveTo>
                    <a:pt x="377754" y="2213993"/>
                  </a:moveTo>
                  <a:lnTo>
                    <a:pt x="375760" y="2215613"/>
                  </a:lnTo>
                  <a:lnTo>
                    <a:pt x="375760" y="2215137"/>
                  </a:lnTo>
                  <a:close/>
                  <a:moveTo>
                    <a:pt x="790097" y="2196563"/>
                  </a:moveTo>
                  <a:cubicBezTo>
                    <a:pt x="793907" y="2194181"/>
                    <a:pt x="796765" y="2194658"/>
                    <a:pt x="799146" y="2197039"/>
                  </a:cubicBezTo>
                  <a:cubicBezTo>
                    <a:pt x="793907" y="2198944"/>
                    <a:pt x="793907" y="2198944"/>
                    <a:pt x="790097" y="2202277"/>
                  </a:cubicBezTo>
                  <a:lnTo>
                    <a:pt x="789621" y="2202754"/>
                  </a:lnTo>
                  <a:lnTo>
                    <a:pt x="787716" y="2199420"/>
                  </a:lnTo>
                  <a:cubicBezTo>
                    <a:pt x="790574" y="2199420"/>
                    <a:pt x="791526" y="2198467"/>
                    <a:pt x="790097" y="2196563"/>
                  </a:cubicBezTo>
                  <a:close/>
                  <a:moveTo>
                    <a:pt x="765059" y="2195244"/>
                  </a:moveTo>
                  <a:lnTo>
                    <a:pt x="762475" y="2197039"/>
                  </a:lnTo>
                  <a:lnTo>
                    <a:pt x="761522" y="2196087"/>
                  </a:lnTo>
                  <a:close/>
                  <a:moveTo>
                    <a:pt x="399572" y="2194658"/>
                  </a:moveTo>
                  <a:cubicBezTo>
                    <a:pt x="405288" y="2194658"/>
                    <a:pt x="406240" y="2194658"/>
                    <a:pt x="407669" y="2199897"/>
                  </a:cubicBezTo>
                  <a:cubicBezTo>
                    <a:pt x="398144" y="2203231"/>
                    <a:pt x="397191" y="2205135"/>
                    <a:pt x="388143" y="2211803"/>
                  </a:cubicBezTo>
                  <a:cubicBezTo>
                    <a:pt x="386952" y="2210136"/>
                    <a:pt x="385166" y="2210136"/>
                    <a:pt x="383023" y="2210969"/>
                  </a:cubicBezTo>
                  <a:lnTo>
                    <a:pt x="377754" y="2213993"/>
                  </a:lnTo>
                  <a:lnTo>
                    <a:pt x="389095" y="2204778"/>
                  </a:lnTo>
                  <a:cubicBezTo>
                    <a:pt x="394215" y="2201444"/>
                    <a:pt x="398858" y="2198229"/>
                    <a:pt x="399572" y="2194658"/>
                  </a:cubicBezTo>
                  <a:close/>
                  <a:moveTo>
                    <a:pt x="772034" y="2190401"/>
                  </a:moveTo>
                  <a:lnTo>
                    <a:pt x="772476" y="2197039"/>
                  </a:lnTo>
                  <a:cubicBezTo>
                    <a:pt x="770571" y="2197039"/>
                    <a:pt x="768189" y="2197992"/>
                    <a:pt x="765808" y="2199420"/>
                  </a:cubicBezTo>
                  <a:cubicBezTo>
                    <a:pt x="766046" y="2198229"/>
                    <a:pt x="766761" y="2196086"/>
                    <a:pt x="766523" y="2194896"/>
                  </a:cubicBezTo>
                  <a:lnTo>
                    <a:pt x="765059" y="2195244"/>
                  </a:lnTo>
                  <a:close/>
                  <a:moveTo>
                    <a:pt x="772000" y="2189895"/>
                  </a:moveTo>
                  <a:lnTo>
                    <a:pt x="772636" y="2189983"/>
                  </a:lnTo>
                  <a:lnTo>
                    <a:pt x="772034" y="2190401"/>
                  </a:lnTo>
                  <a:close/>
                  <a:moveTo>
                    <a:pt x="435291" y="2175608"/>
                  </a:moveTo>
                  <a:cubicBezTo>
                    <a:pt x="435291" y="2180847"/>
                    <a:pt x="430528" y="2183228"/>
                    <a:pt x="427671" y="2186086"/>
                  </a:cubicBezTo>
                  <a:cubicBezTo>
                    <a:pt x="421479" y="2186086"/>
                    <a:pt x="434814" y="2178465"/>
                    <a:pt x="435291" y="2175608"/>
                  </a:cubicBezTo>
                  <a:close/>
                  <a:moveTo>
                    <a:pt x="833436" y="2173703"/>
                  </a:moveTo>
                  <a:cubicBezTo>
                    <a:pt x="835341" y="2177037"/>
                    <a:pt x="822006" y="2185609"/>
                    <a:pt x="820577" y="2179894"/>
                  </a:cubicBezTo>
                  <a:cubicBezTo>
                    <a:pt x="825339" y="2176560"/>
                    <a:pt x="828197" y="2177989"/>
                    <a:pt x="833436" y="2173703"/>
                  </a:cubicBezTo>
                  <a:close/>
                  <a:moveTo>
                    <a:pt x="448150" y="2172274"/>
                  </a:moveTo>
                  <a:cubicBezTo>
                    <a:pt x="451007" y="2173703"/>
                    <a:pt x="455294" y="2171321"/>
                    <a:pt x="457675" y="2173703"/>
                  </a:cubicBezTo>
                  <a:cubicBezTo>
                    <a:pt x="454341" y="2176084"/>
                    <a:pt x="451960" y="2177036"/>
                    <a:pt x="449579" y="2177513"/>
                  </a:cubicBezTo>
                  <a:cubicBezTo>
                    <a:pt x="449579" y="2177513"/>
                    <a:pt x="448626" y="2174179"/>
                    <a:pt x="448150" y="2172274"/>
                  </a:cubicBezTo>
                  <a:close/>
                  <a:moveTo>
                    <a:pt x="1521974" y="2168345"/>
                  </a:moveTo>
                  <a:cubicBezTo>
                    <a:pt x="1523641" y="2167035"/>
                    <a:pt x="1525189" y="2166082"/>
                    <a:pt x="1526856" y="2169416"/>
                  </a:cubicBezTo>
                  <a:cubicBezTo>
                    <a:pt x="1514473" y="2172750"/>
                    <a:pt x="1499709" y="2185609"/>
                    <a:pt x="1487327" y="2183228"/>
                  </a:cubicBezTo>
                  <a:cubicBezTo>
                    <a:pt x="1491613" y="2179418"/>
                    <a:pt x="1502567" y="2180370"/>
                    <a:pt x="1496376" y="2177989"/>
                  </a:cubicBezTo>
                  <a:cubicBezTo>
                    <a:pt x="1500662" y="2179418"/>
                    <a:pt x="1505901" y="2172274"/>
                    <a:pt x="1510187" y="2177037"/>
                  </a:cubicBezTo>
                  <a:lnTo>
                    <a:pt x="1510187" y="2176084"/>
                  </a:lnTo>
                  <a:cubicBezTo>
                    <a:pt x="1515426" y="2174179"/>
                    <a:pt x="1511139" y="2171321"/>
                    <a:pt x="1516378" y="2169416"/>
                  </a:cubicBezTo>
                  <a:cubicBezTo>
                    <a:pt x="1518521" y="2171321"/>
                    <a:pt x="1520307" y="2169654"/>
                    <a:pt x="1521974" y="2168345"/>
                  </a:cubicBezTo>
                  <a:close/>
                  <a:moveTo>
                    <a:pt x="1531142" y="2160368"/>
                  </a:moveTo>
                  <a:cubicBezTo>
                    <a:pt x="1532094" y="2164178"/>
                    <a:pt x="1536857" y="2159892"/>
                    <a:pt x="1537809" y="2163702"/>
                  </a:cubicBezTo>
                  <a:cubicBezTo>
                    <a:pt x="1533047" y="2167988"/>
                    <a:pt x="1532570" y="2161320"/>
                    <a:pt x="1528284" y="2165130"/>
                  </a:cubicBezTo>
                  <a:cubicBezTo>
                    <a:pt x="1528284" y="2165130"/>
                    <a:pt x="1528284" y="2161797"/>
                    <a:pt x="1531142" y="2160368"/>
                  </a:cubicBezTo>
                  <a:close/>
                  <a:moveTo>
                    <a:pt x="473391" y="2159415"/>
                  </a:moveTo>
                  <a:cubicBezTo>
                    <a:pt x="474820" y="2167035"/>
                    <a:pt x="463390" y="2169416"/>
                    <a:pt x="459103" y="2172750"/>
                  </a:cubicBezTo>
                  <a:cubicBezTo>
                    <a:pt x="456246" y="2167988"/>
                    <a:pt x="467200" y="2163701"/>
                    <a:pt x="473391" y="2159415"/>
                  </a:cubicBezTo>
                  <a:close/>
                  <a:moveTo>
                    <a:pt x="879156" y="2138936"/>
                  </a:moveTo>
                  <a:cubicBezTo>
                    <a:pt x="880584" y="2137984"/>
                    <a:pt x="881061" y="2139413"/>
                    <a:pt x="882013" y="2139889"/>
                  </a:cubicBezTo>
                  <a:lnTo>
                    <a:pt x="883442" y="2141794"/>
                  </a:lnTo>
                  <a:cubicBezTo>
                    <a:pt x="868678" y="2145128"/>
                    <a:pt x="853438" y="2157986"/>
                    <a:pt x="832007" y="2162749"/>
                  </a:cubicBezTo>
                  <a:cubicBezTo>
                    <a:pt x="831054" y="2164178"/>
                    <a:pt x="831054" y="2166083"/>
                    <a:pt x="831054" y="2167512"/>
                  </a:cubicBezTo>
                  <a:cubicBezTo>
                    <a:pt x="825339" y="2169416"/>
                    <a:pt x="819148" y="2171321"/>
                    <a:pt x="815338" y="2175608"/>
                  </a:cubicBezTo>
                  <a:cubicBezTo>
                    <a:pt x="814386" y="2173703"/>
                    <a:pt x="812481" y="2174655"/>
                    <a:pt x="811528" y="2173226"/>
                  </a:cubicBezTo>
                  <a:cubicBezTo>
                    <a:pt x="809623" y="2178465"/>
                    <a:pt x="794860" y="2179418"/>
                    <a:pt x="798669" y="2185609"/>
                  </a:cubicBezTo>
                  <a:cubicBezTo>
                    <a:pt x="792954" y="2188466"/>
                    <a:pt x="790097" y="2186561"/>
                    <a:pt x="785811" y="2191800"/>
                  </a:cubicBezTo>
                  <a:lnTo>
                    <a:pt x="772636" y="2189983"/>
                  </a:lnTo>
                  <a:lnTo>
                    <a:pt x="779620" y="2185133"/>
                  </a:lnTo>
                  <a:cubicBezTo>
                    <a:pt x="776286" y="2194182"/>
                    <a:pt x="789144" y="2180370"/>
                    <a:pt x="789621" y="2187990"/>
                  </a:cubicBezTo>
                  <a:cubicBezTo>
                    <a:pt x="792478" y="2185133"/>
                    <a:pt x="791049" y="2182275"/>
                    <a:pt x="792002" y="2178942"/>
                  </a:cubicBezTo>
                  <a:cubicBezTo>
                    <a:pt x="828197" y="2158939"/>
                    <a:pt x="848676" y="2152272"/>
                    <a:pt x="879156" y="2138936"/>
                  </a:cubicBezTo>
                  <a:close/>
                  <a:moveTo>
                    <a:pt x="1588173" y="2137269"/>
                  </a:moveTo>
                  <a:cubicBezTo>
                    <a:pt x="1589959" y="2137388"/>
                    <a:pt x="1589006" y="2138460"/>
                    <a:pt x="1582577" y="2142270"/>
                  </a:cubicBezTo>
                  <a:cubicBezTo>
                    <a:pt x="1581624" y="2138460"/>
                    <a:pt x="1578767" y="2140841"/>
                    <a:pt x="1577338" y="2137984"/>
                  </a:cubicBezTo>
                  <a:cubicBezTo>
                    <a:pt x="1581863" y="2137984"/>
                    <a:pt x="1586387" y="2137150"/>
                    <a:pt x="1588173" y="2137269"/>
                  </a:cubicBezTo>
                  <a:close/>
                  <a:moveTo>
                    <a:pt x="1227413" y="2132864"/>
                  </a:moveTo>
                  <a:cubicBezTo>
                    <a:pt x="1229080" y="2132388"/>
                    <a:pt x="1230390" y="2132745"/>
                    <a:pt x="1231104" y="2134650"/>
                  </a:cubicBezTo>
                  <a:cubicBezTo>
                    <a:pt x="1227294" y="2137031"/>
                    <a:pt x="1223484" y="2138936"/>
                    <a:pt x="1221579" y="2136079"/>
                  </a:cubicBezTo>
                  <a:cubicBezTo>
                    <a:pt x="1223722" y="2134650"/>
                    <a:pt x="1225746" y="2133340"/>
                    <a:pt x="1227413" y="2132864"/>
                  </a:cubicBezTo>
                  <a:close/>
                  <a:moveTo>
                    <a:pt x="892133" y="2132746"/>
                  </a:moveTo>
                  <a:cubicBezTo>
                    <a:pt x="896181" y="2132150"/>
                    <a:pt x="900111" y="2132984"/>
                    <a:pt x="898682" y="2136556"/>
                  </a:cubicBezTo>
                  <a:cubicBezTo>
                    <a:pt x="894872" y="2134651"/>
                    <a:pt x="890585" y="2134174"/>
                    <a:pt x="884870" y="2137508"/>
                  </a:cubicBezTo>
                  <a:cubicBezTo>
                    <a:pt x="883918" y="2135365"/>
                    <a:pt x="888085" y="2133341"/>
                    <a:pt x="892133" y="2132746"/>
                  </a:cubicBezTo>
                  <a:close/>
                  <a:moveTo>
                    <a:pt x="984407" y="2128460"/>
                  </a:moveTo>
                  <a:cubicBezTo>
                    <a:pt x="984883" y="2131317"/>
                    <a:pt x="975834" y="2135127"/>
                    <a:pt x="973929" y="2134651"/>
                  </a:cubicBezTo>
                  <a:cubicBezTo>
                    <a:pt x="973453" y="2131793"/>
                    <a:pt x="982502" y="2127983"/>
                    <a:pt x="984407" y="2128460"/>
                  </a:cubicBezTo>
                  <a:close/>
                  <a:moveTo>
                    <a:pt x="1241105" y="2127506"/>
                  </a:moveTo>
                  <a:cubicBezTo>
                    <a:pt x="1240153" y="2130840"/>
                    <a:pt x="1238248" y="2137031"/>
                    <a:pt x="1232533" y="2137031"/>
                  </a:cubicBezTo>
                  <a:cubicBezTo>
                    <a:pt x="1231580" y="2133221"/>
                    <a:pt x="1233961" y="2134650"/>
                    <a:pt x="1237771" y="2132268"/>
                  </a:cubicBezTo>
                  <a:cubicBezTo>
                    <a:pt x="1235866" y="2130363"/>
                    <a:pt x="1232533" y="2132268"/>
                    <a:pt x="1229675" y="2132745"/>
                  </a:cubicBezTo>
                  <a:cubicBezTo>
                    <a:pt x="1230151" y="2127982"/>
                    <a:pt x="1236819" y="2131792"/>
                    <a:pt x="1241105" y="2127506"/>
                  </a:cubicBezTo>
                  <a:close/>
                  <a:moveTo>
                    <a:pt x="914874" y="2113219"/>
                  </a:moveTo>
                  <a:cubicBezTo>
                    <a:pt x="914874" y="2113219"/>
                    <a:pt x="912969" y="2117029"/>
                    <a:pt x="910111" y="2118934"/>
                  </a:cubicBezTo>
                  <a:cubicBezTo>
                    <a:pt x="912493" y="2121791"/>
                    <a:pt x="917731" y="2117029"/>
                    <a:pt x="922018" y="2114648"/>
                  </a:cubicBezTo>
                  <a:cubicBezTo>
                    <a:pt x="922970" y="2120362"/>
                    <a:pt x="911064" y="2119886"/>
                    <a:pt x="910588" y="2126078"/>
                  </a:cubicBezTo>
                  <a:cubicBezTo>
                    <a:pt x="907254" y="2127983"/>
                    <a:pt x="907254" y="2122744"/>
                    <a:pt x="905349" y="2121791"/>
                  </a:cubicBezTo>
                  <a:cubicBezTo>
                    <a:pt x="907254" y="2121791"/>
                    <a:pt x="908683" y="2123220"/>
                    <a:pt x="911064" y="2121315"/>
                  </a:cubicBezTo>
                  <a:cubicBezTo>
                    <a:pt x="906778" y="2121315"/>
                    <a:pt x="908683" y="2116076"/>
                    <a:pt x="914398" y="2113695"/>
                  </a:cubicBezTo>
                  <a:close/>
                  <a:moveTo>
                    <a:pt x="907731" y="2111790"/>
                  </a:moveTo>
                  <a:cubicBezTo>
                    <a:pt x="911541" y="2114648"/>
                    <a:pt x="902969" y="2117029"/>
                    <a:pt x="900111" y="2119410"/>
                  </a:cubicBezTo>
                  <a:cubicBezTo>
                    <a:pt x="900111" y="2116553"/>
                    <a:pt x="903445" y="2114171"/>
                    <a:pt x="907731" y="2111790"/>
                  </a:cubicBezTo>
                  <a:close/>
                  <a:moveTo>
                    <a:pt x="940115" y="2104170"/>
                  </a:moveTo>
                  <a:cubicBezTo>
                    <a:pt x="944878" y="2102742"/>
                    <a:pt x="943449" y="2108933"/>
                    <a:pt x="942020" y="2110362"/>
                  </a:cubicBezTo>
                  <a:cubicBezTo>
                    <a:pt x="937734" y="2113695"/>
                    <a:pt x="935353" y="2111790"/>
                    <a:pt x="931067" y="2115600"/>
                  </a:cubicBezTo>
                  <a:cubicBezTo>
                    <a:pt x="932019" y="2119410"/>
                    <a:pt x="936305" y="2115124"/>
                    <a:pt x="937734" y="2118934"/>
                  </a:cubicBezTo>
                  <a:cubicBezTo>
                    <a:pt x="928209" y="2126554"/>
                    <a:pt x="932019" y="2114172"/>
                    <a:pt x="925828" y="2117029"/>
                  </a:cubicBezTo>
                  <a:cubicBezTo>
                    <a:pt x="925828" y="2117029"/>
                    <a:pt x="928685" y="2113695"/>
                    <a:pt x="926781" y="2112267"/>
                  </a:cubicBezTo>
                  <a:cubicBezTo>
                    <a:pt x="931067" y="2109409"/>
                    <a:pt x="940115" y="2108933"/>
                    <a:pt x="940115" y="2104170"/>
                  </a:cubicBezTo>
                  <a:close/>
                  <a:moveTo>
                    <a:pt x="576261" y="2101789"/>
                  </a:moveTo>
                  <a:cubicBezTo>
                    <a:pt x="577213" y="2104647"/>
                    <a:pt x="569117" y="2106551"/>
                    <a:pt x="566736" y="2109409"/>
                  </a:cubicBezTo>
                  <a:cubicBezTo>
                    <a:pt x="567689" y="2106551"/>
                    <a:pt x="572451" y="2101789"/>
                    <a:pt x="576261" y="2101789"/>
                  </a:cubicBezTo>
                  <a:close/>
                  <a:moveTo>
                    <a:pt x="991610" y="2099289"/>
                  </a:moveTo>
                  <a:cubicBezTo>
                    <a:pt x="991908" y="2100003"/>
                    <a:pt x="991789" y="2101312"/>
                    <a:pt x="992503" y="2102741"/>
                  </a:cubicBezTo>
                  <a:cubicBezTo>
                    <a:pt x="989169" y="2104170"/>
                    <a:pt x="985836" y="2106075"/>
                    <a:pt x="984407" y="2103217"/>
                  </a:cubicBezTo>
                  <a:cubicBezTo>
                    <a:pt x="984407" y="2103217"/>
                    <a:pt x="987265" y="2101789"/>
                    <a:pt x="988217" y="2102265"/>
                  </a:cubicBezTo>
                  <a:cubicBezTo>
                    <a:pt x="989646" y="2101313"/>
                    <a:pt x="988217" y="2100360"/>
                    <a:pt x="988217" y="2099408"/>
                  </a:cubicBezTo>
                  <a:cubicBezTo>
                    <a:pt x="990599" y="2098455"/>
                    <a:pt x="991313" y="2098574"/>
                    <a:pt x="991610" y="2099289"/>
                  </a:cubicBezTo>
                  <a:close/>
                  <a:moveTo>
                    <a:pt x="964881" y="2097503"/>
                  </a:moveTo>
                  <a:cubicBezTo>
                    <a:pt x="956309" y="2098456"/>
                    <a:pt x="949641" y="2111315"/>
                    <a:pt x="945831" y="2103218"/>
                  </a:cubicBezTo>
                  <a:cubicBezTo>
                    <a:pt x="953927" y="2101789"/>
                    <a:pt x="958690" y="2092741"/>
                    <a:pt x="964881" y="2097503"/>
                  </a:cubicBezTo>
                  <a:close/>
                  <a:moveTo>
                    <a:pt x="878679" y="2097026"/>
                  </a:moveTo>
                  <a:cubicBezTo>
                    <a:pt x="876774" y="2102265"/>
                    <a:pt x="867725" y="2102265"/>
                    <a:pt x="862963" y="2105122"/>
                  </a:cubicBezTo>
                  <a:cubicBezTo>
                    <a:pt x="864868" y="2099407"/>
                    <a:pt x="873440" y="2101312"/>
                    <a:pt x="878679" y="2097026"/>
                  </a:cubicBezTo>
                  <a:close/>
                  <a:moveTo>
                    <a:pt x="1044414" y="2096074"/>
                  </a:moveTo>
                  <a:cubicBezTo>
                    <a:pt x="1047748" y="2100360"/>
                    <a:pt x="1041081" y="2101789"/>
                    <a:pt x="1037747" y="2101789"/>
                  </a:cubicBezTo>
                  <a:cubicBezTo>
                    <a:pt x="1037747" y="2101789"/>
                    <a:pt x="1042510" y="2097979"/>
                    <a:pt x="1044414" y="2096074"/>
                  </a:cubicBezTo>
                  <a:close/>
                  <a:moveTo>
                    <a:pt x="1622105" y="2094645"/>
                  </a:moveTo>
                  <a:cubicBezTo>
                    <a:pt x="1626392" y="2094645"/>
                    <a:pt x="1623534" y="2100836"/>
                    <a:pt x="1619724" y="2103694"/>
                  </a:cubicBezTo>
                  <a:cubicBezTo>
                    <a:pt x="1615914" y="2098931"/>
                    <a:pt x="1619724" y="2105123"/>
                    <a:pt x="1615438" y="2106551"/>
                  </a:cubicBezTo>
                  <a:cubicBezTo>
                    <a:pt x="1611152" y="2106551"/>
                    <a:pt x="1615438" y="2104170"/>
                    <a:pt x="1612104" y="2101313"/>
                  </a:cubicBezTo>
                  <a:cubicBezTo>
                    <a:pt x="1611152" y="2102742"/>
                    <a:pt x="1609247" y="2104647"/>
                    <a:pt x="1606865" y="2106075"/>
                  </a:cubicBezTo>
                  <a:cubicBezTo>
                    <a:pt x="1612104" y="2107504"/>
                    <a:pt x="1607818" y="2112266"/>
                    <a:pt x="1605437" y="2107028"/>
                  </a:cubicBezTo>
                  <a:cubicBezTo>
                    <a:pt x="1605437" y="2109409"/>
                    <a:pt x="1602103" y="2111314"/>
                    <a:pt x="1601627" y="2113695"/>
                  </a:cubicBezTo>
                  <a:cubicBezTo>
                    <a:pt x="1585910" y="2115600"/>
                    <a:pt x="1573528" y="2130840"/>
                    <a:pt x="1559240" y="2128935"/>
                  </a:cubicBezTo>
                  <a:cubicBezTo>
                    <a:pt x="1555907" y="2131793"/>
                    <a:pt x="1545429" y="2141794"/>
                    <a:pt x="1543048" y="2136079"/>
                  </a:cubicBezTo>
                  <a:cubicBezTo>
                    <a:pt x="1542095" y="2144175"/>
                    <a:pt x="1525903" y="2139889"/>
                    <a:pt x="1523998" y="2148938"/>
                  </a:cubicBezTo>
                  <a:cubicBezTo>
                    <a:pt x="1522093" y="2149414"/>
                    <a:pt x="1520188" y="2149414"/>
                    <a:pt x="1518759" y="2147509"/>
                  </a:cubicBezTo>
                  <a:cubicBezTo>
                    <a:pt x="1499233" y="2169416"/>
                    <a:pt x="1465896" y="2155605"/>
                    <a:pt x="1445417" y="2180370"/>
                  </a:cubicBezTo>
                  <a:cubicBezTo>
                    <a:pt x="1441607" y="2177513"/>
                    <a:pt x="1451608" y="2175608"/>
                    <a:pt x="1448750" y="2172750"/>
                  </a:cubicBezTo>
                  <a:cubicBezTo>
                    <a:pt x="1447322" y="2169893"/>
                    <a:pt x="1444464" y="2170845"/>
                    <a:pt x="1441607" y="2171321"/>
                  </a:cubicBezTo>
                  <a:cubicBezTo>
                    <a:pt x="1440178" y="2172750"/>
                    <a:pt x="1441607" y="2174179"/>
                    <a:pt x="1442083" y="2175131"/>
                  </a:cubicBezTo>
                  <a:cubicBezTo>
                    <a:pt x="1435892" y="2177036"/>
                    <a:pt x="1431605" y="2175131"/>
                    <a:pt x="1424938" y="2177989"/>
                  </a:cubicBezTo>
                  <a:cubicBezTo>
                    <a:pt x="1425891" y="2173703"/>
                    <a:pt x="1439225" y="2172750"/>
                    <a:pt x="1436368" y="2166559"/>
                  </a:cubicBezTo>
                  <a:cubicBezTo>
                    <a:pt x="1461609" y="2159415"/>
                    <a:pt x="1480659" y="2143223"/>
                    <a:pt x="1505900" y="2137508"/>
                  </a:cubicBezTo>
                  <a:cubicBezTo>
                    <a:pt x="1508758" y="2136555"/>
                    <a:pt x="1508282" y="2135127"/>
                    <a:pt x="1507329" y="2133697"/>
                  </a:cubicBezTo>
                  <a:cubicBezTo>
                    <a:pt x="1512092" y="2133697"/>
                    <a:pt x="1520664" y="2124649"/>
                    <a:pt x="1524474" y="2127506"/>
                  </a:cubicBezTo>
                  <a:cubicBezTo>
                    <a:pt x="1531142" y="2117505"/>
                    <a:pt x="1547810" y="2116553"/>
                    <a:pt x="1557812" y="2114648"/>
                  </a:cubicBezTo>
                  <a:cubicBezTo>
                    <a:pt x="1573052" y="2100836"/>
                    <a:pt x="1593054" y="2097979"/>
                    <a:pt x="1605437" y="2100360"/>
                  </a:cubicBezTo>
                  <a:cubicBezTo>
                    <a:pt x="1605437" y="2093693"/>
                    <a:pt x="1616390" y="2095121"/>
                    <a:pt x="1619248" y="2099408"/>
                  </a:cubicBezTo>
                  <a:cubicBezTo>
                    <a:pt x="1620200" y="2097979"/>
                    <a:pt x="1619248" y="2096074"/>
                    <a:pt x="1622105" y="2094645"/>
                  </a:cubicBezTo>
                  <a:close/>
                  <a:moveTo>
                    <a:pt x="531137" y="2091014"/>
                  </a:moveTo>
                  <a:cubicBezTo>
                    <a:pt x="533399" y="2089645"/>
                    <a:pt x="536018" y="2089406"/>
                    <a:pt x="536256" y="2092740"/>
                  </a:cubicBezTo>
                  <a:cubicBezTo>
                    <a:pt x="533875" y="2092740"/>
                    <a:pt x="531494" y="2093693"/>
                    <a:pt x="528160" y="2096074"/>
                  </a:cubicBezTo>
                  <a:cubicBezTo>
                    <a:pt x="526970" y="2094883"/>
                    <a:pt x="528875" y="2092383"/>
                    <a:pt x="531137" y="2091014"/>
                  </a:cubicBezTo>
                  <a:close/>
                  <a:moveTo>
                    <a:pt x="1343877" y="2078644"/>
                  </a:moveTo>
                  <a:lnTo>
                    <a:pt x="1343380" y="2082025"/>
                  </a:lnTo>
                  <a:cubicBezTo>
                    <a:pt x="1342309" y="2083335"/>
                    <a:pt x="1340404" y="2083930"/>
                    <a:pt x="1337784" y="2081787"/>
                  </a:cubicBezTo>
                  <a:close/>
                  <a:moveTo>
                    <a:pt x="1343975" y="2077976"/>
                  </a:moveTo>
                  <a:lnTo>
                    <a:pt x="1343948" y="2078159"/>
                  </a:lnTo>
                  <a:lnTo>
                    <a:pt x="1339213" y="2079405"/>
                  </a:lnTo>
                  <a:close/>
                  <a:moveTo>
                    <a:pt x="1345720" y="2077693"/>
                  </a:moveTo>
                  <a:lnTo>
                    <a:pt x="1343877" y="2078644"/>
                  </a:lnTo>
                  <a:lnTo>
                    <a:pt x="1343948" y="2078159"/>
                  </a:lnTo>
                  <a:close/>
                  <a:moveTo>
                    <a:pt x="994884" y="2074643"/>
                  </a:moveTo>
                  <a:cubicBezTo>
                    <a:pt x="993455" y="2084168"/>
                    <a:pt x="1007743" y="2070833"/>
                    <a:pt x="1012029" y="2074643"/>
                  </a:cubicBezTo>
                  <a:lnTo>
                    <a:pt x="1011553" y="2075119"/>
                  </a:lnTo>
                  <a:cubicBezTo>
                    <a:pt x="1002980" y="2083691"/>
                    <a:pt x="988216" y="2079405"/>
                    <a:pt x="987740" y="2086549"/>
                  </a:cubicBezTo>
                  <a:cubicBezTo>
                    <a:pt x="982978" y="2087502"/>
                    <a:pt x="976310" y="2092740"/>
                    <a:pt x="973929" y="2087502"/>
                  </a:cubicBezTo>
                  <a:cubicBezTo>
                    <a:pt x="985359" y="2084168"/>
                    <a:pt x="987264" y="2081786"/>
                    <a:pt x="994884" y="2074643"/>
                  </a:cubicBezTo>
                  <a:close/>
                  <a:moveTo>
                    <a:pt x="1077216" y="2074166"/>
                  </a:moveTo>
                  <a:cubicBezTo>
                    <a:pt x="1079657" y="2073333"/>
                    <a:pt x="1082277" y="2073214"/>
                    <a:pt x="1082991" y="2074643"/>
                  </a:cubicBezTo>
                  <a:cubicBezTo>
                    <a:pt x="1078704" y="2077976"/>
                    <a:pt x="1076323" y="2076548"/>
                    <a:pt x="1072513" y="2077976"/>
                  </a:cubicBezTo>
                  <a:cubicBezTo>
                    <a:pt x="1072513" y="2076547"/>
                    <a:pt x="1074775" y="2075000"/>
                    <a:pt x="1077216" y="2074166"/>
                  </a:cubicBezTo>
                  <a:close/>
                  <a:moveTo>
                    <a:pt x="1085186" y="2072770"/>
                  </a:moveTo>
                  <a:lnTo>
                    <a:pt x="1084419" y="2073690"/>
                  </a:lnTo>
                  <a:lnTo>
                    <a:pt x="1084419" y="2073214"/>
                  </a:lnTo>
                  <a:close/>
                  <a:moveTo>
                    <a:pt x="1009172" y="2068928"/>
                  </a:moveTo>
                  <a:cubicBezTo>
                    <a:pt x="1008696" y="2074643"/>
                    <a:pt x="1002028" y="2074643"/>
                    <a:pt x="997266" y="2076071"/>
                  </a:cubicBezTo>
                  <a:cubicBezTo>
                    <a:pt x="997742" y="2071309"/>
                    <a:pt x="1005839" y="2071785"/>
                    <a:pt x="1009172" y="2068928"/>
                  </a:cubicBezTo>
                  <a:close/>
                  <a:moveTo>
                    <a:pt x="1089182" y="2067975"/>
                  </a:moveTo>
                  <a:cubicBezTo>
                    <a:pt x="1090610" y="2068451"/>
                    <a:pt x="1091563" y="2068928"/>
                    <a:pt x="1093468" y="2067975"/>
                  </a:cubicBezTo>
                  <a:lnTo>
                    <a:pt x="1085186" y="2072770"/>
                  </a:lnTo>
                  <a:close/>
                  <a:moveTo>
                    <a:pt x="1036794" y="2065594"/>
                  </a:moveTo>
                  <a:cubicBezTo>
                    <a:pt x="1040604" y="2068928"/>
                    <a:pt x="1032508" y="2073214"/>
                    <a:pt x="1029174" y="2073214"/>
                  </a:cubicBezTo>
                  <a:cubicBezTo>
                    <a:pt x="1029174" y="2070356"/>
                    <a:pt x="1034889" y="2068451"/>
                    <a:pt x="1036794" y="2065594"/>
                  </a:cubicBezTo>
                  <a:close/>
                  <a:moveTo>
                    <a:pt x="1535904" y="2063689"/>
                  </a:moveTo>
                  <a:cubicBezTo>
                    <a:pt x="1539238" y="2062736"/>
                    <a:pt x="1543524" y="2063689"/>
                    <a:pt x="1542572" y="2067023"/>
                  </a:cubicBezTo>
                  <a:cubicBezTo>
                    <a:pt x="1540667" y="2067023"/>
                    <a:pt x="1539238" y="2065594"/>
                    <a:pt x="1536857" y="2067499"/>
                  </a:cubicBezTo>
                  <a:lnTo>
                    <a:pt x="1536380" y="2067499"/>
                  </a:lnTo>
                  <a:cubicBezTo>
                    <a:pt x="1536380" y="2067499"/>
                    <a:pt x="1536380" y="2064641"/>
                    <a:pt x="1535904" y="2063689"/>
                  </a:cubicBezTo>
                  <a:close/>
                  <a:moveTo>
                    <a:pt x="591085" y="2057438"/>
                  </a:moveTo>
                  <a:cubicBezTo>
                    <a:pt x="592930" y="2057140"/>
                    <a:pt x="594597" y="2057497"/>
                    <a:pt x="595787" y="2059402"/>
                  </a:cubicBezTo>
                  <a:cubicBezTo>
                    <a:pt x="593406" y="2060831"/>
                    <a:pt x="591501" y="2061784"/>
                    <a:pt x="591977" y="2063213"/>
                  </a:cubicBezTo>
                  <a:cubicBezTo>
                    <a:pt x="589120" y="2064641"/>
                    <a:pt x="587215" y="2063213"/>
                    <a:pt x="586262" y="2060831"/>
                  </a:cubicBezTo>
                  <a:cubicBezTo>
                    <a:pt x="583881" y="2063213"/>
                    <a:pt x="585786" y="2065594"/>
                    <a:pt x="580071" y="2067499"/>
                  </a:cubicBezTo>
                  <a:lnTo>
                    <a:pt x="580071" y="2067023"/>
                  </a:lnTo>
                  <a:cubicBezTo>
                    <a:pt x="580071" y="2064165"/>
                    <a:pt x="581976" y="2061784"/>
                    <a:pt x="585310" y="2059402"/>
                  </a:cubicBezTo>
                  <a:cubicBezTo>
                    <a:pt x="587215" y="2058688"/>
                    <a:pt x="589239" y="2057735"/>
                    <a:pt x="591085" y="2057438"/>
                  </a:cubicBezTo>
                  <a:close/>
                  <a:moveTo>
                    <a:pt x="991551" y="2051783"/>
                  </a:moveTo>
                  <a:cubicBezTo>
                    <a:pt x="993456" y="2057022"/>
                    <a:pt x="988693" y="2056069"/>
                    <a:pt x="985360" y="2061308"/>
                  </a:cubicBezTo>
                  <a:cubicBezTo>
                    <a:pt x="982978" y="2057974"/>
                    <a:pt x="986788" y="2054640"/>
                    <a:pt x="991551" y="2051783"/>
                  </a:cubicBezTo>
                  <a:close/>
                  <a:moveTo>
                    <a:pt x="1377436" y="2050929"/>
                  </a:moveTo>
                  <a:lnTo>
                    <a:pt x="1377789" y="2051783"/>
                  </a:lnTo>
                  <a:lnTo>
                    <a:pt x="1377313" y="2051306"/>
                  </a:lnTo>
                  <a:close/>
                  <a:moveTo>
                    <a:pt x="1442083" y="2034162"/>
                  </a:moveTo>
                  <a:cubicBezTo>
                    <a:pt x="1439702" y="2037019"/>
                    <a:pt x="1434463" y="2039877"/>
                    <a:pt x="1435415" y="2042734"/>
                  </a:cubicBezTo>
                  <a:cubicBezTo>
                    <a:pt x="1439225" y="2041305"/>
                    <a:pt x="1445893" y="2038448"/>
                    <a:pt x="1442083" y="2034162"/>
                  </a:cubicBezTo>
                  <a:close/>
                  <a:moveTo>
                    <a:pt x="1134902" y="2032733"/>
                  </a:moveTo>
                  <a:cubicBezTo>
                    <a:pt x="1142522" y="2034638"/>
                    <a:pt x="1120138" y="2052735"/>
                    <a:pt x="1130616" y="2051307"/>
                  </a:cubicBezTo>
                  <a:cubicBezTo>
                    <a:pt x="1131568" y="2055117"/>
                    <a:pt x="1125853" y="2052259"/>
                    <a:pt x="1122996" y="2056069"/>
                  </a:cubicBezTo>
                  <a:cubicBezTo>
                    <a:pt x="1120615" y="2047973"/>
                    <a:pt x="1134426" y="2040829"/>
                    <a:pt x="1134902" y="2032733"/>
                  </a:cubicBezTo>
                  <a:close/>
                  <a:moveTo>
                    <a:pt x="1336355" y="2030828"/>
                  </a:moveTo>
                  <a:lnTo>
                    <a:pt x="1336604" y="2031263"/>
                  </a:lnTo>
                  <a:lnTo>
                    <a:pt x="1336355" y="2031304"/>
                  </a:lnTo>
                  <a:close/>
                  <a:moveTo>
                    <a:pt x="1386838" y="2028446"/>
                  </a:moveTo>
                  <a:cubicBezTo>
                    <a:pt x="1388742" y="2037019"/>
                    <a:pt x="1398744" y="2027494"/>
                    <a:pt x="1401601" y="2034161"/>
                  </a:cubicBezTo>
                  <a:cubicBezTo>
                    <a:pt x="1398744" y="2035113"/>
                    <a:pt x="1398267" y="2031780"/>
                    <a:pt x="1393981" y="2035590"/>
                  </a:cubicBezTo>
                  <a:cubicBezTo>
                    <a:pt x="1391124" y="2035590"/>
                    <a:pt x="1392076" y="2034161"/>
                    <a:pt x="1392076" y="2032256"/>
                  </a:cubicBezTo>
                  <a:cubicBezTo>
                    <a:pt x="1389219" y="2034637"/>
                    <a:pt x="1387790" y="2034161"/>
                    <a:pt x="1385409" y="2034637"/>
                  </a:cubicBezTo>
                  <a:cubicBezTo>
                    <a:pt x="1385409" y="2038924"/>
                    <a:pt x="1390647" y="2032256"/>
                    <a:pt x="1391124" y="2037019"/>
                  </a:cubicBezTo>
                  <a:cubicBezTo>
                    <a:pt x="1386600" y="2036304"/>
                    <a:pt x="1382909" y="2038566"/>
                    <a:pt x="1380468" y="2041662"/>
                  </a:cubicBezTo>
                  <a:lnTo>
                    <a:pt x="1377436" y="2050929"/>
                  </a:lnTo>
                  <a:lnTo>
                    <a:pt x="1375943" y="2047318"/>
                  </a:lnTo>
                  <a:cubicBezTo>
                    <a:pt x="1375765" y="2044877"/>
                    <a:pt x="1375646" y="2042019"/>
                    <a:pt x="1374455" y="2040352"/>
                  </a:cubicBezTo>
                  <a:lnTo>
                    <a:pt x="1368798" y="2042152"/>
                  </a:lnTo>
                  <a:lnTo>
                    <a:pt x="1369216" y="2041781"/>
                  </a:lnTo>
                  <a:cubicBezTo>
                    <a:pt x="1367311" y="2042734"/>
                    <a:pt x="1364930" y="2044639"/>
                    <a:pt x="1363978" y="2043686"/>
                  </a:cubicBezTo>
                  <a:lnTo>
                    <a:pt x="1368798" y="2042152"/>
                  </a:lnTo>
                  <a:lnTo>
                    <a:pt x="1354334" y="2054997"/>
                  </a:lnTo>
                  <a:cubicBezTo>
                    <a:pt x="1348500" y="2058450"/>
                    <a:pt x="1341832" y="2062022"/>
                    <a:pt x="1334450" y="2068928"/>
                  </a:cubicBezTo>
                  <a:cubicBezTo>
                    <a:pt x="1334450" y="2067498"/>
                    <a:pt x="1334450" y="2064641"/>
                    <a:pt x="1332545" y="2065594"/>
                  </a:cubicBezTo>
                  <a:cubicBezTo>
                    <a:pt x="1333497" y="2062736"/>
                    <a:pt x="1339213" y="2059879"/>
                    <a:pt x="1339213" y="2057021"/>
                  </a:cubicBezTo>
                  <a:cubicBezTo>
                    <a:pt x="1337784" y="2055116"/>
                    <a:pt x="1333974" y="2059402"/>
                    <a:pt x="1332545" y="2057021"/>
                  </a:cubicBezTo>
                  <a:cubicBezTo>
                    <a:pt x="1331116" y="2058450"/>
                    <a:pt x="1332545" y="2058450"/>
                    <a:pt x="1333021" y="2057974"/>
                  </a:cubicBezTo>
                  <a:cubicBezTo>
                    <a:pt x="1327306" y="2065594"/>
                    <a:pt x="1320163" y="2073214"/>
                    <a:pt x="1308733" y="2075595"/>
                  </a:cubicBezTo>
                  <a:cubicBezTo>
                    <a:pt x="1310637" y="2072737"/>
                    <a:pt x="1308733" y="2068451"/>
                    <a:pt x="1305399" y="2067498"/>
                  </a:cubicBezTo>
                  <a:cubicBezTo>
                    <a:pt x="1304923" y="2064641"/>
                    <a:pt x="1312066" y="2065594"/>
                    <a:pt x="1314924" y="2063212"/>
                  </a:cubicBezTo>
                  <a:cubicBezTo>
                    <a:pt x="1315876" y="2065594"/>
                    <a:pt x="1308733" y="2067498"/>
                    <a:pt x="1308733" y="2069880"/>
                  </a:cubicBezTo>
                  <a:cubicBezTo>
                    <a:pt x="1309685" y="2073214"/>
                    <a:pt x="1313019" y="2069880"/>
                    <a:pt x="1314448" y="2072261"/>
                  </a:cubicBezTo>
                  <a:cubicBezTo>
                    <a:pt x="1315876" y="2069880"/>
                    <a:pt x="1318257" y="2067975"/>
                    <a:pt x="1316353" y="2065117"/>
                  </a:cubicBezTo>
                  <a:cubicBezTo>
                    <a:pt x="1322544" y="2064165"/>
                    <a:pt x="1323496" y="2058926"/>
                    <a:pt x="1328259" y="2060831"/>
                  </a:cubicBezTo>
                  <a:cubicBezTo>
                    <a:pt x="1329688" y="2058450"/>
                    <a:pt x="1326354" y="2059402"/>
                    <a:pt x="1329211" y="2056069"/>
                  </a:cubicBezTo>
                  <a:cubicBezTo>
                    <a:pt x="1349690" y="2051306"/>
                    <a:pt x="1368264" y="2030827"/>
                    <a:pt x="1386838" y="2028446"/>
                  </a:cubicBezTo>
                  <a:close/>
                  <a:moveTo>
                    <a:pt x="1359215" y="2027494"/>
                  </a:moveTo>
                  <a:cubicBezTo>
                    <a:pt x="1350643" y="2028923"/>
                    <a:pt x="1349214" y="2032257"/>
                    <a:pt x="1338260" y="2034162"/>
                  </a:cubicBezTo>
                  <a:lnTo>
                    <a:pt x="1336604" y="2031263"/>
                  </a:lnTo>
                  <a:lnTo>
                    <a:pt x="1344750" y="2029935"/>
                  </a:lnTo>
                  <a:cubicBezTo>
                    <a:pt x="1350286" y="2028089"/>
                    <a:pt x="1356834" y="2026065"/>
                    <a:pt x="1359215" y="2027494"/>
                  </a:cubicBezTo>
                  <a:close/>
                  <a:moveTo>
                    <a:pt x="1112723" y="2022043"/>
                  </a:moveTo>
                  <a:lnTo>
                    <a:pt x="1112995" y="2022255"/>
                  </a:lnTo>
                  <a:lnTo>
                    <a:pt x="1112518" y="2022255"/>
                  </a:lnTo>
                  <a:close/>
                  <a:moveTo>
                    <a:pt x="1397077" y="2021660"/>
                  </a:moveTo>
                  <a:cubicBezTo>
                    <a:pt x="1399816" y="2021541"/>
                    <a:pt x="1402792" y="2022017"/>
                    <a:pt x="1404459" y="2022255"/>
                  </a:cubicBezTo>
                  <a:cubicBezTo>
                    <a:pt x="1397791" y="2028446"/>
                    <a:pt x="1397315" y="2019874"/>
                    <a:pt x="1391124" y="2024637"/>
                  </a:cubicBezTo>
                  <a:cubicBezTo>
                    <a:pt x="1391839" y="2022493"/>
                    <a:pt x="1394339" y="2021779"/>
                    <a:pt x="1397077" y="2021660"/>
                  </a:cubicBezTo>
                  <a:close/>
                  <a:moveTo>
                    <a:pt x="1408269" y="2015588"/>
                  </a:moveTo>
                  <a:cubicBezTo>
                    <a:pt x="1410174" y="2015588"/>
                    <a:pt x="1412079" y="2017017"/>
                    <a:pt x="1413508" y="2019874"/>
                  </a:cubicBezTo>
                  <a:cubicBezTo>
                    <a:pt x="1408745" y="2024161"/>
                    <a:pt x="1409221" y="2016064"/>
                    <a:pt x="1404459" y="2019398"/>
                  </a:cubicBezTo>
                  <a:cubicBezTo>
                    <a:pt x="1404459" y="2019398"/>
                    <a:pt x="1406364" y="2017017"/>
                    <a:pt x="1408269" y="2015588"/>
                  </a:cubicBezTo>
                  <a:close/>
                  <a:moveTo>
                    <a:pt x="1024412" y="2012730"/>
                  </a:moveTo>
                  <a:cubicBezTo>
                    <a:pt x="1031556" y="2008920"/>
                    <a:pt x="1026317" y="2020826"/>
                    <a:pt x="1033937" y="2017493"/>
                  </a:cubicBezTo>
                  <a:cubicBezTo>
                    <a:pt x="1032985" y="2021779"/>
                    <a:pt x="1025841" y="2017493"/>
                    <a:pt x="1024412" y="2012730"/>
                  </a:cubicBezTo>
                  <a:close/>
                  <a:moveTo>
                    <a:pt x="1078646" y="2012105"/>
                  </a:moveTo>
                  <a:lnTo>
                    <a:pt x="1078705" y="2012254"/>
                  </a:lnTo>
                  <a:lnTo>
                    <a:pt x="1078228" y="2012254"/>
                  </a:lnTo>
                  <a:close/>
                  <a:moveTo>
                    <a:pt x="1067274" y="2010349"/>
                  </a:moveTo>
                  <a:cubicBezTo>
                    <a:pt x="1070132" y="2012730"/>
                    <a:pt x="1078228" y="2010349"/>
                    <a:pt x="1076799" y="2015111"/>
                  </a:cubicBezTo>
                  <a:cubicBezTo>
                    <a:pt x="1073942" y="2016064"/>
                    <a:pt x="1073465" y="2012730"/>
                    <a:pt x="1069179" y="2016540"/>
                  </a:cubicBezTo>
                  <a:cubicBezTo>
                    <a:pt x="1069179" y="2016540"/>
                    <a:pt x="1069179" y="2012730"/>
                    <a:pt x="1067274" y="2010349"/>
                  </a:cubicBezTo>
                  <a:close/>
                  <a:moveTo>
                    <a:pt x="1099183" y="2008444"/>
                  </a:moveTo>
                  <a:lnTo>
                    <a:pt x="1099660" y="2008444"/>
                  </a:lnTo>
                  <a:cubicBezTo>
                    <a:pt x="1098707" y="2008920"/>
                    <a:pt x="1100136" y="2009397"/>
                    <a:pt x="1100136" y="2009397"/>
                  </a:cubicBezTo>
                  <a:close/>
                  <a:moveTo>
                    <a:pt x="1507805" y="2006063"/>
                  </a:moveTo>
                  <a:cubicBezTo>
                    <a:pt x="1503519" y="2008920"/>
                    <a:pt x="1498756" y="2007968"/>
                    <a:pt x="1495899" y="2013206"/>
                  </a:cubicBezTo>
                  <a:lnTo>
                    <a:pt x="1495899" y="2013683"/>
                  </a:lnTo>
                  <a:cubicBezTo>
                    <a:pt x="1499709" y="2014635"/>
                    <a:pt x="1504471" y="2014159"/>
                    <a:pt x="1510663" y="2010349"/>
                  </a:cubicBezTo>
                  <a:close/>
                  <a:moveTo>
                    <a:pt x="1083943" y="2004634"/>
                  </a:moveTo>
                  <a:cubicBezTo>
                    <a:pt x="1085848" y="2005587"/>
                    <a:pt x="1079657" y="2010825"/>
                    <a:pt x="1084420" y="2008444"/>
                  </a:cubicBezTo>
                  <a:cubicBezTo>
                    <a:pt x="1084896" y="2010349"/>
                    <a:pt x="1083944" y="2010587"/>
                    <a:pt x="1082574" y="2010706"/>
                  </a:cubicBezTo>
                  <a:lnTo>
                    <a:pt x="1078646" y="2012105"/>
                  </a:lnTo>
                  <a:lnTo>
                    <a:pt x="1075847" y="2005110"/>
                  </a:lnTo>
                  <a:cubicBezTo>
                    <a:pt x="1078705" y="2005110"/>
                    <a:pt x="1080610" y="2006063"/>
                    <a:pt x="1083943" y="2004634"/>
                  </a:cubicBezTo>
                  <a:close/>
                  <a:moveTo>
                    <a:pt x="1345404" y="2003682"/>
                  </a:moveTo>
                  <a:cubicBezTo>
                    <a:pt x="1345404" y="2006539"/>
                    <a:pt x="1337308" y="2009397"/>
                    <a:pt x="1333974" y="2011778"/>
                  </a:cubicBezTo>
                  <a:cubicBezTo>
                    <a:pt x="1330640" y="2007492"/>
                    <a:pt x="1342546" y="2005111"/>
                    <a:pt x="1345404" y="2003682"/>
                  </a:cubicBezTo>
                  <a:close/>
                  <a:moveTo>
                    <a:pt x="1143475" y="2002253"/>
                  </a:moveTo>
                  <a:cubicBezTo>
                    <a:pt x="1146332" y="2005110"/>
                    <a:pt x="1137283" y="2002253"/>
                    <a:pt x="1139665" y="2006063"/>
                  </a:cubicBezTo>
                  <a:cubicBezTo>
                    <a:pt x="1136331" y="2006063"/>
                    <a:pt x="1129425" y="2007968"/>
                    <a:pt x="1123413" y="2010944"/>
                  </a:cubicBezTo>
                  <a:lnTo>
                    <a:pt x="1112723" y="2022043"/>
                  </a:lnTo>
                  <a:lnTo>
                    <a:pt x="1109780" y="2019754"/>
                  </a:lnTo>
                  <a:cubicBezTo>
                    <a:pt x="1110137" y="2018087"/>
                    <a:pt x="1111090" y="2016063"/>
                    <a:pt x="1110137" y="2015111"/>
                  </a:cubicBezTo>
                  <a:cubicBezTo>
                    <a:pt x="1115852" y="2015111"/>
                    <a:pt x="1129187" y="2000348"/>
                    <a:pt x="1143475" y="2002253"/>
                  </a:cubicBezTo>
                  <a:close/>
                  <a:moveTo>
                    <a:pt x="1152880" y="1999789"/>
                  </a:moveTo>
                  <a:cubicBezTo>
                    <a:pt x="1154130" y="1999514"/>
                    <a:pt x="1155381" y="1999990"/>
                    <a:pt x="1156333" y="2001776"/>
                  </a:cubicBezTo>
                  <a:cubicBezTo>
                    <a:pt x="1154428" y="2003681"/>
                    <a:pt x="1147760" y="2005110"/>
                    <a:pt x="1149665" y="2007492"/>
                  </a:cubicBezTo>
                  <a:cubicBezTo>
                    <a:pt x="1145379" y="2008206"/>
                    <a:pt x="1149130" y="2000616"/>
                    <a:pt x="1152880" y="1999789"/>
                  </a:cubicBezTo>
                  <a:close/>
                  <a:moveTo>
                    <a:pt x="1469824" y="1998681"/>
                  </a:moveTo>
                  <a:cubicBezTo>
                    <a:pt x="1472801" y="1997966"/>
                    <a:pt x="1475896" y="1997966"/>
                    <a:pt x="1476372" y="2000824"/>
                  </a:cubicBezTo>
                  <a:cubicBezTo>
                    <a:pt x="1472086" y="2001300"/>
                    <a:pt x="1467800" y="2001776"/>
                    <a:pt x="1463990" y="2000824"/>
                  </a:cubicBezTo>
                  <a:cubicBezTo>
                    <a:pt x="1463990" y="2000824"/>
                    <a:pt x="1466848" y="1999395"/>
                    <a:pt x="1469824" y="1998681"/>
                  </a:cubicBezTo>
                  <a:close/>
                  <a:moveTo>
                    <a:pt x="1537809" y="1997490"/>
                  </a:moveTo>
                  <a:cubicBezTo>
                    <a:pt x="1539238" y="2001776"/>
                    <a:pt x="1531141" y="2007015"/>
                    <a:pt x="1526379" y="2005586"/>
                  </a:cubicBezTo>
                  <a:cubicBezTo>
                    <a:pt x="1527331" y="2001300"/>
                    <a:pt x="1534475" y="2000824"/>
                    <a:pt x="1537809" y="1997490"/>
                  </a:cubicBezTo>
                  <a:close/>
                  <a:moveTo>
                    <a:pt x="1343556" y="1992763"/>
                  </a:moveTo>
                  <a:lnTo>
                    <a:pt x="1342547" y="1993681"/>
                  </a:lnTo>
                  <a:lnTo>
                    <a:pt x="1342547" y="1993204"/>
                  </a:lnTo>
                  <a:close/>
                  <a:moveTo>
                    <a:pt x="1152047" y="1992728"/>
                  </a:moveTo>
                  <a:cubicBezTo>
                    <a:pt x="1152047" y="1997014"/>
                    <a:pt x="1144427" y="1995109"/>
                    <a:pt x="1140140" y="1999872"/>
                  </a:cubicBezTo>
                  <a:cubicBezTo>
                    <a:pt x="1137759" y="1993204"/>
                    <a:pt x="1146808" y="1995109"/>
                    <a:pt x="1152047" y="1992728"/>
                  </a:cubicBezTo>
                  <a:close/>
                  <a:moveTo>
                    <a:pt x="1867850" y="1992252"/>
                  </a:moveTo>
                  <a:cubicBezTo>
                    <a:pt x="1868803" y="1995109"/>
                    <a:pt x="1860706" y="1997014"/>
                    <a:pt x="1857849" y="1999872"/>
                  </a:cubicBezTo>
                  <a:cubicBezTo>
                    <a:pt x="1856420" y="1995586"/>
                    <a:pt x="1864040" y="1993681"/>
                    <a:pt x="1867850" y="1992252"/>
                  </a:cubicBezTo>
                  <a:close/>
                  <a:moveTo>
                    <a:pt x="736281" y="1986060"/>
                  </a:moveTo>
                  <a:cubicBezTo>
                    <a:pt x="737710" y="1991299"/>
                    <a:pt x="719612" y="2001776"/>
                    <a:pt x="720565" y="1997014"/>
                  </a:cubicBezTo>
                  <a:cubicBezTo>
                    <a:pt x="711040" y="2000824"/>
                    <a:pt x="720089" y="2000348"/>
                    <a:pt x="714374" y="2003681"/>
                  </a:cubicBezTo>
                  <a:cubicBezTo>
                    <a:pt x="708659" y="2007967"/>
                    <a:pt x="713897" y="2000348"/>
                    <a:pt x="708659" y="2001300"/>
                  </a:cubicBezTo>
                  <a:cubicBezTo>
                    <a:pt x="708182" y="2006063"/>
                    <a:pt x="708659" y="2005110"/>
                    <a:pt x="703420" y="2008920"/>
                  </a:cubicBezTo>
                  <a:cubicBezTo>
                    <a:pt x="702467" y="2007015"/>
                    <a:pt x="701991" y="2004634"/>
                    <a:pt x="703420" y="2002729"/>
                  </a:cubicBezTo>
                  <a:cubicBezTo>
                    <a:pt x="697705" y="2002253"/>
                    <a:pt x="691037" y="2013206"/>
                    <a:pt x="684846" y="2009873"/>
                  </a:cubicBezTo>
                  <a:lnTo>
                    <a:pt x="684370" y="2010349"/>
                  </a:lnTo>
                  <a:cubicBezTo>
                    <a:pt x="680560" y="2017016"/>
                    <a:pt x="691514" y="2011301"/>
                    <a:pt x="695324" y="2007967"/>
                  </a:cubicBezTo>
                  <a:cubicBezTo>
                    <a:pt x="697229" y="2010825"/>
                    <a:pt x="699134" y="2008444"/>
                    <a:pt x="698181" y="2012254"/>
                  </a:cubicBezTo>
                  <a:cubicBezTo>
                    <a:pt x="694847" y="2011301"/>
                    <a:pt x="685799" y="2017493"/>
                    <a:pt x="684846" y="2020350"/>
                  </a:cubicBezTo>
                  <a:cubicBezTo>
                    <a:pt x="681512" y="2021779"/>
                    <a:pt x="678179" y="2023684"/>
                    <a:pt x="676750" y="2020826"/>
                  </a:cubicBezTo>
                  <a:cubicBezTo>
                    <a:pt x="683417" y="2019398"/>
                    <a:pt x="678655" y="2018921"/>
                    <a:pt x="683417" y="2015111"/>
                  </a:cubicBezTo>
                  <a:cubicBezTo>
                    <a:pt x="679131" y="2013683"/>
                    <a:pt x="673416" y="2026065"/>
                    <a:pt x="667701" y="2020350"/>
                  </a:cubicBezTo>
                  <a:cubicBezTo>
                    <a:pt x="670559" y="2017969"/>
                    <a:pt x="671987" y="2018445"/>
                    <a:pt x="674369" y="2017493"/>
                  </a:cubicBezTo>
                  <a:cubicBezTo>
                    <a:pt x="668177" y="2015111"/>
                    <a:pt x="660081" y="2023207"/>
                    <a:pt x="651985" y="2028446"/>
                  </a:cubicBezTo>
                  <a:cubicBezTo>
                    <a:pt x="634364" y="2038447"/>
                    <a:pt x="610551" y="2047496"/>
                    <a:pt x="599121" y="2056545"/>
                  </a:cubicBezTo>
                  <a:cubicBezTo>
                    <a:pt x="595311" y="2048925"/>
                    <a:pt x="620552" y="2044639"/>
                    <a:pt x="627696" y="2036066"/>
                  </a:cubicBezTo>
                  <a:cubicBezTo>
                    <a:pt x="631506" y="2036066"/>
                    <a:pt x="636269" y="2033685"/>
                    <a:pt x="639602" y="2034638"/>
                  </a:cubicBezTo>
                  <a:cubicBezTo>
                    <a:pt x="663891" y="2015588"/>
                    <a:pt x="696276" y="1998919"/>
                    <a:pt x="723422" y="1995585"/>
                  </a:cubicBezTo>
                  <a:cubicBezTo>
                    <a:pt x="726280" y="1990346"/>
                    <a:pt x="729137" y="1990346"/>
                    <a:pt x="736281" y="1986060"/>
                  </a:cubicBezTo>
                  <a:close/>
                  <a:moveTo>
                    <a:pt x="1074418" y="1980821"/>
                  </a:moveTo>
                  <a:cubicBezTo>
                    <a:pt x="1073942" y="1982250"/>
                    <a:pt x="1074418" y="1984155"/>
                    <a:pt x="1075847" y="1986060"/>
                  </a:cubicBezTo>
                  <a:cubicBezTo>
                    <a:pt x="1072513" y="1987488"/>
                    <a:pt x="1071084" y="1984631"/>
                    <a:pt x="1066798" y="1988441"/>
                  </a:cubicBezTo>
                  <a:cubicBezTo>
                    <a:pt x="1067751" y="1985584"/>
                    <a:pt x="1070608" y="1983202"/>
                    <a:pt x="1074418" y="1980821"/>
                  </a:cubicBezTo>
                  <a:close/>
                  <a:moveTo>
                    <a:pt x="1358263" y="1979393"/>
                  </a:moveTo>
                  <a:cubicBezTo>
                    <a:pt x="1358263" y="1983679"/>
                    <a:pt x="1351596" y="1984155"/>
                    <a:pt x="1350643" y="1989871"/>
                  </a:cubicBezTo>
                  <a:cubicBezTo>
                    <a:pt x="1348976" y="1991299"/>
                    <a:pt x="1347905" y="1991299"/>
                    <a:pt x="1346774" y="1991359"/>
                  </a:cubicBezTo>
                  <a:lnTo>
                    <a:pt x="1343556" y="1992763"/>
                  </a:lnTo>
                  <a:close/>
                  <a:moveTo>
                    <a:pt x="1139665" y="1974154"/>
                  </a:moveTo>
                  <a:cubicBezTo>
                    <a:pt x="1139665" y="1977488"/>
                    <a:pt x="1132997" y="1976059"/>
                    <a:pt x="1129187" y="1980345"/>
                  </a:cubicBezTo>
                  <a:cubicBezTo>
                    <a:pt x="1131568" y="1981298"/>
                    <a:pt x="1134426" y="1980345"/>
                    <a:pt x="1138236" y="1977964"/>
                  </a:cubicBezTo>
                  <a:cubicBezTo>
                    <a:pt x="1137283" y="1982727"/>
                    <a:pt x="1130616" y="1984632"/>
                    <a:pt x="1126806" y="1986060"/>
                  </a:cubicBezTo>
                  <a:cubicBezTo>
                    <a:pt x="1130140" y="1988918"/>
                    <a:pt x="1136807" y="1983679"/>
                    <a:pt x="1141570" y="1983203"/>
                  </a:cubicBezTo>
                  <a:cubicBezTo>
                    <a:pt x="1141570" y="1987489"/>
                    <a:pt x="1132997" y="1985108"/>
                    <a:pt x="1135378" y="1989870"/>
                  </a:cubicBezTo>
                  <a:cubicBezTo>
                    <a:pt x="1130616" y="1992252"/>
                    <a:pt x="1128711" y="1987489"/>
                    <a:pt x="1124425" y="1989394"/>
                  </a:cubicBezTo>
                  <a:cubicBezTo>
                    <a:pt x="1125377" y="1990347"/>
                    <a:pt x="1124425" y="1990823"/>
                    <a:pt x="1123472" y="1991299"/>
                  </a:cubicBezTo>
                  <a:cubicBezTo>
                    <a:pt x="1125377" y="1992728"/>
                    <a:pt x="1129663" y="1988442"/>
                    <a:pt x="1130616" y="1992728"/>
                  </a:cubicBezTo>
                  <a:cubicBezTo>
                    <a:pt x="1122520" y="1992728"/>
                    <a:pt x="1111566" y="1998919"/>
                    <a:pt x="1102517" y="2000824"/>
                  </a:cubicBezTo>
                  <a:cubicBezTo>
                    <a:pt x="1100136" y="2003205"/>
                    <a:pt x="1101088" y="2006063"/>
                    <a:pt x="1099183" y="2008444"/>
                  </a:cubicBezTo>
                  <a:lnTo>
                    <a:pt x="1089182" y="2008444"/>
                  </a:lnTo>
                  <a:cubicBezTo>
                    <a:pt x="1091563" y="2003205"/>
                    <a:pt x="1088706" y="2005110"/>
                    <a:pt x="1084896" y="2002253"/>
                  </a:cubicBezTo>
                  <a:cubicBezTo>
                    <a:pt x="1091087" y="2002253"/>
                    <a:pt x="1091563" y="1997014"/>
                    <a:pt x="1087277" y="1993204"/>
                  </a:cubicBezTo>
                  <a:cubicBezTo>
                    <a:pt x="1091563" y="1989870"/>
                    <a:pt x="1092992" y="1993204"/>
                    <a:pt x="1096802" y="1991775"/>
                  </a:cubicBezTo>
                  <a:cubicBezTo>
                    <a:pt x="1093469" y="1988918"/>
                    <a:pt x="1090611" y="1988918"/>
                    <a:pt x="1097755" y="1987013"/>
                  </a:cubicBezTo>
                  <a:cubicBezTo>
                    <a:pt x="1096326" y="1982727"/>
                    <a:pt x="1090611" y="1987489"/>
                    <a:pt x="1087277" y="1987013"/>
                  </a:cubicBezTo>
                  <a:cubicBezTo>
                    <a:pt x="1096326" y="1982727"/>
                    <a:pt x="1126806" y="1977964"/>
                    <a:pt x="1139665" y="1974154"/>
                  </a:cubicBezTo>
                  <a:close/>
                  <a:moveTo>
                    <a:pt x="1493994" y="1972725"/>
                  </a:moveTo>
                  <a:lnTo>
                    <a:pt x="1496852" y="1977011"/>
                  </a:lnTo>
                  <a:lnTo>
                    <a:pt x="1492565" y="1979869"/>
                  </a:lnTo>
                  <a:lnTo>
                    <a:pt x="1492565" y="1980821"/>
                  </a:lnTo>
                  <a:cubicBezTo>
                    <a:pt x="1496376" y="1979392"/>
                    <a:pt x="1497328" y="1985108"/>
                    <a:pt x="1503043" y="1980821"/>
                  </a:cubicBezTo>
                  <a:cubicBezTo>
                    <a:pt x="1501614" y="1984631"/>
                    <a:pt x="1505424" y="1982250"/>
                    <a:pt x="1506377" y="1986060"/>
                  </a:cubicBezTo>
                  <a:cubicBezTo>
                    <a:pt x="1500185" y="1987489"/>
                    <a:pt x="1500185" y="1985108"/>
                    <a:pt x="1493994" y="1983203"/>
                  </a:cubicBezTo>
                  <a:cubicBezTo>
                    <a:pt x="1493042" y="1984631"/>
                    <a:pt x="1493994" y="1986536"/>
                    <a:pt x="1490661" y="1987965"/>
                  </a:cubicBezTo>
                  <a:cubicBezTo>
                    <a:pt x="1493042" y="1987965"/>
                    <a:pt x="1493518" y="1991775"/>
                    <a:pt x="1497328" y="1987965"/>
                  </a:cubicBezTo>
                  <a:cubicBezTo>
                    <a:pt x="1497328" y="1990822"/>
                    <a:pt x="1493042" y="1993204"/>
                    <a:pt x="1493994" y="1995585"/>
                  </a:cubicBezTo>
                  <a:cubicBezTo>
                    <a:pt x="1491613" y="1997966"/>
                    <a:pt x="1488756" y="1992251"/>
                    <a:pt x="1493518" y="1991775"/>
                  </a:cubicBezTo>
                  <a:cubicBezTo>
                    <a:pt x="1488756" y="1989394"/>
                    <a:pt x="1485898" y="1997966"/>
                    <a:pt x="1483041" y="1991775"/>
                  </a:cubicBezTo>
                  <a:cubicBezTo>
                    <a:pt x="1481612" y="1993204"/>
                    <a:pt x="1483041" y="1994632"/>
                    <a:pt x="1483517" y="1996061"/>
                  </a:cubicBezTo>
                  <a:cubicBezTo>
                    <a:pt x="1475421" y="1996538"/>
                    <a:pt x="1468753" y="1993204"/>
                    <a:pt x="1458276" y="1999395"/>
                  </a:cubicBezTo>
                  <a:cubicBezTo>
                    <a:pt x="1455418" y="1994156"/>
                    <a:pt x="1472563" y="1985584"/>
                    <a:pt x="1476373" y="1988441"/>
                  </a:cubicBezTo>
                  <a:cubicBezTo>
                    <a:pt x="1473039" y="1991299"/>
                    <a:pt x="1471610" y="1988441"/>
                    <a:pt x="1468277" y="1991775"/>
                  </a:cubicBezTo>
                  <a:cubicBezTo>
                    <a:pt x="1476849" y="1995585"/>
                    <a:pt x="1491137" y="1986060"/>
                    <a:pt x="1492089" y="1977011"/>
                  </a:cubicBezTo>
                  <a:cubicBezTo>
                    <a:pt x="1487327" y="1977011"/>
                    <a:pt x="1479707" y="1983203"/>
                    <a:pt x="1475897" y="1980821"/>
                  </a:cubicBezTo>
                  <a:cubicBezTo>
                    <a:pt x="1477802" y="1977487"/>
                    <a:pt x="1487327" y="1978916"/>
                    <a:pt x="1493994" y="1972725"/>
                  </a:cubicBezTo>
                  <a:close/>
                  <a:moveTo>
                    <a:pt x="1209673" y="1971297"/>
                  </a:moveTo>
                  <a:cubicBezTo>
                    <a:pt x="1210625" y="1975583"/>
                    <a:pt x="1207291" y="1973678"/>
                    <a:pt x="1203005" y="1977012"/>
                  </a:cubicBezTo>
                  <a:lnTo>
                    <a:pt x="1202529" y="1977012"/>
                  </a:lnTo>
                  <a:lnTo>
                    <a:pt x="1200624" y="1973678"/>
                  </a:lnTo>
                  <a:cubicBezTo>
                    <a:pt x="1204910" y="1970345"/>
                    <a:pt x="1205386" y="1974631"/>
                    <a:pt x="1209673" y="1971297"/>
                  </a:cubicBezTo>
                  <a:close/>
                  <a:moveTo>
                    <a:pt x="1438749" y="1968915"/>
                  </a:moveTo>
                  <a:cubicBezTo>
                    <a:pt x="1441606" y="1971773"/>
                    <a:pt x="1432558" y="1973678"/>
                    <a:pt x="1433510" y="1976535"/>
                  </a:cubicBezTo>
                  <a:lnTo>
                    <a:pt x="1433034" y="1977012"/>
                  </a:lnTo>
                  <a:cubicBezTo>
                    <a:pt x="1430653" y="1977964"/>
                    <a:pt x="1433034" y="1975106"/>
                    <a:pt x="1431129" y="1973678"/>
                  </a:cubicBezTo>
                  <a:close/>
                  <a:moveTo>
                    <a:pt x="1727356" y="1967486"/>
                  </a:moveTo>
                  <a:cubicBezTo>
                    <a:pt x="1724499" y="1972725"/>
                    <a:pt x="1724023" y="1969867"/>
                    <a:pt x="1728785" y="1972725"/>
                  </a:cubicBezTo>
                  <a:cubicBezTo>
                    <a:pt x="1715926" y="1974630"/>
                    <a:pt x="1703068" y="1986536"/>
                    <a:pt x="1690685" y="1994632"/>
                  </a:cubicBezTo>
                  <a:cubicBezTo>
                    <a:pt x="1688304" y="1995109"/>
                    <a:pt x="1687828" y="1990822"/>
                    <a:pt x="1684970" y="1992251"/>
                  </a:cubicBezTo>
                  <a:cubicBezTo>
                    <a:pt x="1690209" y="1996537"/>
                    <a:pt x="1670206" y="1998919"/>
                    <a:pt x="1672111" y="2004633"/>
                  </a:cubicBezTo>
                  <a:cubicBezTo>
                    <a:pt x="1669254" y="2000347"/>
                    <a:pt x="1664968" y="2004633"/>
                    <a:pt x="1661158" y="1997966"/>
                  </a:cubicBezTo>
                  <a:cubicBezTo>
                    <a:pt x="1660681" y="1999395"/>
                    <a:pt x="1657348" y="2001300"/>
                    <a:pt x="1658300" y="2002728"/>
                  </a:cubicBezTo>
                  <a:lnTo>
                    <a:pt x="1657348" y="2002728"/>
                  </a:lnTo>
                  <a:cubicBezTo>
                    <a:pt x="1654014" y="2004633"/>
                    <a:pt x="1657348" y="1998919"/>
                    <a:pt x="1654014" y="1997490"/>
                  </a:cubicBezTo>
                  <a:cubicBezTo>
                    <a:pt x="1663539" y="1992727"/>
                    <a:pt x="1676874" y="1988917"/>
                    <a:pt x="1684018" y="1982250"/>
                  </a:cubicBezTo>
                  <a:cubicBezTo>
                    <a:pt x="1684970" y="1983679"/>
                    <a:pt x="1694019" y="1983679"/>
                    <a:pt x="1690685" y="1979392"/>
                  </a:cubicBezTo>
                  <a:cubicBezTo>
                    <a:pt x="1692590" y="1978440"/>
                    <a:pt x="1693066" y="1980345"/>
                    <a:pt x="1694495" y="1981774"/>
                  </a:cubicBezTo>
                  <a:cubicBezTo>
                    <a:pt x="1700210" y="1970820"/>
                    <a:pt x="1719260" y="1974630"/>
                    <a:pt x="1727356" y="1967486"/>
                  </a:cubicBezTo>
                  <a:close/>
                  <a:moveTo>
                    <a:pt x="1099183" y="1967010"/>
                  </a:moveTo>
                  <a:lnTo>
                    <a:pt x="1099421" y="1967174"/>
                  </a:lnTo>
                  <a:lnTo>
                    <a:pt x="1099183" y="1967486"/>
                  </a:lnTo>
                  <a:close/>
                  <a:moveTo>
                    <a:pt x="1101244" y="1964785"/>
                  </a:moveTo>
                  <a:cubicBezTo>
                    <a:pt x="1103588" y="1964807"/>
                    <a:pt x="1106803" y="1971058"/>
                    <a:pt x="1111089" y="1966058"/>
                  </a:cubicBezTo>
                  <a:cubicBezTo>
                    <a:pt x="1116328" y="1965105"/>
                    <a:pt x="1104898" y="1970820"/>
                    <a:pt x="1107279" y="1972725"/>
                  </a:cubicBezTo>
                  <a:cubicBezTo>
                    <a:pt x="1104184" y="1972725"/>
                    <a:pt x="1103588" y="1971177"/>
                    <a:pt x="1103053" y="1969689"/>
                  </a:cubicBezTo>
                  <a:lnTo>
                    <a:pt x="1099421" y="1967174"/>
                  </a:lnTo>
                  <a:close/>
                  <a:moveTo>
                    <a:pt x="1511615" y="1964629"/>
                  </a:moveTo>
                  <a:cubicBezTo>
                    <a:pt x="1512568" y="1963677"/>
                    <a:pt x="1513520" y="1964629"/>
                    <a:pt x="1513997" y="1964629"/>
                  </a:cubicBezTo>
                  <a:lnTo>
                    <a:pt x="1515425" y="1966534"/>
                  </a:lnTo>
                  <a:cubicBezTo>
                    <a:pt x="1512092" y="1968915"/>
                    <a:pt x="1510663" y="1966534"/>
                    <a:pt x="1507329" y="1969868"/>
                  </a:cubicBezTo>
                  <a:lnTo>
                    <a:pt x="1506853" y="1970345"/>
                  </a:lnTo>
                  <a:cubicBezTo>
                    <a:pt x="1502090" y="1965582"/>
                    <a:pt x="1513520" y="1968440"/>
                    <a:pt x="1511615" y="1964629"/>
                  </a:cubicBezTo>
                  <a:close/>
                  <a:moveTo>
                    <a:pt x="1409698" y="1961772"/>
                  </a:moveTo>
                  <a:cubicBezTo>
                    <a:pt x="1414937" y="1961772"/>
                    <a:pt x="1419223" y="1961772"/>
                    <a:pt x="1423509" y="1963677"/>
                  </a:cubicBezTo>
                  <a:cubicBezTo>
                    <a:pt x="1421604" y="1963677"/>
                    <a:pt x="1419223" y="1964629"/>
                    <a:pt x="1416842" y="1966058"/>
                  </a:cubicBezTo>
                  <a:cubicBezTo>
                    <a:pt x="1415889" y="1961296"/>
                    <a:pt x="1411127" y="1965106"/>
                    <a:pt x="1409698" y="1961772"/>
                  </a:cubicBezTo>
                  <a:close/>
                  <a:moveTo>
                    <a:pt x="1185860" y="1961295"/>
                  </a:moveTo>
                  <a:cubicBezTo>
                    <a:pt x="1189194" y="1961295"/>
                    <a:pt x="1183003" y="1964152"/>
                    <a:pt x="1188718" y="1965581"/>
                  </a:cubicBezTo>
                  <a:lnTo>
                    <a:pt x="1188242" y="1965105"/>
                  </a:lnTo>
                  <a:cubicBezTo>
                    <a:pt x="1171573" y="1970344"/>
                    <a:pt x="1160619" y="1978916"/>
                    <a:pt x="1144427" y="1984155"/>
                  </a:cubicBezTo>
                  <a:cubicBezTo>
                    <a:pt x="1142998" y="1981297"/>
                    <a:pt x="1143950" y="1978916"/>
                    <a:pt x="1147760" y="1976535"/>
                  </a:cubicBezTo>
                  <a:cubicBezTo>
                    <a:pt x="1149665" y="1976535"/>
                    <a:pt x="1151094" y="1977964"/>
                    <a:pt x="1152047" y="1979869"/>
                  </a:cubicBezTo>
                  <a:cubicBezTo>
                    <a:pt x="1155857" y="1977487"/>
                    <a:pt x="1156809" y="1974630"/>
                    <a:pt x="1155380" y="1972249"/>
                  </a:cubicBezTo>
                  <a:cubicBezTo>
                    <a:pt x="1166810" y="1973678"/>
                    <a:pt x="1174430" y="1970820"/>
                    <a:pt x="1185860" y="1961295"/>
                  </a:cubicBezTo>
                  <a:close/>
                  <a:moveTo>
                    <a:pt x="1129663" y="1959390"/>
                  </a:moveTo>
                  <a:cubicBezTo>
                    <a:pt x="1129663" y="1960819"/>
                    <a:pt x="1126805" y="1962724"/>
                    <a:pt x="1128710" y="1964152"/>
                  </a:cubicBezTo>
                  <a:cubicBezTo>
                    <a:pt x="1121090" y="1966534"/>
                    <a:pt x="1121090" y="1968439"/>
                    <a:pt x="1112994" y="1972249"/>
                  </a:cubicBezTo>
                  <a:cubicBezTo>
                    <a:pt x="1111565" y="1967486"/>
                    <a:pt x="1123948" y="1963676"/>
                    <a:pt x="1129663" y="1959390"/>
                  </a:cubicBezTo>
                  <a:close/>
                  <a:moveTo>
                    <a:pt x="1549715" y="1955580"/>
                  </a:moveTo>
                  <a:lnTo>
                    <a:pt x="1548601" y="1956547"/>
                  </a:lnTo>
                  <a:lnTo>
                    <a:pt x="1547652" y="1955860"/>
                  </a:lnTo>
                  <a:close/>
                  <a:moveTo>
                    <a:pt x="1523998" y="1949389"/>
                  </a:moveTo>
                  <a:cubicBezTo>
                    <a:pt x="1525427" y="1951770"/>
                    <a:pt x="1527332" y="1951770"/>
                    <a:pt x="1530666" y="1949389"/>
                  </a:cubicBezTo>
                  <a:cubicBezTo>
                    <a:pt x="1528761" y="1957009"/>
                    <a:pt x="1523522" y="1948913"/>
                    <a:pt x="1518759" y="1953675"/>
                  </a:cubicBezTo>
                  <a:lnTo>
                    <a:pt x="1518759" y="1954151"/>
                  </a:lnTo>
                  <a:cubicBezTo>
                    <a:pt x="1513044" y="1956056"/>
                    <a:pt x="1522093" y="1950341"/>
                    <a:pt x="1523998" y="1949389"/>
                  </a:cubicBezTo>
                  <a:close/>
                  <a:moveTo>
                    <a:pt x="1598769" y="1948913"/>
                  </a:moveTo>
                  <a:cubicBezTo>
                    <a:pt x="1599245" y="1947960"/>
                    <a:pt x="1587815" y="1954152"/>
                    <a:pt x="1591149" y="1956533"/>
                  </a:cubicBezTo>
                  <a:cubicBezTo>
                    <a:pt x="1594006" y="1954152"/>
                    <a:pt x="1602579" y="1951770"/>
                    <a:pt x="1598769" y="1948913"/>
                  </a:cubicBezTo>
                  <a:close/>
                  <a:moveTo>
                    <a:pt x="991948" y="1947988"/>
                  </a:moveTo>
                  <a:lnTo>
                    <a:pt x="991550" y="1948436"/>
                  </a:lnTo>
                  <a:lnTo>
                    <a:pt x="991074" y="1948436"/>
                  </a:lnTo>
                  <a:close/>
                  <a:moveTo>
                    <a:pt x="1532914" y="1945852"/>
                  </a:moveTo>
                  <a:lnTo>
                    <a:pt x="1532570" y="1946055"/>
                  </a:lnTo>
                  <a:lnTo>
                    <a:pt x="1532094" y="1946055"/>
                  </a:lnTo>
                  <a:close/>
                  <a:moveTo>
                    <a:pt x="1635916" y="1944150"/>
                  </a:moveTo>
                  <a:cubicBezTo>
                    <a:pt x="1631630" y="1943674"/>
                    <a:pt x="1621629" y="1947008"/>
                    <a:pt x="1621629" y="1951294"/>
                  </a:cubicBezTo>
                  <a:cubicBezTo>
                    <a:pt x="1625439" y="1952246"/>
                    <a:pt x="1639726" y="1950341"/>
                    <a:pt x="1635916" y="1944150"/>
                  </a:cubicBezTo>
                  <a:close/>
                  <a:moveTo>
                    <a:pt x="1288730" y="1942245"/>
                  </a:moveTo>
                  <a:cubicBezTo>
                    <a:pt x="1289683" y="1943674"/>
                    <a:pt x="1290635" y="1945579"/>
                    <a:pt x="1292540" y="1944626"/>
                  </a:cubicBezTo>
                  <a:cubicBezTo>
                    <a:pt x="1291588" y="1948436"/>
                    <a:pt x="1281586" y="1951770"/>
                    <a:pt x="1276824" y="1955580"/>
                  </a:cubicBezTo>
                  <a:cubicBezTo>
                    <a:pt x="1277300" y="1950341"/>
                    <a:pt x="1286825" y="1948912"/>
                    <a:pt x="1288730" y="1942245"/>
                  </a:cubicBezTo>
                  <a:close/>
                  <a:moveTo>
                    <a:pt x="1227175" y="1942126"/>
                  </a:moveTo>
                  <a:cubicBezTo>
                    <a:pt x="1228603" y="1941769"/>
                    <a:pt x="1230151" y="1942959"/>
                    <a:pt x="1232056" y="1945579"/>
                  </a:cubicBezTo>
                  <a:cubicBezTo>
                    <a:pt x="1214911" y="1952723"/>
                    <a:pt x="1213006" y="1952246"/>
                    <a:pt x="1197766" y="1960342"/>
                  </a:cubicBezTo>
                  <a:cubicBezTo>
                    <a:pt x="1196338" y="1955104"/>
                    <a:pt x="1215388" y="1951770"/>
                    <a:pt x="1218721" y="1944626"/>
                  </a:cubicBezTo>
                  <a:cubicBezTo>
                    <a:pt x="1219674" y="1946531"/>
                    <a:pt x="1222055" y="1945579"/>
                    <a:pt x="1223008" y="1947960"/>
                  </a:cubicBezTo>
                  <a:cubicBezTo>
                    <a:pt x="1224437" y="1944388"/>
                    <a:pt x="1225746" y="1942483"/>
                    <a:pt x="1227175" y="1942126"/>
                  </a:cubicBezTo>
                  <a:close/>
                  <a:moveTo>
                    <a:pt x="1001968" y="1938078"/>
                  </a:moveTo>
                  <a:cubicBezTo>
                    <a:pt x="1003099" y="1938911"/>
                    <a:pt x="1004171" y="1940578"/>
                    <a:pt x="1005361" y="1941293"/>
                  </a:cubicBezTo>
                  <a:cubicBezTo>
                    <a:pt x="1002742" y="1943436"/>
                    <a:pt x="1000599" y="1944031"/>
                    <a:pt x="998397" y="1944686"/>
                  </a:cubicBezTo>
                  <a:lnTo>
                    <a:pt x="991948" y="1947988"/>
                  </a:lnTo>
                  <a:lnTo>
                    <a:pt x="996313" y="1943079"/>
                  </a:lnTo>
                  <a:cubicBezTo>
                    <a:pt x="998813" y="1941174"/>
                    <a:pt x="1000837" y="1939626"/>
                    <a:pt x="998218" y="1939864"/>
                  </a:cubicBezTo>
                  <a:cubicBezTo>
                    <a:pt x="999647" y="1937244"/>
                    <a:pt x="1000837" y="1937244"/>
                    <a:pt x="1001968" y="1938078"/>
                  </a:cubicBezTo>
                  <a:close/>
                  <a:moveTo>
                    <a:pt x="1250154" y="1937960"/>
                  </a:moveTo>
                  <a:cubicBezTo>
                    <a:pt x="1243486" y="1940341"/>
                    <a:pt x="1235390" y="1946532"/>
                    <a:pt x="1231580" y="1941769"/>
                  </a:cubicBezTo>
                  <a:cubicBezTo>
                    <a:pt x="1237771" y="1940341"/>
                    <a:pt x="1245391" y="1935102"/>
                    <a:pt x="1250154" y="1937960"/>
                  </a:cubicBezTo>
                  <a:close/>
                  <a:moveTo>
                    <a:pt x="1575909" y="1937959"/>
                  </a:moveTo>
                  <a:cubicBezTo>
                    <a:pt x="1572575" y="1940340"/>
                    <a:pt x="1568765" y="1942245"/>
                    <a:pt x="1566384" y="1942245"/>
                  </a:cubicBezTo>
                  <a:cubicBezTo>
                    <a:pt x="1568289" y="1949389"/>
                    <a:pt x="1577814" y="1941769"/>
                    <a:pt x="1575909" y="1937959"/>
                  </a:cubicBezTo>
                  <a:close/>
                  <a:moveTo>
                    <a:pt x="1546642" y="1937447"/>
                  </a:moveTo>
                  <a:lnTo>
                    <a:pt x="1541738" y="1943674"/>
                  </a:lnTo>
                  <a:lnTo>
                    <a:pt x="1532914" y="1945852"/>
                  </a:lnTo>
                  <a:lnTo>
                    <a:pt x="1539953" y="1941709"/>
                  </a:lnTo>
                  <a:close/>
                  <a:moveTo>
                    <a:pt x="1547032" y="1936952"/>
                  </a:moveTo>
                  <a:lnTo>
                    <a:pt x="1547334" y="1937006"/>
                  </a:lnTo>
                  <a:lnTo>
                    <a:pt x="1546642" y="1937447"/>
                  </a:lnTo>
                  <a:close/>
                  <a:moveTo>
                    <a:pt x="1549239" y="1934149"/>
                  </a:moveTo>
                  <a:lnTo>
                    <a:pt x="1547032" y="1936952"/>
                  </a:lnTo>
                  <a:lnTo>
                    <a:pt x="1542989" y="1936232"/>
                  </a:lnTo>
                  <a:cubicBezTo>
                    <a:pt x="1541381" y="1936530"/>
                    <a:pt x="1539714" y="1937006"/>
                    <a:pt x="1538285" y="1936530"/>
                  </a:cubicBezTo>
                  <a:cubicBezTo>
                    <a:pt x="1533999" y="1936054"/>
                    <a:pt x="1546381" y="1935101"/>
                    <a:pt x="1549239" y="1934149"/>
                  </a:cubicBezTo>
                  <a:close/>
                  <a:moveTo>
                    <a:pt x="1517807" y="1934149"/>
                  </a:moveTo>
                  <a:cubicBezTo>
                    <a:pt x="1519235" y="1938911"/>
                    <a:pt x="1511139" y="1939388"/>
                    <a:pt x="1507329" y="1940340"/>
                  </a:cubicBezTo>
                  <a:cubicBezTo>
                    <a:pt x="1507329" y="1940340"/>
                    <a:pt x="1509710" y="1937959"/>
                    <a:pt x="1508758" y="1936530"/>
                  </a:cubicBezTo>
                  <a:cubicBezTo>
                    <a:pt x="1511139" y="1936530"/>
                    <a:pt x="1513520" y="1937959"/>
                    <a:pt x="1517807" y="1934149"/>
                  </a:cubicBezTo>
                  <a:close/>
                  <a:moveTo>
                    <a:pt x="1262060" y="1933197"/>
                  </a:moveTo>
                  <a:cubicBezTo>
                    <a:pt x="1257298" y="1937007"/>
                    <a:pt x="1254917" y="1936054"/>
                    <a:pt x="1251583" y="1936530"/>
                  </a:cubicBezTo>
                  <a:cubicBezTo>
                    <a:pt x="1251583" y="1936530"/>
                    <a:pt x="1261108" y="1929387"/>
                    <a:pt x="1262060" y="1933197"/>
                  </a:cubicBezTo>
                  <a:close/>
                  <a:moveTo>
                    <a:pt x="1025365" y="1926529"/>
                  </a:moveTo>
                  <a:cubicBezTo>
                    <a:pt x="1029651" y="1932720"/>
                    <a:pt x="1009648" y="1935102"/>
                    <a:pt x="1007267" y="1940340"/>
                  </a:cubicBezTo>
                  <a:lnTo>
                    <a:pt x="1007267" y="1934626"/>
                  </a:lnTo>
                  <a:cubicBezTo>
                    <a:pt x="1013935" y="1934626"/>
                    <a:pt x="1015840" y="1930815"/>
                    <a:pt x="1025365" y="1926529"/>
                  </a:cubicBezTo>
                  <a:close/>
                  <a:moveTo>
                    <a:pt x="1291112" y="1926053"/>
                  </a:moveTo>
                  <a:cubicBezTo>
                    <a:pt x="1295398" y="1923195"/>
                    <a:pt x="1293970" y="1934149"/>
                    <a:pt x="1299208" y="1928434"/>
                  </a:cubicBezTo>
                  <a:cubicBezTo>
                    <a:pt x="1297303" y="1934625"/>
                    <a:pt x="1289683" y="1931768"/>
                    <a:pt x="1284921" y="1935578"/>
                  </a:cubicBezTo>
                  <a:cubicBezTo>
                    <a:pt x="1285397" y="1932244"/>
                    <a:pt x="1292541" y="1929387"/>
                    <a:pt x="1291112" y="1926053"/>
                  </a:cubicBezTo>
                  <a:close/>
                  <a:moveTo>
                    <a:pt x="1835465" y="1920338"/>
                  </a:moveTo>
                  <a:cubicBezTo>
                    <a:pt x="1834036" y="1923672"/>
                    <a:pt x="1828321" y="1926529"/>
                    <a:pt x="1824987" y="1929863"/>
                  </a:cubicBezTo>
                  <a:cubicBezTo>
                    <a:pt x="1822606" y="1926529"/>
                    <a:pt x="1831655" y="1920338"/>
                    <a:pt x="1835465" y="1920338"/>
                  </a:cubicBezTo>
                  <a:close/>
                  <a:moveTo>
                    <a:pt x="1723428" y="1916246"/>
                  </a:moveTo>
                  <a:lnTo>
                    <a:pt x="1722594" y="1917004"/>
                  </a:lnTo>
                  <a:lnTo>
                    <a:pt x="1722594" y="1916528"/>
                  </a:lnTo>
                  <a:close/>
                  <a:moveTo>
                    <a:pt x="1349685" y="1913485"/>
                  </a:moveTo>
                  <a:lnTo>
                    <a:pt x="1348737" y="1914622"/>
                  </a:lnTo>
                  <a:lnTo>
                    <a:pt x="1348737" y="1914146"/>
                  </a:lnTo>
                  <a:close/>
                  <a:moveTo>
                    <a:pt x="1316829" y="1911289"/>
                  </a:moveTo>
                  <a:cubicBezTo>
                    <a:pt x="1316353" y="1912718"/>
                    <a:pt x="1316829" y="1914623"/>
                    <a:pt x="1318258" y="1916528"/>
                  </a:cubicBezTo>
                  <a:cubicBezTo>
                    <a:pt x="1316829" y="1917480"/>
                    <a:pt x="1316353" y="1916051"/>
                    <a:pt x="1315401" y="1915575"/>
                  </a:cubicBezTo>
                  <a:cubicBezTo>
                    <a:pt x="1308733" y="1920338"/>
                    <a:pt x="1308257" y="1924148"/>
                    <a:pt x="1300637" y="1924624"/>
                  </a:cubicBezTo>
                  <a:cubicBezTo>
                    <a:pt x="1298256" y="1922243"/>
                    <a:pt x="1305876" y="1920338"/>
                    <a:pt x="1302066" y="1917956"/>
                  </a:cubicBezTo>
                  <a:cubicBezTo>
                    <a:pt x="1303018" y="1917004"/>
                    <a:pt x="1303971" y="1917956"/>
                    <a:pt x="1304447" y="1917956"/>
                  </a:cubicBezTo>
                  <a:lnTo>
                    <a:pt x="1307304" y="1916051"/>
                  </a:lnTo>
                  <a:cubicBezTo>
                    <a:pt x="1307304" y="1916051"/>
                    <a:pt x="1305876" y="1919385"/>
                    <a:pt x="1306352" y="1920814"/>
                  </a:cubicBezTo>
                  <a:cubicBezTo>
                    <a:pt x="1311114" y="1917956"/>
                    <a:pt x="1310162" y="1914147"/>
                    <a:pt x="1316829" y="1911289"/>
                  </a:cubicBezTo>
                  <a:close/>
                  <a:moveTo>
                    <a:pt x="1733072" y="1907479"/>
                  </a:moveTo>
                  <a:cubicBezTo>
                    <a:pt x="1735453" y="1911765"/>
                    <a:pt x="1726880" y="1909384"/>
                    <a:pt x="1730690" y="1913194"/>
                  </a:cubicBezTo>
                  <a:cubicBezTo>
                    <a:pt x="1728785" y="1914861"/>
                    <a:pt x="1727595" y="1915099"/>
                    <a:pt x="1726464" y="1915218"/>
                  </a:cubicBezTo>
                  <a:lnTo>
                    <a:pt x="1723428" y="1916246"/>
                  </a:lnTo>
                  <a:close/>
                  <a:moveTo>
                    <a:pt x="859629" y="1906527"/>
                  </a:moveTo>
                  <a:cubicBezTo>
                    <a:pt x="858200" y="1907003"/>
                    <a:pt x="857248" y="1906527"/>
                    <a:pt x="855819" y="1907479"/>
                  </a:cubicBezTo>
                  <a:cubicBezTo>
                    <a:pt x="854390" y="1908432"/>
                    <a:pt x="855819" y="1909384"/>
                    <a:pt x="855819" y="1910337"/>
                  </a:cubicBezTo>
                  <a:cubicBezTo>
                    <a:pt x="852961" y="1912718"/>
                    <a:pt x="852485" y="1909861"/>
                    <a:pt x="850104" y="1910813"/>
                  </a:cubicBezTo>
                  <a:cubicBezTo>
                    <a:pt x="851057" y="1909384"/>
                    <a:pt x="856771" y="1902717"/>
                    <a:pt x="859629" y="1906527"/>
                  </a:cubicBezTo>
                  <a:close/>
                  <a:moveTo>
                    <a:pt x="2031204" y="1905575"/>
                  </a:moveTo>
                  <a:cubicBezTo>
                    <a:pt x="2028347" y="1905575"/>
                    <a:pt x="2024060" y="1908432"/>
                    <a:pt x="2019774" y="1911289"/>
                  </a:cubicBezTo>
                  <a:cubicBezTo>
                    <a:pt x="2020727" y="1907956"/>
                    <a:pt x="2027870" y="1901764"/>
                    <a:pt x="2031204" y="1905575"/>
                  </a:cubicBezTo>
                  <a:close/>
                  <a:moveTo>
                    <a:pt x="1313495" y="1903669"/>
                  </a:moveTo>
                  <a:cubicBezTo>
                    <a:pt x="1311114" y="1908908"/>
                    <a:pt x="1299208" y="1912718"/>
                    <a:pt x="1293969" y="1915575"/>
                  </a:cubicBezTo>
                  <a:cubicBezTo>
                    <a:pt x="1297303" y="1908431"/>
                    <a:pt x="1305399" y="1907955"/>
                    <a:pt x="1313495" y="1903669"/>
                  </a:cubicBezTo>
                  <a:close/>
                  <a:moveTo>
                    <a:pt x="1523998" y="1902716"/>
                  </a:moveTo>
                  <a:cubicBezTo>
                    <a:pt x="1524950" y="1905097"/>
                    <a:pt x="1518759" y="1907002"/>
                    <a:pt x="1522569" y="1909860"/>
                  </a:cubicBezTo>
                  <a:lnTo>
                    <a:pt x="1514949" y="1914622"/>
                  </a:lnTo>
                  <a:lnTo>
                    <a:pt x="1514949" y="1914146"/>
                  </a:lnTo>
                  <a:cubicBezTo>
                    <a:pt x="1514949" y="1914146"/>
                    <a:pt x="1515901" y="1910813"/>
                    <a:pt x="1517806" y="1909383"/>
                  </a:cubicBezTo>
                  <a:cubicBezTo>
                    <a:pt x="1514949" y="1908907"/>
                    <a:pt x="1514473" y="1907955"/>
                    <a:pt x="1514949" y="1905097"/>
                  </a:cubicBezTo>
                  <a:cubicBezTo>
                    <a:pt x="1519235" y="1901287"/>
                    <a:pt x="1520664" y="1904145"/>
                    <a:pt x="1523998" y="1902716"/>
                  </a:cubicBezTo>
                  <a:close/>
                  <a:moveTo>
                    <a:pt x="1355881" y="1902716"/>
                  </a:moveTo>
                  <a:cubicBezTo>
                    <a:pt x="1357786" y="1904859"/>
                    <a:pt x="1357786" y="1906883"/>
                    <a:pt x="1356417" y="1908788"/>
                  </a:cubicBezTo>
                  <a:lnTo>
                    <a:pt x="1349685" y="1913485"/>
                  </a:lnTo>
                  <a:lnTo>
                    <a:pt x="1352905" y="1909622"/>
                  </a:lnTo>
                  <a:cubicBezTo>
                    <a:pt x="1354810" y="1908074"/>
                    <a:pt x="1355644" y="1907002"/>
                    <a:pt x="1350643" y="1907478"/>
                  </a:cubicBezTo>
                  <a:cubicBezTo>
                    <a:pt x="1350166" y="1905574"/>
                    <a:pt x="1353976" y="1904145"/>
                    <a:pt x="1355881" y="1902716"/>
                  </a:cubicBezTo>
                  <a:close/>
                  <a:moveTo>
                    <a:pt x="1471134" y="1902240"/>
                  </a:moveTo>
                  <a:cubicBezTo>
                    <a:pt x="1463038" y="1911289"/>
                    <a:pt x="1457323" y="1912717"/>
                    <a:pt x="1447322" y="1917004"/>
                  </a:cubicBezTo>
                  <a:cubicBezTo>
                    <a:pt x="1434939" y="1913194"/>
                    <a:pt x="1464943" y="1906526"/>
                    <a:pt x="1471134" y="1902240"/>
                  </a:cubicBezTo>
                  <a:close/>
                  <a:moveTo>
                    <a:pt x="1544000" y="1900812"/>
                  </a:moveTo>
                  <a:cubicBezTo>
                    <a:pt x="1547334" y="1901764"/>
                    <a:pt x="1552096" y="1899383"/>
                    <a:pt x="1554954" y="1901288"/>
                  </a:cubicBezTo>
                  <a:lnTo>
                    <a:pt x="1550667" y="1904145"/>
                  </a:lnTo>
                  <a:cubicBezTo>
                    <a:pt x="1549715" y="1900336"/>
                    <a:pt x="1545429" y="1904622"/>
                    <a:pt x="1544000" y="1900812"/>
                  </a:cubicBezTo>
                  <a:close/>
                  <a:moveTo>
                    <a:pt x="1329688" y="1898907"/>
                  </a:moveTo>
                  <a:cubicBezTo>
                    <a:pt x="1327306" y="1905574"/>
                    <a:pt x="1336831" y="1898907"/>
                    <a:pt x="1340641" y="1899383"/>
                  </a:cubicBezTo>
                  <a:cubicBezTo>
                    <a:pt x="1339213" y="1901764"/>
                    <a:pt x="1334926" y="1904145"/>
                    <a:pt x="1331116" y="1903669"/>
                  </a:cubicBezTo>
                  <a:lnTo>
                    <a:pt x="1330640" y="1903669"/>
                  </a:lnTo>
                  <a:cubicBezTo>
                    <a:pt x="1328259" y="1906527"/>
                    <a:pt x="1327306" y="1909384"/>
                    <a:pt x="1330640" y="1912718"/>
                  </a:cubicBezTo>
                  <a:cubicBezTo>
                    <a:pt x="1330164" y="1916052"/>
                    <a:pt x="1324449" y="1907956"/>
                    <a:pt x="1319686" y="1912242"/>
                  </a:cubicBezTo>
                  <a:cubicBezTo>
                    <a:pt x="1320163" y="1908908"/>
                    <a:pt x="1325401" y="1910337"/>
                    <a:pt x="1327783" y="1905574"/>
                  </a:cubicBezTo>
                  <a:cubicBezTo>
                    <a:pt x="1326354" y="1900812"/>
                    <a:pt x="1320163" y="1907956"/>
                    <a:pt x="1319210" y="1902241"/>
                  </a:cubicBezTo>
                  <a:cubicBezTo>
                    <a:pt x="1323973" y="1897954"/>
                    <a:pt x="1325401" y="1902241"/>
                    <a:pt x="1329688" y="1898907"/>
                  </a:cubicBezTo>
                  <a:close/>
                  <a:moveTo>
                    <a:pt x="1450179" y="1893192"/>
                  </a:moveTo>
                  <a:cubicBezTo>
                    <a:pt x="1447322" y="1898907"/>
                    <a:pt x="1444464" y="1893192"/>
                    <a:pt x="1442083" y="1899859"/>
                  </a:cubicBezTo>
                  <a:cubicBezTo>
                    <a:pt x="1441607" y="1898431"/>
                    <a:pt x="1440654" y="1898431"/>
                    <a:pt x="1439226" y="1898907"/>
                  </a:cubicBezTo>
                  <a:lnTo>
                    <a:pt x="1438750" y="1898431"/>
                  </a:lnTo>
                  <a:cubicBezTo>
                    <a:pt x="1437321" y="1893668"/>
                    <a:pt x="1446370" y="1893668"/>
                    <a:pt x="1450179" y="1893192"/>
                  </a:cubicBezTo>
                  <a:close/>
                  <a:moveTo>
                    <a:pt x="1231422" y="1891286"/>
                  </a:moveTo>
                  <a:lnTo>
                    <a:pt x="1231580" y="1891286"/>
                  </a:lnTo>
                  <a:cubicBezTo>
                    <a:pt x="1232533" y="1895096"/>
                    <a:pt x="1235390" y="1892715"/>
                    <a:pt x="1236819" y="1895572"/>
                  </a:cubicBezTo>
                  <a:lnTo>
                    <a:pt x="1230628" y="1899382"/>
                  </a:lnTo>
                  <a:cubicBezTo>
                    <a:pt x="1230628" y="1899382"/>
                    <a:pt x="1234438" y="1892715"/>
                    <a:pt x="1229199" y="1894144"/>
                  </a:cubicBezTo>
                  <a:close/>
                  <a:moveTo>
                    <a:pt x="1231658" y="1890982"/>
                  </a:moveTo>
                  <a:lnTo>
                    <a:pt x="1231422" y="1891286"/>
                  </a:lnTo>
                  <a:lnTo>
                    <a:pt x="1231104" y="1891286"/>
                  </a:lnTo>
                  <a:close/>
                  <a:moveTo>
                    <a:pt x="1595793" y="1889203"/>
                  </a:moveTo>
                  <a:cubicBezTo>
                    <a:pt x="1592816" y="1889977"/>
                    <a:pt x="1589959" y="1891525"/>
                    <a:pt x="1588768" y="1893192"/>
                  </a:cubicBezTo>
                  <a:cubicBezTo>
                    <a:pt x="1594006" y="1897954"/>
                    <a:pt x="1597340" y="1889382"/>
                    <a:pt x="1603531" y="1889858"/>
                  </a:cubicBezTo>
                  <a:cubicBezTo>
                    <a:pt x="1601865" y="1888429"/>
                    <a:pt x="1598769" y="1888429"/>
                    <a:pt x="1595793" y="1889203"/>
                  </a:cubicBezTo>
                  <a:close/>
                  <a:moveTo>
                    <a:pt x="1246761" y="1887318"/>
                  </a:moveTo>
                  <a:lnTo>
                    <a:pt x="1246344" y="1888429"/>
                  </a:lnTo>
                  <a:cubicBezTo>
                    <a:pt x="1247296" y="1891286"/>
                    <a:pt x="1250630" y="1888905"/>
                    <a:pt x="1251583" y="1892715"/>
                  </a:cubicBezTo>
                  <a:cubicBezTo>
                    <a:pt x="1248725" y="1894144"/>
                    <a:pt x="1245868" y="1892953"/>
                    <a:pt x="1244737" y="1890989"/>
                  </a:cubicBezTo>
                  <a:close/>
                  <a:moveTo>
                    <a:pt x="1904045" y="1887000"/>
                  </a:moveTo>
                  <a:cubicBezTo>
                    <a:pt x="1904998" y="1890334"/>
                    <a:pt x="1886900" y="1896049"/>
                    <a:pt x="1881661" y="1904145"/>
                  </a:cubicBezTo>
                  <a:cubicBezTo>
                    <a:pt x="1874994" y="1905574"/>
                    <a:pt x="1884995" y="1898906"/>
                    <a:pt x="1878804" y="1899859"/>
                  </a:cubicBezTo>
                  <a:cubicBezTo>
                    <a:pt x="1865945" y="1915099"/>
                    <a:pt x="1846895" y="1918909"/>
                    <a:pt x="1833084" y="1920337"/>
                  </a:cubicBezTo>
                  <a:cubicBezTo>
                    <a:pt x="1848324" y="1905097"/>
                    <a:pt x="1883090" y="1896525"/>
                    <a:pt x="1904045" y="1887000"/>
                  </a:cubicBezTo>
                  <a:close/>
                  <a:moveTo>
                    <a:pt x="1474512" y="1886784"/>
                  </a:moveTo>
                  <a:cubicBezTo>
                    <a:pt x="1475063" y="1886375"/>
                    <a:pt x="1475063" y="1886762"/>
                    <a:pt x="1473991" y="1888429"/>
                  </a:cubicBezTo>
                  <a:cubicBezTo>
                    <a:pt x="1471610" y="1891763"/>
                    <a:pt x="1473991" y="1895572"/>
                    <a:pt x="1468753" y="1898907"/>
                  </a:cubicBezTo>
                  <a:cubicBezTo>
                    <a:pt x="1466253" y="1896406"/>
                    <a:pt x="1472861" y="1888012"/>
                    <a:pt x="1474512" y="1886784"/>
                  </a:cubicBezTo>
                  <a:close/>
                  <a:moveTo>
                    <a:pt x="1235866" y="1885571"/>
                  </a:moveTo>
                  <a:cubicBezTo>
                    <a:pt x="1237772" y="1886761"/>
                    <a:pt x="1237295" y="1887714"/>
                    <a:pt x="1235986" y="1888607"/>
                  </a:cubicBezTo>
                  <a:lnTo>
                    <a:pt x="1231658" y="1890982"/>
                  </a:lnTo>
                  <a:close/>
                  <a:moveTo>
                    <a:pt x="1438273" y="1885096"/>
                  </a:moveTo>
                  <a:cubicBezTo>
                    <a:pt x="1433034" y="1888905"/>
                    <a:pt x="1423510" y="1888429"/>
                    <a:pt x="1422081" y="1892239"/>
                  </a:cubicBezTo>
                  <a:cubicBezTo>
                    <a:pt x="1417318" y="1889382"/>
                    <a:pt x="1437797" y="1883667"/>
                    <a:pt x="1438273" y="1885096"/>
                  </a:cubicBezTo>
                  <a:close/>
                  <a:moveTo>
                    <a:pt x="1247773" y="1884619"/>
                  </a:moveTo>
                  <a:lnTo>
                    <a:pt x="1248249" y="1884619"/>
                  </a:lnTo>
                  <a:lnTo>
                    <a:pt x="1246761" y="1887318"/>
                  </a:lnTo>
                  <a:close/>
                  <a:moveTo>
                    <a:pt x="1856539" y="1883964"/>
                  </a:moveTo>
                  <a:cubicBezTo>
                    <a:pt x="1858563" y="1882595"/>
                    <a:pt x="1861183" y="1882238"/>
                    <a:pt x="1862135" y="1884619"/>
                  </a:cubicBezTo>
                  <a:lnTo>
                    <a:pt x="1854515" y="1889381"/>
                  </a:lnTo>
                  <a:cubicBezTo>
                    <a:pt x="1853086" y="1887714"/>
                    <a:pt x="1854515" y="1885333"/>
                    <a:pt x="1856539" y="1883964"/>
                  </a:cubicBezTo>
                  <a:close/>
                  <a:moveTo>
                    <a:pt x="1570682" y="1882318"/>
                  </a:moveTo>
                  <a:lnTo>
                    <a:pt x="1569182" y="1883964"/>
                  </a:lnTo>
                  <a:cubicBezTo>
                    <a:pt x="1568289" y="1884857"/>
                    <a:pt x="1567813" y="1885810"/>
                    <a:pt x="1569241" y="1887000"/>
                  </a:cubicBezTo>
                  <a:cubicBezTo>
                    <a:pt x="1564955" y="1890810"/>
                    <a:pt x="1563526" y="1887953"/>
                    <a:pt x="1560193" y="1889382"/>
                  </a:cubicBezTo>
                  <a:close/>
                  <a:moveTo>
                    <a:pt x="1673064" y="1881285"/>
                  </a:moveTo>
                  <a:cubicBezTo>
                    <a:pt x="1673064" y="1882238"/>
                    <a:pt x="1674493" y="1883190"/>
                    <a:pt x="1673064" y="1884143"/>
                  </a:cubicBezTo>
                  <a:cubicBezTo>
                    <a:pt x="1665920" y="1885571"/>
                    <a:pt x="1664491" y="1888905"/>
                    <a:pt x="1659729" y="1892239"/>
                  </a:cubicBezTo>
                  <a:lnTo>
                    <a:pt x="1657824" y="1888905"/>
                  </a:lnTo>
                  <a:cubicBezTo>
                    <a:pt x="1654014" y="1894144"/>
                    <a:pt x="1650204" y="1891763"/>
                    <a:pt x="1644489" y="1894144"/>
                  </a:cubicBezTo>
                  <a:cubicBezTo>
                    <a:pt x="1653061" y="1895097"/>
                    <a:pt x="1639726" y="1900335"/>
                    <a:pt x="1644489" y="1900335"/>
                  </a:cubicBezTo>
                  <a:lnTo>
                    <a:pt x="1644013" y="1900811"/>
                  </a:lnTo>
                  <a:cubicBezTo>
                    <a:pt x="1648775" y="1897478"/>
                    <a:pt x="1652109" y="1892239"/>
                    <a:pt x="1654966" y="1898430"/>
                  </a:cubicBezTo>
                  <a:lnTo>
                    <a:pt x="1675921" y="1885571"/>
                  </a:lnTo>
                  <a:cubicBezTo>
                    <a:pt x="1673064" y="1884619"/>
                    <a:pt x="1677826" y="1879380"/>
                    <a:pt x="1673064" y="1881285"/>
                  </a:cubicBezTo>
                  <a:close/>
                  <a:moveTo>
                    <a:pt x="1572340" y="1881201"/>
                  </a:moveTo>
                  <a:lnTo>
                    <a:pt x="1570682" y="1882318"/>
                  </a:lnTo>
                  <a:lnTo>
                    <a:pt x="1571623" y="1881285"/>
                  </a:lnTo>
                  <a:close/>
                  <a:moveTo>
                    <a:pt x="1626391" y="1873189"/>
                  </a:moveTo>
                  <a:cubicBezTo>
                    <a:pt x="1623534" y="1876047"/>
                    <a:pt x="1615438" y="1877952"/>
                    <a:pt x="1616390" y="1880809"/>
                  </a:cubicBezTo>
                  <a:cubicBezTo>
                    <a:pt x="1620200" y="1881762"/>
                    <a:pt x="1629249" y="1877475"/>
                    <a:pt x="1626391" y="1873189"/>
                  </a:cubicBezTo>
                  <a:close/>
                  <a:moveTo>
                    <a:pt x="1436845" y="1869856"/>
                  </a:moveTo>
                  <a:cubicBezTo>
                    <a:pt x="1429225" y="1872237"/>
                    <a:pt x="1420176" y="1887953"/>
                    <a:pt x="1410174" y="1883191"/>
                  </a:cubicBezTo>
                  <a:lnTo>
                    <a:pt x="1409698" y="1883667"/>
                  </a:lnTo>
                  <a:cubicBezTo>
                    <a:pt x="1408269" y="1881286"/>
                    <a:pt x="1415890" y="1879381"/>
                    <a:pt x="1417794" y="1876999"/>
                  </a:cubicBezTo>
                  <a:cubicBezTo>
                    <a:pt x="1422557" y="1881286"/>
                    <a:pt x="1413032" y="1877952"/>
                    <a:pt x="1414937" y="1881762"/>
                  </a:cubicBezTo>
                  <a:cubicBezTo>
                    <a:pt x="1424462" y="1881762"/>
                    <a:pt x="1428272" y="1867474"/>
                    <a:pt x="1436845" y="1869856"/>
                  </a:cubicBezTo>
                  <a:close/>
                  <a:moveTo>
                    <a:pt x="1689733" y="1868903"/>
                  </a:moveTo>
                  <a:lnTo>
                    <a:pt x="1689387" y="1869764"/>
                  </a:lnTo>
                  <a:lnTo>
                    <a:pt x="1680208" y="1879380"/>
                  </a:lnTo>
                  <a:cubicBezTo>
                    <a:pt x="1682113" y="1877952"/>
                    <a:pt x="1685923" y="1884619"/>
                    <a:pt x="1685923" y="1878904"/>
                  </a:cubicBezTo>
                  <a:cubicBezTo>
                    <a:pt x="1682351" y="1878904"/>
                    <a:pt x="1684732" y="1877118"/>
                    <a:pt x="1687292" y="1874975"/>
                  </a:cubicBezTo>
                  <a:lnTo>
                    <a:pt x="1689387" y="1869764"/>
                  </a:lnTo>
                  <a:lnTo>
                    <a:pt x="1690209" y="1868903"/>
                  </a:lnTo>
                  <a:close/>
                  <a:moveTo>
                    <a:pt x="1638774" y="1866998"/>
                  </a:moveTo>
                  <a:cubicBezTo>
                    <a:pt x="1636393" y="1866998"/>
                    <a:pt x="1634011" y="1867950"/>
                    <a:pt x="1630678" y="1870331"/>
                  </a:cubicBezTo>
                  <a:lnTo>
                    <a:pt x="1630202" y="1870331"/>
                  </a:lnTo>
                  <a:cubicBezTo>
                    <a:pt x="1631630" y="1873189"/>
                    <a:pt x="1633535" y="1874618"/>
                    <a:pt x="1635440" y="1874618"/>
                  </a:cubicBezTo>
                  <a:cubicBezTo>
                    <a:pt x="1639250" y="1872236"/>
                    <a:pt x="1640203" y="1869855"/>
                    <a:pt x="1638774" y="1866998"/>
                  </a:cubicBezTo>
                  <a:close/>
                  <a:moveTo>
                    <a:pt x="1851658" y="1863188"/>
                  </a:moveTo>
                  <a:cubicBezTo>
                    <a:pt x="1859754" y="1861283"/>
                    <a:pt x="1847848" y="1871284"/>
                    <a:pt x="1853563" y="1869379"/>
                  </a:cubicBezTo>
                  <a:cubicBezTo>
                    <a:pt x="1850229" y="1872712"/>
                    <a:pt x="1849753" y="1876046"/>
                    <a:pt x="1844990" y="1878904"/>
                  </a:cubicBezTo>
                  <a:cubicBezTo>
                    <a:pt x="1846895" y="1875570"/>
                    <a:pt x="1841657" y="1872236"/>
                    <a:pt x="1846895" y="1868902"/>
                  </a:cubicBezTo>
                  <a:cubicBezTo>
                    <a:pt x="1846895" y="1877475"/>
                    <a:pt x="1853087" y="1866521"/>
                    <a:pt x="1851658" y="1863188"/>
                  </a:cubicBezTo>
                  <a:close/>
                  <a:moveTo>
                    <a:pt x="718184" y="1856996"/>
                  </a:moveTo>
                  <a:cubicBezTo>
                    <a:pt x="719612" y="1860806"/>
                    <a:pt x="713421" y="1861758"/>
                    <a:pt x="710087" y="1863663"/>
                  </a:cubicBezTo>
                  <a:lnTo>
                    <a:pt x="709611" y="1863663"/>
                  </a:lnTo>
                  <a:lnTo>
                    <a:pt x="707706" y="1860330"/>
                  </a:lnTo>
                  <a:cubicBezTo>
                    <a:pt x="711992" y="1856996"/>
                    <a:pt x="714374" y="1858425"/>
                    <a:pt x="718184" y="1856996"/>
                  </a:cubicBezTo>
                  <a:close/>
                  <a:moveTo>
                    <a:pt x="1302542" y="1855568"/>
                  </a:moveTo>
                  <a:cubicBezTo>
                    <a:pt x="1300161" y="1859854"/>
                    <a:pt x="1308257" y="1858902"/>
                    <a:pt x="1305876" y="1863664"/>
                  </a:cubicBezTo>
                  <a:cubicBezTo>
                    <a:pt x="1303018" y="1862712"/>
                    <a:pt x="1294922" y="1858902"/>
                    <a:pt x="1302542" y="1855568"/>
                  </a:cubicBezTo>
                  <a:close/>
                  <a:moveTo>
                    <a:pt x="1722594" y="1852234"/>
                  </a:moveTo>
                  <a:cubicBezTo>
                    <a:pt x="1722594" y="1855091"/>
                    <a:pt x="1720213" y="1857473"/>
                    <a:pt x="1724023" y="1860330"/>
                  </a:cubicBezTo>
                  <a:lnTo>
                    <a:pt x="1734500" y="1854139"/>
                  </a:lnTo>
                  <a:cubicBezTo>
                    <a:pt x="1731643" y="1849853"/>
                    <a:pt x="1727356" y="1850329"/>
                    <a:pt x="1722594" y="1852234"/>
                  </a:cubicBezTo>
                  <a:close/>
                  <a:moveTo>
                    <a:pt x="1420175" y="1851758"/>
                  </a:moveTo>
                  <a:cubicBezTo>
                    <a:pt x="1416365" y="1853187"/>
                    <a:pt x="1405411" y="1856997"/>
                    <a:pt x="1409698" y="1861283"/>
                  </a:cubicBezTo>
                  <a:cubicBezTo>
                    <a:pt x="1412555" y="1863664"/>
                    <a:pt x="1422556" y="1855568"/>
                    <a:pt x="1420175" y="1851758"/>
                  </a:cubicBezTo>
                  <a:close/>
                  <a:moveTo>
                    <a:pt x="1704972" y="1850805"/>
                  </a:moveTo>
                  <a:cubicBezTo>
                    <a:pt x="1704020" y="1853186"/>
                    <a:pt x="1706877" y="1855091"/>
                    <a:pt x="1710211" y="1855091"/>
                  </a:cubicBezTo>
                  <a:cubicBezTo>
                    <a:pt x="1710211" y="1859854"/>
                    <a:pt x="1695447" y="1855091"/>
                    <a:pt x="1704972" y="1850805"/>
                  </a:cubicBezTo>
                  <a:close/>
                  <a:moveTo>
                    <a:pt x="1862136" y="1850210"/>
                  </a:moveTo>
                  <a:cubicBezTo>
                    <a:pt x="1863565" y="1849853"/>
                    <a:pt x="1864755" y="1850091"/>
                    <a:pt x="1865469" y="1851758"/>
                  </a:cubicBezTo>
                  <a:lnTo>
                    <a:pt x="1859278" y="1855568"/>
                  </a:lnTo>
                  <a:lnTo>
                    <a:pt x="1857373" y="1852234"/>
                  </a:lnTo>
                  <a:cubicBezTo>
                    <a:pt x="1859040" y="1851520"/>
                    <a:pt x="1860707" y="1850567"/>
                    <a:pt x="1862136" y="1850210"/>
                  </a:cubicBezTo>
                  <a:close/>
                  <a:moveTo>
                    <a:pt x="2348387" y="1849377"/>
                  </a:moveTo>
                  <a:cubicBezTo>
                    <a:pt x="2350291" y="1852234"/>
                    <a:pt x="2348863" y="1855568"/>
                    <a:pt x="2343624" y="1858426"/>
                  </a:cubicBezTo>
                  <a:cubicBezTo>
                    <a:pt x="2341719" y="1858426"/>
                    <a:pt x="2339814" y="1856997"/>
                    <a:pt x="2338385" y="1854139"/>
                  </a:cubicBezTo>
                  <a:lnTo>
                    <a:pt x="2338861" y="1854139"/>
                  </a:lnTo>
                  <a:cubicBezTo>
                    <a:pt x="2343148" y="1850329"/>
                    <a:pt x="2344576" y="1853187"/>
                    <a:pt x="2348387" y="1849377"/>
                  </a:cubicBezTo>
                  <a:close/>
                  <a:moveTo>
                    <a:pt x="1687828" y="1841757"/>
                  </a:moveTo>
                  <a:cubicBezTo>
                    <a:pt x="1680208" y="1841757"/>
                    <a:pt x="1680208" y="1841757"/>
                    <a:pt x="1672111" y="1843662"/>
                  </a:cubicBezTo>
                  <a:cubicBezTo>
                    <a:pt x="1667825" y="1853663"/>
                    <a:pt x="1647346" y="1856996"/>
                    <a:pt x="1643536" y="1864140"/>
                  </a:cubicBezTo>
                  <a:lnTo>
                    <a:pt x="1644013" y="1864140"/>
                  </a:lnTo>
                  <a:cubicBezTo>
                    <a:pt x="1649728" y="1865093"/>
                    <a:pt x="1651633" y="1858902"/>
                    <a:pt x="1655919" y="1862712"/>
                  </a:cubicBezTo>
                  <a:cubicBezTo>
                    <a:pt x="1663063" y="1856044"/>
                    <a:pt x="1675921" y="1855091"/>
                    <a:pt x="1679731" y="1845090"/>
                  </a:cubicBezTo>
                  <a:cubicBezTo>
                    <a:pt x="1682113" y="1846519"/>
                    <a:pt x="1689733" y="1845567"/>
                    <a:pt x="1687828" y="1841757"/>
                  </a:cubicBezTo>
                  <a:close/>
                  <a:moveTo>
                    <a:pt x="1349215" y="1840328"/>
                  </a:moveTo>
                  <a:cubicBezTo>
                    <a:pt x="1349215" y="1842233"/>
                    <a:pt x="1349215" y="1843662"/>
                    <a:pt x="1346357" y="1845090"/>
                  </a:cubicBezTo>
                  <a:lnTo>
                    <a:pt x="1344452" y="1845090"/>
                  </a:lnTo>
                  <a:lnTo>
                    <a:pt x="1340166" y="1847948"/>
                  </a:lnTo>
                  <a:lnTo>
                    <a:pt x="1339213" y="1847948"/>
                  </a:lnTo>
                  <a:cubicBezTo>
                    <a:pt x="1338261" y="1845090"/>
                    <a:pt x="1346357" y="1843185"/>
                    <a:pt x="1349215" y="1840328"/>
                  </a:cubicBezTo>
                  <a:close/>
                  <a:moveTo>
                    <a:pt x="2147885" y="1839375"/>
                  </a:moveTo>
                  <a:cubicBezTo>
                    <a:pt x="2147885" y="1841756"/>
                    <a:pt x="2136931" y="1848900"/>
                    <a:pt x="2134550" y="1847947"/>
                  </a:cubicBezTo>
                  <a:cubicBezTo>
                    <a:pt x="2141694" y="1844137"/>
                    <a:pt x="2141694" y="1840804"/>
                    <a:pt x="2147885" y="1839375"/>
                  </a:cubicBezTo>
                  <a:close/>
                  <a:moveTo>
                    <a:pt x="1674493" y="1837470"/>
                  </a:moveTo>
                  <a:cubicBezTo>
                    <a:pt x="1672111" y="1837470"/>
                    <a:pt x="1659253" y="1842709"/>
                    <a:pt x="1663063" y="1846043"/>
                  </a:cubicBezTo>
                  <a:cubicBezTo>
                    <a:pt x="1668301" y="1841280"/>
                    <a:pt x="1675921" y="1842709"/>
                    <a:pt x="1674493" y="1837470"/>
                  </a:cubicBezTo>
                  <a:close/>
                  <a:moveTo>
                    <a:pt x="1377789" y="1836518"/>
                  </a:moveTo>
                  <a:cubicBezTo>
                    <a:pt x="1381123" y="1837470"/>
                    <a:pt x="1385766" y="1836637"/>
                    <a:pt x="1387612" y="1836518"/>
                  </a:cubicBezTo>
                  <a:cubicBezTo>
                    <a:pt x="1389457" y="1836399"/>
                    <a:pt x="1388505" y="1836994"/>
                    <a:pt x="1380647" y="1840804"/>
                  </a:cubicBezTo>
                  <a:close/>
                  <a:moveTo>
                    <a:pt x="1350643" y="1836517"/>
                  </a:moveTo>
                  <a:cubicBezTo>
                    <a:pt x="1345404" y="1839851"/>
                    <a:pt x="1342070" y="1837470"/>
                    <a:pt x="1337308" y="1838899"/>
                  </a:cubicBezTo>
                  <a:cubicBezTo>
                    <a:pt x="1337308" y="1838899"/>
                    <a:pt x="1336355" y="1840804"/>
                    <a:pt x="1334927" y="1841756"/>
                  </a:cubicBezTo>
                  <a:cubicBezTo>
                    <a:pt x="1337784" y="1842709"/>
                    <a:pt x="1346356" y="1836041"/>
                    <a:pt x="1343975" y="1842233"/>
                  </a:cubicBezTo>
                  <a:cubicBezTo>
                    <a:pt x="1338736" y="1842233"/>
                    <a:pt x="1331116" y="1846043"/>
                    <a:pt x="1326354" y="1844138"/>
                  </a:cubicBezTo>
                  <a:cubicBezTo>
                    <a:pt x="1332069" y="1838899"/>
                    <a:pt x="1343499" y="1832707"/>
                    <a:pt x="1350643" y="1836517"/>
                  </a:cubicBezTo>
                  <a:close/>
                  <a:moveTo>
                    <a:pt x="1765933" y="1834613"/>
                  </a:moveTo>
                  <a:cubicBezTo>
                    <a:pt x="1754979" y="1839375"/>
                    <a:pt x="1741168" y="1845090"/>
                    <a:pt x="1728785" y="1845567"/>
                  </a:cubicBezTo>
                  <a:cubicBezTo>
                    <a:pt x="1730690" y="1852234"/>
                    <a:pt x="1738310" y="1845090"/>
                    <a:pt x="1737358" y="1852234"/>
                  </a:cubicBezTo>
                  <a:cubicBezTo>
                    <a:pt x="1743549" y="1844138"/>
                    <a:pt x="1759741" y="1843662"/>
                    <a:pt x="1765933" y="1834613"/>
                  </a:cubicBezTo>
                  <a:close/>
                  <a:moveTo>
                    <a:pt x="1601150" y="1834137"/>
                  </a:moveTo>
                  <a:cubicBezTo>
                    <a:pt x="1597817" y="1836518"/>
                    <a:pt x="1595435" y="1837470"/>
                    <a:pt x="1593054" y="1837470"/>
                  </a:cubicBezTo>
                  <a:cubicBezTo>
                    <a:pt x="1597817" y="1839375"/>
                    <a:pt x="1590673" y="1843185"/>
                    <a:pt x="1590673" y="1843185"/>
                  </a:cubicBezTo>
                  <a:lnTo>
                    <a:pt x="1590673" y="1843662"/>
                  </a:lnTo>
                  <a:cubicBezTo>
                    <a:pt x="1594959" y="1843662"/>
                    <a:pt x="1607341" y="1839375"/>
                    <a:pt x="1601150" y="1834137"/>
                  </a:cubicBezTo>
                  <a:close/>
                  <a:moveTo>
                    <a:pt x="1428650" y="1828750"/>
                  </a:moveTo>
                  <a:lnTo>
                    <a:pt x="1428272" y="1829374"/>
                  </a:lnTo>
                  <a:lnTo>
                    <a:pt x="1428272" y="1828898"/>
                  </a:lnTo>
                  <a:close/>
                  <a:moveTo>
                    <a:pt x="2175507" y="1826040"/>
                  </a:moveTo>
                  <a:cubicBezTo>
                    <a:pt x="2180270" y="1829374"/>
                    <a:pt x="2169316" y="1832231"/>
                    <a:pt x="2171697" y="1836041"/>
                  </a:cubicBezTo>
                  <a:cubicBezTo>
                    <a:pt x="2159791" y="1842233"/>
                    <a:pt x="2148361" y="1847471"/>
                    <a:pt x="2137407" y="1851282"/>
                  </a:cubicBezTo>
                  <a:cubicBezTo>
                    <a:pt x="2146932" y="1840804"/>
                    <a:pt x="2172650" y="1837470"/>
                    <a:pt x="2175507" y="1826040"/>
                  </a:cubicBezTo>
                  <a:close/>
                  <a:moveTo>
                    <a:pt x="1776410" y="1825564"/>
                  </a:moveTo>
                  <a:cubicBezTo>
                    <a:pt x="1770695" y="1830327"/>
                    <a:pt x="1772600" y="1827945"/>
                    <a:pt x="1766885" y="1829850"/>
                  </a:cubicBezTo>
                  <a:cubicBezTo>
                    <a:pt x="1767361" y="1833660"/>
                    <a:pt x="1779744" y="1829374"/>
                    <a:pt x="1776410" y="1825564"/>
                  </a:cubicBezTo>
                  <a:close/>
                  <a:moveTo>
                    <a:pt x="1696400" y="1822706"/>
                  </a:moveTo>
                  <a:cubicBezTo>
                    <a:pt x="1694971" y="1823659"/>
                    <a:pt x="1696400" y="1825088"/>
                    <a:pt x="1694971" y="1826517"/>
                  </a:cubicBezTo>
                  <a:cubicBezTo>
                    <a:pt x="1693066" y="1827945"/>
                    <a:pt x="1690685" y="1828898"/>
                    <a:pt x="1691161" y="1830327"/>
                  </a:cubicBezTo>
                  <a:cubicBezTo>
                    <a:pt x="1694019" y="1827945"/>
                    <a:pt x="1700686" y="1827469"/>
                    <a:pt x="1702115" y="1825088"/>
                  </a:cubicBezTo>
                  <a:cubicBezTo>
                    <a:pt x="1695448" y="1826040"/>
                    <a:pt x="1710211" y="1821754"/>
                    <a:pt x="1703068" y="1823183"/>
                  </a:cubicBezTo>
                  <a:lnTo>
                    <a:pt x="1703068" y="1822706"/>
                  </a:lnTo>
                  <a:cubicBezTo>
                    <a:pt x="1697829" y="1826040"/>
                    <a:pt x="1696400" y="1819849"/>
                    <a:pt x="1696400" y="1822706"/>
                  </a:cubicBezTo>
                  <a:close/>
                  <a:moveTo>
                    <a:pt x="1488755" y="1822231"/>
                  </a:moveTo>
                  <a:cubicBezTo>
                    <a:pt x="1483992" y="1826993"/>
                    <a:pt x="1483992" y="1820802"/>
                    <a:pt x="1479706" y="1824612"/>
                  </a:cubicBezTo>
                  <a:cubicBezTo>
                    <a:pt x="1486374" y="1828898"/>
                    <a:pt x="1473039" y="1832232"/>
                    <a:pt x="1477325" y="1836518"/>
                  </a:cubicBezTo>
                  <a:cubicBezTo>
                    <a:pt x="1481135" y="1832708"/>
                    <a:pt x="1490660" y="1828898"/>
                    <a:pt x="1488755" y="1822231"/>
                  </a:cubicBezTo>
                  <a:close/>
                  <a:moveTo>
                    <a:pt x="1466847" y="1821754"/>
                  </a:moveTo>
                  <a:cubicBezTo>
                    <a:pt x="1469229" y="1823659"/>
                    <a:pt x="1459704" y="1825088"/>
                    <a:pt x="1464466" y="1827469"/>
                  </a:cubicBezTo>
                  <a:cubicBezTo>
                    <a:pt x="1460656" y="1830803"/>
                    <a:pt x="1454465" y="1826993"/>
                    <a:pt x="1453989" y="1830803"/>
                  </a:cubicBezTo>
                  <a:lnTo>
                    <a:pt x="1454465" y="1831279"/>
                  </a:lnTo>
                  <a:cubicBezTo>
                    <a:pt x="1454465" y="1831279"/>
                    <a:pt x="1452084" y="1830327"/>
                    <a:pt x="1450655" y="1828898"/>
                  </a:cubicBezTo>
                  <a:cubicBezTo>
                    <a:pt x="1455894" y="1827469"/>
                    <a:pt x="1460180" y="1826993"/>
                    <a:pt x="1466847" y="1821754"/>
                  </a:cubicBezTo>
                  <a:close/>
                  <a:moveTo>
                    <a:pt x="1880616" y="1821708"/>
                  </a:moveTo>
                  <a:lnTo>
                    <a:pt x="1881185" y="1821754"/>
                  </a:lnTo>
                  <a:lnTo>
                    <a:pt x="1881003" y="1821902"/>
                  </a:lnTo>
                  <a:close/>
                  <a:moveTo>
                    <a:pt x="1364931" y="1820801"/>
                  </a:moveTo>
                  <a:cubicBezTo>
                    <a:pt x="1365883" y="1822230"/>
                    <a:pt x="1366836" y="1824135"/>
                    <a:pt x="1368741" y="1823182"/>
                  </a:cubicBezTo>
                  <a:cubicBezTo>
                    <a:pt x="1366836" y="1826516"/>
                    <a:pt x="1357787" y="1832231"/>
                    <a:pt x="1355882" y="1832231"/>
                  </a:cubicBezTo>
                  <a:cubicBezTo>
                    <a:pt x="1358740" y="1828421"/>
                    <a:pt x="1356358" y="1824135"/>
                    <a:pt x="1364931" y="1820801"/>
                  </a:cubicBezTo>
                  <a:close/>
                  <a:moveTo>
                    <a:pt x="1585910" y="1820325"/>
                  </a:moveTo>
                  <a:cubicBezTo>
                    <a:pt x="1584958" y="1827469"/>
                    <a:pt x="1581148" y="1824611"/>
                    <a:pt x="1573052" y="1829374"/>
                  </a:cubicBezTo>
                  <a:cubicBezTo>
                    <a:pt x="1576385" y="1832708"/>
                    <a:pt x="1578290" y="1832708"/>
                    <a:pt x="1576385" y="1837470"/>
                  </a:cubicBezTo>
                  <a:cubicBezTo>
                    <a:pt x="1582577" y="1838899"/>
                    <a:pt x="1594483" y="1825088"/>
                    <a:pt x="1595911" y="1831755"/>
                  </a:cubicBezTo>
                  <a:cubicBezTo>
                    <a:pt x="1606865" y="1825088"/>
                    <a:pt x="1593530" y="1818420"/>
                    <a:pt x="1585910" y="1820325"/>
                  </a:cubicBezTo>
                  <a:close/>
                  <a:moveTo>
                    <a:pt x="1438750" y="1819849"/>
                  </a:moveTo>
                  <a:cubicBezTo>
                    <a:pt x="1433987" y="1826040"/>
                    <a:pt x="1446846" y="1822706"/>
                    <a:pt x="1438750" y="1828898"/>
                  </a:cubicBezTo>
                  <a:cubicBezTo>
                    <a:pt x="1439464" y="1826754"/>
                    <a:pt x="1438154" y="1825802"/>
                    <a:pt x="1436011" y="1825862"/>
                  </a:cubicBezTo>
                  <a:lnTo>
                    <a:pt x="1428650" y="1828750"/>
                  </a:lnTo>
                  <a:lnTo>
                    <a:pt x="1430832" y="1825147"/>
                  </a:lnTo>
                  <a:cubicBezTo>
                    <a:pt x="1433035" y="1823778"/>
                    <a:pt x="1436131" y="1822230"/>
                    <a:pt x="1438750" y="1819849"/>
                  </a:cubicBezTo>
                  <a:close/>
                  <a:moveTo>
                    <a:pt x="1737901" y="1818844"/>
                  </a:moveTo>
                  <a:cubicBezTo>
                    <a:pt x="1742924" y="1817527"/>
                    <a:pt x="1737834" y="1825921"/>
                    <a:pt x="1729261" y="1824135"/>
                  </a:cubicBezTo>
                  <a:cubicBezTo>
                    <a:pt x="1733428" y="1820801"/>
                    <a:pt x="1736226" y="1819283"/>
                    <a:pt x="1737901" y="1818844"/>
                  </a:cubicBezTo>
                  <a:close/>
                  <a:moveTo>
                    <a:pt x="1675445" y="1814551"/>
                  </a:moveTo>
                  <a:cubicBezTo>
                    <a:pt x="1674612" y="1813658"/>
                    <a:pt x="1673779" y="1813658"/>
                    <a:pt x="1670683" y="1816515"/>
                  </a:cubicBezTo>
                  <a:lnTo>
                    <a:pt x="1670206" y="1816039"/>
                  </a:lnTo>
                  <a:cubicBezTo>
                    <a:pt x="1672588" y="1815087"/>
                    <a:pt x="1674493" y="1817944"/>
                    <a:pt x="1672588" y="1819373"/>
                  </a:cubicBezTo>
                  <a:cubicBezTo>
                    <a:pt x="1672111" y="1818420"/>
                    <a:pt x="1669254" y="1819849"/>
                    <a:pt x="1669730" y="1821278"/>
                  </a:cubicBezTo>
                  <a:cubicBezTo>
                    <a:pt x="1672588" y="1821754"/>
                    <a:pt x="1677350" y="1817944"/>
                    <a:pt x="1680208" y="1817944"/>
                  </a:cubicBezTo>
                  <a:cubicBezTo>
                    <a:pt x="1677112" y="1817230"/>
                    <a:pt x="1676279" y="1815444"/>
                    <a:pt x="1675445" y="1814551"/>
                  </a:cubicBezTo>
                  <a:close/>
                  <a:moveTo>
                    <a:pt x="1690299" y="1813256"/>
                  </a:moveTo>
                  <a:cubicBezTo>
                    <a:pt x="1689673" y="1812973"/>
                    <a:pt x="1688542" y="1813539"/>
                    <a:pt x="1686875" y="1815563"/>
                  </a:cubicBezTo>
                  <a:cubicBezTo>
                    <a:pt x="1688304" y="1815087"/>
                    <a:pt x="1689256" y="1815087"/>
                    <a:pt x="1689733" y="1816515"/>
                  </a:cubicBezTo>
                  <a:cubicBezTo>
                    <a:pt x="1687828" y="1818420"/>
                    <a:pt x="1683065" y="1822230"/>
                    <a:pt x="1683065" y="1822230"/>
                  </a:cubicBezTo>
                  <a:cubicBezTo>
                    <a:pt x="1689495" y="1822587"/>
                    <a:pt x="1692174" y="1814104"/>
                    <a:pt x="1690299" y="1813256"/>
                  </a:cubicBezTo>
                  <a:close/>
                  <a:moveTo>
                    <a:pt x="1768314" y="1809848"/>
                  </a:moveTo>
                  <a:cubicBezTo>
                    <a:pt x="1766409" y="1809848"/>
                    <a:pt x="1758313" y="1814610"/>
                    <a:pt x="1760694" y="1817468"/>
                  </a:cubicBezTo>
                  <a:cubicBezTo>
                    <a:pt x="1764980" y="1815087"/>
                    <a:pt x="1768314" y="1812705"/>
                    <a:pt x="1768314" y="1809848"/>
                  </a:cubicBezTo>
                  <a:close/>
                  <a:moveTo>
                    <a:pt x="1395172" y="1807229"/>
                  </a:moveTo>
                  <a:cubicBezTo>
                    <a:pt x="1400053" y="1806038"/>
                    <a:pt x="1405411" y="1806038"/>
                    <a:pt x="1407316" y="1807943"/>
                  </a:cubicBezTo>
                  <a:cubicBezTo>
                    <a:pt x="1404459" y="1814134"/>
                    <a:pt x="1395886" y="1806514"/>
                    <a:pt x="1392552" y="1814134"/>
                  </a:cubicBezTo>
                  <a:cubicBezTo>
                    <a:pt x="1391600" y="1810800"/>
                    <a:pt x="1389219" y="1810800"/>
                    <a:pt x="1385885" y="1814134"/>
                  </a:cubicBezTo>
                  <a:lnTo>
                    <a:pt x="1385885" y="1813658"/>
                  </a:lnTo>
                  <a:cubicBezTo>
                    <a:pt x="1385885" y="1810800"/>
                    <a:pt x="1390290" y="1808419"/>
                    <a:pt x="1395172" y="1807229"/>
                  </a:cubicBezTo>
                  <a:close/>
                  <a:moveTo>
                    <a:pt x="1533046" y="1803657"/>
                  </a:moveTo>
                  <a:cubicBezTo>
                    <a:pt x="1526855" y="1803657"/>
                    <a:pt x="1516377" y="1808420"/>
                    <a:pt x="1513044" y="1814611"/>
                  </a:cubicBezTo>
                  <a:cubicBezTo>
                    <a:pt x="1520664" y="1811277"/>
                    <a:pt x="1530665" y="1807467"/>
                    <a:pt x="1533046" y="1803657"/>
                  </a:cubicBezTo>
                  <a:close/>
                  <a:moveTo>
                    <a:pt x="2177888" y="1801752"/>
                  </a:moveTo>
                  <a:cubicBezTo>
                    <a:pt x="2173602" y="1801752"/>
                    <a:pt x="2174078" y="1804133"/>
                    <a:pt x="2170268" y="1806515"/>
                  </a:cubicBezTo>
                  <a:lnTo>
                    <a:pt x="2170268" y="1806038"/>
                  </a:lnTo>
                  <a:cubicBezTo>
                    <a:pt x="2170268" y="1806038"/>
                    <a:pt x="2170268" y="1803181"/>
                    <a:pt x="2169792" y="1802228"/>
                  </a:cubicBezTo>
                  <a:cubicBezTo>
                    <a:pt x="2173602" y="1799371"/>
                    <a:pt x="2176459" y="1798418"/>
                    <a:pt x="2177888" y="1801752"/>
                  </a:cubicBezTo>
                  <a:close/>
                  <a:moveTo>
                    <a:pt x="1422080" y="1801275"/>
                  </a:moveTo>
                  <a:cubicBezTo>
                    <a:pt x="1421604" y="1803656"/>
                    <a:pt x="1419699" y="1805561"/>
                    <a:pt x="1418270" y="1807942"/>
                  </a:cubicBezTo>
                  <a:cubicBezTo>
                    <a:pt x="1418746" y="1809848"/>
                    <a:pt x="1426366" y="1807942"/>
                    <a:pt x="1424938" y="1805561"/>
                  </a:cubicBezTo>
                  <a:cubicBezTo>
                    <a:pt x="1431129" y="1807466"/>
                    <a:pt x="1416365" y="1815563"/>
                    <a:pt x="1413031" y="1816039"/>
                  </a:cubicBezTo>
                  <a:lnTo>
                    <a:pt x="1412555" y="1815563"/>
                  </a:lnTo>
                  <a:cubicBezTo>
                    <a:pt x="1406840" y="1813658"/>
                    <a:pt x="1420175" y="1805561"/>
                    <a:pt x="1410650" y="1809371"/>
                  </a:cubicBezTo>
                  <a:cubicBezTo>
                    <a:pt x="1410174" y="1805085"/>
                    <a:pt x="1419223" y="1803180"/>
                    <a:pt x="1422080" y="1801275"/>
                  </a:cubicBezTo>
                  <a:close/>
                  <a:moveTo>
                    <a:pt x="1962491" y="1799548"/>
                  </a:moveTo>
                  <a:lnTo>
                    <a:pt x="1962148" y="1800322"/>
                  </a:lnTo>
                  <a:lnTo>
                    <a:pt x="1962148" y="1799846"/>
                  </a:lnTo>
                  <a:close/>
                  <a:moveTo>
                    <a:pt x="2202177" y="1799370"/>
                  </a:moveTo>
                  <a:cubicBezTo>
                    <a:pt x="2202177" y="1802227"/>
                    <a:pt x="2199320" y="1804609"/>
                    <a:pt x="2194557" y="1806990"/>
                  </a:cubicBezTo>
                  <a:cubicBezTo>
                    <a:pt x="2194557" y="1806990"/>
                    <a:pt x="2194557" y="1804132"/>
                    <a:pt x="2194081" y="1803180"/>
                  </a:cubicBezTo>
                  <a:cubicBezTo>
                    <a:pt x="2196462" y="1803180"/>
                    <a:pt x="2198844" y="1801751"/>
                    <a:pt x="2202177" y="1799370"/>
                  </a:cubicBezTo>
                  <a:close/>
                  <a:moveTo>
                    <a:pt x="1638298" y="1796036"/>
                  </a:moveTo>
                  <a:cubicBezTo>
                    <a:pt x="1643060" y="1795084"/>
                    <a:pt x="1640203" y="1802227"/>
                    <a:pt x="1634964" y="1803656"/>
                  </a:cubicBezTo>
                  <a:cubicBezTo>
                    <a:pt x="1634964" y="1803656"/>
                    <a:pt x="1636393" y="1801751"/>
                    <a:pt x="1637345" y="1800798"/>
                  </a:cubicBezTo>
                  <a:cubicBezTo>
                    <a:pt x="1631154" y="1800798"/>
                    <a:pt x="1638774" y="1798417"/>
                    <a:pt x="1638298" y="1796036"/>
                  </a:cubicBezTo>
                  <a:close/>
                  <a:moveTo>
                    <a:pt x="1671159" y="1791750"/>
                  </a:moveTo>
                  <a:cubicBezTo>
                    <a:pt x="1675922" y="1795560"/>
                    <a:pt x="1667349" y="1801275"/>
                    <a:pt x="1663063" y="1801275"/>
                  </a:cubicBezTo>
                  <a:cubicBezTo>
                    <a:pt x="1664968" y="1797941"/>
                    <a:pt x="1667825" y="1795084"/>
                    <a:pt x="1671159" y="1791750"/>
                  </a:cubicBezTo>
                  <a:close/>
                  <a:moveTo>
                    <a:pt x="1457662" y="1790793"/>
                  </a:moveTo>
                  <a:lnTo>
                    <a:pt x="1456370" y="1793179"/>
                  </a:lnTo>
                  <a:lnTo>
                    <a:pt x="1456370" y="1792226"/>
                  </a:lnTo>
                  <a:close/>
                  <a:moveTo>
                    <a:pt x="1480779" y="1790143"/>
                  </a:moveTo>
                  <a:cubicBezTo>
                    <a:pt x="1481850" y="1790678"/>
                    <a:pt x="1482803" y="1791512"/>
                    <a:pt x="1484469" y="1790798"/>
                  </a:cubicBezTo>
                  <a:cubicBezTo>
                    <a:pt x="1484469" y="1794608"/>
                    <a:pt x="1476373" y="1795560"/>
                    <a:pt x="1476373" y="1791274"/>
                  </a:cubicBezTo>
                  <a:cubicBezTo>
                    <a:pt x="1478516" y="1789369"/>
                    <a:pt x="1479707" y="1789607"/>
                    <a:pt x="1480779" y="1790143"/>
                  </a:cubicBezTo>
                  <a:close/>
                  <a:moveTo>
                    <a:pt x="1546500" y="1789251"/>
                  </a:moveTo>
                  <a:cubicBezTo>
                    <a:pt x="1543643" y="1790798"/>
                    <a:pt x="1541143" y="1793418"/>
                    <a:pt x="1542095" y="1795085"/>
                  </a:cubicBezTo>
                  <a:cubicBezTo>
                    <a:pt x="1545429" y="1794132"/>
                    <a:pt x="1551144" y="1794132"/>
                    <a:pt x="1553049" y="1789846"/>
                  </a:cubicBezTo>
                  <a:cubicBezTo>
                    <a:pt x="1552573" y="1787226"/>
                    <a:pt x="1549358" y="1787703"/>
                    <a:pt x="1546500" y="1789251"/>
                  </a:cubicBezTo>
                  <a:close/>
                  <a:moveTo>
                    <a:pt x="1968815" y="1788416"/>
                  </a:moveTo>
                  <a:cubicBezTo>
                    <a:pt x="1968815" y="1789845"/>
                    <a:pt x="1968339" y="1791274"/>
                    <a:pt x="1970244" y="1790321"/>
                  </a:cubicBezTo>
                  <a:cubicBezTo>
                    <a:pt x="1970959" y="1791988"/>
                    <a:pt x="1969530" y="1793536"/>
                    <a:pt x="1967625" y="1795084"/>
                  </a:cubicBezTo>
                  <a:lnTo>
                    <a:pt x="1962491" y="1799548"/>
                  </a:lnTo>
                  <a:lnTo>
                    <a:pt x="1964232" y="1795619"/>
                  </a:lnTo>
                  <a:cubicBezTo>
                    <a:pt x="1965482" y="1793059"/>
                    <a:pt x="1967149" y="1790083"/>
                    <a:pt x="1968815" y="1788416"/>
                  </a:cubicBezTo>
                  <a:close/>
                  <a:moveTo>
                    <a:pt x="1584660" y="1786154"/>
                  </a:moveTo>
                  <a:cubicBezTo>
                    <a:pt x="1587577" y="1785559"/>
                    <a:pt x="1590435" y="1786273"/>
                    <a:pt x="1591149" y="1788893"/>
                  </a:cubicBezTo>
                  <a:cubicBezTo>
                    <a:pt x="1586387" y="1789846"/>
                    <a:pt x="1583529" y="1787941"/>
                    <a:pt x="1577814" y="1791274"/>
                  </a:cubicBezTo>
                  <a:cubicBezTo>
                    <a:pt x="1578767" y="1788654"/>
                    <a:pt x="1581743" y="1786749"/>
                    <a:pt x="1584660" y="1786154"/>
                  </a:cubicBezTo>
                  <a:close/>
                  <a:moveTo>
                    <a:pt x="1750216" y="1786035"/>
                  </a:moveTo>
                  <a:cubicBezTo>
                    <a:pt x="1749264" y="1791750"/>
                    <a:pt x="1735929" y="1796513"/>
                    <a:pt x="1733548" y="1802227"/>
                  </a:cubicBezTo>
                  <a:cubicBezTo>
                    <a:pt x="1732119" y="1798894"/>
                    <a:pt x="1741168" y="1790321"/>
                    <a:pt x="1750216" y="1786035"/>
                  </a:cubicBezTo>
                  <a:close/>
                  <a:moveTo>
                    <a:pt x="1510187" y="1785559"/>
                  </a:moveTo>
                  <a:cubicBezTo>
                    <a:pt x="1510187" y="1790321"/>
                    <a:pt x="1508758" y="1790321"/>
                    <a:pt x="1502567" y="1793179"/>
                  </a:cubicBezTo>
                  <a:cubicBezTo>
                    <a:pt x="1498757" y="1790321"/>
                    <a:pt x="1507329" y="1787940"/>
                    <a:pt x="1510187" y="1785559"/>
                  </a:cubicBezTo>
                  <a:close/>
                  <a:moveTo>
                    <a:pt x="1449227" y="1785559"/>
                  </a:moveTo>
                  <a:lnTo>
                    <a:pt x="1452561" y="1790798"/>
                  </a:lnTo>
                  <a:cubicBezTo>
                    <a:pt x="1448751" y="1793179"/>
                    <a:pt x="1447798" y="1787940"/>
                    <a:pt x="1443512" y="1790321"/>
                  </a:cubicBezTo>
                  <a:lnTo>
                    <a:pt x="1443988" y="1790321"/>
                  </a:lnTo>
                  <a:cubicBezTo>
                    <a:pt x="1443036" y="1786512"/>
                    <a:pt x="1445417" y="1787940"/>
                    <a:pt x="1449227" y="1785559"/>
                  </a:cubicBezTo>
                  <a:close/>
                  <a:moveTo>
                    <a:pt x="1976971" y="1784904"/>
                  </a:moveTo>
                  <a:cubicBezTo>
                    <a:pt x="1979412" y="1784606"/>
                    <a:pt x="1981436" y="1785558"/>
                    <a:pt x="1979769" y="1788416"/>
                  </a:cubicBezTo>
                  <a:cubicBezTo>
                    <a:pt x="1977864" y="1789369"/>
                    <a:pt x="1977388" y="1786988"/>
                    <a:pt x="1975483" y="1788416"/>
                  </a:cubicBezTo>
                  <a:cubicBezTo>
                    <a:pt x="1974054" y="1788893"/>
                    <a:pt x="1974531" y="1789845"/>
                    <a:pt x="1974531" y="1790321"/>
                  </a:cubicBezTo>
                  <a:lnTo>
                    <a:pt x="1974531" y="1789845"/>
                  </a:lnTo>
                  <a:cubicBezTo>
                    <a:pt x="1973102" y="1795560"/>
                    <a:pt x="1974531" y="1786035"/>
                    <a:pt x="1971673" y="1788893"/>
                  </a:cubicBezTo>
                  <a:cubicBezTo>
                    <a:pt x="1971673" y="1786750"/>
                    <a:pt x="1974531" y="1785202"/>
                    <a:pt x="1976971" y="1784904"/>
                  </a:cubicBezTo>
                  <a:close/>
                  <a:moveTo>
                    <a:pt x="1435892" y="1784607"/>
                  </a:moveTo>
                  <a:cubicBezTo>
                    <a:pt x="1435892" y="1788893"/>
                    <a:pt x="1430177" y="1793180"/>
                    <a:pt x="1425891" y="1792227"/>
                  </a:cubicBezTo>
                  <a:cubicBezTo>
                    <a:pt x="1426843" y="1796037"/>
                    <a:pt x="1429701" y="1793656"/>
                    <a:pt x="1431129" y="1796513"/>
                  </a:cubicBezTo>
                  <a:cubicBezTo>
                    <a:pt x="1422557" y="1797466"/>
                    <a:pt x="1412556" y="1798418"/>
                    <a:pt x="1409698" y="1805086"/>
                  </a:cubicBezTo>
                  <a:cubicBezTo>
                    <a:pt x="1405888" y="1806991"/>
                    <a:pt x="1409698" y="1801276"/>
                    <a:pt x="1408269" y="1799847"/>
                  </a:cubicBezTo>
                  <a:cubicBezTo>
                    <a:pt x="1419223" y="1796513"/>
                    <a:pt x="1425414" y="1791274"/>
                    <a:pt x="1435892" y="1784607"/>
                  </a:cubicBezTo>
                  <a:close/>
                  <a:moveTo>
                    <a:pt x="1568289" y="1783654"/>
                  </a:moveTo>
                  <a:cubicBezTo>
                    <a:pt x="1564479" y="1788893"/>
                    <a:pt x="1558287" y="1787941"/>
                    <a:pt x="1557811" y="1793180"/>
                  </a:cubicBezTo>
                  <a:cubicBezTo>
                    <a:pt x="1561621" y="1790322"/>
                    <a:pt x="1573527" y="1788893"/>
                    <a:pt x="1568289" y="1783654"/>
                  </a:cubicBezTo>
                  <a:close/>
                  <a:moveTo>
                    <a:pt x="1959766" y="1781273"/>
                  </a:moveTo>
                  <a:cubicBezTo>
                    <a:pt x="1961195" y="1783654"/>
                    <a:pt x="1963100" y="1783654"/>
                    <a:pt x="1966434" y="1781273"/>
                  </a:cubicBezTo>
                  <a:cubicBezTo>
                    <a:pt x="1968339" y="1783178"/>
                    <a:pt x="1961672" y="1785083"/>
                    <a:pt x="1959766" y="1786988"/>
                  </a:cubicBezTo>
                  <a:cubicBezTo>
                    <a:pt x="1961195" y="1783654"/>
                    <a:pt x="1957385" y="1783178"/>
                    <a:pt x="1953099" y="1786988"/>
                  </a:cubicBezTo>
                  <a:cubicBezTo>
                    <a:pt x="1953099" y="1786988"/>
                    <a:pt x="1957861" y="1783178"/>
                    <a:pt x="1959766" y="1781273"/>
                  </a:cubicBezTo>
                  <a:close/>
                  <a:moveTo>
                    <a:pt x="1463514" y="1781273"/>
                  </a:moveTo>
                  <a:cubicBezTo>
                    <a:pt x="1466371" y="1779844"/>
                    <a:pt x="1466848" y="1784130"/>
                    <a:pt x="1470181" y="1781273"/>
                  </a:cubicBezTo>
                  <a:cubicBezTo>
                    <a:pt x="1469229" y="1786987"/>
                    <a:pt x="1463038" y="1782225"/>
                    <a:pt x="1459704" y="1784606"/>
                  </a:cubicBezTo>
                  <a:cubicBezTo>
                    <a:pt x="1458514" y="1785796"/>
                    <a:pt x="1459347" y="1787225"/>
                    <a:pt x="1459645" y="1788594"/>
                  </a:cubicBezTo>
                  <a:lnTo>
                    <a:pt x="1457662" y="1790793"/>
                  </a:lnTo>
                  <a:lnTo>
                    <a:pt x="1457918" y="1790321"/>
                  </a:lnTo>
                  <a:cubicBezTo>
                    <a:pt x="1458394" y="1789011"/>
                    <a:pt x="1458275" y="1787939"/>
                    <a:pt x="1455894" y="1788892"/>
                  </a:cubicBezTo>
                  <a:cubicBezTo>
                    <a:pt x="1454942" y="1784130"/>
                    <a:pt x="1463514" y="1784606"/>
                    <a:pt x="1463514" y="1781273"/>
                  </a:cubicBezTo>
                  <a:close/>
                  <a:moveTo>
                    <a:pt x="1639250" y="1778892"/>
                  </a:moveTo>
                  <a:cubicBezTo>
                    <a:pt x="1633536" y="1782702"/>
                    <a:pt x="1630202" y="1780797"/>
                    <a:pt x="1624963" y="1783178"/>
                  </a:cubicBezTo>
                  <a:cubicBezTo>
                    <a:pt x="1625439" y="1780797"/>
                    <a:pt x="1636869" y="1776510"/>
                    <a:pt x="1639250" y="1778892"/>
                  </a:cubicBezTo>
                  <a:close/>
                  <a:moveTo>
                    <a:pt x="1994533" y="1778416"/>
                  </a:moveTo>
                  <a:lnTo>
                    <a:pt x="1994828" y="1778859"/>
                  </a:lnTo>
                  <a:lnTo>
                    <a:pt x="1994533" y="1778892"/>
                  </a:lnTo>
                  <a:close/>
                  <a:moveTo>
                    <a:pt x="2002629" y="1775082"/>
                  </a:moveTo>
                  <a:cubicBezTo>
                    <a:pt x="2003582" y="1774129"/>
                    <a:pt x="2004534" y="1774606"/>
                    <a:pt x="2005011" y="1775082"/>
                  </a:cubicBezTo>
                  <a:lnTo>
                    <a:pt x="2006439" y="1776987"/>
                  </a:lnTo>
                  <a:cubicBezTo>
                    <a:pt x="2001200" y="1778892"/>
                    <a:pt x="2001200" y="1778892"/>
                    <a:pt x="1997391" y="1782702"/>
                  </a:cubicBezTo>
                  <a:lnTo>
                    <a:pt x="1994828" y="1778859"/>
                  </a:lnTo>
                  <a:lnTo>
                    <a:pt x="1998760" y="1778416"/>
                  </a:lnTo>
                  <a:cubicBezTo>
                    <a:pt x="2000844" y="1777939"/>
                    <a:pt x="2002868" y="1776987"/>
                    <a:pt x="2002629" y="1775082"/>
                  </a:cubicBezTo>
                  <a:close/>
                  <a:moveTo>
                    <a:pt x="1651156" y="1774605"/>
                  </a:moveTo>
                  <a:cubicBezTo>
                    <a:pt x="1654014" y="1776034"/>
                    <a:pt x="1657824" y="1774605"/>
                    <a:pt x="1659729" y="1777939"/>
                  </a:cubicBezTo>
                  <a:cubicBezTo>
                    <a:pt x="1653538" y="1782701"/>
                    <a:pt x="1650680" y="1777939"/>
                    <a:pt x="1644965" y="1781272"/>
                  </a:cubicBezTo>
                  <a:cubicBezTo>
                    <a:pt x="1644965" y="1781272"/>
                    <a:pt x="1648775" y="1776986"/>
                    <a:pt x="1651156" y="1774605"/>
                  </a:cubicBezTo>
                  <a:close/>
                  <a:moveTo>
                    <a:pt x="1813081" y="1769367"/>
                  </a:moveTo>
                  <a:cubicBezTo>
                    <a:pt x="1804509" y="1773653"/>
                    <a:pt x="1786888" y="1781749"/>
                    <a:pt x="1789745" y="1791274"/>
                  </a:cubicBezTo>
                  <a:cubicBezTo>
                    <a:pt x="1795936" y="1788893"/>
                    <a:pt x="1800699" y="1784607"/>
                    <a:pt x="1810700" y="1781273"/>
                  </a:cubicBezTo>
                  <a:cubicBezTo>
                    <a:pt x="1811176" y="1777463"/>
                    <a:pt x="1816415" y="1773653"/>
                    <a:pt x="1813081" y="1769367"/>
                  </a:cubicBezTo>
                  <a:close/>
                  <a:moveTo>
                    <a:pt x="1541143" y="1768414"/>
                  </a:moveTo>
                  <a:cubicBezTo>
                    <a:pt x="1534475" y="1770795"/>
                    <a:pt x="1534475" y="1773652"/>
                    <a:pt x="1528284" y="1774605"/>
                  </a:cubicBezTo>
                  <a:cubicBezTo>
                    <a:pt x="1528284" y="1774605"/>
                    <a:pt x="1540190" y="1763651"/>
                    <a:pt x="1541143" y="1768414"/>
                  </a:cubicBezTo>
                  <a:close/>
                  <a:moveTo>
                    <a:pt x="1820642" y="1766807"/>
                  </a:moveTo>
                  <a:cubicBezTo>
                    <a:pt x="1819273" y="1766033"/>
                    <a:pt x="1817606" y="1766033"/>
                    <a:pt x="1814986" y="1768414"/>
                  </a:cubicBezTo>
                  <a:lnTo>
                    <a:pt x="1817844" y="1772700"/>
                  </a:lnTo>
                  <a:cubicBezTo>
                    <a:pt x="1820225" y="1770795"/>
                    <a:pt x="1822606" y="1769843"/>
                    <a:pt x="1824511" y="1769843"/>
                  </a:cubicBezTo>
                  <a:cubicBezTo>
                    <a:pt x="1823083" y="1769129"/>
                    <a:pt x="1822011" y="1767581"/>
                    <a:pt x="1820642" y="1766807"/>
                  </a:cubicBezTo>
                  <a:close/>
                  <a:moveTo>
                    <a:pt x="1993213" y="1766246"/>
                  </a:moveTo>
                  <a:lnTo>
                    <a:pt x="1992627" y="1766509"/>
                  </a:lnTo>
                  <a:lnTo>
                    <a:pt x="1992151" y="1766509"/>
                  </a:lnTo>
                  <a:close/>
                  <a:moveTo>
                    <a:pt x="1479706" y="1762223"/>
                  </a:moveTo>
                  <a:cubicBezTo>
                    <a:pt x="1479706" y="1764128"/>
                    <a:pt x="1475420" y="1766033"/>
                    <a:pt x="1479706" y="1768414"/>
                  </a:cubicBezTo>
                  <a:cubicBezTo>
                    <a:pt x="1476372" y="1769843"/>
                    <a:pt x="1475896" y="1765080"/>
                    <a:pt x="1471610" y="1768890"/>
                  </a:cubicBezTo>
                  <a:cubicBezTo>
                    <a:pt x="1473039" y="1765080"/>
                    <a:pt x="1475420" y="1764128"/>
                    <a:pt x="1479706" y="1762223"/>
                  </a:cubicBezTo>
                  <a:close/>
                  <a:moveTo>
                    <a:pt x="1657527" y="1762044"/>
                  </a:moveTo>
                  <a:cubicBezTo>
                    <a:pt x="1659729" y="1761389"/>
                    <a:pt x="1662111" y="1761508"/>
                    <a:pt x="1662587" y="1763175"/>
                  </a:cubicBezTo>
                  <a:cubicBezTo>
                    <a:pt x="1658777" y="1767938"/>
                    <a:pt x="1657824" y="1766033"/>
                    <a:pt x="1653538" y="1765557"/>
                  </a:cubicBezTo>
                  <a:cubicBezTo>
                    <a:pt x="1653300" y="1764128"/>
                    <a:pt x="1655324" y="1762699"/>
                    <a:pt x="1657527" y="1762044"/>
                  </a:cubicBezTo>
                  <a:close/>
                  <a:moveTo>
                    <a:pt x="1505900" y="1759842"/>
                  </a:moveTo>
                  <a:cubicBezTo>
                    <a:pt x="1505424" y="1765081"/>
                    <a:pt x="1497804" y="1764128"/>
                    <a:pt x="1496851" y="1768414"/>
                  </a:cubicBezTo>
                  <a:cubicBezTo>
                    <a:pt x="1501137" y="1768414"/>
                    <a:pt x="1512567" y="1759842"/>
                    <a:pt x="1505900" y="1759842"/>
                  </a:cubicBezTo>
                  <a:close/>
                  <a:moveTo>
                    <a:pt x="1735431" y="1759612"/>
                  </a:moveTo>
                  <a:lnTo>
                    <a:pt x="1734500" y="1760318"/>
                  </a:lnTo>
                  <a:lnTo>
                    <a:pt x="1734500" y="1759841"/>
                  </a:lnTo>
                  <a:close/>
                  <a:moveTo>
                    <a:pt x="1510662" y="1754127"/>
                  </a:moveTo>
                  <a:cubicBezTo>
                    <a:pt x="1513044" y="1758889"/>
                    <a:pt x="1515901" y="1756984"/>
                    <a:pt x="1522092" y="1761747"/>
                  </a:cubicBezTo>
                  <a:cubicBezTo>
                    <a:pt x="1519235" y="1763176"/>
                    <a:pt x="1519711" y="1765081"/>
                    <a:pt x="1516854" y="1766509"/>
                  </a:cubicBezTo>
                  <a:cubicBezTo>
                    <a:pt x="1516140" y="1765080"/>
                    <a:pt x="1515068" y="1764961"/>
                    <a:pt x="1514056" y="1764723"/>
                  </a:cubicBezTo>
                  <a:lnTo>
                    <a:pt x="1511804" y="1762416"/>
                  </a:lnTo>
                  <a:lnTo>
                    <a:pt x="1512091" y="1762223"/>
                  </a:lnTo>
                  <a:lnTo>
                    <a:pt x="1511615" y="1762223"/>
                  </a:lnTo>
                  <a:lnTo>
                    <a:pt x="1511804" y="1762416"/>
                  </a:lnTo>
                  <a:lnTo>
                    <a:pt x="1490184" y="1776987"/>
                  </a:lnTo>
                  <a:cubicBezTo>
                    <a:pt x="1489707" y="1773177"/>
                    <a:pt x="1495422" y="1776034"/>
                    <a:pt x="1495422" y="1772224"/>
                  </a:cubicBezTo>
                  <a:cubicBezTo>
                    <a:pt x="1492565" y="1766986"/>
                    <a:pt x="1483992" y="1775082"/>
                    <a:pt x="1479706" y="1774129"/>
                  </a:cubicBezTo>
                  <a:cubicBezTo>
                    <a:pt x="1480421" y="1772224"/>
                    <a:pt x="1485778" y="1770914"/>
                    <a:pt x="1490541" y="1769010"/>
                  </a:cubicBezTo>
                  <a:lnTo>
                    <a:pt x="1494845" y="1763859"/>
                  </a:lnTo>
                  <a:lnTo>
                    <a:pt x="1483517" y="1767937"/>
                  </a:lnTo>
                  <a:cubicBezTo>
                    <a:pt x="1483517" y="1766270"/>
                    <a:pt x="1486137" y="1764365"/>
                    <a:pt x="1488935" y="1763293"/>
                  </a:cubicBezTo>
                  <a:lnTo>
                    <a:pt x="1495037" y="1763630"/>
                  </a:lnTo>
                  <a:lnTo>
                    <a:pt x="1497804" y="1760318"/>
                  </a:lnTo>
                  <a:cubicBezTo>
                    <a:pt x="1503518" y="1761270"/>
                    <a:pt x="1503518" y="1757937"/>
                    <a:pt x="1510662" y="1754127"/>
                  </a:cubicBezTo>
                  <a:close/>
                  <a:moveTo>
                    <a:pt x="1614961" y="1752222"/>
                  </a:moveTo>
                  <a:cubicBezTo>
                    <a:pt x="1610675" y="1760318"/>
                    <a:pt x="1594959" y="1759366"/>
                    <a:pt x="1594483" y="1768891"/>
                  </a:cubicBezTo>
                  <a:cubicBezTo>
                    <a:pt x="1587339" y="1773177"/>
                    <a:pt x="1594483" y="1765081"/>
                    <a:pt x="1593054" y="1763652"/>
                  </a:cubicBezTo>
                  <a:cubicBezTo>
                    <a:pt x="1582100" y="1770319"/>
                    <a:pt x="1575432" y="1773177"/>
                    <a:pt x="1566860" y="1781273"/>
                  </a:cubicBezTo>
                  <a:cubicBezTo>
                    <a:pt x="1577814" y="1777463"/>
                    <a:pt x="1590196" y="1772224"/>
                    <a:pt x="1601150" y="1769367"/>
                  </a:cubicBezTo>
                  <a:cubicBezTo>
                    <a:pt x="1601626" y="1772224"/>
                    <a:pt x="1591625" y="1774606"/>
                    <a:pt x="1596387" y="1777940"/>
                  </a:cubicBezTo>
                  <a:cubicBezTo>
                    <a:pt x="1588291" y="1775082"/>
                    <a:pt x="1578766" y="1789369"/>
                    <a:pt x="1574004" y="1785559"/>
                  </a:cubicBezTo>
                  <a:cubicBezTo>
                    <a:pt x="1571146" y="1786988"/>
                    <a:pt x="1571622" y="1788893"/>
                    <a:pt x="1568765" y="1790322"/>
                  </a:cubicBezTo>
                  <a:cubicBezTo>
                    <a:pt x="1569718" y="1791274"/>
                    <a:pt x="1571146" y="1789369"/>
                    <a:pt x="1572575" y="1789369"/>
                  </a:cubicBezTo>
                  <a:cubicBezTo>
                    <a:pt x="1569718" y="1795561"/>
                    <a:pt x="1561145" y="1791274"/>
                    <a:pt x="1555430" y="1795561"/>
                  </a:cubicBezTo>
                  <a:cubicBezTo>
                    <a:pt x="1561145" y="1802228"/>
                    <a:pt x="1544000" y="1804609"/>
                    <a:pt x="1537809" y="1813658"/>
                  </a:cubicBezTo>
                  <a:cubicBezTo>
                    <a:pt x="1537333" y="1811753"/>
                    <a:pt x="1538761" y="1809848"/>
                    <a:pt x="1542571" y="1807943"/>
                  </a:cubicBezTo>
                  <a:cubicBezTo>
                    <a:pt x="1539237" y="1807467"/>
                    <a:pt x="1534475" y="1811277"/>
                    <a:pt x="1531617" y="1810325"/>
                  </a:cubicBezTo>
                  <a:cubicBezTo>
                    <a:pt x="1528760" y="1818897"/>
                    <a:pt x="1513520" y="1823660"/>
                    <a:pt x="1508281" y="1831756"/>
                  </a:cubicBezTo>
                  <a:cubicBezTo>
                    <a:pt x="1504948" y="1833184"/>
                    <a:pt x="1501614" y="1835089"/>
                    <a:pt x="1500185" y="1832232"/>
                  </a:cubicBezTo>
                  <a:cubicBezTo>
                    <a:pt x="1494470" y="1835089"/>
                    <a:pt x="1499233" y="1837947"/>
                    <a:pt x="1493517" y="1840805"/>
                  </a:cubicBezTo>
                  <a:cubicBezTo>
                    <a:pt x="1493041" y="1837947"/>
                    <a:pt x="1497328" y="1835089"/>
                    <a:pt x="1498280" y="1832232"/>
                  </a:cubicBezTo>
                  <a:cubicBezTo>
                    <a:pt x="1489708" y="1831279"/>
                    <a:pt x="1487326" y="1837471"/>
                    <a:pt x="1480183" y="1840328"/>
                  </a:cubicBezTo>
                  <a:cubicBezTo>
                    <a:pt x="1474944" y="1844614"/>
                    <a:pt x="1483040" y="1843186"/>
                    <a:pt x="1480659" y="1847472"/>
                  </a:cubicBezTo>
                  <a:cubicBezTo>
                    <a:pt x="1477325" y="1846519"/>
                    <a:pt x="1471134" y="1852234"/>
                    <a:pt x="1469705" y="1846996"/>
                  </a:cubicBezTo>
                  <a:cubicBezTo>
                    <a:pt x="1464466" y="1850806"/>
                    <a:pt x="1463990" y="1852234"/>
                    <a:pt x="1458751" y="1852234"/>
                  </a:cubicBezTo>
                  <a:cubicBezTo>
                    <a:pt x="1456846" y="1854139"/>
                    <a:pt x="1456370" y="1856045"/>
                    <a:pt x="1456370" y="1857950"/>
                  </a:cubicBezTo>
                  <a:cubicBezTo>
                    <a:pt x="1461609" y="1859378"/>
                    <a:pt x="1463990" y="1851758"/>
                    <a:pt x="1469705" y="1849853"/>
                  </a:cubicBezTo>
                  <a:cubicBezTo>
                    <a:pt x="1464466" y="1859854"/>
                    <a:pt x="1460656" y="1860331"/>
                    <a:pt x="1450179" y="1861759"/>
                  </a:cubicBezTo>
                  <a:cubicBezTo>
                    <a:pt x="1448750" y="1859378"/>
                    <a:pt x="1452560" y="1856997"/>
                    <a:pt x="1456370" y="1855092"/>
                  </a:cubicBezTo>
                  <a:lnTo>
                    <a:pt x="1456846" y="1854139"/>
                  </a:lnTo>
                  <a:cubicBezTo>
                    <a:pt x="1451131" y="1852234"/>
                    <a:pt x="1435891" y="1857950"/>
                    <a:pt x="1436844" y="1865093"/>
                  </a:cubicBezTo>
                  <a:cubicBezTo>
                    <a:pt x="1430176" y="1865569"/>
                    <a:pt x="1422080" y="1870808"/>
                    <a:pt x="1416841" y="1876047"/>
                  </a:cubicBezTo>
                  <a:cubicBezTo>
                    <a:pt x="1412079" y="1877952"/>
                    <a:pt x="1416841" y="1872713"/>
                    <a:pt x="1413984" y="1871760"/>
                  </a:cubicBezTo>
                  <a:cubicBezTo>
                    <a:pt x="1428747" y="1867951"/>
                    <a:pt x="1433986" y="1860807"/>
                    <a:pt x="1442559" y="1851282"/>
                  </a:cubicBezTo>
                  <a:cubicBezTo>
                    <a:pt x="1442083" y="1858426"/>
                    <a:pt x="1465895" y="1842710"/>
                    <a:pt x="1467324" y="1837947"/>
                  </a:cubicBezTo>
                  <a:cubicBezTo>
                    <a:pt x="1465895" y="1837471"/>
                    <a:pt x="1464466" y="1836994"/>
                    <a:pt x="1463514" y="1835566"/>
                  </a:cubicBezTo>
                  <a:cubicBezTo>
                    <a:pt x="1459228" y="1845091"/>
                    <a:pt x="1453512" y="1842710"/>
                    <a:pt x="1449226" y="1848901"/>
                  </a:cubicBezTo>
                  <a:lnTo>
                    <a:pt x="1447321" y="1845567"/>
                  </a:lnTo>
                  <a:cubicBezTo>
                    <a:pt x="1438272" y="1850329"/>
                    <a:pt x="1429224" y="1853663"/>
                    <a:pt x="1432081" y="1860807"/>
                  </a:cubicBezTo>
                  <a:cubicBezTo>
                    <a:pt x="1422080" y="1866046"/>
                    <a:pt x="1423033" y="1857950"/>
                    <a:pt x="1414460" y="1862712"/>
                  </a:cubicBezTo>
                  <a:cubicBezTo>
                    <a:pt x="1408745" y="1870332"/>
                    <a:pt x="1401125" y="1875571"/>
                    <a:pt x="1396839" y="1880809"/>
                  </a:cubicBezTo>
                  <a:cubicBezTo>
                    <a:pt x="1398267" y="1881286"/>
                    <a:pt x="1399696" y="1881762"/>
                    <a:pt x="1400649" y="1883191"/>
                  </a:cubicBezTo>
                  <a:cubicBezTo>
                    <a:pt x="1404935" y="1880809"/>
                    <a:pt x="1402554" y="1879381"/>
                    <a:pt x="1406840" y="1879381"/>
                  </a:cubicBezTo>
                  <a:cubicBezTo>
                    <a:pt x="1399696" y="1885096"/>
                    <a:pt x="1387790" y="1892239"/>
                    <a:pt x="1380170" y="1892716"/>
                  </a:cubicBezTo>
                  <a:cubicBezTo>
                    <a:pt x="1374931" y="1896526"/>
                    <a:pt x="1375408" y="1899859"/>
                    <a:pt x="1375408" y="1901288"/>
                  </a:cubicBezTo>
                  <a:cubicBezTo>
                    <a:pt x="1368264" y="1905575"/>
                    <a:pt x="1370169" y="1899859"/>
                    <a:pt x="1370169" y="1897002"/>
                  </a:cubicBezTo>
                  <a:cubicBezTo>
                    <a:pt x="1379694" y="1890335"/>
                    <a:pt x="1383980" y="1889858"/>
                    <a:pt x="1391124" y="1884143"/>
                  </a:cubicBezTo>
                  <a:cubicBezTo>
                    <a:pt x="1386838" y="1877476"/>
                    <a:pt x="1373979" y="1885572"/>
                    <a:pt x="1372550" y="1890811"/>
                  </a:cubicBezTo>
                  <a:cubicBezTo>
                    <a:pt x="1370169" y="1891763"/>
                    <a:pt x="1369693" y="1888906"/>
                    <a:pt x="1368264" y="1887477"/>
                  </a:cubicBezTo>
                  <a:cubicBezTo>
                    <a:pt x="1362549" y="1890335"/>
                    <a:pt x="1360644" y="1891287"/>
                    <a:pt x="1352548" y="1895573"/>
                  </a:cubicBezTo>
                  <a:lnTo>
                    <a:pt x="1349690" y="1891287"/>
                  </a:lnTo>
                  <a:cubicBezTo>
                    <a:pt x="1353976" y="1887001"/>
                    <a:pt x="1356834" y="1888906"/>
                    <a:pt x="1364454" y="1885096"/>
                  </a:cubicBezTo>
                  <a:cubicBezTo>
                    <a:pt x="1368264" y="1882238"/>
                    <a:pt x="1361596" y="1884619"/>
                    <a:pt x="1361596" y="1880809"/>
                  </a:cubicBezTo>
                  <a:cubicBezTo>
                    <a:pt x="1365406" y="1875571"/>
                    <a:pt x="1370645" y="1877952"/>
                    <a:pt x="1374931" y="1872713"/>
                  </a:cubicBezTo>
                  <a:cubicBezTo>
                    <a:pt x="1373979" y="1876047"/>
                    <a:pt x="1370169" y="1878904"/>
                    <a:pt x="1368740" y="1882238"/>
                  </a:cubicBezTo>
                  <a:cubicBezTo>
                    <a:pt x="1371121" y="1882714"/>
                    <a:pt x="1373979" y="1881762"/>
                    <a:pt x="1376836" y="1881762"/>
                  </a:cubicBezTo>
                  <a:cubicBezTo>
                    <a:pt x="1378741" y="1878428"/>
                    <a:pt x="1378741" y="1875095"/>
                    <a:pt x="1383028" y="1872237"/>
                  </a:cubicBezTo>
                  <a:cubicBezTo>
                    <a:pt x="1383028" y="1869856"/>
                    <a:pt x="1375884" y="1870332"/>
                    <a:pt x="1379694" y="1866998"/>
                  </a:cubicBezTo>
                  <a:cubicBezTo>
                    <a:pt x="1381122" y="1867474"/>
                    <a:pt x="1395886" y="1862236"/>
                    <a:pt x="1396839" y="1857950"/>
                  </a:cubicBezTo>
                  <a:cubicBezTo>
                    <a:pt x="1403983" y="1856997"/>
                    <a:pt x="1400173" y="1861759"/>
                    <a:pt x="1397315" y="1865093"/>
                  </a:cubicBezTo>
                  <a:cubicBezTo>
                    <a:pt x="1401601" y="1866998"/>
                    <a:pt x="1404459" y="1862236"/>
                    <a:pt x="1407793" y="1858902"/>
                  </a:cubicBezTo>
                  <a:cubicBezTo>
                    <a:pt x="1405411" y="1857473"/>
                    <a:pt x="1401125" y="1857950"/>
                    <a:pt x="1402554" y="1854616"/>
                  </a:cubicBezTo>
                  <a:cubicBezTo>
                    <a:pt x="1409698" y="1855568"/>
                    <a:pt x="1412555" y="1849853"/>
                    <a:pt x="1421127" y="1844614"/>
                  </a:cubicBezTo>
                  <a:cubicBezTo>
                    <a:pt x="1424938" y="1847472"/>
                    <a:pt x="1431605" y="1843662"/>
                    <a:pt x="1435891" y="1844614"/>
                  </a:cubicBezTo>
                  <a:cubicBezTo>
                    <a:pt x="1441130" y="1841757"/>
                    <a:pt x="1438272" y="1838423"/>
                    <a:pt x="1442083" y="1835089"/>
                  </a:cubicBezTo>
                  <a:cubicBezTo>
                    <a:pt x="1443035" y="1845567"/>
                    <a:pt x="1493994" y="1818421"/>
                    <a:pt x="1472563" y="1820802"/>
                  </a:cubicBezTo>
                  <a:cubicBezTo>
                    <a:pt x="1465895" y="1820802"/>
                    <a:pt x="1480659" y="1816992"/>
                    <a:pt x="1477801" y="1816039"/>
                  </a:cubicBezTo>
                  <a:cubicBezTo>
                    <a:pt x="1479230" y="1817944"/>
                    <a:pt x="1482564" y="1818421"/>
                    <a:pt x="1488279" y="1816039"/>
                  </a:cubicBezTo>
                  <a:cubicBezTo>
                    <a:pt x="1492089" y="1814134"/>
                    <a:pt x="1492089" y="1811753"/>
                    <a:pt x="1492089" y="1809372"/>
                  </a:cubicBezTo>
                  <a:cubicBezTo>
                    <a:pt x="1494946" y="1811277"/>
                    <a:pt x="1500185" y="1807467"/>
                    <a:pt x="1505424" y="1804133"/>
                  </a:cubicBezTo>
                  <a:cubicBezTo>
                    <a:pt x="1504471" y="1801276"/>
                    <a:pt x="1501137" y="1804133"/>
                    <a:pt x="1498756" y="1804133"/>
                  </a:cubicBezTo>
                  <a:cubicBezTo>
                    <a:pt x="1500661" y="1797942"/>
                    <a:pt x="1506853" y="1804609"/>
                    <a:pt x="1510662" y="1802704"/>
                  </a:cubicBezTo>
                  <a:cubicBezTo>
                    <a:pt x="1510186" y="1800799"/>
                    <a:pt x="1513520" y="1795085"/>
                    <a:pt x="1510662" y="1796513"/>
                  </a:cubicBezTo>
                  <a:cubicBezTo>
                    <a:pt x="1516854" y="1795561"/>
                    <a:pt x="1543524" y="1795085"/>
                    <a:pt x="1544953" y="1778416"/>
                  </a:cubicBezTo>
                  <a:cubicBezTo>
                    <a:pt x="1548286" y="1780321"/>
                    <a:pt x="1554954" y="1774129"/>
                    <a:pt x="1556859" y="1780321"/>
                  </a:cubicBezTo>
                  <a:cubicBezTo>
                    <a:pt x="1562098" y="1775082"/>
                    <a:pt x="1564479" y="1770796"/>
                    <a:pt x="1567812" y="1775082"/>
                  </a:cubicBezTo>
                  <a:cubicBezTo>
                    <a:pt x="1574004" y="1767938"/>
                    <a:pt x="1589244" y="1766509"/>
                    <a:pt x="1586386" y="1759366"/>
                  </a:cubicBezTo>
                  <a:cubicBezTo>
                    <a:pt x="1588767" y="1758413"/>
                    <a:pt x="1597340" y="1761747"/>
                    <a:pt x="1594483" y="1756032"/>
                  </a:cubicBezTo>
                  <a:cubicBezTo>
                    <a:pt x="1598292" y="1762223"/>
                    <a:pt x="1607341" y="1755079"/>
                    <a:pt x="1614961" y="1752222"/>
                  </a:cubicBezTo>
                  <a:close/>
                  <a:moveTo>
                    <a:pt x="1745930" y="1751745"/>
                  </a:moveTo>
                  <a:cubicBezTo>
                    <a:pt x="1745930" y="1753174"/>
                    <a:pt x="1745454" y="1754602"/>
                    <a:pt x="1747359" y="1753650"/>
                  </a:cubicBezTo>
                  <a:cubicBezTo>
                    <a:pt x="1747359" y="1754602"/>
                    <a:pt x="1745335" y="1756388"/>
                    <a:pt x="1742715" y="1757817"/>
                  </a:cubicBezTo>
                  <a:lnTo>
                    <a:pt x="1735431" y="1759612"/>
                  </a:lnTo>
                  <a:lnTo>
                    <a:pt x="1739680" y="1756388"/>
                  </a:lnTo>
                  <a:cubicBezTo>
                    <a:pt x="1742120" y="1755436"/>
                    <a:pt x="1744740" y="1754364"/>
                    <a:pt x="1745930" y="1751745"/>
                  </a:cubicBezTo>
                  <a:close/>
                  <a:moveTo>
                    <a:pt x="1314783" y="1748362"/>
                  </a:moveTo>
                  <a:lnTo>
                    <a:pt x="1309447" y="1756925"/>
                  </a:lnTo>
                  <a:cubicBezTo>
                    <a:pt x="1305280" y="1759961"/>
                    <a:pt x="1300399" y="1762699"/>
                    <a:pt x="1297779" y="1766986"/>
                  </a:cubicBezTo>
                  <a:lnTo>
                    <a:pt x="1298255" y="1765557"/>
                  </a:lnTo>
                  <a:cubicBezTo>
                    <a:pt x="1296350" y="1761747"/>
                    <a:pt x="1307304" y="1758889"/>
                    <a:pt x="1303494" y="1755079"/>
                  </a:cubicBezTo>
                  <a:cubicBezTo>
                    <a:pt x="1306828" y="1753650"/>
                    <a:pt x="1308138" y="1752936"/>
                    <a:pt x="1309448" y="1752043"/>
                  </a:cubicBezTo>
                  <a:close/>
                  <a:moveTo>
                    <a:pt x="1315048" y="1747936"/>
                  </a:moveTo>
                  <a:lnTo>
                    <a:pt x="1315400" y="1747936"/>
                  </a:lnTo>
                  <a:lnTo>
                    <a:pt x="1314783" y="1748362"/>
                  </a:lnTo>
                  <a:close/>
                  <a:moveTo>
                    <a:pt x="2035014" y="1747459"/>
                  </a:moveTo>
                  <a:cubicBezTo>
                    <a:pt x="2035014" y="1755555"/>
                    <a:pt x="2019297" y="1751269"/>
                    <a:pt x="2019773" y="1759841"/>
                  </a:cubicBezTo>
                  <a:cubicBezTo>
                    <a:pt x="2015249" y="1758650"/>
                    <a:pt x="2010844" y="1760794"/>
                    <a:pt x="2006319" y="1762996"/>
                  </a:cubicBezTo>
                  <a:lnTo>
                    <a:pt x="1993213" y="1766246"/>
                  </a:lnTo>
                  <a:close/>
                  <a:moveTo>
                    <a:pt x="1691638" y="1746506"/>
                  </a:moveTo>
                  <a:cubicBezTo>
                    <a:pt x="1691638" y="1750316"/>
                    <a:pt x="1685923" y="1752221"/>
                    <a:pt x="1681637" y="1754126"/>
                  </a:cubicBezTo>
                  <a:cubicBezTo>
                    <a:pt x="1680208" y="1749363"/>
                    <a:pt x="1686875" y="1750792"/>
                    <a:pt x="1691638" y="1746506"/>
                  </a:cubicBezTo>
                  <a:close/>
                  <a:moveTo>
                    <a:pt x="1642108" y="1746030"/>
                  </a:moveTo>
                  <a:cubicBezTo>
                    <a:pt x="1639251" y="1750316"/>
                    <a:pt x="1633059" y="1754127"/>
                    <a:pt x="1629250" y="1758413"/>
                  </a:cubicBezTo>
                  <a:cubicBezTo>
                    <a:pt x="1626392" y="1753650"/>
                    <a:pt x="1637346" y="1747935"/>
                    <a:pt x="1642108" y="1746030"/>
                  </a:cubicBezTo>
                  <a:close/>
                  <a:moveTo>
                    <a:pt x="1198243" y="1741744"/>
                  </a:moveTo>
                  <a:cubicBezTo>
                    <a:pt x="1203959" y="1740791"/>
                    <a:pt x="1202053" y="1747935"/>
                    <a:pt x="1197291" y="1749840"/>
                  </a:cubicBezTo>
                  <a:lnTo>
                    <a:pt x="1195386" y="1746506"/>
                  </a:lnTo>
                  <a:cubicBezTo>
                    <a:pt x="1198720" y="1745078"/>
                    <a:pt x="1200148" y="1743649"/>
                    <a:pt x="1198243" y="1741744"/>
                  </a:cubicBezTo>
                  <a:close/>
                  <a:moveTo>
                    <a:pt x="2053112" y="1739839"/>
                  </a:moveTo>
                  <a:cubicBezTo>
                    <a:pt x="2055017" y="1744125"/>
                    <a:pt x="2046444" y="1744601"/>
                    <a:pt x="2044063" y="1742220"/>
                  </a:cubicBezTo>
                  <a:cubicBezTo>
                    <a:pt x="2047873" y="1739839"/>
                    <a:pt x="2049778" y="1740791"/>
                    <a:pt x="2053112" y="1739839"/>
                  </a:cubicBezTo>
                  <a:close/>
                  <a:moveTo>
                    <a:pt x="1637821" y="1739839"/>
                  </a:moveTo>
                  <a:cubicBezTo>
                    <a:pt x="1640679" y="1740791"/>
                    <a:pt x="1629725" y="1745554"/>
                    <a:pt x="1636392" y="1743649"/>
                  </a:cubicBezTo>
                  <a:cubicBezTo>
                    <a:pt x="1635440" y="1747459"/>
                    <a:pt x="1626867" y="1746506"/>
                    <a:pt x="1623058" y="1748888"/>
                  </a:cubicBezTo>
                  <a:cubicBezTo>
                    <a:pt x="1624010" y="1745078"/>
                    <a:pt x="1622105" y="1747459"/>
                    <a:pt x="1620200" y="1744601"/>
                  </a:cubicBezTo>
                  <a:cubicBezTo>
                    <a:pt x="1626867" y="1745554"/>
                    <a:pt x="1632583" y="1741744"/>
                    <a:pt x="1637821" y="1739839"/>
                  </a:cubicBezTo>
                  <a:close/>
                  <a:moveTo>
                    <a:pt x="1681636" y="1739032"/>
                  </a:moveTo>
                  <a:lnTo>
                    <a:pt x="1681636" y="1750316"/>
                  </a:lnTo>
                  <a:cubicBezTo>
                    <a:pt x="1678303" y="1750316"/>
                    <a:pt x="1674969" y="1750316"/>
                    <a:pt x="1669730" y="1754602"/>
                  </a:cubicBezTo>
                  <a:close/>
                  <a:moveTo>
                    <a:pt x="1681636" y="1738410"/>
                  </a:moveTo>
                  <a:lnTo>
                    <a:pt x="1682112" y="1738410"/>
                  </a:lnTo>
                  <a:lnTo>
                    <a:pt x="1681636" y="1739032"/>
                  </a:lnTo>
                  <a:close/>
                  <a:moveTo>
                    <a:pt x="1444940" y="1738410"/>
                  </a:moveTo>
                  <a:cubicBezTo>
                    <a:pt x="1445417" y="1741267"/>
                    <a:pt x="1436368" y="1745077"/>
                    <a:pt x="1434463" y="1744601"/>
                  </a:cubicBezTo>
                  <a:cubicBezTo>
                    <a:pt x="1434463" y="1744601"/>
                    <a:pt x="1437320" y="1741267"/>
                    <a:pt x="1435416" y="1739839"/>
                  </a:cubicBezTo>
                  <a:cubicBezTo>
                    <a:pt x="1438749" y="1739362"/>
                    <a:pt x="1440178" y="1742696"/>
                    <a:pt x="1444940" y="1738410"/>
                  </a:cubicBezTo>
                  <a:close/>
                  <a:moveTo>
                    <a:pt x="1326354" y="1737458"/>
                  </a:moveTo>
                  <a:cubicBezTo>
                    <a:pt x="1327307" y="1738887"/>
                    <a:pt x="1328259" y="1740792"/>
                    <a:pt x="1330164" y="1739839"/>
                  </a:cubicBezTo>
                  <a:cubicBezTo>
                    <a:pt x="1328735" y="1745555"/>
                    <a:pt x="1321591" y="1740792"/>
                    <a:pt x="1316829" y="1745078"/>
                  </a:cubicBezTo>
                  <a:lnTo>
                    <a:pt x="1315048" y="1747936"/>
                  </a:lnTo>
                  <a:lnTo>
                    <a:pt x="1308733" y="1747936"/>
                  </a:lnTo>
                  <a:cubicBezTo>
                    <a:pt x="1310638" y="1744602"/>
                    <a:pt x="1319210" y="1739363"/>
                    <a:pt x="1319687" y="1742697"/>
                  </a:cubicBezTo>
                  <a:cubicBezTo>
                    <a:pt x="1320639" y="1741268"/>
                    <a:pt x="1320639" y="1739363"/>
                    <a:pt x="1320639" y="1737934"/>
                  </a:cubicBezTo>
                  <a:cubicBezTo>
                    <a:pt x="1323973" y="1736506"/>
                    <a:pt x="1320639" y="1742221"/>
                    <a:pt x="1326354" y="1737458"/>
                  </a:cubicBezTo>
                  <a:close/>
                  <a:moveTo>
                    <a:pt x="2065494" y="1733172"/>
                  </a:moveTo>
                  <a:cubicBezTo>
                    <a:pt x="2065494" y="1738887"/>
                    <a:pt x="2060255" y="1734124"/>
                    <a:pt x="2057874" y="1740792"/>
                  </a:cubicBezTo>
                  <a:cubicBezTo>
                    <a:pt x="2056922" y="1738887"/>
                    <a:pt x="2054541" y="1739839"/>
                    <a:pt x="2053588" y="1737458"/>
                  </a:cubicBezTo>
                  <a:cubicBezTo>
                    <a:pt x="2057398" y="1736029"/>
                    <a:pt x="2061684" y="1733648"/>
                    <a:pt x="2065494" y="1733172"/>
                  </a:cubicBezTo>
                  <a:close/>
                  <a:moveTo>
                    <a:pt x="1637345" y="1732695"/>
                  </a:moveTo>
                  <a:cubicBezTo>
                    <a:pt x="1640203" y="1738886"/>
                    <a:pt x="1632107" y="1736505"/>
                    <a:pt x="1629249" y="1739362"/>
                  </a:cubicBezTo>
                  <a:cubicBezTo>
                    <a:pt x="1627820" y="1736981"/>
                    <a:pt x="1635440" y="1735076"/>
                    <a:pt x="1637345" y="1732695"/>
                  </a:cubicBezTo>
                  <a:close/>
                  <a:moveTo>
                    <a:pt x="1124425" y="1732219"/>
                  </a:moveTo>
                  <a:cubicBezTo>
                    <a:pt x="1117281" y="1735077"/>
                    <a:pt x="1117281" y="1735553"/>
                    <a:pt x="1108708" y="1740315"/>
                  </a:cubicBezTo>
                  <a:cubicBezTo>
                    <a:pt x="1103946" y="1741744"/>
                    <a:pt x="1122996" y="1727456"/>
                    <a:pt x="1124425" y="1732219"/>
                  </a:cubicBezTo>
                  <a:close/>
                  <a:moveTo>
                    <a:pt x="1174430" y="1731267"/>
                  </a:moveTo>
                  <a:cubicBezTo>
                    <a:pt x="1168239" y="1734600"/>
                    <a:pt x="1163000" y="1735553"/>
                    <a:pt x="1156809" y="1739363"/>
                  </a:cubicBezTo>
                  <a:cubicBezTo>
                    <a:pt x="1154428" y="1736505"/>
                    <a:pt x="1171573" y="1729361"/>
                    <a:pt x="1174430" y="1731267"/>
                  </a:cubicBezTo>
                  <a:close/>
                  <a:moveTo>
                    <a:pt x="1713069" y="1729361"/>
                  </a:moveTo>
                  <a:cubicBezTo>
                    <a:pt x="1713545" y="1730790"/>
                    <a:pt x="1712117" y="1730790"/>
                    <a:pt x="1711640" y="1730314"/>
                  </a:cubicBezTo>
                  <a:lnTo>
                    <a:pt x="1711640" y="1729838"/>
                  </a:lnTo>
                  <a:cubicBezTo>
                    <a:pt x="1704973" y="1732695"/>
                    <a:pt x="1715927" y="1736981"/>
                    <a:pt x="1707830" y="1739839"/>
                  </a:cubicBezTo>
                  <a:cubicBezTo>
                    <a:pt x="1706878" y="1736029"/>
                    <a:pt x="1706878" y="1736029"/>
                    <a:pt x="1703544" y="1733648"/>
                  </a:cubicBezTo>
                  <a:cubicBezTo>
                    <a:pt x="1708783" y="1733648"/>
                    <a:pt x="1706878" y="1727933"/>
                    <a:pt x="1713069" y="1729361"/>
                  </a:cubicBezTo>
                  <a:close/>
                  <a:moveTo>
                    <a:pt x="1728785" y="1726980"/>
                  </a:moveTo>
                  <a:cubicBezTo>
                    <a:pt x="1728785" y="1728409"/>
                    <a:pt x="1728309" y="1729837"/>
                    <a:pt x="1730214" y="1728885"/>
                  </a:cubicBezTo>
                  <a:cubicBezTo>
                    <a:pt x="1731643" y="1731742"/>
                    <a:pt x="1724023" y="1733647"/>
                    <a:pt x="1722594" y="1733647"/>
                  </a:cubicBezTo>
                  <a:cubicBezTo>
                    <a:pt x="1722594" y="1733647"/>
                    <a:pt x="1724975" y="1728885"/>
                    <a:pt x="1728785" y="1726980"/>
                  </a:cubicBezTo>
                  <a:close/>
                  <a:moveTo>
                    <a:pt x="2075971" y="1726504"/>
                  </a:moveTo>
                  <a:cubicBezTo>
                    <a:pt x="2077876" y="1729361"/>
                    <a:pt x="2070733" y="1733171"/>
                    <a:pt x="2067875" y="1733171"/>
                  </a:cubicBezTo>
                  <a:cubicBezTo>
                    <a:pt x="2066447" y="1730790"/>
                    <a:pt x="2074067" y="1728885"/>
                    <a:pt x="2075971" y="1726504"/>
                  </a:cubicBezTo>
                  <a:close/>
                  <a:moveTo>
                    <a:pt x="1724975" y="1724599"/>
                  </a:moveTo>
                  <a:cubicBezTo>
                    <a:pt x="1726404" y="1728409"/>
                    <a:pt x="1720213" y="1729362"/>
                    <a:pt x="1716879" y="1731267"/>
                  </a:cubicBezTo>
                  <a:cubicBezTo>
                    <a:pt x="1718308" y="1733648"/>
                    <a:pt x="1721642" y="1732695"/>
                    <a:pt x="1722594" y="1736505"/>
                  </a:cubicBezTo>
                  <a:cubicBezTo>
                    <a:pt x="1717832" y="1741744"/>
                    <a:pt x="1719260" y="1732219"/>
                    <a:pt x="1714498" y="1736982"/>
                  </a:cubicBezTo>
                  <a:cubicBezTo>
                    <a:pt x="1710212" y="1733648"/>
                    <a:pt x="1719737" y="1731267"/>
                    <a:pt x="1714498" y="1727933"/>
                  </a:cubicBezTo>
                  <a:cubicBezTo>
                    <a:pt x="1717355" y="1727933"/>
                    <a:pt x="1722118" y="1724123"/>
                    <a:pt x="1724975" y="1724599"/>
                  </a:cubicBezTo>
                  <a:close/>
                  <a:moveTo>
                    <a:pt x="1441641" y="1724065"/>
                  </a:moveTo>
                  <a:lnTo>
                    <a:pt x="1441606" y="1724123"/>
                  </a:lnTo>
                  <a:lnTo>
                    <a:pt x="1441130" y="1724123"/>
                  </a:lnTo>
                  <a:close/>
                  <a:moveTo>
                    <a:pt x="1800223" y="1721742"/>
                  </a:moveTo>
                  <a:cubicBezTo>
                    <a:pt x="1798318" y="1724123"/>
                    <a:pt x="1798794" y="1726504"/>
                    <a:pt x="1800699" y="1728885"/>
                  </a:cubicBezTo>
                  <a:cubicBezTo>
                    <a:pt x="1810224" y="1726028"/>
                    <a:pt x="1807366" y="1716503"/>
                    <a:pt x="1800223" y="1721742"/>
                  </a:cubicBezTo>
                  <a:close/>
                  <a:moveTo>
                    <a:pt x="1578008" y="1721258"/>
                  </a:moveTo>
                  <a:cubicBezTo>
                    <a:pt x="1579928" y="1721087"/>
                    <a:pt x="1581148" y="1721861"/>
                    <a:pt x="1581148" y="1724123"/>
                  </a:cubicBezTo>
                  <a:cubicBezTo>
                    <a:pt x="1576861" y="1725551"/>
                    <a:pt x="1563526" y="1731267"/>
                    <a:pt x="1559716" y="1738887"/>
                  </a:cubicBezTo>
                  <a:cubicBezTo>
                    <a:pt x="1563050" y="1741268"/>
                    <a:pt x="1562098" y="1736029"/>
                    <a:pt x="1565908" y="1735077"/>
                  </a:cubicBezTo>
                  <a:cubicBezTo>
                    <a:pt x="1571146" y="1737934"/>
                    <a:pt x="1559716" y="1739363"/>
                    <a:pt x="1562098" y="1741744"/>
                  </a:cubicBezTo>
                  <a:cubicBezTo>
                    <a:pt x="1557335" y="1743649"/>
                    <a:pt x="1559240" y="1741268"/>
                    <a:pt x="1557811" y="1738410"/>
                  </a:cubicBezTo>
                  <a:cubicBezTo>
                    <a:pt x="1554001" y="1738887"/>
                    <a:pt x="1541619" y="1750793"/>
                    <a:pt x="1542095" y="1743649"/>
                  </a:cubicBezTo>
                  <a:cubicBezTo>
                    <a:pt x="1536380" y="1747459"/>
                    <a:pt x="1534475" y="1751269"/>
                    <a:pt x="1537333" y="1755555"/>
                  </a:cubicBezTo>
                  <a:cubicBezTo>
                    <a:pt x="1529713" y="1758889"/>
                    <a:pt x="1533523" y="1754127"/>
                    <a:pt x="1531617" y="1750317"/>
                  </a:cubicBezTo>
                  <a:cubicBezTo>
                    <a:pt x="1525903" y="1753174"/>
                    <a:pt x="1530665" y="1756984"/>
                    <a:pt x="1523521" y="1759841"/>
                  </a:cubicBezTo>
                  <a:cubicBezTo>
                    <a:pt x="1525426" y="1754603"/>
                    <a:pt x="1522569" y="1755079"/>
                    <a:pt x="1520664" y="1749840"/>
                  </a:cubicBezTo>
                  <a:cubicBezTo>
                    <a:pt x="1523521" y="1747459"/>
                    <a:pt x="1524950" y="1747935"/>
                    <a:pt x="1527331" y="1747459"/>
                  </a:cubicBezTo>
                  <a:cubicBezTo>
                    <a:pt x="1526379" y="1740791"/>
                    <a:pt x="1518759" y="1749840"/>
                    <a:pt x="1515425" y="1748888"/>
                  </a:cubicBezTo>
                  <a:cubicBezTo>
                    <a:pt x="1513044" y="1746983"/>
                    <a:pt x="1522569" y="1745554"/>
                    <a:pt x="1517806" y="1743173"/>
                  </a:cubicBezTo>
                  <a:cubicBezTo>
                    <a:pt x="1521140" y="1744601"/>
                    <a:pt x="1525903" y="1743649"/>
                    <a:pt x="1532094" y="1738887"/>
                  </a:cubicBezTo>
                  <a:cubicBezTo>
                    <a:pt x="1532094" y="1740791"/>
                    <a:pt x="1532094" y="1742220"/>
                    <a:pt x="1529236" y="1743649"/>
                  </a:cubicBezTo>
                  <a:cubicBezTo>
                    <a:pt x="1530189" y="1744125"/>
                    <a:pt x="1531617" y="1743649"/>
                    <a:pt x="1532094" y="1744601"/>
                  </a:cubicBezTo>
                  <a:cubicBezTo>
                    <a:pt x="1535428" y="1742696"/>
                    <a:pt x="1536380" y="1740791"/>
                    <a:pt x="1534475" y="1738887"/>
                  </a:cubicBezTo>
                  <a:cubicBezTo>
                    <a:pt x="1542571" y="1738887"/>
                    <a:pt x="1545905" y="1731267"/>
                    <a:pt x="1552096" y="1734124"/>
                  </a:cubicBezTo>
                  <a:cubicBezTo>
                    <a:pt x="1556859" y="1731267"/>
                    <a:pt x="1556382" y="1728409"/>
                    <a:pt x="1558764" y="1725551"/>
                  </a:cubicBezTo>
                  <a:cubicBezTo>
                    <a:pt x="1562098" y="1725551"/>
                    <a:pt x="1567813" y="1719360"/>
                    <a:pt x="1569718" y="1723170"/>
                  </a:cubicBezTo>
                  <a:cubicBezTo>
                    <a:pt x="1565908" y="1725551"/>
                    <a:pt x="1564002" y="1724123"/>
                    <a:pt x="1560669" y="1725551"/>
                  </a:cubicBezTo>
                  <a:cubicBezTo>
                    <a:pt x="1559479" y="1726742"/>
                    <a:pt x="1559360" y="1727933"/>
                    <a:pt x="1558824" y="1729064"/>
                  </a:cubicBezTo>
                  <a:lnTo>
                    <a:pt x="1554709" y="1732051"/>
                  </a:lnTo>
                  <a:lnTo>
                    <a:pt x="1554478" y="1731743"/>
                  </a:lnTo>
                  <a:lnTo>
                    <a:pt x="1554478" y="1732219"/>
                  </a:lnTo>
                  <a:lnTo>
                    <a:pt x="1554709" y="1732051"/>
                  </a:lnTo>
                  <a:lnTo>
                    <a:pt x="1555906" y="1733648"/>
                  </a:lnTo>
                  <a:cubicBezTo>
                    <a:pt x="1560192" y="1730790"/>
                    <a:pt x="1572248" y="1721771"/>
                    <a:pt x="1578008" y="1721258"/>
                  </a:cubicBezTo>
                  <a:close/>
                  <a:moveTo>
                    <a:pt x="1205863" y="1719837"/>
                  </a:moveTo>
                  <a:cubicBezTo>
                    <a:pt x="1210626" y="1717932"/>
                    <a:pt x="1205863" y="1723647"/>
                    <a:pt x="1209197" y="1725076"/>
                  </a:cubicBezTo>
                  <a:cubicBezTo>
                    <a:pt x="1205387" y="1730314"/>
                    <a:pt x="1201101" y="1723170"/>
                    <a:pt x="1201101" y="1728409"/>
                  </a:cubicBezTo>
                  <a:lnTo>
                    <a:pt x="1199196" y="1728409"/>
                  </a:lnTo>
                  <a:lnTo>
                    <a:pt x="1197767" y="1726504"/>
                  </a:lnTo>
                  <a:cubicBezTo>
                    <a:pt x="1201101" y="1726504"/>
                    <a:pt x="1204911" y="1722694"/>
                    <a:pt x="1205863" y="1719837"/>
                  </a:cubicBezTo>
                  <a:close/>
                  <a:moveTo>
                    <a:pt x="1444464" y="1719361"/>
                  </a:moveTo>
                  <a:cubicBezTo>
                    <a:pt x="1447797" y="1716027"/>
                    <a:pt x="1446845" y="1725076"/>
                    <a:pt x="1450179" y="1721742"/>
                  </a:cubicBezTo>
                  <a:cubicBezTo>
                    <a:pt x="1449941" y="1724599"/>
                    <a:pt x="1448631" y="1724123"/>
                    <a:pt x="1446905" y="1723468"/>
                  </a:cubicBezTo>
                  <a:lnTo>
                    <a:pt x="1441641" y="1724065"/>
                  </a:lnTo>
                  <a:close/>
                  <a:moveTo>
                    <a:pt x="1744502" y="1718884"/>
                  </a:moveTo>
                  <a:cubicBezTo>
                    <a:pt x="1744978" y="1721742"/>
                    <a:pt x="1743549" y="1724123"/>
                    <a:pt x="1743549" y="1726981"/>
                  </a:cubicBezTo>
                  <a:cubicBezTo>
                    <a:pt x="1746883" y="1729838"/>
                    <a:pt x="1752598" y="1722218"/>
                    <a:pt x="1754027" y="1723647"/>
                  </a:cubicBezTo>
                  <a:cubicBezTo>
                    <a:pt x="1753074" y="1735553"/>
                    <a:pt x="1728309" y="1727933"/>
                    <a:pt x="1744502" y="1718884"/>
                  </a:cubicBezTo>
                  <a:close/>
                  <a:moveTo>
                    <a:pt x="1695448" y="1718884"/>
                  </a:moveTo>
                  <a:cubicBezTo>
                    <a:pt x="1686875" y="1724123"/>
                    <a:pt x="1686875" y="1726028"/>
                    <a:pt x="1679731" y="1726980"/>
                  </a:cubicBezTo>
                  <a:lnTo>
                    <a:pt x="1679255" y="1726980"/>
                  </a:lnTo>
                  <a:cubicBezTo>
                    <a:pt x="1679731" y="1728885"/>
                    <a:pt x="1678779" y="1730314"/>
                    <a:pt x="1680684" y="1732219"/>
                  </a:cubicBezTo>
                  <a:cubicBezTo>
                    <a:pt x="1687828" y="1728885"/>
                    <a:pt x="1687828" y="1726504"/>
                    <a:pt x="1692590" y="1730790"/>
                  </a:cubicBezTo>
                  <a:cubicBezTo>
                    <a:pt x="1695924" y="1726504"/>
                    <a:pt x="1698781" y="1728409"/>
                    <a:pt x="1698781" y="1724123"/>
                  </a:cubicBezTo>
                  <a:cubicBezTo>
                    <a:pt x="1691161" y="1723170"/>
                    <a:pt x="1693066" y="1724123"/>
                    <a:pt x="1695448" y="1718884"/>
                  </a:cubicBezTo>
                  <a:close/>
                  <a:moveTo>
                    <a:pt x="1687471" y="1716622"/>
                  </a:moveTo>
                  <a:cubicBezTo>
                    <a:pt x="1685685" y="1716741"/>
                    <a:pt x="1683542" y="1717932"/>
                    <a:pt x="1681160" y="1719837"/>
                  </a:cubicBezTo>
                  <a:cubicBezTo>
                    <a:pt x="1681636" y="1720789"/>
                    <a:pt x="1681636" y="1723647"/>
                    <a:pt x="1681636" y="1723647"/>
                  </a:cubicBezTo>
                  <a:lnTo>
                    <a:pt x="1682113" y="1724123"/>
                  </a:lnTo>
                  <a:cubicBezTo>
                    <a:pt x="1685446" y="1721742"/>
                    <a:pt x="1689256" y="1719837"/>
                    <a:pt x="1691638" y="1719837"/>
                  </a:cubicBezTo>
                  <a:cubicBezTo>
                    <a:pt x="1690686" y="1717456"/>
                    <a:pt x="1689257" y="1716503"/>
                    <a:pt x="1687471" y="1716622"/>
                  </a:cubicBezTo>
                  <a:close/>
                  <a:moveTo>
                    <a:pt x="1435892" y="1716026"/>
                  </a:moveTo>
                  <a:cubicBezTo>
                    <a:pt x="1435892" y="1717455"/>
                    <a:pt x="1435892" y="1718883"/>
                    <a:pt x="1436368" y="1720312"/>
                  </a:cubicBezTo>
                  <a:cubicBezTo>
                    <a:pt x="1432558" y="1722217"/>
                    <a:pt x="1431129" y="1718407"/>
                    <a:pt x="1426843" y="1721741"/>
                  </a:cubicBezTo>
                  <a:lnTo>
                    <a:pt x="1426843" y="1721265"/>
                  </a:lnTo>
                  <a:cubicBezTo>
                    <a:pt x="1426843" y="1716978"/>
                    <a:pt x="1432558" y="1719360"/>
                    <a:pt x="1435892" y="1716026"/>
                  </a:cubicBezTo>
                  <a:close/>
                  <a:moveTo>
                    <a:pt x="1222532" y="1712693"/>
                  </a:moveTo>
                  <a:cubicBezTo>
                    <a:pt x="1225389" y="1711740"/>
                    <a:pt x="1219198" y="1718408"/>
                    <a:pt x="1217293" y="1720313"/>
                  </a:cubicBezTo>
                  <a:cubicBezTo>
                    <a:pt x="1215864" y="1718408"/>
                    <a:pt x="1213959" y="1717455"/>
                    <a:pt x="1211578" y="1717931"/>
                  </a:cubicBezTo>
                  <a:cubicBezTo>
                    <a:pt x="1207768" y="1716026"/>
                    <a:pt x="1221103" y="1717931"/>
                    <a:pt x="1222532" y="1712693"/>
                  </a:cubicBezTo>
                  <a:close/>
                  <a:moveTo>
                    <a:pt x="1704496" y="1710311"/>
                  </a:moveTo>
                  <a:cubicBezTo>
                    <a:pt x="1699734" y="1713169"/>
                    <a:pt x="1696400" y="1712216"/>
                    <a:pt x="1691161" y="1715550"/>
                  </a:cubicBezTo>
                  <a:lnTo>
                    <a:pt x="1691161" y="1716027"/>
                  </a:lnTo>
                  <a:cubicBezTo>
                    <a:pt x="1692114" y="1722218"/>
                    <a:pt x="1700210" y="1711740"/>
                    <a:pt x="1702115" y="1716503"/>
                  </a:cubicBezTo>
                  <a:cubicBezTo>
                    <a:pt x="1699258" y="1716503"/>
                    <a:pt x="1695448" y="1718408"/>
                    <a:pt x="1699258" y="1721265"/>
                  </a:cubicBezTo>
                  <a:cubicBezTo>
                    <a:pt x="1704496" y="1716027"/>
                    <a:pt x="1707354" y="1716979"/>
                    <a:pt x="1710688" y="1712693"/>
                  </a:cubicBezTo>
                  <a:cubicBezTo>
                    <a:pt x="1713069" y="1713169"/>
                    <a:pt x="1714498" y="1715550"/>
                    <a:pt x="1717831" y="1714121"/>
                  </a:cubicBezTo>
                  <a:cubicBezTo>
                    <a:pt x="1719260" y="1707454"/>
                    <a:pt x="1708306" y="1712693"/>
                    <a:pt x="1703068" y="1714121"/>
                  </a:cubicBezTo>
                  <a:cubicBezTo>
                    <a:pt x="1702115" y="1712693"/>
                    <a:pt x="1704496" y="1711740"/>
                    <a:pt x="1704496" y="1710311"/>
                  </a:cubicBezTo>
                  <a:close/>
                  <a:moveTo>
                    <a:pt x="2111214" y="1709359"/>
                  </a:moveTo>
                  <a:cubicBezTo>
                    <a:pt x="2116453" y="1717455"/>
                    <a:pt x="2096450" y="1714121"/>
                    <a:pt x="2106451" y="1717932"/>
                  </a:cubicBezTo>
                  <a:cubicBezTo>
                    <a:pt x="2098831" y="1716979"/>
                    <a:pt x="2095974" y="1720789"/>
                    <a:pt x="2088830" y="1720313"/>
                  </a:cubicBezTo>
                  <a:cubicBezTo>
                    <a:pt x="2097879" y="1714121"/>
                    <a:pt x="2096926" y="1716026"/>
                    <a:pt x="2111214" y="1709359"/>
                  </a:cubicBezTo>
                  <a:close/>
                  <a:moveTo>
                    <a:pt x="1589244" y="1708882"/>
                  </a:moveTo>
                  <a:cubicBezTo>
                    <a:pt x="1584481" y="1708882"/>
                    <a:pt x="1584957" y="1712692"/>
                    <a:pt x="1578766" y="1715074"/>
                  </a:cubicBezTo>
                  <a:cubicBezTo>
                    <a:pt x="1574480" y="1713169"/>
                    <a:pt x="1588767" y="1704120"/>
                    <a:pt x="1589244" y="1708882"/>
                  </a:cubicBezTo>
                  <a:close/>
                  <a:moveTo>
                    <a:pt x="1319210" y="1705549"/>
                  </a:moveTo>
                  <a:cubicBezTo>
                    <a:pt x="1320639" y="1709836"/>
                    <a:pt x="1310638" y="1712693"/>
                    <a:pt x="1308733" y="1708883"/>
                  </a:cubicBezTo>
                  <a:cubicBezTo>
                    <a:pt x="1311590" y="1708883"/>
                    <a:pt x="1316353" y="1705073"/>
                    <a:pt x="1319210" y="1705549"/>
                  </a:cubicBezTo>
                  <a:close/>
                  <a:moveTo>
                    <a:pt x="1714974" y="1704120"/>
                  </a:moveTo>
                  <a:cubicBezTo>
                    <a:pt x="1707354" y="1708883"/>
                    <a:pt x="1704496" y="1701739"/>
                    <a:pt x="1697353" y="1706025"/>
                  </a:cubicBezTo>
                  <a:cubicBezTo>
                    <a:pt x="1695924" y="1706978"/>
                    <a:pt x="1695924" y="1709835"/>
                    <a:pt x="1695924" y="1709835"/>
                  </a:cubicBezTo>
                  <a:cubicBezTo>
                    <a:pt x="1706401" y="1703168"/>
                    <a:pt x="1704496" y="1710788"/>
                    <a:pt x="1712116" y="1708883"/>
                  </a:cubicBezTo>
                  <a:cubicBezTo>
                    <a:pt x="1710688" y="1707454"/>
                    <a:pt x="1715450" y="1706025"/>
                    <a:pt x="1714974" y="1704120"/>
                  </a:cubicBezTo>
                  <a:close/>
                  <a:moveTo>
                    <a:pt x="2135503" y="1698405"/>
                  </a:moveTo>
                  <a:cubicBezTo>
                    <a:pt x="2136455" y="1700310"/>
                    <a:pt x="2138360" y="1700310"/>
                    <a:pt x="2140742" y="1699834"/>
                  </a:cubicBezTo>
                  <a:lnTo>
                    <a:pt x="2136932" y="1700786"/>
                  </a:lnTo>
                  <a:lnTo>
                    <a:pt x="2137408" y="1700310"/>
                  </a:lnTo>
                  <a:lnTo>
                    <a:pt x="2136932" y="1700786"/>
                  </a:lnTo>
                  <a:lnTo>
                    <a:pt x="2136932" y="1700786"/>
                  </a:lnTo>
                  <a:lnTo>
                    <a:pt x="2132765" y="1704954"/>
                  </a:lnTo>
                  <a:cubicBezTo>
                    <a:pt x="2129788" y="1705906"/>
                    <a:pt x="2126454" y="1706740"/>
                    <a:pt x="2125978" y="1708883"/>
                  </a:cubicBezTo>
                  <a:cubicBezTo>
                    <a:pt x="2123597" y="1709835"/>
                    <a:pt x="2123120" y="1706978"/>
                    <a:pt x="2121692" y="1705549"/>
                  </a:cubicBezTo>
                  <a:cubicBezTo>
                    <a:pt x="2120263" y="1706502"/>
                    <a:pt x="2121692" y="1707454"/>
                    <a:pt x="2121692" y="1708407"/>
                  </a:cubicBezTo>
                  <a:cubicBezTo>
                    <a:pt x="2118358" y="1710788"/>
                    <a:pt x="2117882" y="1706502"/>
                    <a:pt x="2115024" y="1708407"/>
                  </a:cubicBezTo>
                  <a:cubicBezTo>
                    <a:pt x="2113119" y="1704596"/>
                    <a:pt x="2123120" y="1706025"/>
                    <a:pt x="2120263" y="1703644"/>
                  </a:cubicBezTo>
                  <a:cubicBezTo>
                    <a:pt x="2124549" y="1706025"/>
                    <a:pt x="2124549" y="1702215"/>
                    <a:pt x="2127407" y="1705072"/>
                  </a:cubicBezTo>
                  <a:cubicBezTo>
                    <a:pt x="2132646" y="1702691"/>
                    <a:pt x="2132169" y="1700786"/>
                    <a:pt x="2135503" y="1698405"/>
                  </a:cubicBezTo>
                  <a:close/>
                  <a:moveTo>
                    <a:pt x="1643456" y="1697623"/>
                  </a:moveTo>
                  <a:lnTo>
                    <a:pt x="1643537" y="1697929"/>
                  </a:lnTo>
                  <a:lnTo>
                    <a:pt x="1643397" y="1697648"/>
                  </a:lnTo>
                  <a:close/>
                  <a:moveTo>
                    <a:pt x="1863564" y="1696976"/>
                  </a:moveTo>
                  <a:cubicBezTo>
                    <a:pt x="1859754" y="1701263"/>
                    <a:pt x="1850705" y="1704597"/>
                    <a:pt x="1854039" y="1704597"/>
                  </a:cubicBezTo>
                  <a:cubicBezTo>
                    <a:pt x="1857372" y="1704120"/>
                    <a:pt x="1867374" y="1702215"/>
                    <a:pt x="1863564" y="1696976"/>
                  </a:cubicBezTo>
                  <a:close/>
                  <a:moveTo>
                    <a:pt x="1643060" y="1696976"/>
                  </a:moveTo>
                  <a:lnTo>
                    <a:pt x="1643397" y="1697648"/>
                  </a:lnTo>
                  <a:lnTo>
                    <a:pt x="1638298" y="1699834"/>
                  </a:lnTo>
                  <a:cubicBezTo>
                    <a:pt x="1633893" y="1701143"/>
                    <a:pt x="1629250" y="1701977"/>
                    <a:pt x="1626868" y="1701263"/>
                  </a:cubicBezTo>
                  <a:cubicBezTo>
                    <a:pt x="1632583" y="1698881"/>
                    <a:pt x="1639251" y="1695071"/>
                    <a:pt x="1643060" y="1696976"/>
                  </a:cubicBezTo>
                  <a:close/>
                  <a:moveTo>
                    <a:pt x="1653062" y="1696500"/>
                  </a:moveTo>
                  <a:cubicBezTo>
                    <a:pt x="1654491" y="1699834"/>
                    <a:pt x="1648776" y="1705072"/>
                    <a:pt x="1644013" y="1705072"/>
                  </a:cubicBezTo>
                  <a:cubicBezTo>
                    <a:pt x="1646394" y="1700786"/>
                    <a:pt x="1651157" y="1701738"/>
                    <a:pt x="1653062" y="1696500"/>
                  </a:cubicBezTo>
                  <a:close/>
                  <a:moveTo>
                    <a:pt x="1872315" y="1696262"/>
                  </a:moveTo>
                  <a:cubicBezTo>
                    <a:pt x="1869875" y="1697453"/>
                    <a:pt x="1867851" y="1699596"/>
                    <a:pt x="1868803" y="1701263"/>
                  </a:cubicBezTo>
                  <a:cubicBezTo>
                    <a:pt x="1871184" y="1701739"/>
                    <a:pt x="1874518" y="1699358"/>
                    <a:pt x="1878328" y="1696976"/>
                  </a:cubicBezTo>
                  <a:cubicBezTo>
                    <a:pt x="1877614" y="1694833"/>
                    <a:pt x="1874756" y="1695071"/>
                    <a:pt x="1872315" y="1696262"/>
                  </a:cubicBezTo>
                  <a:close/>
                  <a:moveTo>
                    <a:pt x="1746406" y="1693643"/>
                  </a:moveTo>
                  <a:cubicBezTo>
                    <a:pt x="1740215" y="1696024"/>
                    <a:pt x="1723546" y="1701263"/>
                    <a:pt x="1722594" y="1708407"/>
                  </a:cubicBezTo>
                  <a:cubicBezTo>
                    <a:pt x="1732595" y="1701263"/>
                    <a:pt x="1744978" y="1702692"/>
                    <a:pt x="1746406" y="1693643"/>
                  </a:cubicBezTo>
                  <a:close/>
                  <a:moveTo>
                    <a:pt x="1441250" y="1693167"/>
                  </a:moveTo>
                  <a:cubicBezTo>
                    <a:pt x="1443750" y="1692571"/>
                    <a:pt x="1446846" y="1692690"/>
                    <a:pt x="1448274" y="1693643"/>
                  </a:cubicBezTo>
                  <a:cubicBezTo>
                    <a:pt x="1443988" y="1696977"/>
                    <a:pt x="1441607" y="1695548"/>
                    <a:pt x="1437797" y="1696977"/>
                  </a:cubicBezTo>
                  <a:cubicBezTo>
                    <a:pt x="1436845" y="1695072"/>
                    <a:pt x="1438750" y="1693762"/>
                    <a:pt x="1441250" y="1693167"/>
                  </a:cubicBezTo>
                  <a:close/>
                  <a:moveTo>
                    <a:pt x="1798794" y="1693166"/>
                  </a:moveTo>
                  <a:cubicBezTo>
                    <a:pt x="1805461" y="1692214"/>
                    <a:pt x="1795936" y="1702215"/>
                    <a:pt x="1793555" y="1700786"/>
                  </a:cubicBezTo>
                  <a:cubicBezTo>
                    <a:pt x="1790221" y="1696024"/>
                    <a:pt x="1798794" y="1696500"/>
                    <a:pt x="1798794" y="1693166"/>
                  </a:cubicBezTo>
                  <a:close/>
                  <a:moveTo>
                    <a:pt x="1263489" y="1692214"/>
                  </a:moveTo>
                  <a:cubicBezTo>
                    <a:pt x="1262536" y="1696976"/>
                    <a:pt x="1253964" y="1697453"/>
                    <a:pt x="1250154" y="1700310"/>
                  </a:cubicBezTo>
                  <a:cubicBezTo>
                    <a:pt x="1248725" y="1696024"/>
                    <a:pt x="1259203" y="1695071"/>
                    <a:pt x="1263489" y="1692214"/>
                  </a:cubicBezTo>
                  <a:close/>
                  <a:moveTo>
                    <a:pt x="1644966" y="1690785"/>
                  </a:moveTo>
                  <a:cubicBezTo>
                    <a:pt x="1645442" y="1692214"/>
                    <a:pt x="1646394" y="1692214"/>
                    <a:pt x="1647823" y="1691737"/>
                  </a:cubicBezTo>
                  <a:cubicBezTo>
                    <a:pt x="1648776" y="1692690"/>
                    <a:pt x="1642584" y="1697929"/>
                    <a:pt x="1648299" y="1695547"/>
                  </a:cubicBezTo>
                  <a:lnTo>
                    <a:pt x="1643456" y="1697623"/>
                  </a:lnTo>
                  <a:lnTo>
                    <a:pt x="1642823" y="1695250"/>
                  </a:lnTo>
                  <a:cubicBezTo>
                    <a:pt x="1642108" y="1694119"/>
                    <a:pt x="1641870" y="1692690"/>
                    <a:pt x="1644966" y="1690785"/>
                  </a:cubicBezTo>
                  <a:close/>
                  <a:moveTo>
                    <a:pt x="1643387" y="1688511"/>
                  </a:moveTo>
                  <a:lnTo>
                    <a:pt x="1631809" y="1696857"/>
                  </a:lnTo>
                  <a:cubicBezTo>
                    <a:pt x="1626987" y="1699119"/>
                    <a:pt x="1621630" y="1700309"/>
                    <a:pt x="1616867" y="1698881"/>
                  </a:cubicBezTo>
                  <a:cubicBezTo>
                    <a:pt x="1613057" y="1700786"/>
                    <a:pt x="1614962" y="1702691"/>
                    <a:pt x="1610199" y="1704596"/>
                  </a:cubicBezTo>
                  <a:cubicBezTo>
                    <a:pt x="1610675" y="1709359"/>
                    <a:pt x="1615914" y="1702691"/>
                    <a:pt x="1615914" y="1706977"/>
                  </a:cubicBezTo>
                  <a:cubicBezTo>
                    <a:pt x="1611152" y="1708882"/>
                    <a:pt x="1613057" y="1710787"/>
                    <a:pt x="1609247" y="1712692"/>
                  </a:cubicBezTo>
                  <a:cubicBezTo>
                    <a:pt x="1606865" y="1710787"/>
                    <a:pt x="1608294" y="1709359"/>
                    <a:pt x="1607818" y="1707454"/>
                  </a:cubicBezTo>
                  <a:cubicBezTo>
                    <a:pt x="1606389" y="1707930"/>
                    <a:pt x="1594483" y="1711264"/>
                    <a:pt x="1596388" y="1716026"/>
                  </a:cubicBezTo>
                  <a:lnTo>
                    <a:pt x="1587339" y="1721741"/>
                  </a:lnTo>
                  <a:cubicBezTo>
                    <a:pt x="1586387" y="1719836"/>
                    <a:pt x="1584006" y="1720788"/>
                    <a:pt x="1583053" y="1718407"/>
                  </a:cubicBezTo>
                  <a:cubicBezTo>
                    <a:pt x="1587815" y="1712692"/>
                    <a:pt x="1596864" y="1712692"/>
                    <a:pt x="1591626" y="1706025"/>
                  </a:cubicBezTo>
                  <a:cubicBezTo>
                    <a:pt x="1597340" y="1706977"/>
                    <a:pt x="1604008" y="1697929"/>
                    <a:pt x="1612580" y="1696024"/>
                  </a:cubicBezTo>
                  <a:lnTo>
                    <a:pt x="1614009" y="1695547"/>
                  </a:lnTo>
                  <a:cubicBezTo>
                    <a:pt x="1608651" y="1703762"/>
                    <a:pt x="1623921" y="1692957"/>
                    <a:pt x="1635507" y="1689051"/>
                  </a:cubicBezTo>
                  <a:close/>
                  <a:moveTo>
                    <a:pt x="1643537" y="1688403"/>
                  </a:moveTo>
                  <a:lnTo>
                    <a:pt x="1643772" y="1688485"/>
                  </a:lnTo>
                  <a:lnTo>
                    <a:pt x="1643387" y="1688511"/>
                  </a:lnTo>
                  <a:close/>
                  <a:moveTo>
                    <a:pt x="1545429" y="1688403"/>
                  </a:moveTo>
                  <a:cubicBezTo>
                    <a:pt x="1546382" y="1685546"/>
                    <a:pt x="1547334" y="1692214"/>
                    <a:pt x="1552097" y="1691737"/>
                  </a:cubicBezTo>
                  <a:cubicBezTo>
                    <a:pt x="1545906" y="1694595"/>
                    <a:pt x="1540667" y="1697452"/>
                    <a:pt x="1538762" y="1699834"/>
                  </a:cubicBezTo>
                  <a:cubicBezTo>
                    <a:pt x="1534475" y="1697452"/>
                    <a:pt x="1548763" y="1694119"/>
                    <a:pt x="1545429" y="1688403"/>
                  </a:cubicBezTo>
                  <a:close/>
                  <a:moveTo>
                    <a:pt x="1756884" y="1684594"/>
                  </a:moveTo>
                  <a:cubicBezTo>
                    <a:pt x="1756884" y="1690785"/>
                    <a:pt x="1747359" y="1686499"/>
                    <a:pt x="1748788" y="1694119"/>
                  </a:cubicBezTo>
                  <a:cubicBezTo>
                    <a:pt x="1750693" y="1693167"/>
                    <a:pt x="1751407" y="1691619"/>
                    <a:pt x="1751943" y="1690845"/>
                  </a:cubicBezTo>
                  <a:lnTo>
                    <a:pt x="1753721" y="1692014"/>
                  </a:lnTo>
                  <a:lnTo>
                    <a:pt x="1753550" y="1692214"/>
                  </a:lnTo>
                  <a:lnTo>
                    <a:pt x="1754026" y="1692214"/>
                  </a:lnTo>
                  <a:lnTo>
                    <a:pt x="1753721" y="1692014"/>
                  </a:lnTo>
                  <a:lnTo>
                    <a:pt x="1757718" y="1687333"/>
                  </a:lnTo>
                  <a:cubicBezTo>
                    <a:pt x="1758551" y="1685547"/>
                    <a:pt x="1758551" y="1684118"/>
                    <a:pt x="1756884" y="1684594"/>
                  </a:cubicBezTo>
                  <a:close/>
                  <a:moveTo>
                    <a:pt x="1831655" y="1682213"/>
                  </a:moveTo>
                  <a:cubicBezTo>
                    <a:pt x="1825464" y="1686975"/>
                    <a:pt x="1816891" y="1701739"/>
                    <a:pt x="1807843" y="1699834"/>
                  </a:cubicBezTo>
                  <a:cubicBezTo>
                    <a:pt x="1813558" y="1696976"/>
                    <a:pt x="1820225" y="1688404"/>
                    <a:pt x="1816891" y="1688404"/>
                  </a:cubicBezTo>
                  <a:cubicBezTo>
                    <a:pt x="1815463" y="1690309"/>
                    <a:pt x="1811176" y="1693166"/>
                    <a:pt x="1806414" y="1695071"/>
                  </a:cubicBezTo>
                  <a:lnTo>
                    <a:pt x="1805938" y="1695071"/>
                  </a:lnTo>
                  <a:cubicBezTo>
                    <a:pt x="1803080" y="1706025"/>
                    <a:pt x="1793555" y="1711264"/>
                    <a:pt x="1792126" y="1721265"/>
                  </a:cubicBezTo>
                  <a:cubicBezTo>
                    <a:pt x="1797365" y="1720789"/>
                    <a:pt x="1803556" y="1713645"/>
                    <a:pt x="1803556" y="1709835"/>
                  </a:cubicBezTo>
                  <a:cubicBezTo>
                    <a:pt x="1809271" y="1707454"/>
                    <a:pt x="1814510" y="1705073"/>
                    <a:pt x="1819273" y="1704597"/>
                  </a:cubicBezTo>
                  <a:cubicBezTo>
                    <a:pt x="1814986" y="1698405"/>
                    <a:pt x="1830703" y="1693166"/>
                    <a:pt x="1831655" y="1685070"/>
                  </a:cubicBezTo>
                  <a:cubicBezTo>
                    <a:pt x="1829274" y="1687928"/>
                    <a:pt x="1836894" y="1690785"/>
                    <a:pt x="1836894" y="1686499"/>
                  </a:cubicBezTo>
                  <a:cubicBezTo>
                    <a:pt x="1834513" y="1686499"/>
                    <a:pt x="1834989" y="1685070"/>
                    <a:pt x="1831655" y="1682213"/>
                  </a:cubicBezTo>
                  <a:close/>
                  <a:moveTo>
                    <a:pt x="1678482" y="1681261"/>
                  </a:moveTo>
                  <a:cubicBezTo>
                    <a:pt x="1681875" y="1681142"/>
                    <a:pt x="1685209" y="1682451"/>
                    <a:pt x="1683542" y="1685547"/>
                  </a:cubicBezTo>
                  <a:cubicBezTo>
                    <a:pt x="1679732" y="1686975"/>
                    <a:pt x="1678779" y="1680784"/>
                    <a:pt x="1673064" y="1685547"/>
                  </a:cubicBezTo>
                  <a:cubicBezTo>
                    <a:pt x="1671636" y="1682927"/>
                    <a:pt x="1675088" y="1681380"/>
                    <a:pt x="1678482" y="1681261"/>
                  </a:cubicBezTo>
                  <a:close/>
                  <a:moveTo>
                    <a:pt x="1844693" y="1679534"/>
                  </a:moveTo>
                  <a:cubicBezTo>
                    <a:pt x="1843919" y="1678403"/>
                    <a:pt x="1840704" y="1678403"/>
                    <a:pt x="1836418" y="1681260"/>
                  </a:cubicBezTo>
                  <a:lnTo>
                    <a:pt x="1838323" y="1684594"/>
                  </a:lnTo>
                  <a:cubicBezTo>
                    <a:pt x="1843800" y="1682927"/>
                    <a:pt x="1845466" y="1680665"/>
                    <a:pt x="1844693" y="1679534"/>
                  </a:cubicBezTo>
                  <a:close/>
                  <a:moveTo>
                    <a:pt x="1808319" y="1677926"/>
                  </a:moveTo>
                  <a:cubicBezTo>
                    <a:pt x="1800223" y="1676974"/>
                    <a:pt x="1781173" y="1689357"/>
                    <a:pt x="1789745" y="1690785"/>
                  </a:cubicBezTo>
                  <a:cubicBezTo>
                    <a:pt x="1786411" y="1694595"/>
                    <a:pt x="1784983" y="1691738"/>
                    <a:pt x="1781649" y="1694595"/>
                  </a:cubicBezTo>
                  <a:cubicBezTo>
                    <a:pt x="1781649" y="1696976"/>
                    <a:pt x="1781649" y="1698882"/>
                    <a:pt x="1781649" y="1700787"/>
                  </a:cubicBezTo>
                  <a:cubicBezTo>
                    <a:pt x="1790698" y="1696500"/>
                    <a:pt x="1789745" y="1691262"/>
                    <a:pt x="1794984" y="1686499"/>
                  </a:cubicBezTo>
                  <a:cubicBezTo>
                    <a:pt x="1795936" y="1692214"/>
                    <a:pt x="1789745" y="1696976"/>
                    <a:pt x="1786411" y="1702215"/>
                  </a:cubicBezTo>
                  <a:cubicBezTo>
                    <a:pt x="1791650" y="1699358"/>
                    <a:pt x="1793555" y="1705549"/>
                    <a:pt x="1798318" y="1703644"/>
                  </a:cubicBezTo>
                  <a:cubicBezTo>
                    <a:pt x="1799746" y="1699834"/>
                    <a:pt x="1807843" y="1696500"/>
                    <a:pt x="1808319" y="1690309"/>
                  </a:cubicBezTo>
                  <a:lnTo>
                    <a:pt x="1807843" y="1690309"/>
                  </a:lnTo>
                  <a:cubicBezTo>
                    <a:pt x="1809271" y="1690309"/>
                    <a:pt x="1816891" y="1688880"/>
                    <a:pt x="1815939" y="1686499"/>
                  </a:cubicBezTo>
                  <a:cubicBezTo>
                    <a:pt x="1811176" y="1689357"/>
                    <a:pt x="1814034" y="1684118"/>
                    <a:pt x="1808795" y="1685070"/>
                  </a:cubicBezTo>
                  <a:cubicBezTo>
                    <a:pt x="1805938" y="1686023"/>
                    <a:pt x="1801175" y="1691738"/>
                    <a:pt x="1799270" y="1689357"/>
                  </a:cubicBezTo>
                  <a:cubicBezTo>
                    <a:pt x="1801651" y="1687928"/>
                    <a:pt x="1798318" y="1686023"/>
                    <a:pt x="1800223" y="1684594"/>
                  </a:cubicBezTo>
                  <a:cubicBezTo>
                    <a:pt x="1804509" y="1681260"/>
                    <a:pt x="1809748" y="1682689"/>
                    <a:pt x="1808319" y="1677926"/>
                  </a:cubicBezTo>
                  <a:close/>
                  <a:moveTo>
                    <a:pt x="2187409" y="1676904"/>
                  </a:moveTo>
                  <a:lnTo>
                    <a:pt x="2187890" y="1676974"/>
                  </a:lnTo>
                  <a:lnTo>
                    <a:pt x="2187414" y="1676974"/>
                  </a:lnTo>
                  <a:close/>
                  <a:moveTo>
                    <a:pt x="1773076" y="1676022"/>
                  </a:moveTo>
                  <a:cubicBezTo>
                    <a:pt x="1768314" y="1676498"/>
                    <a:pt x="1762599" y="1683642"/>
                    <a:pt x="1761646" y="1687452"/>
                  </a:cubicBezTo>
                  <a:cubicBezTo>
                    <a:pt x="1766885" y="1682213"/>
                    <a:pt x="1774029" y="1683642"/>
                    <a:pt x="1773076" y="1676022"/>
                  </a:cubicBezTo>
                  <a:close/>
                  <a:moveTo>
                    <a:pt x="1905831" y="1674950"/>
                  </a:moveTo>
                  <a:cubicBezTo>
                    <a:pt x="1903450" y="1676022"/>
                    <a:pt x="1901664" y="1678165"/>
                    <a:pt x="1903093" y="1679355"/>
                  </a:cubicBezTo>
                  <a:cubicBezTo>
                    <a:pt x="1907379" y="1676022"/>
                    <a:pt x="1907379" y="1682213"/>
                    <a:pt x="1912141" y="1676974"/>
                  </a:cubicBezTo>
                  <a:cubicBezTo>
                    <a:pt x="1911189" y="1673879"/>
                    <a:pt x="1908212" y="1673879"/>
                    <a:pt x="1905831" y="1674950"/>
                  </a:cubicBezTo>
                  <a:close/>
                  <a:moveTo>
                    <a:pt x="1720689" y="1674592"/>
                  </a:moveTo>
                  <a:cubicBezTo>
                    <a:pt x="1725928" y="1672211"/>
                    <a:pt x="1726404" y="1681736"/>
                    <a:pt x="1730690" y="1683165"/>
                  </a:cubicBezTo>
                  <a:cubicBezTo>
                    <a:pt x="1722594" y="1688403"/>
                    <a:pt x="1723070" y="1675069"/>
                    <a:pt x="1720689" y="1674592"/>
                  </a:cubicBezTo>
                  <a:close/>
                  <a:moveTo>
                    <a:pt x="1732595" y="1673640"/>
                  </a:moveTo>
                  <a:lnTo>
                    <a:pt x="1733146" y="1673741"/>
                  </a:lnTo>
                  <a:lnTo>
                    <a:pt x="1733071" y="1674116"/>
                  </a:lnTo>
                  <a:close/>
                  <a:moveTo>
                    <a:pt x="1902140" y="1672212"/>
                  </a:moveTo>
                  <a:cubicBezTo>
                    <a:pt x="1897377" y="1675069"/>
                    <a:pt x="1894044" y="1677926"/>
                    <a:pt x="1893091" y="1680784"/>
                  </a:cubicBezTo>
                  <a:cubicBezTo>
                    <a:pt x="1897854" y="1680784"/>
                    <a:pt x="1900711" y="1675069"/>
                    <a:pt x="1902140" y="1672212"/>
                  </a:cubicBezTo>
                  <a:close/>
                  <a:moveTo>
                    <a:pt x="1850229" y="1671259"/>
                  </a:moveTo>
                  <a:cubicBezTo>
                    <a:pt x="1842133" y="1673640"/>
                    <a:pt x="1849276" y="1681260"/>
                    <a:pt x="1853086" y="1678403"/>
                  </a:cubicBezTo>
                  <a:cubicBezTo>
                    <a:pt x="1854515" y="1675069"/>
                    <a:pt x="1848324" y="1675545"/>
                    <a:pt x="1850229" y="1671259"/>
                  </a:cubicBezTo>
                  <a:close/>
                  <a:moveTo>
                    <a:pt x="1394457" y="1670307"/>
                  </a:moveTo>
                  <a:cubicBezTo>
                    <a:pt x="1395410" y="1676974"/>
                    <a:pt x="1386361" y="1671259"/>
                    <a:pt x="1389219" y="1677927"/>
                  </a:cubicBezTo>
                  <a:lnTo>
                    <a:pt x="1384071" y="1679775"/>
                  </a:lnTo>
                  <a:lnTo>
                    <a:pt x="1384874" y="1680368"/>
                  </a:lnTo>
                  <a:cubicBezTo>
                    <a:pt x="1384576" y="1681737"/>
                    <a:pt x="1384457" y="1683166"/>
                    <a:pt x="1387314" y="1681737"/>
                  </a:cubicBezTo>
                  <a:cubicBezTo>
                    <a:pt x="1389219" y="1685071"/>
                    <a:pt x="1382552" y="1687452"/>
                    <a:pt x="1378266" y="1690309"/>
                  </a:cubicBezTo>
                  <a:lnTo>
                    <a:pt x="1375408" y="1686023"/>
                  </a:lnTo>
                  <a:lnTo>
                    <a:pt x="1382164" y="1680460"/>
                  </a:lnTo>
                  <a:lnTo>
                    <a:pt x="1370645" y="1684595"/>
                  </a:lnTo>
                  <a:cubicBezTo>
                    <a:pt x="1372550" y="1677927"/>
                    <a:pt x="1389695" y="1677927"/>
                    <a:pt x="1388742" y="1670783"/>
                  </a:cubicBezTo>
                  <a:cubicBezTo>
                    <a:pt x="1390647" y="1670783"/>
                    <a:pt x="1392076" y="1672212"/>
                    <a:pt x="1394457" y="1670307"/>
                  </a:cubicBezTo>
                  <a:close/>
                  <a:moveTo>
                    <a:pt x="2186937" y="1669831"/>
                  </a:moveTo>
                  <a:cubicBezTo>
                    <a:pt x="2187652" y="1668164"/>
                    <a:pt x="2187295" y="1669712"/>
                    <a:pt x="2186997" y="1671795"/>
                  </a:cubicBezTo>
                  <a:lnTo>
                    <a:pt x="2187409" y="1676904"/>
                  </a:lnTo>
                  <a:lnTo>
                    <a:pt x="2183366" y="1676319"/>
                  </a:lnTo>
                  <a:cubicBezTo>
                    <a:pt x="2182294" y="1675903"/>
                    <a:pt x="2180984" y="1675784"/>
                    <a:pt x="2177412" y="1677451"/>
                  </a:cubicBezTo>
                  <a:cubicBezTo>
                    <a:pt x="2178841" y="1682213"/>
                    <a:pt x="2178365" y="1680308"/>
                    <a:pt x="2169792" y="1685071"/>
                  </a:cubicBezTo>
                  <a:cubicBezTo>
                    <a:pt x="2170745" y="1681737"/>
                    <a:pt x="2169792" y="1681737"/>
                    <a:pt x="2165506" y="1685071"/>
                  </a:cubicBezTo>
                  <a:cubicBezTo>
                    <a:pt x="2162172" y="1680785"/>
                    <a:pt x="2179794" y="1679356"/>
                    <a:pt x="2174555" y="1673164"/>
                  </a:cubicBezTo>
                  <a:cubicBezTo>
                    <a:pt x="2177889" y="1673641"/>
                    <a:pt x="2185032" y="1674593"/>
                    <a:pt x="2186937" y="1669831"/>
                  </a:cubicBezTo>
                  <a:close/>
                  <a:moveTo>
                    <a:pt x="1405888" y="1668878"/>
                  </a:moveTo>
                  <a:cubicBezTo>
                    <a:pt x="1407316" y="1673640"/>
                    <a:pt x="1394458" y="1677451"/>
                    <a:pt x="1393981" y="1682213"/>
                  </a:cubicBezTo>
                  <a:cubicBezTo>
                    <a:pt x="1393505" y="1676022"/>
                    <a:pt x="1401125" y="1672688"/>
                    <a:pt x="1405888" y="1668878"/>
                  </a:cubicBezTo>
                  <a:close/>
                  <a:moveTo>
                    <a:pt x="1913570" y="1666973"/>
                  </a:moveTo>
                  <a:cubicBezTo>
                    <a:pt x="1911189" y="1667925"/>
                    <a:pt x="1901188" y="1667925"/>
                    <a:pt x="1904521" y="1672688"/>
                  </a:cubicBezTo>
                  <a:cubicBezTo>
                    <a:pt x="1910713" y="1667925"/>
                    <a:pt x="1912141" y="1674593"/>
                    <a:pt x="1916428" y="1674117"/>
                  </a:cubicBezTo>
                  <a:cubicBezTo>
                    <a:pt x="1914523" y="1671735"/>
                    <a:pt x="1916904" y="1669354"/>
                    <a:pt x="1913570" y="1666973"/>
                  </a:cubicBezTo>
                  <a:close/>
                  <a:moveTo>
                    <a:pt x="1723546" y="1666972"/>
                  </a:moveTo>
                  <a:cubicBezTo>
                    <a:pt x="1717831" y="1669353"/>
                    <a:pt x="1717831" y="1673640"/>
                    <a:pt x="1713069" y="1673163"/>
                  </a:cubicBezTo>
                  <a:cubicBezTo>
                    <a:pt x="1707830" y="1670782"/>
                    <a:pt x="1726880" y="1664115"/>
                    <a:pt x="1723546" y="1666972"/>
                  </a:cubicBezTo>
                  <a:close/>
                  <a:moveTo>
                    <a:pt x="1738310" y="1666496"/>
                  </a:moveTo>
                  <a:cubicBezTo>
                    <a:pt x="1743073" y="1666972"/>
                    <a:pt x="1742120" y="1671735"/>
                    <a:pt x="1743073" y="1673640"/>
                  </a:cubicBezTo>
                  <a:cubicBezTo>
                    <a:pt x="1740454" y="1675783"/>
                    <a:pt x="1738906" y="1675307"/>
                    <a:pt x="1737477" y="1674533"/>
                  </a:cubicBezTo>
                  <a:lnTo>
                    <a:pt x="1733146" y="1673741"/>
                  </a:lnTo>
                  <a:lnTo>
                    <a:pt x="1734024" y="1669353"/>
                  </a:lnTo>
                  <a:cubicBezTo>
                    <a:pt x="1737834" y="1667449"/>
                    <a:pt x="1736881" y="1672687"/>
                    <a:pt x="1736881" y="1673640"/>
                  </a:cubicBezTo>
                  <a:cubicBezTo>
                    <a:pt x="1741168" y="1671735"/>
                    <a:pt x="1740691" y="1669353"/>
                    <a:pt x="1738310" y="1666496"/>
                  </a:cubicBezTo>
                  <a:close/>
                  <a:moveTo>
                    <a:pt x="1846895" y="1666020"/>
                  </a:moveTo>
                  <a:cubicBezTo>
                    <a:pt x="1841180" y="1664591"/>
                    <a:pt x="1827369" y="1683165"/>
                    <a:pt x="1819273" y="1681736"/>
                  </a:cubicBezTo>
                  <a:cubicBezTo>
                    <a:pt x="1821178" y="1684594"/>
                    <a:pt x="1823083" y="1682213"/>
                    <a:pt x="1822130" y="1686023"/>
                  </a:cubicBezTo>
                  <a:cubicBezTo>
                    <a:pt x="1826416" y="1678879"/>
                    <a:pt x="1842609" y="1675069"/>
                    <a:pt x="1846895" y="1666020"/>
                  </a:cubicBezTo>
                  <a:close/>
                  <a:moveTo>
                    <a:pt x="1493042" y="1666020"/>
                  </a:moveTo>
                  <a:cubicBezTo>
                    <a:pt x="1495899" y="1667925"/>
                    <a:pt x="1500185" y="1666973"/>
                    <a:pt x="1501614" y="1672688"/>
                  </a:cubicBezTo>
                  <a:cubicBezTo>
                    <a:pt x="1493042" y="1675069"/>
                    <a:pt x="1494470" y="1669830"/>
                    <a:pt x="1484469" y="1675545"/>
                  </a:cubicBezTo>
                  <a:cubicBezTo>
                    <a:pt x="1484469" y="1675545"/>
                    <a:pt x="1485898" y="1673640"/>
                    <a:pt x="1486850" y="1672688"/>
                  </a:cubicBezTo>
                  <a:cubicBezTo>
                    <a:pt x="1488279" y="1671259"/>
                    <a:pt x="1486850" y="1671259"/>
                    <a:pt x="1486374" y="1671735"/>
                  </a:cubicBezTo>
                  <a:cubicBezTo>
                    <a:pt x="1484469" y="1669830"/>
                    <a:pt x="1491136" y="1667925"/>
                    <a:pt x="1493042" y="1666020"/>
                  </a:cubicBezTo>
                  <a:close/>
                  <a:moveTo>
                    <a:pt x="1764028" y="1660305"/>
                  </a:moveTo>
                  <a:cubicBezTo>
                    <a:pt x="1765695" y="1659590"/>
                    <a:pt x="1765933" y="1660781"/>
                    <a:pt x="1765338" y="1662269"/>
                  </a:cubicBezTo>
                  <a:lnTo>
                    <a:pt x="1761755" y="1665910"/>
                  </a:lnTo>
                  <a:lnTo>
                    <a:pt x="1761171" y="1666020"/>
                  </a:lnTo>
                  <a:lnTo>
                    <a:pt x="1761647" y="1666020"/>
                  </a:lnTo>
                  <a:lnTo>
                    <a:pt x="1761755" y="1665910"/>
                  </a:lnTo>
                  <a:lnTo>
                    <a:pt x="1768791" y="1664591"/>
                  </a:lnTo>
                  <a:cubicBezTo>
                    <a:pt x="1768791" y="1666020"/>
                    <a:pt x="1766409" y="1666972"/>
                    <a:pt x="1767362" y="1668401"/>
                  </a:cubicBezTo>
                  <a:cubicBezTo>
                    <a:pt x="1763552" y="1670783"/>
                    <a:pt x="1762599" y="1665544"/>
                    <a:pt x="1758789" y="1667925"/>
                  </a:cubicBezTo>
                  <a:cubicBezTo>
                    <a:pt x="1755932" y="1665067"/>
                    <a:pt x="1764981" y="1662686"/>
                    <a:pt x="1764028" y="1660305"/>
                  </a:cubicBezTo>
                  <a:close/>
                  <a:moveTo>
                    <a:pt x="1560669" y="1660305"/>
                  </a:moveTo>
                  <a:cubicBezTo>
                    <a:pt x="1565907" y="1663162"/>
                    <a:pt x="1552096" y="1665067"/>
                    <a:pt x="1557335" y="1667925"/>
                  </a:cubicBezTo>
                  <a:cubicBezTo>
                    <a:pt x="1551144" y="1671735"/>
                    <a:pt x="1555430" y="1661734"/>
                    <a:pt x="1560669" y="1660305"/>
                  </a:cubicBezTo>
                  <a:close/>
                  <a:moveTo>
                    <a:pt x="1723070" y="1659829"/>
                  </a:moveTo>
                  <a:cubicBezTo>
                    <a:pt x="1723070" y="1663163"/>
                    <a:pt x="1714497" y="1666496"/>
                    <a:pt x="1714021" y="1662210"/>
                  </a:cubicBezTo>
                  <a:cubicBezTo>
                    <a:pt x="1717831" y="1659829"/>
                    <a:pt x="1719736" y="1661258"/>
                    <a:pt x="1723070" y="1659829"/>
                  </a:cubicBezTo>
                  <a:close/>
                  <a:moveTo>
                    <a:pt x="1731167" y="1656019"/>
                  </a:moveTo>
                  <a:lnTo>
                    <a:pt x="1730691" y="1656496"/>
                  </a:lnTo>
                  <a:lnTo>
                    <a:pt x="1730634" y="1656504"/>
                  </a:lnTo>
                  <a:close/>
                  <a:moveTo>
                    <a:pt x="1559717" y="1656019"/>
                  </a:moveTo>
                  <a:cubicBezTo>
                    <a:pt x="1561622" y="1657924"/>
                    <a:pt x="1554955" y="1659829"/>
                    <a:pt x="1553049" y="1661734"/>
                  </a:cubicBezTo>
                  <a:cubicBezTo>
                    <a:pt x="1552097" y="1657924"/>
                    <a:pt x="1547811" y="1662210"/>
                    <a:pt x="1546382" y="1658400"/>
                  </a:cubicBezTo>
                  <a:cubicBezTo>
                    <a:pt x="1551621" y="1656019"/>
                    <a:pt x="1553049" y="1662210"/>
                    <a:pt x="1559717" y="1656019"/>
                  </a:cubicBezTo>
                  <a:close/>
                  <a:moveTo>
                    <a:pt x="1620677" y="1655543"/>
                  </a:moveTo>
                  <a:lnTo>
                    <a:pt x="1620677" y="1664592"/>
                  </a:lnTo>
                  <a:cubicBezTo>
                    <a:pt x="1617819" y="1665068"/>
                    <a:pt x="1615914" y="1657924"/>
                    <a:pt x="1620677" y="1655543"/>
                  </a:cubicBezTo>
                  <a:close/>
                  <a:moveTo>
                    <a:pt x="1941193" y="1654590"/>
                  </a:moveTo>
                  <a:cubicBezTo>
                    <a:pt x="1938335" y="1657448"/>
                    <a:pt x="1928334" y="1659829"/>
                    <a:pt x="1932144" y="1663163"/>
                  </a:cubicBezTo>
                  <a:cubicBezTo>
                    <a:pt x="1935954" y="1661734"/>
                    <a:pt x="1945002" y="1658877"/>
                    <a:pt x="1941193" y="1654590"/>
                  </a:cubicBezTo>
                  <a:close/>
                  <a:moveTo>
                    <a:pt x="1515901" y="1653162"/>
                  </a:moveTo>
                  <a:cubicBezTo>
                    <a:pt x="1513996" y="1657924"/>
                    <a:pt x="1502090" y="1663163"/>
                    <a:pt x="1499709" y="1660306"/>
                  </a:cubicBezTo>
                  <a:cubicBezTo>
                    <a:pt x="1501614" y="1655067"/>
                    <a:pt x="1510663" y="1657448"/>
                    <a:pt x="1515901" y="1653162"/>
                  </a:cubicBezTo>
                  <a:close/>
                  <a:moveTo>
                    <a:pt x="1727833" y="1652209"/>
                  </a:moveTo>
                  <a:cubicBezTo>
                    <a:pt x="1729738" y="1651257"/>
                    <a:pt x="1730214" y="1653162"/>
                    <a:pt x="1731643" y="1654591"/>
                  </a:cubicBezTo>
                  <a:cubicBezTo>
                    <a:pt x="1729262" y="1654829"/>
                    <a:pt x="1727595" y="1656138"/>
                    <a:pt x="1727238" y="1656972"/>
                  </a:cubicBezTo>
                  <a:lnTo>
                    <a:pt x="1730634" y="1656504"/>
                  </a:lnTo>
                  <a:lnTo>
                    <a:pt x="1727893" y="1658996"/>
                  </a:lnTo>
                  <a:cubicBezTo>
                    <a:pt x="1725809" y="1658400"/>
                    <a:pt x="1723309" y="1656733"/>
                    <a:pt x="1722118" y="1655543"/>
                  </a:cubicBezTo>
                  <a:cubicBezTo>
                    <a:pt x="1724499" y="1654114"/>
                    <a:pt x="1726404" y="1654114"/>
                    <a:pt x="1727833" y="1655067"/>
                  </a:cubicBezTo>
                  <a:cubicBezTo>
                    <a:pt x="1729262" y="1654114"/>
                    <a:pt x="1727833" y="1653162"/>
                    <a:pt x="1727833" y="1652209"/>
                  </a:cubicBezTo>
                  <a:close/>
                  <a:moveTo>
                    <a:pt x="1704973" y="1651256"/>
                  </a:moveTo>
                  <a:cubicBezTo>
                    <a:pt x="1702115" y="1656018"/>
                    <a:pt x="1690685" y="1659829"/>
                    <a:pt x="1690685" y="1664591"/>
                  </a:cubicBezTo>
                  <a:cubicBezTo>
                    <a:pt x="1698305" y="1658400"/>
                    <a:pt x="1708783" y="1658400"/>
                    <a:pt x="1704973" y="1651256"/>
                  </a:cubicBezTo>
                  <a:close/>
                  <a:moveTo>
                    <a:pt x="1863564" y="1650304"/>
                  </a:moveTo>
                  <a:cubicBezTo>
                    <a:pt x="1860706" y="1652685"/>
                    <a:pt x="1853563" y="1654590"/>
                    <a:pt x="1857372" y="1656972"/>
                  </a:cubicBezTo>
                  <a:cubicBezTo>
                    <a:pt x="1862135" y="1657448"/>
                    <a:pt x="1864992" y="1653162"/>
                    <a:pt x="1863564" y="1650304"/>
                  </a:cubicBezTo>
                  <a:close/>
                  <a:moveTo>
                    <a:pt x="1440177" y="1650304"/>
                  </a:moveTo>
                  <a:cubicBezTo>
                    <a:pt x="1437320" y="1658877"/>
                    <a:pt x="1420651" y="1666021"/>
                    <a:pt x="1411126" y="1669354"/>
                  </a:cubicBezTo>
                  <a:lnTo>
                    <a:pt x="1410650" y="1669354"/>
                  </a:lnTo>
                  <a:cubicBezTo>
                    <a:pt x="1410650" y="1665545"/>
                    <a:pt x="1424937" y="1662211"/>
                    <a:pt x="1422080" y="1657924"/>
                  </a:cubicBezTo>
                  <a:cubicBezTo>
                    <a:pt x="1423985" y="1656972"/>
                    <a:pt x="1424461" y="1658877"/>
                    <a:pt x="1425890" y="1660306"/>
                  </a:cubicBezTo>
                  <a:cubicBezTo>
                    <a:pt x="1432081" y="1657448"/>
                    <a:pt x="1433510" y="1649352"/>
                    <a:pt x="1440177" y="1650304"/>
                  </a:cubicBezTo>
                  <a:close/>
                  <a:moveTo>
                    <a:pt x="1744286" y="1650124"/>
                  </a:moveTo>
                  <a:lnTo>
                    <a:pt x="1749264" y="1651256"/>
                  </a:lnTo>
                  <a:cubicBezTo>
                    <a:pt x="1747359" y="1653161"/>
                    <a:pt x="1746288" y="1653042"/>
                    <a:pt x="1745514" y="1652209"/>
                  </a:cubicBezTo>
                  <a:close/>
                  <a:moveTo>
                    <a:pt x="1503088" y="1649624"/>
                  </a:moveTo>
                  <a:lnTo>
                    <a:pt x="1500185" y="1652923"/>
                  </a:lnTo>
                  <a:cubicBezTo>
                    <a:pt x="1496732" y="1655185"/>
                    <a:pt x="1492565" y="1656971"/>
                    <a:pt x="1490660" y="1656019"/>
                  </a:cubicBezTo>
                  <a:cubicBezTo>
                    <a:pt x="1489231" y="1657448"/>
                    <a:pt x="1490660" y="1658877"/>
                    <a:pt x="1491136" y="1660306"/>
                  </a:cubicBezTo>
                  <a:cubicBezTo>
                    <a:pt x="1476849" y="1659829"/>
                    <a:pt x="1466848" y="1676022"/>
                    <a:pt x="1456370" y="1674117"/>
                  </a:cubicBezTo>
                  <a:cubicBezTo>
                    <a:pt x="1453513" y="1676022"/>
                    <a:pt x="1461133" y="1676498"/>
                    <a:pt x="1458275" y="1680308"/>
                  </a:cubicBezTo>
                  <a:cubicBezTo>
                    <a:pt x="1439225" y="1679832"/>
                    <a:pt x="1426366" y="1700787"/>
                    <a:pt x="1406364" y="1703168"/>
                  </a:cubicBezTo>
                  <a:cubicBezTo>
                    <a:pt x="1405888" y="1702215"/>
                    <a:pt x="1407793" y="1701263"/>
                    <a:pt x="1408745" y="1700310"/>
                  </a:cubicBezTo>
                  <a:cubicBezTo>
                    <a:pt x="1406364" y="1698405"/>
                    <a:pt x="1400649" y="1705073"/>
                    <a:pt x="1404935" y="1706978"/>
                  </a:cubicBezTo>
                  <a:cubicBezTo>
                    <a:pt x="1401125" y="1707454"/>
                    <a:pt x="1397791" y="1712693"/>
                    <a:pt x="1393029" y="1711264"/>
                  </a:cubicBezTo>
                  <a:cubicBezTo>
                    <a:pt x="1395886" y="1713169"/>
                    <a:pt x="1388266" y="1718408"/>
                    <a:pt x="1386361" y="1719837"/>
                  </a:cubicBezTo>
                  <a:cubicBezTo>
                    <a:pt x="1383980" y="1720789"/>
                    <a:pt x="1383504" y="1716979"/>
                    <a:pt x="1381123" y="1718408"/>
                  </a:cubicBezTo>
                  <a:cubicBezTo>
                    <a:pt x="1383504" y="1715550"/>
                    <a:pt x="1387790" y="1713645"/>
                    <a:pt x="1393981" y="1709359"/>
                  </a:cubicBezTo>
                  <a:cubicBezTo>
                    <a:pt x="1385409" y="1708883"/>
                    <a:pt x="1363025" y="1722218"/>
                    <a:pt x="1366359" y="1727457"/>
                  </a:cubicBezTo>
                  <a:cubicBezTo>
                    <a:pt x="1362073" y="1736505"/>
                    <a:pt x="1343499" y="1736982"/>
                    <a:pt x="1347309" y="1743173"/>
                  </a:cubicBezTo>
                  <a:cubicBezTo>
                    <a:pt x="1343975" y="1745554"/>
                    <a:pt x="1343499" y="1741268"/>
                    <a:pt x="1340641" y="1743173"/>
                  </a:cubicBezTo>
                  <a:cubicBezTo>
                    <a:pt x="1340641" y="1741744"/>
                    <a:pt x="1343499" y="1739839"/>
                    <a:pt x="1341594" y="1738411"/>
                  </a:cubicBezTo>
                  <a:cubicBezTo>
                    <a:pt x="1348261" y="1736029"/>
                    <a:pt x="1347309" y="1735077"/>
                    <a:pt x="1354453" y="1732219"/>
                  </a:cubicBezTo>
                  <a:cubicBezTo>
                    <a:pt x="1355644" y="1731743"/>
                    <a:pt x="1355882" y="1730195"/>
                    <a:pt x="1356179" y="1729064"/>
                  </a:cubicBezTo>
                  <a:lnTo>
                    <a:pt x="1356437" y="1728983"/>
                  </a:lnTo>
                  <a:lnTo>
                    <a:pt x="1358263" y="1728885"/>
                  </a:lnTo>
                  <a:lnTo>
                    <a:pt x="1358263" y="1728409"/>
                  </a:lnTo>
                  <a:lnTo>
                    <a:pt x="1356437" y="1728983"/>
                  </a:lnTo>
                  <a:lnTo>
                    <a:pt x="1351595" y="1729243"/>
                  </a:lnTo>
                  <a:cubicBezTo>
                    <a:pt x="1348023" y="1731386"/>
                    <a:pt x="1343975" y="1734600"/>
                    <a:pt x="1342070" y="1736029"/>
                  </a:cubicBezTo>
                  <a:cubicBezTo>
                    <a:pt x="1334450" y="1730314"/>
                    <a:pt x="1337308" y="1732219"/>
                    <a:pt x="1337784" y="1723647"/>
                  </a:cubicBezTo>
                  <a:cubicBezTo>
                    <a:pt x="1341118" y="1724123"/>
                    <a:pt x="1340641" y="1729838"/>
                    <a:pt x="1348738" y="1724123"/>
                  </a:cubicBezTo>
                  <a:cubicBezTo>
                    <a:pt x="1350643" y="1725552"/>
                    <a:pt x="1341594" y="1731267"/>
                    <a:pt x="1342070" y="1726504"/>
                  </a:cubicBezTo>
                  <a:cubicBezTo>
                    <a:pt x="1341118" y="1727933"/>
                    <a:pt x="1341118" y="1729838"/>
                    <a:pt x="1341118" y="1731267"/>
                  </a:cubicBezTo>
                  <a:cubicBezTo>
                    <a:pt x="1345880" y="1729838"/>
                    <a:pt x="1357310" y="1725076"/>
                    <a:pt x="1353024" y="1720789"/>
                  </a:cubicBezTo>
                  <a:cubicBezTo>
                    <a:pt x="1362549" y="1719360"/>
                    <a:pt x="1373026" y="1714122"/>
                    <a:pt x="1382075" y="1707454"/>
                  </a:cubicBezTo>
                  <a:cubicBezTo>
                    <a:pt x="1382075" y="1708883"/>
                    <a:pt x="1382075" y="1710312"/>
                    <a:pt x="1382551" y="1711741"/>
                  </a:cubicBezTo>
                  <a:cubicBezTo>
                    <a:pt x="1383980" y="1707931"/>
                    <a:pt x="1398268" y="1698405"/>
                    <a:pt x="1397315" y="1705549"/>
                  </a:cubicBezTo>
                  <a:cubicBezTo>
                    <a:pt x="1399696" y="1703644"/>
                    <a:pt x="1399696" y="1701739"/>
                    <a:pt x="1397315" y="1699358"/>
                  </a:cubicBezTo>
                  <a:cubicBezTo>
                    <a:pt x="1405888" y="1696977"/>
                    <a:pt x="1408269" y="1695548"/>
                    <a:pt x="1411603" y="1689357"/>
                  </a:cubicBezTo>
                  <a:cubicBezTo>
                    <a:pt x="1412555" y="1693167"/>
                    <a:pt x="1417794" y="1687452"/>
                    <a:pt x="1418270" y="1692691"/>
                  </a:cubicBezTo>
                  <a:cubicBezTo>
                    <a:pt x="1421128" y="1691262"/>
                    <a:pt x="1420651" y="1689357"/>
                    <a:pt x="1423509" y="1687928"/>
                  </a:cubicBezTo>
                  <a:cubicBezTo>
                    <a:pt x="1421604" y="1687928"/>
                    <a:pt x="1419699" y="1687928"/>
                    <a:pt x="1417794" y="1688404"/>
                  </a:cubicBezTo>
                  <a:cubicBezTo>
                    <a:pt x="1417318" y="1684594"/>
                    <a:pt x="1423509" y="1686975"/>
                    <a:pt x="1426843" y="1683165"/>
                  </a:cubicBezTo>
                  <a:cubicBezTo>
                    <a:pt x="1426843" y="1684118"/>
                    <a:pt x="1425890" y="1685070"/>
                    <a:pt x="1426843" y="1686023"/>
                  </a:cubicBezTo>
                  <a:cubicBezTo>
                    <a:pt x="1427795" y="1684594"/>
                    <a:pt x="1428748" y="1683642"/>
                    <a:pt x="1430653" y="1682213"/>
                  </a:cubicBezTo>
                  <a:cubicBezTo>
                    <a:pt x="1432081" y="1683642"/>
                    <a:pt x="1430653" y="1685070"/>
                    <a:pt x="1431129" y="1686499"/>
                  </a:cubicBezTo>
                  <a:cubicBezTo>
                    <a:pt x="1434939" y="1684118"/>
                    <a:pt x="1438749" y="1681737"/>
                    <a:pt x="1436367" y="1678879"/>
                  </a:cubicBezTo>
                  <a:cubicBezTo>
                    <a:pt x="1443511" y="1678403"/>
                    <a:pt x="1451131" y="1672212"/>
                    <a:pt x="1454941" y="1666020"/>
                  </a:cubicBezTo>
                  <a:cubicBezTo>
                    <a:pt x="1453513" y="1669830"/>
                    <a:pt x="1456370" y="1668878"/>
                    <a:pt x="1458275" y="1671259"/>
                  </a:cubicBezTo>
                  <a:cubicBezTo>
                    <a:pt x="1467086" y="1667925"/>
                    <a:pt x="1476253" y="1661734"/>
                    <a:pt x="1485897" y="1656138"/>
                  </a:cubicBezTo>
                  <a:close/>
                  <a:moveTo>
                    <a:pt x="1760218" y="1648875"/>
                  </a:moveTo>
                  <a:cubicBezTo>
                    <a:pt x="1758789" y="1654590"/>
                    <a:pt x="1756884" y="1655066"/>
                    <a:pt x="1763552" y="1656971"/>
                  </a:cubicBezTo>
                  <a:cubicBezTo>
                    <a:pt x="1761170" y="1658876"/>
                    <a:pt x="1758313" y="1657447"/>
                    <a:pt x="1759265" y="1659829"/>
                  </a:cubicBezTo>
                  <a:cubicBezTo>
                    <a:pt x="1759265" y="1659829"/>
                    <a:pt x="1757836" y="1659352"/>
                    <a:pt x="1758313" y="1658876"/>
                  </a:cubicBezTo>
                  <a:cubicBezTo>
                    <a:pt x="1756884" y="1656019"/>
                    <a:pt x="1754027" y="1656971"/>
                    <a:pt x="1751169" y="1657447"/>
                  </a:cubicBezTo>
                  <a:cubicBezTo>
                    <a:pt x="1753074" y="1652685"/>
                    <a:pt x="1753550" y="1651733"/>
                    <a:pt x="1760218" y="1648875"/>
                  </a:cubicBezTo>
                  <a:close/>
                  <a:moveTo>
                    <a:pt x="1743549" y="1648875"/>
                  </a:moveTo>
                  <a:lnTo>
                    <a:pt x="1744286" y="1650124"/>
                  </a:lnTo>
                  <a:lnTo>
                    <a:pt x="1742667" y="1649757"/>
                  </a:lnTo>
                  <a:close/>
                  <a:moveTo>
                    <a:pt x="1738787" y="1648875"/>
                  </a:moveTo>
                  <a:lnTo>
                    <a:pt x="1742667" y="1649757"/>
                  </a:lnTo>
                  <a:lnTo>
                    <a:pt x="1735929" y="1656495"/>
                  </a:lnTo>
                  <a:lnTo>
                    <a:pt x="1735453" y="1656495"/>
                  </a:lnTo>
                  <a:cubicBezTo>
                    <a:pt x="1735453" y="1653638"/>
                    <a:pt x="1739739" y="1651256"/>
                    <a:pt x="1738787" y="1648875"/>
                  </a:cubicBezTo>
                  <a:close/>
                  <a:moveTo>
                    <a:pt x="1850705" y="1647447"/>
                  </a:moveTo>
                  <a:cubicBezTo>
                    <a:pt x="1849276" y="1648399"/>
                    <a:pt x="1847848" y="1649351"/>
                    <a:pt x="1846895" y="1648399"/>
                  </a:cubicBezTo>
                  <a:cubicBezTo>
                    <a:pt x="1839990" y="1655543"/>
                    <a:pt x="1830822" y="1659710"/>
                    <a:pt x="1822071" y="1663818"/>
                  </a:cubicBezTo>
                  <a:lnTo>
                    <a:pt x="1804831" y="1675448"/>
                  </a:lnTo>
                  <a:lnTo>
                    <a:pt x="1804234" y="1675344"/>
                  </a:lnTo>
                  <a:cubicBezTo>
                    <a:pt x="1802961" y="1675635"/>
                    <a:pt x="1801532" y="1676617"/>
                    <a:pt x="1799746" y="1678879"/>
                  </a:cubicBezTo>
                  <a:lnTo>
                    <a:pt x="1804831" y="1675448"/>
                  </a:lnTo>
                  <a:lnTo>
                    <a:pt x="1807783" y="1675962"/>
                  </a:lnTo>
                  <a:cubicBezTo>
                    <a:pt x="1810105" y="1676974"/>
                    <a:pt x="1812605" y="1678403"/>
                    <a:pt x="1816891" y="1675545"/>
                  </a:cubicBezTo>
                  <a:cubicBezTo>
                    <a:pt x="1816415" y="1671259"/>
                    <a:pt x="1813081" y="1674593"/>
                    <a:pt x="1811176" y="1673164"/>
                  </a:cubicBezTo>
                  <a:cubicBezTo>
                    <a:pt x="1812605" y="1672212"/>
                    <a:pt x="1813558" y="1670307"/>
                    <a:pt x="1813558" y="1670307"/>
                  </a:cubicBezTo>
                  <a:cubicBezTo>
                    <a:pt x="1820701" y="1675545"/>
                    <a:pt x="1825464" y="1658877"/>
                    <a:pt x="1835465" y="1665544"/>
                  </a:cubicBezTo>
                  <a:cubicBezTo>
                    <a:pt x="1841180" y="1662686"/>
                    <a:pt x="1840704" y="1659353"/>
                    <a:pt x="1843561" y="1656019"/>
                  </a:cubicBezTo>
                  <a:cubicBezTo>
                    <a:pt x="1844990" y="1657448"/>
                    <a:pt x="1845943" y="1659829"/>
                    <a:pt x="1848800" y="1657448"/>
                  </a:cubicBezTo>
                  <a:cubicBezTo>
                    <a:pt x="1846895" y="1654114"/>
                    <a:pt x="1850229" y="1652209"/>
                    <a:pt x="1850705" y="1647447"/>
                  </a:cubicBezTo>
                  <a:close/>
                  <a:moveTo>
                    <a:pt x="1513592" y="1645644"/>
                  </a:moveTo>
                  <a:lnTo>
                    <a:pt x="1503088" y="1649624"/>
                  </a:lnTo>
                  <a:lnTo>
                    <a:pt x="1505424" y="1646970"/>
                  </a:lnTo>
                  <a:close/>
                  <a:moveTo>
                    <a:pt x="1552930" y="1643577"/>
                  </a:moveTo>
                  <a:cubicBezTo>
                    <a:pt x="1554002" y="1643874"/>
                    <a:pt x="1554954" y="1644589"/>
                    <a:pt x="1556383" y="1644113"/>
                  </a:cubicBezTo>
                  <a:cubicBezTo>
                    <a:pt x="1553525" y="1647923"/>
                    <a:pt x="1551620" y="1652209"/>
                    <a:pt x="1545905" y="1653638"/>
                  </a:cubicBezTo>
                  <a:lnTo>
                    <a:pt x="1545429" y="1653162"/>
                  </a:lnTo>
                  <a:cubicBezTo>
                    <a:pt x="1545429" y="1653162"/>
                    <a:pt x="1547334" y="1650780"/>
                    <a:pt x="1549239" y="1649352"/>
                  </a:cubicBezTo>
                  <a:cubicBezTo>
                    <a:pt x="1550668" y="1647923"/>
                    <a:pt x="1549239" y="1646494"/>
                    <a:pt x="1548763" y="1645542"/>
                  </a:cubicBezTo>
                  <a:cubicBezTo>
                    <a:pt x="1550668" y="1643398"/>
                    <a:pt x="1551859" y="1643279"/>
                    <a:pt x="1552930" y="1643577"/>
                  </a:cubicBezTo>
                  <a:close/>
                  <a:moveTo>
                    <a:pt x="1736405" y="1641731"/>
                  </a:moveTo>
                  <a:lnTo>
                    <a:pt x="1739263" y="1646017"/>
                  </a:lnTo>
                  <a:cubicBezTo>
                    <a:pt x="1739263" y="1648399"/>
                    <a:pt x="1737358" y="1646970"/>
                    <a:pt x="1736882" y="1646017"/>
                  </a:cubicBezTo>
                  <a:cubicBezTo>
                    <a:pt x="1735453" y="1643636"/>
                    <a:pt x="1731167" y="1648399"/>
                    <a:pt x="1728785" y="1649351"/>
                  </a:cubicBezTo>
                  <a:cubicBezTo>
                    <a:pt x="1728785" y="1644589"/>
                    <a:pt x="1734977" y="1645065"/>
                    <a:pt x="1736405" y="1641731"/>
                  </a:cubicBezTo>
                  <a:close/>
                  <a:moveTo>
                    <a:pt x="1699734" y="1641255"/>
                  </a:moveTo>
                  <a:cubicBezTo>
                    <a:pt x="1698306" y="1644113"/>
                    <a:pt x="1699734" y="1647446"/>
                    <a:pt x="1693067" y="1649827"/>
                  </a:cubicBezTo>
                  <a:cubicBezTo>
                    <a:pt x="1693067" y="1646494"/>
                    <a:pt x="1694496" y="1640779"/>
                    <a:pt x="1699734" y="1641255"/>
                  </a:cubicBezTo>
                  <a:close/>
                  <a:moveTo>
                    <a:pt x="1847848" y="1640779"/>
                  </a:moveTo>
                  <a:cubicBezTo>
                    <a:pt x="1842609" y="1634588"/>
                    <a:pt x="1833084" y="1645542"/>
                    <a:pt x="1831655" y="1650780"/>
                  </a:cubicBezTo>
                  <a:cubicBezTo>
                    <a:pt x="1839751" y="1646018"/>
                    <a:pt x="1840228" y="1643160"/>
                    <a:pt x="1847848" y="1640779"/>
                  </a:cubicBezTo>
                  <a:close/>
                  <a:moveTo>
                    <a:pt x="1761170" y="1640779"/>
                  </a:moveTo>
                  <a:cubicBezTo>
                    <a:pt x="1767838" y="1638874"/>
                    <a:pt x="1758789" y="1644589"/>
                    <a:pt x="1762599" y="1646017"/>
                  </a:cubicBezTo>
                  <a:lnTo>
                    <a:pt x="1762123" y="1646017"/>
                  </a:lnTo>
                  <a:cubicBezTo>
                    <a:pt x="1758789" y="1649351"/>
                    <a:pt x="1757836" y="1646017"/>
                    <a:pt x="1754979" y="1647446"/>
                  </a:cubicBezTo>
                  <a:cubicBezTo>
                    <a:pt x="1754979" y="1643160"/>
                    <a:pt x="1763552" y="1645065"/>
                    <a:pt x="1761170" y="1640779"/>
                  </a:cubicBezTo>
                  <a:close/>
                  <a:moveTo>
                    <a:pt x="1971673" y="1640303"/>
                  </a:moveTo>
                  <a:cubicBezTo>
                    <a:pt x="1968815" y="1642684"/>
                    <a:pt x="1960242" y="1645065"/>
                    <a:pt x="1964053" y="1647923"/>
                  </a:cubicBezTo>
                  <a:cubicBezTo>
                    <a:pt x="1968339" y="1646494"/>
                    <a:pt x="1975483" y="1644589"/>
                    <a:pt x="1971673" y="1640303"/>
                  </a:cubicBezTo>
                  <a:close/>
                  <a:moveTo>
                    <a:pt x="1726404" y="1639826"/>
                  </a:moveTo>
                  <a:cubicBezTo>
                    <a:pt x="1722594" y="1640302"/>
                    <a:pt x="1722594" y="1642684"/>
                    <a:pt x="1716879" y="1644112"/>
                  </a:cubicBezTo>
                  <a:cubicBezTo>
                    <a:pt x="1720213" y="1649351"/>
                    <a:pt x="1726880" y="1644589"/>
                    <a:pt x="1726404" y="1639826"/>
                  </a:cubicBezTo>
                  <a:close/>
                  <a:moveTo>
                    <a:pt x="1467324" y="1637445"/>
                  </a:moveTo>
                  <a:cubicBezTo>
                    <a:pt x="1468277" y="1642208"/>
                    <a:pt x="1453513" y="1642684"/>
                    <a:pt x="1458276" y="1646018"/>
                  </a:cubicBezTo>
                  <a:cubicBezTo>
                    <a:pt x="1453513" y="1649351"/>
                    <a:pt x="1450656" y="1647923"/>
                    <a:pt x="1445893" y="1652209"/>
                  </a:cubicBezTo>
                  <a:cubicBezTo>
                    <a:pt x="1450179" y="1646018"/>
                    <a:pt x="1459228" y="1638398"/>
                    <a:pt x="1467324" y="1637445"/>
                  </a:cubicBezTo>
                  <a:close/>
                  <a:moveTo>
                    <a:pt x="1530665" y="1634588"/>
                  </a:moveTo>
                  <a:cubicBezTo>
                    <a:pt x="1533046" y="1637922"/>
                    <a:pt x="1522093" y="1646018"/>
                    <a:pt x="1530665" y="1643637"/>
                  </a:cubicBezTo>
                  <a:cubicBezTo>
                    <a:pt x="1527331" y="1648399"/>
                    <a:pt x="1521616" y="1643161"/>
                    <a:pt x="1518759" y="1650781"/>
                  </a:cubicBezTo>
                  <a:cubicBezTo>
                    <a:pt x="1518759" y="1647447"/>
                    <a:pt x="1517092" y="1645899"/>
                    <a:pt x="1514592" y="1645482"/>
                  </a:cubicBezTo>
                  <a:lnTo>
                    <a:pt x="1513592" y="1645644"/>
                  </a:lnTo>
                  <a:lnTo>
                    <a:pt x="1516377" y="1644589"/>
                  </a:lnTo>
                  <a:cubicBezTo>
                    <a:pt x="1519235" y="1639350"/>
                    <a:pt x="1522093" y="1638398"/>
                    <a:pt x="1530665" y="1634588"/>
                  </a:cubicBezTo>
                  <a:close/>
                  <a:moveTo>
                    <a:pt x="1862611" y="1634111"/>
                  </a:moveTo>
                  <a:cubicBezTo>
                    <a:pt x="1856896" y="1639350"/>
                    <a:pt x="1854515" y="1636017"/>
                    <a:pt x="1850229" y="1637445"/>
                  </a:cubicBezTo>
                  <a:cubicBezTo>
                    <a:pt x="1851658" y="1643160"/>
                    <a:pt x="1865945" y="1641255"/>
                    <a:pt x="1862611" y="1634111"/>
                  </a:cubicBezTo>
                  <a:close/>
                  <a:moveTo>
                    <a:pt x="1381778" y="1633932"/>
                  </a:moveTo>
                  <a:cubicBezTo>
                    <a:pt x="1382671" y="1634468"/>
                    <a:pt x="1383505" y="1635063"/>
                    <a:pt x="1384933" y="1634111"/>
                  </a:cubicBezTo>
                  <a:cubicBezTo>
                    <a:pt x="1384933" y="1636969"/>
                    <a:pt x="1382552" y="1639826"/>
                    <a:pt x="1378266" y="1642684"/>
                  </a:cubicBezTo>
                  <a:lnTo>
                    <a:pt x="1378266" y="1634111"/>
                  </a:lnTo>
                  <a:cubicBezTo>
                    <a:pt x="1379933" y="1632920"/>
                    <a:pt x="1380886" y="1633397"/>
                    <a:pt x="1381778" y="1633932"/>
                  </a:cubicBezTo>
                  <a:close/>
                  <a:moveTo>
                    <a:pt x="1760694" y="1633635"/>
                  </a:moveTo>
                  <a:cubicBezTo>
                    <a:pt x="1760694" y="1635064"/>
                    <a:pt x="1760694" y="1636493"/>
                    <a:pt x="1761170" y="1637445"/>
                  </a:cubicBezTo>
                  <a:cubicBezTo>
                    <a:pt x="1755932" y="1639350"/>
                    <a:pt x="1757360" y="1640302"/>
                    <a:pt x="1753074" y="1641255"/>
                  </a:cubicBezTo>
                  <a:cubicBezTo>
                    <a:pt x="1754027" y="1638397"/>
                    <a:pt x="1756884" y="1636016"/>
                    <a:pt x="1760694" y="1633635"/>
                  </a:cubicBezTo>
                  <a:close/>
                  <a:moveTo>
                    <a:pt x="1889281" y="1631730"/>
                  </a:moveTo>
                  <a:cubicBezTo>
                    <a:pt x="1885948" y="1629349"/>
                    <a:pt x="1871184" y="1636017"/>
                    <a:pt x="1872136" y="1640779"/>
                  </a:cubicBezTo>
                  <a:cubicBezTo>
                    <a:pt x="1878328" y="1636969"/>
                    <a:pt x="1882614" y="1636969"/>
                    <a:pt x="1889281" y="1631730"/>
                  </a:cubicBezTo>
                  <a:close/>
                  <a:moveTo>
                    <a:pt x="1368959" y="1630982"/>
                  </a:moveTo>
                  <a:lnTo>
                    <a:pt x="1368264" y="1631730"/>
                  </a:lnTo>
                  <a:lnTo>
                    <a:pt x="1368264" y="1631254"/>
                  </a:lnTo>
                  <a:close/>
                  <a:moveTo>
                    <a:pt x="1672648" y="1628574"/>
                  </a:moveTo>
                  <a:cubicBezTo>
                    <a:pt x="1675922" y="1628991"/>
                    <a:pt x="1679256" y="1630301"/>
                    <a:pt x="1681637" y="1630301"/>
                  </a:cubicBezTo>
                  <a:cubicBezTo>
                    <a:pt x="1676398" y="1630301"/>
                    <a:pt x="1672112" y="1636016"/>
                    <a:pt x="1663063" y="1640302"/>
                  </a:cubicBezTo>
                  <a:cubicBezTo>
                    <a:pt x="1663063" y="1640302"/>
                    <a:pt x="1671159" y="1631730"/>
                    <a:pt x="1664016" y="1632206"/>
                  </a:cubicBezTo>
                  <a:cubicBezTo>
                    <a:pt x="1666159" y="1628634"/>
                    <a:pt x="1669374" y="1628158"/>
                    <a:pt x="1672648" y="1628574"/>
                  </a:cubicBezTo>
                  <a:close/>
                  <a:moveTo>
                    <a:pt x="1838323" y="1627444"/>
                  </a:moveTo>
                  <a:lnTo>
                    <a:pt x="1838296" y="1627516"/>
                  </a:lnTo>
                  <a:lnTo>
                    <a:pt x="1838292" y="1627459"/>
                  </a:lnTo>
                  <a:close/>
                  <a:moveTo>
                    <a:pt x="1771172" y="1627444"/>
                  </a:moveTo>
                  <a:cubicBezTo>
                    <a:pt x="1773077" y="1626492"/>
                    <a:pt x="1772600" y="1627921"/>
                    <a:pt x="1771648" y="1628397"/>
                  </a:cubicBezTo>
                  <a:cubicBezTo>
                    <a:pt x="1771648" y="1628397"/>
                    <a:pt x="1774505" y="1629349"/>
                    <a:pt x="1775458" y="1630778"/>
                  </a:cubicBezTo>
                  <a:cubicBezTo>
                    <a:pt x="1771172" y="1633160"/>
                    <a:pt x="1773553" y="1634588"/>
                    <a:pt x="1769743" y="1634588"/>
                  </a:cubicBezTo>
                  <a:cubicBezTo>
                    <a:pt x="1765933" y="1632207"/>
                    <a:pt x="1773553" y="1630302"/>
                    <a:pt x="1771172" y="1627444"/>
                  </a:cubicBezTo>
                  <a:close/>
                  <a:moveTo>
                    <a:pt x="1792126" y="1626968"/>
                  </a:moveTo>
                  <a:lnTo>
                    <a:pt x="1792650" y="1626968"/>
                  </a:lnTo>
                  <a:lnTo>
                    <a:pt x="1792126" y="1627444"/>
                  </a:lnTo>
                  <a:close/>
                  <a:moveTo>
                    <a:pt x="1480183" y="1625539"/>
                  </a:moveTo>
                  <a:cubicBezTo>
                    <a:pt x="1474944" y="1630302"/>
                    <a:pt x="1472087" y="1631730"/>
                    <a:pt x="1465419" y="1637445"/>
                  </a:cubicBezTo>
                  <a:lnTo>
                    <a:pt x="1464943" y="1637445"/>
                  </a:lnTo>
                  <a:cubicBezTo>
                    <a:pt x="1464943" y="1637445"/>
                    <a:pt x="1466372" y="1634112"/>
                    <a:pt x="1465896" y="1632683"/>
                  </a:cubicBezTo>
                  <a:cubicBezTo>
                    <a:pt x="1471610" y="1628397"/>
                    <a:pt x="1474944" y="1628397"/>
                    <a:pt x="1480183" y="1625539"/>
                  </a:cubicBezTo>
                  <a:close/>
                  <a:moveTo>
                    <a:pt x="1374455" y="1625063"/>
                  </a:moveTo>
                  <a:cubicBezTo>
                    <a:pt x="1374931" y="1626492"/>
                    <a:pt x="1375884" y="1626492"/>
                    <a:pt x="1377313" y="1626016"/>
                  </a:cubicBezTo>
                  <a:cubicBezTo>
                    <a:pt x="1377313" y="1628159"/>
                    <a:pt x="1375884" y="1628635"/>
                    <a:pt x="1374039" y="1628992"/>
                  </a:cubicBezTo>
                  <a:lnTo>
                    <a:pt x="1368959" y="1630982"/>
                  </a:lnTo>
                  <a:close/>
                  <a:moveTo>
                    <a:pt x="1797365" y="1622682"/>
                  </a:moveTo>
                  <a:cubicBezTo>
                    <a:pt x="1798317" y="1626016"/>
                    <a:pt x="1800699" y="1626016"/>
                    <a:pt x="1804032" y="1622682"/>
                  </a:cubicBezTo>
                  <a:cubicBezTo>
                    <a:pt x="1804509" y="1625539"/>
                    <a:pt x="1802485" y="1626611"/>
                    <a:pt x="1799865" y="1626968"/>
                  </a:cubicBezTo>
                  <a:lnTo>
                    <a:pt x="1792650" y="1626968"/>
                  </a:lnTo>
                  <a:close/>
                  <a:moveTo>
                    <a:pt x="1494470" y="1622205"/>
                  </a:moveTo>
                  <a:cubicBezTo>
                    <a:pt x="1497804" y="1626491"/>
                    <a:pt x="1485422" y="1633159"/>
                    <a:pt x="1482564" y="1629349"/>
                  </a:cubicBezTo>
                  <a:close/>
                  <a:moveTo>
                    <a:pt x="1500655" y="1621518"/>
                  </a:moveTo>
                  <a:lnTo>
                    <a:pt x="1499233" y="1622682"/>
                  </a:lnTo>
                  <a:lnTo>
                    <a:pt x="1499233" y="1622206"/>
                  </a:lnTo>
                  <a:close/>
                  <a:moveTo>
                    <a:pt x="1837846" y="1620777"/>
                  </a:moveTo>
                  <a:lnTo>
                    <a:pt x="1838292" y="1627459"/>
                  </a:lnTo>
                  <a:lnTo>
                    <a:pt x="1830226" y="1631254"/>
                  </a:lnTo>
                  <a:cubicBezTo>
                    <a:pt x="1832608" y="1627920"/>
                    <a:pt x="1830226" y="1624110"/>
                    <a:pt x="1837846" y="1620777"/>
                  </a:cubicBezTo>
                  <a:close/>
                  <a:moveTo>
                    <a:pt x="2314572" y="1620300"/>
                  </a:moveTo>
                  <a:cubicBezTo>
                    <a:pt x="2310286" y="1624110"/>
                    <a:pt x="2308381" y="1623158"/>
                    <a:pt x="2305524" y="1623158"/>
                  </a:cubicBezTo>
                  <a:cubicBezTo>
                    <a:pt x="2305524" y="1623158"/>
                    <a:pt x="2313620" y="1617443"/>
                    <a:pt x="2314572" y="1620300"/>
                  </a:cubicBezTo>
                  <a:close/>
                  <a:moveTo>
                    <a:pt x="1664015" y="1620300"/>
                  </a:moveTo>
                  <a:cubicBezTo>
                    <a:pt x="1663062" y="1625539"/>
                    <a:pt x="1648299" y="1625539"/>
                    <a:pt x="1649728" y="1630301"/>
                  </a:cubicBezTo>
                  <a:cubicBezTo>
                    <a:pt x="1645917" y="1632682"/>
                    <a:pt x="1643060" y="1632206"/>
                    <a:pt x="1641155" y="1629825"/>
                  </a:cubicBezTo>
                  <a:cubicBezTo>
                    <a:pt x="1647346" y="1626967"/>
                    <a:pt x="1654966" y="1623634"/>
                    <a:pt x="1664015" y="1620300"/>
                  </a:cubicBezTo>
                  <a:close/>
                  <a:moveTo>
                    <a:pt x="1429700" y="1619348"/>
                  </a:moveTo>
                  <a:cubicBezTo>
                    <a:pt x="1433986" y="1616966"/>
                    <a:pt x="1437796" y="1623157"/>
                    <a:pt x="1431605" y="1625539"/>
                  </a:cubicBezTo>
                  <a:cubicBezTo>
                    <a:pt x="1431605" y="1625539"/>
                    <a:pt x="1432558" y="1621729"/>
                    <a:pt x="1429700" y="1619348"/>
                  </a:cubicBezTo>
                  <a:close/>
                  <a:moveTo>
                    <a:pt x="1425414" y="1619348"/>
                  </a:moveTo>
                  <a:cubicBezTo>
                    <a:pt x="1426843" y="1623634"/>
                    <a:pt x="1420175" y="1626968"/>
                    <a:pt x="1416365" y="1630778"/>
                  </a:cubicBezTo>
                  <a:cubicBezTo>
                    <a:pt x="1414937" y="1627921"/>
                    <a:pt x="1413508" y="1626968"/>
                    <a:pt x="1410650" y="1628397"/>
                  </a:cubicBezTo>
                  <a:cubicBezTo>
                    <a:pt x="1408745" y="1631730"/>
                    <a:pt x="1413508" y="1630302"/>
                    <a:pt x="1412555" y="1634588"/>
                  </a:cubicBezTo>
                  <a:lnTo>
                    <a:pt x="1404935" y="1639350"/>
                  </a:lnTo>
                  <a:lnTo>
                    <a:pt x="1402364" y="1635635"/>
                  </a:lnTo>
                  <a:lnTo>
                    <a:pt x="1403506" y="1639827"/>
                  </a:lnTo>
                  <a:cubicBezTo>
                    <a:pt x="1398268" y="1636969"/>
                    <a:pt x="1399220" y="1646018"/>
                    <a:pt x="1393029" y="1643161"/>
                  </a:cubicBezTo>
                  <a:cubicBezTo>
                    <a:pt x="1389219" y="1645066"/>
                    <a:pt x="1397315" y="1647447"/>
                    <a:pt x="1390648" y="1648875"/>
                  </a:cubicBezTo>
                  <a:cubicBezTo>
                    <a:pt x="1391600" y="1642684"/>
                    <a:pt x="1385409" y="1650304"/>
                    <a:pt x="1386838" y="1652686"/>
                  </a:cubicBezTo>
                  <a:cubicBezTo>
                    <a:pt x="1380170" y="1656972"/>
                    <a:pt x="1385409" y="1649352"/>
                    <a:pt x="1381122" y="1650304"/>
                  </a:cubicBezTo>
                  <a:cubicBezTo>
                    <a:pt x="1374455" y="1656972"/>
                    <a:pt x="1364454" y="1660782"/>
                    <a:pt x="1357310" y="1665068"/>
                  </a:cubicBezTo>
                  <a:cubicBezTo>
                    <a:pt x="1358263" y="1659353"/>
                    <a:pt x="1372074" y="1654590"/>
                    <a:pt x="1373979" y="1648875"/>
                  </a:cubicBezTo>
                  <a:cubicBezTo>
                    <a:pt x="1378742" y="1648875"/>
                    <a:pt x="1382909" y="1646970"/>
                    <a:pt x="1387314" y="1644232"/>
                  </a:cubicBezTo>
                  <a:lnTo>
                    <a:pt x="1401775" y="1634786"/>
                  </a:lnTo>
                  <a:lnTo>
                    <a:pt x="1400649" y="1633159"/>
                  </a:lnTo>
                  <a:lnTo>
                    <a:pt x="1400649" y="1632683"/>
                  </a:lnTo>
                  <a:cubicBezTo>
                    <a:pt x="1408745" y="1624110"/>
                    <a:pt x="1416365" y="1625539"/>
                    <a:pt x="1425414" y="1619348"/>
                  </a:cubicBezTo>
                  <a:close/>
                  <a:moveTo>
                    <a:pt x="1884519" y="1618871"/>
                  </a:moveTo>
                  <a:lnTo>
                    <a:pt x="1875093" y="1626228"/>
                  </a:lnTo>
                  <a:lnTo>
                    <a:pt x="1876423" y="1622682"/>
                  </a:lnTo>
                  <a:cubicBezTo>
                    <a:pt x="1872136" y="1626491"/>
                    <a:pt x="1870708" y="1623634"/>
                    <a:pt x="1867374" y="1625063"/>
                  </a:cubicBezTo>
                  <a:cubicBezTo>
                    <a:pt x="1868326" y="1627444"/>
                    <a:pt x="1869755" y="1628397"/>
                    <a:pt x="1869755" y="1628397"/>
                  </a:cubicBezTo>
                  <a:lnTo>
                    <a:pt x="1866898" y="1630302"/>
                  </a:lnTo>
                  <a:cubicBezTo>
                    <a:pt x="1865469" y="1627444"/>
                    <a:pt x="1863088" y="1625539"/>
                    <a:pt x="1859754" y="1626015"/>
                  </a:cubicBezTo>
                  <a:lnTo>
                    <a:pt x="1859278" y="1626015"/>
                  </a:lnTo>
                  <a:cubicBezTo>
                    <a:pt x="1858325" y="1629825"/>
                    <a:pt x="1866421" y="1627444"/>
                    <a:pt x="1864992" y="1634111"/>
                  </a:cubicBezTo>
                  <a:lnTo>
                    <a:pt x="1875093" y="1626228"/>
                  </a:lnTo>
                  <a:lnTo>
                    <a:pt x="1874994" y="1626491"/>
                  </a:lnTo>
                  <a:cubicBezTo>
                    <a:pt x="1877851" y="1627920"/>
                    <a:pt x="1878328" y="1620777"/>
                    <a:pt x="1884519" y="1618871"/>
                  </a:cubicBezTo>
                  <a:close/>
                  <a:moveTo>
                    <a:pt x="1641990" y="1617681"/>
                  </a:moveTo>
                  <a:cubicBezTo>
                    <a:pt x="1644252" y="1617205"/>
                    <a:pt x="1646395" y="1616966"/>
                    <a:pt x="1647823" y="1618395"/>
                  </a:cubicBezTo>
                  <a:cubicBezTo>
                    <a:pt x="1638774" y="1618395"/>
                    <a:pt x="1636869" y="1623634"/>
                    <a:pt x="1630202" y="1626491"/>
                  </a:cubicBezTo>
                  <a:lnTo>
                    <a:pt x="1630202" y="1626015"/>
                  </a:lnTo>
                  <a:cubicBezTo>
                    <a:pt x="1630202" y="1623158"/>
                    <a:pt x="1636869" y="1621253"/>
                    <a:pt x="1635441" y="1618395"/>
                  </a:cubicBezTo>
                  <a:cubicBezTo>
                    <a:pt x="1637346" y="1618871"/>
                    <a:pt x="1639727" y="1618157"/>
                    <a:pt x="1641990" y="1617681"/>
                  </a:cubicBezTo>
                  <a:close/>
                  <a:moveTo>
                    <a:pt x="2362674" y="1615537"/>
                  </a:moveTo>
                  <a:cubicBezTo>
                    <a:pt x="2361245" y="1618395"/>
                    <a:pt x="2355530" y="1619347"/>
                    <a:pt x="2351244" y="1624110"/>
                  </a:cubicBezTo>
                  <a:cubicBezTo>
                    <a:pt x="2351244" y="1619824"/>
                    <a:pt x="2357911" y="1614585"/>
                    <a:pt x="2362674" y="1615537"/>
                  </a:cubicBezTo>
                  <a:close/>
                  <a:moveTo>
                    <a:pt x="1567813" y="1611251"/>
                  </a:moveTo>
                  <a:cubicBezTo>
                    <a:pt x="1570671" y="1616014"/>
                    <a:pt x="1567813" y="1620776"/>
                    <a:pt x="1564480" y="1625062"/>
                  </a:cubicBezTo>
                  <a:cubicBezTo>
                    <a:pt x="1565908" y="1621252"/>
                    <a:pt x="1562098" y="1618395"/>
                    <a:pt x="1557336" y="1623634"/>
                  </a:cubicBezTo>
                  <a:cubicBezTo>
                    <a:pt x="1554478" y="1626015"/>
                    <a:pt x="1561622" y="1625062"/>
                    <a:pt x="1558765" y="1628872"/>
                  </a:cubicBezTo>
                  <a:cubicBezTo>
                    <a:pt x="1553049" y="1629825"/>
                    <a:pt x="1545429" y="1637445"/>
                    <a:pt x="1549716" y="1637445"/>
                  </a:cubicBezTo>
                  <a:cubicBezTo>
                    <a:pt x="1548763" y="1644112"/>
                    <a:pt x="1538286" y="1636969"/>
                    <a:pt x="1537809" y="1641731"/>
                  </a:cubicBezTo>
                  <a:lnTo>
                    <a:pt x="1537333" y="1641731"/>
                  </a:lnTo>
                  <a:cubicBezTo>
                    <a:pt x="1531618" y="1640302"/>
                    <a:pt x="1540667" y="1632682"/>
                    <a:pt x="1531142" y="1632206"/>
                  </a:cubicBezTo>
                  <a:cubicBezTo>
                    <a:pt x="1539238" y="1628872"/>
                    <a:pt x="1542096" y="1628872"/>
                    <a:pt x="1551144" y="1621252"/>
                  </a:cubicBezTo>
                  <a:cubicBezTo>
                    <a:pt x="1554954" y="1623634"/>
                    <a:pt x="1547334" y="1625538"/>
                    <a:pt x="1547334" y="1627920"/>
                  </a:cubicBezTo>
                  <a:cubicBezTo>
                    <a:pt x="1548763" y="1628396"/>
                    <a:pt x="1549716" y="1628872"/>
                    <a:pt x="1551621" y="1627920"/>
                  </a:cubicBezTo>
                  <a:cubicBezTo>
                    <a:pt x="1554002" y="1624110"/>
                    <a:pt x="1557812" y="1616490"/>
                    <a:pt x="1564480" y="1618871"/>
                  </a:cubicBezTo>
                  <a:cubicBezTo>
                    <a:pt x="1567813" y="1616490"/>
                    <a:pt x="1562098" y="1613156"/>
                    <a:pt x="1567813" y="1611251"/>
                  </a:cubicBezTo>
                  <a:close/>
                  <a:moveTo>
                    <a:pt x="2077337" y="1609845"/>
                  </a:moveTo>
                  <a:lnTo>
                    <a:pt x="2053112" y="1632207"/>
                  </a:lnTo>
                  <a:cubicBezTo>
                    <a:pt x="2046444" y="1632207"/>
                    <a:pt x="2062160" y="1624110"/>
                    <a:pt x="2064542" y="1620777"/>
                  </a:cubicBezTo>
                  <a:cubicBezTo>
                    <a:pt x="2063589" y="1617443"/>
                    <a:pt x="2061208" y="1617443"/>
                    <a:pt x="2057874" y="1620777"/>
                  </a:cubicBezTo>
                  <a:cubicBezTo>
                    <a:pt x="2061684" y="1617919"/>
                    <a:pt x="2066566" y="1613633"/>
                    <a:pt x="2071328" y="1610716"/>
                  </a:cubicBezTo>
                  <a:close/>
                  <a:moveTo>
                    <a:pt x="2077877" y="1609347"/>
                  </a:moveTo>
                  <a:lnTo>
                    <a:pt x="2078036" y="1609744"/>
                  </a:lnTo>
                  <a:lnTo>
                    <a:pt x="2077337" y="1609845"/>
                  </a:lnTo>
                  <a:close/>
                  <a:moveTo>
                    <a:pt x="2084068" y="1608870"/>
                  </a:moveTo>
                  <a:cubicBezTo>
                    <a:pt x="2081687" y="1610299"/>
                    <a:pt x="2080734" y="1612204"/>
                    <a:pt x="2081210" y="1613633"/>
                  </a:cubicBezTo>
                  <a:lnTo>
                    <a:pt x="2080734" y="1613633"/>
                  </a:lnTo>
                  <a:cubicBezTo>
                    <a:pt x="2078829" y="1614823"/>
                    <a:pt x="2079067" y="1614109"/>
                    <a:pt x="2079306" y="1612918"/>
                  </a:cubicBezTo>
                  <a:lnTo>
                    <a:pt x="2078036" y="1609744"/>
                  </a:lnTo>
                  <a:close/>
                  <a:moveTo>
                    <a:pt x="1469756" y="1608761"/>
                  </a:moveTo>
                  <a:lnTo>
                    <a:pt x="1469229" y="1609823"/>
                  </a:lnTo>
                  <a:lnTo>
                    <a:pt x="1468753" y="1609823"/>
                  </a:lnTo>
                  <a:close/>
                  <a:moveTo>
                    <a:pt x="1672587" y="1607441"/>
                  </a:moveTo>
                  <a:cubicBezTo>
                    <a:pt x="1665920" y="1610299"/>
                    <a:pt x="1662586" y="1610299"/>
                    <a:pt x="1656871" y="1615537"/>
                  </a:cubicBezTo>
                  <a:cubicBezTo>
                    <a:pt x="1656871" y="1615537"/>
                    <a:pt x="1658300" y="1612204"/>
                    <a:pt x="1657824" y="1610775"/>
                  </a:cubicBezTo>
                  <a:cubicBezTo>
                    <a:pt x="1664015" y="1606489"/>
                    <a:pt x="1669254" y="1605060"/>
                    <a:pt x="1672587" y="1607441"/>
                  </a:cubicBezTo>
                  <a:close/>
                  <a:moveTo>
                    <a:pt x="2556031" y="1606965"/>
                  </a:moveTo>
                  <a:cubicBezTo>
                    <a:pt x="2557460" y="1608870"/>
                    <a:pt x="2556031" y="1610299"/>
                    <a:pt x="2557460" y="1612204"/>
                  </a:cubicBezTo>
                  <a:cubicBezTo>
                    <a:pt x="2552221" y="1610299"/>
                    <a:pt x="2543172" y="1618395"/>
                    <a:pt x="2536505" y="1619824"/>
                  </a:cubicBezTo>
                  <a:cubicBezTo>
                    <a:pt x="2536505" y="1612680"/>
                    <a:pt x="2550316" y="1615538"/>
                    <a:pt x="2556031" y="1606965"/>
                  </a:cubicBezTo>
                  <a:close/>
                  <a:moveTo>
                    <a:pt x="1774982" y="1605060"/>
                  </a:moveTo>
                  <a:cubicBezTo>
                    <a:pt x="1779744" y="1605060"/>
                    <a:pt x="1774982" y="1612204"/>
                    <a:pt x="1768791" y="1614585"/>
                  </a:cubicBezTo>
                  <a:lnTo>
                    <a:pt x="1768791" y="1615061"/>
                  </a:lnTo>
                  <a:lnTo>
                    <a:pt x="1765933" y="1610775"/>
                  </a:lnTo>
                  <a:cubicBezTo>
                    <a:pt x="1768314" y="1608870"/>
                    <a:pt x="1775458" y="1608870"/>
                    <a:pt x="1774982" y="1605060"/>
                  </a:cubicBezTo>
                  <a:close/>
                  <a:moveTo>
                    <a:pt x="2293617" y="1604108"/>
                  </a:moveTo>
                  <a:cubicBezTo>
                    <a:pt x="2287902" y="1603632"/>
                    <a:pt x="2291236" y="1607442"/>
                    <a:pt x="2286950" y="1609823"/>
                  </a:cubicBezTo>
                  <a:lnTo>
                    <a:pt x="2289034" y="1609823"/>
                  </a:lnTo>
                  <a:cubicBezTo>
                    <a:pt x="2291474" y="1608394"/>
                    <a:pt x="2293617" y="1606013"/>
                    <a:pt x="2293617" y="1604108"/>
                  </a:cubicBezTo>
                  <a:close/>
                  <a:moveTo>
                    <a:pt x="1549179" y="1599583"/>
                  </a:moveTo>
                  <a:cubicBezTo>
                    <a:pt x="1551382" y="1597678"/>
                    <a:pt x="1554716" y="1596487"/>
                    <a:pt x="1555430" y="1599821"/>
                  </a:cubicBezTo>
                  <a:cubicBezTo>
                    <a:pt x="1555430" y="1599821"/>
                    <a:pt x="1547810" y="1600774"/>
                    <a:pt x="1549715" y="1603631"/>
                  </a:cubicBezTo>
                  <a:cubicBezTo>
                    <a:pt x="1545905" y="1604107"/>
                    <a:pt x="1546977" y="1601488"/>
                    <a:pt x="1549179" y="1599583"/>
                  </a:cubicBezTo>
                  <a:close/>
                  <a:moveTo>
                    <a:pt x="1658300" y="1598869"/>
                  </a:moveTo>
                  <a:cubicBezTo>
                    <a:pt x="1659252" y="1602679"/>
                    <a:pt x="1658300" y="1601726"/>
                    <a:pt x="1661634" y="1604108"/>
                  </a:cubicBezTo>
                  <a:cubicBezTo>
                    <a:pt x="1659729" y="1607442"/>
                    <a:pt x="1650680" y="1610299"/>
                    <a:pt x="1655443" y="1613633"/>
                  </a:cubicBezTo>
                  <a:cubicBezTo>
                    <a:pt x="1650680" y="1617443"/>
                    <a:pt x="1650204" y="1611251"/>
                    <a:pt x="1646870" y="1613156"/>
                  </a:cubicBezTo>
                  <a:cubicBezTo>
                    <a:pt x="1649251" y="1608870"/>
                    <a:pt x="1657824" y="1606965"/>
                    <a:pt x="1658300" y="1598869"/>
                  </a:cubicBezTo>
                  <a:close/>
                  <a:moveTo>
                    <a:pt x="1676874" y="1597917"/>
                  </a:moveTo>
                  <a:cubicBezTo>
                    <a:pt x="1683065" y="1597917"/>
                    <a:pt x="1673540" y="1605537"/>
                    <a:pt x="1669254" y="1605537"/>
                  </a:cubicBezTo>
                  <a:cubicBezTo>
                    <a:pt x="1666396" y="1600298"/>
                    <a:pt x="1676874" y="1602203"/>
                    <a:pt x="1676874" y="1597917"/>
                  </a:cubicBezTo>
                  <a:close/>
                  <a:moveTo>
                    <a:pt x="1453989" y="1596964"/>
                  </a:moveTo>
                  <a:cubicBezTo>
                    <a:pt x="1457323" y="1600298"/>
                    <a:pt x="1451608" y="1602679"/>
                    <a:pt x="1447322" y="1605537"/>
                  </a:cubicBezTo>
                  <a:cubicBezTo>
                    <a:pt x="1449227" y="1602679"/>
                    <a:pt x="1450656" y="1599822"/>
                    <a:pt x="1453989" y="1596964"/>
                  </a:cubicBezTo>
                  <a:close/>
                  <a:moveTo>
                    <a:pt x="2324633" y="1596845"/>
                  </a:moveTo>
                  <a:cubicBezTo>
                    <a:pt x="2322192" y="1597798"/>
                    <a:pt x="2320287" y="1599584"/>
                    <a:pt x="2322192" y="1601250"/>
                  </a:cubicBezTo>
                  <a:cubicBezTo>
                    <a:pt x="2325526" y="1597440"/>
                    <a:pt x="2326955" y="1600298"/>
                    <a:pt x="2330289" y="1597440"/>
                  </a:cubicBezTo>
                  <a:cubicBezTo>
                    <a:pt x="2330051" y="1595773"/>
                    <a:pt x="2327074" y="1595892"/>
                    <a:pt x="2324633" y="1596845"/>
                  </a:cubicBezTo>
                  <a:close/>
                  <a:moveTo>
                    <a:pt x="1834037" y="1595059"/>
                  </a:moveTo>
                  <a:cubicBezTo>
                    <a:pt x="1833084" y="1597440"/>
                    <a:pt x="1834989" y="1599822"/>
                    <a:pt x="1836894" y="1602203"/>
                  </a:cubicBezTo>
                  <a:lnTo>
                    <a:pt x="1831179" y="1606013"/>
                  </a:lnTo>
                  <a:lnTo>
                    <a:pt x="1830703" y="1606013"/>
                  </a:lnTo>
                  <a:cubicBezTo>
                    <a:pt x="1832132" y="1602203"/>
                    <a:pt x="1830703" y="1598869"/>
                    <a:pt x="1834037" y="1595059"/>
                  </a:cubicBezTo>
                  <a:close/>
                  <a:moveTo>
                    <a:pt x="1683782" y="1594875"/>
                  </a:moveTo>
                  <a:lnTo>
                    <a:pt x="1681636" y="1596012"/>
                  </a:lnTo>
                  <a:lnTo>
                    <a:pt x="1681636" y="1595535"/>
                  </a:lnTo>
                  <a:close/>
                  <a:moveTo>
                    <a:pt x="2103593" y="1593630"/>
                  </a:moveTo>
                  <a:cubicBezTo>
                    <a:pt x="2103117" y="1595535"/>
                    <a:pt x="2097878" y="1601726"/>
                    <a:pt x="2104069" y="1600774"/>
                  </a:cubicBezTo>
                  <a:cubicBezTo>
                    <a:pt x="2102165" y="1606965"/>
                    <a:pt x="2098355" y="1599821"/>
                    <a:pt x="2097402" y="1600774"/>
                  </a:cubicBezTo>
                  <a:lnTo>
                    <a:pt x="2097402" y="1600297"/>
                  </a:lnTo>
                  <a:cubicBezTo>
                    <a:pt x="2097402" y="1600297"/>
                    <a:pt x="2099783" y="1595535"/>
                    <a:pt x="2103593" y="1593630"/>
                  </a:cubicBezTo>
                  <a:close/>
                  <a:moveTo>
                    <a:pt x="1483517" y="1593630"/>
                  </a:moveTo>
                  <a:cubicBezTo>
                    <a:pt x="1483517" y="1596488"/>
                    <a:pt x="1479231" y="1598869"/>
                    <a:pt x="1480183" y="1601250"/>
                  </a:cubicBezTo>
                  <a:cubicBezTo>
                    <a:pt x="1477088" y="1600059"/>
                    <a:pt x="1476016" y="1601369"/>
                    <a:pt x="1474825" y="1603393"/>
                  </a:cubicBezTo>
                  <a:lnTo>
                    <a:pt x="1469756" y="1608761"/>
                  </a:lnTo>
                  <a:lnTo>
                    <a:pt x="1473337" y="1601548"/>
                  </a:lnTo>
                  <a:cubicBezTo>
                    <a:pt x="1476254" y="1598869"/>
                    <a:pt x="1480183" y="1596249"/>
                    <a:pt x="1483517" y="1593630"/>
                  </a:cubicBezTo>
                  <a:close/>
                  <a:moveTo>
                    <a:pt x="1720689" y="1591725"/>
                  </a:moveTo>
                  <a:cubicBezTo>
                    <a:pt x="1720689" y="1596488"/>
                    <a:pt x="1713545" y="1595059"/>
                    <a:pt x="1710211" y="1597916"/>
                  </a:cubicBezTo>
                  <a:cubicBezTo>
                    <a:pt x="1707830" y="1591725"/>
                    <a:pt x="1716879" y="1596011"/>
                    <a:pt x="1720689" y="1591725"/>
                  </a:cubicBezTo>
                  <a:close/>
                  <a:moveTo>
                    <a:pt x="1546858" y="1590297"/>
                  </a:moveTo>
                  <a:cubicBezTo>
                    <a:pt x="1548287" y="1591726"/>
                    <a:pt x="1549239" y="1594107"/>
                    <a:pt x="1552097" y="1591726"/>
                  </a:cubicBezTo>
                  <a:lnTo>
                    <a:pt x="1546781" y="1590469"/>
                  </a:lnTo>
                  <a:close/>
                  <a:moveTo>
                    <a:pt x="1545013" y="1590051"/>
                  </a:moveTo>
                  <a:lnTo>
                    <a:pt x="1546781" y="1590469"/>
                  </a:lnTo>
                  <a:lnTo>
                    <a:pt x="1542929" y="1599048"/>
                  </a:lnTo>
                  <a:cubicBezTo>
                    <a:pt x="1540548" y="1601846"/>
                    <a:pt x="1537571" y="1604584"/>
                    <a:pt x="1535428" y="1607442"/>
                  </a:cubicBezTo>
                  <a:cubicBezTo>
                    <a:pt x="1535904" y="1606013"/>
                    <a:pt x="1535428" y="1604108"/>
                    <a:pt x="1533999" y="1602203"/>
                  </a:cubicBezTo>
                  <a:cubicBezTo>
                    <a:pt x="1530665" y="1605537"/>
                    <a:pt x="1528284" y="1608394"/>
                    <a:pt x="1524474" y="1606489"/>
                  </a:cubicBezTo>
                  <a:cubicBezTo>
                    <a:pt x="1522569" y="1609585"/>
                    <a:pt x="1518402" y="1612562"/>
                    <a:pt x="1513639" y="1615241"/>
                  </a:cubicBezTo>
                  <a:lnTo>
                    <a:pt x="1500655" y="1621518"/>
                  </a:lnTo>
                  <a:lnTo>
                    <a:pt x="1510366" y="1613574"/>
                  </a:lnTo>
                  <a:cubicBezTo>
                    <a:pt x="1514235" y="1610180"/>
                    <a:pt x="1518283" y="1607204"/>
                    <a:pt x="1522569" y="1606966"/>
                  </a:cubicBezTo>
                  <a:cubicBezTo>
                    <a:pt x="1526379" y="1604584"/>
                    <a:pt x="1520664" y="1603156"/>
                    <a:pt x="1518759" y="1604584"/>
                  </a:cubicBezTo>
                  <a:cubicBezTo>
                    <a:pt x="1526975" y="1601012"/>
                    <a:pt x="1537065" y="1591547"/>
                    <a:pt x="1545013" y="1590051"/>
                  </a:cubicBezTo>
                  <a:close/>
                  <a:moveTo>
                    <a:pt x="1505901" y="1588868"/>
                  </a:moveTo>
                  <a:cubicBezTo>
                    <a:pt x="1505901" y="1588868"/>
                    <a:pt x="1501615" y="1598393"/>
                    <a:pt x="1509235" y="1594107"/>
                  </a:cubicBezTo>
                  <a:cubicBezTo>
                    <a:pt x="1509235" y="1600774"/>
                    <a:pt x="1495423" y="1592202"/>
                    <a:pt x="1505901" y="1588868"/>
                  </a:cubicBezTo>
                  <a:close/>
                  <a:moveTo>
                    <a:pt x="1629319" y="1588186"/>
                  </a:moveTo>
                  <a:lnTo>
                    <a:pt x="1627139" y="1590135"/>
                  </a:lnTo>
                  <a:lnTo>
                    <a:pt x="1626868" y="1589820"/>
                  </a:lnTo>
                  <a:close/>
                  <a:moveTo>
                    <a:pt x="2375532" y="1587915"/>
                  </a:moveTo>
                  <a:cubicBezTo>
                    <a:pt x="2383152" y="1589820"/>
                    <a:pt x="2382200" y="1596011"/>
                    <a:pt x="2384581" y="1600297"/>
                  </a:cubicBezTo>
                  <a:cubicBezTo>
                    <a:pt x="2383152" y="1600297"/>
                    <a:pt x="2381247" y="1600297"/>
                    <a:pt x="2379342" y="1602202"/>
                  </a:cubicBezTo>
                  <a:cubicBezTo>
                    <a:pt x="2384581" y="1598869"/>
                    <a:pt x="2375056" y="1595535"/>
                    <a:pt x="2380771" y="1592201"/>
                  </a:cubicBezTo>
                  <a:cubicBezTo>
                    <a:pt x="2376008" y="1591725"/>
                    <a:pt x="2375532" y="1593154"/>
                    <a:pt x="2367912" y="1595535"/>
                  </a:cubicBezTo>
                  <a:cubicBezTo>
                    <a:pt x="2367912" y="1592677"/>
                    <a:pt x="2373627" y="1590296"/>
                    <a:pt x="2375532" y="1587915"/>
                  </a:cubicBezTo>
                  <a:close/>
                  <a:moveTo>
                    <a:pt x="1847848" y="1587915"/>
                  </a:moveTo>
                  <a:cubicBezTo>
                    <a:pt x="1847848" y="1590772"/>
                    <a:pt x="1843562" y="1593630"/>
                    <a:pt x="1838799" y="1596488"/>
                  </a:cubicBezTo>
                  <a:cubicBezTo>
                    <a:pt x="1837847" y="1594106"/>
                    <a:pt x="1841657" y="1592201"/>
                    <a:pt x="1838323" y="1589344"/>
                  </a:cubicBezTo>
                  <a:cubicBezTo>
                    <a:pt x="1842609" y="1589344"/>
                    <a:pt x="1843562" y="1593630"/>
                    <a:pt x="1847848" y="1587915"/>
                  </a:cubicBezTo>
                  <a:close/>
                  <a:moveTo>
                    <a:pt x="1750693" y="1587915"/>
                  </a:moveTo>
                  <a:cubicBezTo>
                    <a:pt x="1755931" y="1589344"/>
                    <a:pt x="1761170" y="1589344"/>
                    <a:pt x="1766885" y="1589820"/>
                  </a:cubicBezTo>
                  <a:cubicBezTo>
                    <a:pt x="1763551" y="1594106"/>
                    <a:pt x="1756408" y="1593630"/>
                    <a:pt x="1754503" y="1589820"/>
                  </a:cubicBezTo>
                  <a:lnTo>
                    <a:pt x="1754026" y="1590296"/>
                  </a:lnTo>
                  <a:cubicBezTo>
                    <a:pt x="1754026" y="1590296"/>
                    <a:pt x="1754026" y="1593630"/>
                    <a:pt x="1751169" y="1595059"/>
                  </a:cubicBezTo>
                  <a:cubicBezTo>
                    <a:pt x="1751645" y="1592677"/>
                    <a:pt x="1750216" y="1590296"/>
                    <a:pt x="1750693" y="1587915"/>
                  </a:cubicBezTo>
                  <a:close/>
                  <a:moveTo>
                    <a:pt x="1498935" y="1585593"/>
                  </a:moveTo>
                  <a:cubicBezTo>
                    <a:pt x="1500900" y="1584938"/>
                    <a:pt x="1502805" y="1584581"/>
                    <a:pt x="1503995" y="1586486"/>
                  </a:cubicBezTo>
                  <a:cubicBezTo>
                    <a:pt x="1494946" y="1588868"/>
                    <a:pt x="1500661" y="1588868"/>
                    <a:pt x="1498756" y="1594106"/>
                  </a:cubicBezTo>
                  <a:cubicBezTo>
                    <a:pt x="1492089" y="1596488"/>
                    <a:pt x="1497804" y="1589344"/>
                    <a:pt x="1491613" y="1595535"/>
                  </a:cubicBezTo>
                  <a:lnTo>
                    <a:pt x="1491136" y="1595059"/>
                  </a:lnTo>
                  <a:cubicBezTo>
                    <a:pt x="1491136" y="1595059"/>
                    <a:pt x="1489708" y="1593630"/>
                    <a:pt x="1488279" y="1594106"/>
                  </a:cubicBezTo>
                  <a:cubicBezTo>
                    <a:pt x="1487803" y="1591249"/>
                    <a:pt x="1494946" y="1589344"/>
                    <a:pt x="1493518" y="1586486"/>
                  </a:cubicBezTo>
                  <a:cubicBezTo>
                    <a:pt x="1494947" y="1587200"/>
                    <a:pt x="1496971" y="1586248"/>
                    <a:pt x="1498935" y="1585593"/>
                  </a:cubicBezTo>
                  <a:close/>
                  <a:moveTo>
                    <a:pt x="1463991" y="1585058"/>
                  </a:moveTo>
                  <a:cubicBezTo>
                    <a:pt x="1459228" y="1590773"/>
                    <a:pt x="1466372" y="1591250"/>
                    <a:pt x="1472563" y="1585535"/>
                  </a:cubicBezTo>
                  <a:cubicBezTo>
                    <a:pt x="1475421" y="1591250"/>
                    <a:pt x="1464943" y="1589821"/>
                    <a:pt x="1462085" y="1591726"/>
                  </a:cubicBezTo>
                  <a:lnTo>
                    <a:pt x="1461609" y="1592202"/>
                  </a:lnTo>
                  <a:cubicBezTo>
                    <a:pt x="1469229" y="1590297"/>
                    <a:pt x="1461609" y="1597441"/>
                    <a:pt x="1458752" y="1596964"/>
                  </a:cubicBezTo>
                  <a:cubicBezTo>
                    <a:pt x="1455418" y="1594583"/>
                    <a:pt x="1463038" y="1592678"/>
                    <a:pt x="1458276" y="1589821"/>
                  </a:cubicBezTo>
                  <a:cubicBezTo>
                    <a:pt x="1450656" y="1589344"/>
                    <a:pt x="1445417" y="1601251"/>
                    <a:pt x="1438273" y="1600775"/>
                  </a:cubicBezTo>
                  <a:cubicBezTo>
                    <a:pt x="1442083" y="1596964"/>
                    <a:pt x="1445893" y="1596012"/>
                    <a:pt x="1448274" y="1590297"/>
                  </a:cubicBezTo>
                  <a:cubicBezTo>
                    <a:pt x="1450656" y="1595536"/>
                    <a:pt x="1460180" y="1583153"/>
                    <a:pt x="1463991" y="1585058"/>
                  </a:cubicBezTo>
                  <a:close/>
                  <a:moveTo>
                    <a:pt x="1564479" y="1582200"/>
                  </a:moveTo>
                  <a:cubicBezTo>
                    <a:pt x="1559716" y="1588391"/>
                    <a:pt x="1560192" y="1586486"/>
                    <a:pt x="1565907" y="1590296"/>
                  </a:cubicBezTo>
                  <a:cubicBezTo>
                    <a:pt x="1563526" y="1592201"/>
                    <a:pt x="1562574" y="1591249"/>
                    <a:pt x="1561621" y="1590296"/>
                  </a:cubicBezTo>
                  <a:cubicBezTo>
                    <a:pt x="1560192" y="1592678"/>
                    <a:pt x="1558764" y="1593630"/>
                    <a:pt x="1555430" y="1594106"/>
                  </a:cubicBezTo>
                  <a:lnTo>
                    <a:pt x="1555430" y="1593630"/>
                  </a:lnTo>
                  <a:cubicBezTo>
                    <a:pt x="1556859" y="1588391"/>
                    <a:pt x="1553525" y="1588868"/>
                    <a:pt x="1553525" y="1584581"/>
                  </a:cubicBezTo>
                  <a:cubicBezTo>
                    <a:pt x="1558764" y="1585058"/>
                    <a:pt x="1560192" y="1584581"/>
                    <a:pt x="1564479" y="1582200"/>
                  </a:cubicBezTo>
                  <a:close/>
                  <a:moveTo>
                    <a:pt x="2145980" y="1580772"/>
                  </a:moveTo>
                  <a:cubicBezTo>
                    <a:pt x="2139789" y="1583629"/>
                    <a:pt x="2143599" y="1589344"/>
                    <a:pt x="2148837" y="1585058"/>
                  </a:cubicBezTo>
                  <a:close/>
                  <a:moveTo>
                    <a:pt x="1713068" y="1579819"/>
                  </a:moveTo>
                  <a:cubicBezTo>
                    <a:pt x="1713068" y="1581248"/>
                    <a:pt x="1712592" y="1582677"/>
                    <a:pt x="1714497" y="1581724"/>
                  </a:cubicBezTo>
                  <a:cubicBezTo>
                    <a:pt x="1710211" y="1586486"/>
                    <a:pt x="1704496" y="1583629"/>
                    <a:pt x="1698305" y="1588868"/>
                  </a:cubicBezTo>
                  <a:cubicBezTo>
                    <a:pt x="1695447" y="1591725"/>
                    <a:pt x="1701162" y="1589344"/>
                    <a:pt x="1698781" y="1592678"/>
                  </a:cubicBezTo>
                  <a:cubicBezTo>
                    <a:pt x="1695686" y="1594106"/>
                    <a:pt x="1693423" y="1593154"/>
                    <a:pt x="1690923" y="1592678"/>
                  </a:cubicBezTo>
                  <a:lnTo>
                    <a:pt x="1683782" y="1594875"/>
                  </a:lnTo>
                  <a:lnTo>
                    <a:pt x="1695566" y="1588630"/>
                  </a:lnTo>
                  <a:cubicBezTo>
                    <a:pt x="1701400" y="1586129"/>
                    <a:pt x="1707830" y="1583391"/>
                    <a:pt x="1713068" y="1579819"/>
                  </a:cubicBezTo>
                  <a:close/>
                  <a:moveTo>
                    <a:pt x="2408394" y="1578866"/>
                  </a:moveTo>
                  <a:cubicBezTo>
                    <a:pt x="2408394" y="1578866"/>
                    <a:pt x="2406965" y="1580771"/>
                    <a:pt x="2406013" y="1581724"/>
                  </a:cubicBezTo>
                  <a:cubicBezTo>
                    <a:pt x="2406013" y="1582676"/>
                    <a:pt x="2407441" y="1582200"/>
                    <a:pt x="2408394" y="1581724"/>
                  </a:cubicBezTo>
                  <a:cubicBezTo>
                    <a:pt x="2409347" y="1585057"/>
                    <a:pt x="2401250" y="1586962"/>
                    <a:pt x="2400774" y="1583629"/>
                  </a:cubicBezTo>
                  <a:close/>
                  <a:moveTo>
                    <a:pt x="2337075" y="1578807"/>
                  </a:moveTo>
                  <a:cubicBezTo>
                    <a:pt x="2334813" y="1579462"/>
                    <a:pt x="2332194" y="1581010"/>
                    <a:pt x="2329812" y="1581724"/>
                  </a:cubicBezTo>
                  <a:cubicBezTo>
                    <a:pt x="2332194" y="1586010"/>
                    <a:pt x="2336956" y="1584105"/>
                    <a:pt x="2342195" y="1581248"/>
                  </a:cubicBezTo>
                  <a:cubicBezTo>
                    <a:pt x="2341243" y="1578391"/>
                    <a:pt x="2339338" y="1578152"/>
                    <a:pt x="2337075" y="1578807"/>
                  </a:cubicBezTo>
                  <a:close/>
                  <a:moveTo>
                    <a:pt x="1522152" y="1578152"/>
                  </a:moveTo>
                  <a:cubicBezTo>
                    <a:pt x="1523521" y="1578390"/>
                    <a:pt x="1524712" y="1579105"/>
                    <a:pt x="1526379" y="1578867"/>
                  </a:cubicBezTo>
                  <a:cubicBezTo>
                    <a:pt x="1527331" y="1583153"/>
                    <a:pt x="1522569" y="1579343"/>
                    <a:pt x="1521140" y="1580772"/>
                  </a:cubicBezTo>
                  <a:cubicBezTo>
                    <a:pt x="1519711" y="1581724"/>
                    <a:pt x="1521140" y="1582677"/>
                    <a:pt x="1521140" y="1583629"/>
                  </a:cubicBezTo>
                  <a:cubicBezTo>
                    <a:pt x="1521140" y="1583629"/>
                    <a:pt x="1518283" y="1581724"/>
                    <a:pt x="1516854" y="1580296"/>
                  </a:cubicBezTo>
                  <a:cubicBezTo>
                    <a:pt x="1519235" y="1578152"/>
                    <a:pt x="1520783" y="1577914"/>
                    <a:pt x="1522152" y="1578152"/>
                  </a:cubicBezTo>
                  <a:close/>
                  <a:moveTo>
                    <a:pt x="2160744" y="1577438"/>
                  </a:moveTo>
                  <a:cubicBezTo>
                    <a:pt x="2154552" y="1579819"/>
                    <a:pt x="2155029" y="1584105"/>
                    <a:pt x="2150266" y="1584105"/>
                  </a:cubicBezTo>
                  <a:cubicBezTo>
                    <a:pt x="2153124" y="1587915"/>
                    <a:pt x="2157886" y="1585058"/>
                    <a:pt x="2163601" y="1581724"/>
                  </a:cubicBezTo>
                  <a:cubicBezTo>
                    <a:pt x="2161696" y="1578866"/>
                    <a:pt x="2159791" y="1581248"/>
                    <a:pt x="2160744" y="1577438"/>
                  </a:cubicBezTo>
                  <a:close/>
                  <a:moveTo>
                    <a:pt x="1635917" y="1575057"/>
                  </a:moveTo>
                  <a:lnTo>
                    <a:pt x="1637822" y="1578391"/>
                  </a:lnTo>
                  <a:cubicBezTo>
                    <a:pt x="1637822" y="1578391"/>
                    <a:pt x="1635917" y="1577914"/>
                    <a:pt x="1634964" y="1577438"/>
                  </a:cubicBezTo>
                  <a:cubicBezTo>
                    <a:pt x="1633536" y="1578391"/>
                    <a:pt x="1634964" y="1579343"/>
                    <a:pt x="1634964" y="1580296"/>
                  </a:cubicBezTo>
                  <a:cubicBezTo>
                    <a:pt x="1632583" y="1582201"/>
                    <a:pt x="1631154" y="1580772"/>
                    <a:pt x="1628297" y="1582677"/>
                  </a:cubicBezTo>
                  <a:cubicBezTo>
                    <a:pt x="1628297" y="1579819"/>
                    <a:pt x="1634012" y="1577438"/>
                    <a:pt x="1635917" y="1575057"/>
                  </a:cubicBezTo>
                  <a:close/>
                  <a:moveTo>
                    <a:pt x="1880709" y="1573628"/>
                  </a:moveTo>
                  <a:cubicBezTo>
                    <a:pt x="1880709" y="1573628"/>
                    <a:pt x="1881662" y="1576962"/>
                    <a:pt x="1882138" y="1578867"/>
                  </a:cubicBezTo>
                  <a:cubicBezTo>
                    <a:pt x="1878328" y="1581248"/>
                    <a:pt x="1875470" y="1580772"/>
                    <a:pt x="1873089" y="1578867"/>
                  </a:cubicBezTo>
                  <a:lnTo>
                    <a:pt x="1873089" y="1578390"/>
                  </a:lnTo>
                  <a:close/>
                  <a:moveTo>
                    <a:pt x="1531141" y="1573152"/>
                  </a:moveTo>
                  <a:cubicBezTo>
                    <a:pt x="1534475" y="1571723"/>
                    <a:pt x="1534951" y="1576009"/>
                    <a:pt x="1538285" y="1574581"/>
                  </a:cubicBezTo>
                  <a:cubicBezTo>
                    <a:pt x="1539714" y="1576962"/>
                    <a:pt x="1532094" y="1578867"/>
                    <a:pt x="1530189" y="1581248"/>
                  </a:cubicBezTo>
                  <a:cubicBezTo>
                    <a:pt x="1526855" y="1578391"/>
                    <a:pt x="1535427" y="1576009"/>
                    <a:pt x="1531141" y="1573152"/>
                  </a:cubicBezTo>
                  <a:close/>
                  <a:moveTo>
                    <a:pt x="1512092" y="1573151"/>
                  </a:moveTo>
                  <a:cubicBezTo>
                    <a:pt x="1513044" y="1575056"/>
                    <a:pt x="1511139" y="1576961"/>
                    <a:pt x="1507329" y="1578866"/>
                  </a:cubicBezTo>
                  <a:lnTo>
                    <a:pt x="1513997" y="1578866"/>
                  </a:lnTo>
                  <a:cubicBezTo>
                    <a:pt x="1513997" y="1584105"/>
                    <a:pt x="1508282" y="1578866"/>
                    <a:pt x="1504472" y="1583629"/>
                  </a:cubicBezTo>
                  <a:cubicBezTo>
                    <a:pt x="1504472" y="1583629"/>
                    <a:pt x="1504472" y="1580295"/>
                    <a:pt x="1503043" y="1578390"/>
                  </a:cubicBezTo>
                  <a:cubicBezTo>
                    <a:pt x="1507805" y="1578390"/>
                    <a:pt x="1506853" y="1575056"/>
                    <a:pt x="1512092" y="1573151"/>
                  </a:cubicBezTo>
                  <a:close/>
                  <a:moveTo>
                    <a:pt x="1731643" y="1572675"/>
                  </a:moveTo>
                  <a:cubicBezTo>
                    <a:pt x="1731643" y="1574580"/>
                    <a:pt x="1729738" y="1576485"/>
                    <a:pt x="1727357" y="1578390"/>
                  </a:cubicBezTo>
                  <a:cubicBezTo>
                    <a:pt x="1726881" y="1576485"/>
                    <a:pt x="1724976" y="1576961"/>
                    <a:pt x="1723071" y="1578390"/>
                  </a:cubicBezTo>
                  <a:lnTo>
                    <a:pt x="1722594" y="1578390"/>
                  </a:lnTo>
                  <a:cubicBezTo>
                    <a:pt x="1722594" y="1578390"/>
                    <a:pt x="1722594" y="1575532"/>
                    <a:pt x="1722118" y="1574104"/>
                  </a:cubicBezTo>
                  <a:cubicBezTo>
                    <a:pt x="1725452" y="1573628"/>
                    <a:pt x="1728309" y="1574104"/>
                    <a:pt x="1731643" y="1572675"/>
                  </a:cubicBezTo>
                  <a:close/>
                  <a:moveTo>
                    <a:pt x="1674016" y="1572675"/>
                  </a:moveTo>
                  <a:cubicBezTo>
                    <a:pt x="1669730" y="1573152"/>
                    <a:pt x="1654014" y="1579343"/>
                    <a:pt x="1654014" y="1586486"/>
                  </a:cubicBezTo>
                  <a:cubicBezTo>
                    <a:pt x="1656395" y="1584582"/>
                    <a:pt x="1674016" y="1579343"/>
                    <a:pt x="1674016" y="1572675"/>
                  </a:cubicBezTo>
                  <a:close/>
                  <a:moveTo>
                    <a:pt x="1483992" y="1572199"/>
                  </a:moveTo>
                  <a:cubicBezTo>
                    <a:pt x="1485421" y="1574104"/>
                    <a:pt x="1480659" y="1576009"/>
                    <a:pt x="1483992" y="1578390"/>
                  </a:cubicBezTo>
                  <a:cubicBezTo>
                    <a:pt x="1478278" y="1577438"/>
                    <a:pt x="1475420" y="1586010"/>
                    <a:pt x="1469705" y="1585534"/>
                  </a:cubicBezTo>
                  <a:cubicBezTo>
                    <a:pt x="1472086" y="1578866"/>
                    <a:pt x="1477801" y="1578390"/>
                    <a:pt x="1483992" y="1572199"/>
                  </a:cubicBezTo>
                  <a:close/>
                  <a:moveTo>
                    <a:pt x="1877851" y="1569342"/>
                  </a:moveTo>
                  <a:cubicBezTo>
                    <a:pt x="1877375" y="1574104"/>
                    <a:pt x="1874041" y="1575057"/>
                    <a:pt x="1867373" y="1578867"/>
                  </a:cubicBezTo>
                  <a:cubicBezTo>
                    <a:pt x="1864992" y="1576009"/>
                    <a:pt x="1874041" y="1568389"/>
                    <a:pt x="1877851" y="1569342"/>
                  </a:cubicBezTo>
                  <a:close/>
                  <a:moveTo>
                    <a:pt x="1646394" y="1569342"/>
                  </a:moveTo>
                  <a:cubicBezTo>
                    <a:pt x="1648299" y="1568866"/>
                    <a:pt x="1653538" y="1573152"/>
                    <a:pt x="1651633" y="1573628"/>
                  </a:cubicBezTo>
                  <a:cubicBezTo>
                    <a:pt x="1647823" y="1576009"/>
                    <a:pt x="1649252" y="1573628"/>
                    <a:pt x="1648776" y="1572676"/>
                  </a:cubicBezTo>
                  <a:cubicBezTo>
                    <a:pt x="1647823" y="1571723"/>
                    <a:pt x="1645442" y="1573628"/>
                    <a:pt x="1643537" y="1574580"/>
                  </a:cubicBezTo>
                  <a:lnTo>
                    <a:pt x="1643537" y="1574104"/>
                  </a:lnTo>
                  <a:cubicBezTo>
                    <a:pt x="1643537" y="1574104"/>
                    <a:pt x="1647823" y="1570771"/>
                    <a:pt x="1646394" y="1569342"/>
                  </a:cubicBezTo>
                  <a:close/>
                  <a:moveTo>
                    <a:pt x="1503995" y="1567913"/>
                  </a:moveTo>
                  <a:cubicBezTo>
                    <a:pt x="1504471" y="1569818"/>
                    <a:pt x="1500662" y="1571247"/>
                    <a:pt x="1498756" y="1572676"/>
                  </a:cubicBezTo>
                  <a:lnTo>
                    <a:pt x="1500185" y="1574580"/>
                  </a:lnTo>
                  <a:cubicBezTo>
                    <a:pt x="1494947" y="1577438"/>
                    <a:pt x="1501138" y="1568389"/>
                    <a:pt x="1495899" y="1571247"/>
                  </a:cubicBezTo>
                  <a:cubicBezTo>
                    <a:pt x="1490660" y="1571247"/>
                    <a:pt x="1502090" y="1567913"/>
                    <a:pt x="1503995" y="1567913"/>
                  </a:cubicBezTo>
                  <a:close/>
                  <a:moveTo>
                    <a:pt x="1523522" y="1565531"/>
                  </a:moveTo>
                  <a:lnTo>
                    <a:pt x="1523999" y="1566008"/>
                  </a:lnTo>
                  <a:lnTo>
                    <a:pt x="1523998" y="1566008"/>
                  </a:lnTo>
                  <a:lnTo>
                    <a:pt x="1524474" y="1566484"/>
                  </a:lnTo>
                  <a:lnTo>
                    <a:pt x="1523999" y="1566008"/>
                  </a:lnTo>
                  <a:lnTo>
                    <a:pt x="1529237" y="1567436"/>
                  </a:lnTo>
                  <a:cubicBezTo>
                    <a:pt x="1532094" y="1569818"/>
                    <a:pt x="1527808" y="1571246"/>
                    <a:pt x="1529237" y="1573628"/>
                  </a:cubicBezTo>
                  <a:cubicBezTo>
                    <a:pt x="1525903" y="1568865"/>
                    <a:pt x="1518759" y="1573151"/>
                    <a:pt x="1514473" y="1570770"/>
                  </a:cubicBezTo>
                  <a:cubicBezTo>
                    <a:pt x="1518759" y="1567913"/>
                    <a:pt x="1524474" y="1570770"/>
                    <a:pt x="1523522" y="1565531"/>
                  </a:cubicBezTo>
                  <a:close/>
                  <a:moveTo>
                    <a:pt x="1535897" y="1564707"/>
                  </a:moveTo>
                  <a:lnTo>
                    <a:pt x="1540666" y="1566008"/>
                  </a:lnTo>
                  <a:cubicBezTo>
                    <a:pt x="1541142" y="1567437"/>
                    <a:pt x="1538761" y="1568389"/>
                    <a:pt x="1536856" y="1569818"/>
                  </a:cubicBezTo>
                  <a:cubicBezTo>
                    <a:pt x="1536856" y="1570770"/>
                    <a:pt x="1538285" y="1570294"/>
                    <a:pt x="1539237" y="1569818"/>
                  </a:cubicBezTo>
                  <a:cubicBezTo>
                    <a:pt x="1538047" y="1572913"/>
                    <a:pt x="1536499" y="1572080"/>
                    <a:pt x="1535606" y="1570234"/>
                  </a:cubicBezTo>
                  <a:close/>
                  <a:moveTo>
                    <a:pt x="1916904" y="1564579"/>
                  </a:moveTo>
                  <a:cubicBezTo>
                    <a:pt x="1918809" y="1566484"/>
                    <a:pt x="1917857" y="1567913"/>
                    <a:pt x="1918333" y="1569818"/>
                  </a:cubicBezTo>
                  <a:cubicBezTo>
                    <a:pt x="1914999" y="1573152"/>
                    <a:pt x="1914047" y="1569818"/>
                    <a:pt x="1910713" y="1571246"/>
                  </a:cubicBezTo>
                  <a:cubicBezTo>
                    <a:pt x="1910713" y="1571246"/>
                    <a:pt x="1913094" y="1566484"/>
                    <a:pt x="1916904" y="1564579"/>
                  </a:cubicBezTo>
                  <a:close/>
                  <a:moveTo>
                    <a:pt x="1692590" y="1564579"/>
                  </a:moveTo>
                  <a:cubicBezTo>
                    <a:pt x="1688780" y="1566960"/>
                    <a:pt x="1683541" y="1569342"/>
                    <a:pt x="1684970" y="1572199"/>
                  </a:cubicBezTo>
                  <a:cubicBezTo>
                    <a:pt x="1687828" y="1569818"/>
                    <a:pt x="1696400" y="1567437"/>
                    <a:pt x="1692590" y="1564579"/>
                  </a:cubicBezTo>
                  <a:close/>
                  <a:moveTo>
                    <a:pt x="1535427" y="1564579"/>
                  </a:moveTo>
                  <a:lnTo>
                    <a:pt x="1535904" y="1564579"/>
                  </a:lnTo>
                  <a:lnTo>
                    <a:pt x="1535897" y="1564707"/>
                  </a:lnTo>
                  <a:close/>
                  <a:moveTo>
                    <a:pt x="1891186" y="1564103"/>
                  </a:moveTo>
                  <a:cubicBezTo>
                    <a:pt x="1891186" y="1564103"/>
                    <a:pt x="1887852" y="1567437"/>
                    <a:pt x="1885947" y="1568865"/>
                  </a:cubicBezTo>
                  <a:cubicBezTo>
                    <a:pt x="1885947" y="1573152"/>
                    <a:pt x="1891186" y="1566484"/>
                    <a:pt x="1891662" y="1571247"/>
                  </a:cubicBezTo>
                  <a:cubicBezTo>
                    <a:pt x="1888328" y="1574104"/>
                    <a:pt x="1887376" y="1571247"/>
                    <a:pt x="1883566" y="1575057"/>
                  </a:cubicBezTo>
                  <a:cubicBezTo>
                    <a:pt x="1883566" y="1575057"/>
                    <a:pt x="1883566" y="1571247"/>
                    <a:pt x="1883566" y="1568865"/>
                  </a:cubicBezTo>
                  <a:close/>
                  <a:moveTo>
                    <a:pt x="1543524" y="1563627"/>
                  </a:moveTo>
                  <a:cubicBezTo>
                    <a:pt x="1546858" y="1563151"/>
                    <a:pt x="1550192" y="1562198"/>
                    <a:pt x="1551620" y="1566008"/>
                  </a:cubicBezTo>
                  <a:lnTo>
                    <a:pt x="1551620" y="1566485"/>
                  </a:lnTo>
                  <a:cubicBezTo>
                    <a:pt x="1549239" y="1568390"/>
                    <a:pt x="1547810" y="1566961"/>
                    <a:pt x="1544953" y="1568866"/>
                  </a:cubicBezTo>
                  <a:cubicBezTo>
                    <a:pt x="1545429" y="1567437"/>
                    <a:pt x="1544953" y="1565532"/>
                    <a:pt x="1543524" y="1563627"/>
                  </a:cubicBezTo>
                  <a:close/>
                  <a:moveTo>
                    <a:pt x="1934797" y="1563022"/>
                  </a:moveTo>
                  <a:lnTo>
                    <a:pt x="1935095" y="1563038"/>
                  </a:lnTo>
                  <a:lnTo>
                    <a:pt x="1935001" y="1563151"/>
                  </a:lnTo>
                  <a:close/>
                  <a:moveTo>
                    <a:pt x="1928334" y="1562674"/>
                  </a:moveTo>
                  <a:lnTo>
                    <a:pt x="1928906" y="1562705"/>
                  </a:lnTo>
                  <a:lnTo>
                    <a:pt x="1928334" y="1563151"/>
                  </a:lnTo>
                  <a:close/>
                  <a:moveTo>
                    <a:pt x="1931311" y="1560829"/>
                  </a:moveTo>
                  <a:lnTo>
                    <a:pt x="1934797" y="1563022"/>
                  </a:lnTo>
                  <a:lnTo>
                    <a:pt x="1928906" y="1562705"/>
                  </a:lnTo>
                  <a:close/>
                  <a:moveTo>
                    <a:pt x="1937383" y="1560293"/>
                  </a:moveTo>
                  <a:cubicBezTo>
                    <a:pt x="1940717" y="1561245"/>
                    <a:pt x="1938931" y="1562436"/>
                    <a:pt x="1936073" y="1563091"/>
                  </a:cubicBezTo>
                  <a:lnTo>
                    <a:pt x="1935095" y="1563038"/>
                  </a:lnTo>
                  <a:close/>
                  <a:moveTo>
                    <a:pt x="1515425" y="1559340"/>
                  </a:moveTo>
                  <a:cubicBezTo>
                    <a:pt x="1517330" y="1559340"/>
                    <a:pt x="1519235" y="1560769"/>
                    <a:pt x="1520664" y="1563626"/>
                  </a:cubicBezTo>
                  <a:cubicBezTo>
                    <a:pt x="1517330" y="1564103"/>
                    <a:pt x="1515425" y="1561245"/>
                    <a:pt x="1512091" y="1563150"/>
                  </a:cubicBezTo>
                  <a:lnTo>
                    <a:pt x="1511615" y="1563150"/>
                  </a:lnTo>
                  <a:cubicBezTo>
                    <a:pt x="1511615" y="1563150"/>
                    <a:pt x="1513520" y="1560769"/>
                    <a:pt x="1515425" y="1559340"/>
                  </a:cubicBezTo>
                  <a:close/>
                  <a:moveTo>
                    <a:pt x="1569806" y="1558750"/>
                  </a:moveTo>
                  <a:lnTo>
                    <a:pt x="1569717" y="1558864"/>
                  </a:lnTo>
                  <a:lnTo>
                    <a:pt x="1569735" y="1558775"/>
                  </a:lnTo>
                  <a:close/>
                  <a:moveTo>
                    <a:pt x="1624742" y="1557028"/>
                  </a:moveTo>
                  <a:lnTo>
                    <a:pt x="1620200" y="1560769"/>
                  </a:lnTo>
                  <a:lnTo>
                    <a:pt x="1619176" y="1559535"/>
                  </a:lnTo>
                  <a:close/>
                  <a:moveTo>
                    <a:pt x="1925715" y="1556602"/>
                  </a:moveTo>
                  <a:cubicBezTo>
                    <a:pt x="1927858" y="1556363"/>
                    <a:pt x="1929763" y="1556720"/>
                    <a:pt x="1931192" y="1558387"/>
                  </a:cubicBezTo>
                  <a:cubicBezTo>
                    <a:pt x="1925953" y="1558387"/>
                    <a:pt x="1925476" y="1559816"/>
                    <a:pt x="1920238" y="1563626"/>
                  </a:cubicBezTo>
                  <a:cubicBezTo>
                    <a:pt x="1920238" y="1563626"/>
                    <a:pt x="1920238" y="1560293"/>
                    <a:pt x="1918809" y="1558387"/>
                  </a:cubicBezTo>
                  <a:cubicBezTo>
                    <a:pt x="1921191" y="1557673"/>
                    <a:pt x="1923572" y="1556840"/>
                    <a:pt x="1925715" y="1556602"/>
                  </a:cubicBezTo>
                  <a:close/>
                  <a:moveTo>
                    <a:pt x="1614485" y="1555530"/>
                  </a:moveTo>
                  <a:cubicBezTo>
                    <a:pt x="1617343" y="1554816"/>
                    <a:pt x="1617700" y="1556364"/>
                    <a:pt x="1617879" y="1557971"/>
                  </a:cubicBezTo>
                  <a:lnTo>
                    <a:pt x="1619176" y="1559535"/>
                  </a:lnTo>
                  <a:lnTo>
                    <a:pt x="1611151" y="1563150"/>
                  </a:lnTo>
                  <a:cubicBezTo>
                    <a:pt x="1604484" y="1576485"/>
                    <a:pt x="1582577" y="1579343"/>
                    <a:pt x="1571623" y="1588868"/>
                  </a:cubicBezTo>
                  <a:cubicBezTo>
                    <a:pt x="1578290" y="1579343"/>
                    <a:pt x="1592101" y="1577914"/>
                    <a:pt x="1593530" y="1568389"/>
                  </a:cubicBezTo>
                  <a:cubicBezTo>
                    <a:pt x="1598769" y="1568389"/>
                    <a:pt x="1594483" y="1572675"/>
                    <a:pt x="1598769" y="1572675"/>
                  </a:cubicBezTo>
                  <a:cubicBezTo>
                    <a:pt x="1597817" y="1565055"/>
                    <a:pt x="1613533" y="1560769"/>
                    <a:pt x="1614485" y="1555530"/>
                  </a:cubicBezTo>
                  <a:close/>
                  <a:moveTo>
                    <a:pt x="1827369" y="1555054"/>
                  </a:moveTo>
                  <a:cubicBezTo>
                    <a:pt x="1829274" y="1556483"/>
                    <a:pt x="1826417" y="1563627"/>
                    <a:pt x="1832608" y="1559340"/>
                  </a:cubicBezTo>
                  <a:cubicBezTo>
                    <a:pt x="1832131" y="1560769"/>
                    <a:pt x="1832608" y="1562674"/>
                    <a:pt x="1834036" y="1564579"/>
                  </a:cubicBezTo>
                  <a:cubicBezTo>
                    <a:pt x="1827369" y="1566008"/>
                    <a:pt x="1824035" y="1557435"/>
                    <a:pt x="1817844" y="1556959"/>
                  </a:cubicBezTo>
                  <a:lnTo>
                    <a:pt x="1817844" y="1556483"/>
                  </a:lnTo>
                  <a:cubicBezTo>
                    <a:pt x="1821178" y="1556007"/>
                    <a:pt x="1824035" y="1556483"/>
                    <a:pt x="1827369" y="1555054"/>
                  </a:cubicBezTo>
                  <a:close/>
                  <a:moveTo>
                    <a:pt x="1142046" y="1555054"/>
                  </a:moveTo>
                  <a:cubicBezTo>
                    <a:pt x="1137283" y="1559340"/>
                    <a:pt x="1120614" y="1569818"/>
                    <a:pt x="1114423" y="1567437"/>
                  </a:cubicBezTo>
                  <a:cubicBezTo>
                    <a:pt x="1120614" y="1565055"/>
                    <a:pt x="1130615" y="1560293"/>
                    <a:pt x="1142046" y="1555054"/>
                  </a:cubicBezTo>
                  <a:close/>
                  <a:moveTo>
                    <a:pt x="1574480" y="1553149"/>
                  </a:moveTo>
                  <a:cubicBezTo>
                    <a:pt x="1574480" y="1554578"/>
                    <a:pt x="1574480" y="1556007"/>
                    <a:pt x="1574956" y="1556959"/>
                  </a:cubicBezTo>
                  <a:lnTo>
                    <a:pt x="1569806" y="1558750"/>
                  </a:lnTo>
                  <a:lnTo>
                    <a:pt x="1572099" y="1555828"/>
                  </a:lnTo>
                  <a:cubicBezTo>
                    <a:pt x="1571861" y="1554816"/>
                    <a:pt x="1571623" y="1553863"/>
                    <a:pt x="1574480" y="1553149"/>
                  </a:cubicBezTo>
                  <a:close/>
                  <a:moveTo>
                    <a:pt x="1486374" y="1553149"/>
                  </a:moveTo>
                  <a:cubicBezTo>
                    <a:pt x="1491137" y="1554578"/>
                    <a:pt x="1492089" y="1563150"/>
                    <a:pt x="1496851" y="1566008"/>
                  </a:cubicBezTo>
                  <a:cubicBezTo>
                    <a:pt x="1491137" y="1565055"/>
                    <a:pt x="1486850" y="1563150"/>
                    <a:pt x="1480659" y="1569818"/>
                  </a:cubicBezTo>
                  <a:cubicBezTo>
                    <a:pt x="1480659" y="1564103"/>
                    <a:pt x="1488755" y="1558864"/>
                    <a:pt x="1486374" y="1553149"/>
                  </a:cubicBezTo>
                  <a:close/>
                  <a:moveTo>
                    <a:pt x="1946432" y="1552197"/>
                  </a:moveTo>
                  <a:cubicBezTo>
                    <a:pt x="1949766" y="1554578"/>
                    <a:pt x="1945955" y="1556959"/>
                    <a:pt x="1949289" y="1559341"/>
                  </a:cubicBezTo>
                  <a:cubicBezTo>
                    <a:pt x="1945479" y="1562198"/>
                    <a:pt x="1942146" y="1554578"/>
                    <a:pt x="1946432" y="1552197"/>
                  </a:cubicBezTo>
                  <a:close/>
                  <a:moveTo>
                    <a:pt x="1954706" y="1551780"/>
                  </a:moveTo>
                  <a:cubicBezTo>
                    <a:pt x="1956075" y="1551958"/>
                    <a:pt x="1958099" y="1553149"/>
                    <a:pt x="1960242" y="1554101"/>
                  </a:cubicBezTo>
                  <a:cubicBezTo>
                    <a:pt x="1956908" y="1556959"/>
                    <a:pt x="1955480" y="1554101"/>
                    <a:pt x="1952146" y="1557912"/>
                  </a:cubicBezTo>
                  <a:lnTo>
                    <a:pt x="1952146" y="1557435"/>
                  </a:lnTo>
                  <a:cubicBezTo>
                    <a:pt x="1952146" y="1557435"/>
                    <a:pt x="1952146" y="1556007"/>
                    <a:pt x="1953099" y="1555530"/>
                  </a:cubicBezTo>
                  <a:cubicBezTo>
                    <a:pt x="1952623" y="1552434"/>
                    <a:pt x="1953337" y="1551601"/>
                    <a:pt x="1954706" y="1551780"/>
                  </a:cubicBezTo>
                  <a:close/>
                  <a:moveTo>
                    <a:pt x="1485421" y="1549338"/>
                  </a:moveTo>
                  <a:cubicBezTo>
                    <a:pt x="1485421" y="1553625"/>
                    <a:pt x="1481135" y="1552672"/>
                    <a:pt x="1476372" y="1557911"/>
                  </a:cubicBezTo>
                  <a:cubicBezTo>
                    <a:pt x="1474468" y="1560292"/>
                    <a:pt x="1479706" y="1548862"/>
                    <a:pt x="1485421" y="1549338"/>
                  </a:cubicBezTo>
                  <a:close/>
                  <a:moveTo>
                    <a:pt x="2176936" y="1547434"/>
                  </a:moveTo>
                  <a:cubicBezTo>
                    <a:pt x="2167411" y="1553149"/>
                    <a:pt x="2157886" y="1554101"/>
                    <a:pt x="2153124" y="1562674"/>
                  </a:cubicBezTo>
                  <a:cubicBezTo>
                    <a:pt x="2144551" y="1559817"/>
                    <a:pt x="2130264" y="1573628"/>
                    <a:pt x="2128835" y="1579819"/>
                  </a:cubicBezTo>
                  <a:cubicBezTo>
                    <a:pt x="2128359" y="1578866"/>
                    <a:pt x="2126930" y="1579343"/>
                    <a:pt x="2125978" y="1578866"/>
                  </a:cubicBezTo>
                  <a:cubicBezTo>
                    <a:pt x="2128835" y="1579343"/>
                    <a:pt x="2131216" y="1576962"/>
                    <a:pt x="2128835" y="1574104"/>
                  </a:cubicBezTo>
                  <a:cubicBezTo>
                    <a:pt x="2114547" y="1576009"/>
                    <a:pt x="2092164" y="1601726"/>
                    <a:pt x="2082162" y="1596488"/>
                  </a:cubicBezTo>
                  <a:cubicBezTo>
                    <a:pt x="2075019" y="1601250"/>
                    <a:pt x="2076924" y="1600774"/>
                    <a:pt x="2074066" y="1606013"/>
                  </a:cubicBezTo>
                  <a:cubicBezTo>
                    <a:pt x="2072161" y="1600298"/>
                    <a:pt x="2059779" y="1607442"/>
                    <a:pt x="2060731" y="1611251"/>
                  </a:cubicBezTo>
                  <a:cubicBezTo>
                    <a:pt x="2043110" y="1615538"/>
                    <a:pt x="2032156" y="1632683"/>
                    <a:pt x="2013106" y="1631730"/>
                  </a:cubicBezTo>
                  <a:cubicBezTo>
                    <a:pt x="2010249" y="1634588"/>
                    <a:pt x="2015964" y="1637445"/>
                    <a:pt x="2010249" y="1639827"/>
                  </a:cubicBezTo>
                  <a:cubicBezTo>
                    <a:pt x="2008820" y="1637922"/>
                    <a:pt x="2008344" y="1636017"/>
                    <a:pt x="2008820" y="1634588"/>
                  </a:cubicBezTo>
                  <a:cubicBezTo>
                    <a:pt x="2001200" y="1641255"/>
                    <a:pt x="2000724" y="1638874"/>
                    <a:pt x="1994532" y="1638874"/>
                  </a:cubicBezTo>
                  <a:cubicBezTo>
                    <a:pt x="1991199" y="1644113"/>
                    <a:pt x="2001676" y="1641255"/>
                    <a:pt x="1998343" y="1644113"/>
                  </a:cubicBezTo>
                  <a:cubicBezTo>
                    <a:pt x="1994056" y="1642684"/>
                    <a:pt x="1993580" y="1649828"/>
                    <a:pt x="1990246" y="1647923"/>
                  </a:cubicBezTo>
                  <a:cubicBezTo>
                    <a:pt x="1987865" y="1646018"/>
                    <a:pt x="1997390" y="1644589"/>
                    <a:pt x="1992627" y="1642208"/>
                  </a:cubicBezTo>
                  <a:cubicBezTo>
                    <a:pt x="1986912" y="1645542"/>
                    <a:pt x="1983579" y="1643160"/>
                    <a:pt x="1978340" y="1646494"/>
                  </a:cubicBezTo>
                  <a:cubicBezTo>
                    <a:pt x="1978816" y="1651257"/>
                    <a:pt x="1984055" y="1644589"/>
                    <a:pt x="1984055" y="1648875"/>
                  </a:cubicBezTo>
                  <a:cubicBezTo>
                    <a:pt x="1977864" y="1647923"/>
                    <a:pt x="1975959" y="1653638"/>
                    <a:pt x="1969767" y="1653162"/>
                  </a:cubicBezTo>
                  <a:cubicBezTo>
                    <a:pt x="1969291" y="1650304"/>
                    <a:pt x="1980721" y="1647923"/>
                    <a:pt x="1976435" y="1644589"/>
                  </a:cubicBezTo>
                  <a:cubicBezTo>
                    <a:pt x="1971196" y="1648399"/>
                    <a:pt x="1970720" y="1649828"/>
                    <a:pt x="1965481" y="1649828"/>
                  </a:cubicBezTo>
                  <a:cubicBezTo>
                    <a:pt x="1967862" y="1655067"/>
                    <a:pt x="1960719" y="1656495"/>
                    <a:pt x="1955004" y="1659353"/>
                  </a:cubicBezTo>
                  <a:cubicBezTo>
                    <a:pt x="1955956" y="1661258"/>
                    <a:pt x="1957385" y="1661734"/>
                    <a:pt x="1958814" y="1661734"/>
                  </a:cubicBezTo>
                  <a:cubicBezTo>
                    <a:pt x="1955956" y="1663163"/>
                    <a:pt x="1956433" y="1665068"/>
                    <a:pt x="1953575" y="1666496"/>
                  </a:cubicBezTo>
                  <a:cubicBezTo>
                    <a:pt x="1956909" y="1661496"/>
                    <a:pt x="1953932" y="1662091"/>
                    <a:pt x="1950420" y="1663103"/>
                  </a:cubicBezTo>
                  <a:lnTo>
                    <a:pt x="1944892" y="1662328"/>
                  </a:lnTo>
                  <a:lnTo>
                    <a:pt x="1945957" y="1661584"/>
                  </a:lnTo>
                  <a:lnTo>
                    <a:pt x="1949170" y="1661079"/>
                  </a:lnTo>
                  <a:cubicBezTo>
                    <a:pt x="1950956" y="1659948"/>
                    <a:pt x="1952385" y="1658401"/>
                    <a:pt x="1951194" y="1657924"/>
                  </a:cubicBezTo>
                  <a:lnTo>
                    <a:pt x="1945957" y="1661584"/>
                  </a:lnTo>
                  <a:lnTo>
                    <a:pt x="1945002" y="1661734"/>
                  </a:lnTo>
                  <a:lnTo>
                    <a:pt x="1944050" y="1662210"/>
                  </a:lnTo>
                  <a:lnTo>
                    <a:pt x="1944892" y="1662328"/>
                  </a:lnTo>
                  <a:lnTo>
                    <a:pt x="1940717" y="1665247"/>
                  </a:lnTo>
                  <a:cubicBezTo>
                    <a:pt x="1938216" y="1668402"/>
                    <a:pt x="1935716" y="1671259"/>
                    <a:pt x="1930239" y="1670783"/>
                  </a:cubicBezTo>
                  <a:cubicBezTo>
                    <a:pt x="1932620" y="1668878"/>
                    <a:pt x="1928334" y="1669830"/>
                    <a:pt x="1930239" y="1667925"/>
                  </a:cubicBezTo>
                  <a:cubicBezTo>
                    <a:pt x="1934525" y="1664591"/>
                    <a:pt x="1935001" y="1669354"/>
                    <a:pt x="1939288" y="1665544"/>
                  </a:cubicBezTo>
                  <a:cubicBezTo>
                    <a:pt x="1931668" y="1664591"/>
                    <a:pt x="1931668" y="1661258"/>
                    <a:pt x="1923095" y="1663639"/>
                  </a:cubicBezTo>
                  <a:cubicBezTo>
                    <a:pt x="1922142" y="1669830"/>
                    <a:pt x="1924524" y="1668402"/>
                    <a:pt x="1928810" y="1671735"/>
                  </a:cubicBezTo>
                  <a:cubicBezTo>
                    <a:pt x="1917380" y="1678879"/>
                    <a:pt x="1915951" y="1676974"/>
                    <a:pt x="1908808" y="1685547"/>
                  </a:cubicBezTo>
                  <a:cubicBezTo>
                    <a:pt x="1907379" y="1684118"/>
                    <a:pt x="1906426" y="1681736"/>
                    <a:pt x="1903569" y="1684118"/>
                  </a:cubicBezTo>
                  <a:cubicBezTo>
                    <a:pt x="1902616" y="1688404"/>
                    <a:pt x="1896901" y="1692214"/>
                    <a:pt x="1894996" y="1696500"/>
                  </a:cubicBezTo>
                  <a:cubicBezTo>
                    <a:pt x="1900711" y="1696500"/>
                    <a:pt x="1905474" y="1697929"/>
                    <a:pt x="1912617" y="1694595"/>
                  </a:cubicBezTo>
                  <a:cubicBezTo>
                    <a:pt x="1915475" y="1690785"/>
                    <a:pt x="1910236" y="1687928"/>
                    <a:pt x="1911189" y="1686499"/>
                  </a:cubicBezTo>
                  <a:cubicBezTo>
                    <a:pt x="1915475" y="1686975"/>
                    <a:pt x="1919761" y="1686975"/>
                    <a:pt x="1925000" y="1685070"/>
                  </a:cubicBezTo>
                  <a:cubicBezTo>
                    <a:pt x="1923571" y="1689357"/>
                    <a:pt x="1920237" y="1687452"/>
                    <a:pt x="1915951" y="1690785"/>
                  </a:cubicBezTo>
                  <a:cubicBezTo>
                    <a:pt x="1918809" y="1695548"/>
                    <a:pt x="1925476" y="1690785"/>
                    <a:pt x="1932144" y="1686499"/>
                  </a:cubicBezTo>
                  <a:cubicBezTo>
                    <a:pt x="1931191" y="1677926"/>
                    <a:pt x="1939288" y="1680784"/>
                    <a:pt x="1941193" y="1671735"/>
                  </a:cubicBezTo>
                  <a:cubicBezTo>
                    <a:pt x="1943098" y="1680308"/>
                    <a:pt x="1954527" y="1667449"/>
                    <a:pt x="1955956" y="1668402"/>
                  </a:cubicBezTo>
                  <a:cubicBezTo>
                    <a:pt x="1956433" y="1669354"/>
                    <a:pt x="1956433" y="1670783"/>
                    <a:pt x="1956433" y="1672212"/>
                  </a:cubicBezTo>
                  <a:cubicBezTo>
                    <a:pt x="1967386" y="1662686"/>
                    <a:pt x="1985960" y="1652209"/>
                    <a:pt x="2000247" y="1646494"/>
                  </a:cubicBezTo>
                  <a:cubicBezTo>
                    <a:pt x="2000724" y="1650780"/>
                    <a:pt x="1991199" y="1654590"/>
                    <a:pt x="1987389" y="1658877"/>
                  </a:cubicBezTo>
                  <a:cubicBezTo>
                    <a:pt x="1968815" y="1666973"/>
                    <a:pt x="1947860" y="1676974"/>
                    <a:pt x="1928334" y="1694119"/>
                  </a:cubicBezTo>
                  <a:cubicBezTo>
                    <a:pt x="1927381" y="1693166"/>
                    <a:pt x="1928334" y="1692214"/>
                    <a:pt x="1928334" y="1691262"/>
                  </a:cubicBezTo>
                  <a:cubicBezTo>
                    <a:pt x="1924048" y="1693643"/>
                    <a:pt x="1924524" y="1696500"/>
                    <a:pt x="1923095" y="1698882"/>
                  </a:cubicBezTo>
                  <a:cubicBezTo>
                    <a:pt x="1917856" y="1700310"/>
                    <a:pt x="1906903" y="1700310"/>
                    <a:pt x="1903093" y="1706978"/>
                  </a:cubicBezTo>
                  <a:cubicBezTo>
                    <a:pt x="1909760" y="1704120"/>
                    <a:pt x="1926905" y="1698405"/>
                    <a:pt x="1922142" y="1706978"/>
                  </a:cubicBezTo>
                  <a:cubicBezTo>
                    <a:pt x="1928334" y="1706025"/>
                    <a:pt x="1940240" y="1697453"/>
                    <a:pt x="1944526" y="1693166"/>
                  </a:cubicBezTo>
                  <a:cubicBezTo>
                    <a:pt x="1947860" y="1695071"/>
                    <a:pt x="1943098" y="1700787"/>
                    <a:pt x="1948813" y="1696500"/>
                  </a:cubicBezTo>
                  <a:cubicBezTo>
                    <a:pt x="1952146" y="1686499"/>
                    <a:pt x="1975483" y="1677926"/>
                    <a:pt x="1982150" y="1676974"/>
                  </a:cubicBezTo>
                  <a:cubicBezTo>
                    <a:pt x="1988818" y="1669830"/>
                    <a:pt x="1998819" y="1666973"/>
                    <a:pt x="2001676" y="1670783"/>
                  </a:cubicBezTo>
                  <a:cubicBezTo>
                    <a:pt x="2015011" y="1663639"/>
                    <a:pt x="2033109" y="1655543"/>
                    <a:pt x="2047872" y="1647923"/>
                  </a:cubicBezTo>
                  <a:cubicBezTo>
                    <a:pt x="2049777" y="1646018"/>
                    <a:pt x="2047872" y="1643637"/>
                    <a:pt x="2051682" y="1641255"/>
                  </a:cubicBezTo>
                  <a:cubicBezTo>
                    <a:pt x="2062160" y="1639827"/>
                    <a:pt x="2078829" y="1630778"/>
                    <a:pt x="2078353" y="1624587"/>
                  </a:cubicBezTo>
                  <a:cubicBezTo>
                    <a:pt x="2081686" y="1626015"/>
                    <a:pt x="2085496" y="1623634"/>
                    <a:pt x="2088830" y="1624110"/>
                  </a:cubicBezTo>
                  <a:cubicBezTo>
                    <a:pt x="2098355" y="1613157"/>
                    <a:pt x="2101689" y="1610775"/>
                    <a:pt x="2113595" y="1604108"/>
                  </a:cubicBezTo>
                  <a:cubicBezTo>
                    <a:pt x="2102165" y="1593630"/>
                    <a:pt x="2135502" y="1583153"/>
                    <a:pt x="2139789" y="1574104"/>
                  </a:cubicBezTo>
                  <a:cubicBezTo>
                    <a:pt x="2142170" y="1574580"/>
                    <a:pt x="2146456" y="1574104"/>
                    <a:pt x="2147885" y="1570294"/>
                  </a:cubicBezTo>
                  <a:cubicBezTo>
                    <a:pt x="2149790" y="1571723"/>
                    <a:pt x="2151219" y="1571246"/>
                    <a:pt x="2150266" y="1573628"/>
                  </a:cubicBezTo>
                  <a:cubicBezTo>
                    <a:pt x="2158839" y="1566960"/>
                    <a:pt x="2169316" y="1563626"/>
                    <a:pt x="2173126" y="1557435"/>
                  </a:cubicBezTo>
                  <a:cubicBezTo>
                    <a:pt x="2170269" y="1560293"/>
                    <a:pt x="2167411" y="1560769"/>
                    <a:pt x="2165983" y="1559340"/>
                  </a:cubicBezTo>
                  <a:cubicBezTo>
                    <a:pt x="2166935" y="1555530"/>
                    <a:pt x="2173126" y="1553149"/>
                    <a:pt x="2175507" y="1554578"/>
                  </a:cubicBezTo>
                  <a:cubicBezTo>
                    <a:pt x="2174555" y="1552197"/>
                    <a:pt x="2177889" y="1549815"/>
                    <a:pt x="2176936" y="1547434"/>
                  </a:cubicBezTo>
                  <a:close/>
                  <a:moveTo>
                    <a:pt x="1595435" y="1545393"/>
                  </a:moveTo>
                  <a:lnTo>
                    <a:pt x="1595435" y="1546957"/>
                  </a:lnTo>
                  <a:lnTo>
                    <a:pt x="1594959" y="1546481"/>
                  </a:lnTo>
                  <a:close/>
                  <a:moveTo>
                    <a:pt x="1574956" y="1545053"/>
                  </a:moveTo>
                  <a:cubicBezTo>
                    <a:pt x="1575908" y="1551244"/>
                    <a:pt x="1563050" y="1550768"/>
                    <a:pt x="1560192" y="1556959"/>
                  </a:cubicBezTo>
                  <a:cubicBezTo>
                    <a:pt x="1564479" y="1560293"/>
                    <a:pt x="1565431" y="1554102"/>
                    <a:pt x="1571146" y="1551720"/>
                  </a:cubicBezTo>
                  <a:lnTo>
                    <a:pt x="1569735" y="1558775"/>
                  </a:lnTo>
                  <a:lnTo>
                    <a:pt x="1562633" y="1561246"/>
                  </a:lnTo>
                  <a:cubicBezTo>
                    <a:pt x="1559121" y="1563032"/>
                    <a:pt x="1555906" y="1565532"/>
                    <a:pt x="1552096" y="1569818"/>
                  </a:cubicBezTo>
                  <a:cubicBezTo>
                    <a:pt x="1554477" y="1560769"/>
                    <a:pt x="1559716" y="1560769"/>
                    <a:pt x="1558287" y="1554102"/>
                  </a:cubicBezTo>
                  <a:lnTo>
                    <a:pt x="1557811" y="1554102"/>
                  </a:lnTo>
                  <a:cubicBezTo>
                    <a:pt x="1568765" y="1546958"/>
                    <a:pt x="1564479" y="1546958"/>
                    <a:pt x="1574956" y="1545053"/>
                  </a:cubicBezTo>
                  <a:close/>
                  <a:moveTo>
                    <a:pt x="1935002" y="1544100"/>
                  </a:moveTo>
                  <a:cubicBezTo>
                    <a:pt x="1940716" y="1542195"/>
                    <a:pt x="1931192" y="1546958"/>
                    <a:pt x="1935478" y="1547911"/>
                  </a:cubicBezTo>
                  <a:lnTo>
                    <a:pt x="1935478" y="1548387"/>
                  </a:lnTo>
                  <a:cubicBezTo>
                    <a:pt x="1931668" y="1549339"/>
                    <a:pt x="1927858" y="1549816"/>
                    <a:pt x="1924524" y="1550768"/>
                  </a:cubicBezTo>
                  <a:cubicBezTo>
                    <a:pt x="1924524" y="1546482"/>
                    <a:pt x="1934525" y="1548387"/>
                    <a:pt x="1935002" y="1544100"/>
                  </a:cubicBezTo>
                  <a:close/>
                  <a:moveTo>
                    <a:pt x="1884519" y="1540290"/>
                  </a:moveTo>
                  <a:cubicBezTo>
                    <a:pt x="1878804" y="1547434"/>
                    <a:pt x="1876899" y="1549339"/>
                    <a:pt x="1864993" y="1555530"/>
                  </a:cubicBezTo>
                  <a:lnTo>
                    <a:pt x="1865469" y="1555054"/>
                  </a:lnTo>
                  <a:cubicBezTo>
                    <a:pt x="1863564" y="1549815"/>
                    <a:pt x="1877376" y="1553149"/>
                    <a:pt x="1873566" y="1545529"/>
                  </a:cubicBezTo>
                  <a:cubicBezTo>
                    <a:pt x="1879281" y="1544576"/>
                    <a:pt x="1879281" y="1544100"/>
                    <a:pt x="1884519" y="1540290"/>
                  </a:cubicBezTo>
                  <a:close/>
                  <a:moveTo>
                    <a:pt x="1981198" y="1537909"/>
                  </a:moveTo>
                  <a:cubicBezTo>
                    <a:pt x="1985008" y="1537433"/>
                    <a:pt x="1988818" y="1537909"/>
                    <a:pt x="1991675" y="1540290"/>
                  </a:cubicBezTo>
                  <a:cubicBezTo>
                    <a:pt x="1989294" y="1542671"/>
                    <a:pt x="1984055" y="1536480"/>
                    <a:pt x="1984055" y="1541719"/>
                  </a:cubicBezTo>
                  <a:lnTo>
                    <a:pt x="1984055" y="1542195"/>
                  </a:lnTo>
                  <a:cubicBezTo>
                    <a:pt x="1980245" y="1544100"/>
                    <a:pt x="1981198" y="1538861"/>
                    <a:pt x="1981198" y="1537909"/>
                  </a:cubicBezTo>
                  <a:close/>
                  <a:moveTo>
                    <a:pt x="2560417" y="1537776"/>
                  </a:moveTo>
                  <a:lnTo>
                    <a:pt x="2560317" y="1537909"/>
                  </a:lnTo>
                  <a:lnTo>
                    <a:pt x="2559841" y="1537909"/>
                  </a:lnTo>
                  <a:close/>
                  <a:moveTo>
                    <a:pt x="1977863" y="1536957"/>
                  </a:moveTo>
                  <a:cubicBezTo>
                    <a:pt x="1978340" y="1538386"/>
                    <a:pt x="1975958" y="1539338"/>
                    <a:pt x="1974053" y="1540767"/>
                  </a:cubicBezTo>
                  <a:cubicBezTo>
                    <a:pt x="1972625" y="1542196"/>
                    <a:pt x="1974053" y="1543624"/>
                    <a:pt x="1974530" y="1544577"/>
                  </a:cubicBezTo>
                  <a:cubicBezTo>
                    <a:pt x="1971196" y="1546482"/>
                    <a:pt x="1969291" y="1544101"/>
                    <a:pt x="1967862" y="1541243"/>
                  </a:cubicBezTo>
                  <a:lnTo>
                    <a:pt x="1968338" y="1541243"/>
                  </a:lnTo>
                  <a:cubicBezTo>
                    <a:pt x="1972148" y="1537910"/>
                    <a:pt x="1974530" y="1538862"/>
                    <a:pt x="1977863" y="1536957"/>
                  </a:cubicBezTo>
                  <a:close/>
                  <a:moveTo>
                    <a:pt x="1861182" y="1536480"/>
                  </a:moveTo>
                  <a:cubicBezTo>
                    <a:pt x="1858801" y="1540766"/>
                    <a:pt x="1864040" y="1545529"/>
                    <a:pt x="1864040" y="1549815"/>
                  </a:cubicBezTo>
                  <a:cubicBezTo>
                    <a:pt x="1857849" y="1546481"/>
                    <a:pt x="1856420" y="1553625"/>
                    <a:pt x="1849276" y="1558864"/>
                  </a:cubicBezTo>
                  <a:cubicBezTo>
                    <a:pt x="1849276" y="1555530"/>
                    <a:pt x="1851657" y="1546958"/>
                    <a:pt x="1855943" y="1550291"/>
                  </a:cubicBezTo>
                  <a:cubicBezTo>
                    <a:pt x="1858801" y="1546481"/>
                    <a:pt x="1858801" y="1542671"/>
                    <a:pt x="1858325" y="1538385"/>
                  </a:cubicBezTo>
                  <a:close/>
                  <a:moveTo>
                    <a:pt x="2418871" y="1533147"/>
                  </a:moveTo>
                  <a:cubicBezTo>
                    <a:pt x="2415061" y="1535052"/>
                    <a:pt x="2413156" y="1539814"/>
                    <a:pt x="2413156" y="1539814"/>
                  </a:cubicBezTo>
                  <a:cubicBezTo>
                    <a:pt x="2415537" y="1540290"/>
                    <a:pt x="2424110" y="1536004"/>
                    <a:pt x="2418871" y="1533147"/>
                  </a:cubicBezTo>
                  <a:close/>
                  <a:moveTo>
                    <a:pt x="1562574" y="1533146"/>
                  </a:moveTo>
                  <a:cubicBezTo>
                    <a:pt x="1565432" y="1536480"/>
                    <a:pt x="1558288" y="1538861"/>
                    <a:pt x="1560193" y="1542195"/>
                  </a:cubicBezTo>
                  <a:cubicBezTo>
                    <a:pt x="1558288" y="1543147"/>
                    <a:pt x="1557812" y="1540766"/>
                    <a:pt x="1555907" y="1542195"/>
                  </a:cubicBezTo>
                  <a:lnTo>
                    <a:pt x="1555907" y="1541719"/>
                  </a:lnTo>
                  <a:cubicBezTo>
                    <a:pt x="1556860" y="1538861"/>
                    <a:pt x="1559241" y="1536004"/>
                    <a:pt x="1562574" y="1533146"/>
                  </a:cubicBezTo>
                  <a:close/>
                  <a:moveTo>
                    <a:pt x="1943573" y="1532671"/>
                  </a:moveTo>
                  <a:cubicBezTo>
                    <a:pt x="1947860" y="1531242"/>
                    <a:pt x="1947860" y="1537433"/>
                    <a:pt x="1943573" y="1538862"/>
                  </a:cubicBezTo>
                  <a:cubicBezTo>
                    <a:pt x="1942621" y="1535052"/>
                    <a:pt x="1938335" y="1539338"/>
                    <a:pt x="1936906" y="1535528"/>
                  </a:cubicBezTo>
                  <a:cubicBezTo>
                    <a:pt x="1936906" y="1535528"/>
                    <a:pt x="1946907" y="1537909"/>
                    <a:pt x="1943573" y="1532671"/>
                  </a:cubicBezTo>
                  <a:close/>
                  <a:moveTo>
                    <a:pt x="2564603" y="1532194"/>
                  </a:moveTo>
                  <a:cubicBezTo>
                    <a:pt x="2565556" y="1532670"/>
                    <a:pt x="2564603" y="1533623"/>
                    <a:pt x="2563651" y="1534099"/>
                  </a:cubicBezTo>
                  <a:cubicBezTo>
                    <a:pt x="2565556" y="1536004"/>
                    <a:pt x="2568890" y="1533623"/>
                    <a:pt x="2571747" y="1533147"/>
                  </a:cubicBezTo>
                  <a:cubicBezTo>
                    <a:pt x="2571033" y="1536718"/>
                    <a:pt x="2569247" y="1536599"/>
                    <a:pt x="2567044" y="1536242"/>
                  </a:cubicBezTo>
                  <a:lnTo>
                    <a:pt x="2560417" y="1537776"/>
                  </a:lnTo>
                  <a:close/>
                  <a:moveTo>
                    <a:pt x="2579833" y="1530539"/>
                  </a:moveTo>
                  <a:lnTo>
                    <a:pt x="2579843" y="1531241"/>
                  </a:lnTo>
                  <a:lnTo>
                    <a:pt x="2579367" y="1530765"/>
                  </a:lnTo>
                  <a:close/>
                  <a:moveTo>
                    <a:pt x="1967387" y="1530289"/>
                  </a:moveTo>
                  <a:cubicBezTo>
                    <a:pt x="1967387" y="1532670"/>
                    <a:pt x="1967387" y="1535052"/>
                    <a:pt x="1963577" y="1536957"/>
                  </a:cubicBezTo>
                  <a:cubicBezTo>
                    <a:pt x="1957862" y="1535052"/>
                    <a:pt x="1947860" y="1544577"/>
                    <a:pt x="1941193" y="1545053"/>
                  </a:cubicBezTo>
                  <a:cubicBezTo>
                    <a:pt x="1945479" y="1537909"/>
                    <a:pt x="1962148" y="1536957"/>
                    <a:pt x="1967387" y="1530289"/>
                  </a:cubicBezTo>
                  <a:close/>
                  <a:moveTo>
                    <a:pt x="1778315" y="1526479"/>
                  </a:moveTo>
                  <a:cubicBezTo>
                    <a:pt x="1774505" y="1531241"/>
                    <a:pt x="1768790" y="1529813"/>
                    <a:pt x="1770695" y="1534099"/>
                  </a:cubicBezTo>
                  <a:cubicBezTo>
                    <a:pt x="1773553" y="1531718"/>
                    <a:pt x="1782125" y="1529337"/>
                    <a:pt x="1778315" y="1526479"/>
                  </a:cubicBezTo>
                  <a:close/>
                  <a:moveTo>
                    <a:pt x="1985603" y="1525646"/>
                  </a:moveTo>
                  <a:cubicBezTo>
                    <a:pt x="1987390" y="1525527"/>
                    <a:pt x="1988819" y="1526479"/>
                    <a:pt x="1989771" y="1528860"/>
                  </a:cubicBezTo>
                  <a:lnTo>
                    <a:pt x="1982151" y="1533623"/>
                  </a:lnTo>
                  <a:lnTo>
                    <a:pt x="1982151" y="1533147"/>
                  </a:lnTo>
                  <a:lnTo>
                    <a:pt x="1979293" y="1528860"/>
                  </a:lnTo>
                  <a:cubicBezTo>
                    <a:pt x="1981674" y="1526955"/>
                    <a:pt x="1983817" y="1525765"/>
                    <a:pt x="1985603" y="1525646"/>
                  </a:cubicBezTo>
                  <a:close/>
                  <a:moveTo>
                    <a:pt x="2722718" y="1525050"/>
                  </a:moveTo>
                  <a:cubicBezTo>
                    <a:pt x="2716051" y="1529812"/>
                    <a:pt x="2700335" y="1542195"/>
                    <a:pt x="2688429" y="1550767"/>
                  </a:cubicBezTo>
                  <a:cubicBezTo>
                    <a:pt x="2686047" y="1549815"/>
                    <a:pt x="2683666" y="1553149"/>
                    <a:pt x="2684619" y="1548863"/>
                  </a:cubicBezTo>
                  <a:cubicBezTo>
                    <a:pt x="2675093" y="1553149"/>
                    <a:pt x="2666045" y="1566484"/>
                    <a:pt x="2666045" y="1556482"/>
                  </a:cubicBezTo>
                  <a:cubicBezTo>
                    <a:pt x="2670331" y="1558387"/>
                    <a:pt x="2673665" y="1554101"/>
                    <a:pt x="2672712" y="1550767"/>
                  </a:cubicBezTo>
                  <a:cubicBezTo>
                    <a:pt x="2679380" y="1548386"/>
                    <a:pt x="2684142" y="1550291"/>
                    <a:pt x="2684619" y="1543147"/>
                  </a:cubicBezTo>
                  <a:cubicBezTo>
                    <a:pt x="2686524" y="1542195"/>
                    <a:pt x="2686047" y="1543147"/>
                    <a:pt x="2685571" y="1544100"/>
                  </a:cubicBezTo>
                  <a:lnTo>
                    <a:pt x="2685571" y="1543624"/>
                  </a:lnTo>
                  <a:cubicBezTo>
                    <a:pt x="2696049" y="1549339"/>
                    <a:pt x="2709860" y="1527907"/>
                    <a:pt x="2722718" y="1525050"/>
                  </a:cubicBezTo>
                  <a:close/>
                  <a:moveTo>
                    <a:pt x="1838323" y="1524574"/>
                  </a:moveTo>
                  <a:cubicBezTo>
                    <a:pt x="1838799" y="1527908"/>
                    <a:pt x="1829750" y="1531241"/>
                    <a:pt x="1829274" y="1526955"/>
                  </a:cubicBezTo>
                  <a:cubicBezTo>
                    <a:pt x="1833560" y="1523145"/>
                    <a:pt x="1834989" y="1525527"/>
                    <a:pt x="1838323" y="1524574"/>
                  </a:cubicBezTo>
                  <a:close/>
                  <a:moveTo>
                    <a:pt x="1954051" y="1523621"/>
                  </a:moveTo>
                  <a:cubicBezTo>
                    <a:pt x="1952146" y="1527907"/>
                    <a:pt x="1956909" y="1526002"/>
                    <a:pt x="1958338" y="1529812"/>
                  </a:cubicBezTo>
                  <a:cubicBezTo>
                    <a:pt x="1957385" y="1531241"/>
                    <a:pt x="1956909" y="1532194"/>
                    <a:pt x="1954528" y="1533622"/>
                  </a:cubicBezTo>
                  <a:cubicBezTo>
                    <a:pt x="1951194" y="1534575"/>
                    <a:pt x="1954528" y="1532194"/>
                    <a:pt x="1956909" y="1530765"/>
                  </a:cubicBezTo>
                  <a:cubicBezTo>
                    <a:pt x="1955004" y="1525050"/>
                    <a:pt x="1951194" y="1530288"/>
                    <a:pt x="1949765" y="1529336"/>
                  </a:cubicBezTo>
                  <a:cubicBezTo>
                    <a:pt x="1945955" y="1526955"/>
                    <a:pt x="1951670" y="1525526"/>
                    <a:pt x="1954051" y="1523621"/>
                  </a:cubicBezTo>
                  <a:close/>
                  <a:moveTo>
                    <a:pt x="1997926" y="1522907"/>
                  </a:moveTo>
                  <a:cubicBezTo>
                    <a:pt x="2000485" y="1522788"/>
                    <a:pt x="2003105" y="1523621"/>
                    <a:pt x="2004057" y="1525050"/>
                  </a:cubicBezTo>
                  <a:cubicBezTo>
                    <a:pt x="1999771" y="1526955"/>
                    <a:pt x="1996437" y="1525527"/>
                    <a:pt x="1992151" y="1526479"/>
                  </a:cubicBezTo>
                  <a:cubicBezTo>
                    <a:pt x="1992866" y="1524098"/>
                    <a:pt x="1995366" y="1523026"/>
                    <a:pt x="1997926" y="1522907"/>
                  </a:cubicBezTo>
                  <a:close/>
                  <a:moveTo>
                    <a:pt x="1933573" y="1522668"/>
                  </a:moveTo>
                  <a:cubicBezTo>
                    <a:pt x="1935478" y="1525050"/>
                    <a:pt x="1940716" y="1519811"/>
                    <a:pt x="1941669" y="1525050"/>
                  </a:cubicBezTo>
                  <a:cubicBezTo>
                    <a:pt x="1925000" y="1534099"/>
                    <a:pt x="1924524" y="1542671"/>
                    <a:pt x="1912618" y="1553625"/>
                  </a:cubicBezTo>
                  <a:cubicBezTo>
                    <a:pt x="1911665" y="1551720"/>
                    <a:pt x="1909284" y="1552672"/>
                    <a:pt x="1908332" y="1550291"/>
                  </a:cubicBezTo>
                  <a:cubicBezTo>
                    <a:pt x="1912618" y="1550291"/>
                    <a:pt x="1914047" y="1550291"/>
                    <a:pt x="1917857" y="1546005"/>
                  </a:cubicBezTo>
                  <a:cubicBezTo>
                    <a:pt x="1908808" y="1547910"/>
                    <a:pt x="1899283" y="1550291"/>
                    <a:pt x="1888805" y="1556482"/>
                  </a:cubicBezTo>
                  <a:cubicBezTo>
                    <a:pt x="1889282" y="1558387"/>
                    <a:pt x="1891187" y="1557435"/>
                    <a:pt x="1893092" y="1556482"/>
                  </a:cubicBezTo>
                  <a:cubicBezTo>
                    <a:pt x="1894520" y="1558864"/>
                    <a:pt x="1887377" y="1560769"/>
                    <a:pt x="1884995" y="1563150"/>
                  </a:cubicBezTo>
                  <a:cubicBezTo>
                    <a:pt x="1883567" y="1560769"/>
                    <a:pt x="1887853" y="1559340"/>
                    <a:pt x="1884995" y="1556959"/>
                  </a:cubicBezTo>
                  <a:cubicBezTo>
                    <a:pt x="1882138" y="1558387"/>
                    <a:pt x="1882614" y="1559816"/>
                    <a:pt x="1884043" y="1558864"/>
                  </a:cubicBezTo>
                  <a:cubicBezTo>
                    <a:pt x="1878804" y="1569341"/>
                    <a:pt x="1864517" y="1567436"/>
                    <a:pt x="1862612" y="1576961"/>
                  </a:cubicBezTo>
                  <a:cubicBezTo>
                    <a:pt x="1865945" y="1568389"/>
                    <a:pt x="1854515" y="1580295"/>
                    <a:pt x="1853087" y="1575532"/>
                  </a:cubicBezTo>
                  <a:cubicBezTo>
                    <a:pt x="1833560" y="1591249"/>
                    <a:pt x="1810700" y="1601250"/>
                    <a:pt x="1791174" y="1615537"/>
                  </a:cubicBezTo>
                  <a:cubicBezTo>
                    <a:pt x="1787840" y="1613156"/>
                    <a:pt x="1792603" y="1611251"/>
                    <a:pt x="1791174" y="1609346"/>
                  </a:cubicBezTo>
                  <a:cubicBezTo>
                    <a:pt x="1783078" y="1617918"/>
                    <a:pt x="1774982" y="1618871"/>
                    <a:pt x="1764504" y="1628872"/>
                  </a:cubicBezTo>
                  <a:cubicBezTo>
                    <a:pt x="1761647" y="1627920"/>
                    <a:pt x="1757360" y="1628872"/>
                    <a:pt x="1759265" y="1624586"/>
                  </a:cubicBezTo>
                  <a:cubicBezTo>
                    <a:pt x="1756408" y="1630301"/>
                    <a:pt x="1750217" y="1627444"/>
                    <a:pt x="1744978" y="1631730"/>
                  </a:cubicBezTo>
                  <a:cubicBezTo>
                    <a:pt x="1747359" y="1636016"/>
                    <a:pt x="1755455" y="1625538"/>
                    <a:pt x="1757360" y="1631730"/>
                  </a:cubicBezTo>
                  <a:cubicBezTo>
                    <a:pt x="1753550" y="1636016"/>
                    <a:pt x="1747359" y="1637445"/>
                    <a:pt x="1744025" y="1634111"/>
                  </a:cubicBezTo>
                  <a:cubicBezTo>
                    <a:pt x="1738787" y="1636492"/>
                    <a:pt x="1742597" y="1639350"/>
                    <a:pt x="1736405" y="1641731"/>
                  </a:cubicBezTo>
                  <a:cubicBezTo>
                    <a:pt x="1730690" y="1642684"/>
                    <a:pt x="1705449" y="1650780"/>
                    <a:pt x="1716879" y="1656495"/>
                  </a:cubicBezTo>
                  <a:cubicBezTo>
                    <a:pt x="1715450" y="1659829"/>
                    <a:pt x="1713069" y="1658876"/>
                    <a:pt x="1708783" y="1663162"/>
                  </a:cubicBezTo>
                  <a:cubicBezTo>
                    <a:pt x="1709259" y="1665067"/>
                    <a:pt x="1711164" y="1664115"/>
                    <a:pt x="1713069" y="1663162"/>
                  </a:cubicBezTo>
                  <a:cubicBezTo>
                    <a:pt x="1710212" y="1668877"/>
                    <a:pt x="1704973" y="1668877"/>
                    <a:pt x="1697353" y="1674116"/>
                  </a:cubicBezTo>
                  <a:cubicBezTo>
                    <a:pt x="1697353" y="1672211"/>
                    <a:pt x="1697353" y="1669830"/>
                    <a:pt x="1694972" y="1670782"/>
                  </a:cubicBezTo>
                  <a:cubicBezTo>
                    <a:pt x="1693543" y="1668877"/>
                    <a:pt x="1706878" y="1669353"/>
                    <a:pt x="1706878" y="1663639"/>
                  </a:cubicBezTo>
                  <a:cubicBezTo>
                    <a:pt x="1686399" y="1669830"/>
                    <a:pt x="1674017" y="1670782"/>
                    <a:pt x="1660205" y="1681736"/>
                  </a:cubicBezTo>
                  <a:cubicBezTo>
                    <a:pt x="1660205" y="1676497"/>
                    <a:pt x="1650680" y="1679355"/>
                    <a:pt x="1650680" y="1683165"/>
                  </a:cubicBezTo>
                  <a:cubicBezTo>
                    <a:pt x="1652109" y="1682212"/>
                    <a:pt x="1653538" y="1681260"/>
                    <a:pt x="1654490" y="1682212"/>
                  </a:cubicBezTo>
                  <a:cubicBezTo>
                    <a:pt x="1654967" y="1683641"/>
                    <a:pt x="1653538" y="1685070"/>
                    <a:pt x="1654967" y="1686498"/>
                  </a:cubicBezTo>
                  <a:cubicBezTo>
                    <a:pt x="1657824" y="1685070"/>
                    <a:pt x="1660205" y="1681736"/>
                    <a:pt x="1660205" y="1681736"/>
                  </a:cubicBezTo>
                  <a:cubicBezTo>
                    <a:pt x="1661634" y="1684594"/>
                    <a:pt x="1664968" y="1682689"/>
                    <a:pt x="1668302" y="1681260"/>
                  </a:cubicBezTo>
                  <a:cubicBezTo>
                    <a:pt x="1669254" y="1683165"/>
                    <a:pt x="1664015" y="1685070"/>
                    <a:pt x="1665921" y="1686975"/>
                  </a:cubicBezTo>
                  <a:cubicBezTo>
                    <a:pt x="1662110" y="1687927"/>
                    <a:pt x="1661634" y="1686975"/>
                    <a:pt x="1662110" y="1684594"/>
                  </a:cubicBezTo>
                  <a:cubicBezTo>
                    <a:pt x="1659729" y="1690309"/>
                    <a:pt x="1649728" y="1685546"/>
                    <a:pt x="1654490" y="1692214"/>
                  </a:cubicBezTo>
                  <a:lnTo>
                    <a:pt x="1643772" y="1688485"/>
                  </a:lnTo>
                  <a:lnTo>
                    <a:pt x="1644965" y="1688403"/>
                  </a:lnTo>
                  <a:cubicBezTo>
                    <a:pt x="1646394" y="1687451"/>
                    <a:pt x="1644489" y="1686022"/>
                    <a:pt x="1646394" y="1684594"/>
                  </a:cubicBezTo>
                  <a:cubicBezTo>
                    <a:pt x="1644489" y="1681260"/>
                    <a:pt x="1637345" y="1691737"/>
                    <a:pt x="1636869" y="1686022"/>
                  </a:cubicBezTo>
                  <a:cubicBezTo>
                    <a:pt x="1642584" y="1682212"/>
                    <a:pt x="1649252" y="1684594"/>
                    <a:pt x="1650204" y="1677926"/>
                  </a:cubicBezTo>
                  <a:cubicBezTo>
                    <a:pt x="1654490" y="1681736"/>
                    <a:pt x="1658777" y="1669353"/>
                    <a:pt x="1662110" y="1676497"/>
                  </a:cubicBezTo>
                  <a:cubicBezTo>
                    <a:pt x="1668778" y="1673640"/>
                    <a:pt x="1661634" y="1669830"/>
                    <a:pt x="1668302" y="1666972"/>
                  </a:cubicBezTo>
                  <a:cubicBezTo>
                    <a:pt x="1667349" y="1669353"/>
                    <a:pt x="1664968" y="1671735"/>
                    <a:pt x="1671159" y="1667925"/>
                  </a:cubicBezTo>
                  <a:cubicBezTo>
                    <a:pt x="1674493" y="1664115"/>
                    <a:pt x="1666873" y="1666496"/>
                    <a:pt x="1669730" y="1662686"/>
                  </a:cubicBezTo>
                  <a:cubicBezTo>
                    <a:pt x="1671635" y="1662210"/>
                    <a:pt x="1672588" y="1664115"/>
                    <a:pt x="1675445" y="1662210"/>
                  </a:cubicBezTo>
                  <a:cubicBezTo>
                    <a:pt x="1675445" y="1664591"/>
                    <a:pt x="1675445" y="1666496"/>
                    <a:pt x="1675445" y="1668401"/>
                  </a:cubicBezTo>
                  <a:cubicBezTo>
                    <a:pt x="1678303" y="1656018"/>
                    <a:pt x="1712117" y="1647922"/>
                    <a:pt x="1704020" y="1638874"/>
                  </a:cubicBezTo>
                  <a:cubicBezTo>
                    <a:pt x="1706878" y="1637445"/>
                    <a:pt x="1708307" y="1638397"/>
                    <a:pt x="1709735" y="1641255"/>
                  </a:cubicBezTo>
                  <a:lnTo>
                    <a:pt x="1718784" y="1635540"/>
                  </a:lnTo>
                  <a:cubicBezTo>
                    <a:pt x="1717832" y="1629825"/>
                    <a:pt x="1710688" y="1638874"/>
                    <a:pt x="1709259" y="1634111"/>
                  </a:cubicBezTo>
                  <a:cubicBezTo>
                    <a:pt x="1717355" y="1631730"/>
                    <a:pt x="1724975" y="1629825"/>
                    <a:pt x="1733548" y="1626491"/>
                  </a:cubicBezTo>
                  <a:cubicBezTo>
                    <a:pt x="1733072" y="1633159"/>
                    <a:pt x="1740692" y="1623157"/>
                    <a:pt x="1736882" y="1631730"/>
                  </a:cubicBezTo>
                  <a:cubicBezTo>
                    <a:pt x="1740215" y="1631730"/>
                    <a:pt x="1743549" y="1627920"/>
                    <a:pt x="1745930" y="1626015"/>
                  </a:cubicBezTo>
                  <a:cubicBezTo>
                    <a:pt x="1740692" y="1623634"/>
                    <a:pt x="1740692" y="1624586"/>
                    <a:pt x="1735929" y="1623634"/>
                  </a:cubicBezTo>
                  <a:cubicBezTo>
                    <a:pt x="1740692" y="1620300"/>
                    <a:pt x="1744978" y="1619347"/>
                    <a:pt x="1746407" y="1623634"/>
                  </a:cubicBezTo>
                  <a:cubicBezTo>
                    <a:pt x="1751169" y="1621729"/>
                    <a:pt x="1751169" y="1619347"/>
                    <a:pt x="1754503" y="1616966"/>
                  </a:cubicBezTo>
                  <a:cubicBezTo>
                    <a:pt x="1757837" y="1619347"/>
                    <a:pt x="1756884" y="1618395"/>
                    <a:pt x="1757837" y="1622205"/>
                  </a:cubicBezTo>
                  <a:cubicBezTo>
                    <a:pt x="1763552" y="1613632"/>
                    <a:pt x="1791174" y="1609346"/>
                    <a:pt x="1797365" y="1599345"/>
                  </a:cubicBezTo>
                  <a:cubicBezTo>
                    <a:pt x="1800223" y="1602202"/>
                    <a:pt x="1796413" y="1604584"/>
                    <a:pt x="1792127" y="1606965"/>
                  </a:cubicBezTo>
                  <a:cubicBezTo>
                    <a:pt x="1793079" y="1609346"/>
                    <a:pt x="1794984" y="1607917"/>
                    <a:pt x="1795937" y="1609346"/>
                  </a:cubicBezTo>
                  <a:cubicBezTo>
                    <a:pt x="1799270" y="1604584"/>
                    <a:pt x="1811653" y="1597440"/>
                    <a:pt x="1807367" y="1595059"/>
                  </a:cubicBezTo>
                  <a:cubicBezTo>
                    <a:pt x="1810700" y="1591725"/>
                    <a:pt x="1811653" y="1595059"/>
                    <a:pt x="1814034" y="1595059"/>
                  </a:cubicBezTo>
                  <a:cubicBezTo>
                    <a:pt x="1814510" y="1590296"/>
                    <a:pt x="1829750" y="1586010"/>
                    <a:pt x="1827369" y="1583629"/>
                  </a:cubicBezTo>
                  <a:cubicBezTo>
                    <a:pt x="1834989" y="1578866"/>
                    <a:pt x="1863564" y="1563626"/>
                    <a:pt x="1854039" y="1557911"/>
                  </a:cubicBezTo>
                  <a:cubicBezTo>
                    <a:pt x="1859754" y="1553149"/>
                    <a:pt x="1863088" y="1560292"/>
                    <a:pt x="1857849" y="1563150"/>
                  </a:cubicBezTo>
                  <a:cubicBezTo>
                    <a:pt x="1863564" y="1566007"/>
                    <a:pt x="1876899" y="1551244"/>
                    <a:pt x="1882138" y="1555530"/>
                  </a:cubicBezTo>
                  <a:cubicBezTo>
                    <a:pt x="1883567" y="1553149"/>
                    <a:pt x="1883090" y="1550291"/>
                    <a:pt x="1887377" y="1547910"/>
                  </a:cubicBezTo>
                  <a:cubicBezTo>
                    <a:pt x="1891663" y="1550291"/>
                    <a:pt x="1886900" y="1552196"/>
                    <a:pt x="1887377" y="1554101"/>
                  </a:cubicBezTo>
                  <a:cubicBezTo>
                    <a:pt x="1897378" y="1548386"/>
                    <a:pt x="1913570" y="1532670"/>
                    <a:pt x="1926905" y="1531241"/>
                  </a:cubicBezTo>
                  <a:cubicBezTo>
                    <a:pt x="1930239" y="1528384"/>
                    <a:pt x="1929287" y="1525526"/>
                    <a:pt x="1933573" y="1522668"/>
                  </a:cubicBezTo>
                  <a:close/>
                  <a:moveTo>
                    <a:pt x="2587940" y="1521240"/>
                  </a:moveTo>
                  <a:cubicBezTo>
                    <a:pt x="2588416" y="1522669"/>
                    <a:pt x="2586035" y="1524098"/>
                    <a:pt x="2584130" y="1525050"/>
                  </a:cubicBezTo>
                  <a:cubicBezTo>
                    <a:pt x="2584606" y="1526479"/>
                    <a:pt x="2585559" y="1526479"/>
                    <a:pt x="2586987" y="1526003"/>
                  </a:cubicBezTo>
                  <a:cubicBezTo>
                    <a:pt x="2587464" y="1529098"/>
                    <a:pt x="2585321" y="1529098"/>
                    <a:pt x="2583178" y="1528920"/>
                  </a:cubicBezTo>
                  <a:lnTo>
                    <a:pt x="2579833" y="1530539"/>
                  </a:lnTo>
                  <a:lnTo>
                    <a:pt x="2579784" y="1527312"/>
                  </a:lnTo>
                  <a:cubicBezTo>
                    <a:pt x="2581749" y="1525645"/>
                    <a:pt x="2585083" y="1523621"/>
                    <a:pt x="2587940" y="1521240"/>
                  </a:cubicBezTo>
                  <a:close/>
                  <a:moveTo>
                    <a:pt x="1558764" y="1521240"/>
                  </a:moveTo>
                  <a:cubicBezTo>
                    <a:pt x="1560668" y="1526955"/>
                    <a:pt x="1547810" y="1532670"/>
                    <a:pt x="1544476" y="1540290"/>
                  </a:cubicBezTo>
                  <a:cubicBezTo>
                    <a:pt x="1544952" y="1533623"/>
                    <a:pt x="1554001" y="1527431"/>
                    <a:pt x="1558764" y="1521240"/>
                  </a:cubicBezTo>
                  <a:close/>
                  <a:moveTo>
                    <a:pt x="1862135" y="1519812"/>
                  </a:moveTo>
                  <a:cubicBezTo>
                    <a:pt x="1864992" y="1523146"/>
                    <a:pt x="1856896" y="1525527"/>
                    <a:pt x="1855467" y="1528385"/>
                  </a:cubicBezTo>
                  <a:cubicBezTo>
                    <a:pt x="1853086" y="1525051"/>
                    <a:pt x="1857849" y="1522669"/>
                    <a:pt x="1862135" y="1519812"/>
                  </a:cubicBezTo>
                  <a:close/>
                  <a:moveTo>
                    <a:pt x="1898330" y="1519335"/>
                  </a:moveTo>
                  <a:cubicBezTo>
                    <a:pt x="1901188" y="1520288"/>
                    <a:pt x="1904521" y="1520764"/>
                    <a:pt x="1906903" y="1522669"/>
                  </a:cubicBezTo>
                  <a:cubicBezTo>
                    <a:pt x="1902616" y="1526003"/>
                    <a:pt x="1898806" y="1526003"/>
                    <a:pt x="1900235" y="1522669"/>
                  </a:cubicBezTo>
                  <a:lnTo>
                    <a:pt x="1897378" y="1524574"/>
                  </a:lnTo>
                  <a:cubicBezTo>
                    <a:pt x="1897378" y="1524574"/>
                    <a:pt x="1898806" y="1525526"/>
                    <a:pt x="1899759" y="1527908"/>
                  </a:cubicBezTo>
                  <a:lnTo>
                    <a:pt x="1894044" y="1531718"/>
                  </a:lnTo>
                  <a:lnTo>
                    <a:pt x="1893568" y="1531241"/>
                  </a:lnTo>
                  <a:cubicBezTo>
                    <a:pt x="1893568" y="1531241"/>
                    <a:pt x="1892615" y="1526479"/>
                    <a:pt x="1893091" y="1524098"/>
                  </a:cubicBezTo>
                  <a:cubicBezTo>
                    <a:pt x="1895473" y="1522669"/>
                    <a:pt x="1899283" y="1521240"/>
                    <a:pt x="1898330" y="1519335"/>
                  </a:cubicBezTo>
                  <a:close/>
                  <a:moveTo>
                    <a:pt x="1622105" y="1517906"/>
                  </a:moveTo>
                  <a:cubicBezTo>
                    <a:pt x="1624010" y="1521240"/>
                    <a:pt x="1614485" y="1528860"/>
                    <a:pt x="1618772" y="1528860"/>
                  </a:cubicBezTo>
                  <a:cubicBezTo>
                    <a:pt x="1618772" y="1534099"/>
                    <a:pt x="1613533" y="1527907"/>
                    <a:pt x="1610675" y="1529336"/>
                  </a:cubicBezTo>
                  <a:cubicBezTo>
                    <a:pt x="1608770" y="1530765"/>
                    <a:pt x="1611152" y="1532670"/>
                    <a:pt x="1612104" y="1534575"/>
                  </a:cubicBezTo>
                  <a:cubicBezTo>
                    <a:pt x="1607818" y="1535527"/>
                    <a:pt x="1604008" y="1534575"/>
                    <a:pt x="1598293" y="1538861"/>
                  </a:cubicBezTo>
                  <a:lnTo>
                    <a:pt x="1595435" y="1545393"/>
                  </a:lnTo>
                  <a:lnTo>
                    <a:pt x="1595435" y="1540766"/>
                  </a:lnTo>
                  <a:cubicBezTo>
                    <a:pt x="1586387" y="1537909"/>
                    <a:pt x="1585434" y="1548862"/>
                    <a:pt x="1575909" y="1552672"/>
                  </a:cubicBezTo>
                  <a:cubicBezTo>
                    <a:pt x="1576385" y="1550291"/>
                    <a:pt x="1581148" y="1543147"/>
                    <a:pt x="1578290" y="1543624"/>
                  </a:cubicBezTo>
                  <a:cubicBezTo>
                    <a:pt x="1585434" y="1535051"/>
                    <a:pt x="1590197" y="1536480"/>
                    <a:pt x="1603532" y="1527907"/>
                  </a:cubicBezTo>
                  <a:cubicBezTo>
                    <a:pt x="1604484" y="1525050"/>
                    <a:pt x="1602103" y="1519811"/>
                    <a:pt x="1608770" y="1520287"/>
                  </a:cubicBezTo>
                  <a:cubicBezTo>
                    <a:pt x="1608770" y="1521716"/>
                    <a:pt x="1607341" y="1523621"/>
                    <a:pt x="1605913" y="1525050"/>
                  </a:cubicBezTo>
                  <a:cubicBezTo>
                    <a:pt x="1606865" y="1525526"/>
                    <a:pt x="1608294" y="1525050"/>
                    <a:pt x="1608770" y="1526002"/>
                  </a:cubicBezTo>
                  <a:cubicBezTo>
                    <a:pt x="1607818" y="1521716"/>
                    <a:pt x="1614961" y="1523145"/>
                    <a:pt x="1614009" y="1518382"/>
                  </a:cubicBezTo>
                  <a:cubicBezTo>
                    <a:pt x="1617343" y="1516953"/>
                    <a:pt x="1617343" y="1523145"/>
                    <a:pt x="1622105" y="1517906"/>
                  </a:cubicBezTo>
                  <a:close/>
                  <a:moveTo>
                    <a:pt x="2054540" y="1517430"/>
                  </a:moveTo>
                  <a:cubicBezTo>
                    <a:pt x="2057874" y="1519812"/>
                    <a:pt x="2050254" y="1522193"/>
                    <a:pt x="2055016" y="1524574"/>
                  </a:cubicBezTo>
                  <a:cubicBezTo>
                    <a:pt x="2060255" y="1523145"/>
                    <a:pt x="2058350" y="1516001"/>
                    <a:pt x="2054540" y="1517430"/>
                  </a:cubicBezTo>
                  <a:close/>
                  <a:moveTo>
                    <a:pt x="1586982" y="1516120"/>
                  </a:moveTo>
                  <a:cubicBezTo>
                    <a:pt x="1589483" y="1516001"/>
                    <a:pt x="1592102" y="1516715"/>
                    <a:pt x="1593531" y="1516954"/>
                  </a:cubicBezTo>
                  <a:cubicBezTo>
                    <a:pt x="1592102" y="1521716"/>
                    <a:pt x="1585911" y="1515525"/>
                    <a:pt x="1581148" y="1520287"/>
                  </a:cubicBezTo>
                  <a:cubicBezTo>
                    <a:pt x="1582101" y="1517191"/>
                    <a:pt x="1584482" y="1516239"/>
                    <a:pt x="1586982" y="1516120"/>
                  </a:cubicBezTo>
                  <a:close/>
                  <a:moveTo>
                    <a:pt x="2031680" y="1515049"/>
                  </a:moveTo>
                  <a:cubicBezTo>
                    <a:pt x="2031680" y="1516954"/>
                    <a:pt x="2031204" y="1518859"/>
                    <a:pt x="2029299" y="1520764"/>
                  </a:cubicBezTo>
                  <a:cubicBezTo>
                    <a:pt x="2033109" y="1522193"/>
                    <a:pt x="2034538" y="1522193"/>
                    <a:pt x="2038348" y="1517907"/>
                  </a:cubicBezTo>
                  <a:cubicBezTo>
                    <a:pt x="2043586" y="1520288"/>
                    <a:pt x="2032157" y="1522193"/>
                    <a:pt x="2034538" y="1524574"/>
                  </a:cubicBezTo>
                  <a:cubicBezTo>
                    <a:pt x="2031680" y="1524574"/>
                    <a:pt x="2028823" y="1526003"/>
                    <a:pt x="2027394" y="1523145"/>
                  </a:cubicBezTo>
                  <a:cubicBezTo>
                    <a:pt x="2021679" y="1525527"/>
                    <a:pt x="2028346" y="1528384"/>
                    <a:pt x="2022155" y="1530765"/>
                  </a:cubicBezTo>
                  <a:lnTo>
                    <a:pt x="2021679" y="1531718"/>
                  </a:lnTo>
                  <a:cubicBezTo>
                    <a:pt x="2021679" y="1531718"/>
                    <a:pt x="2019298" y="1527432"/>
                    <a:pt x="2019774" y="1525527"/>
                  </a:cubicBezTo>
                  <a:cubicBezTo>
                    <a:pt x="2027870" y="1524098"/>
                    <a:pt x="2025965" y="1520288"/>
                    <a:pt x="2031680" y="1515049"/>
                  </a:cubicBezTo>
                  <a:close/>
                  <a:moveTo>
                    <a:pt x="1574004" y="1512192"/>
                  </a:moveTo>
                  <a:cubicBezTo>
                    <a:pt x="1574480" y="1515526"/>
                    <a:pt x="1571622" y="1518859"/>
                    <a:pt x="1565908" y="1521717"/>
                  </a:cubicBezTo>
                  <a:lnTo>
                    <a:pt x="1565431" y="1521241"/>
                  </a:lnTo>
                  <a:cubicBezTo>
                    <a:pt x="1565431" y="1521241"/>
                    <a:pt x="1565431" y="1518383"/>
                    <a:pt x="1564955" y="1517431"/>
                  </a:cubicBezTo>
                  <a:cubicBezTo>
                    <a:pt x="1570670" y="1517431"/>
                    <a:pt x="1570670" y="1516002"/>
                    <a:pt x="1574004" y="1512192"/>
                  </a:cubicBezTo>
                  <a:close/>
                  <a:moveTo>
                    <a:pt x="1875946" y="1511716"/>
                  </a:moveTo>
                  <a:cubicBezTo>
                    <a:pt x="1879756" y="1510287"/>
                    <a:pt x="1882613" y="1510287"/>
                    <a:pt x="1884518" y="1511716"/>
                  </a:cubicBezTo>
                  <a:cubicBezTo>
                    <a:pt x="1881185" y="1514573"/>
                    <a:pt x="1879756" y="1511716"/>
                    <a:pt x="1876422" y="1515526"/>
                  </a:cubicBezTo>
                  <a:cubicBezTo>
                    <a:pt x="1876422" y="1515526"/>
                    <a:pt x="1876422" y="1512668"/>
                    <a:pt x="1875946" y="1511716"/>
                  </a:cubicBezTo>
                  <a:close/>
                  <a:moveTo>
                    <a:pt x="1556859" y="1509334"/>
                  </a:moveTo>
                  <a:lnTo>
                    <a:pt x="1557783" y="1509586"/>
                  </a:lnTo>
                  <a:lnTo>
                    <a:pt x="1557335" y="1509810"/>
                  </a:lnTo>
                  <a:close/>
                  <a:moveTo>
                    <a:pt x="2042157" y="1508858"/>
                  </a:moveTo>
                  <a:cubicBezTo>
                    <a:pt x="2041205" y="1511715"/>
                    <a:pt x="2050730" y="1515049"/>
                    <a:pt x="2041205" y="1519812"/>
                  </a:cubicBezTo>
                  <a:cubicBezTo>
                    <a:pt x="2041205" y="1519812"/>
                    <a:pt x="2045491" y="1516002"/>
                    <a:pt x="2043586" y="1514097"/>
                  </a:cubicBezTo>
                  <a:cubicBezTo>
                    <a:pt x="2040252" y="1512668"/>
                    <a:pt x="2038348" y="1520288"/>
                    <a:pt x="2035490" y="1514573"/>
                  </a:cubicBezTo>
                  <a:cubicBezTo>
                    <a:pt x="2040252" y="1512668"/>
                    <a:pt x="2038348" y="1510763"/>
                    <a:pt x="2042157" y="1508858"/>
                  </a:cubicBezTo>
                  <a:close/>
                  <a:moveTo>
                    <a:pt x="1685446" y="1507905"/>
                  </a:moveTo>
                  <a:cubicBezTo>
                    <a:pt x="1686399" y="1509334"/>
                    <a:pt x="1684018" y="1510287"/>
                    <a:pt x="1684018" y="1511715"/>
                  </a:cubicBezTo>
                  <a:cubicBezTo>
                    <a:pt x="1685446" y="1511239"/>
                    <a:pt x="1686875" y="1512668"/>
                    <a:pt x="1686875" y="1512668"/>
                  </a:cubicBezTo>
                  <a:lnTo>
                    <a:pt x="1686875" y="1513144"/>
                  </a:lnTo>
                  <a:cubicBezTo>
                    <a:pt x="1692590" y="1510763"/>
                    <a:pt x="1689733" y="1505524"/>
                    <a:pt x="1685446" y="1507905"/>
                  </a:cubicBezTo>
                  <a:close/>
                  <a:moveTo>
                    <a:pt x="1855944" y="1507429"/>
                  </a:moveTo>
                  <a:cubicBezTo>
                    <a:pt x="1855468" y="1508858"/>
                    <a:pt x="1855944" y="1510763"/>
                    <a:pt x="1857373" y="1512668"/>
                  </a:cubicBezTo>
                  <a:cubicBezTo>
                    <a:pt x="1854992" y="1514097"/>
                    <a:pt x="1851182" y="1515525"/>
                    <a:pt x="1852134" y="1517430"/>
                  </a:cubicBezTo>
                  <a:cubicBezTo>
                    <a:pt x="1845943" y="1517430"/>
                    <a:pt x="1854515" y="1510287"/>
                    <a:pt x="1855944" y="1507429"/>
                  </a:cubicBezTo>
                  <a:close/>
                  <a:moveTo>
                    <a:pt x="1586862" y="1506476"/>
                  </a:moveTo>
                  <a:cubicBezTo>
                    <a:pt x="1590196" y="1506952"/>
                    <a:pt x="1594483" y="1507429"/>
                    <a:pt x="1588291" y="1511715"/>
                  </a:cubicBezTo>
                  <a:cubicBezTo>
                    <a:pt x="1588291" y="1510286"/>
                    <a:pt x="1588291" y="1508857"/>
                    <a:pt x="1587815" y="1507905"/>
                  </a:cubicBezTo>
                  <a:cubicBezTo>
                    <a:pt x="1584005" y="1509810"/>
                    <a:pt x="1582576" y="1511715"/>
                    <a:pt x="1583529" y="1513620"/>
                  </a:cubicBezTo>
                  <a:lnTo>
                    <a:pt x="1583052" y="1513144"/>
                  </a:lnTo>
                  <a:cubicBezTo>
                    <a:pt x="1577814" y="1514572"/>
                    <a:pt x="1583052" y="1507905"/>
                    <a:pt x="1586862" y="1506476"/>
                  </a:cubicBezTo>
                  <a:close/>
                  <a:moveTo>
                    <a:pt x="2076447" y="1503619"/>
                  </a:moveTo>
                  <a:cubicBezTo>
                    <a:pt x="2070971" y="1507429"/>
                    <a:pt x="2069423" y="1509334"/>
                    <a:pt x="2067994" y="1511001"/>
                  </a:cubicBezTo>
                  <a:lnTo>
                    <a:pt x="2061478" y="1516014"/>
                  </a:lnTo>
                  <a:lnTo>
                    <a:pt x="2062160" y="1511239"/>
                  </a:lnTo>
                  <a:cubicBezTo>
                    <a:pt x="2064065" y="1513144"/>
                    <a:pt x="2063112" y="1515525"/>
                    <a:pt x="2059779" y="1516954"/>
                  </a:cubicBezTo>
                  <a:lnTo>
                    <a:pt x="2060255" y="1516954"/>
                  </a:lnTo>
                  <a:lnTo>
                    <a:pt x="2061478" y="1516014"/>
                  </a:lnTo>
                  <a:lnTo>
                    <a:pt x="2060731" y="1521240"/>
                  </a:lnTo>
                  <a:cubicBezTo>
                    <a:pt x="2069304" y="1518859"/>
                    <a:pt x="2072637" y="1509810"/>
                    <a:pt x="2080734" y="1506953"/>
                  </a:cubicBezTo>
                  <a:cubicBezTo>
                    <a:pt x="2079781" y="1504572"/>
                    <a:pt x="2077400" y="1505524"/>
                    <a:pt x="2076447" y="1503619"/>
                  </a:cubicBezTo>
                  <a:close/>
                  <a:moveTo>
                    <a:pt x="1572099" y="1503619"/>
                  </a:moveTo>
                  <a:cubicBezTo>
                    <a:pt x="1572099" y="1505048"/>
                    <a:pt x="1569241" y="1506953"/>
                    <a:pt x="1571146" y="1508381"/>
                  </a:cubicBezTo>
                  <a:cubicBezTo>
                    <a:pt x="1568289" y="1508381"/>
                    <a:pt x="1564955" y="1510763"/>
                    <a:pt x="1562098" y="1510763"/>
                  </a:cubicBezTo>
                  <a:lnTo>
                    <a:pt x="1557783" y="1509586"/>
                  </a:lnTo>
                  <a:lnTo>
                    <a:pt x="1560669" y="1508143"/>
                  </a:lnTo>
                  <a:cubicBezTo>
                    <a:pt x="1562455" y="1508619"/>
                    <a:pt x="1564479" y="1509572"/>
                    <a:pt x="1565432" y="1509334"/>
                  </a:cubicBezTo>
                  <a:cubicBezTo>
                    <a:pt x="1568289" y="1506953"/>
                    <a:pt x="1568289" y="1503619"/>
                    <a:pt x="1572099" y="1503619"/>
                  </a:cubicBezTo>
                  <a:close/>
                  <a:moveTo>
                    <a:pt x="1905950" y="1503143"/>
                  </a:moveTo>
                  <a:cubicBezTo>
                    <a:pt x="1908331" y="1505524"/>
                    <a:pt x="1900711" y="1507429"/>
                    <a:pt x="1904521" y="1510287"/>
                  </a:cubicBezTo>
                  <a:cubicBezTo>
                    <a:pt x="1897854" y="1512668"/>
                    <a:pt x="1900235" y="1506001"/>
                    <a:pt x="1905950" y="1503143"/>
                  </a:cubicBezTo>
                  <a:close/>
                  <a:moveTo>
                    <a:pt x="1664491" y="1503143"/>
                  </a:moveTo>
                  <a:cubicBezTo>
                    <a:pt x="1667825" y="1508382"/>
                    <a:pt x="1660681" y="1506953"/>
                    <a:pt x="1657824" y="1511716"/>
                  </a:cubicBezTo>
                  <a:cubicBezTo>
                    <a:pt x="1656871" y="1508858"/>
                    <a:pt x="1661634" y="1506001"/>
                    <a:pt x="1664491" y="1503143"/>
                  </a:cubicBezTo>
                  <a:close/>
                  <a:moveTo>
                    <a:pt x="1879280" y="1501714"/>
                  </a:moveTo>
                  <a:cubicBezTo>
                    <a:pt x="1878804" y="1510763"/>
                    <a:pt x="1860706" y="1515049"/>
                    <a:pt x="1854039" y="1520288"/>
                  </a:cubicBezTo>
                  <a:cubicBezTo>
                    <a:pt x="1860706" y="1510763"/>
                    <a:pt x="1874518" y="1509810"/>
                    <a:pt x="1879280" y="1501714"/>
                  </a:cubicBezTo>
                  <a:close/>
                  <a:moveTo>
                    <a:pt x="1677691" y="1499944"/>
                  </a:moveTo>
                  <a:lnTo>
                    <a:pt x="1674016" y="1503619"/>
                  </a:lnTo>
                  <a:cubicBezTo>
                    <a:pt x="1672588" y="1504095"/>
                    <a:pt x="1671635" y="1509810"/>
                    <a:pt x="1674493" y="1507429"/>
                  </a:cubicBezTo>
                  <a:cubicBezTo>
                    <a:pt x="1672111" y="1512668"/>
                    <a:pt x="1668301" y="1505048"/>
                    <a:pt x="1666396" y="1505048"/>
                  </a:cubicBezTo>
                  <a:cubicBezTo>
                    <a:pt x="1667587" y="1504096"/>
                    <a:pt x="1669968" y="1501833"/>
                    <a:pt x="1672528" y="1500286"/>
                  </a:cubicBezTo>
                  <a:close/>
                  <a:moveTo>
                    <a:pt x="1679782" y="1499760"/>
                  </a:moveTo>
                  <a:lnTo>
                    <a:pt x="1679731" y="1499809"/>
                  </a:lnTo>
                  <a:lnTo>
                    <a:pt x="1677691" y="1499944"/>
                  </a:lnTo>
                  <a:lnTo>
                    <a:pt x="1677826" y="1499809"/>
                  </a:lnTo>
                  <a:close/>
                  <a:moveTo>
                    <a:pt x="1641221" y="1499267"/>
                  </a:moveTo>
                  <a:lnTo>
                    <a:pt x="1641156" y="1499809"/>
                  </a:lnTo>
                  <a:lnTo>
                    <a:pt x="1640679" y="1499809"/>
                  </a:lnTo>
                  <a:close/>
                  <a:moveTo>
                    <a:pt x="1828798" y="1495523"/>
                  </a:moveTo>
                  <a:cubicBezTo>
                    <a:pt x="1824035" y="1498856"/>
                    <a:pt x="1823559" y="1503143"/>
                    <a:pt x="1822130" y="1506953"/>
                  </a:cubicBezTo>
                  <a:cubicBezTo>
                    <a:pt x="1820701" y="1503619"/>
                    <a:pt x="1816891" y="1506000"/>
                    <a:pt x="1814986" y="1502667"/>
                  </a:cubicBezTo>
                  <a:cubicBezTo>
                    <a:pt x="1813081" y="1505048"/>
                    <a:pt x="1805461" y="1506953"/>
                    <a:pt x="1806890" y="1509334"/>
                  </a:cubicBezTo>
                  <a:cubicBezTo>
                    <a:pt x="1808795" y="1510763"/>
                    <a:pt x="1811534" y="1510049"/>
                    <a:pt x="1814272" y="1509334"/>
                  </a:cubicBezTo>
                  <a:lnTo>
                    <a:pt x="1821178" y="1509334"/>
                  </a:lnTo>
                  <a:cubicBezTo>
                    <a:pt x="1812129" y="1511715"/>
                    <a:pt x="1822130" y="1511715"/>
                    <a:pt x="1815939" y="1516954"/>
                  </a:cubicBezTo>
                  <a:cubicBezTo>
                    <a:pt x="1823083" y="1516954"/>
                    <a:pt x="1821654" y="1509810"/>
                    <a:pt x="1825464" y="1506476"/>
                  </a:cubicBezTo>
                  <a:cubicBezTo>
                    <a:pt x="1826893" y="1508382"/>
                    <a:pt x="1825464" y="1509810"/>
                    <a:pt x="1826893" y="1511715"/>
                  </a:cubicBezTo>
                  <a:cubicBezTo>
                    <a:pt x="1830703" y="1509810"/>
                    <a:pt x="1832608" y="1507905"/>
                    <a:pt x="1833560" y="1506000"/>
                  </a:cubicBezTo>
                  <a:cubicBezTo>
                    <a:pt x="1824035" y="1505048"/>
                    <a:pt x="1833084" y="1500762"/>
                    <a:pt x="1828798" y="1495523"/>
                  </a:cubicBezTo>
                  <a:close/>
                  <a:moveTo>
                    <a:pt x="1770218" y="1493618"/>
                  </a:moveTo>
                  <a:cubicBezTo>
                    <a:pt x="1769266" y="1497904"/>
                    <a:pt x="1763075" y="1496475"/>
                    <a:pt x="1760693" y="1501238"/>
                  </a:cubicBezTo>
                  <a:cubicBezTo>
                    <a:pt x="1758788" y="1498380"/>
                    <a:pt x="1767361" y="1493618"/>
                    <a:pt x="1770218" y="1493618"/>
                  </a:cubicBezTo>
                  <a:close/>
                  <a:moveTo>
                    <a:pt x="1597885" y="1493444"/>
                  </a:moveTo>
                  <a:lnTo>
                    <a:pt x="1597340" y="1494094"/>
                  </a:lnTo>
                  <a:lnTo>
                    <a:pt x="1597340" y="1493618"/>
                  </a:lnTo>
                  <a:close/>
                  <a:moveTo>
                    <a:pt x="1837430" y="1491773"/>
                  </a:moveTo>
                  <a:cubicBezTo>
                    <a:pt x="1836061" y="1491475"/>
                    <a:pt x="1834513" y="1491713"/>
                    <a:pt x="1832131" y="1494094"/>
                  </a:cubicBezTo>
                  <a:cubicBezTo>
                    <a:pt x="1833084" y="1497428"/>
                    <a:pt x="1834036" y="1498380"/>
                    <a:pt x="1834036" y="1503143"/>
                  </a:cubicBezTo>
                  <a:cubicBezTo>
                    <a:pt x="1835941" y="1501714"/>
                    <a:pt x="1839751" y="1500285"/>
                    <a:pt x="1839275" y="1498380"/>
                  </a:cubicBezTo>
                  <a:cubicBezTo>
                    <a:pt x="1833560" y="1499809"/>
                    <a:pt x="1842609" y="1494094"/>
                    <a:pt x="1841656" y="1492665"/>
                  </a:cubicBezTo>
                  <a:cubicBezTo>
                    <a:pt x="1839990" y="1492904"/>
                    <a:pt x="1838799" y="1492070"/>
                    <a:pt x="1837430" y="1491773"/>
                  </a:cubicBezTo>
                  <a:close/>
                  <a:moveTo>
                    <a:pt x="2025012" y="1490760"/>
                  </a:moveTo>
                  <a:cubicBezTo>
                    <a:pt x="2023584" y="1495999"/>
                    <a:pt x="2015964" y="1494094"/>
                    <a:pt x="2014059" y="1499333"/>
                  </a:cubicBezTo>
                  <a:cubicBezTo>
                    <a:pt x="2010249" y="1495999"/>
                    <a:pt x="2023107" y="1490760"/>
                    <a:pt x="2025012" y="1490760"/>
                  </a:cubicBezTo>
                  <a:close/>
                  <a:moveTo>
                    <a:pt x="2593179" y="1489808"/>
                  </a:moveTo>
                  <a:cubicBezTo>
                    <a:pt x="2584606" y="1495999"/>
                    <a:pt x="2577939" y="1496475"/>
                    <a:pt x="2570318" y="1500285"/>
                  </a:cubicBezTo>
                  <a:cubicBezTo>
                    <a:pt x="2572938" y="1501952"/>
                    <a:pt x="2576748" y="1501833"/>
                    <a:pt x="2580617" y="1500762"/>
                  </a:cubicBezTo>
                  <a:lnTo>
                    <a:pt x="2587246" y="1497503"/>
                  </a:lnTo>
                  <a:lnTo>
                    <a:pt x="2587464" y="1497607"/>
                  </a:lnTo>
                  <a:cubicBezTo>
                    <a:pt x="2588536" y="1497190"/>
                    <a:pt x="2589845" y="1496238"/>
                    <a:pt x="2591274" y="1495523"/>
                  </a:cubicBezTo>
                  <a:lnTo>
                    <a:pt x="2587246" y="1497503"/>
                  </a:lnTo>
                  <a:lnTo>
                    <a:pt x="2585082" y="1496475"/>
                  </a:lnTo>
                  <a:cubicBezTo>
                    <a:pt x="2587940" y="1496952"/>
                    <a:pt x="2595083" y="1492665"/>
                    <a:pt x="2593179" y="1489808"/>
                  </a:cubicBezTo>
                  <a:close/>
                  <a:moveTo>
                    <a:pt x="1933096" y="1489808"/>
                  </a:moveTo>
                  <a:cubicBezTo>
                    <a:pt x="1932144" y="1493142"/>
                    <a:pt x="1930715" y="1496476"/>
                    <a:pt x="1929287" y="1499809"/>
                  </a:cubicBezTo>
                  <a:cubicBezTo>
                    <a:pt x="1930715" y="1500762"/>
                    <a:pt x="1932620" y="1500762"/>
                    <a:pt x="1935001" y="1499333"/>
                  </a:cubicBezTo>
                  <a:cubicBezTo>
                    <a:pt x="1936430" y="1497904"/>
                    <a:pt x="1935001" y="1496476"/>
                    <a:pt x="1934525" y="1495523"/>
                  </a:cubicBezTo>
                  <a:cubicBezTo>
                    <a:pt x="1936430" y="1495047"/>
                    <a:pt x="1938335" y="1495047"/>
                    <a:pt x="1939764" y="1496952"/>
                  </a:cubicBezTo>
                  <a:cubicBezTo>
                    <a:pt x="1940716" y="1492666"/>
                    <a:pt x="1947860" y="1487427"/>
                    <a:pt x="1950718" y="1491713"/>
                  </a:cubicBezTo>
                  <a:cubicBezTo>
                    <a:pt x="1942621" y="1493142"/>
                    <a:pt x="1941193" y="1495999"/>
                    <a:pt x="1948336" y="1497428"/>
                  </a:cubicBezTo>
                  <a:cubicBezTo>
                    <a:pt x="1953575" y="1495047"/>
                    <a:pt x="1949765" y="1491237"/>
                    <a:pt x="1955004" y="1491713"/>
                  </a:cubicBezTo>
                  <a:cubicBezTo>
                    <a:pt x="1953575" y="1500286"/>
                    <a:pt x="1942621" y="1505048"/>
                    <a:pt x="1936907" y="1508858"/>
                  </a:cubicBezTo>
                  <a:cubicBezTo>
                    <a:pt x="1937383" y="1507429"/>
                    <a:pt x="1936907" y="1505524"/>
                    <a:pt x="1935478" y="1503619"/>
                  </a:cubicBezTo>
                  <a:cubicBezTo>
                    <a:pt x="1937383" y="1503619"/>
                    <a:pt x="1938812" y="1505048"/>
                    <a:pt x="1941193" y="1503143"/>
                  </a:cubicBezTo>
                  <a:cubicBezTo>
                    <a:pt x="1945003" y="1500762"/>
                    <a:pt x="1939288" y="1499333"/>
                    <a:pt x="1938335" y="1498857"/>
                  </a:cubicBezTo>
                  <a:cubicBezTo>
                    <a:pt x="1933573" y="1500286"/>
                    <a:pt x="1936430" y="1506477"/>
                    <a:pt x="1931668" y="1504572"/>
                  </a:cubicBezTo>
                  <a:cubicBezTo>
                    <a:pt x="1926905" y="1506953"/>
                    <a:pt x="1937383" y="1505048"/>
                    <a:pt x="1932144" y="1508382"/>
                  </a:cubicBezTo>
                  <a:cubicBezTo>
                    <a:pt x="1926905" y="1511716"/>
                    <a:pt x="1930239" y="1503619"/>
                    <a:pt x="1923095" y="1508382"/>
                  </a:cubicBezTo>
                  <a:cubicBezTo>
                    <a:pt x="1917380" y="1511239"/>
                    <a:pt x="1927381" y="1514573"/>
                    <a:pt x="1920714" y="1517431"/>
                  </a:cubicBezTo>
                  <a:cubicBezTo>
                    <a:pt x="1924524" y="1522193"/>
                    <a:pt x="1932144" y="1516478"/>
                    <a:pt x="1935954" y="1521241"/>
                  </a:cubicBezTo>
                  <a:cubicBezTo>
                    <a:pt x="1929287" y="1521241"/>
                    <a:pt x="1921190" y="1524574"/>
                    <a:pt x="1915475" y="1522193"/>
                  </a:cubicBezTo>
                  <a:cubicBezTo>
                    <a:pt x="1922143" y="1519336"/>
                    <a:pt x="1917856" y="1516478"/>
                    <a:pt x="1917856" y="1513144"/>
                  </a:cubicBezTo>
                  <a:cubicBezTo>
                    <a:pt x="1914523" y="1515049"/>
                    <a:pt x="1911665" y="1516002"/>
                    <a:pt x="1912142" y="1510763"/>
                  </a:cubicBezTo>
                  <a:cubicBezTo>
                    <a:pt x="1909760" y="1512192"/>
                    <a:pt x="1907855" y="1513144"/>
                    <a:pt x="1908331" y="1514573"/>
                  </a:cubicBezTo>
                  <a:cubicBezTo>
                    <a:pt x="1907379" y="1515526"/>
                    <a:pt x="1906427" y="1514573"/>
                    <a:pt x="1905950" y="1514573"/>
                  </a:cubicBezTo>
                  <a:cubicBezTo>
                    <a:pt x="1905950" y="1513621"/>
                    <a:pt x="1904522" y="1514097"/>
                    <a:pt x="1903569" y="1514573"/>
                  </a:cubicBezTo>
                  <a:cubicBezTo>
                    <a:pt x="1904998" y="1509334"/>
                    <a:pt x="1913570" y="1510763"/>
                    <a:pt x="1916428" y="1505048"/>
                  </a:cubicBezTo>
                  <a:cubicBezTo>
                    <a:pt x="1915475" y="1511239"/>
                    <a:pt x="1918333" y="1502667"/>
                    <a:pt x="1921667" y="1506477"/>
                  </a:cubicBezTo>
                  <a:lnTo>
                    <a:pt x="1922143" y="1505048"/>
                  </a:lnTo>
                  <a:cubicBezTo>
                    <a:pt x="1924524" y="1502667"/>
                    <a:pt x="1924524" y="1500286"/>
                    <a:pt x="1928334" y="1498381"/>
                  </a:cubicBezTo>
                  <a:cubicBezTo>
                    <a:pt x="1925000" y="1498381"/>
                    <a:pt x="1929287" y="1489332"/>
                    <a:pt x="1933096" y="1489808"/>
                  </a:cubicBezTo>
                  <a:close/>
                  <a:moveTo>
                    <a:pt x="1655443" y="1489332"/>
                  </a:moveTo>
                  <a:cubicBezTo>
                    <a:pt x="1655443" y="1494571"/>
                    <a:pt x="1667349" y="1491713"/>
                    <a:pt x="1658777" y="1494571"/>
                  </a:cubicBezTo>
                  <a:cubicBezTo>
                    <a:pt x="1661634" y="1498857"/>
                    <a:pt x="1664492" y="1494571"/>
                    <a:pt x="1667825" y="1492189"/>
                  </a:cubicBezTo>
                  <a:cubicBezTo>
                    <a:pt x="1668302" y="1494094"/>
                    <a:pt x="1670207" y="1493618"/>
                    <a:pt x="1672112" y="1492189"/>
                  </a:cubicBezTo>
                  <a:cubicBezTo>
                    <a:pt x="1672112" y="1493618"/>
                    <a:pt x="1669254" y="1495523"/>
                    <a:pt x="1671159" y="1496952"/>
                  </a:cubicBezTo>
                  <a:cubicBezTo>
                    <a:pt x="1664492" y="1496952"/>
                    <a:pt x="1664492" y="1503143"/>
                    <a:pt x="1655443" y="1502191"/>
                  </a:cubicBezTo>
                  <a:cubicBezTo>
                    <a:pt x="1646871" y="1509334"/>
                    <a:pt x="1647823" y="1516954"/>
                    <a:pt x="1636869" y="1515049"/>
                  </a:cubicBezTo>
                  <a:cubicBezTo>
                    <a:pt x="1634964" y="1517907"/>
                    <a:pt x="1644013" y="1517907"/>
                    <a:pt x="1645442" y="1521717"/>
                  </a:cubicBezTo>
                  <a:cubicBezTo>
                    <a:pt x="1638298" y="1522669"/>
                    <a:pt x="1634964" y="1514573"/>
                    <a:pt x="1626392" y="1518383"/>
                  </a:cubicBezTo>
                  <a:cubicBezTo>
                    <a:pt x="1627344" y="1514573"/>
                    <a:pt x="1624011" y="1516954"/>
                    <a:pt x="1624963" y="1513145"/>
                  </a:cubicBezTo>
                  <a:cubicBezTo>
                    <a:pt x="1630202" y="1513145"/>
                    <a:pt x="1641156" y="1508382"/>
                    <a:pt x="1636869" y="1502667"/>
                  </a:cubicBezTo>
                  <a:cubicBezTo>
                    <a:pt x="1640441" y="1501000"/>
                    <a:pt x="1643418" y="1501000"/>
                    <a:pt x="1646514" y="1500821"/>
                  </a:cubicBezTo>
                  <a:lnTo>
                    <a:pt x="1656060" y="1498134"/>
                  </a:lnTo>
                  <a:lnTo>
                    <a:pt x="1657348" y="1498857"/>
                  </a:lnTo>
                  <a:lnTo>
                    <a:pt x="1656872" y="1497905"/>
                  </a:lnTo>
                  <a:lnTo>
                    <a:pt x="1656060" y="1498134"/>
                  </a:lnTo>
                  <a:lnTo>
                    <a:pt x="1653955" y="1496952"/>
                  </a:lnTo>
                  <a:cubicBezTo>
                    <a:pt x="1652347" y="1497071"/>
                    <a:pt x="1650919" y="1497904"/>
                    <a:pt x="1651633" y="1499333"/>
                  </a:cubicBezTo>
                  <a:cubicBezTo>
                    <a:pt x="1643537" y="1501714"/>
                    <a:pt x="1659729" y="1489332"/>
                    <a:pt x="1650204" y="1494094"/>
                  </a:cubicBezTo>
                  <a:cubicBezTo>
                    <a:pt x="1649728" y="1492189"/>
                    <a:pt x="1653538" y="1490761"/>
                    <a:pt x="1655443" y="1489332"/>
                  </a:cubicBezTo>
                  <a:close/>
                  <a:moveTo>
                    <a:pt x="1860230" y="1488855"/>
                  </a:moveTo>
                  <a:cubicBezTo>
                    <a:pt x="1856420" y="1491713"/>
                    <a:pt x="1856420" y="1494094"/>
                    <a:pt x="1856420" y="1489808"/>
                  </a:cubicBezTo>
                  <a:lnTo>
                    <a:pt x="1852134" y="1492665"/>
                  </a:lnTo>
                  <a:lnTo>
                    <a:pt x="1854515" y="1495999"/>
                  </a:lnTo>
                  <a:cubicBezTo>
                    <a:pt x="1858325" y="1494094"/>
                    <a:pt x="1862135" y="1491713"/>
                    <a:pt x="1860706" y="1489332"/>
                  </a:cubicBezTo>
                  <a:close/>
                  <a:moveTo>
                    <a:pt x="1778047" y="1487626"/>
                  </a:moveTo>
                  <a:lnTo>
                    <a:pt x="1776886" y="1491236"/>
                  </a:lnTo>
                  <a:cubicBezTo>
                    <a:pt x="1774743" y="1492188"/>
                    <a:pt x="1774148" y="1491355"/>
                    <a:pt x="1774565" y="1490224"/>
                  </a:cubicBezTo>
                  <a:close/>
                  <a:moveTo>
                    <a:pt x="1605437" y="1487427"/>
                  </a:moveTo>
                  <a:cubicBezTo>
                    <a:pt x="1604484" y="1489808"/>
                    <a:pt x="1605437" y="1490285"/>
                    <a:pt x="1608294" y="1488380"/>
                  </a:cubicBezTo>
                  <a:cubicBezTo>
                    <a:pt x="1607818" y="1491237"/>
                    <a:pt x="1606032" y="1491475"/>
                    <a:pt x="1603888" y="1491534"/>
                  </a:cubicBezTo>
                  <a:lnTo>
                    <a:pt x="1597885" y="1493444"/>
                  </a:lnTo>
                  <a:lnTo>
                    <a:pt x="1600139" y="1490760"/>
                  </a:lnTo>
                  <a:cubicBezTo>
                    <a:pt x="1602103" y="1489689"/>
                    <a:pt x="1604485" y="1488617"/>
                    <a:pt x="1605437" y="1487427"/>
                  </a:cubicBezTo>
                  <a:close/>
                  <a:moveTo>
                    <a:pt x="2671284" y="1487426"/>
                  </a:moveTo>
                  <a:lnTo>
                    <a:pt x="2671411" y="1487862"/>
                  </a:lnTo>
                  <a:lnTo>
                    <a:pt x="2671284" y="1487902"/>
                  </a:lnTo>
                  <a:close/>
                  <a:moveTo>
                    <a:pt x="1778315" y="1487426"/>
                  </a:moveTo>
                  <a:lnTo>
                    <a:pt x="1778047" y="1487626"/>
                  </a:lnTo>
                  <a:lnTo>
                    <a:pt x="1778100" y="1487461"/>
                  </a:lnTo>
                  <a:close/>
                  <a:moveTo>
                    <a:pt x="1646394" y="1485998"/>
                  </a:moveTo>
                  <a:cubicBezTo>
                    <a:pt x="1648776" y="1489332"/>
                    <a:pt x="1640203" y="1492189"/>
                    <a:pt x="1644490" y="1495999"/>
                  </a:cubicBezTo>
                  <a:lnTo>
                    <a:pt x="1641221" y="1499267"/>
                  </a:lnTo>
                  <a:lnTo>
                    <a:pt x="1641811" y="1494332"/>
                  </a:lnTo>
                  <a:cubicBezTo>
                    <a:pt x="1642466" y="1491356"/>
                    <a:pt x="1643775" y="1487903"/>
                    <a:pt x="1646394" y="1485998"/>
                  </a:cubicBezTo>
                  <a:close/>
                  <a:moveTo>
                    <a:pt x="2680332" y="1485045"/>
                  </a:moveTo>
                  <a:cubicBezTo>
                    <a:pt x="2680809" y="1486950"/>
                    <a:pt x="2677475" y="1488379"/>
                    <a:pt x="2675094" y="1489807"/>
                  </a:cubicBezTo>
                  <a:lnTo>
                    <a:pt x="2676523" y="1491712"/>
                  </a:lnTo>
                  <a:cubicBezTo>
                    <a:pt x="2673904" y="1492903"/>
                    <a:pt x="2672951" y="1492546"/>
                    <a:pt x="2672475" y="1491534"/>
                  </a:cubicBezTo>
                  <a:lnTo>
                    <a:pt x="2671411" y="1487862"/>
                  </a:lnTo>
                  <a:close/>
                  <a:moveTo>
                    <a:pt x="1858325" y="1483140"/>
                  </a:moveTo>
                  <a:cubicBezTo>
                    <a:pt x="1854039" y="1480759"/>
                    <a:pt x="1847848" y="1485522"/>
                    <a:pt x="1855468" y="1485045"/>
                  </a:cubicBezTo>
                  <a:cubicBezTo>
                    <a:pt x="1850705" y="1490284"/>
                    <a:pt x="1850705" y="1484093"/>
                    <a:pt x="1847371" y="1485522"/>
                  </a:cubicBezTo>
                  <a:cubicBezTo>
                    <a:pt x="1851181" y="1488379"/>
                    <a:pt x="1843561" y="1490284"/>
                    <a:pt x="1845943" y="1492665"/>
                  </a:cubicBezTo>
                  <a:cubicBezTo>
                    <a:pt x="1851658" y="1491713"/>
                    <a:pt x="1858325" y="1488379"/>
                    <a:pt x="1858325" y="1483140"/>
                  </a:cubicBezTo>
                  <a:close/>
                  <a:moveTo>
                    <a:pt x="1778315" y="1481235"/>
                  </a:moveTo>
                  <a:cubicBezTo>
                    <a:pt x="1777601" y="1483854"/>
                    <a:pt x="1778196" y="1485045"/>
                    <a:pt x="1778494" y="1486236"/>
                  </a:cubicBezTo>
                  <a:lnTo>
                    <a:pt x="1778100" y="1487461"/>
                  </a:lnTo>
                  <a:lnTo>
                    <a:pt x="1773910" y="1488140"/>
                  </a:lnTo>
                  <a:cubicBezTo>
                    <a:pt x="1772124" y="1488736"/>
                    <a:pt x="1770696" y="1489569"/>
                    <a:pt x="1771648" y="1490284"/>
                  </a:cubicBezTo>
                  <a:lnTo>
                    <a:pt x="1771648" y="1489808"/>
                  </a:lnTo>
                  <a:cubicBezTo>
                    <a:pt x="1765933" y="1490284"/>
                    <a:pt x="1774029" y="1483140"/>
                    <a:pt x="1778315" y="1481235"/>
                  </a:cubicBezTo>
                  <a:close/>
                  <a:moveTo>
                    <a:pt x="1965838" y="1481057"/>
                  </a:moveTo>
                  <a:cubicBezTo>
                    <a:pt x="1967862" y="1479568"/>
                    <a:pt x="1969529" y="1478854"/>
                    <a:pt x="1971672" y="1481235"/>
                  </a:cubicBezTo>
                  <a:cubicBezTo>
                    <a:pt x="1966434" y="1484093"/>
                    <a:pt x="1959766" y="1490760"/>
                    <a:pt x="1957861" y="1485521"/>
                  </a:cubicBezTo>
                  <a:cubicBezTo>
                    <a:pt x="1961433" y="1484807"/>
                    <a:pt x="1963814" y="1482545"/>
                    <a:pt x="1965838" y="1481057"/>
                  </a:cubicBezTo>
                  <a:close/>
                  <a:moveTo>
                    <a:pt x="1640679" y="1480759"/>
                  </a:moveTo>
                  <a:cubicBezTo>
                    <a:pt x="1643060" y="1484093"/>
                    <a:pt x="1636869" y="1486474"/>
                    <a:pt x="1640679" y="1489808"/>
                  </a:cubicBezTo>
                  <a:cubicBezTo>
                    <a:pt x="1636393" y="1491713"/>
                    <a:pt x="1634012" y="1488855"/>
                    <a:pt x="1628773" y="1494094"/>
                  </a:cubicBezTo>
                  <a:cubicBezTo>
                    <a:pt x="1628773" y="1489808"/>
                    <a:pt x="1638298" y="1486950"/>
                    <a:pt x="1640679" y="1480759"/>
                  </a:cubicBezTo>
                  <a:close/>
                  <a:moveTo>
                    <a:pt x="1626392" y="1480283"/>
                  </a:moveTo>
                  <a:cubicBezTo>
                    <a:pt x="1629725" y="1485522"/>
                    <a:pt x="1619248" y="1486950"/>
                    <a:pt x="1618296" y="1489808"/>
                  </a:cubicBezTo>
                  <a:cubicBezTo>
                    <a:pt x="1619724" y="1491713"/>
                    <a:pt x="1624011" y="1487427"/>
                    <a:pt x="1625439" y="1488379"/>
                  </a:cubicBezTo>
                  <a:cubicBezTo>
                    <a:pt x="1627820" y="1495047"/>
                    <a:pt x="1625439" y="1496952"/>
                    <a:pt x="1627820" y="1504572"/>
                  </a:cubicBezTo>
                  <a:cubicBezTo>
                    <a:pt x="1624011" y="1506477"/>
                    <a:pt x="1622582" y="1508382"/>
                    <a:pt x="1623058" y="1510287"/>
                  </a:cubicBezTo>
                  <a:lnTo>
                    <a:pt x="1623534" y="1510763"/>
                  </a:lnTo>
                  <a:cubicBezTo>
                    <a:pt x="1623534" y="1510763"/>
                    <a:pt x="1620677" y="1508858"/>
                    <a:pt x="1619248" y="1507429"/>
                  </a:cubicBezTo>
                  <a:cubicBezTo>
                    <a:pt x="1620677" y="1506477"/>
                    <a:pt x="1621153" y="1507906"/>
                    <a:pt x="1622105" y="1508382"/>
                  </a:cubicBezTo>
                  <a:cubicBezTo>
                    <a:pt x="1628297" y="1502667"/>
                    <a:pt x="1621153" y="1501238"/>
                    <a:pt x="1617343" y="1497904"/>
                  </a:cubicBezTo>
                  <a:cubicBezTo>
                    <a:pt x="1614485" y="1505524"/>
                    <a:pt x="1608294" y="1502191"/>
                    <a:pt x="1600198" y="1506953"/>
                  </a:cubicBezTo>
                  <a:cubicBezTo>
                    <a:pt x="1599722" y="1505524"/>
                    <a:pt x="1601151" y="1499333"/>
                    <a:pt x="1598293" y="1500762"/>
                  </a:cubicBezTo>
                  <a:cubicBezTo>
                    <a:pt x="1603055" y="1494570"/>
                    <a:pt x="1615438" y="1491237"/>
                    <a:pt x="1626392" y="1480283"/>
                  </a:cubicBezTo>
                  <a:close/>
                  <a:moveTo>
                    <a:pt x="1748371" y="1480104"/>
                  </a:moveTo>
                  <a:cubicBezTo>
                    <a:pt x="1746764" y="1480283"/>
                    <a:pt x="1745454" y="1480997"/>
                    <a:pt x="1745930" y="1483140"/>
                  </a:cubicBezTo>
                  <a:cubicBezTo>
                    <a:pt x="1747359" y="1482664"/>
                    <a:pt x="1748311" y="1482664"/>
                    <a:pt x="1748788" y="1484093"/>
                  </a:cubicBezTo>
                  <a:cubicBezTo>
                    <a:pt x="1747835" y="1485045"/>
                    <a:pt x="1746406" y="1486950"/>
                    <a:pt x="1746406" y="1486950"/>
                  </a:cubicBezTo>
                  <a:cubicBezTo>
                    <a:pt x="1748788" y="1484569"/>
                    <a:pt x="1752598" y="1482664"/>
                    <a:pt x="1752598" y="1480283"/>
                  </a:cubicBezTo>
                  <a:cubicBezTo>
                    <a:pt x="1751884" y="1480283"/>
                    <a:pt x="1749979" y="1479926"/>
                    <a:pt x="1748371" y="1480104"/>
                  </a:cubicBezTo>
                  <a:close/>
                  <a:moveTo>
                    <a:pt x="1516854" y="1478378"/>
                  </a:moveTo>
                  <a:cubicBezTo>
                    <a:pt x="1516377" y="1482664"/>
                    <a:pt x="1507805" y="1483140"/>
                    <a:pt x="1505900" y="1480759"/>
                  </a:cubicBezTo>
                  <a:cubicBezTo>
                    <a:pt x="1510186" y="1477902"/>
                    <a:pt x="1512567" y="1480759"/>
                    <a:pt x="1516854" y="1478378"/>
                  </a:cubicBezTo>
                  <a:close/>
                  <a:moveTo>
                    <a:pt x="1985960" y="1476949"/>
                  </a:moveTo>
                  <a:cubicBezTo>
                    <a:pt x="1988341" y="1483140"/>
                    <a:pt x="1981674" y="1484569"/>
                    <a:pt x="1975007" y="1488379"/>
                  </a:cubicBezTo>
                  <a:cubicBezTo>
                    <a:pt x="1974530" y="1487427"/>
                    <a:pt x="1976435" y="1486474"/>
                    <a:pt x="1977388" y="1485522"/>
                  </a:cubicBezTo>
                  <a:cubicBezTo>
                    <a:pt x="1976435" y="1485045"/>
                    <a:pt x="1975007" y="1485522"/>
                    <a:pt x="1974530" y="1484569"/>
                  </a:cubicBezTo>
                  <a:lnTo>
                    <a:pt x="1974054" y="1484569"/>
                  </a:lnTo>
                  <a:cubicBezTo>
                    <a:pt x="1974054" y="1484569"/>
                    <a:pt x="1982150" y="1482188"/>
                    <a:pt x="1985960" y="1476949"/>
                  </a:cubicBezTo>
                  <a:close/>
                  <a:moveTo>
                    <a:pt x="1798318" y="1476473"/>
                  </a:moveTo>
                  <a:cubicBezTo>
                    <a:pt x="1802604" y="1479807"/>
                    <a:pt x="1790221" y="1482188"/>
                    <a:pt x="1793555" y="1485046"/>
                  </a:cubicBezTo>
                  <a:cubicBezTo>
                    <a:pt x="1788316" y="1485522"/>
                    <a:pt x="1793555" y="1478378"/>
                    <a:pt x="1798318" y="1476473"/>
                  </a:cubicBezTo>
                  <a:close/>
                  <a:moveTo>
                    <a:pt x="1671159" y="1475520"/>
                  </a:moveTo>
                  <a:cubicBezTo>
                    <a:pt x="1666873" y="1478854"/>
                    <a:pt x="1663539" y="1485521"/>
                    <a:pt x="1659253" y="1485998"/>
                  </a:cubicBezTo>
                  <a:cubicBezTo>
                    <a:pt x="1662111" y="1482664"/>
                    <a:pt x="1665444" y="1475996"/>
                    <a:pt x="1671159" y="1475520"/>
                  </a:cubicBezTo>
                  <a:close/>
                  <a:moveTo>
                    <a:pt x="1700210" y="1472187"/>
                  </a:moveTo>
                  <a:cubicBezTo>
                    <a:pt x="1699258" y="1476949"/>
                    <a:pt x="1690685" y="1484569"/>
                    <a:pt x="1686399" y="1479331"/>
                  </a:cubicBezTo>
                  <a:cubicBezTo>
                    <a:pt x="1691162" y="1476473"/>
                    <a:pt x="1694972" y="1476473"/>
                    <a:pt x="1700210" y="1472187"/>
                  </a:cubicBezTo>
                  <a:close/>
                  <a:moveTo>
                    <a:pt x="1995485" y="1469329"/>
                  </a:moveTo>
                  <a:cubicBezTo>
                    <a:pt x="1994533" y="1473615"/>
                    <a:pt x="1989770" y="1471710"/>
                    <a:pt x="1987389" y="1475996"/>
                  </a:cubicBezTo>
                  <a:cubicBezTo>
                    <a:pt x="1983579" y="1473139"/>
                    <a:pt x="1994057" y="1469329"/>
                    <a:pt x="1995485" y="1469329"/>
                  </a:cubicBezTo>
                  <a:close/>
                  <a:moveTo>
                    <a:pt x="1948337" y="1469329"/>
                  </a:moveTo>
                  <a:cubicBezTo>
                    <a:pt x="1950718" y="1471234"/>
                    <a:pt x="1947384" y="1472663"/>
                    <a:pt x="1945479" y="1474092"/>
                  </a:cubicBezTo>
                  <a:cubicBezTo>
                    <a:pt x="1947860" y="1475996"/>
                    <a:pt x="1951194" y="1475520"/>
                    <a:pt x="1953575" y="1476473"/>
                  </a:cubicBezTo>
                  <a:cubicBezTo>
                    <a:pt x="1953575" y="1479330"/>
                    <a:pt x="1945003" y="1477425"/>
                    <a:pt x="1943098" y="1474092"/>
                  </a:cubicBezTo>
                  <a:cubicBezTo>
                    <a:pt x="1945955" y="1472663"/>
                    <a:pt x="1945479" y="1470758"/>
                    <a:pt x="1948337" y="1469329"/>
                  </a:cubicBezTo>
                  <a:close/>
                  <a:moveTo>
                    <a:pt x="1665920" y="1468377"/>
                  </a:moveTo>
                  <a:lnTo>
                    <a:pt x="1666397" y="1468853"/>
                  </a:lnTo>
                  <a:lnTo>
                    <a:pt x="1665384" y="1468598"/>
                  </a:lnTo>
                  <a:close/>
                  <a:moveTo>
                    <a:pt x="1532570" y="1467900"/>
                  </a:moveTo>
                  <a:cubicBezTo>
                    <a:pt x="1534475" y="1473139"/>
                    <a:pt x="1529237" y="1472186"/>
                    <a:pt x="1523522" y="1476473"/>
                  </a:cubicBezTo>
                  <a:lnTo>
                    <a:pt x="1523522" y="1475996"/>
                  </a:lnTo>
                  <a:lnTo>
                    <a:pt x="1522093" y="1474091"/>
                  </a:lnTo>
                  <a:cubicBezTo>
                    <a:pt x="1522093" y="1474091"/>
                    <a:pt x="1523046" y="1472662"/>
                    <a:pt x="1523046" y="1472186"/>
                  </a:cubicBezTo>
                  <a:cubicBezTo>
                    <a:pt x="1527332" y="1473615"/>
                    <a:pt x="1526379" y="1471234"/>
                    <a:pt x="1532570" y="1467900"/>
                  </a:cubicBezTo>
                  <a:close/>
                  <a:moveTo>
                    <a:pt x="1645918" y="1466472"/>
                  </a:moveTo>
                  <a:cubicBezTo>
                    <a:pt x="1649728" y="1466948"/>
                    <a:pt x="1646870" y="1467901"/>
                    <a:pt x="1648775" y="1470758"/>
                  </a:cubicBezTo>
                  <a:cubicBezTo>
                    <a:pt x="1650680" y="1467900"/>
                    <a:pt x="1654014" y="1466710"/>
                    <a:pt x="1657407" y="1466591"/>
                  </a:cubicBezTo>
                  <a:lnTo>
                    <a:pt x="1665384" y="1468598"/>
                  </a:lnTo>
                  <a:lnTo>
                    <a:pt x="1657824" y="1471711"/>
                  </a:lnTo>
                  <a:cubicBezTo>
                    <a:pt x="1659729" y="1477426"/>
                    <a:pt x="1666397" y="1471711"/>
                    <a:pt x="1670206" y="1471711"/>
                  </a:cubicBezTo>
                  <a:cubicBezTo>
                    <a:pt x="1672588" y="1473139"/>
                    <a:pt x="1661158" y="1475521"/>
                    <a:pt x="1657824" y="1481236"/>
                  </a:cubicBezTo>
                  <a:cubicBezTo>
                    <a:pt x="1654490" y="1479331"/>
                    <a:pt x="1653062" y="1477902"/>
                    <a:pt x="1653062" y="1474092"/>
                  </a:cubicBezTo>
                  <a:cubicBezTo>
                    <a:pt x="1651157" y="1475997"/>
                    <a:pt x="1644489" y="1477426"/>
                    <a:pt x="1646394" y="1479807"/>
                  </a:cubicBezTo>
                  <a:cubicBezTo>
                    <a:pt x="1643537" y="1480759"/>
                    <a:pt x="1643060" y="1477426"/>
                    <a:pt x="1638774" y="1481236"/>
                  </a:cubicBezTo>
                  <a:cubicBezTo>
                    <a:pt x="1638774" y="1478378"/>
                    <a:pt x="1645918" y="1475521"/>
                    <a:pt x="1647823" y="1472663"/>
                  </a:cubicBezTo>
                  <a:cubicBezTo>
                    <a:pt x="1647823" y="1468377"/>
                    <a:pt x="1642584" y="1475044"/>
                    <a:pt x="1642108" y="1470282"/>
                  </a:cubicBezTo>
                  <a:cubicBezTo>
                    <a:pt x="1643537" y="1469806"/>
                    <a:pt x="1643060" y="1468853"/>
                    <a:pt x="1643060" y="1468377"/>
                  </a:cubicBezTo>
                  <a:close/>
                  <a:moveTo>
                    <a:pt x="2049837" y="1466352"/>
                  </a:moveTo>
                  <a:cubicBezTo>
                    <a:pt x="2052278" y="1465400"/>
                    <a:pt x="2055254" y="1465281"/>
                    <a:pt x="2055492" y="1466948"/>
                  </a:cubicBezTo>
                  <a:cubicBezTo>
                    <a:pt x="2052159" y="1469806"/>
                    <a:pt x="2050730" y="1466948"/>
                    <a:pt x="2047396" y="1470758"/>
                  </a:cubicBezTo>
                  <a:cubicBezTo>
                    <a:pt x="2045491" y="1469091"/>
                    <a:pt x="2047396" y="1467305"/>
                    <a:pt x="2049837" y="1466352"/>
                  </a:cubicBezTo>
                  <a:close/>
                  <a:moveTo>
                    <a:pt x="1894996" y="1465043"/>
                  </a:moveTo>
                  <a:cubicBezTo>
                    <a:pt x="1890234" y="1468376"/>
                    <a:pt x="1883566" y="1471234"/>
                    <a:pt x="1882138" y="1474568"/>
                  </a:cubicBezTo>
                  <a:cubicBezTo>
                    <a:pt x="1878328" y="1474568"/>
                    <a:pt x="1882138" y="1469805"/>
                    <a:pt x="1876423" y="1472187"/>
                  </a:cubicBezTo>
                  <a:cubicBezTo>
                    <a:pt x="1876899" y="1475044"/>
                    <a:pt x="1867850" y="1477425"/>
                    <a:pt x="1871660" y="1480759"/>
                  </a:cubicBezTo>
                  <a:lnTo>
                    <a:pt x="1872136" y="1480759"/>
                  </a:lnTo>
                  <a:cubicBezTo>
                    <a:pt x="1880233" y="1476949"/>
                    <a:pt x="1890710" y="1475996"/>
                    <a:pt x="1894996" y="1465043"/>
                  </a:cubicBezTo>
                  <a:close/>
                  <a:moveTo>
                    <a:pt x="2014528" y="1463821"/>
                  </a:moveTo>
                  <a:lnTo>
                    <a:pt x="2014416" y="1467185"/>
                  </a:lnTo>
                  <a:cubicBezTo>
                    <a:pt x="2015130" y="1468376"/>
                    <a:pt x="2015964" y="1469566"/>
                    <a:pt x="2015011" y="1470757"/>
                  </a:cubicBezTo>
                  <a:cubicBezTo>
                    <a:pt x="2010249" y="1471234"/>
                    <a:pt x="2005486" y="1478854"/>
                    <a:pt x="1999771" y="1475996"/>
                  </a:cubicBezTo>
                  <a:cubicBezTo>
                    <a:pt x="2004534" y="1475758"/>
                    <a:pt x="2007034" y="1472305"/>
                    <a:pt x="2009594" y="1468495"/>
                  </a:cubicBezTo>
                  <a:close/>
                  <a:moveTo>
                    <a:pt x="1641632" y="1463614"/>
                  </a:moveTo>
                  <a:cubicBezTo>
                    <a:pt x="1641632" y="1469329"/>
                    <a:pt x="1634964" y="1465043"/>
                    <a:pt x="1630678" y="1472187"/>
                  </a:cubicBezTo>
                  <a:cubicBezTo>
                    <a:pt x="1631631" y="1469329"/>
                    <a:pt x="1637345" y="1463614"/>
                    <a:pt x="1641632" y="1463614"/>
                  </a:cubicBezTo>
                  <a:close/>
                  <a:moveTo>
                    <a:pt x="2015249" y="1463138"/>
                  </a:moveTo>
                  <a:lnTo>
                    <a:pt x="2014528" y="1463821"/>
                  </a:lnTo>
                  <a:lnTo>
                    <a:pt x="2014535" y="1463614"/>
                  </a:lnTo>
                  <a:close/>
                  <a:moveTo>
                    <a:pt x="1819154" y="1463138"/>
                  </a:moveTo>
                  <a:cubicBezTo>
                    <a:pt x="1820940" y="1464090"/>
                    <a:pt x="1823083" y="1465281"/>
                    <a:pt x="1824988" y="1463138"/>
                  </a:cubicBezTo>
                  <a:cubicBezTo>
                    <a:pt x="1824988" y="1464090"/>
                    <a:pt x="1824036" y="1465043"/>
                    <a:pt x="1824988" y="1465995"/>
                  </a:cubicBezTo>
                  <a:lnTo>
                    <a:pt x="1822130" y="1467900"/>
                  </a:lnTo>
                  <a:cubicBezTo>
                    <a:pt x="1822130" y="1467900"/>
                    <a:pt x="1822130" y="1466472"/>
                    <a:pt x="1823083" y="1465995"/>
                  </a:cubicBezTo>
                  <a:cubicBezTo>
                    <a:pt x="1821654" y="1465043"/>
                    <a:pt x="1819749" y="1465043"/>
                    <a:pt x="1817368" y="1466472"/>
                  </a:cubicBezTo>
                  <a:lnTo>
                    <a:pt x="1816892" y="1466472"/>
                  </a:lnTo>
                  <a:cubicBezTo>
                    <a:pt x="1816892" y="1466472"/>
                    <a:pt x="1817368" y="1463614"/>
                    <a:pt x="1815463" y="1464567"/>
                  </a:cubicBezTo>
                  <a:cubicBezTo>
                    <a:pt x="1815940" y="1461471"/>
                    <a:pt x="1817368" y="1462185"/>
                    <a:pt x="1819154" y="1463138"/>
                  </a:cubicBezTo>
                  <a:close/>
                  <a:moveTo>
                    <a:pt x="1540190" y="1462661"/>
                  </a:moveTo>
                  <a:lnTo>
                    <a:pt x="1541143" y="1463614"/>
                  </a:lnTo>
                  <a:lnTo>
                    <a:pt x="1540190" y="1465294"/>
                  </a:lnTo>
                  <a:close/>
                  <a:moveTo>
                    <a:pt x="1343559" y="1462542"/>
                  </a:moveTo>
                  <a:cubicBezTo>
                    <a:pt x="1345880" y="1461470"/>
                    <a:pt x="1348500" y="1461470"/>
                    <a:pt x="1349690" y="1464090"/>
                  </a:cubicBezTo>
                  <a:cubicBezTo>
                    <a:pt x="1345404" y="1467424"/>
                    <a:pt x="1343975" y="1463137"/>
                    <a:pt x="1339213" y="1467424"/>
                  </a:cubicBezTo>
                  <a:cubicBezTo>
                    <a:pt x="1339213" y="1465757"/>
                    <a:pt x="1341237" y="1463614"/>
                    <a:pt x="1343559" y="1462542"/>
                  </a:cubicBezTo>
                  <a:close/>
                  <a:moveTo>
                    <a:pt x="1975114" y="1462146"/>
                  </a:moveTo>
                  <a:lnTo>
                    <a:pt x="1975482" y="1462661"/>
                  </a:lnTo>
                  <a:lnTo>
                    <a:pt x="1975006" y="1462185"/>
                  </a:lnTo>
                  <a:close/>
                  <a:moveTo>
                    <a:pt x="2073114" y="1461233"/>
                  </a:moveTo>
                  <a:lnTo>
                    <a:pt x="2075493" y="1461309"/>
                  </a:lnTo>
                  <a:lnTo>
                    <a:pt x="2075972" y="1462662"/>
                  </a:lnTo>
                  <a:cubicBezTo>
                    <a:pt x="2075019" y="1462186"/>
                    <a:pt x="2073114" y="1461709"/>
                    <a:pt x="2073114" y="1461709"/>
                  </a:cubicBezTo>
                  <a:close/>
                  <a:moveTo>
                    <a:pt x="1548941" y="1460696"/>
                  </a:moveTo>
                  <a:cubicBezTo>
                    <a:pt x="1551025" y="1459803"/>
                    <a:pt x="1553049" y="1459089"/>
                    <a:pt x="1554002" y="1461232"/>
                  </a:cubicBezTo>
                  <a:cubicBezTo>
                    <a:pt x="1547810" y="1464566"/>
                    <a:pt x="1543048" y="1467900"/>
                    <a:pt x="1544476" y="1471710"/>
                  </a:cubicBezTo>
                  <a:cubicBezTo>
                    <a:pt x="1541619" y="1472186"/>
                    <a:pt x="1538762" y="1471352"/>
                    <a:pt x="1537631" y="1469805"/>
                  </a:cubicBezTo>
                  <a:lnTo>
                    <a:pt x="1540190" y="1465294"/>
                  </a:lnTo>
                  <a:lnTo>
                    <a:pt x="1540190" y="1468852"/>
                  </a:lnTo>
                  <a:cubicBezTo>
                    <a:pt x="1544953" y="1466471"/>
                    <a:pt x="1542572" y="1463614"/>
                    <a:pt x="1543524" y="1461232"/>
                  </a:cubicBezTo>
                  <a:cubicBezTo>
                    <a:pt x="1544715" y="1462661"/>
                    <a:pt x="1546858" y="1461589"/>
                    <a:pt x="1548941" y="1460696"/>
                  </a:cubicBezTo>
                  <a:close/>
                  <a:moveTo>
                    <a:pt x="1978935" y="1458315"/>
                  </a:moveTo>
                  <a:cubicBezTo>
                    <a:pt x="1980960" y="1457899"/>
                    <a:pt x="1982865" y="1457899"/>
                    <a:pt x="1984055" y="1459804"/>
                  </a:cubicBezTo>
                  <a:cubicBezTo>
                    <a:pt x="1982388" y="1461709"/>
                    <a:pt x="1980126" y="1461352"/>
                    <a:pt x="1978280" y="1460994"/>
                  </a:cubicBezTo>
                  <a:lnTo>
                    <a:pt x="1975114" y="1462146"/>
                  </a:lnTo>
                  <a:lnTo>
                    <a:pt x="1973101" y="1459327"/>
                  </a:lnTo>
                  <a:cubicBezTo>
                    <a:pt x="1974768" y="1459565"/>
                    <a:pt x="1976911" y="1458732"/>
                    <a:pt x="1978935" y="1458315"/>
                  </a:cubicBezTo>
                  <a:close/>
                  <a:moveTo>
                    <a:pt x="1894044" y="1457899"/>
                  </a:moveTo>
                  <a:cubicBezTo>
                    <a:pt x="1889758" y="1465043"/>
                    <a:pt x="1876899" y="1463614"/>
                    <a:pt x="1873089" y="1470758"/>
                  </a:cubicBezTo>
                  <a:cubicBezTo>
                    <a:pt x="1879280" y="1466948"/>
                    <a:pt x="1893568" y="1465519"/>
                    <a:pt x="1894044" y="1457899"/>
                  </a:cubicBezTo>
                  <a:close/>
                  <a:moveTo>
                    <a:pt x="2049778" y="1455994"/>
                  </a:moveTo>
                  <a:cubicBezTo>
                    <a:pt x="2055493" y="1454565"/>
                    <a:pt x="2058827" y="1464090"/>
                    <a:pt x="2064542" y="1455994"/>
                  </a:cubicBezTo>
                  <a:cubicBezTo>
                    <a:pt x="2066447" y="1459328"/>
                    <a:pt x="2060732" y="1462661"/>
                    <a:pt x="2063113" y="1465995"/>
                  </a:cubicBezTo>
                  <a:cubicBezTo>
                    <a:pt x="2058351" y="1463614"/>
                    <a:pt x="2054064" y="1461233"/>
                    <a:pt x="2049778" y="1456470"/>
                  </a:cubicBezTo>
                  <a:close/>
                  <a:moveTo>
                    <a:pt x="2111214" y="1455518"/>
                  </a:moveTo>
                  <a:cubicBezTo>
                    <a:pt x="2109785" y="1460281"/>
                    <a:pt x="2116929" y="1461709"/>
                    <a:pt x="2120263" y="1455518"/>
                  </a:cubicBezTo>
                  <a:cubicBezTo>
                    <a:pt x="2121215" y="1456947"/>
                    <a:pt x="2122168" y="1458376"/>
                    <a:pt x="2124073" y="1457899"/>
                  </a:cubicBezTo>
                  <a:cubicBezTo>
                    <a:pt x="2125025" y="1462662"/>
                    <a:pt x="2114072" y="1458852"/>
                    <a:pt x="2115024" y="1463614"/>
                  </a:cubicBezTo>
                  <a:cubicBezTo>
                    <a:pt x="2115024" y="1463614"/>
                    <a:pt x="2105499" y="1457423"/>
                    <a:pt x="2111214" y="1455518"/>
                  </a:cubicBezTo>
                  <a:close/>
                  <a:moveTo>
                    <a:pt x="1592101" y="1455518"/>
                  </a:moveTo>
                  <a:cubicBezTo>
                    <a:pt x="1591149" y="1459328"/>
                    <a:pt x="1585910" y="1462662"/>
                    <a:pt x="1580195" y="1465996"/>
                  </a:cubicBezTo>
                  <a:cubicBezTo>
                    <a:pt x="1582100" y="1460281"/>
                    <a:pt x="1585910" y="1461233"/>
                    <a:pt x="1592101" y="1455518"/>
                  </a:cubicBezTo>
                  <a:close/>
                  <a:moveTo>
                    <a:pt x="1671635" y="1454566"/>
                  </a:moveTo>
                  <a:cubicBezTo>
                    <a:pt x="1676398" y="1452661"/>
                    <a:pt x="1671635" y="1458376"/>
                    <a:pt x="1675445" y="1459804"/>
                  </a:cubicBezTo>
                  <a:lnTo>
                    <a:pt x="1674969" y="1459804"/>
                  </a:lnTo>
                  <a:cubicBezTo>
                    <a:pt x="1672588" y="1463138"/>
                    <a:pt x="1669254" y="1468377"/>
                    <a:pt x="1665444" y="1464091"/>
                  </a:cubicBezTo>
                  <a:cubicBezTo>
                    <a:pt x="1671159" y="1462662"/>
                    <a:pt x="1672588" y="1458852"/>
                    <a:pt x="1671635" y="1454566"/>
                  </a:cubicBezTo>
                  <a:close/>
                  <a:moveTo>
                    <a:pt x="2080258" y="1453613"/>
                  </a:moveTo>
                  <a:cubicBezTo>
                    <a:pt x="2083115" y="1453613"/>
                    <a:pt x="2086449" y="1453613"/>
                    <a:pt x="2088354" y="1455994"/>
                  </a:cubicBezTo>
                  <a:cubicBezTo>
                    <a:pt x="2084544" y="1457184"/>
                    <a:pt x="2082520" y="1459804"/>
                    <a:pt x="2080556" y="1461471"/>
                  </a:cubicBezTo>
                  <a:lnTo>
                    <a:pt x="2075493" y="1461309"/>
                  </a:lnTo>
                  <a:lnTo>
                    <a:pt x="2074960" y="1459804"/>
                  </a:lnTo>
                  <a:cubicBezTo>
                    <a:pt x="2073233" y="1459804"/>
                    <a:pt x="2070971" y="1460042"/>
                    <a:pt x="2070733" y="1458375"/>
                  </a:cubicBezTo>
                  <a:cubicBezTo>
                    <a:pt x="2074067" y="1457423"/>
                    <a:pt x="2081210" y="1459328"/>
                    <a:pt x="2080258" y="1453613"/>
                  </a:cubicBezTo>
                  <a:close/>
                  <a:moveTo>
                    <a:pt x="1581148" y="1452184"/>
                  </a:moveTo>
                  <a:cubicBezTo>
                    <a:pt x="1585434" y="1452184"/>
                    <a:pt x="1584482" y="1459804"/>
                    <a:pt x="1577338" y="1462185"/>
                  </a:cubicBezTo>
                  <a:cubicBezTo>
                    <a:pt x="1577814" y="1458851"/>
                    <a:pt x="1583053" y="1455994"/>
                    <a:pt x="1581148" y="1452184"/>
                  </a:cubicBezTo>
                  <a:close/>
                  <a:moveTo>
                    <a:pt x="2106035" y="1451291"/>
                  </a:moveTo>
                  <a:cubicBezTo>
                    <a:pt x="2107523" y="1451826"/>
                    <a:pt x="2108833" y="1452898"/>
                    <a:pt x="2112166" y="1453136"/>
                  </a:cubicBezTo>
                  <a:cubicBezTo>
                    <a:pt x="2106927" y="1451708"/>
                    <a:pt x="2106451" y="1456947"/>
                    <a:pt x="2100260" y="1457423"/>
                  </a:cubicBezTo>
                  <a:lnTo>
                    <a:pt x="2100260" y="1457899"/>
                  </a:lnTo>
                  <a:cubicBezTo>
                    <a:pt x="2100260" y="1457899"/>
                    <a:pt x="2099307" y="1454565"/>
                    <a:pt x="2098831" y="1452660"/>
                  </a:cubicBezTo>
                  <a:cubicBezTo>
                    <a:pt x="2102879" y="1450755"/>
                    <a:pt x="2104546" y="1450755"/>
                    <a:pt x="2106035" y="1451291"/>
                  </a:cubicBezTo>
                  <a:close/>
                  <a:moveTo>
                    <a:pt x="1626867" y="1451231"/>
                  </a:moveTo>
                  <a:cubicBezTo>
                    <a:pt x="1625439" y="1455041"/>
                    <a:pt x="1626867" y="1459327"/>
                    <a:pt x="1620200" y="1462661"/>
                  </a:cubicBezTo>
                  <a:cubicBezTo>
                    <a:pt x="1624486" y="1458851"/>
                    <a:pt x="1621153" y="1454565"/>
                    <a:pt x="1626867" y="1451231"/>
                  </a:cubicBezTo>
                  <a:close/>
                  <a:moveTo>
                    <a:pt x="2005010" y="1449803"/>
                  </a:moveTo>
                  <a:cubicBezTo>
                    <a:pt x="2003105" y="1456947"/>
                    <a:pt x="1995009" y="1455994"/>
                    <a:pt x="1985960" y="1462186"/>
                  </a:cubicBezTo>
                  <a:cubicBezTo>
                    <a:pt x="1984531" y="1458852"/>
                    <a:pt x="1992627" y="1455994"/>
                    <a:pt x="1987389" y="1452184"/>
                  </a:cubicBezTo>
                  <a:cubicBezTo>
                    <a:pt x="1990246" y="1449803"/>
                    <a:pt x="1990723" y="1455518"/>
                    <a:pt x="1992627" y="1456470"/>
                  </a:cubicBezTo>
                  <a:cubicBezTo>
                    <a:pt x="1997866" y="1452184"/>
                    <a:pt x="2000724" y="1453137"/>
                    <a:pt x="2005010" y="1449803"/>
                  </a:cubicBezTo>
                  <a:close/>
                  <a:moveTo>
                    <a:pt x="2121761" y="1448651"/>
                  </a:moveTo>
                  <a:lnTo>
                    <a:pt x="2121691" y="1448850"/>
                  </a:lnTo>
                  <a:lnTo>
                    <a:pt x="2121215" y="1448850"/>
                  </a:lnTo>
                  <a:close/>
                  <a:moveTo>
                    <a:pt x="1963517" y="1448255"/>
                  </a:moveTo>
                  <a:cubicBezTo>
                    <a:pt x="1964529" y="1448969"/>
                    <a:pt x="1965481" y="1449802"/>
                    <a:pt x="1967386" y="1448374"/>
                  </a:cubicBezTo>
                  <a:cubicBezTo>
                    <a:pt x="1963100" y="1454089"/>
                    <a:pt x="1970244" y="1453612"/>
                    <a:pt x="1973101" y="1456470"/>
                  </a:cubicBezTo>
                  <a:cubicBezTo>
                    <a:pt x="1971196" y="1459327"/>
                    <a:pt x="1965957" y="1456470"/>
                    <a:pt x="1967386" y="1460280"/>
                  </a:cubicBezTo>
                  <a:cubicBezTo>
                    <a:pt x="1961671" y="1458851"/>
                    <a:pt x="1965005" y="1451707"/>
                    <a:pt x="1959290" y="1448850"/>
                  </a:cubicBezTo>
                  <a:cubicBezTo>
                    <a:pt x="1961433" y="1446945"/>
                    <a:pt x="1962505" y="1447540"/>
                    <a:pt x="1963517" y="1448255"/>
                  </a:cubicBezTo>
                  <a:close/>
                  <a:moveTo>
                    <a:pt x="1376301" y="1447778"/>
                  </a:moveTo>
                  <a:cubicBezTo>
                    <a:pt x="1379456" y="1446231"/>
                    <a:pt x="1383028" y="1445754"/>
                    <a:pt x="1383028" y="1448374"/>
                  </a:cubicBezTo>
                  <a:cubicBezTo>
                    <a:pt x="1379218" y="1450279"/>
                    <a:pt x="1376361" y="1450279"/>
                    <a:pt x="1372074" y="1453612"/>
                  </a:cubicBezTo>
                  <a:cubicBezTo>
                    <a:pt x="1370408" y="1451945"/>
                    <a:pt x="1373146" y="1449326"/>
                    <a:pt x="1376301" y="1447778"/>
                  </a:cubicBezTo>
                  <a:close/>
                  <a:moveTo>
                    <a:pt x="2803205" y="1447422"/>
                  </a:moveTo>
                  <a:cubicBezTo>
                    <a:pt x="2804633" y="1452184"/>
                    <a:pt x="2796537" y="1455995"/>
                    <a:pt x="2792251" y="1456471"/>
                  </a:cubicBezTo>
                  <a:cubicBezTo>
                    <a:pt x="2791775" y="1453613"/>
                    <a:pt x="2800347" y="1450280"/>
                    <a:pt x="2803205" y="1447422"/>
                  </a:cubicBezTo>
                  <a:close/>
                  <a:moveTo>
                    <a:pt x="1852610" y="1444564"/>
                  </a:moveTo>
                  <a:lnTo>
                    <a:pt x="1852266" y="1445049"/>
                  </a:lnTo>
                  <a:lnTo>
                    <a:pt x="1852253" y="1444594"/>
                  </a:lnTo>
                  <a:close/>
                  <a:moveTo>
                    <a:pt x="1732119" y="1444088"/>
                  </a:moveTo>
                  <a:lnTo>
                    <a:pt x="1732119" y="1444564"/>
                  </a:lnTo>
                  <a:lnTo>
                    <a:pt x="1731479" y="1444315"/>
                  </a:lnTo>
                  <a:close/>
                  <a:moveTo>
                    <a:pt x="1935001" y="1443611"/>
                  </a:moveTo>
                  <a:cubicBezTo>
                    <a:pt x="1925476" y="1448850"/>
                    <a:pt x="1916904" y="1455042"/>
                    <a:pt x="1915951" y="1449803"/>
                  </a:cubicBezTo>
                  <a:cubicBezTo>
                    <a:pt x="1914523" y="1452184"/>
                    <a:pt x="1911427" y="1454446"/>
                    <a:pt x="1908808" y="1456768"/>
                  </a:cubicBezTo>
                  <a:lnTo>
                    <a:pt x="1905216" y="1462904"/>
                  </a:lnTo>
                  <a:lnTo>
                    <a:pt x="1904045" y="1463138"/>
                  </a:lnTo>
                  <a:lnTo>
                    <a:pt x="1904521" y="1464090"/>
                  </a:lnTo>
                  <a:lnTo>
                    <a:pt x="1905216" y="1462904"/>
                  </a:lnTo>
                  <a:lnTo>
                    <a:pt x="1911189" y="1461709"/>
                  </a:lnTo>
                  <a:cubicBezTo>
                    <a:pt x="1908808" y="1455994"/>
                    <a:pt x="1917856" y="1459328"/>
                    <a:pt x="1920237" y="1459328"/>
                  </a:cubicBezTo>
                  <a:cubicBezTo>
                    <a:pt x="1918333" y="1453613"/>
                    <a:pt x="1929762" y="1453137"/>
                    <a:pt x="1926429" y="1449803"/>
                  </a:cubicBezTo>
                  <a:cubicBezTo>
                    <a:pt x="1929762" y="1448850"/>
                    <a:pt x="1931191" y="1451231"/>
                    <a:pt x="1935478" y="1447422"/>
                  </a:cubicBezTo>
                  <a:cubicBezTo>
                    <a:pt x="1935001" y="1446469"/>
                    <a:pt x="1935001" y="1445040"/>
                    <a:pt x="1935001" y="1443611"/>
                  </a:cubicBezTo>
                  <a:close/>
                  <a:moveTo>
                    <a:pt x="1600674" y="1443611"/>
                  </a:moveTo>
                  <a:cubicBezTo>
                    <a:pt x="1597341" y="1448374"/>
                    <a:pt x="1593054" y="1448374"/>
                    <a:pt x="1586387" y="1453612"/>
                  </a:cubicBezTo>
                  <a:cubicBezTo>
                    <a:pt x="1586387" y="1445992"/>
                    <a:pt x="1593531" y="1447897"/>
                    <a:pt x="1600674" y="1443611"/>
                  </a:cubicBezTo>
                  <a:close/>
                  <a:moveTo>
                    <a:pt x="2105022" y="1443135"/>
                  </a:moveTo>
                  <a:cubicBezTo>
                    <a:pt x="2104070" y="1445993"/>
                    <a:pt x="2101213" y="1448374"/>
                    <a:pt x="2097402" y="1450755"/>
                  </a:cubicBezTo>
                  <a:cubicBezTo>
                    <a:pt x="2095021" y="1447897"/>
                    <a:pt x="2103117" y="1443135"/>
                    <a:pt x="2105022" y="1443135"/>
                  </a:cubicBezTo>
                  <a:close/>
                  <a:moveTo>
                    <a:pt x="1707830" y="1443135"/>
                  </a:moveTo>
                  <a:cubicBezTo>
                    <a:pt x="1702591" y="1443611"/>
                    <a:pt x="1699734" y="1447898"/>
                    <a:pt x="1691638" y="1453137"/>
                  </a:cubicBezTo>
                  <a:cubicBezTo>
                    <a:pt x="1698781" y="1456470"/>
                    <a:pt x="1701639" y="1447898"/>
                    <a:pt x="1708306" y="1450279"/>
                  </a:cubicBezTo>
                  <a:cubicBezTo>
                    <a:pt x="1704973" y="1447422"/>
                    <a:pt x="1708783" y="1445517"/>
                    <a:pt x="1707830" y="1443135"/>
                  </a:cubicBezTo>
                  <a:close/>
                  <a:moveTo>
                    <a:pt x="1939764" y="1442659"/>
                  </a:moveTo>
                  <a:cubicBezTo>
                    <a:pt x="1940240" y="1445993"/>
                    <a:pt x="1933573" y="1449327"/>
                    <a:pt x="1935954" y="1452660"/>
                  </a:cubicBezTo>
                  <a:cubicBezTo>
                    <a:pt x="1941193" y="1450279"/>
                    <a:pt x="1940240" y="1446945"/>
                    <a:pt x="1945002" y="1446945"/>
                  </a:cubicBezTo>
                  <a:cubicBezTo>
                    <a:pt x="1940240" y="1445993"/>
                    <a:pt x="1944050" y="1442659"/>
                    <a:pt x="1939764" y="1442659"/>
                  </a:cubicBezTo>
                  <a:close/>
                  <a:moveTo>
                    <a:pt x="1582577" y="1441230"/>
                  </a:moveTo>
                  <a:cubicBezTo>
                    <a:pt x="1579720" y="1447421"/>
                    <a:pt x="1567813" y="1452184"/>
                    <a:pt x="1561622" y="1456946"/>
                  </a:cubicBezTo>
                  <a:cubicBezTo>
                    <a:pt x="1561622" y="1456946"/>
                    <a:pt x="1568766" y="1453136"/>
                    <a:pt x="1564003" y="1451231"/>
                  </a:cubicBezTo>
                  <a:cubicBezTo>
                    <a:pt x="1571623" y="1449326"/>
                    <a:pt x="1575909" y="1446469"/>
                    <a:pt x="1582577" y="1441230"/>
                  </a:cubicBezTo>
                  <a:close/>
                  <a:moveTo>
                    <a:pt x="1838144" y="1440933"/>
                  </a:moveTo>
                  <a:cubicBezTo>
                    <a:pt x="1836656" y="1440040"/>
                    <a:pt x="1835227" y="1440040"/>
                    <a:pt x="1833084" y="1443611"/>
                  </a:cubicBezTo>
                  <a:cubicBezTo>
                    <a:pt x="1835465" y="1442659"/>
                    <a:pt x="1835465" y="1446945"/>
                    <a:pt x="1835465" y="1446945"/>
                  </a:cubicBezTo>
                  <a:cubicBezTo>
                    <a:pt x="1839275" y="1442183"/>
                    <a:pt x="1844514" y="1446469"/>
                    <a:pt x="1843561" y="1443611"/>
                  </a:cubicBezTo>
                  <a:cubicBezTo>
                    <a:pt x="1841180" y="1443611"/>
                    <a:pt x="1839632" y="1441825"/>
                    <a:pt x="1838144" y="1440933"/>
                  </a:cubicBezTo>
                  <a:close/>
                  <a:moveTo>
                    <a:pt x="2124549" y="1440754"/>
                  </a:moveTo>
                  <a:cubicBezTo>
                    <a:pt x="2126930" y="1442659"/>
                    <a:pt x="2123596" y="1444564"/>
                    <a:pt x="2126454" y="1446945"/>
                  </a:cubicBezTo>
                  <a:lnTo>
                    <a:pt x="2121761" y="1448651"/>
                  </a:lnTo>
                  <a:close/>
                  <a:moveTo>
                    <a:pt x="1744501" y="1440754"/>
                  </a:moveTo>
                  <a:lnTo>
                    <a:pt x="1744501" y="1441230"/>
                  </a:lnTo>
                  <a:lnTo>
                    <a:pt x="1744051" y="1441887"/>
                  </a:lnTo>
                  <a:lnTo>
                    <a:pt x="1741710" y="1442396"/>
                  </a:lnTo>
                  <a:close/>
                  <a:moveTo>
                    <a:pt x="1736405" y="1438849"/>
                  </a:moveTo>
                  <a:cubicBezTo>
                    <a:pt x="1734262" y="1439326"/>
                    <a:pt x="1730690" y="1441588"/>
                    <a:pt x="1728905" y="1443314"/>
                  </a:cubicBezTo>
                  <a:lnTo>
                    <a:pt x="1731479" y="1444315"/>
                  </a:lnTo>
                  <a:lnTo>
                    <a:pt x="1724737" y="1446707"/>
                  </a:lnTo>
                  <a:cubicBezTo>
                    <a:pt x="1722594" y="1447064"/>
                    <a:pt x="1721165" y="1447660"/>
                    <a:pt x="1721641" y="1450755"/>
                  </a:cubicBezTo>
                  <a:cubicBezTo>
                    <a:pt x="1725451" y="1450279"/>
                    <a:pt x="1729738" y="1447898"/>
                    <a:pt x="1733548" y="1446469"/>
                  </a:cubicBezTo>
                  <a:cubicBezTo>
                    <a:pt x="1735453" y="1444088"/>
                    <a:pt x="1736405" y="1441707"/>
                    <a:pt x="1736405" y="1438849"/>
                  </a:cubicBezTo>
                  <a:close/>
                  <a:moveTo>
                    <a:pt x="1592578" y="1438372"/>
                  </a:moveTo>
                  <a:cubicBezTo>
                    <a:pt x="1595911" y="1437420"/>
                    <a:pt x="1594006" y="1440277"/>
                    <a:pt x="1594483" y="1441706"/>
                  </a:cubicBezTo>
                  <a:cubicBezTo>
                    <a:pt x="1596388" y="1441706"/>
                    <a:pt x="1598293" y="1441706"/>
                    <a:pt x="1600198" y="1441230"/>
                  </a:cubicBezTo>
                  <a:cubicBezTo>
                    <a:pt x="1599245" y="1446945"/>
                    <a:pt x="1593530" y="1441230"/>
                    <a:pt x="1589244" y="1446469"/>
                  </a:cubicBezTo>
                  <a:lnTo>
                    <a:pt x="1589720" y="1445992"/>
                  </a:lnTo>
                  <a:cubicBezTo>
                    <a:pt x="1589720" y="1443135"/>
                    <a:pt x="1594006" y="1440754"/>
                    <a:pt x="1592578" y="1438372"/>
                  </a:cubicBezTo>
                  <a:close/>
                  <a:moveTo>
                    <a:pt x="2029121" y="1438075"/>
                  </a:moveTo>
                  <a:cubicBezTo>
                    <a:pt x="2026084" y="1440277"/>
                    <a:pt x="2023822" y="1443849"/>
                    <a:pt x="2025489" y="1445993"/>
                  </a:cubicBezTo>
                  <a:cubicBezTo>
                    <a:pt x="2032633" y="1439801"/>
                    <a:pt x="2028823" y="1441230"/>
                    <a:pt x="2037395" y="1438373"/>
                  </a:cubicBezTo>
                  <a:cubicBezTo>
                    <a:pt x="2035967" y="1435039"/>
                    <a:pt x="2032157" y="1435872"/>
                    <a:pt x="2029121" y="1438075"/>
                  </a:cubicBezTo>
                  <a:close/>
                  <a:moveTo>
                    <a:pt x="2136455" y="1436468"/>
                  </a:moveTo>
                  <a:cubicBezTo>
                    <a:pt x="2140265" y="1435515"/>
                    <a:pt x="2144551" y="1439325"/>
                    <a:pt x="2143122" y="1442659"/>
                  </a:cubicBezTo>
                  <a:cubicBezTo>
                    <a:pt x="2141218" y="1442659"/>
                    <a:pt x="2139789" y="1442659"/>
                    <a:pt x="2140265" y="1444564"/>
                  </a:cubicBezTo>
                  <a:cubicBezTo>
                    <a:pt x="2140265" y="1444564"/>
                    <a:pt x="2138360" y="1438373"/>
                    <a:pt x="2136455" y="1436468"/>
                  </a:cubicBezTo>
                  <a:close/>
                  <a:moveTo>
                    <a:pt x="1405461" y="1435907"/>
                  </a:moveTo>
                  <a:lnTo>
                    <a:pt x="1404459" y="1436468"/>
                  </a:lnTo>
                  <a:lnTo>
                    <a:pt x="1404459" y="1435991"/>
                  </a:lnTo>
                  <a:close/>
                  <a:moveTo>
                    <a:pt x="1945955" y="1435039"/>
                  </a:moveTo>
                  <a:cubicBezTo>
                    <a:pt x="1946431" y="1436468"/>
                    <a:pt x="1942145" y="1438849"/>
                    <a:pt x="1942145" y="1438849"/>
                  </a:cubicBezTo>
                  <a:cubicBezTo>
                    <a:pt x="1945955" y="1445517"/>
                    <a:pt x="1952146" y="1434087"/>
                    <a:pt x="1945955" y="1435039"/>
                  </a:cubicBezTo>
                  <a:close/>
                  <a:moveTo>
                    <a:pt x="1814510" y="1432658"/>
                  </a:moveTo>
                  <a:cubicBezTo>
                    <a:pt x="1815463" y="1431705"/>
                    <a:pt x="1816415" y="1432182"/>
                    <a:pt x="1816891" y="1432658"/>
                  </a:cubicBezTo>
                  <a:lnTo>
                    <a:pt x="1818320" y="1434563"/>
                  </a:lnTo>
                  <a:cubicBezTo>
                    <a:pt x="1812605" y="1437421"/>
                    <a:pt x="1813558" y="1435039"/>
                    <a:pt x="1816891" y="1438373"/>
                  </a:cubicBezTo>
                  <a:lnTo>
                    <a:pt x="1816415" y="1438373"/>
                  </a:lnTo>
                  <a:cubicBezTo>
                    <a:pt x="1812129" y="1438373"/>
                    <a:pt x="1805938" y="1442659"/>
                    <a:pt x="1802604" y="1439802"/>
                  </a:cubicBezTo>
                  <a:cubicBezTo>
                    <a:pt x="1805461" y="1438373"/>
                    <a:pt x="1814034" y="1436468"/>
                    <a:pt x="1814510" y="1432658"/>
                  </a:cubicBezTo>
                  <a:close/>
                  <a:moveTo>
                    <a:pt x="2403631" y="1429800"/>
                  </a:moveTo>
                  <a:cubicBezTo>
                    <a:pt x="2399345" y="1431229"/>
                    <a:pt x="2395059" y="1432182"/>
                    <a:pt x="2391725" y="1431705"/>
                  </a:cubicBezTo>
                  <a:lnTo>
                    <a:pt x="2391725" y="1437420"/>
                  </a:lnTo>
                  <a:cubicBezTo>
                    <a:pt x="2396011" y="1435039"/>
                    <a:pt x="2404583" y="1435515"/>
                    <a:pt x="2403631" y="1429800"/>
                  </a:cubicBezTo>
                  <a:close/>
                  <a:moveTo>
                    <a:pt x="1420652" y="1429324"/>
                  </a:moveTo>
                  <a:lnTo>
                    <a:pt x="1410174" y="1435515"/>
                  </a:lnTo>
                  <a:lnTo>
                    <a:pt x="1405461" y="1435907"/>
                  </a:lnTo>
                  <a:lnTo>
                    <a:pt x="1411484" y="1432539"/>
                  </a:lnTo>
                  <a:cubicBezTo>
                    <a:pt x="1416366" y="1430395"/>
                    <a:pt x="1421605" y="1428371"/>
                    <a:pt x="1420652" y="1429324"/>
                  </a:cubicBezTo>
                  <a:close/>
                  <a:moveTo>
                    <a:pt x="3038949" y="1428848"/>
                  </a:moveTo>
                  <a:cubicBezTo>
                    <a:pt x="3034662" y="1428848"/>
                    <a:pt x="3032757" y="1429800"/>
                    <a:pt x="3029423" y="1434086"/>
                  </a:cubicBezTo>
                  <a:cubicBezTo>
                    <a:pt x="3029423" y="1434086"/>
                    <a:pt x="3029423" y="1431229"/>
                    <a:pt x="3028471" y="1430276"/>
                  </a:cubicBezTo>
                  <a:cubicBezTo>
                    <a:pt x="3032281" y="1428371"/>
                    <a:pt x="3036567" y="1426943"/>
                    <a:pt x="3038949" y="1428848"/>
                  </a:cubicBezTo>
                  <a:close/>
                  <a:moveTo>
                    <a:pt x="2154552" y="1428371"/>
                  </a:moveTo>
                  <a:cubicBezTo>
                    <a:pt x="2157410" y="1431229"/>
                    <a:pt x="2153600" y="1433610"/>
                    <a:pt x="2149313" y="1435991"/>
                  </a:cubicBezTo>
                  <a:cubicBezTo>
                    <a:pt x="2146456" y="1433134"/>
                    <a:pt x="2152647" y="1430752"/>
                    <a:pt x="2154552" y="1428371"/>
                  </a:cubicBezTo>
                  <a:close/>
                  <a:moveTo>
                    <a:pt x="2064065" y="1427419"/>
                  </a:moveTo>
                  <a:cubicBezTo>
                    <a:pt x="2064541" y="1431705"/>
                    <a:pt x="2069304" y="1425038"/>
                    <a:pt x="2069780" y="1429800"/>
                  </a:cubicBezTo>
                  <a:cubicBezTo>
                    <a:pt x="2065970" y="1432182"/>
                    <a:pt x="2061684" y="1435515"/>
                    <a:pt x="2058826" y="1435515"/>
                  </a:cubicBezTo>
                  <a:lnTo>
                    <a:pt x="2058826" y="1435039"/>
                  </a:lnTo>
                  <a:cubicBezTo>
                    <a:pt x="2055969" y="1432182"/>
                    <a:pt x="2062160" y="1429800"/>
                    <a:pt x="2064065" y="1427419"/>
                  </a:cubicBezTo>
                  <a:close/>
                  <a:moveTo>
                    <a:pt x="1686876" y="1427419"/>
                  </a:moveTo>
                  <a:cubicBezTo>
                    <a:pt x="1686399" y="1433610"/>
                    <a:pt x="1676874" y="1433610"/>
                    <a:pt x="1669731" y="1439325"/>
                  </a:cubicBezTo>
                  <a:cubicBezTo>
                    <a:pt x="1666873" y="1435992"/>
                    <a:pt x="1681637" y="1432182"/>
                    <a:pt x="1686876" y="1427419"/>
                  </a:cubicBezTo>
                  <a:close/>
                  <a:moveTo>
                    <a:pt x="1970184" y="1425514"/>
                  </a:moveTo>
                  <a:cubicBezTo>
                    <a:pt x="1972268" y="1425395"/>
                    <a:pt x="1974054" y="1425990"/>
                    <a:pt x="1975006" y="1428372"/>
                  </a:cubicBezTo>
                  <a:cubicBezTo>
                    <a:pt x="1970720" y="1429324"/>
                    <a:pt x="1965481" y="1431706"/>
                    <a:pt x="1963576" y="1426943"/>
                  </a:cubicBezTo>
                  <a:cubicBezTo>
                    <a:pt x="1965719" y="1426467"/>
                    <a:pt x="1968100" y="1425633"/>
                    <a:pt x="1970184" y="1425514"/>
                  </a:cubicBezTo>
                  <a:close/>
                  <a:moveTo>
                    <a:pt x="1653061" y="1424562"/>
                  </a:moveTo>
                  <a:cubicBezTo>
                    <a:pt x="1650204" y="1425515"/>
                    <a:pt x="1650680" y="1426943"/>
                    <a:pt x="1651632" y="1428372"/>
                  </a:cubicBezTo>
                  <a:cubicBezTo>
                    <a:pt x="1637345" y="1437897"/>
                    <a:pt x="1628772" y="1439802"/>
                    <a:pt x="1611151" y="1448851"/>
                  </a:cubicBezTo>
                  <a:cubicBezTo>
                    <a:pt x="1609722" y="1445517"/>
                    <a:pt x="1616866" y="1442660"/>
                    <a:pt x="1619247" y="1439326"/>
                  </a:cubicBezTo>
                  <a:cubicBezTo>
                    <a:pt x="1624962" y="1437421"/>
                    <a:pt x="1629725" y="1437421"/>
                    <a:pt x="1635440" y="1435516"/>
                  </a:cubicBezTo>
                  <a:cubicBezTo>
                    <a:pt x="1637345" y="1433611"/>
                    <a:pt x="1634487" y="1433611"/>
                    <a:pt x="1632582" y="1434563"/>
                  </a:cubicBezTo>
                  <a:cubicBezTo>
                    <a:pt x="1637821" y="1431229"/>
                    <a:pt x="1650204" y="1425038"/>
                    <a:pt x="1653061" y="1424562"/>
                  </a:cubicBezTo>
                  <a:close/>
                  <a:moveTo>
                    <a:pt x="2138836" y="1424561"/>
                  </a:moveTo>
                  <a:cubicBezTo>
                    <a:pt x="2141694" y="1423609"/>
                    <a:pt x="2127406" y="1435991"/>
                    <a:pt x="2126930" y="1435039"/>
                  </a:cubicBezTo>
                  <a:cubicBezTo>
                    <a:pt x="2129788" y="1429800"/>
                    <a:pt x="2128359" y="1429800"/>
                    <a:pt x="2138836" y="1424561"/>
                  </a:cubicBezTo>
                  <a:close/>
                  <a:moveTo>
                    <a:pt x="2056921" y="1423609"/>
                  </a:moveTo>
                  <a:cubicBezTo>
                    <a:pt x="2054540" y="1428848"/>
                    <a:pt x="2042634" y="1433134"/>
                    <a:pt x="2047873" y="1438373"/>
                  </a:cubicBezTo>
                  <a:cubicBezTo>
                    <a:pt x="2040253" y="1436468"/>
                    <a:pt x="2037871" y="1443135"/>
                    <a:pt x="2032633" y="1446945"/>
                  </a:cubicBezTo>
                  <a:cubicBezTo>
                    <a:pt x="2039776" y="1448374"/>
                    <a:pt x="2045491" y="1439801"/>
                    <a:pt x="2052635" y="1435991"/>
                  </a:cubicBezTo>
                  <a:cubicBezTo>
                    <a:pt x="2048349" y="1443611"/>
                    <a:pt x="2046920" y="1451231"/>
                    <a:pt x="2038348" y="1458375"/>
                  </a:cubicBezTo>
                  <a:cubicBezTo>
                    <a:pt x="2044063" y="1459328"/>
                    <a:pt x="2041681" y="1464090"/>
                    <a:pt x="2046920" y="1458375"/>
                  </a:cubicBezTo>
                  <a:cubicBezTo>
                    <a:pt x="2047873" y="1462185"/>
                    <a:pt x="2051683" y="1459804"/>
                    <a:pt x="2052635" y="1463614"/>
                  </a:cubicBezTo>
                  <a:cubicBezTo>
                    <a:pt x="2047873" y="1466471"/>
                    <a:pt x="2041681" y="1466471"/>
                    <a:pt x="2045015" y="1471234"/>
                  </a:cubicBezTo>
                  <a:cubicBezTo>
                    <a:pt x="2030251" y="1475996"/>
                    <a:pt x="2025013" y="1485998"/>
                    <a:pt x="2016440" y="1485045"/>
                  </a:cubicBezTo>
                  <a:cubicBezTo>
                    <a:pt x="2014535" y="1485998"/>
                    <a:pt x="2016440" y="1487426"/>
                    <a:pt x="2016916" y="1488855"/>
                  </a:cubicBezTo>
                  <a:cubicBezTo>
                    <a:pt x="2010249" y="1489808"/>
                    <a:pt x="2005010" y="1488379"/>
                    <a:pt x="1996914" y="1494094"/>
                  </a:cubicBezTo>
                  <a:cubicBezTo>
                    <a:pt x="1998819" y="1496951"/>
                    <a:pt x="2003581" y="1492665"/>
                    <a:pt x="2006439" y="1492665"/>
                  </a:cubicBezTo>
                  <a:cubicBezTo>
                    <a:pt x="2008344" y="1500761"/>
                    <a:pt x="1987865" y="1495522"/>
                    <a:pt x="1994056" y="1502190"/>
                  </a:cubicBezTo>
                  <a:cubicBezTo>
                    <a:pt x="1991675" y="1502666"/>
                    <a:pt x="1989770" y="1501714"/>
                    <a:pt x="1988341" y="1499809"/>
                  </a:cubicBezTo>
                  <a:cubicBezTo>
                    <a:pt x="1981674" y="1502666"/>
                    <a:pt x="1988818" y="1506476"/>
                    <a:pt x="1982150" y="1509334"/>
                  </a:cubicBezTo>
                  <a:cubicBezTo>
                    <a:pt x="1981674" y="1506476"/>
                    <a:pt x="1985008" y="1504095"/>
                    <a:pt x="1980721" y="1504095"/>
                  </a:cubicBezTo>
                  <a:cubicBezTo>
                    <a:pt x="1977864" y="1504095"/>
                    <a:pt x="1971197" y="1508381"/>
                    <a:pt x="1965958" y="1513144"/>
                  </a:cubicBezTo>
                  <a:lnTo>
                    <a:pt x="1959078" y="1512898"/>
                  </a:lnTo>
                  <a:lnTo>
                    <a:pt x="1959290" y="1512668"/>
                  </a:lnTo>
                  <a:lnTo>
                    <a:pt x="1958529" y="1512879"/>
                  </a:lnTo>
                  <a:lnTo>
                    <a:pt x="1952623" y="1512668"/>
                  </a:lnTo>
                  <a:cubicBezTo>
                    <a:pt x="1953099" y="1514096"/>
                    <a:pt x="1954171" y="1514096"/>
                    <a:pt x="1955421" y="1513739"/>
                  </a:cubicBezTo>
                  <a:lnTo>
                    <a:pt x="1958529" y="1512879"/>
                  </a:lnTo>
                  <a:lnTo>
                    <a:pt x="1959078" y="1512898"/>
                  </a:lnTo>
                  <a:lnTo>
                    <a:pt x="1953754" y="1518680"/>
                  </a:lnTo>
                  <a:cubicBezTo>
                    <a:pt x="1951075" y="1520287"/>
                    <a:pt x="1948098" y="1521954"/>
                    <a:pt x="1946431" y="1525050"/>
                  </a:cubicBezTo>
                  <a:cubicBezTo>
                    <a:pt x="1944526" y="1521716"/>
                    <a:pt x="1938812" y="1521716"/>
                    <a:pt x="1940716" y="1516954"/>
                  </a:cubicBezTo>
                  <a:cubicBezTo>
                    <a:pt x="1946908" y="1513620"/>
                    <a:pt x="1942145" y="1521716"/>
                    <a:pt x="1949765" y="1516954"/>
                  </a:cubicBezTo>
                  <a:cubicBezTo>
                    <a:pt x="1949765" y="1512191"/>
                    <a:pt x="1947860" y="1506953"/>
                    <a:pt x="1949765" y="1502190"/>
                  </a:cubicBezTo>
                  <a:cubicBezTo>
                    <a:pt x="1952146" y="1501714"/>
                    <a:pt x="1954051" y="1502666"/>
                    <a:pt x="1955480" y="1504571"/>
                  </a:cubicBezTo>
                  <a:cubicBezTo>
                    <a:pt x="1953099" y="1506000"/>
                    <a:pt x="1951194" y="1506953"/>
                    <a:pt x="1951670" y="1508381"/>
                  </a:cubicBezTo>
                  <a:cubicBezTo>
                    <a:pt x="1971673" y="1504571"/>
                    <a:pt x="1994056" y="1487426"/>
                    <a:pt x="2013106" y="1483140"/>
                  </a:cubicBezTo>
                  <a:cubicBezTo>
                    <a:pt x="2015011" y="1482188"/>
                    <a:pt x="2013106" y="1480759"/>
                    <a:pt x="2012630" y="1479330"/>
                  </a:cubicBezTo>
                  <a:cubicBezTo>
                    <a:pt x="2016916" y="1478854"/>
                    <a:pt x="2021203" y="1478378"/>
                    <a:pt x="2026441" y="1475044"/>
                  </a:cubicBezTo>
                  <a:cubicBezTo>
                    <a:pt x="2030728" y="1470757"/>
                    <a:pt x="2021203" y="1470757"/>
                    <a:pt x="2030728" y="1465995"/>
                  </a:cubicBezTo>
                  <a:cubicBezTo>
                    <a:pt x="2030728" y="1467900"/>
                    <a:pt x="2030728" y="1470281"/>
                    <a:pt x="2033109" y="1472186"/>
                  </a:cubicBezTo>
                  <a:cubicBezTo>
                    <a:pt x="2035490" y="1468376"/>
                    <a:pt x="2034538" y="1465043"/>
                    <a:pt x="2035966" y="1461233"/>
                  </a:cubicBezTo>
                  <a:cubicBezTo>
                    <a:pt x="2034538" y="1457899"/>
                    <a:pt x="2030251" y="1461233"/>
                    <a:pt x="2027394" y="1461233"/>
                  </a:cubicBezTo>
                  <a:cubicBezTo>
                    <a:pt x="2022631" y="1464090"/>
                    <a:pt x="2025013" y="1470757"/>
                    <a:pt x="2019298" y="1470757"/>
                  </a:cubicBezTo>
                  <a:cubicBezTo>
                    <a:pt x="2021203" y="1467424"/>
                    <a:pt x="2023108" y="1464090"/>
                    <a:pt x="2018821" y="1460756"/>
                  </a:cubicBezTo>
                  <a:lnTo>
                    <a:pt x="2015249" y="1463138"/>
                  </a:lnTo>
                  <a:lnTo>
                    <a:pt x="2019774" y="1458851"/>
                  </a:lnTo>
                  <a:cubicBezTo>
                    <a:pt x="2021203" y="1456946"/>
                    <a:pt x="2020726" y="1454565"/>
                    <a:pt x="2019774" y="1452660"/>
                  </a:cubicBezTo>
                  <a:cubicBezTo>
                    <a:pt x="2015011" y="1455517"/>
                    <a:pt x="2016440" y="1458375"/>
                    <a:pt x="2010725" y="1461233"/>
                  </a:cubicBezTo>
                  <a:cubicBezTo>
                    <a:pt x="2010249" y="1459804"/>
                    <a:pt x="2012154" y="1458375"/>
                    <a:pt x="2011678" y="1456470"/>
                  </a:cubicBezTo>
                  <a:cubicBezTo>
                    <a:pt x="2007868" y="1458375"/>
                    <a:pt x="2009773" y="1460280"/>
                    <a:pt x="2005010" y="1462185"/>
                  </a:cubicBezTo>
                  <a:cubicBezTo>
                    <a:pt x="2005486" y="1460280"/>
                    <a:pt x="2005010" y="1458851"/>
                    <a:pt x="2003581" y="1456946"/>
                  </a:cubicBezTo>
                  <a:cubicBezTo>
                    <a:pt x="2006915" y="1455517"/>
                    <a:pt x="2009773" y="1456470"/>
                    <a:pt x="2013106" y="1455517"/>
                  </a:cubicBezTo>
                  <a:cubicBezTo>
                    <a:pt x="2016916" y="1454089"/>
                    <a:pt x="2012630" y="1451708"/>
                    <a:pt x="2015488" y="1449803"/>
                  </a:cubicBezTo>
                  <a:cubicBezTo>
                    <a:pt x="2008820" y="1450755"/>
                    <a:pt x="2003581" y="1449803"/>
                    <a:pt x="1999295" y="1445040"/>
                  </a:cubicBezTo>
                  <a:cubicBezTo>
                    <a:pt x="2005486" y="1447421"/>
                    <a:pt x="2008344" y="1445516"/>
                    <a:pt x="2010249" y="1439325"/>
                  </a:cubicBezTo>
                  <a:cubicBezTo>
                    <a:pt x="2018345" y="1445993"/>
                    <a:pt x="2030728" y="1434086"/>
                    <a:pt x="2038348" y="1430753"/>
                  </a:cubicBezTo>
                  <a:cubicBezTo>
                    <a:pt x="2040253" y="1432181"/>
                    <a:pt x="2038824" y="1433134"/>
                    <a:pt x="2036919" y="1434563"/>
                  </a:cubicBezTo>
                  <a:cubicBezTo>
                    <a:pt x="2046444" y="1437896"/>
                    <a:pt x="2048349" y="1420751"/>
                    <a:pt x="2056921" y="1423609"/>
                  </a:cubicBezTo>
                  <a:close/>
                  <a:moveTo>
                    <a:pt x="1776886" y="1423609"/>
                  </a:moveTo>
                  <a:cubicBezTo>
                    <a:pt x="1780697" y="1422656"/>
                    <a:pt x="1777839" y="1433610"/>
                    <a:pt x="1772124" y="1432181"/>
                  </a:cubicBezTo>
                  <a:cubicBezTo>
                    <a:pt x="1772124" y="1432181"/>
                    <a:pt x="1774029" y="1429800"/>
                    <a:pt x="1775934" y="1428371"/>
                  </a:cubicBezTo>
                  <a:cubicBezTo>
                    <a:pt x="1769743" y="1428371"/>
                    <a:pt x="1777363" y="1425990"/>
                    <a:pt x="1776886" y="1423609"/>
                  </a:cubicBezTo>
                  <a:close/>
                  <a:moveTo>
                    <a:pt x="1880469" y="1422738"/>
                  </a:moveTo>
                  <a:lnTo>
                    <a:pt x="1880233" y="1425038"/>
                  </a:lnTo>
                  <a:cubicBezTo>
                    <a:pt x="1882376" y="1423848"/>
                    <a:pt x="1880947" y="1423729"/>
                    <a:pt x="1879876" y="1423490"/>
                  </a:cubicBezTo>
                  <a:close/>
                  <a:moveTo>
                    <a:pt x="1603055" y="1422656"/>
                  </a:moveTo>
                  <a:cubicBezTo>
                    <a:pt x="1602579" y="1430752"/>
                    <a:pt x="1592101" y="1429800"/>
                    <a:pt x="1588292" y="1437896"/>
                  </a:cubicBezTo>
                  <a:cubicBezTo>
                    <a:pt x="1586387" y="1432657"/>
                    <a:pt x="1598293" y="1427895"/>
                    <a:pt x="1603055" y="1422656"/>
                  </a:cubicBezTo>
                  <a:close/>
                  <a:moveTo>
                    <a:pt x="1702115" y="1422180"/>
                  </a:moveTo>
                  <a:cubicBezTo>
                    <a:pt x="1701163" y="1425037"/>
                    <a:pt x="1696877" y="1427895"/>
                    <a:pt x="1693067" y="1430753"/>
                  </a:cubicBezTo>
                  <a:cubicBezTo>
                    <a:pt x="1692114" y="1427419"/>
                    <a:pt x="1699258" y="1422180"/>
                    <a:pt x="1702115" y="1422180"/>
                  </a:cubicBezTo>
                  <a:close/>
                  <a:moveTo>
                    <a:pt x="2069185" y="1421466"/>
                  </a:moveTo>
                  <a:cubicBezTo>
                    <a:pt x="2070733" y="1419561"/>
                    <a:pt x="2073590" y="1418370"/>
                    <a:pt x="2075019" y="1421704"/>
                  </a:cubicBezTo>
                  <a:cubicBezTo>
                    <a:pt x="2072637" y="1423133"/>
                    <a:pt x="2070733" y="1424086"/>
                    <a:pt x="2071209" y="1425515"/>
                  </a:cubicBezTo>
                  <a:cubicBezTo>
                    <a:pt x="2067399" y="1425991"/>
                    <a:pt x="2067637" y="1423371"/>
                    <a:pt x="2069185" y="1421466"/>
                  </a:cubicBezTo>
                  <a:close/>
                  <a:moveTo>
                    <a:pt x="2040252" y="1421228"/>
                  </a:moveTo>
                  <a:cubicBezTo>
                    <a:pt x="2042633" y="1420275"/>
                    <a:pt x="2043110" y="1424085"/>
                    <a:pt x="2045491" y="1422657"/>
                  </a:cubicBezTo>
                  <a:cubicBezTo>
                    <a:pt x="2046920" y="1425514"/>
                    <a:pt x="2043110" y="1427419"/>
                    <a:pt x="2040252" y="1427419"/>
                  </a:cubicBezTo>
                  <a:cubicBezTo>
                    <a:pt x="2040252" y="1427419"/>
                    <a:pt x="2043586" y="1423609"/>
                    <a:pt x="2040252" y="1421228"/>
                  </a:cubicBezTo>
                  <a:close/>
                  <a:moveTo>
                    <a:pt x="3043234" y="1419323"/>
                  </a:moveTo>
                  <a:cubicBezTo>
                    <a:pt x="3044187" y="1421704"/>
                    <a:pt x="3046092" y="1424085"/>
                    <a:pt x="3041806" y="1426467"/>
                  </a:cubicBezTo>
                  <a:cubicBezTo>
                    <a:pt x="3038948" y="1425514"/>
                    <a:pt x="3043711" y="1419799"/>
                    <a:pt x="3038948" y="1422657"/>
                  </a:cubicBezTo>
                  <a:cubicBezTo>
                    <a:pt x="3033710" y="1423609"/>
                    <a:pt x="3041329" y="1420752"/>
                    <a:pt x="3043234" y="1419323"/>
                  </a:cubicBezTo>
                  <a:close/>
                  <a:moveTo>
                    <a:pt x="2105023" y="1419323"/>
                  </a:moveTo>
                  <a:cubicBezTo>
                    <a:pt x="2113119" y="1423609"/>
                    <a:pt x="2115024" y="1427419"/>
                    <a:pt x="2126454" y="1425038"/>
                  </a:cubicBezTo>
                  <a:cubicBezTo>
                    <a:pt x="2126930" y="1432182"/>
                    <a:pt x="2117882" y="1427896"/>
                    <a:pt x="2115500" y="1433610"/>
                  </a:cubicBezTo>
                  <a:cubicBezTo>
                    <a:pt x="2115024" y="1429324"/>
                    <a:pt x="2110738" y="1433610"/>
                    <a:pt x="2108357" y="1435516"/>
                  </a:cubicBezTo>
                  <a:cubicBezTo>
                    <a:pt x="2110262" y="1426467"/>
                    <a:pt x="2100737" y="1438373"/>
                    <a:pt x="2098832" y="1436944"/>
                  </a:cubicBezTo>
                  <a:cubicBezTo>
                    <a:pt x="2096927" y="1438849"/>
                    <a:pt x="2100260" y="1437897"/>
                    <a:pt x="2101213" y="1439802"/>
                  </a:cubicBezTo>
                  <a:cubicBezTo>
                    <a:pt x="2096927" y="1442183"/>
                    <a:pt x="2094545" y="1439802"/>
                    <a:pt x="2091688" y="1438373"/>
                  </a:cubicBezTo>
                  <a:cubicBezTo>
                    <a:pt x="2090735" y="1439325"/>
                    <a:pt x="2090735" y="1440278"/>
                    <a:pt x="2089307" y="1441230"/>
                  </a:cubicBezTo>
                  <a:cubicBezTo>
                    <a:pt x="2090259" y="1444088"/>
                    <a:pt x="2093593" y="1441707"/>
                    <a:pt x="2094545" y="1445517"/>
                  </a:cubicBezTo>
                  <a:cubicBezTo>
                    <a:pt x="2091688" y="1449327"/>
                    <a:pt x="2086925" y="1444564"/>
                    <a:pt x="2087878" y="1448374"/>
                  </a:cubicBezTo>
                  <a:cubicBezTo>
                    <a:pt x="2085020" y="1448374"/>
                    <a:pt x="2082639" y="1445993"/>
                    <a:pt x="2079782" y="1445993"/>
                  </a:cubicBezTo>
                  <a:cubicBezTo>
                    <a:pt x="2076448" y="1448850"/>
                    <a:pt x="2072638" y="1452661"/>
                    <a:pt x="2069304" y="1455518"/>
                  </a:cubicBezTo>
                  <a:cubicBezTo>
                    <a:pt x="2066923" y="1451708"/>
                    <a:pt x="2072162" y="1447422"/>
                    <a:pt x="2065494" y="1453137"/>
                  </a:cubicBezTo>
                  <a:cubicBezTo>
                    <a:pt x="2062637" y="1450279"/>
                    <a:pt x="2072638" y="1447898"/>
                    <a:pt x="2068352" y="1445041"/>
                  </a:cubicBezTo>
                  <a:cubicBezTo>
                    <a:pt x="2073114" y="1443136"/>
                    <a:pt x="2068352" y="1448374"/>
                    <a:pt x="2071209" y="1449327"/>
                  </a:cubicBezTo>
                  <a:lnTo>
                    <a:pt x="2071209" y="1449803"/>
                  </a:lnTo>
                  <a:cubicBezTo>
                    <a:pt x="2078829" y="1440754"/>
                    <a:pt x="2087878" y="1438849"/>
                    <a:pt x="2099784" y="1433134"/>
                  </a:cubicBezTo>
                  <a:cubicBezTo>
                    <a:pt x="2102165" y="1431229"/>
                    <a:pt x="2103118" y="1424085"/>
                    <a:pt x="2107404" y="1425514"/>
                  </a:cubicBezTo>
                  <a:cubicBezTo>
                    <a:pt x="2108833" y="1422657"/>
                    <a:pt x="2101689" y="1424562"/>
                    <a:pt x="2105023" y="1419323"/>
                  </a:cubicBezTo>
                  <a:close/>
                  <a:moveTo>
                    <a:pt x="1632583" y="1418370"/>
                  </a:moveTo>
                  <a:cubicBezTo>
                    <a:pt x="1630678" y="1420751"/>
                    <a:pt x="1624963" y="1423133"/>
                    <a:pt x="1624963" y="1425990"/>
                  </a:cubicBezTo>
                  <a:cubicBezTo>
                    <a:pt x="1627820" y="1424562"/>
                    <a:pt x="1624963" y="1428848"/>
                    <a:pt x="1624963" y="1428848"/>
                  </a:cubicBezTo>
                  <a:lnTo>
                    <a:pt x="1624963" y="1429324"/>
                  </a:lnTo>
                  <a:cubicBezTo>
                    <a:pt x="1626391" y="1428848"/>
                    <a:pt x="1632583" y="1428371"/>
                    <a:pt x="1631154" y="1425514"/>
                  </a:cubicBezTo>
                  <a:cubicBezTo>
                    <a:pt x="1625439" y="1426467"/>
                    <a:pt x="1638298" y="1420275"/>
                    <a:pt x="1632583" y="1418370"/>
                  </a:cubicBezTo>
                  <a:close/>
                  <a:moveTo>
                    <a:pt x="2096926" y="1416465"/>
                  </a:moveTo>
                  <a:cubicBezTo>
                    <a:pt x="2097879" y="1418846"/>
                    <a:pt x="2093592" y="1426466"/>
                    <a:pt x="2102165" y="1420751"/>
                  </a:cubicBezTo>
                  <a:cubicBezTo>
                    <a:pt x="2103117" y="1426466"/>
                    <a:pt x="2094545" y="1425990"/>
                    <a:pt x="2091211" y="1426466"/>
                  </a:cubicBezTo>
                  <a:cubicBezTo>
                    <a:pt x="2093116" y="1423132"/>
                    <a:pt x="2092164" y="1419799"/>
                    <a:pt x="2096926" y="1416465"/>
                  </a:cubicBezTo>
                  <a:close/>
                  <a:moveTo>
                    <a:pt x="1890234" y="1416465"/>
                  </a:moveTo>
                  <a:lnTo>
                    <a:pt x="1884519" y="1420275"/>
                  </a:lnTo>
                  <a:cubicBezTo>
                    <a:pt x="1885948" y="1425038"/>
                    <a:pt x="1894044" y="1419799"/>
                    <a:pt x="1890234" y="1416465"/>
                  </a:cubicBezTo>
                  <a:close/>
                  <a:moveTo>
                    <a:pt x="1708012" y="1415303"/>
                  </a:moveTo>
                  <a:lnTo>
                    <a:pt x="1707830" y="1415513"/>
                  </a:lnTo>
                  <a:lnTo>
                    <a:pt x="1707354" y="1415513"/>
                  </a:lnTo>
                  <a:close/>
                  <a:moveTo>
                    <a:pt x="2057398" y="1415037"/>
                  </a:moveTo>
                  <a:lnTo>
                    <a:pt x="2056921" y="1415513"/>
                  </a:lnTo>
                  <a:lnTo>
                    <a:pt x="2056865" y="1415373"/>
                  </a:lnTo>
                  <a:close/>
                  <a:moveTo>
                    <a:pt x="1915951" y="1413608"/>
                  </a:moveTo>
                  <a:cubicBezTo>
                    <a:pt x="1913094" y="1419799"/>
                    <a:pt x="1902140" y="1425514"/>
                    <a:pt x="1898806" y="1431705"/>
                  </a:cubicBezTo>
                  <a:cubicBezTo>
                    <a:pt x="1894520" y="1432658"/>
                    <a:pt x="1900711" y="1425990"/>
                    <a:pt x="1897377" y="1423609"/>
                  </a:cubicBezTo>
                  <a:cubicBezTo>
                    <a:pt x="1904045" y="1425038"/>
                    <a:pt x="1907855" y="1417894"/>
                    <a:pt x="1915951" y="1413608"/>
                  </a:cubicBezTo>
                  <a:close/>
                  <a:moveTo>
                    <a:pt x="2054064" y="1411227"/>
                  </a:moveTo>
                  <a:cubicBezTo>
                    <a:pt x="2055969" y="1410036"/>
                    <a:pt x="2055731" y="1410751"/>
                    <a:pt x="2055493" y="1411941"/>
                  </a:cubicBezTo>
                  <a:lnTo>
                    <a:pt x="2056865" y="1415373"/>
                  </a:lnTo>
                  <a:lnTo>
                    <a:pt x="2048349" y="1420752"/>
                  </a:lnTo>
                  <a:cubicBezTo>
                    <a:pt x="2044539" y="1415513"/>
                    <a:pt x="2053588" y="1416466"/>
                    <a:pt x="2054064" y="1411227"/>
                  </a:cubicBezTo>
                  <a:close/>
                  <a:moveTo>
                    <a:pt x="2086696" y="1410477"/>
                  </a:moveTo>
                  <a:lnTo>
                    <a:pt x="2086925" y="1411226"/>
                  </a:lnTo>
                  <a:lnTo>
                    <a:pt x="2086449" y="1410750"/>
                  </a:lnTo>
                  <a:close/>
                  <a:moveTo>
                    <a:pt x="1932382" y="1409857"/>
                  </a:moveTo>
                  <a:cubicBezTo>
                    <a:pt x="1930120" y="1409560"/>
                    <a:pt x="1928096" y="1410036"/>
                    <a:pt x="1927858" y="1412179"/>
                  </a:cubicBezTo>
                  <a:cubicBezTo>
                    <a:pt x="1931668" y="1412179"/>
                    <a:pt x="1934049" y="1415037"/>
                    <a:pt x="1938335" y="1412179"/>
                  </a:cubicBezTo>
                  <a:cubicBezTo>
                    <a:pt x="1937145" y="1411227"/>
                    <a:pt x="1934644" y="1410155"/>
                    <a:pt x="1932382" y="1409857"/>
                  </a:cubicBezTo>
                  <a:close/>
                  <a:moveTo>
                    <a:pt x="1762599" y="1409798"/>
                  </a:moveTo>
                  <a:cubicBezTo>
                    <a:pt x="1761646" y="1412179"/>
                    <a:pt x="1766409" y="1415513"/>
                    <a:pt x="1759741" y="1417418"/>
                  </a:cubicBezTo>
                  <a:cubicBezTo>
                    <a:pt x="1756884" y="1414561"/>
                    <a:pt x="1757836" y="1412179"/>
                    <a:pt x="1762599" y="1409798"/>
                  </a:cubicBezTo>
                  <a:close/>
                  <a:moveTo>
                    <a:pt x="1739262" y="1409322"/>
                  </a:moveTo>
                  <a:cubicBezTo>
                    <a:pt x="1743548" y="1412656"/>
                    <a:pt x="1738310" y="1415037"/>
                    <a:pt x="1739262" y="1418371"/>
                  </a:cubicBezTo>
                  <a:cubicBezTo>
                    <a:pt x="1734023" y="1420276"/>
                    <a:pt x="1726403" y="1427419"/>
                    <a:pt x="1721641" y="1420276"/>
                  </a:cubicBezTo>
                  <a:cubicBezTo>
                    <a:pt x="1725927" y="1420752"/>
                    <a:pt x="1729737" y="1422181"/>
                    <a:pt x="1736405" y="1416942"/>
                  </a:cubicBezTo>
                  <a:cubicBezTo>
                    <a:pt x="1726880" y="1415037"/>
                    <a:pt x="1739262" y="1416942"/>
                    <a:pt x="1739262" y="1409322"/>
                  </a:cubicBezTo>
                  <a:close/>
                  <a:moveTo>
                    <a:pt x="2181937" y="1408905"/>
                  </a:moveTo>
                  <a:cubicBezTo>
                    <a:pt x="2183723" y="1408131"/>
                    <a:pt x="2185271" y="1407892"/>
                    <a:pt x="2185985" y="1409797"/>
                  </a:cubicBezTo>
                  <a:cubicBezTo>
                    <a:pt x="2181699" y="1412655"/>
                    <a:pt x="2177889" y="1415036"/>
                    <a:pt x="2176460" y="1411226"/>
                  </a:cubicBezTo>
                  <a:cubicBezTo>
                    <a:pt x="2178127" y="1410988"/>
                    <a:pt x="2180151" y="1409678"/>
                    <a:pt x="2181937" y="1408905"/>
                  </a:cubicBezTo>
                  <a:close/>
                  <a:moveTo>
                    <a:pt x="1749264" y="1408845"/>
                  </a:moveTo>
                  <a:lnTo>
                    <a:pt x="1749740" y="1408845"/>
                  </a:lnTo>
                  <a:cubicBezTo>
                    <a:pt x="1749740" y="1408845"/>
                    <a:pt x="1753074" y="1410274"/>
                    <a:pt x="1754026" y="1412179"/>
                  </a:cubicBezTo>
                  <a:cubicBezTo>
                    <a:pt x="1750692" y="1413608"/>
                    <a:pt x="1747835" y="1412179"/>
                    <a:pt x="1743549" y="1415512"/>
                  </a:cubicBezTo>
                  <a:cubicBezTo>
                    <a:pt x="1742120" y="1413131"/>
                    <a:pt x="1745930" y="1410750"/>
                    <a:pt x="1749264" y="1408845"/>
                  </a:cubicBezTo>
                  <a:close/>
                  <a:moveTo>
                    <a:pt x="1710509" y="1407000"/>
                  </a:moveTo>
                  <a:cubicBezTo>
                    <a:pt x="1712711" y="1407536"/>
                    <a:pt x="1715212" y="1408607"/>
                    <a:pt x="1716402" y="1409798"/>
                  </a:cubicBezTo>
                  <a:cubicBezTo>
                    <a:pt x="1716879" y="1411226"/>
                    <a:pt x="1715093" y="1412655"/>
                    <a:pt x="1712950" y="1413727"/>
                  </a:cubicBezTo>
                  <a:lnTo>
                    <a:pt x="1708012" y="1415303"/>
                  </a:lnTo>
                  <a:lnTo>
                    <a:pt x="1710866" y="1412000"/>
                  </a:lnTo>
                  <a:cubicBezTo>
                    <a:pt x="1711759" y="1410155"/>
                    <a:pt x="1711402" y="1408131"/>
                    <a:pt x="1706401" y="1407417"/>
                  </a:cubicBezTo>
                  <a:cubicBezTo>
                    <a:pt x="1706401" y="1406464"/>
                    <a:pt x="1708306" y="1406464"/>
                    <a:pt x="1710509" y="1407000"/>
                  </a:cubicBezTo>
                  <a:close/>
                  <a:moveTo>
                    <a:pt x="2075495" y="1406940"/>
                  </a:moveTo>
                  <a:cubicBezTo>
                    <a:pt x="2075495" y="1410274"/>
                    <a:pt x="2063588" y="1415512"/>
                    <a:pt x="2063588" y="1414560"/>
                  </a:cubicBezTo>
                  <a:cubicBezTo>
                    <a:pt x="2060255" y="1416465"/>
                    <a:pt x="2065493" y="1418846"/>
                    <a:pt x="2065970" y="1420751"/>
                  </a:cubicBezTo>
                  <a:lnTo>
                    <a:pt x="2065493" y="1420275"/>
                  </a:lnTo>
                  <a:lnTo>
                    <a:pt x="2059778" y="1424085"/>
                  </a:lnTo>
                  <a:cubicBezTo>
                    <a:pt x="2057873" y="1420275"/>
                    <a:pt x="2061207" y="1416941"/>
                    <a:pt x="2060731" y="1413131"/>
                  </a:cubicBezTo>
                  <a:cubicBezTo>
                    <a:pt x="2064541" y="1415512"/>
                    <a:pt x="2068827" y="1407416"/>
                    <a:pt x="2075495" y="1406940"/>
                  </a:cubicBezTo>
                  <a:close/>
                  <a:moveTo>
                    <a:pt x="1904521" y="1405988"/>
                  </a:moveTo>
                  <a:cubicBezTo>
                    <a:pt x="1901664" y="1408369"/>
                    <a:pt x="1893091" y="1410750"/>
                    <a:pt x="1896901" y="1413608"/>
                  </a:cubicBezTo>
                  <a:cubicBezTo>
                    <a:pt x="1901188" y="1411226"/>
                    <a:pt x="1905950" y="1408845"/>
                    <a:pt x="1904521" y="1405988"/>
                  </a:cubicBezTo>
                  <a:close/>
                  <a:moveTo>
                    <a:pt x="1406841" y="1405511"/>
                  </a:moveTo>
                  <a:cubicBezTo>
                    <a:pt x="1399221" y="1413607"/>
                    <a:pt x="1387314" y="1409797"/>
                    <a:pt x="1374932" y="1420751"/>
                  </a:cubicBezTo>
                  <a:cubicBezTo>
                    <a:pt x="1380647" y="1412655"/>
                    <a:pt x="1396363" y="1405987"/>
                    <a:pt x="1406841" y="1405511"/>
                  </a:cubicBezTo>
                  <a:close/>
                  <a:moveTo>
                    <a:pt x="1667825" y="1405035"/>
                  </a:moveTo>
                  <a:cubicBezTo>
                    <a:pt x="1664968" y="1408845"/>
                    <a:pt x="1663063" y="1413132"/>
                    <a:pt x="1663063" y="1416942"/>
                  </a:cubicBezTo>
                  <a:lnTo>
                    <a:pt x="1672111" y="1411226"/>
                  </a:lnTo>
                  <a:cubicBezTo>
                    <a:pt x="1671635" y="1408369"/>
                    <a:pt x="1673064" y="1402654"/>
                    <a:pt x="1667825" y="1405035"/>
                  </a:cubicBezTo>
                  <a:close/>
                  <a:moveTo>
                    <a:pt x="2199320" y="1404083"/>
                  </a:moveTo>
                  <a:lnTo>
                    <a:pt x="2190271" y="1409798"/>
                  </a:lnTo>
                  <a:lnTo>
                    <a:pt x="2193129" y="1414084"/>
                  </a:lnTo>
                  <a:cubicBezTo>
                    <a:pt x="2197891" y="1411226"/>
                    <a:pt x="2200272" y="1407893"/>
                    <a:pt x="2199320" y="1404559"/>
                  </a:cubicBezTo>
                  <a:close/>
                  <a:moveTo>
                    <a:pt x="2162649" y="1403606"/>
                  </a:moveTo>
                  <a:cubicBezTo>
                    <a:pt x="2168840" y="1398367"/>
                    <a:pt x="2176460" y="1406464"/>
                    <a:pt x="2169793" y="1410750"/>
                  </a:cubicBezTo>
                  <a:cubicBezTo>
                    <a:pt x="2165507" y="1408369"/>
                    <a:pt x="2171698" y="1402177"/>
                    <a:pt x="2162649" y="1403606"/>
                  </a:cubicBezTo>
                  <a:close/>
                  <a:moveTo>
                    <a:pt x="2211524" y="1403369"/>
                  </a:moveTo>
                  <a:cubicBezTo>
                    <a:pt x="2208726" y="1403964"/>
                    <a:pt x="2205512" y="1405512"/>
                    <a:pt x="2202654" y="1405988"/>
                  </a:cubicBezTo>
                  <a:cubicBezTo>
                    <a:pt x="2207416" y="1413132"/>
                    <a:pt x="2211702" y="1404083"/>
                    <a:pt x="2217894" y="1406464"/>
                  </a:cubicBezTo>
                  <a:cubicBezTo>
                    <a:pt x="2216703" y="1403131"/>
                    <a:pt x="2214322" y="1402773"/>
                    <a:pt x="2211524" y="1403369"/>
                  </a:cubicBezTo>
                  <a:close/>
                  <a:moveTo>
                    <a:pt x="2086925" y="1402178"/>
                  </a:moveTo>
                  <a:cubicBezTo>
                    <a:pt x="2089306" y="1401225"/>
                    <a:pt x="2086925" y="1403130"/>
                    <a:pt x="2088354" y="1404083"/>
                  </a:cubicBezTo>
                  <a:cubicBezTo>
                    <a:pt x="2092163" y="1406940"/>
                    <a:pt x="2091687" y="1402178"/>
                    <a:pt x="2095497" y="1402178"/>
                  </a:cubicBezTo>
                  <a:cubicBezTo>
                    <a:pt x="2095497" y="1403606"/>
                    <a:pt x="2092640" y="1405511"/>
                    <a:pt x="2094545" y="1406940"/>
                  </a:cubicBezTo>
                  <a:cubicBezTo>
                    <a:pt x="2093831" y="1406464"/>
                    <a:pt x="2091687" y="1406464"/>
                    <a:pt x="2089782" y="1407059"/>
                  </a:cubicBezTo>
                  <a:lnTo>
                    <a:pt x="2086696" y="1410477"/>
                  </a:lnTo>
                  <a:lnTo>
                    <a:pt x="2086032" y="1408310"/>
                  </a:lnTo>
                  <a:cubicBezTo>
                    <a:pt x="2086211" y="1405988"/>
                    <a:pt x="2086687" y="1403130"/>
                    <a:pt x="2086925" y="1402178"/>
                  </a:cubicBezTo>
                  <a:close/>
                  <a:moveTo>
                    <a:pt x="2003581" y="1402178"/>
                  </a:moveTo>
                  <a:cubicBezTo>
                    <a:pt x="2000724" y="1405988"/>
                    <a:pt x="2008344" y="1403606"/>
                    <a:pt x="2005010" y="1407417"/>
                  </a:cubicBezTo>
                  <a:cubicBezTo>
                    <a:pt x="2004058" y="1405035"/>
                    <a:pt x="1996914" y="1410274"/>
                    <a:pt x="2001200" y="1411226"/>
                  </a:cubicBezTo>
                  <a:lnTo>
                    <a:pt x="2011678" y="1404559"/>
                  </a:lnTo>
                  <a:cubicBezTo>
                    <a:pt x="2009296" y="1402178"/>
                    <a:pt x="2006915" y="1401225"/>
                    <a:pt x="2003581" y="1402178"/>
                  </a:cubicBezTo>
                  <a:close/>
                  <a:moveTo>
                    <a:pt x="1944943" y="1402059"/>
                  </a:moveTo>
                  <a:cubicBezTo>
                    <a:pt x="1943455" y="1401583"/>
                    <a:pt x="1941669" y="1401702"/>
                    <a:pt x="1939288" y="1403130"/>
                  </a:cubicBezTo>
                  <a:cubicBezTo>
                    <a:pt x="1941669" y="1405512"/>
                    <a:pt x="1944526" y="1404559"/>
                    <a:pt x="1943098" y="1408369"/>
                  </a:cubicBezTo>
                  <a:lnTo>
                    <a:pt x="1948813" y="1404559"/>
                  </a:lnTo>
                  <a:cubicBezTo>
                    <a:pt x="1947622" y="1403607"/>
                    <a:pt x="1946431" y="1402535"/>
                    <a:pt x="1944943" y="1402059"/>
                  </a:cubicBezTo>
                  <a:close/>
                  <a:moveTo>
                    <a:pt x="2176584" y="1401556"/>
                  </a:moveTo>
                  <a:lnTo>
                    <a:pt x="2176459" y="1402178"/>
                  </a:lnTo>
                  <a:lnTo>
                    <a:pt x="2176459" y="1401701"/>
                  </a:lnTo>
                  <a:close/>
                  <a:moveTo>
                    <a:pt x="1635917" y="1399320"/>
                  </a:moveTo>
                  <a:cubicBezTo>
                    <a:pt x="1638298" y="1405988"/>
                    <a:pt x="1627820" y="1405988"/>
                    <a:pt x="1621153" y="1411703"/>
                  </a:cubicBezTo>
                  <a:cubicBezTo>
                    <a:pt x="1622106" y="1406464"/>
                    <a:pt x="1631154" y="1405511"/>
                    <a:pt x="1635917" y="1399320"/>
                  </a:cubicBezTo>
                  <a:close/>
                  <a:moveTo>
                    <a:pt x="2043110" y="1398368"/>
                  </a:moveTo>
                  <a:cubicBezTo>
                    <a:pt x="2040252" y="1400273"/>
                    <a:pt x="2039300" y="1396939"/>
                    <a:pt x="2035966" y="1400273"/>
                  </a:cubicBezTo>
                  <a:cubicBezTo>
                    <a:pt x="2036443" y="1401225"/>
                    <a:pt x="2036443" y="1404083"/>
                    <a:pt x="2036443" y="1404083"/>
                  </a:cubicBezTo>
                  <a:cubicBezTo>
                    <a:pt x="2038348" y="1402178"/>
                    <a:pt x="2045015" y="1400273"/>
                    <a:pt x="2043110" y="1398368"/>
                  </a:cubicBezTo>
                  <a:close/>
                  <a:moveTo>
                    <a:pt x="2202177" y="1396463"/>
                  </a:moveTo>
                  <a:cubicBezTo>
                    <a:pt x="2201701" y="1404559"/>
                    <a:pt x="2190271" y="1400749"/>
                    <a:pt x="2184556" y="1404559"/>
                  </a:cubicBezTo>
                  <a:cubicBezTo>
                    <a:pt x="2187890" y="1396463"/>
                    <a:pt x="2195033" y="1404559"/>
                    <a:pt x="2202177" y="1396463"/>
                  </a:cubicBezTo>
                  <a:close/>
                  <a:moveTo>
                    <a:pt x="2177888" y="1395034"/>
                  </a:moveTo>
                  <a:cubicBezTo>
                    <a:pt x="2178365" y="1396939"/>
                    <a:pt x="2180270" y="1396463"/>
                    <a:pt x="2182174" y="1395034"/>
                  </a:cubicBezTo>
                  <a:lnTo>
                    <a:pt x="2176584" y="1401556"/>
                  </a:lnTo>
                  <a:close/>
                  <a:moveTo>
                    <a:pt x="1865469" y="1392177"/>
                  </a:moveTo>
                  <a:cubicBezTo>
                    <a:pt x="1853563" y="1394558"/>
                    <a:pt x="1857849" y="1391224"/>
                    <a:pt x="1846895" y="1393129"/>
                  </a:cubicBezTo>
                  <a:cubicBezTo>
                    <a:pt x="1850229" y="1401225"/>
                    <a:pt x="1857372" y="1397892"/>
                    <a:pt x="1865469" y="1392177"/>
                  </a:cubicBezTo>
                  <a:close/>
                  <a:moveTo>
                    <a:pt x="2466972" y="1391700"/>
                  </a:moveTo>
                  <a:cubicBezTo>
                    <a:pt x="2464115" y="1394558"/>
                    <a:pt x="2463162" y="1396939"/>
                    <a:pt x="2464115" y="1399797"/>
                  </a:cubicBezTo>
                  <a:lnTo>
                    <a:pt x="2469830" y="1395986"/>
                  </a:lnTo>
                  <a:close/>
                  <a:moveTo>
                    <a:pt x="3016088" y="1390272"/>
                  </a:moveTo>
                  <a:cubicBezTo>
                    <a:pt x="3010373" y="1393605"/>
                    <a:pt x="3014660" y="1396939"/>
                    <a:pt x="3014660" y="1400273"/>
                  </a:cubicBezTo>
                  <a:cubicBezTo>
                    <a:pt x="3019898" y="1396939"/>
                    <a:pt x="3018470" y="1392177"/>
                    <a:pt x="3016088" y="1390272"/>
                  </a:cubicBezTo>
                  <a:close/>
                  <a:moveTo>
                    <a:pt x="2229800" y="1389795"/>
                  </a:moveTo>
                  <a:cubicBezTo>
                    <a:pt x="2224085" y="1392177"/>
                    <a:pt x="2225990" y="1394558"/>
                    <a:pt x="2228371" y="1396939"/>
                  </a:cubicBezTo>
                  <a:cubicBezTo>
                    <a:pt x="2232657" y="1394558"/>
                    <a:pt x="2230752" y="1392177"/>
                    <a:pt x="2229800" y="1389795"/>
                  </a:cubicBezTo>
                  <a:close/>
                  <a:moveTo>
                    <a:pt x="1901664" y="1389795"/>
                  </a:moveTo>
                  <a:cubicBezTo>
                    <a:pt x="1894996" y="1395510"/>
                    <a:pt x="1884519" y="1395510"/>
                    <a:pt x="1886900" y="1402178"/>
                  </a:cubicBezTo>
                  <a:cubicBezTo>
                    <a:pt x="1894044" y="1395986"/>
                    <a:pt x="1899759" y="1395510"/>
                    <a:pt x="1901664" y="1389795"/>
                  </a:cubicBezTo>
                  <a:close/>
                  <a:moveTo>
                    <a:pt x="2084249" y="1388888"/>
                  </a:moveTo>
                  <a:lnTo>
                    <a:pt x="2083115" y="1394558"/>
                  </a:lnTo>
                  <a:cubicBezTo>
                    <a:pt x="2080257" y="1395510"/>
                    <a:pt x="2078353" y="1392653"/>
                    <a:pt x="2074542" y="1394558"/>
                  </a:cubicBezTo>
                  <a:cubicBezTo>
                    <a:pt x="2074066" y="1397415"/>
                    <a:pt x="2070256" y="1399797"/>
                    <a:pt x="2073590" y="1402654"/>
                  </a:cubicBezTo>
                  <a:cubicBezTo>
                    <a:pt x="2069304" y="1401702"/>
                    <a:pt x="2063589" y="1404083"/>
                    <a:pt x="2059779" y="1401225"/>
                  </a:cubicBezTo>
                  <a:cubicBezTo>
                    <a:pt x="2065970" y="1399797"/>
                    <a:pt x="2064541" y="1399797"/>
                    <a:pt x="2069304" y="1399797"/>
                  </a:cubicBezTo>
                  <a:cubicBezTo>
                    <a:pt x="2072637" y="1397892"/>
                    <a:pt x="2073590" y="1395986"/>
                    <a:pt x="2071685" y="1394082"/>
                  </a:cubicBezTo>
                  <a:cubicBezTo>
                    <a:pt x="2075971" y="1392177"/>
                    <a:pt x="2079305" y="1395034"/>
                    <a:pt x="2076924" y="1389319"/>
                  </a:cubicBezTo>
                  <a:close/>
                  <a:moveTo>
                    <a:pt x="1704496" y="1388366"/>
                  </a:moveTo>
                  <a:cubicBezTo>
                    <a:pt x="1694971" y="1390748"/>
                    <a:pt x="1699258" y="1389795"/>
                    <a:pt x="1694971" y="1395986"/>
                  </a:cubicBezTo>
                  <a:cubicBezTo>
                    <a:pt x="1693543" y="1394082"/>
                    <a:pt x="1693066" y="1392177"/>
                    <a:pt x="1693543" y="1390748"/>
                  </a:cubicBezTo>
                  <a:cubicBezTo>
                    <a:pt x="1691638" y="1392653"/>
                    <a:pt x="1689733" y="1392653"/>
                    <a:pt x="1688304" y="1392653"/>
                  </a:cubicBezTo>
                  <a:cubicBezTo>
                    <a:pt x="1685923" y="1395986"/>
                    <a:pt x="1691638" y="1393605"/>
                    <a:pt x="1688780" y="1396463"/>
                  </a:cubicBezTo>
                  <a:cubicBezTo>
                    <a:pt x="1685923" y="1397892"/>
                    <a:pt x="1684970" y="1394558"/>
                    <a:pt x="1681636" y="1397892"/>
                  </a:cubicBezTo>
                  <a:cubicBezTo>
                    <a:pt x="1684018" y="1400273"/>
                    <a:pt x="1672588" y="1402178"/>
                    <a:pt x="1675445" y="1404559"/>
                  </a:cubicBezTo>
                  <a:cubicBezTo>
                    <a:pt x="1679255" y="1403130"/>
                    <a:pt x="1674969" y="1407417"/>
                    <a:pt x="1679255" y="1406940"/>
                  </a:cubicBezTo>
                  <a:cubicBezTo>
                    <a:pt x="1683541" y="1404083"/>
                    <a:pt x="1688780" y="1397892"/>
                    <a:pt x="1688780" y="1402654"/>
                  </a:cubicBezTo>
                  <a:cubicBezTo>
                    <a:pt x="1694019" y="1396463"/>
                    <a:pt x="1701163" y="1401225"/>
                    <a:pt x="1702591" y="1395510"/>
                  </a:cubicBezTo>
                  <a:cubicBezTo>
                    <a:pt x="1700686" y="1395986"/>
                    <a:pt x="1698781" y="1395986"/>
                    <a:pt x="1696876" y="1395986"/>
                  </a:cubicBezTo>
                  <a:cubicBezTo>
                    <a:pt x="1701163" y="1393605"/>
                    <a:pt x="1705925" y="1391224"/>
                    <a:pt x="1704496" y="1388366"/>
                  </a:cubicBezTo>
                  <a:close/>
                  <a:moveTo>
                    <a:pt x="2084544" y="1387414"/>
                  </a:moveTo>
                  <a:lnTo>
                    <a:pt x="2085255" y="1387979"/>
                  </a:lnTo>
                  <a:lnTo>
                    <a:pt x="2085020" y="1388843"/>
                  </a:lnTo>
                  <a:lnTo>
                    <a:pt x="2084249" y="1388888"/>
                  </a:lnTo>
                  <a:close/>
                  <a:moveTo>
                    <a:pt x="2034537" y="1385509"/>
                  </a:moveTo>
                  <a:cubicBezTo>
                    <a:pt x="2032632" y="1387414"/>
                    <a:pt x="2030728" y="1387414"/>
                    <a:pt x="2029299" y="1387414"/>
                  </a:cubicBezTo>
                  <a:cubicBezTo>
                    <a:pt x="2033109" y="1389319"/>
                    <a:pt x="2027870" y="1395510"/>
                    <a:pt x="2025489" y="1394082"/>
                  </a:cubicBezTo>
                  <a:cubicBezTo>
                    <a:pt x="2033585" y="1390272"/>
                    <a:pt x="2016916" y="1393129"/>
                    <a:pt x="2018345" y="1395986"/>
                  </a:cubicBezTo>
                  <a:cubicBezTo>
                    <a:pt x="2020250" y="1395510"/>
                    <a:pt x="2021203" y="1396939"/>
                    <a:pt x="2022155" y="1398368"/>
                  </a:cubicBezTo>
                  <a:cubicBezTo>
                    <a:pt x="2021203" y="1401225"/>
                    <a:pt x="2017869" y="1402178"/>
                    <a:pt x="2015487" y="1401225"/>
                  </a:cubicBezTo>
                  <a:cubicBezTo>
                    <a:pt x="2017869" y="1399320"/>
                    <a:pt x="2017392" y="1396939"/>
                    <a:pt x="2015487" y="1395034"/>
                  </a:cubicBezTo>
                  <a:cubicBezTo>
                    <a:pt x="2012630" y="1393605"/>
                    <a:pt x="2006915" y="1400273"/>
                    <a:pt x="2011678" y="1398844"/>
                  </a:cubicBezTo>
                  <a:lnTo>
                    <a:pt x="2011678" y="1398368"/>
                  </a:lnTo>
                  <a:cubicBezTo>
                    <a:pt x="2014059" y="1394082"/>
                    <a:pt x="2012630" y="1402654"/>
                    <a:pt x="2014059" y="1404559"/>
                  </a:cubicBezTo>
                  <a:cubicBezTo>
                    <a:pt x="2023108" y="1401225"/>
                    <a:pt x="2030251" y="1400273"/>
                    <a:pt x="2037395" y="1395510"/>
                  </a:cubicBezTo>
                  <a:cubicBezTo>
                    <a:pt x="2033585" y="1389319"/>
                    <a:pt x="2038824" y="1391224"/>
                    <a:pt x="2034537" y="1385509"/>
                  </a:cubicBezTo>
                  <a:close/>
                  <a:moveTo>
                    <a:pt x="1714498" y="1384557"/>
                  </a:moveTo>
                  <a:cubicBezTo>
                    <a:pt x="1707354" y="1386462"/>
                    <a:pt x="1713069" y="1388843"/>
                    <a:pt x="1710688" y="1391224"/>
                  </a:cubicBezTo>
                  <a:cubicBezTo>
                    <a:pt x="1708783" y="1392653"/>
                    <a:pt x="1706401" y="1393605"/>
                    <a:pt x="1706878" y="1395034"/>
                  </a:cubicBezTo>
                  <a:cubicBezTo>
                    <a:pt x="1709259" y="1394082"/>
                    <a:pt x="1710688" y="1394558"/>
                    <a:pt x="1713545" y="1392177"/>
                  </a:cubicBezTo>
                  <a:lnTo>
                    <a:pt x="1714021" y="1392653"/>
                  </a:lnTo>
                  <a:cubicBezTo>
                    <a:pt x="1712593" y="1391224"/>
                    <a:pt x="1713545" y="1389319"/>
                    <a:pt x="1716879" y="1387890"/>
                  </a:cubicBezTo>
                  <a:close/>
                  <a:moveTo>
                    <a:pt x="2199796" y="1384080"/>
                  </a:moveTo>
                  <a:cubicBezTo>
                    <a:pt x="2205511" y="1385985"/>
                    <a:pt x="2205987" y="1386461"/>
                    <a:pt x="2214560" y="1384080"/>
                  </a:cubicBezTo>
                  <a:cubicBezTo>
                    <a:pt x="2215036" y="1390748"/>
                    <a:pt x="2206464" y="1385985"/>
                    <a:pt x="2203606" y="1392653"/>
                  </a:cubicBezTo>
                  <a:lnTo>
                    <a:pt x="2203606" y="1392176"/>
                  </a:lnTo>
                  <a:cubicBezTo>
                    <a:pt x="2205987" y="1387414"/>
                    <a:pt x="2197891" y="1388366"/>
                    <a:pt x="2199796" y="1384080"/>
                  </a:cubicBezTo>
                  <a:close/>
                  <a:moveTo>
                    <a:pt x="2156934" y="1383434"/>
                  </a:moveTo>
                  <a:lnTo>
                    <a:pt x="2156934" y="1383604"/>
                  </a:lnTo>
                  <a:lnTo>
                    <a:pt x="2154692" y="1384122"/>
                  </a:lnTo>
                  <a:lnTo>
                    <a:pt x="2154552" y="1384080"/>
                  </a:lnTo>
                  <a:close/>
                  <a:moveTo>
                    <a:pt x="1969767" y="1381223"/>
                  </a:moveTo>
                  <a:cubicBezTo>
                    <a:pt x="1965481" y="1385509"/>
                    <a:pt x="1963100" y="1383604"/>
                    <a:pt x="1958814" y="1386938"/>
                  </a:cubicBezTo>
                  <a:cubicBezTo>
                    <a:pt x="1959290" y="1390748"/>
                    <a:pt x="1960719" y="1392177"/>
                    <a:pt x="1964053" y="1394082"/>
                  </a:cubicBezTo>
                  <a:lnTo>
                    <a:pt x="1971196" y="1389319"/>
                  </a:lnTo>
                  <a:cubicBezTo>
                    <a:pt x="1970720" y="1386462"/>
                    <a:pt x="1972625" y="1384080"/>
                    <a:pt x="1969767" y="1381223"/>
                  </a:cubicBezTo>
                  <a:close/>
                  <a:moveTo>
                    <a:pt x="2096450" y="1378901"/>
                  </a:moveTo>
                  <a:cubicBezTo>
                    <a:pt x="2093950" y="1379556"/>
                    <a:pt x="2091212" y="1380747"/>
                    <a:pt x="2088830" y="1381223"/>
                  </a:cubicBezTo>
                  <a:cubicBezTo>
                    <a:pt x="2092164" y="1384080"/>
                    <a:pt x="2096450" y="1384557"/>
                    <a:pt x="2102641" y="1379794"/>
                  </a:cubicBezTo>
                  <a:cubicBezTo>
                    <a:pt x="2101213" y="1378127"/>
                    <a:pt x="2098951" y="1378246"/>
                    <a:pt x="2096450" y="1378901"/>
                  </a:cubicBezTo>
                  <a:close/>
                  <a:moveTo>
                    <a:pt x="2071626" y="1373722"/>
                  </a:moveTo>
                  <a:cubicBezTo>
                    <a:pt x="2069423" y="1374437"/>
                    <a:pt x="2067399" y="1375508"/>
                    <a:pt x="2067399" y="1375508"/>
                  </a:cubicBezTo>
                  <a:cubicBezTo>
                    <a:pt x="2070733" y="1375032"/>
                    <a:pt x="2072161" y="1378842"/>
                    <a:pt x="2076924" y="1374079"/>
                  </a:cubicBezTo>
                  <a:cubicBezTo>
                    <a:pt x="2076210" y="1372651"/>
                    <a:pt x="2073828" y="1373008"/>
                    <a:pt x="2071626" y="1373722"/>
                  </a:cubicBezTo>
                  <a:close/>
                  <a:moveTo>
                    <a:pt x="1983103" y="1373126"/>
                  </a:moveTo>
                  <a:cubicBezTo>
                    <a:pt x="1980721" y="1373603"/>
                    <a:pt x="1978340" y="1374555"/>
                    <a:pt x="1975006" y="1376937"/>
                  </a:cubicBezTo>
                  <a:cubicBezTo>
                    <a:pt x="1976435" y="1378365"/>
                    <a:pt x="1978816" y="1379318"/>
                    <a:pt x="1978816" y="1379318"/>
                  </a:cubicBezTo>
                  <a:lnTo>
                    <a:pt x="1978816" y="1378842"/>
                  </a:lnTo>
                  <a:cubicBezTo>
                    <a:pt x="1977387" y="1376937"/>
                    <a:pt x="1985484" y="1376937"/>
                    <a:pt x="1983103" y="1373126"/>
                  </a:cubicBezTo>
                  <a:close/>
                  <a:moveTo>
                    <a:pt x="2111690" y="1370745"/>
                  </a:moveTo>
                  <a:cubicBezTo>
                    <a:pt x="2109547" y="1372889"/>
                    <a:pt x="2108118" y="1373246"/>
                    <a:pt x="2106809" y="1373246"/>
                  </a:cubicBezTo>
                  <a:lnTo>
                    <a:pt x="2102856" y="1373585"/>
                  </a:lnTo>
                  <a:lnTo>
                    <a:pt x="2102641" y="1373126"/>
                  </a:lnTo>
                  <a:lnTo>
                    <a:pt x="2102641" y="1373603"/>
                  </a:lnTo>
                  <a:lnTo>
                    <a:pt x="2102856" y="1373585"/>
                  </a:lnTo>
                  <a:lnTo>
                    <a:pt x="2104368" y="1376817"/>
                  </a:lnTo>
                  <a:cubicBezTo>
                    <a:pt x="2104308" y="1377770"/>
                    <a:pt x="2104308" y="1378365"/>
                    <a:pt x="2106451" y="1378365"/>
                  </a:cubicBezTo>
                  <a:cubicBezTo>
                    <a:pt x="2110261" y="1375984"/>
                    <a:pt x="2110261" y="1373126"/>
                    <a:pt x="2111690" y="1370745"/>
                  </a:cubicBezTo>
                  <a:close/>
                  <a:moveTo>
                    <a:pt x="2136455" y="1369317"/>
                  </a:moveTo>
                  <a:cubicBezTo>
                    <a:pt x="2134550" y="1376937"/>
                    <a:pt x="2146933" y="1369317"/>
                    <a:pt x="2145028" y="1375508"/>
                  </a:cubicBezTo>
                  <a:cubicBezTo>
                    <a:pt x="2141218" y="1375508"/>
                    <a:pt x="2127883" y="1375508"/>
                    <a:pt x="2136455" y="1369317"/>
                  </a:cubicBezTo>
                  <a:close/>
                  <a:moveTo>
                    <a:pt x="2171221" y="1367412"/>
                  </a:moveTo>
                  <a:cubicBezTo>
                    <a:pt x="2167887" y="1367888"/>
                    <a:pt x="2162172" y="1367888"/>
                    <a:pt x="2163601" y="1372174"/>
                  </a:cubicBezTo>
                  <a:cubicBezTo>
                    <a:pt x="2165030" y="1372174"/>
                    <a:pt x="2172650" y="1370269"/>
                    <a:pt x="2171221" y="1367412"/>
                  </a:cubicBezTo>
                  <a:close/>
                  <a:moveTo>
                    <a:pt x="2219322" y="1365506"/>
                  </a:moveTo>
                  <a:cubicBezTo>
                    <a:pt x="2218370" y="1365506"/>
                    <a:pt x="2215869" y="1366221"/>
                    <a:pt x="2213726" y="1367292"/>
                  </a:cubicBezTo>
                  <a:lnTo>
                    <a:pt x="2210612" y="1370837"/>
                  </a:lnTo>
                  <a:lnTo>
                    <a:pt x="2210274" y="1370745"/>
                  </a:lnTo>
                  <a:lnTo>
                    <a:pt x="2210274" y="1371222"/>
                  </a:lnTo>
                  <a:lnTo>
                    <a:pt x="2210612" y="1370837"/>
                  </a:lnTo>
                  <a:lnTo>
                    <a:pt x="2215512" y="1372174"/>
                  </a:lnTo>
                  <a:cubicBezTo>
                    <a:pt x="2221227" y="1370269"/>
                    <a:pt x="2219322" y="1367888"/>
                    <a:pt x="2219322" y="1365506"/>
                  </a:cubicBezTo>
                  <a:close/>
                  <a:moveTo>
                    <a:pt x="3061332" y="1363601"/>
                  </a:moveTo>
                  <a:cubicBezTo>
                    <a:pt x="3063237" y="1371221"/>
                    <a:pt x="3067047" y="1361220"/>
                    <a:pt x="3071333" y="1370269"/>
                  </a:cubicBezTo>
                  <a:cubicBezTo>
                    <a:pt x="3067523" y="1369792"/>
                    <a:pt x="3053235" y="1369316"/>
                    <a:pt x="3061332" y="1363601"/>
                  </a:cubicBezTo>
                  <a:close/>
                  <a:moveTo>
                    <a:pt x="3079980" y="1360989"/>
                  </a:moveTo>
                  <a:cubicBezTo>
                    <a:pt x="3084668" y="1359047"/>
                    <a:pt x="3087883" y="1364673"/>
                    <a:pt x="3093241" y="1363601"/>
                  </a:cubicBezTo>
                  <a:cubicBezTo>
                    <a:pt x="3084668" y="1367887"/>
                    <a:pt x="3090859" y="1372174"/>
                    <a:pt x="3092764" y="1371697"/>
                  </a:cubicBezTo>
                  <a:cubicBezTo>
                    <a:pt x="3091335" y="1376460"/>
                    <a:pt x="3076095" y="1376936"/>
                    <a:pt x="3079429" y="1384080"/>
                  </a:cubicBezTo>
                  <a:cubicBezTo>
                    <a:pt x="3083239" y="1384080"/>
                    <a:pt x="3087525" y="1381699"/>
                    <a:pt x="3092764" y="1377889"/>
                  </a:cubicBezTo>
                  <a:cubicBezTo>
                    <a:pt x="3085620" y="1388366"/>
                    <a:pt x="3090859" y="1392652"/>
                    <a:pt x="3073238" y="1402654"/>
                  </a:cubicBezTo>
                  <a:cubicBezTo>
                    <a:pt x="3086097" y="1396463"/>
                    <a:pt x="3072285" y="1407416"/>
                    <a:pt x="3071809" y="1412655"/>
                  </a:cubicBezTo>
                  <a:cubicBezTo>
                    <a:pt x="3063237" y="1413608"/>
                    <a:pt x="3074190" y="1405988"/>
                    <a:pt x="3071809" y="1403606"/>
                  </a:cubicBezTo>
                  <a:cubicBezTo>
                    <a:pt x="3060379" y="1408845"/>
                    <a:pt x="3060856" y="1405988"/>
                    <a:pt x="3052283" y="1407892"/>
                  </a:cubicBezTo>
                  <a:cubicBezTo>
                    <a:pt x="3056569" y="1399320"/>
                    <a:pt x="3063237" y="1395986"/>
                    <a:pt x="3067047" y="1388366"/>
                  </a:cubicBezTo>
                  <a:lnTo>
                    <a:pt x="3066570" y="1387890"/>
                  </a:lnTo>
                  <a:cubicBezTo>
                    <a:pt x="3063713" y="1391224"/>
                    <a:pt x="3058474" y="1385985"/>
                    <a:pt x="3066570" y="1385032"/>
                  </a:cubicBezTo>
                  <a:cubicBezTo>
                    <a:pt x="3063713" y="1382175"/>
                    <a:pt x="3061808" y="1382651"/>
                    <a:pt x="3062761" y="1380270"/>
                  </a:cubicBezTo>
                  <a:cubicBezTo>
                    <a:pt x="3068475" y="1375984"/>
                    <a:pt x="3063713" y="1380270"/>
                    <a:pt x="3066570" y="1382175"/>
                  </a:cubicBezTo>
                  <a:cubicBezTo>
                    <a:pt x="3069904" y="1372650"/>
                    <a:pt x="3080382" y="1375031"/>
                    <a:pt x="3081334" y="1365983"/>
                  </a:cubicBezTo>
                  <a:cubicBezTo>
                    <a:pt x="3079429" y="1365030"/>
                    <a:pt x="3077048" y="1365030"/>
                    <a:pt x="3074667" y="1365983"/>
                  </a:cubicBezTo>
                  <a:cubicBezTo>
                    <a:pt x="3076691" y="1363125"/>
                    <a:pt x="3078418" y="1361637"/>
                    <a:pt x="3079980" y="1360989"/>
                  </a:cubicBezTo>
                  <a:close/>
                  <a:moveTo>
                    <a:pt x="1714498" y="1358363"/>
                  </a:moveTo>
                  <a:cubicBezTo>
                    <a:pt x="1714021" y="1361697"/>
                    <a:pt x="1708783" y="1360744"/>
                    <a:pt x="1706402" y="1365030"/>
                  </a:cubicBezTo>
                  <a:lnTo>
                    <a:pt x="1706402" y="1364554"/>
                  </a:lnTo>
                  <a:cubicBezTo>
                    <a:pt x="1708307" y="1359792"/>
                    <a:pt x="1702115" y="1360744"/>
                    <a:pt x="1697829" y="1364554"/>
                  </a:cubicBezTo>
                  <a:cubicBezTo>
                    <a:pt x="1701163" y="1357410"/>
                    <a:pt x="1709259" y="1361697"/>
                    <a:pt x="1714498" y="1358363"/>
                  </a:cubicBezTo>
                  <a:close/>
                  <a:moveTo>
                    <a:pt x="2151219" y="1357410"/>
                  </a:moveTo>
                  <a:cubicBezTo>
                    <a:pt x="2153600" y="1359792"/>
                    <a:pt x="2153600" y="1363601"/>
                    <a:pt x="2153600" y="1363601"/>
                  </a:cubicBezTo>
                  <a:cubicBezTo>
                    <a:pt x="2162649" y="1361697"/>
                    <a:pt x="2159315" y="1353124"/>
                    <a:pt x="2151219" y="1357410"/>
                  </a:cubicBezTo>
                  <a:close/>
                  <a:moveTo>
                    <a:pt x="1932144" y="1357410"/>
                  </a:moveTo>
                  <a:cubicBezTo>
                    <a:pt x="1927858" y="1351695"/>
                    <a:pt x="1921190" y="1362649"/>
                    <a:pt x="1918809" y="1365983"/>
                  </a:cubicBezTo>
                  <a:cubicBezTo>
                    <a:pt x="1925953" y="1363125"/>
                    <a:pt x="1925476" y="1362173"/>
                    <a:pt x="1932144" y="1357410"/>
                  </a:cubicBezTo>
                  <a:close/>
                  <a:moveTo>
                    <a:pt x="1921190" y="1356934"/>
                  </a:moveTo>
                  <a:cubicBezTo>
                    <a:pt x="1917857" y="1360506"/>
                    <a:pt x="1913689" y="1363245"/>
                    <a:pt x="1910117" y="1365745"/>
                  </a:cubicBezTo>
                  <a:lnTo>
                    <a:pt x="1903421" y="1372334"/>
                  </a:lnTo>
                  <a:lnTo>
                    <a:pt x="1902616" y="1372650"/>
                  </a:lnTo>
                  <a:lnTo>
                    <a:pt x="1902616" y="1373126"/>
                  </a:lnTo>
                  <a:lnTo>
                    <a:pt x="1903421" y="1372334"/>
                  </a:lnTo>
                  <a:lnTo>
                    <a:pt x="1915951" y="1367412"/>
                  </a:lnTo>
                  <a:cubicBezTo>
                    <a:pt x="1911665" y="1363601"/>
                    <a:pt x="1922142" y="1360744"/>
                    <a:pt x="1921190" y="1356934"/>
                  </a:cubicBezTo>
                  <a:close/>
                  <a:moveTo>
                    <a:pt x="2248850" y="1355505"/>
                  </a:moveTo>
                  <a:cubicBezTo>
                    <a:pt x="2248850" y="1358839"/>
                    <a:pt x="2244564" y="1361697"/>
                    <a:pt x="2246469" y="1364554"/>
                  </a:cubicBezTo>
                  <a:lnTo>
                    <a:pt x="2252184" y="1360744"/>
                  </a:lnTo>
                  <a:lnTo>
                    <a:pt x="2252660" y="1360744"/>
                  </a:lnTo>
                  <a:cubicBezTo>
                    <a:pt x="2246945" y="1359792"/>
                    <a:pt x="2252660" y="1355029"/>
                    <a:pt x="2248850" y="1355505"/>
                  </a:cubicBezTo>
                  <a:close/>
                  <a:moveTo>
                    <a:pt x="2961319" y="1354553"/>
                  </a:moveTo>
                  <a:cubicBezTo>
                    <a:pt x="2959414" y="1350266"/>
                    <a:pt x="2948461" y="1359792"/>
                    <a:pt x="2953223" y="1361697"/>
                  </a:cubicBezTo>
                  <a:cubicBezTo>
                    <a:pt x="2958462" y="1357886"/>
                    <a:pt x="2954652" y="1356458"/>
                    <a:pt x="2961319" y="1354553"/>
                  </a:cubicBezTo>
                  <a:close/>
                  <a:moveTo>
                    <a:pt x="2145504" y="1352648"/>
                  </a:moveTo>
                  <a:cubicBezTo>
                    <a:pt x="2138836" y="1354077"/>
                    <a:pt x="2138836" y="1356934"/>
                    <a:pt x="2132169" y="1357886"/>
                  </a:cubicBezTo>
                  <a:lnTo>
                    <a:pt x="2132169" y="1358363"/>
                  </a:lnTo>
                  <a:cubicBezTo>
                    <a:pt x="2135026" y="1360268"/>
                    <a:pt x="2139789" y="1357410"/>
                    <a:pt x="2143122" y="1358363"/>
                  </a:cubicBezTo>
                  <a:cubicBezTo>
                    <a:pt x="2138360" y="1356458"/>
                    <a:pt x="2147885" y="1354553"/>
                    <a:pt x="2145504" y="1352648"/>
                  </a:cubicBezTo>
                  <a:close/>
                  <a:moveTo>
                    <a:pt x="2177770" y="1349910"/>
                  </a:moveTo>
                  <a:cubicBezTo>
                    <a:pt x="2176460" y="1349314"/>
                    <a:pt x="2175031" y="1349076"/>
                    <a:pt x="2172650" y="1351695"/>
                  </a:cubicBezTo>
                  <a:cubicBezTo>
                    <a:pt x="2176460" y="1354553"/>
                    <a:pt x="2172174" y="1356934"/>
                    <a:pt x="2176460" y="1356934"/>
                  </a:cubicBezTo>
                  <a:cubicBezTo>
                    <a:pt x="2178365" y="1354553"/>
                    <a:pt x="2182175" y="1352648"/>
                    <a:pt x="2182175" y="1350266"/>
                  </a:cubicBezTo>
                  <a:cubicBezTo>
                    <a:pt x="2180270" y="1351457"/>
                    <a:pt x="2179080" y="1350505"/>
                    <a:pt x="2177770" y="1349910"/>
                  </a:cubicBezTo>
                  <a:close/>
                  <a:moveTo>
                    <a:pt x="1717831" y="1349790"/>
                  </a:moveTo>
                  <a:cubicBezTo>
                    <a:pt x="1720689" y="1355505"/>
                    <a:pt x="1714974" y="1354076"/>
                    <a:pt x="1711164" y="1355505"/>
                  </a:cubicBezTo>
                  <a:cubicBezTo>
                    <a:pt x="1711164" y="1355505"/>
                    <a:pt x="1715927" y="1351695"/>
                    <a:pt x="1717831" y="1349790"/>
                  </a:cubicBezTo>
                  <a:close/>
                  <a:moveTo>
                    <a:pt x="2243135" y="1348838"/>
                  </a:moveTo>
                  <a:cubicBezTo>
                    <a:pt x="2238372" y="1354553"/>
                    <a:pt x="2233134" y="1357886"/>
                    <a:pt x="2226942" y="1355981"/>
                  </a:cubicBezTo>
                  <a:cubicBezTo>
                    <a:pt x="2224085" y="1357410"/>
                    <a:pt x="2224561" y="1359315"/>
                    <a:pt x="2221704" y="1360744"/>
                  </a:cubicBezTo>
                  <a:cubicBezTo>
                    <a:pt x="2223132" y="1363601"/>
                    <a:pt x="2225514" y="1364554"/>
                    <a:pt x="2228371" y="1364078"/>
                  </a:cubicBezTo>
                  <a:cubicBezTo>
                    <a:pt x="2233610" y="1357410"/>
                    <a:pt x="2243135" y="1357410"/>
                    <a:pt x="2243135" y="1348838"/>
                  </a:cubicBezTo>
                  <a:close/>
                  <a:moveTo>
                    <a:pt x="3086752" y="1346695"/>
                  </a:moveTo>
                  <a:cubicBezTo>
                    <a:pt x="3088121" y="1346457"/>
                    <a:pt x="3089431" y="1346457"/>
                    <a:pt x="3090383" y="1347886"/>
                  </a:cubicBezTo>
                  <a:cubicBezTo>
                    <a:pt x="3085144" y="1350267"/>
                    <a:pt x="3085620" y="1352648"/>
                    <a:pt x="3082287" y="1355030"/>
                  </a:cubicBezTo>
                  <a:cubicBezTo>
                    <a:pt x="3083239" y="1351219"/>
                    <a:pt x="3081334" y="1354077"/>
                    <a:pt x="3078953" y="1351219"/>
                  </a:cubicBezTo>
                  <a:cubicBezTo>
                    <a:pt x="3081334" y="1349791"/>
                    <a:pt x="3083239" y="1348362"/>
                    <a:pt x="3082763" y="1346933"/>
                  </a:cubicBezTo>
                  <a:cubicBezTo>
                    <a:pt x="3083954" y="1347409"/>
                    <a:pt x="3085382" y="1346933"/>
                    <a:pt x="3086752" y="1346695"/>
                  </a:cubicBezTo>
                  <a:close/>
                  <a:moveTo>
                    <a:pt x="2122525" y="1338598"/>
                  </a:moveTo>
                  <a:cubicBezTo>
                    <a:pt x="2119905" y="1338241"/>
                    <a:pt x="2117643" y="1339313"/>
                    <a:pt x="2118834" y="1342170"/>
                  </a:cubicBezTo>
                  <a:cubicBezTo>
                    <a:pt x="2124072" y="1336932"/>
                    <a:pt x="2124549" y="1345028"/>
                    <a:pt x="2128359" y="1343599"/>
                  </a:cubicBezTo>
                  <a:cubicBezTo>
                    <a:pt x="2128121" y="1340742"/>
                    <a:pt x="2125144" y="1338956"/>
                    <a:pt x="2122525" y="1338598"/>
                  </a:cubicBezTo>
                  <a:close/>
                  <a:moveTo>
                    <a:pt x="2196939" y="1337884"/>
                  </a:moveTo>
                  <a:cubicBezTo>
                    <a:pt x="2192652" y="1341218"/>
                    <a:pt x="2184556" y="1344075"/>
                    <a:pt x="2186461" y="1347409"/>
                  </a:cubicBezTo>
                  <a:cubicBezTo>
                    <a:pt x="2189795" y="1346457"/>
                    <a:pt x="2196939" y="1343123"/>
                    <a:pt x="2196939" y="1337884"/>
                  </a:cubicBezTo>
                  <a:close/>
                  <a:moveTo>
                    <a:pt x="1774981" y="1337884"/>
                  </a:moveTo>
                  <a:cubicBezTo>
                    <a:pt x="1771648" y="1335027"/>
                    <a:pt x="1764980" y="1341218"/>
                    <a:pt x="1759741" y="1343123"/>
                  </a:cubicBezTo>
                  <a:cubicBezTo>
                    <a:pt x="1763075" y="1345980"/>
                    <a:pt x="1760218" y="1348361"/>
                    <a:pt x="1763075" y="1351219"/>
                  </a:cubicBezTo>
                  <a:cubicBezTo>
                    <a:pt x="1768314" y="1346457"/>
                    <a:pt x="1761646" y="1343599"/>
                    <a:pt x="1774981" y="1337884"/>
                  </a:cubicBezTo>
                  <a:close/>
                  <a:moveTo>
                    <a:pt x="1779744" y="1329788"/>
                  </a:moveTo>
                  <a:cubicBezTo>
                    <a:pt x="1776410" y="1334550"/>
                    <a:pt x="1787840" y="1335503"/>
                    <a:pt x="1788316" y="1330264"/>
                  </a:cubicBezTo>
                  <a:cubicBezTo>
                    <a:pt x="1784506" y="1332645"/>
                    <a:pt x="1783554" y="1327407"/>
                    <a:pt x="1779744" y="1329788"/>
                  </a:cubicBezTo>
                  <a:close/>
                  <a:moveTo>
                    <a:pt x="1686399" y="1323120"/>
                  </a:moveTo>
                  <a:cubicBezTo>
                    <a:pt x="1683065" y="1328835"/>
                    <a:pt x="1686875" y="1334550"/>
                    <a:pt x="1687828" y="1340265"/>
                  </a:cubicBezTo>
                  <a:cubicBezTo>
                    <a:pt x="1687828" y="1340265"/>
                    <a:pt x="1677350" y="1327406"/>
                    <a:pt x="1686399" y="1323120"/>
                  </a:cubicBezTo>
                  <a:close/>
                  <a:moveTo>
                    <a:pt x="2309334" y="1318953"/>
                  </a:moveTo>
                  <a:cubicBezTo>
                    <a:pt x="2306357" y="1320144"/>
                    <a:pt x="2303857" y="1322406"/>
                    <a:pt x="2305524" y="1324073"/>
                  </a:cubicBezTo>
                  <a:cubicBezTo>
                    <a:pt x="2309810" y="1320263"/>
                    <a:pt x="2311238" y="1325025"/>
                    <a:pt x="2316001" y="1320263"/>
                  </a:cubicBezTo>
                  <a:cubicBezTo>
                    <a:pt x="2315763" y="1317644"/>
                    <a:pt x="2312310" y="1317763"/>
                    <a:pt x="2309334" y="1318953"/>
                  </a:cubicBezTo>
                  <a:close/>
                  <a:moveTo>
                    <a:pt x="1714498" y="1317881"/>
                  </a:moveTo>
                  <a:cubicBezTo>
                    <a:pt x="1720213" y="1318834"/>
                    <a:pt x="1712593" y="1326930"/>
                    <a:pt x="1708306" y="1330740"/>
                  </a:cubicBezTo>
                  <a:cubicBezTo>
                    <a:pt x="1706878" y="1326454"/>
                    <a:pt x="1716879" y="1322644"/>
                    <a:pt x="1714498" y="1317881"/>
                  </a:cubicBezTo>
                  <a:close/>
                  <a:moveTo>
                    <a:pt x="1741168" y="1295498"/>
                  </a:moveTo>
                  <a:cubicBezTo>
                    <a:pt x="1744978" y="1294545"/>
                    <a:pt x="1749741" y="1298355"/>
                    <a:pt x="1743073" y="1301689"/>
                  </a:cubicBezTo>
                  <a:cubicBezTo>
                    <a:pt x="1739739" y="1299308"/>
                    <a:pt x="1743073" y="1297879"/>
                    <a:pt x="1741168" y="1295498"/>
                  </a:cubicBezTo>
                  <a:close/>
                  <a:moveTo>
                    <a:pt x="1690209" y="1295021"/>
                  </a:moveTo>
                  <a:cubicBezTo>
                    <a:pt x="1696400" y="1297402"/>
                    <a:pt x="1684494" y="1301212"/>
                    <a:pt x="1680684" y="1305499"/>
                  </a:cubicBezTo>
                  <a:lnTo>
                    <a:pt x="1680207" y="1305022"/>
                  </a:lnTo>
                  <a:cubicBezTo>
                    <a:pt x="1680207" y="1305022"/>
                    <a:pt x="1680207" y="1302165"/>
                    <a:pt x="1679731" y="1301212"/>
                  </a:cubicBezTo>
                  <a:cubicBezTo>
                    <a:pt x="1682112" y="1299784"/>
                    <a:pt x="1690209" y="1298831"/>
                    <a:pt x="1690209" y="1295021"/>
                  </a:cubicBezTo>
                  <a:close/>
                  <a:moveTo>
                    <a:pt x="1826179" y="1293831"/>
                  </a:moveTo>
                  <a:cubicBezTo>
                    <a:pt x="1828441" y="1293236"/>
                    <a:pt x="1831180" y="1293593"/>
                    <a:pt x="1832132" y="1295498"/>
                  </a:cubicBezTo>
                  <a:cubicBezTo>
                    <a:pt x="1828322" y="1299308"/>
                    <a:pt x="1827369" y="1294546"/>
                    <a:pt x="1823083" y="1297879"/>
                  </a:cubicBezTo>
                  <a:cubicBezTo>
                    <a:pt x="1822131" y="1295974"/>
                    <a:pt x="1823917" y="1294426"/>
                    <a:pt x="1826179" y="1293831"/>
                  </a:cubicBezTo>
                  <a:close/>
                  <a:moveTo>
                    <a:pt x="3114672" y="1292640"/>
                  </a:moveTo>
                  <a:cubicBezTo>
                    <a:pt x="3115148" y="1294069"/>
                    <a:pt x="3113362" y="1295736"/>
                    <a:pt x="3111338" y="1296748"/>
                  </a:cubicBezTo>
                  <a:lnTo>
                    <a:pt x="3108758" y="1296845"/>
                  </a:lnTo>
                  <a:close/>
                  <a:moveTo>
                    <a:pt x="3153248" y="1265970"/>
                  </a:moveTo>
                  <a:cubicBezTo>
                    <a:pt x="3150391" y="1269304"/>
                    <a:pt x="3144200" y="1272638"/>
                    <a:pt x="3147533" y="1275972"/>
                  </a:cubicBezTo>
                  <a:cubicBezTo>
                    <a:pt x="3150391" y="1271685"/>
                    <a:pt x="3158487" y="1271209"/>
                    <a:pt x="3153248" y="1265970"/>
                  </a:cubicBezTo>
                  <a:close/>
                  <a:moveTo>
                    <a:pt x="1858802" y="1243110"/>
                  </a:moveTo>
                  <a:cubicBezTo>
                    <a:pt x="1858802" y="1245968"/>
                    <a:pt x="1854516" y="1248825"/>
                    <a:pt x="1849753" y="1251683"/>
                  </a:cubicBezTo>
                  <a:cubicBezTo>
                    <a:pt x="1847848" y="1248349"/>
                    <a:pt x="1855944" y="1243110"/>
                    <a:pt x="1858802" y="1243110"/>
                  </a:cubicBezTo>
                  <a:close/>
                  <a:moveTo>
                    <a:pt x="1857849" y="1233109"/>
                  </a:moveTo>
                  <a:lnTo>
                    <a:pt x="1858325" y="1233109"/>
                  </a:lnTo>
                  <a:lnTo>
                    <a:pt x="1858582" y="1233309"/>
                  </a:lnTo>
                  <a:close/>
                  <a:moveTo>
                    <a:pt x="1866898" y="1230728"/>
                  </a:moveTo>
                  <a:cubicBezTo>
                    <a:pt x="1870708" y="1233109"/>
                    <a:pt x="1864993" y="1234538"/>
                    <a:pt x="1862611" y="1236443"/>
                  </a:cubicBezTo>
                  <a:lnTo>
                    <a:pt x="1858582" y="1233309"/>
                  </a:lnTo>
                  <a:lnTo>
                    <a:pt x="1863088" y="1234538"/>
                  </a:lnTo>
                  <a:cubicBezTo>
                    <a:pt x="1864040" y="1233109"/>
                    <a:pt x="1864516" y="1232157"/>
                    <a:pt x="1866898" y="1230728"/>
                  </a:cubicBezTo>
                  <a:close/>
                  <a:moveTo>
                    <a:pt x="1923095" y="1220250"/>
                  </a:moveTo>
                  <a:cubicBezTo>
                    <a:pt x="1923095" y="1220250"/>
                    <a:pt x="1925952" y="1220726"/>
                    <a:pt x="1926905" y="1222631"/>
                  </a:cubicBezTo>
                  <a:cubicBezTo>
                    <a:pt x="1920237" y="1227394"/>
                    <a:pt x="1915475" y="1234061"/>
                    <a:pt x="1908807" y="1235966"/>
                  </a:cubicBezTo>
                  <a:lnTo>
                    <a:pt x="1908331" y="1235490"/>
                  </a:lnTo>
                  <a:cubicBezTo>
                    <a:pt x="1908331" y="1235490"/>
                    <a:pt x="1910236" y="1233109"/>
                    <a:pt x="1912141" y="1231680"/>
                  </a:cubicBezTo>
                  <a:cubicBezTo>
                    <a:pt x="1912141" y="1230728"/>
                    <a:pt x="1910712" y="1231204"/>
                    <a:pt x="1909760" y="1231680"/>
                  </a:cubicBezTo>
                  <a:cubicBezTo>
                    <a:pt x="1911189" y="1228346"/>
                    <a:pt x="1925952" y="1227394"/>
                    <a:pt x="1920237" y="1222155"/>
                  </a:cubicBezTo>
                  <a:close/>
                  <a:moveTo>
                    <a:pt x="1882137" y="1215964"/>
                  </a:moveTo>
                  <a:cubicBezTo>
                    <a:pt x="1883090" y="1218345"/>
                    <a:pt x="1875946" y="1220250"/>
                    <a:pt x="1878327" y="1222631"/>
                  </a:cubicBezTo>
                  <a:cubicBezTo>
                    <a:pt x="1874994" y="1222631"/>
                    <a:pt x="1872136" y="1222155"/>
                    <a:pt x="1868802" y="1221203"/>
                  </a:cubicBezTo>
                  <a:lnTo>
                    <a:pt x="1868802" y="1221679"/>
                  </a:lnTo>
                  <a:cubicBezTo>
                    <a:pt x="1868802" y="1221679"/>
                    <a:pt x="1868802" y="1224537"/>
                    <a:pt x="1869755" y="1225489"/>
                  </a:cubicBezTo>
                  <a:cubicBezTo>
                    <a:pt x="1866897" y="1225489"/>
                    <a:pt x="1863563" y="1223584"/>
                    <a:pt x="1864516" y="1221203"/>
                  </a:cubicBezTo>
                  <a:cubicBezTo>
                    <a:pt x="1870231" y="1219774"/>
                    <a:pt x="1875470" y="1220250"/>
                    <a:pt x="1882137" y="1215964"/>
                  </a:cubicBezTo>
                  <a:close/>
                  <a:moveTo>
                    <a:pt x="3169918" y="1211678"/>
                  </a:moveTo>
                  <a:cubicBezTo>
                    <a:pt x="3171346" y="1215488"/>
                    <a:pt x="3167060" y="1219298"/>
                    <a:pt x="3165155" y="1222632"/>
                  </a:cubicBezTo>
                  <a:lnTo>
                    <a:pt x="3161345" y="1217869"/>
                  </a:lnTo>
                  <a:close/>
                  <a:moveTo>
                    <a:pt x="3170623" y="1208092"/>
                  </a:moveTo>
                  <a:lnTo>
                    <a:pt x="3169917" y="1208820"/>
                  </a:lnTo>
                  <a:lnTo>
                    <a:pt x="3169441" y="1208820"/>
                  </a:lnTo>
                  <a:close/>
                  <a:moveTo>
                    <a:pt x="1932620" y="1200724"/>
                  </a:moveTo>
                  <a:cubicBezTo>
                    <a:pt x="1929287" y="1205010"/>
                    <a:pt x="1934049" y="1204534"/>
                    <a:pt x="1933096" y="1207868"/>
                  </a:cubicBezTo>
                  <a:cubicBezTo>
                    <a:pt x="1927381" y="1207868"/>
                    <a:pt x="1926905" y="1214059"/>
                    <a:pt x="1920714" y="1217393"/>
                  </a:cubicBezTo>
                  <a:cubicBezTo>
                    <a:pt x="1915475" y="1214535"/>
                    <a:pt x="1901664" y="1225013"/>
                    <a:pt x="1902616" y="1227394"/>
                  </a:cubicBezTo>
                  <a:cubicBezTo>
                    <a:pt x="1900235" y="1229299"/>
                    <a:pt x="1898807" y="1227870"/>
                    <a:pt x="1895949" y="1230251"/>
                  </a:cubicBezTo>
                  <a:lnTo>
                    <a:pt x="1895949" y="1229775"/>
                  </a:lnTo>
                  <a:cubicBezTo>
                    <a:pt x="1901188" y="1218822"/>
                    <a:pt x="1918809" y="1213583"/>
                    <a:pt x="1928810" y="1207391"/>
                  </a:cubicBezTo>
                  <a:cubicBezTo>
                    <a:pt x="1921667" y="1206915"/>
                    <a:pt x="1925953" y="1202629"/>
                    <a:pt x="1932620" y="1200724"/>
                  </a:cubicBezTo>
                  <a:close/>
                  <a:moveTo>
                    <a:pt x="3203731" y="1195962"/>
                  </a:moveTo>
                  <a:cubicBezTo>
                    <a:pt x="3203731" y="1201677"/>
                    <a:pt x="3187538" y="1199772"/>
                    <a:pt x="3191348" y="1206439"/>
                  </a:cubicBezTo>
                  <a:cubicBezTo>
                    <a:pt x="3188967" y="1207392"/>
                    <a:pt x="3187538" y="1206439"/>
                    <a:pt x="3185157" y="1207392"/>
                  </a:cubicBezTo>
                  <a:cubicBezTo>
                    <a:pt x="3183728" y="1204535"/>
                    <a:pt x="3196110" y="1201201"/>
                    <a:pt x="3189443" y="1198343"/>
                  </a:cubicBezTo>
                  <a:cubicBezTo>
                    <a:pt x="3195158" y="1195009"/>
                    <a:pt x="3198492" y="1198343"/>
                    <a:pt x="3203731" y="1195962"/>
                  </a:cubicBezTo>
                  <a:close/>
                  <a:moveTo>
                    <a:pt x="3184205" y="1192628"/>
                  </a:moveTo>
                  <a:lnTo>
                    <a:pt x="3188015" y="1197390"/>
                  </a:lnTo>
                  <a:lnTo>
                    <a:pt x="3170623" y="1208092"/>
                  </a:lnTo>
                  <a:lnTo>
                    <a:pt x="3177776" y="1200724"/>
                  </a:lnTo>
                  <a:cubicBezTo>
                    <a:pt x="3181109" y="1198462"/>
                    <a:pt x="3184205" y="1196200"/>
                    <a:pt x="3184205" y="1192628"/>
                  </a:cubicBezTo>
                  <a:close/>
                  <a:moveTo>
                    <a:pt x="3223733" y="1186436"/>
                  </a:moveTo>
                  <a:cubicBezTo>
                    <a:pt x="3225638" y="1185245"/>
                    <a:pt x="3226472" y="1186198"/>
                    <a:pt x="3226353" y="1187627"/>
                  </a:cubicBezTo>
                  <a:lnTo>
                    <a:pt x="3224113" y="1190555"/>
                  </a:lnTo>
                  <a:lnTo>
                    <a:pt x="3222780" y="1191199"/>
                  </a:lnTo>
                  <a:lnTo>
                    <a:pt x="3223257" y="1191675"/>
                  </a:lnTo>
                  <a:lnTo>
                    <a:pt x="3224113" y="1190555"/>
                  </a:lnTo>
                  <a:lnTo>
                    <a:pt x="3226233" y="1189532"/>
                  </a:lnTo>
                  <a:cubicBezTo>
                    <a:pt x="3228019" y="1189055"/>
                    <a:pt x="3229925" y="1189293"/>
                    <a:pt x="3230401" y="1192151"/>
                  </a:cubicBezTo>
                  <a:cubicBezTo>
                    <a:pt x="3221352" y="1198343"/>
                    <a:pt x="3210398" y="1203581"/>
                    <a:pt x="3198968" y="1207391"/>
                  </a:cubicBezTo>
                  <a:cubicBezTo>
                    <a:pt x="3199921" y="1200724"/>
                    <a:pt x="3212303" y="1200248"/>
                    <a:pt x="3219447" y="1195485"/>
                  </a:cubicBezTo>
                  <a:cubicBezTo>
                    <a:pt x="3223733" y="1192151"/>
                    <a:pt x="3222780" y="1189294"/>
                    <a:pt x="3223733" y="1186436"/>
                  </a:cubicBezTo>
                  <a:close/>
                  <a:moveTo>
                    <a:pt x="3279454" y="1181198"/>
                  </a:moveTo>
                  <a:cubicBezTo>
                    <a:pt x="3271835" y="1186437"/>
                    <a:pt x="3276597" y="1188342"/>
                    <a:pt x="3271835" y="1191675"/>
                  </a:cubicBezTo>
                  <a:cubicBezTo>
                    <a:pt x="3274216" y="1192152"/>
                    <a:pt x="3278502" y="1185960"/>
                    <a:pt x="3279931" y="1190246"/>
                  </a:cubicBezTo>
                  <a:lnTo>
                    <a:pt x="3285645" y="1185960"/>
                  </a:lnTo>
                  <a:cubicBezTo>
                    <a:pt x="3283741" y="1183579"/>
                    <a:pt x="3280883" y="1185008"/>
                    <a:pt x="3279454" y="1181198"/>
                  </a:cubicBezTo>
                  <a:close/>
                  <a:moveTo>
                    <a:pt x="3237068" y="1174054"/>
                  </a:moveTo>
                  <a:cubicBezTo>
                    <a:pt x="3239926" y="1177864"/>
                    <a:pt x="3237068" y="1182150"/>
                    <a:pt x="3235163" y="1186437"/>
                  </a:cubicBezTo>
                  <a:cubicBezTo>
                    <a:pt x="3235163" y="1180722"/>
                    <a:pt x="3231830" y="1180722"/>
                    <a:pt x="3237068" y="1174054"/>
                  </a:cubicBezTo>
                  <a:close/>
                  <a:moveTo>
                    <a:pt x="1803080" y="1172149"/>
                  </a:moveTo>
                  <a:cubicBezTo>
                    <a:pt x="1808319" y="1171673"/>
                    <a:pt x="1794984" y="1178340"/>
                    <a:pt x="1792126" y="1180722"/>
                  </a:cubicBezTo>
                  <a:cubicBezTo>
                    <a:pt x="1786887" y="1181198"/>
                    <a:pt x="1800223" y="1174530"/>
                    <a:pt x="1803080" y="1172149"/>
                  </a:cubicBezTo>
                  <a:close/>
                  <a:moveTo>
                    <a:pt x="1775933" y="1156909"/>
                  </a:moveTo>
                  <a:cubicBezTo>
                    <a:pt x="1779744" y="1159766"/>
                    <a:pt x="1769742" y="1161671"/>
                    <a:pt x="1773076" y="1164529"/>
                  </a:cubicBezTo>
                  <a:lnTo>
                    <a:pt x="1772600" y="1164529"/>
                  </a:lnTo>
                  <a:cubicBezTo>
                    <a:pt x="1762598" y="1167386"/>
                    <a:pt x="1757360" y="1175006"/>
                    <a:pt x="1748311" y="1178340"/>
                  </a:cubicBezTo>
                  <a:cubicBezTo>
                    <a:pt x="1748311" y="1176435"/>
                    <a:pt x="1748311" y="1174530"/>
                    <a:pt x="1746406" y="1172149"/>
                  </a:cubicBezTo>
                  <a:cubicBezTo>
                    <a:pt x="1761170" y="1167386"/>
                    <a:pt x="1765456" y="1167863"/>
                    <a:pt x="1775933" y="1156909"/>
                  </a:cubicBezTo>
                  <a:close/>
                  <a:moveTo>
                    <a:pt x="3187062" y="1144527"/>
                  </a:moveTo>
                  <a:cubicBezTo>
                    <a:pt x="3186109" y="1146908"/>
                    <a:pt x="3177061" y="1154528"/>
                    <a:pt x="3182776" y="1153575"/>
                  </a:cubicBezTo>
                  <a:cubicBezTo>
                    <a:pt x="3183728" y="1151194"/>
                    <a:pt x="3192777" y="1143574"/>
                    <a:pt x="3187062" y="1144527"/>
                  </a:cubicBezTo>
                  <a:close/>
                  <a:moveTo>
                    <a:pt x="1800223" y="1141966"/>
                  </a:moveTo>
                  <a:cubicBezTo>
                    <a:pt x="1802604" y="1140597"/>
                    <a:pt x="1805462" y="1140478"/>
                    <a:pt x="1806414" y="1143574"/>
                  </a:cubicBezTo>
                  <a:cubicBezTo>
                    <a:pt x="1804033" y="1143574"/>
                    <a:pt x="1800699" y="1145479"/>
                    <a:pt x="1796889" y="1147860"/>
                  </a:cubicBezTo>
                  <a:cubicBezTo>
                    <a:pt x="1795937" y="1145955"/>
                    <a:pt x="1797842" y="1143335"/>
                    <a:pt x="1800223" y="1141966"/>
                  </a:cubicBezTo>
                  <a:close/>
                  <a:moveTo>
                    <a:pt x="3234211" y="1136430"/>
                  </a:moveTo>
                  <a:cubicBezTo>
                    <a:pt x="3229448" y="1139764"/>
                    <a:pt x="3226591" y="1143098"/>
                    <a:pt x="3225638" y="1145955"/>
                  </a:cubicBezTo>
                  <a:cubicBezTo>
                    <a:pt x="3231353" y="1140717"/>
                    <a:pt x="3232782" y="1146432"/>
                    <a:pt x="3237544" y="1143574"/>
                  </a:cubicBezTo>
                  <a:cubicBezTo>
                    <a:pt x="3235639" y="1141193"/>
                    <a:pt x="3237544" y="1138812"/>
                    <a:pt x="3234211" y="1136430"/>
                  </a:cubicBezTo>
                  <a:close/>
                  <a:moveTo>
                    <a:pt x="3255165" y="1133573"/>
                  </a:moveTo>
                  <a:cubicBezTo>
                    <a:pt x="3251356" y="1135478"/>
                    <a:pt x="3247546" y="1135954"/>
                    <a:pt x="3243259" y="1139288"/>
                  </a:cubicBezTo>
                  <a:cubicBezTo>
                    <a:pt x="3244212" y="1140240"/>
                    <a:pt x="3244212" y="1143098"/>
                    <a:pt x="3244212" y="1143098"/>
                  </a:cubicBezTo>
                  <a:cubicBezTo>
                    <a:pt x="3248498" y="1141193"/>
                    <a:pt x="3251832" y="1137383"/>
                    <a:pt x="3255165" y="1133573"/>
                  </a:cubicBezTo>
                  <a:close/>
                  <a:moveTo>
                    <a:pt x="3284217" y="1126905"/>
                  </a:moveTo>
                  <a:cubicBezTo>
                    <a:pt x="3281359" y="1126905"/>
                    <a:pt x="3279930" y="1128334"/>
                    <a:pt x="3280883" y="1131192"/>
                  </a:cubicBezTo>
                  <a:cubicBezTo>
                    <a:pt x="3278025" y="1132144"/>
                    <a:pt x="3276120" y="1129763"/>
                    <a:pt x="3274215" y="1128334"/>
                  </a:cubicBezTo>
                  <a:lnTo>
                    <a:pt x="3273739" y="1128334"/>
                  </a:lnTo>
                  <a:cubicBezTo>
                    <a:pt x="3277549" y="1126429"/>
                    <a:pt x="3281359" y="1124524"/>
                    <a:pt x="3284217" y="1126905"/>
                  </a:cubicBezTo>
                  <a:close/>
                  <a:moveTo>
                    <a:pt x="3286956" y="1117069"/>
                  </a:moveTo>
                  <a:lnTo>
                    <a:pt x="3287060" y="1117149"/>
                  </a:lnTo>
                  <a:lnTo>
                    <a:pt x="3286598" y="1117380"/>
                  </a:lnTo>
                  <a:close/>
                  <a:moveTo>
                    <a:pt x="3232306" y="1116904"/>
                  </a:moveTo>
                  <a:cubicBezTo>
                    <a:pt x="3228019" y="1124524"/>
                    <a:pt x="3223257" y="1122619"/>
                    <a:pt x="3216113" y="1125476"/>
                  </a:cubicBezTo>
                  <a:cubicBezTo>
                    <a:pt x="3215161" y="1120238"/>
                    <a:pt x="3226591" y="1122143"/>
                    <a:pt x="3232306" y="1116904"/>
                  </a:cubicBezTo>
                  <a:close/>
                  <a:moveTo>
                    <a:pt x="3189920" y="1115952"/>
                  </a:moveTo>
                  <a:cubicBezTo>
                    <a:pt x="3186109" y="1118333"/>
                    <a:pt x="3184204" y="1123095"/>
                    <a:pt x="3184204" y="1123095"/>
                  </a:cubicBezTo>
                  <a:cubicBezTo>
                    <a:pt x="3187538" y="1119285"/>
                    <a:pt x="3188967" y="1121667"/>
                    <a:pt x="3192301" y="1118809"/>
                  </a:cubicBezTo>
                  <a:close/>
                  <a:moveTo>
                    <a:pt x="3293266" y="1114047"/>
                  </a:moveTo>
                  <a:cubicBezTo>
                    <a:pt x="3294694" y="1116428"/>
                    <a:pt x="3290884" y="1118809"/>
                    <a:pt x="3292313" y="1121190"/>
                  </a:cubicBezTo>
                  <a:lnTo>
                    <a:pt x="3287060" y="1117149"/>
                  </a:lnTo>
                  <a:close/>
                  <a:moveTo>
                    <a:pt x="2737958" y="1111665"/>
                  </a:moveTo>
                  <a:cubicBezTo>
                    <a:pt x="2731767" y="1114523"/>
                    <a:pt x="2736054" y="1120714"/>
                    <a:pt x="2740340" y="1117856"/>
                  </a:cubicBezTo>
                  <a:cubicBezTo>
                    <a:pt x="2737958" y="1115475"/>
                    <a:pt x="2741292" y="1113570"/>
                    <a:pt x="2737958" y="1111665"/>
                  </a:cubicBezTo>
                  <a:close/>
                  <a:moveTo>
                    <a:pt x="3200397" y="1106427"/>
                  </a:moveTo>
                  <a:lnTo>
                    <a:pt x="3193253" y="1111665"/>
                  </a:lnTo>
                  <a:cubicBezTo>
                    <a:pt x="3192777" y="1114047"/>
                    <a:pt x="3194206" y="1118809"/>
                    <a:pt x="3194206" y="1118809"/>
                  </a:cubicBezTo>
                  <a:cubicBezTo>
                    <a:pt x="3195158" y="1112618"/>
                    <a:pt x="3202778" y="1111665"/>
                    <a:pt x="3200397" y="1106427"/>
                  </a:cubicBezTo>
                  <a:close/>
                  <a:moveTo>
                    <a:pt x="1867374" y="1101664"/>
                  </a:moveTo>
                  <a:cubicBezTo>
                    <a:pt x="1875946" y="1100711"/>
                    <a:pt x="1877851" y="1099759"/>
                    <a:pt x="1884042" y="1101664"/>
                  </a:cubicBezTo>
                  <a:cubicBezTo>
                    <a:pt x="1868803" y="1112141"/>
                    <a:pt x="1849276" y="1115951"/>
                    <a:pt x="1839751" y="1131191"/>
                  </a:cubicBezTo>
                  <a:cubicBezTo>
                    <a:pt x="1840228" y="1128334"/>
                    <a:pt x="1843561" y="1120238"/>
                    <a:pt x="1835465" y="1125000"/>
                  </a:cubicBezTo>
                  <a:cubicBezTo>
                    <a:pt x="1835465" y="1120714"/>
                    <a:pt x="1853086" y="1118809"/>
                    <a:pt x="1847848" y="1112618"/>
                  </a:cubicBezTo>
                  <a:cubicBezTo>
                    <a:pt x="1851181" y="1112141"/>
                    <a:pt x="1853086" y="1114523"/>
                    <a:pt x="1855944" y="1114999"/>
                  </a:cubicBezTo>
                  <a:cubicBezTo>
                    <a:pt x="1862135" y="1111665"/>
                    <a:pt x="1865945" y="1108331"/>
                    <a:pt x="1863088" y="1104521"/>
                  </a:cubicBezTo>
                  <a:cubicBezTo>
                    <a:pt x="1864516" y="1104521"/>
                    <a:pt x="1870708" y="1105950"/>
                    <a:pt x="1867374" y="1101664"/>
                  </a:cubicBezTo>
                  <a:close/>
                  <a:moveTo>
                    <a:pt x="3218971" y="1094520"/>
                  </a:moveTo>
                  <a:cubicBezTo>
                    <a:pt x="3216113" y="1099283"/>
                    <a:pt x="3208493" y="1104045"/>
                    <a:pt x="3209922" y="1108808"/>
                  </a:cubicBezTo>
                  <a:cubicBezTo>
                    <a:pt x="3206588" y="1106903"/>
                    <a:pt x="3209922" y="1104521"/>
                    <a:pt x="3207541" y="1102616"/>
                  </a:cubicBezTo>
                  <a:cubicBezTo>
                    <a:pt x="3201826" y="1107379"/>
                    <a:pt x="3206588" y="1098807"/>
                    <a:pt x="3200873" y="1102616"/>
                  </a:cubicBezTo>
                  <a:cubicBezTo>
                    <a:pt x="3202302" y="1105950"/>
                    <a:pt x="3200873" y="1109284"/>
                    <a:pt x="3202302" y="1112618"/>
                  </a:cubicBezTo>
                  <a:cubicBezTo>
                    <a:pt x="3209922" y="1106903"/>
                    <a:pt x="3207065" y="1113570"/>
                    <a:pt x="3212779" y="1111189"/>
                  </a:cubicBezTo>
                  <a:cubicBezTo>
                    <a:pt x="3213256" y="1107855"/>
                    <a:pt x="3215637" y="1104998"/>
                    <a:pt x="3218971" y="1101664"/>
                  </a:cubicBezTo>
                  <a:cubicBezTo>
                    <a:pt x="3228496" y="1103569"/>
                    <a:pt x="3216113" y="1110713"/>
                    <a:pt x="3226114" y="1110713"/>
                  </a:cubicBezTo>
                  <a:cubicBezTo>
                    <a:pt x="3214208" y="1123572"/>
                    <a:pt x="3202778" y="1125953"/>
                    <a:pt x="3188014" y="1140240"/>
                  </a:cubicBezTo>
                  <a:cubicBezTo>
                    <a:pt x="3189443" y="1143574"/>
                    <a:pt x="3194206" y="1142145"/>
                    <a:pt x="3194206" y="1142145"/>
                  </a:cubicBezTo>
                  <a:lnTo>
                    <a:pt x="3193730" y="1142145"/>
                  </a:lnTo>
                  <a:cubicBezTo>
                    <a:pt x="3186586" y="1146908"/>
                    <a:pt x="3186109" y="1151670"/>
                    <a:pt x="3188967" y="1156433"/>
                  </a:cubicBezTo>
                  <a:cubicBezTo>
                    <a:pt x="3193730" y="1155004"/>
                    <a:pt x="3200397" y="1148337"/>
                    <a:pt x="3201349" y="1155004"/>
                  </a:cubicBezTo>
                  <a:cubicBezTo>
                    <a:pt x="3206112" y="1150241"/>
                    <a:pt x="3208017" y="1154528"/>
                    <a:pt x="3212303" y="1151670"/>
                  </a:cubicBezTo>
                  <a:cubicBezTo>
                    <a:pt x="3211351" y="1147384"/>
                    <a:pt x="3207541" y="1150241"/>
                    <a:pt x="3205636" y="1148813"/>
                  </a:cubicBezTo>
                  <a:cubicBezTo>
                    <a:pt x="3217066" y="1142621"/>
                    <a:pt x="3222780" y="1130239"/>
                    <a:pt x="3233258" y="1128810"/>
                  </a:cubicBezTo>
                  <a:cubicBezTo>
                    <a:pt x="3234211" y="1129763"/>
                    <a:pt x="3232306" y="1131192"/>
                    <a:pt x="3234211" y="1132620"/>
                  </a:cubicBezTo>
                  <a:cubicBezTo>
                    <a:pt x="3238497" y="1132620"/>
                    <a:pt x="3238497" y="1129287"/>
                    <a:pt x="3240878" y="1126429"/>
                  </a:cubicBezTo>
                  <a:cubicBezTo>
                    <a:pt x="3240402" y="1128810"/>
                    <a:pt x="3241355" y="1129763"/>
                    <a:pt x="3244688" y="1128334"/>
                  </a:cubicBezTo>
                  <a:cubicBezTo>
                    <a:pt x="3243736" y="1127381"/>
                    <a:pt x="3242307" y="1125953"/>
                    <a:pt x="3243736" y="1124524"/>
                  </a:cubicBezTo>
                  <a:cubicBezTo>
                    <a:pt x="3246117" y="1125000"/>
                    <a:pt x="3248022" y="1127381"/>
                    <a:pt x="3251832" y="1123095"/>
                  </a:cubicBezTo>
                  <a:cubicBezTo>
                    <a:pt x="3244212" y="1121667"/>
                    <a:pt x="3253261" y="1118809"/>
                    <a:pt x="3251832" y="1114999"/>
                  </a:cubicBezTo>
                  <a:cubicBezTo>
                    <a:pt x="3247069" y="1116904"/>
                    <a:pt x="3243736" y="1119285"/>
                    <a:pt x="3240402" y="1123572"/>
                  </a:cubicBezTo>
                  <a:cubicBezTo>
                    <a:pt x="3241831" y="1119761"/>
                    <a:pt x="3238497" y="1122619"/>
                    <a:pt x="3236592" y="1118809"/>
                  </a:cubicBezTo>
                  <a:cubicBezTo>
                    <a:pt x="3238973" y="1116904"/>
                    <a:pt x="3244688" y="1114523"/>
                    <a:pt x="3240878" y="1112618"/>
                  </a:cubicBezTo>
                  <a:cubicBezTo>
                    <a:pt x="3233734" y="1118809"/>
                    <a:pt x="3229924" y="1114047"/>
                    <a:pt x="3224686" y="1114999"/>
                  </a:cubicBezTo>
                  <a:cubicBezTo>
                    <a:pt x="3230877" y="1111189"/>
                    <a:pt x="3235163" y="1109284"/>
                    <a:pt x="3237544" y="1105474"/>
                  </a:cubicBezTo>
                  <a:cubicBezTo>
                    <a:pt x="3235163" y="1103569"/>
                    <a:pt x="3230877" y="1108332"/>
                    <a:pt x="3228019" y="1107855"/>
                  </a:cubicBezTo>
                  <a:cubicBezTo>
                    <a:pt x="3228972" y="1104045"/>
                    <a:pt x="3232782" y="1104045"/>
                    <a:pt x="3236592" y="1101664"/>
                  </a:cubicBezTo>
                  <a:cubicBezTo>
                    <a:pt x="3234687" y="1100235"/>
                    <a:pt x="3236116" y="1098330"/>
                    <a:pt x="3234687" y="1096902"/>
                  </a:cubicBezTo>
                  <a:cubicBezTo>
                    <a:pt x="3231829" y="1097854"/>
                    <a:pt x="3228019" y="1103569"/>
                    <a:pt x="3226591" y="1101188"/>
                  </a:cubicBezTo>
                  <a:cubicBezTo>
                    <a:pt x="3228019" y="1094520"/>
                    <a:pt x="3221352" y="1103093"/>
                    <a:pt x="3218971" y="1094520"/>
                  </a:cubicBezTo>
                  <a:close/>
                  <a:moveTo>
                    <a:pt x="3231353" y="1089758"/>
                  </a:moveTo>
                  <a:cubicBezTo>
                    <a:pt x="3232782" y="1091663"/>
                    <a:pt x="3228019" y="1094044"/>
                    <a:pt x="3231353" y="1095949"/>
                  </a:cubicBezTo>
                  <a:cubicBezTo>
                    <a:pt x="3233258" y="1094044"/>
                    <a:pt x="3235163" y="1093568"/>
                    <a:pt x="3236592" y="1093568"/>
                  </a:cubicBezTo>
                  <a:cubicBezTo>
                    <a:pt x="3234687" y="1092615"/>
                    <a:pt x="3234211" y="1087376"/>
                    <a:pt x="3231353" y="1089758"/>
                  </a:cubicBezTo>
                  <a:close/>
                  <a:moveTo>
                    <a:pt x="3264215" y="1082614"/>
                  </a:moveTo>
                  <a:cubicBezTo>
                    <a:pt x="3264215" y="1083567"/>
                    <a:pt x="3258500" y="1090710"/>
                    <a:pt x="3255166" y="1085948"/>
                  </a:cubicBezTo>
                  <a:cubicBezTo>
                    <a:pt x="3258976" y="1081662"/>
                    <a:pt x="3261357" y="1082614"/>
                    <a:pt x="3264215" y="1082614"/>
                  </a:cubicBezTo>
                  <a:close/>
                  <a:moveTo>
                    <a:pt x="1910236" y="1082138"/>
                  </a:moveTo>
                  <a:cubicBezTo>
                    <a:pt x="1908808" y="1086424"/>
                    <a:pt x="1897854" y="1090234"/>
                    <a:pt x="1895949" y="1094521"/>
                  </a:cubicBezTo>
                  <a:cubicBezTo>
                    <a:pt x="1890710" y="1089758"/>
                    <a:pt x="1886900" y="1100712"/>
                    <a:pt x="1881661" y="1097854"/>
                  </a:cubicBezTo>
                  <a:lnTo>
                    <a:pt x="1881185" y="1097378"/>
                  </a:lnTo>
                  <a:cubicBezTo>
                    <a:pt x="1881185" y="1097378"/>
                    <a:pt x="1883566" y="1094997"/>
                    <a:pt x="1882614" y="1093568"/>
                  </a:cubicBezTo>
                  <a:cubicBezTo>
                    <a:pt x="1892615" y="1093568"/>
                    <a:pt x="1898806" y="1084996"/>
                    <a:pt x="1910236" y="1082138"/>
                  </a:cubicBezTo>
                  <a:close/>
                  <a:moveTo>
                    <a:pt x="3292314" y="1069279"/>
                  </a:moveTo>
                  <a:cubicBezTo>
                    <a:pt x="3298028" y="1067850"/>
                    <a:pt x="3295647" y="1071660"/>
                    <a:pt x="3299457" y="1074994"/>
                  </a:cubicBezTo>
                  <a:cubicBezTo>
                    <a:pt x="3295171" y="1077851"/>
                    <a:pt x="3291361" y="1072136"/>
                    <a:pt x="3292314" y="1069279"/>
                  </a:cubicBezTo>
                  <a:close/>
                  <a:moveTo>
                    <a:pt x="3385658" y="1066898"/>
                  </a:moveTo>
                  <a:cubicBezTo>
                    <a:pt x="3390420" y="1072137"/>
                    <a:pt x="3378038" y="1079281"/>
                    <a:pt x="3372799" y="1079281"/>
                  </a:cubicBezTo>
                  <a:cubicBezTo>
                    <a:pt x="3372799" y="1072613"/>
                    <a:pt x="3366608" y="1079281"/>
                    <a:pt x="3361369" y="1079757"/>
                  </a:cubicBezTo>
                  <a:cubicBezTo>
                    <a:pt x="3372323" y="1071661"/>
                    <a:pt x="3374228" y="1071661"/>
                    <a:pt x="3385658" y="1066898"/>
                  </a:cubicBezTo>
                  <a:close/>
                  <a:moveTo>
                    <a:pt x="1939288" y="1065945"/>
                  </a:moveTo>
                  <a:cubicBezTo>
                    <a:pt x="1941669" y="1072136"/>
                    <a:pt x="1933096" y="1072136"/>
                    <a:pt x="1928334" y="1074518"/>
                  </a:cubicBezTo>
                  <a:cubicBezTo>
                    <a:pt x="1927858" y="1071660"/>
                    <a:pt x="1936430" y="1068803"/>
                    <a:pt x="1939288" y="1065945"/>
                  </a:cubicBezTo>
                  <a:close/>
                  <a:moveTo>
                    <a:pt x="3258023" y="1063564"/>
                  </a:moveTo>
                  <a:cubicBezTo>
                    <a:pt x="3258975" y="1066422"/>
                    <a:pt x="3255165" y="1069755"/>
                    <a:pt x="3256118" y="1072613"/>
                  </a:cubicBezTo>
                  <a:cubicBezTo>
                    <a:pt x="3254213" y="1071184"/>
                    <a:pt x="3247069" y="1066898"/>
                    <a:pt x="3248022" y="1074042"/>
                  </a:cubicBezTo>
                  <a:cubicBezTo>
                    <a:pt x="3246593" y="1074042"/>
                    <a:pt x="3244688" y="1074518"/>
                    <a:pt x="3242783" y="1076423"/>
                  </a:cubicBezTo>
                  <a:cubicBezTo>
                    <a:pt x="3240878" y="1070231"/>
                    <a:pt x="3254213" y="1067374"/>
                    <a:pt x="3258023" y="1063564"/>
                  </a:cubicBezTo>
                  <a:close/>
                  <a:moveTo>
                    <a:pt x="1974418" y="1047811"/>
                  </a:moveTo>
                  <a:cubicBezTo>
                    <a:pt x="1974768" y="1047938"/>
                    <a:pt x="1972982" y="1049277"/>
                    <a:pt x="1967386" y="1052611"/>
                  </a:cubicBezTo>
                  <a:cubicBezTo>
                    <a:pt x="1965005" y="1057849"/>
                    <a:pt x="1959290" y="1057849"/>
                    <a:pt x="1957385" y="1062136"/>
                  </a:cubicBezTo>
                  <a:cubicBezTo>
                    <a:pt x="1955480" y="1062136"/>
                    <a:pt x="1954051" y="1061660"/>
                    <a:pt x="1952146" y="1060707"/>
                  </a:cubicBezTo>
                  <a:cubicBezTo>
                    <a:pt x="1950718" y="1063564"/>
                    <a:pt x="1948812" y="1067375"/>
                    <a:pt x="1942145" y="1067375"/>
                  </a:cubicBezTo>
                  <a:cubicBezTo>
                    <a:pt x="1946431" y="1060231"/>
                    <a:pt x="1952146" y="1060231"/>
                    <a:pt x="1958814" y="1058326"/>
                  </a:cubicBezTo>
                  <a:cubicBezTo>
                    <a:pt x="1953099" y="1057968"/>
                    <a:pt x="1973369" y="1047431"/>
                    <a:pt x="1974418" y="1047811"/>
                  </a:cubicBezTo>
                  <a:close/>
                  <a:moveTo>
                    <a:pt x="3338033" y="1043562"/>
                  </a:moveTo>
                  <a:cubicBezTo>
                    <a:pt x="3340415" y="1045943"/>
                    <a:pt x="3333271" y="1048324"/>
                    <a:pt x="3337081" y="1050705"/>
                  </a:cubicBezTo>
                  <a:cubicBezTo>
                    <a:pt x="3328985" y="1054515"/>
                    <a:pt x="3333271" y="1043085"/>
                    <a:pt x="3338033" y="1043562"/>
                  </a:cubicBezTo>
                  <a:close/>
                  <a:moveTo>
                    <a:pt x="3489957" y="1037370"/>
                  </a:moveTo>
                  <a:cubicBezTo>
                    <a:pt x="3489957" y="1037370"/>
                    <a:pt x="3492815" y="1040228"/>
                    <a:pt x="3495196" y="1037846"/>
                  </a:cubicBezTo>
                  <a:cubicBezTo>
                    <a:pt x="3495196" y="1042609"/>
                    <a:pt x="3486623" y="1044037"/>
                    <a:pt x="3485671" y="1040704"/>
                  </a:cubicBezTo>
                  <a:close/>
                  <a:moveTo>
                    <a:pt x="3457274" y="1030524"/>
                  </a:moveTo>
                  <a:cubicBezTo>
                    <a:pt x="3459596" y="1030465"/>
                    <a:pt x="3462096" y="1031179"/>
                    <a:pt x="3462810" y="1033084"/>
                  </a:cubicBezTo>
                  <a:cubicBezTo>
                    <a:pt x="3460429" y="1034037"/>
                    <a:pt x="3458048" y="1034513"/>
                    <a:pt x="3455190" y="1035465"/>
                  </a:cubicBezTo>
                  <a:cubicBezTo>
                    <a:pt x="3455190" y="1034037"/>
                    <a:pt x="3455190" y="1031179"/>
                    <a:pt x="3452809" y="1032608"/>
                  </a:cubicBezTo>
                  <a:cubicBezTo>
                    <a:pt x="3452809" y="1031417"/>
                    <a:pt x="3454952" y="1030584"/>
                    <a:pt x="3457274" y="1030524"/>
                  </a:cubicBezTo>
                  <a:close/>
                  <a:moveTo>
                    <a:pt x="3414233" y="1023083"/>
                  </a:moveTo>
                  <a:cubicBezTo>
                    <a:pt x="3416614" y="1025941"/>
                    <a:pt x="3410899" y="1029274"/>
                    <a:pt x="3414709" y="1032132"/>
                  </a:cubicBezTo>
                  <a:cubicBezTo>
                    <a:pt x="3409471" y="1033561"/>
                    <a:pt x="3408518" y="1022607"/>
                    <a:pt x="3414233" y="1023083"/>
                  </a:cubicBezTo>
                  <a:close/>
                  <a:moveTo>
                    <a:pt x="3495195" y="1021654"/>
                  </a:moveTo>
                  <a:cubicBezTo>
                    <a:pt x="3490909" y="1021654"/>
                    <a:pt x="3484717" y="1026893"/>
                    <a:pt x="3481860" y="1022607"/>
                  </a:cubicBezTo>
                  <a:cubicBezTo>
                    <a:pt x="3487099" y="1019749"/>
                    <a:pt x="3491861" y="1018797"/>
                    <a:pt x="3495195" y="1021654"/>
                  </a:cubicBezTo>
                  <a:close/>
                  <a:moveTo>
                    <a:pt x="3398695" y="1014272"/>
                  </a:moveTo>
                  <a:cubicBezTo>
                    <a:pt x="3400660" y="1013320"/>
                    <a:pt x="3402327" y="1013320"/>
                    <a:pt x="3403279" y="1015463"/>
                  </a:cubicBezTo>
                  <a:cubicBezTo>
                    <a:pt x="3396611" y="1021178"/>
                    <a:pt x="3403279" y="1019749"/>
                    <a:pt x="3405660" y="1021178"/>
                  </a:cubicBezTo>
                  <a:cubicBezTo>
                    <a:pt x="3403755" y="1026417"/>
                    <a:pt x="3397088" y="1024512"/>
                    <a:pt x="3403755" y="1027369"/>
                  </a:cubicBezTo>
                  <a:cubicBezTo>
                    <a:pt x="3400422" y="1028798"/>
                    <a:pt x="3398516" y="1027846"/>
                    <a:pt x="3394706" y="1030703"/>
                  </a:cubicBezTo>
                  <a:cubicBezTo>
                    <a:pt x="3392325" y="1027846"/>
                    <a:pt x="3392325" y="1024036"/>
                    <a:pt x="3391849" y="1018797"/>
                  </a:cubicBezTo>
                  <a:lnTo>
                    <a:pt x="3392325" y="1018797"/>
                  </a:lnTo>
                  <a:cubicBezTo>
                    <a:pt x="3394468" y="1017130"/>
                    <a:pt x="3396730" y="1015225"/>
                    <a:pt x="3398695" y="1014272"/>
                  </a:cubicBezTo>
                  <a:close/>
                  <a:moveTo>
                    <a:pt x="3378991" y="1002128"/>
                  </a:moveTo>
                  <a:cubicBezTo>
                    <a:pt x="3374943" y="999033"/>
                    <a:pt x="3371609" y="1000580"/>
                    <a:pt x="3368394" y="1003259"/>
                  </a:cubicBezTo>
                  <a:lnTo>
                    <a:pt x="3358862" y="1010897"/>
                  </a:lnTo>
                  <a:lnTo>
                    <a:pt x="3358512" y="1010700"/>
                  </a:lnTo>
                  <a:lnTo>
                    <a:pt x="3358512" y="1011177"/>
                  </a:lnTo>
                  <a:lnTo>
                    <a:pt x="3358862" y="1010897"/>
                  </a:lnTo>
                  <a:lnTo>
                    <a:pt x="3361786" y="1012546"/>
                  </a:lnTo>
                  <a:cubicBezTo>
                    <a:pt x="3362917" y="1012963"/>
                    <a:pt x="3363989" y="1013558"/>
                    <a:pt x="3364703" y="1015463"/>
                  </a:cubicBezTo>
                  <a:cubicBezTo>
                    <a:pt x="3368037" y="1013082"/>
                    <a:pt x="3370418" y="1014034"/>
                    <a:pt x="3374228" y="1010224"/>
                  </a:cubicBezTo>
                  <a:cubicBezTo>
                    <a:pt x="3368989" y="1007843"/>
                    <a:pt x="3375181" y="1004985"/>
                    <a:pt x="3378991" y="1002128"/>
                  </a:cubicBezTo>
                  <a:close/>
                  <a:moveTo>
                    <a:pt x="3359423" y="997523"/>
                  </a:moveTo>
                  <a:lnTo>
                    <a:pt x="3358287" y="999045"/>
                  </a:lnTo>
                  <a:lnTo>
                    <a:pt x="3357559" y="999270"/>
                  </a:lnTo>
                  <a:close/>
                  <a:moveTo>
                    <a:pt x="3361517" y="995559"/>
                  </a:moveTo>
                  <a:lnTo>
                    <a:pt x="3359423" y="997523"/>
                  </a:lnTo>
                  <a:lnTo>
                    <a:pt x="3359762" y="997068"/>
                  </a:lnTo>
                  <a:close/>
                  <a:moveTo>
                    <a:pt x="3365179" y="992126"/>
                  </a:moveTo>
                  <a:lnTo>
                    <a:pt x="3365040" y="992532"/>
                  </a:lnTo>
                  <a:lnTo>
                    <a:pt x="3361517" y="995559"/>
                  </a:lnTo>
                  <a:close/>
                  <a:moveTo>
                    <a:pt x="3728558" y="981173"/>
                  </a:moveTo>
                  <a:lnTo>
                    <a:pt x="3730939" y="984031"/>
                  </a:lnTo>
                  <a:cubicBezTo>
                    <a:pt x="3730939" y="984031"/>
                    <a:pt x="3735702" y="981173"/>
                    <a:pt x="3737131" y="982602"/>
                  </a:cubicBezTo>
                  <a:cubicBezTo>
                    <a:pt x="3740941" y="987364"/>
                    <a:pt x="3733321" y="982602"/>
                    <a:pt x="3729987" y="988317"/>
                  </a:cubicBezTo>
                  <a:cubicBezTo>
                    <a:pt x="3729987" y="988317"/>
                    <a:pt x="3722843" y="984031"/>
                    <a:pt x="3728558" y="981173"/>
                  </a:cubicBezTo>
                  <a:close/>
                  <a:moveTo>
                    <a:pt x="3717605" y="968790"/>
                  </a:moveTo>
                  <a:cubicBezTo>
                    <a:pt x="3718557" y="971171"/>
                    <a:pt x="3720462" y="973076"/>
                    <a:pt x="3716652" y="975934"/>
                  </a:cubicBezTo>
                  <a:lnTo>
                    <a:pt x="3712366" y="971171"/>
                  </a:lnTo>
                  <a:cubicBezTo>
                    <a:pt x="3712366" y="971171"/>
                    <a:pt x="3715700" y="970219"/>
                    <a:pt x="3717605" y="968790"/>
                  </a:cubicBezTo>
                  <a:close/>
                  <a:moveTo>
                    <a:pt x="3707603" y="965933"/>
                  </a:moveTo>
                  <a:cubicBezTo>
                    <a:pt x="3713794" y="963552"/>
                    <a:pt x="3718557" y="968314"/>
                    <a:pt x="3709508" y="970695"/>
                  </a:cubicBezTo>
                  <a:cubicBezTo>
                    <a:pt x="3709508" y="970695"/>
                    <a:pt x="3708079" y="967362"/>
                    <a:pt x="3707603" y="965933"/>
                  </a:cubicBezTo>
                  <a:close/>
                  <a:moveTo>
                    <a:pt x="2140741" y="952121"/>
                  </a:moveTo>
                  <a:lnTo>
                    <a:pt x="2141278" y="952267"/>
                  </a:lnTo>
                  <a:lnTo>
                    <a:pt x="2140741" y="952597"/>
                  </a:lnTo>
                  <a:close/>
                  <a:moveTo>
                    <a:pt x="2169316" y="930690"/>
                  </a:moveTo>
                  <a:cubicBezTo>
                    <a:pt x="2175507" y="938310"/>
                    <a:pt x="2155505" y="946406"/>
                    <a:pt x="2145980" y="953550"/>
                  </a:cubicBezTo>
                  <a:lnTo>
                    <a:pt x="2141278" y="952267"/>
                  </a:lnTo>
                  <a:lnTo>
                    <a:pt x="2155386" y="943608"/>
                  </a:lnTo>
                  <a:cubicBezTo>
                    <a:pt x="2161458" y="940453"/>
                    <a:pt x="2167411" y="936643"/>
                    <a:pt x="2169316" y="930690"/>
                  </a:cubicBezTo>
                  <a:close/>
                  <a:moveTo>
                    <a:pt x="2205514" y="927831"/>
                  </a:moveTo>
                  <a:lnTo>
                    <a:pt x="2205511" y="928309"/>
                  </a:lnTo>
                  <a:lnTo>
                    <a:pt x="2205511" y="927833"/>
                  </a:lnTo>
                  <a:close/>
                  <a:moveTo>
                    <a:pt x="3415661" y="924499"/>
                  </a:moveTo>
                  <a:cubicBezTo>
                    <a:pt x="3414233" y="930690"/>
                    <a:pt x="3406612" y="932595"/>
                    <a:pt x="3399945" y="936405"/>
                  </a:cubicBezTo>
                  <a:cubicBezTo>
                    <a:pt x="3399945" y="936405"/>
                    <a:pt x="3410423" y="924975"/>
                    <a:pt x="3415661" y="924499"/>
                  </a:cubicBezTo>
                  <a:close/>
                  <a:moveTo>
                    <a:pt x="3539010" y="917355"/>
                  </a:moveTo>
                  <a:cubicBezTo>
                    <a:pt x="3537581" y="924022"/>
                    <a:pt x="3532343" y="920689"/>
                    <a:pt x="3529485" y="928309"/>
                  </a:cubicBezTo>
                  <a:cubicBezTo>
                    <a:pt x="3533772" y="932119"/>
                    <a:pt x="3537581" y="926880"/>
                    <a:pt x="3539010" y="933548"/>
                  </a:cubicBezTo>
                  <a:cubicBezTo>
                    <a:pt x="3532343" y="935929"/>
                    <a:pt x="3528533" y="927356"/>
                    <a:pt x="3520436" y="933548"/>
                  </a:cubicBezTo>
                  <a:cubicBezTo>
                    <a:pt x="3516627" y="938310"/>
                    <a:pt x="3523770" y="936881"/>
                    <a:pt x="3519008" y="942596"/>
                  </a:cubicBezTo>
                  <a:cubicBezTo>
                    <a:pt x="3513293" y="944978"/>
                    <a:pt x="3507578" y="946406"/>
                    <a:pt x="3502339" y="947835"/>
                  </a:cubicBezTo>
                  <a:cubicBezTo>
                    <a:pt x="3500910" y="945454"/>
                    <a:pt x="3504720" y="943073"/>
                    <a:pt x="3503292" y="940691"/>
                  </a:cubicBezTo>
                  <a:cubicBezTo>
                    <a:pt x="3497577" y="940691"/>
                    <a:pt x="3496148" y="948311"/>
                    <a:pt x="3489004" y="951645"/>
                  </a:cubicBezTo>
                  <a:lnTo>
                    <a:pt x="3488528" y="952121"/>
                  </a:lnTo>
                  <a:cubicBezTo>
                    <a:pt x="3486147" y="945454"/>
                    <a:pt x="3502339" y="943549"/>
                    <a:pt x="3494243" y="936405"/>
                  </a:cubicBezTo>
                  <a:cubicBezTo>
                    <a:pt x="3501863" y="934976"/>
                    <a:pt x="3508530" y="936881"/>
                    <a:pt x="3517103" y="933071"/>
                  </a:cubicBezTo>
                  <a:cubicBezTo>
                    <a:pt x="3514245" y="927356"/>
                    <a:pt x="3507578" y="935929"/>
                    <a:pt x="3504244" y="931642"/>
                  </a:cubicBezTo>
                  <a:cubicBezTo>
                    <a:pt x="3509959" y="927356"/>
                    <a:pt x="3514722" y="925451"/>
                    <a:pt x="3517579" y="930690"/>
                  </a:cubicBezTo>
                  <a:cubicBezTo>
                    <a:pt x="3528057" y="923070"/>
                    <a:pt x="3531867" y="919260"/>
                    <a:pt x="3539010" y="917355"/>
                  </a:cubicBezTo>
                  <a:close/>
                  <a:moveTo>
                    <a:pt x="3434236" y="908307"/>
                  </a:moveTo>
                  <a:cubicBezTo>
                    <a:pt x="3436141" y="909260"/>
                    <a:pt x="3430902" y="916403"/>
                    <a:pt x="3425187" y="916880"/>
                  </a:cubicBezTo>
                  <a:cubicBezTo>
                    <a:pt x="3426140" y="911641"/>
                    <a:pt x="3432331" y="912593"/>
                    <a:pt x="3434236" y="908307"/>
                  </a:cubicBezTo>
                  <a:close/>
                  <a:moveTo>
                    <a:pt x="3528134" y="887016"/>
                  </a:moveTo>
                  <a:lnTo>
                    <a:pt x="3534903" y="887946"/>
                  </a:lnTo>
                  <a:cubicBezTo>
                    <a:pt x="3536391" y="889970"/>
                    <a:pt x="3536153" y="893066"/>
                    <a:pt x="3532342" y="895447"/>
                  </a:cubicBezTo>
                  <a:cubicBezTo>
                    <a:pt x="3531390" y="894019"/>
                    <a:pt x="3530438" y="894019"/>
                    <a:pt x="3529485" y="894495"/>
                  </a:cubicBezTo>
                  <a:cubicBezTo>
                    <a:pt x="3529962" y="891637"/>
                    <a:pt x="3531033" y="891042"/>
                    <a:pt x="3531212" y="890447"/>
                  </a:cubicBezTo>
                  <a:close/>
                  <a:moveTo>
                    <a:pt x="3527580" y="886399"/>
                  </a:moveTo>
                  <a:lnTo>
                    <a:pt x="3528134" y="887016"/>
                  </a:lnTo>
                  <a:lnTo>
                    <a:pt x="3527104" y="886875"/>
                  </a:lnTo>
                  <a:close/>
                  <a:moveTo>
                    <a:pt x="3544725" y="885923"/>
                  </a:moveTo>
                  <a:cubicBezTo>
                    <a:pt x="3548059" y="885923"/>
                    <a:pt x="3549011" y="893067"/>
                    <a:pt x="3555203" y="892114"/>
                  </a:cubicBezTo>
                  <a:cubicBezTo>
                    <a:pt x="3555679" y="894496"/>
                    <a:pt x="3552345" y="895448"/>
                    <a:pt x="3551392" y="893543"/>
                  </a:cubicBezTo>
                  <a:cubicBezTo>
                    <a:pt x="3550916" y="894972"/>
                    <a:pt x="3549964" y="896401"/>
                    <a:pt x="3548059" y="897829"/>
                  </a:cubicBezTo>
                  <a:cubicBezTo>
                    <a:pt x="3543773" y="894019"/>
                    <a:pt x="3543296" y="890209"/>
                    <a:pt x="3544725" y="885923"/>
                  </a:cubicBezTo>
                  <a:close/>
                  <a:moveTo>
                    <a:pt x="3591874" y="874969"/>
                  </a:moveTo>
                  <a:cubicBezTo>
                    <a:pt x="3587112" y="880208"/>
                    <a:pt x="3579492" y="879731"/>
                    <a:pt x="3583778" y="884494"/>
                  </a:cubicBezTo>
                  <a:cubicBezTo>
                    <a:pt x="3588540" y="879731"/>
                    <a:pt x="3594732" y="880208"/>
                    <a:pt x="3591874" y="874969"/>
                  </a:cubicBezTo>
                  <a:close/>
                  <a:moveTo>
                    <a:pt x="3538058" y="869254"/>
                  </a:moveTo>
                  <a:cubicBezTo>
                    <a:pt x="3539963" y="871635"/>
                    <a:pt x="3538058" y="874493"/>
                    <a:pt x="3542821" y="872111"/>
                  </a:cubicBezTo>
                  <a:cubicBezTo>
                    <a:pt x="3543774" y="872588"/>
                    <a:pt x="3542821" y="873540"/>
                    <a:pt x="3542345" y="874016"/>
                  </a:cubicBezTo>
                  <a:lnTo>
                    <a:pt x="3539487" y="876398"/>
                  </a:lnTo>
                  <a:cubicBezTo>
                    <a:pt x="3539487" y="876398"/>
                    <a:pt x="3539487" y="874969"/>
                    <a:pt x="3539963" y="874493"/>
                  </a:cubicBezTo>
                  <a:cubicBezTo>
                    <a:pt x="3538535" y="874493"/>
                    <a:pt x="3537106" y="873540"/>
                    <a:pt x="3535677" y="874493"/>
                  </a:cubicBezTo>
                  <a:lnTo>
                    <a:pt x="3535201" y="874493"/>
                  </a:lnTo>
                  <a:cubicBezTo>
                    <a:pt x="3535201" y="874493"/>
                    <a:pt x="3535677" y="872588"/>
                    <a:pt x="3535201" y="871635"/>
                  </a:cubicBezTo>
                  <a:close/>
                  <a:moveTo>
                    <a:pt x="3558481" y="860895"/>
                  </a:moveTo>
                  <a:lnTo>
                    <a:pt x="3551241" y="867186"/>
                  </a:lnTo>
                  <a:lnTo>
                    <a:pt x="3549012" y="863539"/>
                  </a:lnTo>
                  <a:cubicBezTo>
                    <a:pt x="3552584" y="862111"/>
                    <a:pt x="3554846" y="861873"/>
                    <a:pt x="3556929" y="861516"/>
                  </a:cubicBezTo>
                  <a:close/>
                  <a:moveTo>
                    <a:pt x="2297903" y="860205"/>
                  </a:moveTo>
                  <a:cubicBezTo>
                    <a:pt x="2293617" y="871159"/>
                    <a:pt x="2276472" y="870206"/>
                    <a:pt x="2265518" y="879731"/>
                  </a:cubicBezTo>
                  <a:cubicBezTo>
                    <a:pt x="2265994" y="881160"/>
                    <a:pt x="2266947" y="881160"/>
                    <a:pt x="2268376" y="880684"/>
                  </a:cubicBezTo>
                  <a:cubicBezTo>
                    <a:pt x="2260756" y="885446"/>
                    <a:pt x="2248373" y="893066"/>
                    <a:pt x="2238372" y="900210"/>
                  </a:cubicBezTo>
                  <a:cubicBezTo>
                    <a:pt x="2239324" y="901163"/>
                    <a:pt x="2240753" y="900210"/>
                    <a:pt x="2242182" y="899257"/>
                  </a:cubicBezTo>
                  <a:lnTo>
                    <a:pt x="2205514" y="927831"/>
                  </a:lnTo>
                  <a:lnTo>
                    <a:pt x="2205571" y="917296"/>
                  </a:lnTo>
                  <a:cubicBezTo>
                    <a:pt x="2202773" y="915569"/>
                    <a:pt x="2198129" y="915450"/>
                    <a:pt x="2194557" y="915926"/>
                  </a:cubicBezTo>
                  <a:cubicBezTo>
                    <a:pt x="2198844" y="914973"/>
                    <a:pt x="2205749" y="912949"/>
                    <a:pt x="2212178" y="909735"/>
                  </a:cubicBezTo>
                  <a:lnTo>
                    <a:pt x="2222573" y="900346"/>
                  </a:lnTo>
                  <a:lnTo>
                    <a:pt x="2202654" y="912116"/>
                  </a:lnTo>
                  <a:cubicBezTo>
                    <a:pt x="2202654" y="909497"/>
                    <a:pt x="2206702" y="906163"/>
                    <a:pt x="2211346" y="903604"/>
                  </a:cubicBezTo>
                  <a:lnTo>
                    <a:pt x="2223059" y="899908"/>
                  </a:lnTo>
                  <a:lnTo>
                    <a:pt x="2226942" y="896400"/>
                  </a:lnTo>
                  <a:cubicBezTo>
                    <a:pt x="2245040" y="892590"/>
                    <a:pt x="2260280" y="876398"/>
                    <a:pt x="2275043" y="869254"/>
                  </a:cubicBezTo>
                  <a:cubicBezTo>
                    <a:pt x="2280758" y="874016"/>
                    <a:pt x="2288378" y="861634"/>
                    <a:pt x="2297903" y="860205"/>
                  </a:cubicBezTo>
                  <a:close/>
                  <a:moveTo>
                    <a:pt x="3561871" y="854490"/>
                  </a:moveTo>
                  <a:lnTo>
                    <a:pt x="3561735" y="855103"/>
                  </a:lnTo>
                  <a:lnTo>
                    <a:pt x="3561680" y="854579"/>
                  </a:lnTo>
                  <a:close/>
                  <a:moveTo>
                    <a:pt x="3495672" y="842584"/>
                  </a:moveTo>
                  <a:cubicBezTo>
                    <a:pt x="3491386" y="845442"/>
                    <a:pt x="3482337" y="849728"/>
                    <a:pt x="3484718" y="854490"/>
                  </a:cubicBezTo>
                  <a:cubicBezTo>
                    <a:pt x="3488052" y="853538"/>
                    <a:pt x="3494243" y="846394"/>
                    <a:pt x="3495672" y="842584"/>
                  </a:cubicBezTo>
                  <a:close/>
                  <a:moveTo>
                    <a:pt x="2323622" y="842584"/>
                  </a:moveTo>
                  <a:cubicBezTo>
                    <a:pt x="2326479" y="849728"/>
                    <a:pt x="2306477" y="847347"/>
                    <a:pt x="2313144" y="854490"/>
                  </a:cubicBezTo>
                  <a:cubicBezTo>
                    <a:pt x="2309810" y="854490"/>
                    <a:pt x="2305048" y="859729"/>
                    <a:pt x="2301714" y="859253"/>
                  </a:cubicBezTo>
                  <a:cubicBezTo>
                    <a:pt x="2303143" y="855443"/>
                    <a:pt x="2299809" y="856395"/>
                    <a:pt x="2297904" y="854014"/>
                  </a:cubicBezTo>
                  <a:cubicBezTo>
                    <a:pt x="2297904" y="854014"/>
                    <a:pt x="2299333" y="853538"/>
                    <a:pt x="2300285" y="854014"/>
                  </a:cubicBezTo>
                  <a:cubicBezTo>
                    <a:pt x="2305048" y="852109"/>
                    <a:pt x="2314097" y="849728"/>
                    <a:pt x="2323622" y="842584"/>
                  </a:cubicBezTo>
                  <a:close/>
                  <a:moveTo>
                    <a:pt x="3591874" y="836869"/>
                  </a:moveTo>
                  <a:cubicBezTo>
                    <a:pt x="3595208" y="841155"/>
                    <a:pt x="3598066" y="838298"/>
                    <a:pt x="3604733" y="837822"/>
                  </a:cubicBezTo>
                  <a:cubicBezTo>
                    <a:pt x="3599494" y="841631"/>
                    <a:pt x="3598066" y="840679"/>
                    <a:pt x="3594732" y="845442"/>
                  </a:cubicBezTo>
                  <a:lnTo>
                    <a:pt x="3592350" y="842584"/>
                  </a:lnTo>
                  <a:cubicBezTo>
                    <a:pt x="3584254" y="848775"/>
                    <a:pt x="3588064" y="850680"/>
                    <a:pt x="3579492" y="852585"/>
                  </a:cubicBezTo>
                  <a:cubicBezTo>
                    <a:pt x="3585683" y="854490"/>
                    <a:pt x="3594732" y="848775"/>
                    <a:pt x="3602828" y="841155"/>
                  </a:cubicBezTo>
                  <a:cubicBezTo>
                    <a:pt x="3603780" y="840203"/>
                    <a:pt x="3605685" y="842108"/>
                    <a:pt x="3605685" y="842108"/>
                  </a:cubicBezTo>
                  <a:lnTo>
                    <a:pt x="3607590" y="844013"/>
                  </a:lnTo>
                  <a:cubicBezTo>
                    <a:pt x="3605209" y="846394"/>
                    <a:pt x="3604257" y="844965"/>
                    <a:pt x="3602352" y="846394"/>
                  </a:cubicBezTo>
                  <a:cubicBezTo>
                    <a:pt x="3604257" y="848775"/>
                    <a:pt x="3607590" y="846394"/>
                    <a:pt x="3609972" y="846870"/>
                  </a:cubicBezTo>
                  <a:cubicBezTo>
                    <a:pt x="3610448" y="848775"/>
                    <a:pt x="3609495" y="851156"/>
                    <a:pt x="3608067" y="853062"/>
                  </a:cubicBezTo>
                  <a:cubicBezTo>
                    <a:pt x="3601399" y="854014"/>
                    <a:pt x="3599971" y="859253"/>
                    <a:pt x="3592827" y="860205"/>
                  </a:cubicBezTo>
                  <a:cubicBezTo>
                    <a:pt x="3589493" y="857348"/>
                    <a:pt x="3599018" y="854014"/>
                    <a:pt x="3597589" y="851633"/>
                  </a:cubicBezTo>
                  <a:cubicBezTo>
                    <a:pt x="3592350" y="851633"/>
                    <a:pt x="3588540" y="860682"/>
                    <a:pt x="3582826" y="864491"/>
                  </a:cubicBezTo>
                  <a:lnTo>
                    <a:pt x="3587112" y="869254"/>
                  </a:lnTo>
                  <a:cubicBezTo>
                    <a:pt x="3589017" y="869254"/>
                    <a:pt x="3598542" y="866396"/>
                    <a:pt x="3591874" y="872111"/>
                  </a:cubicBezTo>
                  <a:cubicBezTo>
                    <a:pt x="3597113" y="874493"/>
                    <a:pt x="3594732" y="869254"/>
                    <a:pt x="3599018" y="866396"/>
                  </a:cubicBezTo>
                  <a:cubicBezTo>
                    <a:pt x="3601876" y="865920"/>
                    <a:pt x="3602828" y="869254"/>
                    <a:pt x="3601876" y="872111"/>
                  </a:cubicBezTo>
                  <a:cubicBezTo>
                    <a:pt x="3610924" y="873064"/>
                    <a:pt x="3615211" y="859729"/>
                    <a:pt x="3609019" y="855443"/>
                  </a:cubicBezTo>
                  <a:cubicBezTo>
                    <a:pt x="3614734" y="855443"/>
                    <a:pt x="3612829" y="855919"/>
                    <a:pt x="3618544" y="852585"/>
                  </a:cubicBezTo>
                  <a:cubicBezTo>
                    <a:pt x="3622830" y="854967"/>
                    <a:pt x="3615687" y="857824"/>
                    <a:pt x="3613306" y="860205"/>
                  </a:cubicBezTo>
                  <a:cubicBezTo>
                    <a:pt x="3616163" y="860682"/>
                    <a:pt x="3618068" y="865444"/>
                    <a:pt x="3621878" y="861634"/>
                  </a:cubicBezTo>
                  <a:cubicBezTo>
                    <a:pt x="3621402" y="869254"/>
                    <a:pt x="3625688" y="874969"/>
                    <a:pt x="3633784" y="877827"/>
                  </a:cubicBezTo>
                  <a:cubicBezTo>
                    <a:pt x="3629974" y="878303"/>
                    <a:pt x="3626164" y="877827"/>
                    <a:pt x="3621878" y="877827"/>
                  </a:cubicBezTo>
                  <a:cubicBezTo>
                    <a:pt x="3616163" y="883542"/>
                    <a:pt x="3622354" y="882589"/>
                    <a:pt x="3625688" y="884494"/>
                  </a:cubicBezTo>
                  <a:cubicBezTo>
                    <a:pt x="3620925" y="888304"/>
                    <a:pt x="3617592" y="887828"/>
                    <a:pt x="3613306" y="889256"/>
                  </a:cubicBezTo>
                  <a:cubicBezTo>
                    <a:pt x="3609019" y="886875"/>
                    <a:pt x="3618544" y="883542"/>
                    <a:pt x="3618068" y="880684"/>
                  </a:cubicBezTo>
                  <a:cubicBezTo>
                    <a:pt x="3616639" y="880208"/>
                    <a:pt x="3614258" y="881160"/>
                    <a:pt x="3612829" y="880208"/>
                  </a:cubicBezTo>
                  <a:cubicBezTo>
                    <a:pt x="3609972" y="884494"/>
                    <a:pt x="3611877" y="887828"/>
                    <a:pt x="3610924" y="891638"/>
                  </a:cubicBezTo>
                  <a:cubicBezTo>
                    <a:pt x="3605685" y="893067"/>
                    <a:pt x="3609019" y="885923"/>
                    <a:pt x="3604257" y="884018"/>
                  </a:cubicBezTo>
                  <a:cubicBezTo>
                    <a:pt x="3599018" y="886875"/>
                    <a:pt x="3603780" y="888780"/>
                    <a:pt x="3599018" y="891638"/>
                  </a:cubicBezTo>
                  <a:cubicBezTo>
                    <a:pt x="3598066" y="888543"/>
                    <a:pt x="3594613" y="887709"/>
                    <a:pt x="3590386" y="888007"/>
                  </a:cubicBezTo>
                  <a:lnTo>
                    <a:pt x="3579564" y="890579"/>
                  </a:lnTo>
                  <a:lnTo>
                    <a:pt x="3579968" y="890685"/>
                  </a:lnTo>
                  <a:cubicBezTo>
                    <a:pt x="3576634" y="890685"/>
                    <a:pt x="3571872" y="896877"/>
                    <a:pt x="3569491" y="892590"/>
                  </a:cubicBezTo>
                  <a:cubicBezTo>
                    <a:pt x="3571158" y="892590"/>
                    <a:pt x="3573420" y="890685"/>
                    <a:pt x="3575444" y="889494"/>
                  </a:cubicBezTo>
                  <a:lnTo>
                    <a:pt x="3577568" y="890053"/>
                  </a:lnTo>
                  <a:lnTo>
                    <a:pt x="3578659" y="887411"/>
                  </a:lnTo>
                  <a:cubicBezTo>
                    <a:pt x="3579492" y="886161"/>
                    <a:pt x="3579968" y="884971"/>
                    <a:pt x="3578063" y="884018"/>
                  </a:cubicBezTo>
                  <a:cubicBezTo>
                    <a:pt x="3573777" y="880208"/>
                    <a:pt x="3567586" y="884494"/>
                    <a:pt x="3562347" y="884970"/>
                  </a:cubicBezTo>
                  <a:cubicBezTo>
                    <a:pt x="3559013" y="880684"/>
                    <a:pt x="3568538" y="881636"/>
                    <a:pt x="3567586" y="877350"/>
                  </a:cubicBezTo>
                  <a:cubicBezTo>
                    <a:pt x="3569014" y="879255"/>
                    <a:pt x="3573300" y="879731"/>
                    <a:pt x="3579492" y="874493"/>
                  </a:cubicBezTo>
                  <a:cubicBezTo>
                    <a:pt x="3569014" y="876874"/>
                    <a:pt x="3559489" y="875445"/>
                    <a:pt x="3549488" y="875445"/>
                  </a:cubicBezTo>
                  <a:cubicBezTo>
                    <a:pt x="3547821" y="873064"/>
                    <a:pt x="3548655" y="870326"/>
                    <a:pt x="3550917" y="867468"/>
                  </a:cubicBezTo>
                  <a:lnTo>
                    <a:pt x="3551241" y="867186"/>
                  </a:lnTo>
                  <a:lnTo>
                    <a:pt x="3554251" y="872111"/>
                  </a:lnTo>
                  <a:lnTo>
                    <a:pt x="3554251" y="872588"/>
                  </a:lnTo>
                  <a:cubicBezTo>
                    <a:pt x="3559965" y="867825"/>
                    <a:pt x="3564728" y="863063"/>
                    <a:pt x="3563776" y="858777"/>
                  </a:cubicBezTo>
                  <a:lnTo>
                    <a:pt x="3558481" y="860895"/>
                  </a:lnTo>
                  <a:lnTo>
                    <a:pt x="3560918" y="858777"/>
                  </a:lnTo>
                  <a:lnTo>
                    <a:pt x="3561735" y="855103"/>
                  </a:lnTo>
                  <a:lnTo>
                    <a:pt x="3561871" y="856395"/>
                  </a:lnTo>
                  <a:cubicBezTo>
                    <a:pt x="3573777" y="854967"/>
                    <a:pt x="3564728" y="850204"/>
                    <a:pt x="3569967" y="844013"/>
                  </a:cubicBezTo>
                  <a:cubicBezTo>
                    <a:pt x="3569491" y="844013"/>
                    <a:pt x="3581873" y="847823"/>
                    <a:pt x="3572824" y="853062"/>
                  </a:cubicBezTo>
                  <a:cubicBezTo>
                    <a:pt x="3579492" y="848775"/>
                    <a:pt x="3589017" y="843537"/>
                    <a:pt x="3591874" y="836869"/>
                  </a:cubicBezTo>
                  <a:close/>
                  <a:moveTo>
                    <a:pt x="3561394" y="828297"/>
                  </a:moveTo>
                  <a:cubicBezTo>
                    <a:pt x="3564728" y="830202"/>
                    <a:pt x="3563299" y="833536"/>
                    <a:pt x="3570443" y="835917"/>
                  </a:cubicBezTo>
                  <a:cubicBezTo>
                    <a:pt x="3566633" y="840203"/>
                    <a:pt x="3565681" y="834488"/>
                    <a:pt x="3562823" y="835441"/>
                  </a:cubicBezTo>
                  <a:cubicBezTo>
                    <a:pt x="3560442" y="838298"/>
                    <a:pt x="3566633" y="840679"/>
                    <a:pt x="3560442" y="843537"/>
                  </a:cubicBezTo>
                  <a:cubicBezTo>
                    <a:pt x="3559489" y="838298"/>
                    <a:pt x="3560442" y="833536"/>
                    <a:pt x="3558537" y="830678"/>
                  </a:cubicBezTo>
                  <a:cubicBezTo>
                    <a:pt x="3560442" y="830678"/>
                    <a:pt x="3561871" y="829726"/>
                    <a:pt x="3561394" y="828297"/>
                  </a:cubicBezTo>
                  <a:close/>
                  <a:moveTo>
                    <a:pt x="2352196" y="819248"/>
                  </a:moveTo>
                  <a:cubicBezTo>
                    <a:pt x="2355529" y="817343"/>
                    <a:pt x="2356482" y="824010"/>
                    <a:pt x="2358863" y="825439"/>
                  </a:cubicBezTo>
                  <a:cubicBezTo>
                    <a:pt x="2354577" y="828772"/>
                    <a:pt x="2350291" y="831630"/>
                    <a:pt x="2347433" y="830201"/>
                  </a:cubicBezTo>
                  <a:lnTo>
                    <a:pt x="2347433" y="829725"/>
                  </a:lnTo>
                  <a:cubicBezTo>
                    <a:pt x="2346481" y="824963"/>
                    <a:pt x="2351720" y="826391"/>
                    <a:pt x="2354577" y="822105"/>
                  </a:cubicBezTo>
                  <a:close/>
                  <a:moveTo>
                    <a:pt x="3559489" y="812580"/>
                  </a:moveTo>
                  <a:cubicBezTo>
                    <a:pt x="3560441" y="814009"/>
                    <a:pt x="3561394" y="814009"/>
                    <a:pt x="3562346" y="813533"/>
                  </a:cubicBezTo>
                  <a:cubicBezTo>
                    <a:pt x="3562346" y="815914"/>
                    <a:pt x="3560441" y="818295"/>
                    <a:pt x="3557108" y="821153"/>
                  </a:cubicBezTo>
                  <a:lnTo>
                    <a:pt x="3557108" y="820676"/>
                  </a:lnTo>
                  <a:cubicBezTo>
                    <a:pt x="3553774" y="818295"/>
                    <a:pt x="3554726" y="815438"/>
                    <a:pt x="3559489" y="812580"/>
                  </a:cubicBezTo>
                  <a:close/>
                  <a:moveTo>
                    <a:pt x="3531867" y="808294"/>
                  </a:moveTo>
                  <a:lnTo>
                    <a:pt x="3526152" y="812580"/>
                  </a:lnTo>
                  <a:cubicBezTo>
                    <a:pt x="3531391" y="815914"/>
                    <a:pt x="3538534" y="811628"/>
                    <a:pt x="3537106" y="819724"/>
                  </a:cubicBezTo>
                  <a:lnTo>
                    <a:pt x="3542820" y="815438"/>
                  </a:lnTo>
                  <a:cubicBezTo>
                    <a:pt x="3537106" y="812104"/>
                    <a:pt x="3537106" y="813057"/>
                    <a:pt x="3531867" y="808294"/>
                  </a:cubicBezTo>
                  <a:close/>
                  <a:moveTo>
                    <a:pt x="3582349" y="801150"/>
                  </a:moveTo>
                  <a:cubicBezTo>
                    <a:pt x="3577110" y="807341"/>
                    <a:pt x="3583778" y="811628"/>
                    <a:pt x="3590445" y="807817"/>
                  </a:cubicBezTo>
                  <a:cubicBezTo>
                    <a:pt x="3590921" y="809723"/>
                    <a:pt x="3589016" y="808770"/>
                    <a:pt x="3587588" y="810199"/>
                  </a:cubicBezTo>
                  <a:cubicBezTo>
                    <a:pt x="3586159" y="812104"/>
                    <a:pt x="3586635" y="814485"/>
                    <a:pt x="3588064" y="816390"/>
                  </a:cubicBezTo>
                  <a:cubicBezTo>
                    <a:pt x="3580920" y="817819"/>
                    <a:pt x="3579015" y="822105"/>
                    <a:pt x="3574253" y="819248"/>
                  </a:cubicBezTo>
                  <a:cubicBezTo>
                    <a:pt x="3583301" y="813532"/>
                    <a:pt x="3573300" y="814961"/>
                    <a:pt x="3579492" y="812104"/>
                  </a:cubicBezTo>
                  <a:lnTo>
                    <a:pt x="3579492" y="811151"/>
                  </a:lnTo>
                  <a:cubicBezTo>
                    <a:pt x="3574253" y="809246"/>
                    <a:pt x="3576634" y="804484"/>
                    <a:pt x="3569490" y="807817"/>
                  </a:cubicBezTo>
                  <a:cubicBezTo>
                    <a:pt x="3565204" y="807817"/>
                    <a:pt x="3578539" y="804007"/>
                    <a:pt x="3582349" y="801150"/>
                  </a:cubicBezTo>
                  <a:close/>
                  <a:moveTo>
                    <a:pt x="2396963" y="796388"/>
                  </a:moveTo>
                  <a:cubicBezTo>
                    <a:pt x="2389343" y="804484"/>
                    <a:pt x="2375056" y="809723"/>
                    <a:pt x="2359816" y="823534"/>
                  </a:cubicBezTo>
                  <a:lnTo>
                    <a:pt x="2359816" y="823058"/>
                  </a:lnTo>
                  <a:cubicBezTo>
                    <a:pt x="2359816" y="823058"/>
                    <a:pt x="2359816" y="820201"/>
                    <a:pt x="2358863" y="819248"/>
                  </a:cubicBezTo>
                  <a:cubicBezTo>
                    <a:pt x="2373151" y="810199"/>
                    <a:pt x="2382200" y="803056"/>
                    <a:pt x="2396963" y="796388"/>
                  </a:cubicBezTo>
                  <a:close/>
                  <a:moveTo>
                    <a:pt x="2417166" y="786012"/>
                  </a:moveTo>
                  <a:lnTo>
                    <a:pt x="2401726" y="796388"/>
                  </a:lnTo>
                  <a:cubicBezTo>
                    <a:pt x="2398154" y="796388"/>
                    <a:pt x="2401488" y="793054"/>
                    <a:pt x="2406012" y="790078"/>
                  </a:cubicBezTo>
                  <a:close/>
                  <a:moveTo>
                    <a:pt x="2417809" y="785580"/>
                  </a:moveTo>
                  <a:lnTo>
                    <a:pt x="2417442" y="785911"/>
                  </a:lnTo>
                  <a:lnTo>
                    <a:pt x="2417166" y="786012"/>
                  </a:lnTo>
                  <a:close/>
                  <a:moveTo>
                    <a:pt x="3560918" y="765432"/>
                  </a:moveTo>
                  <a:lnTo>
                    <a:pt x="3552346" y="772099"/>
                  </a:lnTo>
                  <a:cubicBezTo>
                    <a:pt x="3549012" y="770670"/>
                    <a:pt x="3546154" y="767813"/>
                    <a:pt x="3541868" y="770670"/>
                  </a:cubicBezTo>
                  <a:cubicBezTo>
                    <a:pt x="3537106" y="775909"/>
                    <a:pt x="3545202" y="774480"/>
                    <a:pt x="3547583" y="777338"/>
                  </a:cubicBezTo>
                  <a:cubicBezTo>
                    <a:pt x="3554727" y="770670"/>
                    <a:pt x="3559489" y="771623"/>
                    <a:pt x="3565681" y="768289"/>
                  </a:cubicBezTo>
                  <a:cubicBezTo>
                    <a:pt x="3564252" y="765908"/>
                    <a:pt x="3560918" y="765432"/>
                    <a:pt x="3560918" y="765432"/>
                  </a:cubicBezTo>
                  <a:close/>
                  <a:moveTo>
                    <a:pt x="3553774" y="746381"/>
                  </a:moveTo>
                  <a:lnTo>
                    <a:pt x="3549488" y="749715"/>
                  </a:lnTo>
                  <a:cubicBezTo>
                    <a:pt x="3551869" y="752573"/>
                    <a:pt x="3554727" y="753525"/>
                    <a:pt x="3558537" y="752097"/>
                  </a:cubicBezTo>
                  <a:close/>
                  <a:moveTo>
                    <a:pt x="3677123" y="740666"/>
                  </a:moveTo>
                  <a:cubicBezTo>
                    <a:pt x="3676171" y="744476"/>
                    <a:pt x="3673313" y="743524"/>
                    <a:pt x="3669503" y="748286"/>
                  </a:cubicBezTo>
                  <a:cubicBezTo>
                    <a:pt x="3667122" y="744000"/>
                    <a:pt x="3673313" y="740190"/>
                    <a:pt x="3677123" y="740666"/>
                  </a:cubicBezTo>
                  <a:close/>
                  <a:moveTo>
                    <a:pt x="3690458" y="734475"/>
                  </a:moveTo>
                  <a:cubicBezTo>
                    <a:pt x="3690458" y="736380"/>
                    <a:pt x="3689029" y="738761"/>
                    <a:pt x="3686648" y="740666"/>
                  </a:cubicBezTo>
                  <a:cubicBezTo>
                    <a:pt x="3687601" y="744953"/>
                    <a:pt x="3691887" y="737809"/>
                    <a:pt x="3692839" y="742095"/>
                  </a:cubicBezTo>
                  <a:cubicBezTo>
                    <a:pt x="3691887" y="744476"/>
                    <a:pt x="3692839" y="746858"/>
                    <a:pt x="3689982" y="749239"/>
                  </a:cubicBezTo>
                  <a:cubicBezTo>
                    <a:pt x="3692363" y="752573"/>
                    <a:pt x="3699030" y="751620"/>
                    <a:pt x="3694268" y="756859"/>
                  </a:cubicBezTo>
                  <a:lnTo>
                    <a:pt x="3694268" y="757335"/>
                  </a:lnTo>
                  <a:cubicBezTo>
                    <a:pt x="3694268" y="757335"/>
                    <a:pt x="3698078" y="754954"/>
                    <a:pt x="3703317" y="751620"/>
                  </a:cubicBezTo>
                  <a:cubicBezTo>
                    <a:pt x="3700460" y="756859"/>
                    <a:pt x="3696649" y="761621"/>
                    <a:pt x="3697126" y="766384"/>
                  </a:cubicBezTo>
                  <a:cubicBezTo>
                    <a:pt x="3693792" y="754954"/>
                    <a:pt x="3679504" y="764955"/>
                    <a:pt x="3674742" y="757335"/>
                  </a:cubicBezTo>
                  <a:cubicBezTo>
                    <a:pt x="3678076" y="756382"/>
                    <a:pt x="3679981" y="758764"/>
                    <a:pt x="3683790" y="756382"/>
                  </a:cubicBezTo>
                  <a:cubicBezTo>
                    <a:pt x="3686648" y="752573"/>
                    <a:pt x="3679504" y="754001"/>
                    <a:pt x="3677599" y="754954"/>
                  </a:cubicBezTo>
                  <a:cubicBezTo>
                    <a:pt x="3676171" y="752573"/>
                    <a:pt x="3684743" y="746858"/>
                    <a:pt x="3684743" y="752096"/>
                  </a:cubicBezTo>
                  <a:cubicBezTo>
                    <a:pt x="3685696" y="744953"/>
                    <a:pt x="3685696" y="741142"/>
                    <a:pt x="3680933" y="737333"/>
                  </a:cubicBezTo>
                  <a:cubicBezTo>
                    <a:pt x="3684743" y="733522"/>
                    <a:pt x="3686648" y="736856"/>
                    <a:pt x="3690458" y="734475"/>
                  </a:cubicBezTo>
                  <a:close/>
                  <a:moveTo>
                    <a:pt x="2525551" y="710663"/>
                  </a:moveTo>
                  <a:cubicBezTo>
                    <a:pt x="2526980" y="720664"/>
                    <a:pt x="2521265" y="713044"/>
                    <a:pt x="2519360" y="722569"/>
                  </a:cubicBezTo>
                  <a:cubicBezTo>
                    <a:pt x="2500310" y="735904"/>
                    <a:pt x="2467925" y="751621"/>
                    <a:pt x="2450780" y="770671"/>
                  </a:cubicBezTo>
                  <a:cubicBezTo>
                    <a:pt x="2449827" y="764479"/>
                    <a:pt x="2440778" y="779719"/>
                    <a:pt x="2436968" y="783053"/>
                  </a:cubicBezTo>
                  <a:lnTo>
                    <a:pt x="2436492" y="783053"/>
                  </a:lnTo>
                  <a:cubicBezTo>
                    <a:pt x="2436492" y="783053"/>
                    <a:pt x="2438873" y="778291"/>
                    <a:pt x="2439826" y="776386"/>
                  </a:cubicBezTo>
                  <a:cubicBezTo>
                    <a:pt x="2432682" y="775671"/>
                    <a:pt x="2426253" y="779481"/>
                    <a:pt x="2420062" y="784065"/>
                  </a:cubicBezTo>
                  <a:lnTo>
                    <a:pt x="2417809" y="785580"/>
                  </a:lnTo>
                  <a:lnTo>
                    <a:pt x="2429884" y="774659"/>
                  </a:lnTo>
                  <a:cubicBezTo>
                    <a:pt x="2434707" y="771742"/>
                    <a:pt x="2439826" y="769003"/>
                    <a:pt x="2444112" y="764479"/>
                  </a:cubicBezTo>
                  <a:cubicBezTo>
                    <a:pt x="2446494" y="766861"/>
                    <a:pt x="2449351" y="762098"/>
                    <a:pt x="2455066" y="761622"/>
                  </a:cubicBezTo>
                  <a:cubicBezTo>
                    <a:pt x="2468877" y="744953"/>
                    <a:pt x="2488403" y="737333"/>
                    <a:pt x="2503643" y="726856"/>
                  </a:cubicBezTo>
                  <a:cubicBezTo>
                    <a:pt x="2501738" y="724950"/>
                    <a:pt x="2498405" y="726856"/>
                    <a:pt x="2495071" y="729713"/>
                  </a:cubicBezTo>
                  <a:cubicBezTo>
                    <a:pt x="2503167" y="723522"/>
                    <a:pt x="2516026" y="716854"/>
                    <a:pt x="2525551" y="710663"/>
                  </a:cubicBezTo>
                  <a:close/>
                  <a:moveTo>
                    <a:pt x="2540195" y="698161"/>
                  </a:moveTo>
                  <a:cubicBezTo>
                    <a:pt x="2542338" y="697328"/>
                    <a:pt x="2544601" y="696851"/>
                    <a:pt x="2545077" y="698280"/>
                  </a:cubicBezTo>
                  <a:cubicBezTo>
                    <a:pt x="2541743" y="702090"/>
                    <a:pt x="2542219" y="705424"/>
                    <a:pt x="2536028" y="709234"/>
                  </a:cubicBezTo>
                  <a:cubicBezTo>
                    <a:pt x="2534599" y="703995"/>
                    <a:pt x="2530313" y="708281"/>
                    <a:pt x="2526503" y="711139"/>
                  </a:cubicBezTo>
                  <a:cubicBezTo>
                    <a:pt x="2522217" y="705424"/>
                    <a:pt x="2534599" y="704948"/>
                    <a:pt x="2538409" y="704471"/>
                  </a:cubicBezTo>
                  <a:cubicBezTo>
                    <a:pt x="2542219" y="701614"/>
                    <a:pt x="2538409" y="699709"/>
                    <a:pt x="2535552" y="700661"/>
                  </a:cubicBezTo>
                  <a:lnTo>
                    <a:pt x="2536028" y="700185"/>
                  </a:lnTo>
                  <a:cubicBezTo>
                    <a:pt x="2536028" y="700185"/>
                    <a:pt x="2538052" y="698994"/>
                    <a:pt x="2540195" y="698161"/>
                  </a:cubicBezTo>
                  <a:close/>
                  <a:moveTo>
                    <a:pt x="2571747" y="668753"/>
                  </a:moveTo>
                  <a:cubicBezTo>
                    <a:pt x="2575081" y="673992"/>
                    <a:pt x="2576034" y="672563"/>
                    <a:pt x="2583653" y="675897"/>
                  </a:cubicBezTo>
                  <a:cubicBezTo>
                    <a:pt x="2580796" y="678754"/>
                    <a:pt x="2579367" y="675897"/>
                    <a:pt x="2576034" y="679707"/>
                  </a:cubicBezTo>
                  <a:cubicBezTo>
                    <a:pt x="2575557" y="678278"/>
                    <a:pt x="2578891" y="676373"/>
                    <a:pt x="2580796" y="674944"/>
                  </a:cubicBezTo>
                  <a:cubicBezTo>
                    <a:pt x="2578891" y="673039"/>
                    <a:pt x="2575081" y="677802"/>
                    <a:pt x="2573176" y="675897"/>
                  </a:cubicBezTo>
                  <a:cubicBezTo>
                    <a:pt x="2572700" y="686850"/>
                    <a:pt x="2559841" y="694470"/>
                    <a:pt x="2551745" y="703519"/>
                  </a:cubicBezTo>
                  <a:lnTo>
                    <a:pt x="2551268" y="703519"/>
                  </a:lnTo>
                  <a:cubicBezTo>
                    <a:pt x="2550316" y="698757"/>
                    <a:pt x="2556031" y="691137"/>
                    <a:pt x="2546506" y="694470"/>
                  </a:cubicBezTo>
                  <a:cubicBezTo>
                    <a:pt x="2554126" y="691613"/>
                    <a:pt x="2576510" y="679707"/>
                    <a:pt x="2571747" y="668753"/>
                  </a:cubicBezTo>
                  <a:close/>
                  <a:moveTo>
                    <a:pt x="3632832" y="648274"/>
                  </a:moveTo>
                  <a:cubicBezTo>
                    <a:pt x="3628546" y="652084"/>
                    <a:pt x="3626164" y="648750"/>
                    <a:pt x="3621402" y="654465"/>
                  </a:cubicBezTo>
                  <a:cubicBezTo>
                    <a:pt x="3622830" y="656847"/>
                    <a:pt x="3625212" y="657799"/>
                    <a:pt x="3627117" y="657799"/>
                  </a:cubicBezTo>
                  <a:cubicBezTo>
                    <a:pt x="3630451" y="654465"/>
                    <a:pt x="3632356" y="651131"/>
                    <a:pt x="3632832" y="648274"/>
                  </a:cubicBezTo>
                  <a:close/>
                  <a:moveTo>
                    <a:pt x="3610270" y="647083"/>
                  </a:moveTo>
                  <a:cubicBezTo>
                    <a:pt x="3608662" y="648393"/>
                    <a:pt x="3607829" y="650655"/>
                    <a:pt x="3609972" y="652084"/>
                  </a:cubicBezTo>
                  <a:lnTo>
                    <a:pt x="3615211" y="647798"/>
                  </a:lnTo>
                  <a:cubicBezTo>
                    <a:pt x="3614259" y="645417"/>
                    <a:pt x="3611877" y="645774"/>
                    <a:pt x="3610270" y="647083"/>
                  </a:cubicBezTo>
                  <a:close/>
                  <a:moveTo>
                    <a:pt x="2622230" y="636368"/>
                  </a:moveTo>
                  <a:cubicBezTo>
                    <a:pt x="2624135" y="639225"/>
                    <a:pt x="2623182" y="641607"/>
                    <a:pt x="2619849" y="644464"/>
                  </a:cubicBezTo>
                  <a:lnTo>
                    <a:pt x="2619372" y="643988"/>
                  </a:lnTo>
                  <a:lnTo>
                    <a:pt x="2616515" y="640178"/>
                  </a:lnTo>
                  <a:close/>
                  <a:moveTo>
                    <a:pt x="2646518" y="626366"/>
                  </a:moveTo>
                  <a:cubicBezTo>
                    <a:pt x="2646518" y="628271"/>
                    <a:pt x="2636517" y="631605"/>
                    <a:pt x="2634136" y="627319"/>
                  </a:cubicBezTo>
                  <a:cubicBezTo>
                    <a:pt x="2638422" y="625890"/>
                    <a:pt x="2641756" y="627795"/>
                    <a:pt x="2646518" y="626366"/>
                  </a:cubicBezTo>
                  <a:close/>
                  <a:moveTo>
                    <a:pt x="3829762" y="618032"/>
                  </a:moveTo>
                  <a:cubicBezTo>
                    <a:pt x="3832619" y="617199"/>
                    <a:pt x="3835715" y="617318"/>
                    <a:pt x="3837143" y="618747"/>
                  </a:cubicBezTo>
                  <a:cubicBezTo>
                    <a:pt x="3831428" y="624938"/>
                    <a:pt x="3828094" y="622557"/>
                    <a:pt x="3823808" y="623033"/>
                  </a:cubicBezTo>
                  <a:cubicBezTo>
                    <a:pt x="3824285" y="620651"/>
                    <a:pt x="3826904" y="618865"/>
                    <a:pt x="3829762" y="618032"/>
                  </a:cubicBezTo>
                  <a:close/>
                  <a:moveTo>
                    <a:pt x="3852085" y="608447"/>
                  </a:moveTo>
                  <a:cubicBezTo>
                    <a:pt x="3855122" y="607911"/>
                    <a:pt x="3857384" y="608983"/>
                    <a:pt x="3858098" y="613031"/>
                  </a:cubicBezTo>
                  <a:cubicBezTo>
                    <a:pt x="3854288" y="610650"/>
                    <a:pt x="3850002" y="613984"/>
                    <a:pt x="3849049" y="618746"/>
                  </a:cubicBezTo>
                  <a:cubicBezTo>
                    <a:pt x="3845715" y="618746"/>
                    <a:pt x="3840953" y="616841"/>
                    <a:pt x="3841429" y="613507"/>
                  </a:cubicBezTo>
                  <a:cubicBezTo>
                    <a:pt x="3845239" y="611126"/>
                    <a:pt x="3849049" y="608983"/>
                    <a:pt x="3852085" y="608447"/>
                  </a:cubicBezTo>
                  <a:close/>
                  <a:moveTo>
                    <a:pt x="3655692" y="607317"/>
                  </a:moveTo>
                  <a:cubicBezTo>
                    <a:pt x="3652834" y="610174"/>
                    <a:pt x="3643309" y="613984"/>
                    <a:pt x="3647596" y="616842"/>
                  </a:cubicBezTo>
                  <a:cubicBezTo>
                    <a:pt x="3650453" y="618746"/>
                    <a:pt x="3649024" y="610174"/>
                    <a:pt x="3653787" y="613508"/>
                  </a:cubicBezTo>
                  <a:cubicBezTo>
                    <a:pt x="3651882" y="617794"/>
                    <a:pt x="3650453" y="622080"/>
                    <a:pt x="3650453" y="625890"/>
                  </a:cubicBezTo>
                  <a:lnTo>
                    <a:pt x="3650929" y="625890"/>
                  </a:lnTo>
                  <a:cubicBezTo>
                    <a:pt x="3654263" y="623509"/>
                    <a:pt x="3656644" y="624462"/>
                    <a:pt x="3659978" y="620175"/>
                  </a:cubicBezTo>
                  <a:cubicBezTo>
                    <a:pt x="3657120" y="616842"/>
                    <a:pt x="3663312" y="612555"/>
                    <a:pt x="3668550" y="608269"/>
                  </a:cubicBezTo>
                  <a:cubicBezTo>
                    <a:pt x="3665217" y="604459"/>
                    <a:pt x="3659025" y="611603"/>
                    <a:pt x="3655692" y="607317"/>
                  </a:cubicBezTo>
                  <a:close/>
                  <a:moveTo>
                    <a:pt x="3539011" y="595887"/>
                  </a:moveTo>
                  <a:lnTo>
                    <a:pt x="3539338" y="595887"/>
                  </a:lnTo>
                  <a:lnTo>
                    <a:pt x="3539011" y="596363"/>
                  </a:lnTo>
                  <a:close/>
                  <a:moveTo>
                    <a:pt x="3544249" y="588743"/>
                  </a:moveTo>
                  <a:cubicBezTo>
                    <a:pt x="3546631" y="591124"/>
                    <a:pt x="3547583" y="593029"/>
                    <a:pt x="3543297" y="595887"/>
                  </a:cubicBezTo>
                  <a:lnTo>
                    <a:pt x="3539338" y="595887"/>
                  </a:lnTo>
                  <a:close/>
                  <a:moveTo>
                    <a:pt x="2729862" y="566359"/>
                  </a:moveTo>
                  <a:cubicBezTo>
                    <a:pt x="2725100" y="568264"/>
                    <a:pt x="2710812" y="581123"/>
                    <a:pt x="2723671" y="580170"/>
                  </a:cubicBezTo>
                  <a:cubicBezTo>
                    <a:pt x="2722718" y="573503"/>
                    <a:pt x="2729862" y="573503"/>
                    <a:pt x="2736530" y="569217"/>
                  </a:cubicBezTo>
                  <a:cubicBezTo>
                    <a:pt x="2733196" y="568264"/>
                    <a:pt x="2735101" y="565883"/>
                    <a:pt x="2732243" y="566359"/>
                  </a:cubicBezTo>
                  <a:cubicBezTo>
                    <a:pt x="2732243" y="571598"/>
                    <a:pt x="2727957" y="566835"/>
                    <a:pt x="2729862" y="566359"/>
                  </a:cubicBezTo>
                  <a:close/>
                  <a:moveTo>
                    <a:pt x="3751418" y="565644"/>
                  </a:moveTo>
                  <a:cubicBezTo>
                    <a:pt x="3754990" y="565287"/>
                    <a:pt x="3759038" y="566359"/>
                    <a:pt x="3760943" y="568264"/>
                  </a:cubicBezTo>
                  <a:cubicBezTo>
                    <a:pt x="3754276" y="574455"/>
                    <a:pt x="3747132" y="574455"/>
                    <a:pt x="3743798" y="580646"/>
                  </a:cubicBezTo>
                  <a:cubicBezTo>
                    <a:pt x="3741893" y="575884"/>
                    <a:pt x="3748084" y="575407"/>
                    <a:pt x="3741417" y="573026"/>
                  </a:cubicBezTo>
                  <a:cubicBezTo>
                    <a:pt x="3743322" y="572074"/>
                    <a:pt x="3745227" y="573026"/>
                    <a:pt x="3747132" y="571597"/>
                  </a:cubicBezTo>
                  <a:cubicBezTo>
                    <a:pt x="3747132" y="571597"/>
                    <a:pt x="3746179" y="570645"/>
                    <a:pt x="3744751" y="571597"/>
                  </a:cubicBezTo>
                  <a:cubicBezTo>
                    <a:pt x="3744751" y="567787"/>
                    <a:pt x="3747847" y="566001"/>
                    <a:pt x="3751418" y="565644"/>
                  </a:cubicBezTo>
                  <a:close/>
                  <a:moveTo>
                    <a:pt x="3564728" y="559692"/>
                  </a:moveTo>
                  <a:cubicBezTo>
                    <a:pt x="3551393" y="577789"/>
                    <a:pt x="3537582" y="573026"/>
                    <a:pt x="3535677" y="590172"/>
                  </a:cubicBezTo>
                  <a:cubicBezTo>
                    <a:pt x="3537106" y="589219"/>
                    <a:pt x="3539011" y="586838"/>
                    <a:pt x="3540439" y="587790"/>
                  </a:cubicBezTo>
                  <a:cubicBezTo>
                    <a:pt x="3529486" y="593505"/>
                    <a:pt x="3526152" y="599220"/>
                    <a:pt x="3510912" y="609698"/>
                  </a:cubicBezTo>
                  <a:cubicBezTo>
                    <a:pt x="3516151" y="611603"/>
                    <a:pt x="3521866" y="610174"/>
                    <a:pt x="3528057" y="607793"/>
                  </a:cubicBezTo>
                  <a:cubicBezTo>
                    <a:pt x="3528057" y="604935"/>
                    <a:pt x="3520913" y="607793"/>
                    <a:pt x="3524723" y="603983"/>
                  </a:cubicBezTo>
                  <a:cubicBezTo>
                    <a:pt x="3529009" y="603983"/>
                    <a:pt x="3532343" y="602078"/>
                    <a:pt x="3535201" y="597315"/>
                  </a:cubicBezTo>
                  <a:cubicBezTo>
                    <a:pt x="3550441" y="601601"/>
                    <a:pt x="3570919" y="576360"/>
                    <a:pt x="3589493" y="565883"/>
                  </a:cubicBezTo>
                  <a:cubicBezTo>
                    <a:pt x="3585683" y="561597"/>
                    <a:pt x="3577110" y="567788"/>
                    <a:pt x="3577110" y="559692"/>
                  </a:cubicBezTo>
                  <a:lnTo>
                    <a:pt x="3576634" y="559692"/>
                  </a:lnTo>
                  <a:cubicBezTo>
                    <a:pt x="3573777" y="561597"/>
                    <a:pt x="3575205" y="563025"/>
                    <a:pt x="3574253" y="564930"/>
                  </a:cubicBezTo>
                  <a:cubicBezTo>
                    <a:pt x="3571395" y="562549"/>
                    <a:pt x="3568062" y="560644"/>
                    <a:pt x="3564728" y="559692"/>
                  </a:cubicBezTo>
                  <a:close/>
                  <a:moveTo>
                    <a:pt x="2776535" y="536832"/>
                  </a:moveTo>
                  <a:cubicBezTo>
                    <a:pt x="2767486" y="539689"/>
                    <a:pt x="2759866" y="551119"/>
                    <a:pt x="2751770" y="557310"/>
                  </a:cubicBezTo>
                  <a:cubicBezTo>
                    <a:pt x="2760818" y="557786"/>
                    <a:pt x="2775582" y="544928"/>
                    <a:pt x="2776535" y="536832"/>
                  </a:cubicBezTo>
                  <a:close/>
                  <a:moveTo>
                    <a:pt x="3603304" y="528259"/>
                  </a:moveTo>
                  <a:cubicBezTo>
                    <a:pt x="3588540" y="531593"/>
                    <a:pt x="3581873" y="545880"/>
                    <a:pt x="3569491" y="551119"/>
                  </a:cubicBezTo>
                  <a:cubicBezTo>
                    <a:pt x="3570919" y="556834"/>
                    <a:pt x="3581397" y="549214"/>
                    <a:pt x="3579492" y="554453"/>
                  </a:cubicBezTo>
                  <a:cubicBezTo>
                    <a:pt x="3577110" y="552548"/>
                    <a:pt x="3573777" y="554929"/>
                    <a:pt x="3573300" y="557786"/>
                  </a:cubicBezTo>
                  <a:cubicBezTo>
                    <a:pt x="3578539" y="561120"/>
                    <a:pt x="3582349" y="559215"/>
                    <a:pt x="3585207" y="553024"/>
                  </a:cubicBezTo>
                  <a:cubicBezTo>
                    <a:pt x="3588540" y="554929"/>
                    <a:pt x="3591874" y="557310"/>
                    <a:pt x="3596637" y="554929"/>
                  </a:cubicBezTo>
                  <a:cubicBezTo>
                    <a:pt x="3596637" y="550167"/>
                    <a:pt x="3606638" y="547785"/>
                    <a:pt x="3609019" y="539689"/>
                  </a:cubicBezTo>
                  <a:cubicBezTo>
                    <a:pt x="3613306" y="538260"/>
                    <a:pt x="3616639" y="540165"/>
                    <a:pt x="3621402" y="537784"/>
                  </a:cubicBezTo>
                  <a:cubicBezTo>
                    <a:pt x="3618068" y="533498"/>
                    <a:pt x="3613782" y="534450"/>
                    <a:pt x="3613782" y="529212"/>
                  </a:cubicBezTo>
                  <a:cubicBezTo>
                    <a:pt x="3609019" y="534450"/>
                    <a:pt x="3606162" y="531593"/>
                    <a:pt x="3603304" y="528259"/>
                  </a:cubicBezTo>
                  <a:close/>
                  <a:moveTo>
                    <a:pt x="3628069" y="525401"/>
                  </a:moveTo>
                  <a:cubicBezTo>
                    <a:pt x="3624735" y="529688"/>
                    <a:pt x="3623307" y="533974"/>
                    <a:pt x="3625212" y="537784"/>
                  </a:cubicBezTo>
                  <a:cubicBezTo>
                    <a:pt x="3628546" y="537784"/>
                    <a:pt x="3632356" y="532545"/>
                    <a:pt x="3634737" y="534927"/>
                  </a:cubicBezTo>
                  <a:cubicBezTo>
                    <a:pt x="3633785" y="537070"/>
                    <a:pt x="3631403" y="538380"/>
                    <a:pt x="3629558" y="539808"/>
                  </a:cubicBezTo>
                  <a:lnTo>
                    <a:pt x="3628012" y="544213"/>
                  </a:lnTo>
                  <a:lnTo>
                    <a:pt x="3627117" y="544928"/>
                  </a:lnTo>
                  <a:lnTo>
                    <a:pt x="3627593" y="545404"/>
                  </a:lnTo>
                  <a:lnTo>
                    <a:pt x="3628012" y="544213"/>
                  </a:lnTo>
                  <a:lnTo>
                    <a:pt x="3636642" y="537308"/>
                  </a:lnTo>
                  <a:cubicBezTo>
                    <a:pt x="3641880" y="537784"/>
                    <a:pt x="3643309" y="540165"/>
                    <a:pt x="3643309" y="544928"/>
                  </a:cubicBezTo>
                  <a:cubicBezTo>
                    <a:pt x="3651405" y="541118"/>
                    <a:pt x="3643309" y="538260"/>
                    <a:pt x="3650453" y="534450"/>
                  </a:cubicBezTo>
                  <a:cubicBezTo>
                    <a:pt x="3638070" y="533498"/>
                    <a:pt x="3639975" y="525878"/>
                    <a:pt x="3628069" y="525401"/>
                  </a:cubicBezTo>
                  <a:close/>
                  <a:moveTo>
                    <a:pt x="3292789" y="509209"/>
                  </a:moveTo>
                  <a:cubicBezTo>
                    <a:pt x="3289932" y="509209"/>
                    <a:pt x="3285169" y="514448"/>
                    <a:pt x="3286122" y="517305"/>
                  </a:cubicBezTo>
                  <a:cubicBezTo>
                    <a:pt x="3289932" y="515876"/>
                    <a:pt x="3296599" y="513019"/>
                    <a:pt x="3292789" y="509209"/>
                  </a:cubicBezTo>
                  <a:close/>
                  <a:moveTo>
                    <a:pt x="2882476" y="495146"/>
                  </a:moveTo>
                  <a:lnTo>
                    <a:pt x="2882686" y="495156"/>
                  </a:lnTo>
                  <a:lnTo>
                    <a:pt x="2882262" y="495398"/>
                  </a:lnTo>
                  <a:close/>
                  <a:moveTo>
                    <a:pt x="3102699" y="489080"/>
                  </a:moveTo>
                  <a:cubicBezTo>
                    <a:pt x="3101158" y="490010"/>
                    <a:pt x="3099551" y="492183"/>
                    <a:pt x="3098003" y="496350"/>
                  </a:cubicBezTo>
                  <a:cubicBezTo>
                    <a:pt x="3103718" y="491588"/>
                    <a:pt x="3100384" y="499208"/>
                    <a:pt x="3100384" y="499208"/>
                  </a:cubicBezTo>
                  <a:cubicBezTo>
                    <a:pt x="3104671" y="497779"/>
                    <a:pt x="3108004" y="499684"/>
                    <a:pt x="3112291" y="497779"/>
                  </a:cubicBezTo>
                  <a:lnTo>
                    <a:pt x="3110862" y="495874"/>
                  </a:lnTo>
                  <a:cubicBezTo>
                    <a:pt x="3111338" y="495398"/>
                    <a:pt x="3112291" y="494445"/>
                    <a:pt x="3111338" y="493969"/>
                  </a:cubicBezTo>
                  <a:cubicBezTo>
                    <a:pt x="3111338" y="494684"/>
                    <a:pt x="3107320" y="486290"/>
                    <a:pt x="3102699" y="489080"/>
                  </a:cubicBezTo>
                  <a:close/>
                  <a:moveTo>
                    <a:pt x="3079906" y="487778"/>
                  </a:moveTo>
                  <a:cubicBezTo>
                    <a:pt x="3083716" y="488730"/>
                    <a:pt x="3077048" y="494922"/>
                    <a:pt x="3081811" y="492540"/>
                  </a:cubicBezTo>
                  <a:lnTo>
                    <a:pt x="3081811" y="493016"/>
                  </a:lnTo>
                  <a:cubicBezTo>
                    <a:pt x="3080858" y="489207"/>
                    <a:pt x="3086573" y="493493"/>
                    <a:pt x="3089431" y="488730"/>
                  </a:cubicBezTo>
                  <a:cubicBezTo>
                    <a:pt x="3087049" y="485873"/>
                    <a:pt x="3083239" y="487302"/>
                    <a:pt x="3079906" y="487778"/>
                  </a:cubicBezTo>
                  <a:close/>
                  <a:moveTo>
                    <a:pt x="3302790" y="479205"/>
                  </a:moveTo>
                  <a:cubicBezTo>
                    <a:pt x="3302314" y="483968"/>
                    <a:pt x="3295647" y="489683"/>
                    <a:pt x="3293265" y="494445"/>
                  </a:cubicBezTo>
                  <a:cubicBezTo>
                    <a:pt x="3290408" y="495398"/>
                    <a:pt x="3292313" y="492540"/>
                    <a:pt x="3288503" y="491588"/>
                  </a:cubicBezTo>
                  <a:cubicBezTo>
                    <a:pt x="3289932" y="490635"/>
                    <a:pt x="3290408" y="491588"/>
                    <a:pt x="3291360" y="492540"/>
                  </a:cubicBezTo>
                  <a:cubicBezTo>
                    <a:pt x="3294694" y="489683"/>
                    <a:pt x="3294694" y="487301"/>
                    <a:pt x="3295647" y="484444"/>
                  </a:cubicBezTo>
                  <a:cubicBezTo>
                    <a:pt x="3292789" y="481110"/>
                    <a:pt x="3292789" y="490159"/>
                    <a:pt x="3290884" y="486825"/>
                  </a:cubicBezTo>
                  <a:cubicBezTo>
                    <a:pt x="3287550" y="482063"/>
                    <a:pt x="3299457" y="482063"/>
                    <a:pt x="3302790" y="479205"/>
                  </a:cubicBezTo>
                  <a:close/>
                  <a:moveTo>
                    <a:pt x="3089907" y="478608"/>
                  </a:moveTo>
                  <a:lnTo>
                    <a:pt x="3089907" y="478729"/>
                  </a:lnTo>
                  <a:lnTo>
                    <a:pt x="3089431" y="478729"/>
                  </a:lnTo>
                  <a:close/>
                  <a:moveTo>
                    <a:pt x="3097527" y="472537"/>
                  </a:moveTo>
                  <a:cubicBezTo>
                    <a:pt x="3098480" y="474680"/>
                    <a:pt x="3097170" y="476228"/>
                    <a:pt x="3095265" y="477241"/>
                  </a:cubicBezTo>
                  <a:lnTo>
                    <a:pt x="3089907" y="478608"/>
                  </a:lnTo>
                  <a:lnTo>
                    <a:pt x="3089907" y="473966"/>
                  </a:lnTo>
                  <a:cubicBezTo>
                    <a:pt x="3093717" y="469680"/>
                    <a:pt x="3094193" y="475871"/>
                    <a:pt x="3097527" y="472537"/>
                  </a:cubicBezTo>
                  <a:close/>
                  <a:moveTo>
                    <a:pt x="3347558" y="462536"/>
                  </a:moveTo>
                  <a:cubicBezTo>
                    <a:pt x="3348034" y="463489"/>
                    <a:pt x="3345653" y="465394"/>
                    <a:pt x="3345653" y="465394"/>
                  </a:cubicBezTo>
                  <a:lnTo>
                    <a:pt x="3348987" y="469204"/>
                  </a:lnTo>
                  <a:cubicBezTo>
                    <a:pt x="3352797" y="467299"/>
                    <a:pt x="3351368" y="460631"/>
                    <a:pt x="3347558" y="462536"/>
                  </a:cubicBezTo>
                  <a:close/>
                  <a:moveTo>
                    <a:pt x="3085205" y="461644"/>
                  </a:moveTo>
                  <a:cubicBezTo>
                    <a:pt x="3082883" y="463251"/>
                    <a:pt x="3081097" y="465871"/>
                    <a:pt x="3082287" y="467299"/>
                  </a:cubicBezTo>
                  <a:cubicBezTo>
                    <a:pt x="3087526" y="466823"/>
                    <a:pt x="3086573" y="466347"/>
                    <a:pt x="3091336" y="462060"/>
                  </a:cubicBezTo>
                  <a:cubicBezTo>
                    <a:pt x="3090384" y="459441"/>
                    <a:pt x="3087526" y="460037"/>
                    <a:pt x="3085205" y="461644"/>
                  </a:cubicBezTo>
                  <a:close/>
                  <a:moveTo>
                    <a:pt x="3277669" y="457596"/>
                  </a:moveTo>
                  <a:cubicBezTo>
                    <a:pt x="3276121" y="457298"/>
                    <a:pt x="3274454" y="457298"/>
                    <a:pt x="3272311" y="459203"/>
                  </a:cubicBezTo>
                  <a:cubicBezTo>
                    <a:pt x="3272787" y="464918"/>
                    <a:pt x="3267548" y="462060"/>
                    <a:pt x="3263262" y="464442"/>
                  </a:cubicBezTo>
                  <a:cubicBezTo>
                    <a:pt x="3269453" y="466823"/>
                    <a:pt x="3266596" y="467775"/>
                    <a:pt x="3260404" y="471585"/>
                  </a:cubicBezTo>
                  <a:lnTo>
                    <a:pt x="3259928" y="471585"/>
                  </a:lnTo>
                  <a:cubicBezTo>
                    <a:pt x="3265643" y="476824"/>
                    <a:pt x="3270405" y="458726"/>
                    <a:pt x="3273739" y="469204"/>
                  </a:cubicBezTo>
                  <a:cubicBezTo>
                    <a:pt x="3278502" y="465394"/>
                    <a:pt x="3279454" y="461584"/>
                    <a:pt x="3282312" y="457774"/>
                  </a:cubicBezTo>
                  <a:cubicBezTo>
                    <a:pt x="3280645" y="458489"/>
                    <a:pt x="3279216" y="457893"/>
                    <a:pt x="3277669" y="457596"/>
                  </a:cubicBezTo>
                  <a:close/>
                  <a:moveTo>
                    <a:pt x="3108957" y="456345"/>
                  </a:moveTo>
                  <a:cubicBezTo>
                    <a:pt x="3110862" y="455393"/>
                    <a:pt x="3115148" y="462537"/>
                    <a:pt x="3113243" y="456345"/>
                  </a:cubicBezTo>
                  <a:cubicBezTo>
                    <a:pt x="3119434" y="453012"/>
                    <a:pt x="3117053" y="461108"/>
                    <a:pt x="3113243" y="464442"/>
                  </a:cubicBezTo>
                  <a:cubicBezTo>
                    <a:pt x="3112767" y="459679"/>
                    <a:pt x="3110386" y="459203"/>
                    <a:pt x="3105147" y="462537"/>
                  </a:cubicBezTo>
                  <a:cubicBezTo>
                    <a:pt x="3101813" y="460632"/>
                    <a:pt x="3111814" y="458250"/>
                    <a:pt x="3108957" y="456345"/>
                  </a:cubicBezTo>
                  <a:close/>
                  <a:moveTo>
                    <a:pt x="3688553" y="450630"/>
                  </a:moveTo>
                  <a:cubicBezTo>
                    <a:pt x="3689505" y="452059"/>
                    <a:pt x="3684743" y="454440"/>
                    <a:pt x="3686171" y="455869"/>
                  </a:cubicBezTo>
                  <a:cubicBezTo>
                    <a:pt x="3682838" y="457774"/>
                    <a:pt x="3681885" y="456821"/>
                    <a:pt x="3682361" y="454440"/>
                  </a:cubicBezTo>
                  <a:cubicBezTo>
                    <a:pt x="3679980" y="455869"/>
                    <a:pt x="3680933" y="457297"/>
                    <a:pt x="3679027" y="458726"/>
                  </a:cubicBezTo>
                  <a:lnTo>
                    <a:pt x="3679027" y="458250"/>
                  </a:lnTo>
                  <a:cubicBezTo>
                    <a:pt x="3674741" y="458250"/>
                    <a:pt x="3684266" y="450630"/>
                    <a:pt x="3688553" y="450630"/>
                  </a:cubicBezTo>
                  <a:close/>
                  <a:moveTo>
                    <a:pt x="2916552" y="449202"/>
                  </a:moveTo>
                  <a:cubicBezTo>
                    <a:pt x="2912742" y="451106"/>
                    <a:pt x="2903693" y="453011"/>
                    <a:pt x="2907980" y="457298"/>
                  </a:cubicBezTo>
                  <a:cubicBezTo>
                    <a:pt x="2911313" y="455393"/>
                    <a:pt x="2918457" y="453011"/>
                    <a:pt x="2916552" y="449202"/>
                  </a:cubicBezTo>
                  <a:close/>
                  <a:moveTo>
                    <a:pt x="3300886" y="447773"/>
                  </a:moveTo>
                  <a:cubicBezTo>
                    <a:pt x="3296599" y="450154"/>
                    <a:pt x="3307077" y="448725"/>
                    <a:pt x="3302790" y="452535"/>
                  </a:cubicBezTo>
                  <a:cubicBezTo>
                    <a:pt x="3294694" y="452535"/>
                    <a:pt x="3285645" y="458250"/>
                    <a:pt x="3278978" y="464442"/>
                  </a:cubicBezTo>
                  <a:cubicBezTo>
                    <a:pt x="3282788" y="459679"/>
                    <a:pt x="3282312" y="465870"/>
                    <a:pt x="3281359" y="467299"/>
                  </a:cubicBezTo>
                  <a:cubicBezTo>
                    <a:pt x="3278026" y="469204"/>
                    <a:pt x="3274216" y="471109"/>
                    <a:pt x="3269929" y="474919"/>
                  </a:cubicBezTo>
                  <a:lnTo>
                    <a:pt x="3273263" y="478729"/>
                  </a:lnTo>
                  <a:cubicBezTo>
                    <a:pt x="3276121" y="476824"/>
                    <a:pt x="3279454" y="472538"/>
                    <a:pt x="3280407" y="476348"/>
                  </a:cubicBezTo>
                  <a:cubicBezTo>
                    <a:pt x="3277073" y="478729"/>
                    <a:pt x="3274692" y="477776"/>
                    <a:pt x="3271358" y="481587"/>
                  </a:cubicBezTo>
                  <a:cubicBezTo>
                    <a:pt x="3277073" y="484920"/>
                    <a:pt x="3264691" y="489207"/>
                    <a:pt x="3267548" y="492540"/>
                  </a:cubicBezTo>
                  <a:cubicBezTo>
                    <a:pt x="3271358" y="493493"/>
                    <a:pt x="3270882" y="486825"/>
                    <a:pt x="3275168" y="488254"/>
                  </a:cubicBezTo>
                  <a:cubicBezTo>
                    <a:pt x="3280407" y="490635"/>
                    <a:pt x="3273263" y="493016"/>
                    <a:pt x="3276597" y="495398"/>
                  </a:cubicBezTo>
                  <a:cubicBezTo>
                    <a:pt x="3278978" y="493016"/>
                    <a:pt x="3280407" y="493969"/>
                    <a:pt x="3282788" y="492064"/>
                  </a:cubicBezTo>
                  <a:cubicBezTo>
                    <a:pt x="3281836" y="490159"/>
                    <a:pt x="3278978" y="491111"/>
                    <a:pt x="3280407" y="489207"/>
                  </a:cubicBezTo>
                  <a:cubicBezTo>
                    <a:pt x="3282788" y="488730"/>
                    <a:pt x="3285169" y="489683"/>
                    <a:pt x="3287074" y="492064"/>
                  </a:cubicBezTo>
                  <a:cubicBezTo>
                    <a:pt x="3284217" y="493969"/>
                    <a:pt x="3284693" y="495398"/>
                    <a:pt x="3282312" y="497303"/>
                  </a:cubicBezTo>
                  <a:lnTo>
                    <a:pt x="3270027" y="498941"/>
                  </a:lnTo>
                  <a:lnTo>
                    <a:pt x="3268977" y="498731"/>
                  </a:lnTo>
                  <a:lnTo>
                    <a:pt x="3268024" y="499208"/>
                  </a:lnTo>
                  <a:lnTo>
                    <a:pt x="3270027" y="498941"/>
                  </a:lnTo>
                  <a:lnTo>
                    <a:pt x="3274037" y="499744"/>
                  </a:lnTo>
                  <a:cubicBezTo>
                    <a:pt x="3275526" y="499327"/>
                    <a:pt x="3276597" y="499208"/>
                    <a:pt x="3276597" y="502542"/>
                  </a:cubicBezTo>
                  <a:cubicBezTo>
                    <a:pt x="3281359" y="499208"/>
                    <a:pt x="3284693" y="500636"/>
                    <a:pt x="3288027" y="494922"/>
                  </a:cubicBezTo>
                  <a:lnTo>
                    <a:pt x="3292789" y="500636"/>
                  </a:lnTo>
                  <a:cubicBezTo>
                    <a:pt x="3296599" y="499922"/>
                    <a:pt x="3299457" y="497065"/>
                    <a:pt x="3303505" y="493434"/>
                  </a:cubicBezTo>
                  <a:lnTo>
                    <a:pt x="3320412" y="482219"/>
                  </a:lnTo>
                  <a:lnTo>
                    <a:pt x="3320412" y="485396"/>
                  </a:lnTo>
                  <a:cubicBezTo>
                    <a:pt x="3320412" y="483968"/>
                    <a:pt x="3320412" y="482539"/>
                    <a:pt x="3321364" y="481587"/>
                  </a:cubicBezTo>
                  <a:lnTo>
                    <a:pt x="3320412" y="482219"/>
                  </a:lnTo>
                  <a:lnTo>
                    <a:pt x="3320412" y="475395"/>
                  </a:lnTo>
                  <a:cubicBezTo>
                    <a:pt x="3315649" y="473967"/>
                    <a:pt x="3313744" y="480634"/>
                    <a:pt x="3313744" y="475395"/>
                  </a:cubicBezTo>
                  <a:cubicBezTo>
                    <a:pt x="3305648" y="480158"/>
                    <a:pt x="3306124" y="489207"/>
                    <a:pt x="3298981" y="490159"/>
                  </a:cubicBezTo>
                  <a:cubicBezTo>
                    <a:pt x="3302314" y="481110"/>
                    <a:pt x="3309458" y="477300"/>
                    <a:pt x="3310887" y="469680"/>
                  </a:cubicBezTo>
                  <a:cubicBezTo>
                    <a:pt x="3315649" y="466823"/>
                    <a:pt x="3317554" y="471585"/>
                    <a:pt x="3315173" y="474443"/>
                  </a:cubicBezTo>
                  <a:cubicBezTo>
                    <a:pt x="3319935" y="470156"/>
                    <a:pt x="3328032" y="465870"/>
                    <a:pt x="3324698" y="462060"/>
                  </a:cubicBezTo>
                  <a:cubicBezTo>
                    <a:pt x="3320412" y="465394"/>
                    <a:pt x="3320888" y="467775"/>
                    <a:pt x="3316602" y="468251"/>
                  </a:cubicBezTo>
                  <a:cubicBezTo>
                    <a:pt x="3311839" y="465870"/>
                    <a:pt x="3317554" y="463013"/>
                    <a:pt x="3314221" y="460631"/>
                  </a:cubicBezTo>
                  <a:cubicBezTo>
                    <a:pt x="3308506" y="468728"/>
                    <a:pt x="3298981" y="476824"/>
                    <a:pt x="3293266" y="475395"/>
                  </a:cubicBezTo>
                  <a:cubicBezTo>
                    <a:pt x="3298981" y="469204"/>
                    <a:pt x="3308982" y="466347"/>
                    <a:pt x="3307077" y="459679"/>
                  </a:cubicBezTo>
                  <a:cubicBezTo>
                    <a:pt x="3302790" y="461108"/>
                    <a:pt x="3299933" y="464918"/>
                    <a:pt x="3299933" y="459203"/>
                  </a:cubicBezTo>
                  <a:cubicBezTo>
                    <a:pt x="3294694" y="462060"/>
                    <a:pt x="3289456" y="465870"/>
                    <a:pt x="3285645" y="463965"/>
                  </a:cubicBezTo>
                  <a:cubicBezTo>
                    <a:pt x="3294694" y="459203"/>
                    <a:pt x="3302790" y="458726"/>
                    <a:pt x="3312316" y="453011"/>
                  </a:cubicBezTo>
                  <a:cubicBezTo>
                    <a:pt x="3310887" y="450154"/>
                    <a:pt x="3304696" y="447297"/>
                    <a:pt x="3300886" y="447773"/>
                  </a:cubicBezTo>
                  <a:close/>
                  <a:moveTo>
                    <a:pt x="3703317" y="446344"/>
                  </a:moveTo>
                  <a:cubicBezTo>
                    <a:pt x="3705222" y="448725"/>
                    <a:pt x="3698078" y="451583"/>
                    <a:pt x="3696173" y="453964"/>
                  </a:cubicBezTo>
                  <a:cubicBezTo>
                    <a:pt x="3691887" y="451583"/>
                    <a:pt x="3701888" y="446344"/>
                    <a:pt x="3703317" y="446344"/>
                  </a:cubicBezTo>
                  <a:close/>
                  <a:moveTo>
                    <a:pt x="2925124" y="444439"/>
                  </a:moveTo>
                  <a:lnTo>
                    <a:pt x="2919886" y="448249"/>
                  </a:lnTo>
                  <a:cubicBezTo>
                    <a:pt x="2921791" y="453011"/>
                    <a:pt x="2929411" y="447297"/>
                    <a:pt x="2925124" y="444439"/>
                  </a:cubicBezTo>
                  <a:close/>
                  <a:moveTo>
                    <a:pt x="3313268" y="441105"/>
                  </a:moveTo>
                  <a:lnTo>
                    <a:pt x="3308611" y="444915"/>
                  </a:lnTo>
                  <a:lnTo>
                    <a:pt x="3308029" y="444915"/>
                  </a:lnTo>
                  <a:lnTo>
                    <a:pt x="3308029" y="445391"/>
                  </a:lnTo>
                  <a:lnTo>
                    <a:pt x="3308611" y="444915"/>
                  </a:lnTo>
                  <a:lnTo>
                    <a:pt x="3316602" y="444915"/>
                  </a:lnTo>
                  <a:close/>
                  <a:moveTo>
                    <a:pt x="3313268" y="431104"/>
                  </a:moveTo>
                  <a:cubicBezTo>
                    <a:pt x="3307077" y="436819"/>
                    <a:pt x="3300886" y="441105"/>
                    <a:pt x="3296599" y="437771"/>
                  </a:cubicBezTo>
                  <a:cubicBezTo>
                    <a:pt x="3298981" y="435390"/>
                    <a:pt x="3304220" y="433485"/>
                    <a:pt x="3300409" y="431580"/>
                  </a:cubicBezTo>
                  <a:cubicBezTo>
                    <a:pt x="3298981" y="433962"/>
                    <a:pt x="3290408" y="439200"/>
                    <a:pt x="3286598" y="443963"/>
                  </a:cubicBezTo>
                  <a:cubicBezTo>
                    <a:pt x="3282312" y="444915"/>
                    <a:pt x="3286598" y="438724"/>
                    <a:pt x="3281359" y="443010"/>
                  </a:cubicBezTo>
                  <a:cubicBezTo>
                    <a:pt x="3283264" y="448725"/>
                    <a:pt x="3274692" y="449202"/>
                    <a:pt x="3272787" y="454440"/>
                  </a:cubicBezTo>
                  <a:cubicBezTo>
                    <a:pt x="3279931" y="458726"/>
                    <a:pt x="3291837" y="440629"/>
                    <a:pt x="3298028" y="439200"/>
                  </a:cubicBezTo>
                  <a:cubicBezTo>
                    <a:pt x="3295647" y="444915"/>
                    <a:pt x="3291361" y="451106"/>
                    <a:pt x="3286122" y="456822"/>
                  </a:cubicBezTo>
                  <a:cubicBezTo>
                    <a:pt x="3296123" y="453488"/>
                    <a:pt x="3302314" y="446344"/>
                    <a:pt x="3306124" y="438248"/>
                  </a:cubicBezTo>
                  <a:cubicBezTo>
                    <a:pt x="3307077" y="440629"/>
                    <a:pt x="3303743" y="443010"/>
                    <a:pt x="3305172" y="445391"/>
                  </a:cubicBezTo>
                  <a:cubicBezTo>
                    <a:pt x="3311839" y="438248"/>
                    <a:pt x="3308982" y="442058"/>
                    <a:pt x="3314221" y="440153"/>
                  </a:cubicBezTo>
                  <a:cubicBezTo>
                    <a:pt x="3311839" y="438724"/>
                    <a:pt x="3314697" y="434914"/>
                    <a:pt x="3313268" y="431104"/>
                  </a:cubicBezTo>
                  <a:close/>
                  <a:moveTo>
                    <a:pt x="3117529" y="430151"/>
                  </a:moveTo>
                  <a:cubicBezTo>
                    <a:pt x="3123245" y="428246"/>
                    <a:pt x="3116577" y="434914"/>
                    <a:pt x="3120387" y="435866"/>
                  </a:cubicBezTo>
                  <a:cubicBezTo>
                    <a:pt x="3112767" y="433962"/>
                    <a:pt x="3112291" y="440629"/>
                    <a:pt x="3107052" y="446344"/>
                  </a:cubicBezTo>
                  <a:cubicBezTo>
                    <a:pt x="3106100" y="441105"/>
                    <a:pt x="3115148" y="435390"/>
                    <a:pt x="3117529" y="430151"/>
                  </a:cubicBezTo>
                  <a:close/>
                  <a:moveTo>
                    <a:pt x="3414055" y="420805"/>
                  </a:moveTo>
                  <a:cubicBezTo>
                    <a:pt x="3412091" y="422175"/>
                    <a:pt x="3410662" y="424437"/>
                    <a:pt x="3411852" y="425865"/>
                  </a:cubicBezTo>
                  <a:cubicBezTo>
                    <a:pt x="3415185" y="421579"/>
                    <a:pt x="3416614" y="423960"/>
                    <a:pt x="3419472" y="421103"/>
                  </a:cubicBezTo>
                  <a:cubicBezTo>
                    <a:pt x="3418520" y="418960"/>
                    <a:pt x="3416019" y="419436"/>
                    <a:pt x="3414055" y="420805"/>
                  </a:cubicBezTo>
                  <a:close/>
                  <a:moveTo>
                    <a:pt x="3388588" y="417919"/>
                  </a:moveTo>
                  <a:lnTo>
                    <a:pt x="3385658" y="422055"/>
                  </a:lnTo>
                  <a:lnTo>
                    <a:pt x="3385182" y="422055"/>
                  </a:lnTo>
                  <a:close/>
                  <a:moveTo>
                    <a:pt x="3108004" y="416340"/>
                  </a:moveTo>
                  <a:cubicBezTo>
                    <a:pt x="3104194" y="417769"/>
                    <a:pt x="3101813" y="414911"/>
                    <a:pt x="3098003" y="417769"/>
                  </a:cubicBezTo>
                  <a:cubicBezTo>
                    <a:pt x="3101813" y="419198"/>
                    <a:pt x="3103718" y="424437"/>
                    <a:pt x="3103718" y="424437"/>
                  </a:cubicBezTo>
                  <a:cubicBezTo>
                    <a:pt x="3102289" y="422055"/>
                    <a:pt x="3111338" y="418722"/>
                    <a:pt x="3108004" y="416340"/>
                  </a:cubicBezTo>
                  <a:close/>
                  <a:moveTo>
                    <a:pt x="3393755" y="410625"/>
                  </a:moveTo>
                  <a:cubicBezTo>
                    <a:pt x="3394707" y="413006"/>
                    <a:pt x="3400422" y="414911"/>
                    <a:pt x="3395183" y="417769"/>
                  </a:cubicBezTo>
                  <a:cubicBezTo>
                    <a:pt x="3392802" y="415387"/>
                    <a:pt x="3395660" y="413959"/>
                    <a:pt x="3391849" y="413959"/>
                  </a:cubicBezTo>
                  <a:lnTo>
                    <a:pt x="3388588" y="417919"/>
                  </a:lnTo>
                  <a:close/>
                  <a:moveTo>
                    <a:pt x="3160868" y="410625"/>
                  </a:moveTo>
                  <a:cubicBezTo>
                    <a:pt x="3156106" y="415864"/>
                    <a:pt x="3142295" y="418245"/>
                    <a:pt x="3134674" y="421579"/>
                  </a:cubicBezTo>
                  <a:cubicBezTo>
                    <a:pt x="3130864" y="413483"/>
                    <a:pt x="3145628" y="413959"/>
                    <a:pt x="3148962" y="414911"/>
                  </a:cubicBezTo>
                  <a:cubicBezTo>
                    <a:pt x="3150391" y="406339"/>
                    <a:pt x="3154201" y="414911"/>
                    <a:pt x="3160868" y="410625"/>
                  </a:cubicBezTo>
                  <a:close/>
                  <a:moveTo>
                    <a:pt x="3413757" y="409673"/>
                  </a:moveTo>
                  <a:cubicBezTo>
                    <a:pt x="3413519" y="411578"/>
                    <a:pt x="3413757" y="411816"/>
                    <a:pt x="3414352" y="411935"/>
                  </a:cubicBezTo>
                  <a:lnTo>
                    <a:pt x="3414843" y="412213"/>
                  </a:lnTo>
                  <a:lnTo>
                    <a:pt x="3414709" y="413483"/>
                  </a:lnTo>
                  <a:lnTo>
                    <a:pt x="3412082" y="415547"/>
                  </a:lnTo>
                  <a:lnTo>
                    <a:pt x="3412804" y="413959"/>
                  </a:lnTo>
                  <a:cubicBezTo>
                    <a:pt x="3412804" y="413006"/>
                    <a:pt x="3411376" y="413959"/>
                    <a:pt x="3410423" y="413959"/>
                  </a:cubicBezTo>
                  <a:cubicBezTo>
                    <a:pt x="3409471" y="413483"/>
                    <a:pt x="3410423" y="412530"/>
                    <a:pt x="3410899" y="412054"/>
                  </a:cubicBezTo>
                  <a:close/>
                  <a:moveTo>
                    <a:pt x="3641286" y="409117"/>
                  </a:moveTo>
                  <a:lnTo>
                    <a:pt x="3637535" y="412173"/>
                  </a:lnTo>
                  <a:cubicBezTo>
                    <a:pt x="3637476" y="413364"/>
                    <a:pt x="3637357" y="414911"/>
                    <a:pt x="3632356" y="418245"/>
                  </a:cubicBezTo>
                  <a:cubicBezTo>
                    <a:pt x="3633785" y="421103"/>
                    <a:pt x="3638071" y="412530"/>
                    <a:pt x="3639024" y="417769"/>
                  </a:cubicBezTo>
                  <a:cubicBezTo>
                    <a:pt x="3615687" y="432057"/>
                    <a:pt x="3603305" y="453011"/>
                    <a:pt x="3580921" y="470633"/>
                  </a:cubicBezTo>
                  <a:cubicBezTo>
                    <a:pt x="3580921" y="464918"/>
                    <a:pt x="3603781" y="453964"/>
                    <a:pt x="3596637" y="446344"/>
                  </a:cubicBezTo>
                  <a:cubicBezTo>
                    <a:pt x="3598542" y="444915"/>
                    <a:pt x="3599971" y="447773"/>
                    <a:pt x="3601400" y="449202"/>
                  </a:cubicBezTo>
                  <a:cubicBezTo>
                    <a:pt x="3606639" y="444439"/>
                    <a:pt x="3615687" y="433962"/>
                    <a:pt x="3610449" y="433485"/>
                  </a:cubicBezTo>
                  <a:cubicBezTo>
                    <a:pt x="3611401" y="428723"/>
                    <a:pt x="3620450" y="427770"/>
                    <a:pt x="3624260" y="425389"/>
                  </a:cubicBezTo>
                  <a:cubicBezTo>
                    <a:pt x="3622593" y="422293"/>
                    <a:pt x="3625093" y="417412"/>
                    <a:pt x="3629023" y="413661"/>
                  </a:cubicBezTo>
                  <a:close/>
                  <a:moveTo>
                    <a:pt x="3022280" y="408720"/>
                  </a:moveTo>
                  <a:cubicBezTo>
                    <a:pt x="3024185" y="410626"/>
                    <a:pt x="3023708" y="412531"/>
                    <a:pt x="3020851" y="414436"/>
                  </a:cubicBezTo>
                  <a:cubicBezTo>
                    <a:pt x="3019899" y="413959"/>
                    <a:pt x="3020851" y="413007"/>
                    <a:pt x="3021327" y="412531"/>
                  </a:cubicBezTo>
                  <a:cubicBezTo>
                    <a:pt x="3021327" y="412531"/>
                    <a:pt x="3011802" y="416817"/>
                    <a:pt x="3015136" y="418722"/>
                  </a:cubicBezTo>
                  <a:cubicBezTo>
                    <a:pt x="3006087" y="419674"/>
                    <a:pt x="3017517" y="408244"/>
                    <a:pt x="3022280" y="408720"/>
                  </a:cubicBezTo>
                  <a:close/>
                  <a:moveTo>
                    <a:pt x="3642357" y="408244"/>
                  </a:moveTo>
                  <a:lnTo>
                    <a:pt x="3642357" y="408720"/>
                  </a:lnTo>
                  <a:lnTo>
                    <a:pt x="3641286" y="409117"/>
                  </a:lnTo>
                  <a:close/>
                  <a:moveTo>
                    <a:pt x="3273739" y="407768"/>
                  </a:moveTo>
                  <a:cubicBezTo>
                    <a:pt x="3270405" y="409197"/>
                    <a:pt x="3268977" y="406815"/>
                    <a:pt x="3265167" y="411101"/>
                  </a:cubicBezTo>
                  <a:cubicBezTo>
                    <a:pt x="3266119" y="415388"/>
                    <a:pt x="3274692" y="410625"/>
                    <a:pt x="3273739" y="407768"/>
                  </a:cubicBezTo>
                  <a:close/>
                  <a:moveTo>
                    <a:pt x="3143247" y="405386"/>
                  </a:moveTo>
                  <a:cubicBezTo>
                    <a:pt x="3143247" y="405386"/>
                    <a:pt x="3143247" y="408720"/>
                    <a:pt x="3145152" y="410149"/>
                  </a:cubicBezTo>
                  <a:cubicBezTo>
                    <a:pt x="3138961" y="415387"/>
                    <a:pt x="3137532" y="408720"/>
                    <a:pt x="3143247" y="405386"/>
                  </a:cubicBezTo>
                  <a:close/>
                  <a:moveTo>
                    <a:pt x="3388992" y="404910"/>
                  </a:moveTo>
                  <a:cubicBezTo>
                    <a:pt x="3390897" y="408244"/>
                    <a:pt x="3382800" y="413483"/>
                    <a:pt x="3378514" y="411577"/>
                  </a:cubicBezTo>
                  <a:cubicBezTo>
                    <a:pt x="3384229" y="408720"/>
                    <a:pt x="3383753" y="411101"/>
                    <a:pt x="3388992" y="404910"/>
                  </a:cubicBezTo>
                  <a:close/>
                  <a:moveTo>
                    <a:pt x="2968761" y="404375"/>
                  </a:moveTo>
                  <a:cubicBezTo>
                    <a:pt x="2966796" y="405625"/>
                    <a:pt x="2965368" y="407768"/>
                    <a:pt x="2966558" y="409197"/>
                  </a:cubicBezTo>
                  <a:cubicBezTo>
                    <a:pt x="2970368" y="404910"/>
                    <a:pt x="2972749" y="409673"/>
                    <a:pt x="2974178" y="404910"/>
                  </a:cubicBezTo>
                  <a:cubicBezTo>
                    <a:pt x="2973226" y="402767"/>
                    <a:pt x="2970725" y="403124"/>
                    <a:pt x="2968761" y="404375"/>
                  </a:cubicBezTo>
                  <a:close/>
                  <a:moveTo>
                    <a:pt x="3180395" y="398719"/>
                  </a:moveTo>
                  <a:cubicBezTo>
                    <a:pt x="3175156" y="401101"/>
                    <a:pt x="3174680" y="407768"/>
                    <a:pt x="3179442" y="405863"/>
                  </a:cubicBezTo>
                  <a:cubicBezTo>
                    <a:pt x="3178490" y="403482"/>
                    <a:pt x="3184205" y="401101"/>
                    <a:pt x="3180395" y="398719"/>
                  </a:cubicBezTo>
                  <a:close/>
                  <a:moveTo>
                    <a:pt x="3139913" y="398719"/>
                  </a:moveTo>
                  <a:cubicBezTo>
                    <a:pt x="3146104" y="396814"/>
                    <a:pt x="3131817" y="404434"/>
                    <a:pt x="3138960" y="405863"/>
                  </a:cubicBezTo>
                  <a:lnTo>
                    <a:pt x="3135150" y="409196"/>
                  </a:lnTo>
                  <a:lnTo>
                    <a:pt x="3135150" y="408720"/>
                  </a:lnTo>
                  <a:cubicBezTo>
                    <a:pt x="3135150" y="408720"/>
                    <a:pt x="3135150" y="407291"/>
                    <a:pt x="3135627" y="406815"/>
                  </a:cubicBezTo>
                  <a:cubicBezTo>
                    <a:pt x="3135627" y="403005"/>
                    <a:pt x="3131340" y="403005"/>
                    <a:pt x="3139913" y="398719"/>
                  </a:cubicBezTo>
                  <a:close/>
                  <a:moveTo>
                    <a:pt x="3307851" y="398481"/>
                  </a:moveTo>
                  <a:cubicBezTo>
                    <a:pt x="3305767" y="399195"/>
                    <a:pt x="3304220" y="400862"/>
                    <a:pt x="3305172" y="403005"/>
                  </a:cubicBezTo>
                  <a:cubicBezTo>
                    <a:pt x="3308029" y="401577"/>
                    <a:pt x="3310411" y="402529"/>
                    <a:pt x="3313744" y="399672"/>
                  </a:cubicBezTo>
                  <a:cubicBezTo>
                    <a:pt x="3312554" y="398005"/>
                    <a:pt x="3309934" y="397767"/>
                    <a:pt x="3307851" y="398481"/>
                  </a:cubicBezTo>
                  <a:close/>
                  <a:moveTo>
                    <a:pt x="3653786" y="397290"/>
                  </a:moveTo>
                  <a:cubicBezTo>
                    <a:pt x="3655691" y="398719"/>
                    <a:pt x="3659501" y="400147"/>
                    <a:pt x="3659025" y="403005"/>
                  </a:cubicBezTo>
                  <a:cubicBezTo>
                    <a:pt x="3650453" y="401576"/>
                    <a:pt x="3646167" y="411101"/>
                    <a:pt x="3641404" y="417292"/>
                  </a:cubicBezTo>
                  <a:cubicBezTo>
                    <a:pt x="3635689" y="413959"/>
                    <a:pt x="3647595" y="409672"/>
                    <a:pt x="3642832" y="406339"/>
                  </a:cubicBezTo>
                  <a:cubicBezTo>
                    <a:pt x="3648071" y="402529"/>
                    <a:pt x="3650453" y="402529"/>
                    <a:pt x="3653786" y="397290"/>
                  </a:cubicBezTo>
                  <a:close/>
                  <a:moveTo>
                    <a:pt x="3640928" y="396338"/>
                  </a:moveTo>
                  <a:cubicBezTo>
                    <a:pt x="3643309" y="398719"/>
                    <a:pt x="3641404" y="401100"/>
                    <a:pt x="3642357" y="403005"/>
                  </a:cubicBezTo>
                  <a:cubicBezTo>
                    <a:pt x="3640928" y="403958"/>
                    <a:pt x="3639975" y="403005"/>
                    <a:pt x="3639023" y="404434"/>
                  </a:cubicBezTo>
                  <a:lnTo>
                    <a:pt x="3637118" y="402529"/>
                  </a:lnTo>
                  <a:cubicBezTo>
                    <a:pt x="3637118" y="402529"/>
                    <a:pt x="3638547" y="402053"/>
                    <a:pt x="3639499" y="402529"/>
                  </a:cubicBezTo>
                  <a:cubicBezTo>
                    <a:pt x="3642833" y="400148"/>
                    <a:pt x="3634737" y="398719"/>
                    <a:pt x="3640928" y="396338"/>
                  </a:cubicBezTo>
                  <a:close/>
                  <a:moveTo>
                    <a:pt x="3061808" y="395385"/>
                  </a:moveTo>
                  <a:cubicBezTo>
                    <a:pt x="3059427" y="397766"/>
                    <a:pt x="3057998" y="401577"/>
                    <a:pt x="3057998" y="401577"/>
                  </a:cubicBezTo>
                  <a:cubicBezTo>
                    <a:pt x="3061332" y="396814"/>
                    <a:pt x="3061808" y="403958"/>
                    <a:pt x="3065142" y="399195"/>
                  </a:cubicBezTo>
                  <a:close/>
                  <a:moveTo>
                    <a:pt x="3132294" y="394433"/>
                  </a:moveTo>
                  <a:cubicBezTo>
                    <a:pt x="3133246" y="395862"/>
                    <a:pt x="3134675" y="396338"/>
                    <a:pt x="3136580" y="394433"/>
                  </a:cubicBezTo>
                  <a:lnTo>
                    <a:pt x="3132151" y="394550"/>
                  </a:lnTo>
                  <a:close/>
                  <a:moveTo>
                    <a:pt x="3184681" y="392052"/>
                  </a:moveTo>
                  <a:cubicBezTo>
                    <a:pt x="3183252" y="394910"/>
                    <a:pt x="3183252" y="398243"/>
                    <a:pt x="3188015" y="395862"/>
                  </a:cubicBezTo>
                  <a:cubicBezTo>
                    <a:pt x="3187538" y="398719"/>
                    <a:pt x="3184681" y="401577"/>
                    <a:pt x="3180395" y="404911"/>
                  </a:cubicBezTo>
                  <a:cubicBezTo>
                    <a:pt x="3181824" y="405387"/>
                    <a:pt x="3183252" y="405387"/>
                    <a:pt x="3184205" y="406816"/>
                  </a:cubicBezTo>
                  <a:cubicBezTo>
                    <a:pt x="3187062" y="404911"/>
                    <a:pt x="3190396" y="400625"/>
                    <a:pt x="3191349" y="404434"/>
                  </a:cubicBezTo>
                  <a:cubicBezTo>
                    <a:pt x="3193730" y="402530"/>
                    <a:pt x="3196111" y="399196"/>
                    <a:pt x="3196111" y="399196"/>
                  </a:cubicBezTo>
                  <a:lnTo>
                    <a:pt x="3205160" y="401577"/>
                  </a:lnTo>
                  <a:cubicBezTo>
                    <a:pt x="3204207" y="405387"/>
                    <a:pt x="3200397" y="405387"/>
                    <a:pt x="3197064" y="407768"/>
                  </a:cubicBezTo>
                  <a:cubicBezTo>
                    <a:pt x="3195635" y="401577"/>
                    <a:pt x="3195635" y="407292"/>
                    <a:pt x="3189920" y="407292"/>
                  </a:cubicBezTo>
                  <a:cubicBezTo>
                    <a:pt x="3190872" y="411102"/>
                    <a:pt x="3193730" y="408245"/>
                    <a:pt x="3195159" y="411102"/>
                  </a:cubicBezTo>
                  <a:cubicBezTo>
                    <a:pt x="3191349" y="414436"/>
                    <a:pt x="3188967" y="413007"/>
                    <a:pt x="3186110" y="413483"/>
                  </a:cubicBezTo>
                  <a:lnTo>
                    <a:pt x="3187811" y="409741"/>
                  </a:lnTo>
                  <a:lnTo>
                    <a:pt x="3188491" y="409673"/>
                  </a:lnTo>
                  <a:lnTo>
                    <a:pt x="3188491" y="408245"/>
                  </a:lnTo>
                  <a:lnTo>
                    <a:pt x="3187811" y="409741"/>
                  </a:lnTo>
                  <a:lnTo>
                    <a:pt x="3174204" y="411102"/>
                  </a:lnTo>
                  <a:cubicBezTo>
                    <a:pt x="3173251" y="413959"/>
                    <a:pt x="3173251" y="418246"/>
                    <a:pt x="3168965" y="418246"/>
                  </a:cubicBezTo>
                  <a:cubicBezTo>
                    <a:pt x="3166583" y="413959"/>
                    <a:pt x="3176109" y="409673"/>
                    <a:pt x="3168965" y="408245"/>
                  </a:cubicBezTo>
                  <a:cubicBezTo>
                    <a:pt x="3170870" y="405863"/>
                    <a:pt x="3171822" y="407292"/>
                    <a:pt x="3173727" y="405863"/>
                  </a:cubicBezTo>
                  <a:cubicBezTo>
                    <a:pt x="3175632" y="402053"/>
                    <a:pt x="3173727" y="402053"/>
                    <a:pt x="3170870" y="400148"/>
                  </a:cubicBezTo>
                  <a:cubicBezTo>
                    <a:pt x="3169917" y="405387"/>
                    <a:pt x="3159916" y="407292"/>
                    <a:pt x="3164679" y="411102"/>
                  </a:cubicBezTo>
                  <a:cubicBezTo>
                    <a:pt x="3162774" y="411578"/>
                    <a:pt x="3160869" y="410626"/>
                    <a:pt x="3158964" y="409197"/>
                  </a:cubicBezTo>
                  <a:cubicBezTo>
                    <a:pt x="3160869" y="407768"/>
                    <a:pt x="3163250" y="406339"/>
                    <a:pt x="3162297" y="404911"/>
                  </a:cubicBezTo>
                  <a:cubicBezTo>
                    <a:pt x="3160392" y="403482"/>
                    <a:pt x="3157059" y="407768"/>
                    <a:pt x="3155153" y="407292"/>
                  </a:cubicBezTo>
                  <a:cubicBezTo>
                    <a:pt x="3156106" y="404434"/>
                    <a:pt x="3153248" y="402053"/>
                    <a:pt x="3157059" y="399196"/>
                  </a:cubicBezTo>
                  <a:cubicBezTo>
                    <a:pt x="3157535" y="407292"/>
                    <a:pt x="3168488" y="398243"/>
                    <a:pt x="3174680" y="396338"/>
                  </a:cubicBezTo>
                  <a:cubicBezTo>
                    <a:pt x="3176585" y="394433"/>
                    <a:pt x="3173251" y="394433"/>
                    <a:pt x="3171822" y="395386"/>
                  </a:cubicBezTo>
                  <a:cubicBezTo>
                    <a:pt x="3173251" y="390147"/>
                    <a:pt x="3180871" y="394433"/>
                    <a:pt x="3184681" y="392052"/>
                  </a:cubicBezTo>
                  <a:close/>
                  <a:moveTo>
                    <a:pt x="2986561" y="391099"/>
                  </a:moveTo>
                  <a:lnTo>
                    <a:pt x="2986889" y="391297"/>
                  </a:lnTo>
                  <a:lnTo>
                    <a:pt x="2984046" y="395080"/>
                  </a:lnTo>
                  <a:cubicBezTo>
                    <a:pt x="2984477" y="395787"/>
                    <a:pt x="2986025" y="395951"/>
                    <a:pt x="2987752" y="395802"/>
                  </a:cubicBezTo>
                  <a:lnTo>
                    <a:pt x="2989806" y="394652"/>
                  </a:lnTo>
                  <a:lnTo>
                    <a:pt x="2989894" y="394909"/>
                  </a:lnTo>
                  <a:lnTo>
                    <a:pt x="2992752" y="393004"/>
                  </a:lnTo>
                  <a:lnTo>
                    <a:pt x="2989806" y="394652"/>
                  </a:lnTo>
                  <a:lnTo>
                    <a:pt x="2989121" y="392647"/>
                  </a:lnTo>
                  <a:lnTo>
                    <a:pt x="2986889" y="391297"/>
                  </a:lnTo>
                  <a:lnTo>
                    <a:pt x="2987037" y="391099"/>
                  </a:lnTo>
                  <a:close/>
                  <a:moveTo>
                    <a:pt x="3553298" y="390147"/>
                  </a:moveTo>
                  <a:cubicBezTo>
                    <a:pt x="3553775" y="386813"/>
                    <a:pt x="3558418" y="387765"/>
                    <a:pt x="3561573" y="390147"/>
                  </a:cubicBezTo>
                  <a:cubicBezTo>
                    <a:pt x="3564729" y="392528"/>
                    <a:pt x="3566395" y="396338"/>
                    <a:pt x="3560918" y="398719"/>
                  </a:cubicBezTo>
                  <a:cubicBezTo>
                    <a:pt x="3560918" y="398719"/>
                    <a:pt x="3558060" y="389194"/>
                    <a:pt x="3553298" y="390147"/>
                  </a:cubicBezTo>
                  <a:close/>
                  <a:moveTo>
                    <a:pt x="3347402" y="389916"/>
                  </a:moveTo>
                  <a:lnTo>
                    <a:pt x="3342974" y="396873"/>
                  </a:lnTo>
                  <a:cubicBezTo>
                    <a:pt x="3341367" y="398718"/>
                    <a:pt x="3339462" y="400385"/>
                    <a:pt x="3336604" y="403005"/>
                  </a:cubicBezTo>
                  <a:cubicBezTo>
                    <a:pt x="3335652" y="399671"/>
                    <a:pt x="3343272" y="395861"/>
                    <a:pt x="3339462" y="393004"/>
                  </a:cubicBezTo>
                  <a:close/>
                  <a:moveTo>
                    <a:pt x="3347558" y="389670"/>
                  </a:moveTo>
                  <a:lnTo>
                    <a:pt x="3348034" y="389670"/>
                  </a:lnTo>
                  <a:lnTo>
                    <a:pt x="3347402" y="389916"/>
                  </a:lnTo>
                  <a:close/>
                  <a:moveTo>
                    <a:pt x="3033233" y="388718"/>
                  </a:moveTo>
                  <a:cubicBezTo>
                    <a:pt x="3029900" y="393480"/>
                    <a:pt x="3029423" y="386337"/>
                    <a:pt x="3026089" y="391099"/>
                  </a:cubicBezTo>
                  <a:cubicBezTo>
                    <a:pt x="3025375" y="398243"/>
                    <a:pt x="3019541" y="403243"/>
                    <a:pt x="3013052" y="408363"/>
                  </a:cubicBezTo>
                  <a:lnTo>
                    <a:pt x="2997418" y="424931"/>
                  </a:lnTo>
                  <a:lnTo>
                    <a:pt x="2996086" y="425865"/>
                  </a:lnTo>
                  <a:lnTo>
                    <a:pt x="2996086" y="426342"/>
                  </a:lnTo>
                  <a:lnTo>
                    <a:pt x="2997418" y="424931"/>
                  </a:lnTo>
                  <a:lnTo>
                    <a:pt x="3004063" y="420269"/>
                  </a:lnTo>
                  <a:cubicBezTo>
                    <a:pt x="3006564" y="418126"/>
                    <a:pt x="3009183" y="416817"/>
                    <a:pt x="3012755" y="419674"/>
                  </a:cubicBezTo>
                  <a:cubicBezTo>
                    <a:pt x="3010373" y="424913"/>
                    <a:pt x="3003230" y="423960"/>
                    <a:pt x="3007039" y="428723"/>
                  </a:cubicBezTo>
                  <a:cubicBezTo>
                    <a:pt x="3012278" y="423008"/>
                    <a:pt x="3015136" y="425389"/>
                    <a:pt x="3019422" y="422531"/>
                  </a:cubicBezTo>
                  <a:cubicBezTo>
                    <a:pt x="3024184" y="417769"/>
                    <a:pt x="3026089" y="406815"/>
                    <a:pt x="3036091" y="405386"/>
                  </a:cubicBezTo>
                  <a:cubicBezTo>
                    <a:pt x="3035138" y="398719"/>
                    <a:pt x="3035138" y="395385"/>
                    <a:pt x="3033233" y="388718"/>
                  </a:cubicBezTo>
                  <a:close/>
                  <a:moveTo>
                    <a:pt x="3216113" y="388717"/>
                  </a:moveTo>
                  <a:cubicBezTo>
                    <a:pt x="3223256" y="387765"/>
                    <a:pt x="3217065" y="395861"/>
                    <a:pt x="3211350" y="398719"/>
                  </a:cubicBezTo>
                  <a:cubicBezTo>
                    <a:pt x="3209445" y="393480"/>
                    <a:pt x="3218018" y="393480"/>
                    <a:pt x="3216113" y="388717"/>
                  </a:cubicBezTo>
                  <a:close/>
                  <a:moveTo>
                    <a:pt x="3476622" y="387289"/>
                  </a:moveTo>
                  <a:cubicBezTo>
                    <a:pt x="3474241" y="383955"/>
                    <a:pt x="3466621" y="389194"/>
                    <a:pt x="3469002" y="392052"/>
                  </a:cubicBezTo>
                  <a:cubicBezTo>
                    <a:pt x="3471383" y="391575"/>
                    <a:pt x="3473764" y="390146"/>
                    <a:pt x="3476622" y="387289"/>
                  </a:cubicBezTo>
                  <a:close/>
                  <a:moveTo>
                    <a:pt x="3418163" y="386098"/>
                  </a:moveTo>
                  <a:cubicBezTo>
                    <a:pt x="3419711" y="386217"/>
                    <a:pt x="3421140" y="386813"/>
                    <a:pt x="3422330" y="388718"/>
                  </a:cubicBezTo>
                  <a:lnTo>
                    <a:pt x="3413281" y="396338"/>
                  </a:lnTo>
                  <a:cubicBezTo>
                    <a:pt x="3411852" y="392051"/>
                    <a:pt x="3421377" y="391099"/>
                    <a:pt x="3413281" y="386336"/>
                  </a:cubicBezTo>
                  <a:cubicBezTo>
                    <a:pt x="3414948" y="386336"/>
                    <a:pt x="3416615" y="385979"/>
                    <a:pt x="3418163" y="386098"/>
                  </a:cubicBezTo>
                  <a:close/>
                  <a:moveTo>
                    <a:pt x="3321841" y="385384"/>
                  </a:moveTo>
                  <a:cubicBezTo>
                    <a:pt x="3319459" y="385860"/>
                    <a:pt x="3317078" y="386813"/>
                    <a:pt x="3314221" y="389670"/>
                  </a:cubicBezTo>
                  <a:cubicBezTo>
                    <a:pt x="3316126" y="392528"/>
                    <a:pt x="3318030" y="393004"/>
                    <a:pt x="3320412" y="391575"/>
                  </a:cubicBezTo>
                  <a:cubicBezTo>
                    <a:pt x="3318983" y="389670"/>
                    <a:pt x="3324222" y="387289"/>
                    <a:pt x="3321841" y="385384"/>
                  </a:cubicBezTo>
                  <a:close/>
                  <a:moveTo>
                    <a:pt x="3021327" y="380621"/>
                  </a:moveTo>
                  <a:cubicBezTo>
                    <a:pt x="3022756" y="384432"/>
                    <a:pt x="3011802" y="388241"/>
                    <a:pt x="3015136" y="391575"/>
                  </a:cubicBezTo>
                  <a:cubicBezTo>
                    <a:pt x="3021327" y="388718"/>
                    <a:pt x="3027042" y="380145"/>
                    <a:pt x="3021327" y="380621"/>
                  </a:cubicBezTo>
                  <a:close/>
                  <a:moveTo>
                    <a:pt x="3042758" y="380145"/>
                  </a:moveTo>
                  <a:cubicBezTo>
                    <a:pt x="3032757" y="386813"/>
                    <a:pt x="3047045" y="386337"/>
                    <a:pt x="3042758" y="393004"/>
                  </a:cubicBezTo>
                  <a:cubicBezTo>
                    <a:pt x="3049426" y="388718"/>
                    <a:pt x="3046568" y="384432"/>
                    <a:pt x="3042758" y="380145"/>
                  </a:cubicBezTo>
                  <a:close/>
                  <a:moveTo>
                    <a:pt x="3433680" y="379643"/>
                  </a:moveTo>
                  <a:lnTo>
                    <a:pt x="3433283" y="380145"/>
                  </a:lnTo>
                  <a:lnTo>
                    <a:pt x="3433283" y="379669"/>
                  </a:lnTo>
                  <a:close/>
                  <a:moveTo>
                    <a:pt x="3589732" y="379312"/>
                  </a:moveTo>
                  <a:cubicBezTo>
                    <a:pt x="3592351" y="378478"/>
                    <a:pt x="3595209" y="378716"/>
                    <a:pt x="3596161" y="381098"/>
                  </a:cubicBezTo>
                  <a:cubicBezTo>
                    <a:pt x="3591874" y="383479"/>
                    <a:pt x="3589493" y="380145"/>
                    <a:pt x="3584731" y="383955"/>
                  </a:cubicBezTo>
                  <a:cubicBezTo>
                    <a:pt x="3584731" y="382050"/>
                    <a:pt x="3587112" y="380145"/>
                    <a:pt x="3589732" y="379312"/>
                  </a:cubicBezTo>
                  <a:close/>
                  <a:moveTo>
                    <a:pt x="3368513" y="376812"/>
                  </a:moveTo>
                  <a:cubicBezTo>
                    <a:pt x="3370894" y="378717"/>
                    <a:pt x="3361846" y="381098"/>
                    <a:pt x="3367084" y="383003"/>
                  </a:cubicBezTo>
                  <a:cubicBezTo>
                    <a:pt x="3364703" y="383003"/>
                    <a:pt x="3361846" y="386813"/>
                    <a:pt x="3360417" y="383003"/>
                  </a:cubicBezTo>
                  <a:cubicBezTo>
                    <a:pt x="3368989" y="378241"/>
                    <a:pt x="3360417" y="373954"/>
                    <a:pt x="3368513" y="376812"/>
                  </a:cubicBezTo>
                  <a:close/>
                  <a:moveTo>
                    <a:pt x="3257547" y="375859"/>
                  </a:moveTo>
                  <a:lnTo>
                    <a:pt x="3257168" y="376377"/>
                  </a:lnTo>
                  <a:lnTo>
                    <a:pt x="3249927" y="379193"/>
                  </a:lnTo>
                  <a:cubicBezTo>
                    <a:pt x="3250879" y="380145"/>
                    <a:pt x="3252308" y="381574"/>
                    <a:pt x="3250879" y="383003"/>
                  </a:cubicBezTo>
                  <a:cubicBezTo>
                    <a:pt x="3248498" y="380145"/>
                    <a:pt x="3242307" y="384432"/>
                    <a:pt x="3242307" y="386337"/>
                  </a:cubicBezTo>
                  <a:cubicBezTo>
                    <a:pt x="3243736" y="387765"/>
                    <a:pt x="3250879" y="388241"/>
                    <a:pt x="3249927" y="384908"/>
                  </a:cubicBezTo>
                  <a:cubicBezTo>
                    <a:pt x="3247070" y="385861"/>
                    <a:pt x="3249689" y="384551"/>
                    <a:pt x="3252666" y="382527"/>
                  </a:cubicBezTo>
                  <a:lnTo>
                    <a:pt x="3257168" y="376377"/>
                  </a:lnTo>
                  <a:lnTo>
                    <a:pt x="3258499" y="375859"/>
                  </a:lnTo>
                  <a:close/>
                  <a:moveTo>
                    <a:pt x="3240878" y="374906"/>
                  </a:moveTo>
                  <a:cubicBezTo>
                    <a:pt x="3236116" y="378240"/>
                    <a:pt x="3240402" y="381098"/>
                    <a:pt x="3239450" y="383955"/>
                  </a:cubicBezTo>
                  <a:cubicBezTo>
                    <a:pt x="3242307" y="383955"/>
                    <a:pt x="3247069" y="380145"/>
                    <a:pt x="3245164" y="377764"/>
                  </a:cubicBezTo>
                  <a:cubicBezTo>
                    <a:pt x="3243259" y="379193"/>
                    <a:pt x="3239450" y="379193"/>
                    <a:pt x="3239450" y="379193"/>
                  </a:cubicBezTo>
                  <a:lnTo>
                    <a:pt x="3239926" y="378717"/>
                  </a:lnTo>
                  <a:cubicBezTo>
                    <a:pt x="3241355" y="377288"/>
                    <a:pt x="3242783" y="376335"/>
                    <a:pt x="3240878" y="374906"/>
                  </a:cubicBezTo>
                  <a:close/>
                  <a:moveTo>
                    <a:pt x="3372036" y="373633"/>
                  </a:moveTo>
                  <a:lnTo>
                    <a:pt x="3370894" y="374431"/>
                  </a:lnTo>
                  <a:lnTo>
                    <a:pt x="3370894" y="373954"/>
                  </a:lnTo>
                  <a:close/>
                  <a:moveTo>
                    <a:pt x="3514722" y="373478"/>
                  </a:moveTo>
                  <a:cubicBezTo>
                    <a:pt x="3510912" y="374906"/>
                    <a:pt x="3501863" y="377288"/>
                    <a:pt x="3500911" y="381574"/>
                  </a:cubicBezTo>
                  <a:cubicBezTo>
                    <a:pt x="3504244" y="378717"/>
                    <a:pt x="3504244" y="384432"/>
                    <a:pt x="3502339" y="385384"/>
                  </a:cubicBezTo>
                  <a:cubicBezTo>
                    <a:pt x="3494719" y="385384"/>
                    <a:pt x="3479003" y="398243"/>
                    <a:pt x="3486623" y="401577"/>
                  </a:cubicBezTo>
                  <a:cubicBezTo>
                    <a:pt x="3489481" y="393480"/>
                    <a:pt x="3498529" y="389670"/>
                    <a:pt x="3506149" y="387289"/>
                  </a:cubicBezTo>
                  <a:cubicBezTo>
                    <a:pt x="3505197" y="390623"/>
                    <a:pt x="3499958" y="393957"/>
                    <a:pt x="3500911" y="396814"/>
                  </a:cubicBezTo>
                  <a:cubicBezTo>
                    <a:pt x="3499482" y="392052"/>
                    <a:pt x="3495195" y="396814"/>
                    <a:pt x="3491862" y="399672"/>
                  </a:cubicBezTo>
                  <a:cubicBezTo>
                    <a:pt x="3493767" y="402529"/>
                    <a:pt x="3498053" y="397766"/>
                    <a:pt x="3500911" y="396814"/>
                  </a:cubicBezTo>
                  <a:cubicBezTo>
                    <a:pt x="3512340" y="397766"/>
                    <a:pt x="3520913" y="387289"/>
                    <a:pt x="3529486" y="379669"/>
                  </a:cubicBezTo>
                  <a:cubicBezTo>
                    <a:pt x="3522818" y="373478"/>
                    <a:pt x="3517579" y="384908"/>
                    <a:pt x="3510435" y="387289"/>
                  </a:cubicBezTo>
                  <a:cubicBezTo>
                    <a:pt x="3512817" y="380145"/>
                    <a:pt x="3508530" y="384908"/>
                    <a:pt x="3504244" y="382526"/>
                  </a:cubicBezTo>
                  <a:lnTo>
                    <a:pt x="3504244" y="382050"/>
                  </a:lnTo>
                  <a:cubicBezTo>
                    <a:pt x="3506626" y="381574"/>
                    <a:pt x="3518056" y="378240"/>
                    <a:pt x="3514722" y="373478"/>
                  </a:cubicBezTo>
                  <a:close/>
                  <a:moveTo>
                    <a:pt x="3225103" y="373240"/>
                  </a:moveTo>
                  <a:lnTo>
                    <a:pt x="3225364" y="373275"/>
                  </a:lnTo>
                  <a:lnTo>
                    <a:pt x="3223479" y="375160"/>
                  </a:lnTo>
                  <a:close/>
                  <a:moveTo>
                    <a:pt x="3291898" y="371988"/>
                  </a:moveTo>
                  <a:lnTo>
                    <a:pt x="3289456" y="374430"/>
                  </a:lnTo>
                  <a:lnTo>
                    <a:pt x="3288980" y="373954"/>
                  </a:lnTo>
                  <a:close/>
                  <a:moveTo>
                    <a:pt x="3456620" y="367286"/>
                  </a:moveTo>
                  <a:cubicBezTo>
                    <a:pt x="3456620" y="369191"/>
                    <a:pt x="3455191" y="371573"/>
                    <a:pt x="3452810" y="373478"/>
                  </a:cubicBezTo>
                  <a:cubicBezTo>
                    <a:pt x="3447095" y="370620"/>
                    <a:pt x="3443761" y="382050"/>
                    <a:pt x="3436617" y="383479"/>
                  </a:cubicBezTo>
                  <a:cubicBezTo>
                    <a:pt x="3436617" y="382050"/>
                    <a:pt x="3437093" y="380383"/>
                    <a:pt x="3436915" y="379430"/>
                  </a:cubicBezTo>
                  <a:lnTo>
                    <a:pt x="3433680" y="379643"/>
                  </a:lnTo>
                  <a:lnTo>
                    <a:pt x="3434176" y="379014"/>
                  </a:lnTo>
                  <a:cubicBezTo>
                    <a:pt x="3435664" y="377287"/>
                    <a:pt x="3438046" y="374668"/>
                    <a:pt x="3440427" y="372525"/>
                  </a:cubicBezTo>
                  <a:cubicBezTo>
                    <a:pt x="3440427" y="383955"/>
                    <a:pt x="3452810" y="364905"/>
                    <a:pt x="3456620" y="367286"/>
                  </a:cubicBezTo>
                  <a:close/>
                  <a:moveTo>
                    <a:pt x="3068952" y="367286"/>
                  </a:moveTo>
                  <a:cubicBezTo>
                    <a:pt x="3067047" y="367763"/>
                    <a:pt x="3057522" y="371097"/>
                    <a:pt x="3062761" y="370620"/>
                  </a:cubicBezTo>
                  <a:lnTo>
                    <a:pt x="3062761" y="373001"/>
                  </a:lnTo>
                  <a:cubicBezTo>
                    <a:pt x="3056093" y="374430"/>
                    <a:pt x="3055617" y="377764"/>
                    <a:pt x="3051807" y="383479"/>
                  </a:cubicBezTo>
                  <a:cubicBezTo>
                    <a:pt x="3059427" y="382526"/>
                    <a:pt x="3065142" y="386337"/>
                    <a:pt x="3072762" y="384908"/>
                  </a:cubicBezTo>
                  <a:cubicBezTo>
                    <a:pt x="3073714" y="378240"/>
                    <a:pt x="3071333" y="375383"/>
                    <a:pt x="3068952" y="367286"/>
                  </a:cubicBezTo>
                  <a:close/>
                  <a:moveTo>
                    <a:pt x="3249273" y="365977"/>
                  </a:moveTo>
                  <a:cubicBezTo>
                    <a:pt x="3245999" y="366334"/>
                    <a:pt x="3242784" y="368001"/>
                    <a:pt x="3243736" y="371097"/>
                  </a:cubicBezTo>
                  <a:cubicBezTo>
                    <a:pt x="3247546" y="370620"/>
                    <a:pt x="3250879" y="371573"/>
                    <a:pt x="3255165" y="368715"/>
                  </a:cubicBezTo>
                  <a:cubicBezTo>
                    <a:pt x="3255880" y="366572"/>
                    <a:pt x="3252547" y="365620"/>
                    <a:pt x="3249273" y="365977"/>
                  </a:cubicBezTo>
                  <a:close/>
                  <a:moveTo>
                    <a:pt x="3471859" y="364429"/>
                  </a:moveTo>
                  <a:cubicBezTo>
                    <a:pt x="3470907" y="367286"/>
                    <a:pt x="3467573" y="370620"/>
                    <a:pt x="3464239" y="373954"/>
                  </a:cubicBezTo>
                  <a:lnTo>
                    <a:pt x="3460905" y="370144"/>
                  </a:lnTo>
                  <a:cubicBezTo>
                    <a:pt x="3465191" y="366334"/>
                    <a:pt x="3469002" y="363476"/>
                    <a:pt x="3471859" y="364429"/>
                  </a:cubicBezTo>
                  <a:close/>
                  <a:moveTo>
                    <a:pt x="3385182" y="362048"/>
                  </a:moveTo>
                  <a:cubicBezTo>
                    <a:pt x="3384944" y="364667"/>
                    <a:pt x="3382801" y="368596"/>
                    <a:pt x="3380003" y="371394"/>
                  </a:cubicBezTo>
                  <a:lnTo>
                    <a:pt x="3372036" y="373633"/>
                  </a:lnTo>
                  <a:lnTo>
                    <a:pt x="3375240" y="371395"/>
                  </a:lnTo>
                  <a:cubicBezTo>
                    <a:pt x="3375776" y="369668"/>
                    <a:pt x="3375895" y="367525"/>
                    <a:pt x="3377085" y="365858"/>
                  </a:cubicBezTo>
                  <a:cubicBezTo>
                    <a:pt x="3380419" y="361572"/>
                    <a:pt x="3381372" y="367763"/>
                    <a:pt x="3385182" y="362048"/>
                  </a:cubicBezTo>
                  <a:close/>
                  <a:moveTo>
                    <a:pt x="3532343" y="359666"/>
                  </a:moveTo>
                  <a:cubicBezTo>
                    <a:pt x="3526628" y="364429"/>
                    <a:pt x="3522342" y="363476"/>
                    <a:pt x="3522342" y="369192"/>
                  </a:cubicBezTo>
                  <a:cubicBezTo>
                    <a:pt x="3528533" y="368715"/>
                    <a:pt x="3531391" y="364429"/>
                    <a:pt x="3532343" y="359666"/>
                  </a:cubicBezTo>
                  <a:close/>
                  <a:moveTo>
                    <a:pt x="3323746" y="356809"/>
                  </a:moveTo>
                  <a:cubicBezTo>
                    <a:pt x="3328508" y="359190"/>
                    <a:pt x="3317555" y="364905"/>
                    <a:pt x="3311363" y="371097"/>
                  </a:cubicBezTo>
                  <a:cubicBezTo>
                    <a:pt x="3309220" y="367286"/>
                    <a:pt x="3306601" y="364548"/>
                    <a:pt x="3303029" y="364489"/>
                  </a:cubicBezTo>
                  <a:lnTo>
                    <a:pt x="3291898" y="371988"/>
                  </a:lnTo>
                  <a:lnTo>
                    <a:pt x="3305172" y="358714"/>
                  </a:lnTo>
                  <a:cubicBezTo>
                    <a:pt x="3306125" y="362048"/>
                    <a:pt x="3308982" y="368239"/>
                    <a:pt x="3313268" y="368239"/>
                  </a:cubicBezTo>
                  <a:cubicBezTo>
                    <a:pt x="3313745" y="363476"/>
                    <a:pt x="3321841" y="360143"/>
                    <a:pt x="3323746" y="356809"/>
                  </a:cubicBezTo>
                  <a:close/>
                  <a:moveTo>
                    <a:pt x="3059903" y="356809"/>
                  </a:moveTo>
                  <a:cubicBezTo>
                    <a:pt x="3057046" y="359190"/>
                    <a:pt x="3054664" y="358238"/>
                    <a:pt x="3051331" y="362048"/>
                  </a:cubicBezTo>
                  <a:cubicBezTo>
                    <a:pt x="3052283" y="363953"/>
                    <a:pt x="3052283" y="371097"/>
                    <a:pt x="3055617" y="369668"/>
                  </a:cubicBezTo>
                  <a:cubicBezTo>
                    <a:pt x="3054188" y="365858"/>
                    <a:pt x="3059427" y="361095"/>
                    <a:pt x="3059903" y="356809"/>
                  </a:cubicBezTo>
                  <a:close/>
                  <a:moveTo>
                    <a:pt x="3473764" y="356333"/>
                  </a:moveTo>
                  <a:cubicBezTo>
                    <a:pt x="3475193" y="358238"/>
                    <a:pt x="3477098" y="356809"/>
                    <a:pt x="3478527" y="359191"/>
                  </a:cubicBezTo>
                  <a:cubicBezTo>
                    <a:pt x="3474241" y="360143"/>
                    <a:pt x="3469954" y="360143"/>
                    <a:pt x="3464239" y="366334"/>
                  </a:cubicBezTo>
                  <a:lnTo>
                    <a:pt x="3464239" y="365858"/>
                  </a:lnTo>
                  <a:cubicBezTo>
                    <a:pt x="3460429" y="361095"/>
                    <a:pt x="3470907" y="361572"/>
                    <a:pt x="3473764" y="356333"/>
                  </a:cubicBezTo>
                  <a:close/>
                  <a:moveTo>
                    <a:pt x="3029900" y="351570"/>
                  </a:moveTo>
                  <a:cubicBezTo>
                    <a:pt x="3029423" y="354428"/>
                    <a:pt x="3023232" y="363953"/>
                    <a:pt x="3020374" y="363953"/>
                  </a:cubicBezTo>
                  <a:cubicBezTo>
                    <a:pt x="3026089" y="363476"/>
                    <a:pt x="3018946" y="367286"/>
                    <a:pt x="3020851" y="369668"/>
                  </a:cubicBezTo>
                  <a:cubicBezTo>
                    <a:pt x="3025137" y="367286"/>
                    <a:pt x="3034186" y="356809"/>
                    <a:pt x="3029900" y="351570"/>
                  </a:cubicBezTo>
                  <a:close/>
                  <a:moveTo>
                    <a:pt x="3043234" y="350618"/>
                  </a:moveTo>
                  <a:cubicBezTo>
                    <a:pt x="3040377" y="354428"/>
                    <a:pt x="3039424" y="351094"/>
                    <a:pt x="3036567" y="352999"/>
                  </a:cubicBezTo>
                  <a:cubicBezTo>
                    <a:pt x="3041806" y="355380"/>
                    <a:pt x="3034662" y="357761"/>
                    <a:pt x="3037996" y="360143"/>
                  </a:cubicBezTo>
                  <a:cubicBezTo>
                    <a:pt x="3040853" y="357285"/>
                    <a:pt x="3042282" y="353952"/>
                    <a:pt x="3043711" y="351094"/>
                  </a:cubicBezTo>
                  <a:close/>
                  <a:moveTo>
                    <a:pt x="3032281" y="349665"/>
                  </a:moveTo>
                  <a:cubicBezTo>
                    <a:pt x="3033233" y="350141"/>
                    <a:pt x="3033710" y="351570"/>
                    <a:pt x="3035138" y="350618"/>
                  </a:cubicBezTo>
                  <a:lnTo>
                    <a:pt x="3032888" y="350496"/>
                  </a:lnTo>
                  <a:close/>
                  <a:moveTo>
                    <a:pt x="3443284" y="347284"/>
                  </a:moveTo>
                  <a:cubicBezTo>
                    <a:pt x="3447094" y="351094"/>
                    <a:pt x="3436616" y="355856"/>
                    <a:pt x="3442331" y="359190"/>
                  </a:cubicBezTo>
                  <a:cubicBezTo>
                    <a:pt x="3438045" y="361095"/>
                    <a:pt x="3434711" y="359190"/>
                    <a:pt x="3430425" y="361095"/>
                  </a:cubicBezTo>
                  <a:cubicBezTo>
                    <a:pt x="3435188" y="357761"/>
                    <a:pt x="3438998" y="354428"/>
                    <a:pt x="3443284" y="347284"/>
                  </a:cubicBezTo>
                  <a:close/>
                  <a:moveTo>
                    <a:pt x="3058474" y="346332"/>
                  </a:moveTo>
                  <a:lnTo>
                    <a:pt x="3054664" y="349665"/>
                  </a:lnTo>
                  <a:cubicBezTo>
                    <a:pt x="3056569" y="352047"/>
                    <a:pt x="3059427" y="350618"/>
                    <a:pt x="3058474" y="354428"/>
                  </a:cubicBezTo>
                  <a:lnTo>
                    <a:pt x="3058951" y="354428"/>
                  </a:lnTo>
                  <a:cubicBezTo>
                    <a:pt x="3060380" y="352523"/>
                    <a:pt x="3063713" y="350618"/>
                    <a:pt x="3063237" y="349189"/>
                  </a:cubicBezTo>
                  <a:cubicBezTo>
                    <a:pt x="3057998" y="353475"/>
                    <a:pt x="3058474" y="346332"/>
                    <a:pt x="3058474" y="346332"/>
                  </a:cubicBezTo>
                  <a:close/>
                  <a:moveTo>
                    <a:pt x="3118482" y="344427"/>
                  </a:moveTo>
                  <a:cubicBezTo>
                    <a:pt x="3121816" y="343950"/>
                    <a:pt x="3128007" y="343474"/>
                    <a:pt x="3127530" y="347284"/>
                  </a:cubicBezTo>
                  <a:cubicBezTo>
                    <a:pt x="3124197" y="351094"/>
                    <a:pt x="3123244" y="345379"/>
                    <a:pt x="3119434" y="350618"/>
                  </a:cubicBezTo>
                  <a:cubicBezTo>
                    <a:pt x="3116101" y="348713"/>
                    <a:pt x="3120387" y="346808"/>
                    <a:pt x="3118958" y="344903"/>
                  </a:cubicBezTo>
                  <a:close/>
                  <a:moveTo>
                    <a:pt x="3262785" y="338711"/>
                  </a:moveTo>
                  <a:cubicBezTo>
                    <a:pt x="3258975" y="340616"/>
                    <a:pt x="3255642" y="342045"/>
                    <a:pt x="3251355" y="346331"/>
                  </a:cubicBezTo>
                  <a:cubicBezTo>
                    <a:pt x="3248974" y="342521"/>
                    <a:pt x="3260404" y="335854"/>
                    <a:pt x="3262785" y="338711"/>
                  </a:cubicBezTo>
                  <a:close/>
                  <a:moveTo>
                    <a:pt x="3248498" y="337759"/>
                  </a:moveTo>
                  <a:cubicBezTo>
                    <a:pt x="3241355" y="342045"/>
                    <a:pt x="3240879" y="343950"/>
                    <a:pt x="3232306" y="350141"/>
                  </a:cubicBezTo>
                  <a:cubicBezTo>
                    <a:pt x="3231353" y="347284"/>
                    <a:pt x="3242784" y="336330"/>
                    <a:pt x="3248498" y="337759"/>
                  </a:cubicBezTo>
                  <a:close/>
                  <a:moveTo>
                    <a:pt x="3050378" y="337283"/>
                  </a:moveTo>
                  <a:lnTo>
                    <a:pt x="3046436" y="342914"/>
                  </a:lnTo>
                  <a:lnTo>
                    <a:pt x="3046092" y="342521"/>
                  </a:lnTo>
                  <a:cubicBezTo>
                    <a:pt x="3048950" y="342521"/>
                    <a:pt x="3052283" y="340140"/>
                    <a:pt x="3050378" y="337283"/>
                  </a:cubicBezTo>
                  <a:close/>
                  <a:moveTo>
                    <a:pt x="3038473" y="336807"/>
                  </a:moveTo>
                  <a:cubicBezTo>
                    <a:pt x="3039425" y="337760"/>
                    <a:pt x="3037520" y="338712"/>
                    <a:pt x="3036567" y="339664"/>
                  </a:cubicBezTo>
                  <a:cubicBezTo>
                    <a:pt x="3036567" y="340617"/>
                    <a:pt x="3037996" y="340141"/>
                    <a:pt x="3038473" y="339664"/>
                  </a:cubicBezTo>
                  <a:cubicBezTo>
                    <a:pt x="3038949" y="341093"/>
                    <a:pt x="3037520" y="341093"/>
                    <a:pt x="3037044" y="340617"/>
                  </a:cubicBezTo>
                  <a:lnTo>
                    <a:pt x="3037996" y="340617"/>
                  </a:lnTo>
                  <a:cubicBezTo>
                    <a:pt x="3033234" y="342998"/>
                    <a:pt x="3037996" y="345380"/>
                    <a:pt x="3032757" y="347761"/>
                  </a:cubicBezTo>
                  <a:cubicBezTo>
                    <a:pt x="3032757" y="345856"/>
                    <a:pt x="3032757" y="343951"/>
                    <a:pt x="3029900" y="342046"/>
                  </a:cubicBezTo>
                  <a:cubicBezTo>
                    <a:pt x="3033234" y="338236"/>
                    <a:pt x="3035139" y="340617"/>
                    <a:pt x="3038473" y="336807"/>
                  </a:cubicBezTo>
                  <a:close/>
                  <a:moveTo>
                    <a:pt x="3418043" y="334901"/>
                  </a:moveTo>
                  <a:cubicBezTo>
                    <a:pt x="3420424" y="338235"/>
                    <a:pt x="3411851" y="342521"/>
                    <a:pt x="3408042" y="346807"/>
                  </a:cubicBezTo>
                  <a:cubicBezTo>
                    <a:pt x="3405660" y="342045"/>
                    <a:pt x="3415662" y="341092"/>
                    <a:pt x="3418043" y="334901"/>
                  </a:cubicBezTo>
                  <a:close/>
                  <a:moveTo>
                    <a:pt x="3580921" y="328234"/>
                  </a:moveTo>
                  <a:cubicBezTo>
                    <a:pt x="3582826" y="337759"/>
                    <a:pt x="3566157" y="342045"/>
                    <a:pt x="3579016" y="349189"/>
                  </a:cubicBezTo>
                  <a:cubicBezTo>
                    <a:pt x="3582826" y="346808"/>
                    <a:pt x="3576634" y="344903"/>
                    <a:pt x="3581873" y="342045"/>
                  </a:cubicBezTo>
                  <a:cubicBezTo>
                    <a:pt x="3585207" y="350618"/>
                    <a:pt x="3588064" y="332996"/>
                    <a:pt x="3577587" y="342045"/>
                  </a:cubicBezTo>
                  <a:cubicBezTo>
                    <a:pt x="3576158" y="334425"/>
                    <a:pt x="3593303" y="336807"/>
                    <a:pt x="3589017" y="343950"/>
                  </a:cubicBezTo>
                  <a:cubicBezTo>
                    <a:pt x="3592827" y="345855"/>
                    <a:pt x="3593779" y="342045"/>
                    <a:pt x="3596637" y="339188"/>
                  </a:cubicBezTo>
                  <a:cubicBezTo>
                    <a:pt x="3597589" y="342045"/>
                    <a:pt x="3593779" y="348236"/>
                    <a:pt x="3589017" y="348713"/>
                  </a:cubicBezTo>
                  <a:cubicBezTo>
                    <a:pt x="3590922" y="348236"/>
                    <a:pt x="3592350" y="350618"/>
                    <a:pt x="3594256" y="349189"/>
                  </a:cubicBezTo>
                  <a:cubicBezTo>
                    <a:pt x="3591874" y="355380"/>
                    <a:pt x="3586159" y="352047"/>
                    <a:pt x="3579016" y="357761"/>
                  </a:cubicBezTo>
                  <a:lnTo>
                    <a:pt x="3585683" y="357761"/>
                  </a:lnTo>
                  <a:cubicBezTo>
                    <a:pt x="3586159" y="363000"/>
                    <a:pt x="3574729" y="364905"/>
                    <a:pt x="3576634" y="360619"/>
                  </a:cubicBezTo>
                  <a:cubicBezTo>
                    <a:pt x="3576158" y="363476"/>
                    <a:pt x="3572824" y="365858"/>
                    <a:pt x="3571872" y="368239"/>
                  </a:cubicBezTo>
                  <a:cubicBezTo>
                    <a:pt x="3573300" y="370144"/>
                    <a:pt x="3575205" y="369192"/>
                    <a:pt x="3576634" y="371097"/>
                  </a:cubicBezTo>
                  <a:cubicBezTo>
                    <a:pt x="3571395" y="372049"/>
                    <a:pt x="3571872" y="371097"/>
                    <a:pt x="3567586" y="373954"/>
                  </a:cubicBezTo>
                  <a:cubicBezTo>
                    <a:pt x="3565681" y="369192"/>
                    <a:pt x="3563776" y="367286"/>
                    <a:pt x="3557108" y="372525"/>
                  </a:cubicBezTo>
                  <a:cubicBezTo>
                    <a:pt x="3554251" y="370620"/>
                    <a:pt x="3558537" y="368715"/>
                    <a:pt x="3557108" y="367286"/>
                  </a:cubicBezTo>
                  <a:cubicBezTo>
                    <a:pt x="3555679" y="366334"/>
                    <a:pt x="3552822" y="369192"/>
                    <a:pt x="3550917" y="370620"/>
                  </a:cubicBezTo>
                  <a:cubicBezTo>
                    <a:pt x="3547107" y="373478"/>
                    <a:pt x="3557108" y="374906"/>
                    <a:pt x="3550441" y="377764"/>
                  </a:cubicBezTo>
                  <a:cubicBezTo>
                    <a:pt x="3550441" y="373478"/>
                    <a:pt x="3547107" y="375383"/>
                    <a:pt x="3546631" y="371097"/>
                  </a:cubicBezTo>
                  <a:cubicBezTo>
                    <a:pt x="3552346" y="367286"/>
                    <a:pt x="3554251" y="367286"/>
                    <a:pt x="3555203" y="362524"/>
                  </a:cubicBezTo>
                  <a:cubicBezTo>
                    <a:pt x="3549964" y="361572"/>
                    <a:pt x="3549012" y="371097"/>
                    <a:pt x="3544249" y="368239"/>
                  </a:cubicBezTo>
                  <a:cubicBezTo>
                    <a:pt x="3540439" y="371573"/>
                    <a:pt x="3538058" y="379669"/>
                    <a:pt x="3544249" y="376335"/>
                  </a:cubicBezTo>
                  <a:lnTo>
                    <a:pt x="3533313" y="385681"/>
                  </a:lnTo>
                  <a:lnTo>
                    <a:pt x="3537581" y="388242"/>
                  </a:lnTo>
                  <a:cubicBezTo>
                    <a:pt x="3534247" y="390623"/>
                    <a:pt x="3530914" y="393481"/>
                    <a:pt x="3532819" y="395862"/>
                  </a:cubicBezTo>
                  <a:cubicBezTo>
                    <a:pt x="3528056" y="397767"/>
                    <a:pt x="3528533" y="394909"/>
                    <a:pt x="3527104" y="392052"/>
                  </a:cubicBezTo>
                  <a:lnTo>
                    <a:pt x="3530599" y="387974"/>
                  </a:lnTo>
                  <a:lnTo>
                    <a:pt x="3513769" y="401577"/>
                  </a:lnTo>
                  <a:cubicBezTo>
                    <a:pt x="3512340" y="403958"/>
                    <a:pt x="3515674" y="402529"/>
                    <a:pt x="3515674" y="406339"/>
                  </a:cubicBezTo>
                  <a:cubicBezTo>
                    <a:pt x="3511388" y="409673"/>
                    <a:pt x="3505197" y="411578"/>
                    <a:pt x="3503768" y="416340"/>
                  </a:cubicBezTo>
                  <a:cubicBezTo>
                    <a:pt x="3511388" y="414435"/>
                    <a:pt x="3507102" y="426342"/>
                    <a:pt x="3512817" y="418722"/>
                  </a:cubicBezTo>
                  <a:cubicBezTo>
                    <a:pt x="3517103" y="419674"/>
                    <a:pt x="3509007" y="423484"/>
                    <a:pt x="3506626" y="427294"/>
                  </a:cubicBezTo>
                  <a:cubicBezTo>
                    <a:pt x="3509959" y="430151"/>
                    <a:pt x="3514246" y="423484"/>
                    <a:pt x="3516627" y="420626"/>
                  </a:cubicBezTo>
                  <a:cubicBezTo>
                    <a:pt x="3518056" y="422531"/>
                    <a:pt x="3519484" y="423008"/>
                    <a:pt x="3521866" y="421103"/>
                  </a:cubicBezTo>
                  <a:cubicBezTo>
                    <a:pt x="3518056" y="424437"/>
                    <a:pt x="3515198" y="428246"/>
                    <a:pt x="3516627" y="433485"/>
                  </a:cubicBezTo>
                  <a:cubicBezTo>
                    <a:pt x="3517579" y="434438"/>
                    <a:pt x="3518532" y="433485"/>
                    <a:pt x="3519484" y="434438"/>
                  </a:cubicBezTo>
                  <a:cubicBezTo>
                    <a:pt x="3522342" y="429675"/>
                    <a:pt x="3524723" y="425389"/>
                    <a:pt x="3528057" y="420626"/>
                  </a:cubicBezTo>
                  <a:cubicBezTo>
                    <a:pt x="3533772" y="423960"/>
                    <a:pt x="3553298" y="416340"/>
                    <a:pt x="3547107" y="408244"/>
                  </a:cubicBezTo>
                  <a:cubicBezTo>
                    <a:pt x="3552822" y="406339"/>
                    <a:pt x="3558060" y="407768"/>
                    <a:pt x="3563299" y="408244"/>
                  </a:cubicBezTo>
                  <a:cubicBezTo>
                    <a:pt x="3563299" y="398719"/>
                    <a:pt x="3578063" y="398243"/>
                    <a:pt x="3579968" y="387765"/>
                  </a:cubicBezTo>
                  <a:cubicBezTo>
                    <a:pt x="3570919" y="400624"/>
                    <a:pt x="3593303" y="399195"/>
                    <a:pt x="3582826" y="411578"/>
                  </a:cubicBezTo>
                  <a:cubicBezTo>
                    <a:pt x="3589017" y="413006"/>
                    <a:pt x="3587112" y="418245"/>
                    <a:pt x="3592350" y="422055"/>
                  </a:cubicBezTo>
                  <a:cubicBezTo>
                    <a:pt x="3586159" y="428246"/>
                    <a:pt x="3581397" y="430151"/>
                    <a:pt x="3576634" y="430151"/>
                  </a:cubicBezTo>
                  <a:cubicBezTo>
                    <a:pt x="3575205" y="431580"/>
                    <a:pt x="3577110" y="432533"/>
                    <a:pt x="3578063" y="433962"/>
                  </a:cubicBezTo>
                  <a:cubicBezTo>
                    <a:pt x="3570443" y="438724"/>
                    <a:pt x="3563299" y="443486"/>
                    <a:pt x="3557108" y="441582"/>
                  </a:cubicBezTo>
                  <a:cubicBezTo>
                    <a:pt x="3556632" y="445391"/>
                    <a:pt x="3557584" y="449202"/>
                    <a:pt x="3549964" y="453964"/>
                  </a:cubicBezTo>
                  <a:cubicBezTo>
                    <a:pt x="3550441" y="457774"/>
                    <a:pt x="3557584" y="454440"/>
                    <a:pt x="3554251" y="458726"/>
                  </a:cubicBezTo>
                  <a:cubicBezTo>
                    <a:pt x="3558537" y="458250"/>
                    <a:pt x="3561871" y="457298"/>
                    <a:pt x="3569491" y="452535"/>
                  </a:cubicBezTo>
                  <a:cubicBezTo>
                    <a:pt x="3564252" y="460631"/>
                    <a:pt x="3573300" y="455869"/>
                    <a:pt x="3576634" y="463013"/>
                  </a:cubicBezTo>
                  <a:cubicBezTo>
                    <a:pt x="3579968" y="453964"/>
                    <a:pt x="3585207" y="453964"/>
                    <a:pt x="3594732" y="446344"/>
                  </a:cubicBezTo>
                  <a:cubicBezTo>
                    <a:pt x="3593303" y="453964"/>
                    <a:pt x="3579016" y="456345"/>
                    <a:pt x="3581873" y="463489"/>
                  </a:cubicBezTo>
                  <a:cubicBezTo>
                    <a:pt x="3578063" y="463965"/>
                    <a:pt x="3573300" y="469204"/>
                    <a:pt x="3569014" y="472538"/>
                  </a:cubicBezTo>
                  <a:cubicBezTo>
                    <a:pt x="3563299" y="495874"/>
                    <a:pt x="3595208" y="471585"/>
                    <a:pt x="3607114" y="475395"/>
                  </a:cubicBezTo>
                  <a:cubicBezTo>
                    <a:pt x="3608067" y="473967"/>
                    <a:pt x="3609495" y="472062"/>
                    <a:pt x="3611877" y="470156"/>
                  </a:cubicBezTo>
                  <a:cubicBezTo>
                    <a:pt x="3612353" y="471585"/>
                    <a:pt x="3613306" y="471585"/>
                    <a:pt x="3614734" y="471109"/>
                  </a:cubicBezTo>
                  <a:cubicBezTo>
                    <a:pt x="3619020" y="473014"/>
                    <a:pt x="3610924" y="475871"/>
                    <a:pt x="3615211" y="477300"/>
                  </a:cubicBezTo>
                  <a:cubicBezTo>
                    <a:pt x="3619020" y="474443"/>
                    <a:pt x="3619020" y="476824"/>
                    <a:pt x="3623307" y="478729"/>
                  </a:cubicBezTo>
                  <a:cubicBezTo>
                    <a:pt x="3632356" y="467775"/>
                    <a:pt x="3641880" y="460155"/>
                    <a:pt x="3651882" y="463489"/>
                  </a:cubicBezTo>
                  <a:cubicBezTo>
                    <a:pt x="3652834" y="462060"/>
                    <a:pt x="3654263" y="460155"/>
                    <a:pt x="3656644" y="458250"/>
                  </a:cubicBezTo>
                  <a:cubicBezTo>
                    <a:pt x="3659978" y="462536"/>
                    <a:pt x="3665693" y="457298"/>
                    <a:pt x="3669503" y="459203"/>
                  </a:cubicBezTo>
                  <a:cubicBezTo>
                    <a:pt x="3678552" y="469680"/>
                    <a:pt x="3669503" y="481587"/>
                    <a:pt x="3673313" y="492064"/>
                  </a:cubicBezTo>
                  <a:cubicBezTo>
                    <a:pt x="3689029" y="484920"/>
                    <a:pt x="3688077" y="475395"/>
                    <a:pt x="3702840" y="464442"/>
                  </a:cubicBezTo>
                  <a:cubicBezTo>
                    <a:pt x="3697126" y="462536"/>
                    <a:pt x="3692363" y="462536"/>
                    <a:pt x="3689029" y="462536"/>
                  </a:cubicBezTo>
                  <a:cubicBezTo>
                    <a:pt x="3690458" y="459679"/>
                    <a:pt x="3695697" y="461584"/>
                    <a:pt x="3694268" y="458250"/>
                  </a:cubicBezTo>
                  <a:cubicBezTo>
                    <a:pt x="3701412" y="459203"/>
                    <a:pt x="3709032" y="457298"/>
                    <a:pt x="3718557" y="448249"/>
                  </a:cubicBezTo>
                  <a:cubicBezTo>
                    <a:pt x="3723319" y="448249"/>
                    <a:pt x="3720938" y="451583"/>
                    <a:pt x="3725224" y="452535"/>
                  </a:cubicBezTo>
                  <a:cubicBezTo>
                    <a:pt x="3743798" y="435866"/>
                    <a:pt x="3764277" y="426818"/>
                    <a:pt x="3784279" y="423008"/>
                  </a:cubicBezTo>
                  <a:cubicBezTo>
                    <a:pt x="3811902" y="401577"/>
                    <a:pt x="3844287" y="419674"/>
                    <a:pt x="3835714" y="446820"/>
                  </a:cubicBezTo>
                  <a:cubicBezTo>
                    <a:pt x="3832857" y="445391"/>
                    <a:pt x="3829523" y="445391"/>
                    <a:pt x="3827142" y="442534"/>
                  </a:cubicBezTo>
                  <a:cubicBezTo>
                    <a:pt x="3820950" y="448725"/>
                    <a:pt x="3815712" y="448249"/>
                    <a:pt x="3809997" y="452535"/>
                  </a:cubicBezTo>
                  <a:cubicBezTo>
                    <a:pt x="3802377" y="469204"/>
                    <a:pt x="3783327" y="474443"/>
                    <a:pt x="3770944" y="488254"/>
                  </a:cubicBezTo>
                  <a:cubicBezTo>
                    <a:pt x="3770944" y="487302"/>
                    <a:pt x="3771897" y="486349"/>
                    <a:pt x="3770944" y="485396"/>
                  </a:cubicBezTo>
                  <a:cubicBezTo>
                    <a:pt x="3757609" y="493969"/>
                    <a:pt x="3750942" y="503494"/>
                    <a:pt x="3743322" y="504923"/>
                  </a:cubicBezTo>
                  <a:cubicBezTo>
                    <a:pt x="3741417" y="507780"/>
                    <a:pt x="3741417" y="510638"/>
                    <a:pt x="3739035" y="513495"/>
                  </a:cubicBezTo>
                  <a:cubicBezTo>
                    <a:pt x="3735225" y="516829"/>
                    <a:pt x="3732844" y="513972"/>
                    <a:pt x="3729987" y="514448"/>
                  </a:cubicBezTo>
                  <a:cubicBezTo>
                    <a:pt x="3728082" y="521592"/>
                    <a:pt x="3703793" y="530640"/>
                    <a:pt x="3712366" y="536832"/>
                  </a:cubicBezTo>
                  <a:cubicBezTo>
                    <a:pt x="3705698" y="537784"/>
                    <a:pt x="3704745" y="540641"/>
                    <a:pt x="3699030" y="545880"/>
                  </a:cubicBezTo>
                  <a:cubicBezTo>
                    <a:pt x="3696649" y="538736"/>
                    <a:pt x="3703793" y="537308"/>
                    <a:pt x="3706174" y="530164"/>
                  </a:cubicBezTo>
                  <a:cubicBezTo>
                    <a:pt x="3713318" y="510638"/>
                    <a:pt x="3695221" y="505399"/>
                    <a:pt x="3676647" y="505399"/>
                  </a:cubicBezTo>
                  <a:cubicBezTo>
                    <a:pt x="3670455" y="510161"/>
                    <a:pt x="3664741" y="512067"/>
                    <a:pt x="3659025" y="514924"/>
                  </a:cubicBezTo>
                  <a:cubicBezTo>
                    <a:pt x="3657120" y="518258"/>
                    <a:pt x="3657120" y="521115"/>
                    <a:pt x="3659978" y="523973"/>
                  </a:cubicBezTo>
                  <a:cubicBezTo>
                    <a:pt x="3667122" y="506828"/>
                    <a:pt x="3686172" y="513972"/>
                    <a:pt x="3685695" y="525878"/>
                  </a:cubicBezTo>
                  <a:cubicBezTo>
                    <a:pt x="3682838" y="529212"/>
                    <a:pt x="3681409" y="526830"/>
                    <a:pt x="3678076" y="530640"/>
                  </a:cubicBezTo>
                  <a:cubicBezTo>
                    <a:pt x="3676647" y="532545"/>
                    <a:pt x="3677599" y="533974"/>
                    <a:pt x="3675694" y="535879"/>
                  </a:cubicBezTo>
                  <a:cubicBezTo>
                    <a:pt x="3681409" y="535879"/>
                    <a:pt x="3680933" y="537784"/>
                    <a:pt x="3686648" y="540165"/>
                  </a:cubicBezTo>
                  <a:cubicBezTo>
                    <a:pt x="3683314" y="542070"/>
                    <a:pt x="3683314" y="543499"/>
                    <a:pt x="3681886" y="545404"/>
                  </a:cubicBezTo>
                  <a:cubicBezTo>
                    <a:pt x="3700935" y="539213"/>
                    <a:pt x="3687124" y="559215"/>
                    <a:pt x="3689505" y="566835"/>
                  </a:cubicBezTo>
                  <a:cubicBezTo>
                    <a:pt x="3686172" y="567312"/>
                    <a:pt x="3681409" y="572074"/>
                    <a:pt x="3684267" y="574455"/>
                  </a:cubicBezTo>
                  <a:cubicBezTo>
                    <a:pt x="3688553" y="575884"/>
                    <a:pt x="3688553" y="569217"/>
                    <a:pt x="3693792" y="566835"/>
                  </a:cubicBezTo>
                  <a:cubicBezTo>
                    <a:pt x="3695697" y="568264"/>
                    <a:pt x="3693792" y="570169"/>
                    <a:pt x="3695697" y="571598"/>
                  </a:cubicBezTo>
                  <a:cubicBezTo>
                    <a:pt x="3692363" y="571598"/>
                    <a:pt x="3687600" y="576360"/>
                    <a:pt x="3683790" y="579694"/>
                  </a:cubicBezTo>
                  <a:cubicBezTo>
                    <a:pt x="3686172" y="582552"/>
                    <a:pt x="3690458" y="578741"/>
                    <a:pt x="3692363" y="583980"/>
                  </a:cubicBezTo>
                  <a:cubicBezTo>
                    <a:pt x="3691887" y="585409"/>
                    <a:pt x="3689982" y="587314"/>
                    <a:pt x="3687600" y="589219"/>
                  </a:cubicBezTo>
                  <a:cubicBezTo>
                    <a:pt x="3691887" y="590648"/>
                    <a:pt x="3691887" y="592077"/>
                    <a:pt x="3691410" y="595886"/>
                  </a:cubicBezTo>
                  <a:cubicBezTo>
                    <a:pt x="3694268" y="597315"/>
                    <a:pt x="3699030" y="593981"/>
                    <a:pt x="3702840" y="593029"/>
                  </a:cubicBezTo>
                  <a:cubicBezTo>
                    <a:pt x="3709508" y="600649"/>
                    <a:pt x="3709032" y="603983"/>
                    <a:pt x="3717128" y="608745"/>
                  </a:cubicBezTo>
                  <a:cubicBezTo>
                    <a:pt x="3716175" y="611126"/>
                    <a:pt x="3712842" y="613984"/>
                    <a:pt x="3711889" y="616365"/>
                  </a:cubicBezTo>
                  <a:cubicBezTo>
                    <a:pt x="3713794" y="617318"/>
                    <a:pt x="3716175" y="616365"/>
                    <a:pt x="3719033" y="613508"/>
                  </a:cubicBezTo>
                  <a:cubicBezTo>
                    <a:pt x="3721890" y="615889"/>
                    <a:pt x="3714747" y="618746"/>
                    <a:pt x="3718557" y="620651"/>
                  </a:cubicBezTo>
                  <a:cubicBezTo>
                    <a:pt x="3714270" y="622557"/>
                    <a:pt x="3710937" y="624462"/>
                    <a:pt x="3710937" y="628271"/>
                  </a:cubicBezTo>
                  <a:cubicBezTo>
                    <a:pt x="3713794" y="621604"/>
                    <a:pt x="3729034" y="633510"/>
                    <a:pt x="3716652" y="639702"/>
                  </a:cubicBezTo>
                  <a:cubicBezTo>
                    <a:pt x="3712842" y="635891"/>
                    <a:pt x="3716175" y="630177"/>
                    <a:pt x="3708079" y="630177"/>
                  </a:cubicBezTo>
                  <a:cubicBezTo>
                    <a:pt x="3707127" y="637320"/>
                    <a:pt x="3704269" y="641130"/>
                    <a:pt x="3706174" y="646369"/>
                  </a:cubicBezTo>
                  <a:cubicBezTo>
                    <a:pt x="3714747" y="641606"/>
                    <a:pt x="3722367" y="647322"/>
                    <a:pt x="3712366" y="655894"/>
                  </a:cubicBezTo>
                  <a:lnTo>
                    <a:pt x="3720201" y="657200"/>
                  </a:lnTo>
                  <a:lnTo>
                    <a:pt x="3719509" y="656370"/>
                  </a:lnTo>
                  <a:lnTo>
                    <a:pt x="3719033" y="656847"/>
                  </a:lnTo>
                  <a:cubicBezTo>
                    <a:pt x="3717128" y="653989"/>
                    <a:pt x="3722367" y="656370"/>
                    <a:pt x="3724748" y="652084"/>
                  </a:cubicBezTo>
                  <a:lnTo>
                    <a:pt x="3722545" y="657591"/>
                  </a:lnTo>
                  <a:lnTo>
                    <a:pt x="3723795" y="657799"/>
                  </a:lnTo>
                  <a:cubicBezTo>
                    <a:pt x="3724272" y="659228"/>
                    <a:pt x="3721890" y="660656"/>
                    <a:pt x="3720462" y="662085"/>
                  </a:cubicBezTo>
                  <a:cubicBezTo>
                    <a:pt x="3721414" y="664467"/>
                    <a:pt x="3723795" y="662562"/>
                    <a:pt x="3726177" y="660656"/>
                  </a:cubicBezTo>
                  <a:cubicBezTo>
                    <a:pt x="3728558" y="663038"/>
                    <a:pt x="3723795" y="666371"/>
                    <a:pt x="3726177" y="668753"/>
                  </a:cubicBezTo>
                  <a:cubicBezTo>
                    <a:pt x="3732368" y="668276"/>
                    <a:pt x="3727606" y="663514"/>
                    <a:pt x="3732844" y="660180"/>
                  </a:cubicBezTo>
                  <a:cubicBezTo>
                    <a:pt x="3730463" y="669705"/>
                    <a:pt x="3738083" y="677802"/>
                    <a:pt x="3739988" y="686850"/>
                  </a:cubicBezTo>
                  <a:cubicBezTo>
                    <a:pt x="3736654" y="689231"/>
                    <a:pt x="3737130" y="691613"/>
                    <a:pt x="3732368" y="694470"/>
                  </a:cubicBezTo>
                  <a:cubicBezTo>
                    <a:pt x="3734749" y="698280"/>
                    <a:pt x="3737607" y="696851"/>
                    <a:pt x="3740941" y="695899"/>
                  </a:cubicBezTo>
                  <a:cubicBezTo>
                    <a:pt x="3739035" y="703043"/>
                    <a:pt x="3747608" y="703995"/>
                    <a:pt x="3743322" y="712092"/>
                  </a:cubicBezTo>
                  <a:cubicBezTo>
                    <a:pt x="3738083" y="714473"/>
                    <a:pt x="3739988" y="707805"/>
                    <a:pt x="3738083" y="706376"/>
                  </a:cubicBezTo>
                  <a:cubicBezTo>
                    <a:pt x="3733797" y="709710"/>
                    <a:pt x="3733797" y="712092"/>
                    <a:pt x="3733797" y="714949"/>
                  </a:cubicBezTo>
                  <a:cubicBezTo>
                    <a:pt x="3726177" y="714473"/>
                    <a:pt x="3734273" y="703995"/>
                    <a:pt x="3734273" y="699709"/>
                  </a:cubicBezTo>
                  <a:cubicBezTo>
                    <a:pt x="3726177" y="703043"/>
                    <a:pt x="3716175" y="696375"/>
                    <a:pt x="3715223" y="689231"/>
                  </a:cubicBezTo>
                  <a:cubicBezTo>
                    <a:pt x="3710461" y="690184"/>
                    <a:pt x="3704269" y="695423"/>
                    <a:pt x="3699030" y="697804"/>
                  </a:cubicBezTo>
                  <a:cubicBezTo>
                    <a:pt x="3699983" y="698756"/>
                    <a:pt x="3701412" y="696851"/>
                    <a:pt x="3702840" y="696375"/>
                  </a:cubicBezTo>
                  <a:cubicBezTo>
                    <a:pt x="3705698" y="700185"/>
                    <a:pt x="3701412" y="704472"/>
                    <a:pt x="3704269" y="708281"/>
                  </a:cubicBezTo>
                  <a:cubicBezTo>
                    <a:pt x="3702364" y="710663"/>
                    <a:pt x="3701412" y="709234"/>
                    <a:pt x="3699507" y="710663"/>
                  </a:cubicBezTo>
                  <a:cubicBezTo>
                    <a:pt x="3696649" y="714949"/>
                    <a:pt x="3703793" y="715425"/>
                    <a:pt x="3705222" y="717330"/>
                  </a:cubicBezTo>
                  <a:cubicBezTo>
                    <a:pt x="3702840" y="717330"/>
                    <a:pt x="3693792" y="717330"/>
                    <a:pt x="3699507" y="722093"/>
                  </a:cubicBezTo>
                  <a:cubicBezTo>
                    <a:pt x="3689505" y="733047"/>
                    <a:pt x="3677123" y="731141"/>
                    <a:pt x="3673789" y="741619"/>
                  </a:cubicBezTo>
                  <a:cubicBezTo>
                    <a:pt x="3673789" y="735904"/>
                    <a:pt x="3668074" y="734475"/>
                    <a:pt x="3664264" y="741619"/>
                  </a:cubicBezTo>
                  <a:cubicBezTo>
                    <a:pt x="3664264" y="735904"/>
                    <a:pt x="3663788" y="737333"/>
                    <a:pt x="3659025" y="735904"/>
                  </a:cubicBezTo>
                  <a:cubicBezTo>
                    <a:pt x="3663312" y="730189"/>
                    <a:pt x="3670932" y="730665"/>
                    <a:pt x="3669027" y="725903"/>
                  </a:cubicBezTo>
                  <a:cubicBezTo>
                    <a:pt x="3666169" y="723521"/>
                    <a:pt x="3659502" y="736380"/>
                    <a:pt x="3657597" y="728760"/>
                  </a:cubicBezTo>
                  <a:cubicBezTo>
                    <a:pt x="3651882" y="733047"/>
                    <a:pt x="3652358" y="737333"/>
                    <a:pt x="3647596" y="741619"/>
                  </a:cubicBezTo>
                  <a:cubicBezTo>
                    <a:pt x="3650929" y="744000"/>
                    <a:pt x="3655215" y="743524"/>
                    <a:pt x="3659025" y="743524"/>
                  </a:cubicBezTo>
                  <a:cubicBezTo>
                    <a:pt x="3659502" y="745905"/>
                    <a:pt x="3647596" y="747334"/>
                    <a:pt x="3646643" y="753525"/>
                  </a:cubicBezTo>
                  <a:cubicBezTo>
                    <a:pt x="3650453" y="755430"/>
                    <a:pt x="3649501" y="752097"/>
                    <a:pt x="3654263" y="748763"/>
                  </a:cubicBezTo>
                  <a:cubicBezTo>
                    <a:pt x="3657597" y="748763"/>
                    <a:pt x="3656644" y="753049"/>
                    <a:pt x="3661883" y="752097"/>
                  </a:cubicBezTo>
                  <a:cubicBezTo>
                    <a:pt x="3661407" y="758288"/>
                    <a:pt x="3655692" y="751620"/>
                    <a:pt x="3652834" y="753049"/>
                  </a:cubicBezTo>
                  <a:cubicBezTo>
                    <a:pt x="3648548" y="755430"/>
                    <a:pt x="3657597" y="756859"/>
                    <a:pt x="3653310" y="759240"/>
                  </a:cubicBezTo>
                  <a:cubicBezTo>
                    <a:pt x="3659978" y="760193"/>
                    <a:pt x="3660454" y="758288"/>
                    <a:pt x="3666645" y="758288"/>
                  </a:cubicBezTo>
                  <a:cubicBezTo>
                    <a:pt x="3663312" y="762098"/>
                    <a:pt x="3667122" y="769241"/>
                    <a:pt x="3660931" y="767813"/>
                  </a:cubicBezTo>
                  <a:cubicBezTo>
                    <a:pt x="3657120" y="772575"/>
                    <a:pt x="3661883" y="770194"/>
                    <a:pt x="3663788" y="773528"/>
                  </a:cubicBezTo>
                  <a:lnTo>
                    <a:pt x="3670932" y="767813"/>
                  </a:lnTo>
                  <a:cubicBezTo>
                    <a:pt x="3671408" y="777338"/>
                    <a:pt x="3659025" y="772099"/>
                    <a:pt x="3653787" y="778290"/>
                  </a:cubicBezTo>
                  <a:cubicBezTo>
                    <a:pt x="3655692" y="782100"/>
                    <a:pt x="3659025" y="781624"/>
                    <a:pt x="3662836" y="777814"/>
                  </a:cubicBezTo>
                  <a:cubicBezTo>
                    <a:pt x="3661883" y="781624"/>
                    <a:pt x="3667122" y="779243"/>
                    <a:pt x="3665693" y="783529"/>
                  </a:cubicBezTo>
                  <a:cubicBezTo>
                    <a:pt x="3662836" y="785434"/>
                    <a:pt x="3664264" y="779719"/>
                    <a:pt x="3659502" y="782100"/>
                  </a:cubicBezTo>
                  <a:cubicBezTo>
                    <a:pt x="3653310" y="785434"/>
                    <a:pt x="3659978" y="787815"/>
                    <a:pt x="3654739" y="790673"/>
                  </a:cubicBezTo>
                  <a:cubicBezTo>
                    <a:pt x="3651882" y="789244"/>
                    <a:pt x="3648072" y="790673"/>
                    <a:pt x="3649024" y="786863"/>
                  </a:cubicBezTo>
                  <a:cubicBezTo>
                    <a:pt x="3640928" y="794959"/>
                    <a:pt x="3636642" y="786863"/>
                    <a:pt x="3628069" y="795435"/>
                  </a:cubicBezTo>
                  <a:cubicBezTo>
                    <a:pt x="3633308" y="797817"/>
                    <a:pt x="3639023" y="797817"/>
                    <a:pt x="3644738" y="798293"/>
                  </a:cubicBezTo>
                  <a:cubicBezTo>
                    <a:pt x="3646643" y="796388"/>
                    <a:pt x="3643786" y="794959"/>
                    <a:pt x="3642833" y="793530"/>
                  </a:cubicBezTo>
                  <a:cubicBezTo>
                    <a:pt x="3644738" y="793054"/>
                    <a:pt x="3647596" y="792101"/>
                    <a:pt x="3649977" y="791149"/>
                  </a:cubicBezTo>
                  <a:cubicBezTo>
                    <a:pt x="3650929" y="793530"/>
                    <a:pt x="3643786" y="795912"/>
                    <a:pt x="3646643" y="798293"/>
                  </a:cubicBezTo>
                  <a:cubicBezTo>
                    <a:pt x="3649501" y="794483"/>
                    <a:pt x="3652834" y="801626"/>
                    <a:pt x="3658549" y="798293"/>
                  </a:cubicBezTo>
                  <a:cubicBezTo>
                    <a:pt x="3659025" y="803531"/>
                    <a:pt x="3659502" y="804008"/>
                    <a:pt x="3664741" y="807818"/>
                  </a:cubicBezTo>
                  <a:cubicBezTo>
                    <a:pt x="3660931" y="807342"/>
                    <a:pt x="3656644" y="810675"/>
                    <a:pt x="3652834" y="810675"/>
                  </a:cubicBezTo>
                  <a:cubicBezTo>
                    <a:pt x="3650929" y="808294"/>
                    <a:pt x="3657120" y="804960"/>
                    <a:pt x="3655215" y="802579"/>
                  </a:cubicBezTo>
                  <a:cubicBezTo>
                    <a:pt x="3650453" y="803531"/>
                    <a:pt x="3647596" y="804960"/>
                    <a:pt x="3650453" y="799722"/>
                  </a:cubicBezTo>
                  <a:cubicBezTo>
                    <a:pt x="3647119" y="798769"/>
                    <a:pt x="3639023" y="807818"/>
                    <a:pt x="3641404" y="800198"/>
                  </a:cubicBezTo>
                  <a:cubicBezTo>
                    <a:pt x="3636642" y="804008"/>
                    <a:pt x="3632832" y="805913"/>
                    <a:pt x="3629022" y="807818"/>
                  </a:cubicBezTo>
                  <a:cubicBezTo>
                    <a:pt x="3626164" y="801626"/>
                    <a:pt x="3619973" y="794006"/>
                    <a:pt x="3609972" y="796864"/>
                  </a:cubicBezTo>
                  <a:cubicBezTo>
                    <a:pt x="3615687" y="792101"/>
                    <a:pt x="3620925" y="787815"/>
                    <a:pt x="3617116" y="783529"/>
                  </a:cubicBezTo>
                  <a:cubicBezTo>
                    <a:pt x="3615687" y="782577"/>
                    <a:pt x="3613782" y="784958"/>
                    <a:pt x="3611877" y="785910"/>
                  </a:cubicBezTo>
                  <a:cubicBezTo>
                    <a:pt x="3609019" y="784005"/>
                    <a:pt x="3609019" y="782100"/>
                    <a:pt x="3609019" y="780195"/>
                  </a:cubicBezTo>
                  <a:cubicBezTo>
                    <a:pt x="3615211" y="777814"/>
                    <a:pt x="3615687" y="774957"/>
                    <a:pt x="3620925" y="772575"/>
                  </a:cubicBezTo>
                  <a:cubicBezTo>
                    <a:pt x="3624259" y="774480"/>
                    <a:pt x="3619973" y="776861"/>
                    <a:pt x="3621402" y="778766"/>
                  </a:cubicBezTo>
                  <a:cubicBezTo>
                    <a:pt x="3630927" y="779719"/>
                    <a:pt x="3635213" y="765908"/>
                    <a:pt x="3638547" y="760669"/>
                  </a:cubicBezTo>
                  <a:cubicBezTo>
                    <a:pt x="3633308" y="763050"/>
                    <a:pt x="3628069" y="762098"/>
                    <a:pt x="3619020" y="767813"/>
                  </a:cubicBezTo>
                  <a:cubicBezTo>
                    <a:pt x="3615211" y="764479"/>
                    <a:pt x="3620925" y="766384"/>
                    <a:pt x="3623783" y="762574"/>
                  </a:cubicBezTo>
                  <a:cubicBezTo>
                    <a:pt x="3621402" y="759240"/>
                    <a:pt x="3617116" y="763526"/>
                    <a:pt x="3613782" y="762574"/>
                  </a:cubicBezTo>
                  <a:cubicBezTo>
                    <a:pt x="3609972" y="767337"/>
                    <a:pt x="3615211" y="764955"/>
                    <a:pt x="3614258" y="768765"/>
                  </a:cubicBezTo>
                  <a:cubicBezTo>
                    <a:pt x="3606162" y="771623"/>
                    <a:pt x="3599018" y="770670"/>
                    <a:pt x="3592827" y="766384"/>
                  </a:cubicBezTo>
                  <a:cubicBezTo>
                    <a:pt x="3589493" y="771146"/>
                    <a:pt x="3586636" y="771146"/>
                    <a:pt x="3581397" y="774957"/>
                  </a:cubicBezTo>
                  <a:cubicBezTo>
                    <a:pt x="3583778" y="769241"/>
                    <a:pt x="3576158" y="769241"/>
                    <a:pt x="3572348" y="764479"/>
                  </a:cubicBezTo>
                  <a:cubicBezTo>
                    <a:pt x="3569014" y="768289"/>
                    <a:pt x="3572348" y="771146"/>
                    <a:pt x="3567109" y="774957"/>
                  </a:cubicBezTo>
                  <a:cubicBezTo>
                    <a:pt x="3572348" y="777814"/>
                    <a:pt x="3569014" y="785910"/>
                    <a:pt x="3576158" y="782577"/>
                  </a:cubicBezTo>
                  <a:cubicBezTo>
                    <a:pt x="3576634" y="784481"/>
                    <a:pt x="3574729" y="786386"/>
                    <a:pt x="3572348" y="788768"/>
                  </a:cubicBezTo>
                  <a:cubicBezTo>
                    <a:pt x="3569491" y="784958"/>
                    <a:pt x="3566157" y="784958"/>
                    <a:pt x="3562823" y="783529"/>
                  </a:cubicBezTo>
                  <a:cubicBezTo>
                    <a:pt x="3559489" y="788292"/>
                    <a:pt x="3554727" y="794006"/>
                    <a:pt x="3548059" y="796388"/>
                  </a:cubicBezTo>
                  <a:cubicBezTo>
                    <a:pt x="3549488" y="801626"/>
                    <a:pt x="3553774" y="796864"/>
                    <a:pt x="3557584" y="794006"/>
                  </a:cubicBezTo>
                  <a:cubicBezTo>
                    <a:pt x="3555679" y="796864"/>
                    <a:pt x="3557108" y="801626"/>
                    <a:pt x="3561871" y="798769"/>
                  </a:cubicBezTo>
                  <a:cubicBezTo>
                    <a:pt x="3555679" y="800674"/>
                    <a:pt x="3550441" y="813057"/>
                    <a:pt x="3543297" y="810199"/>
                  </a:cubicBezTo>
                  <a:cubicBezTo>
                    <a:pt x="3541392" y="811151"/>
                    <a:pt x="3547107" y="815914"/>
                    <a:pt x="3549488" y="814962"/>
                  </a:cubicBezTo>
                  <a:cubicBezTo>
                    <a:pt x="3548059" y="819724"/>
                    <a:pt x="3543297" y="824010"/>
                    <a:pt x="3539963" y="828773"/>
                  </a:cubicBezTo>
                  <a:cubicBezTo>
                    <a:pt x="3541868" y="830202"/>
                    <a:pt x="3544725" y="826868"/>
                    <a:pt x="3546154" y="830202"/>
                  </a:cubicBezTo>
                  <a:cubicBezTo>
                    <a:pt x="3539963" y="833059"/>
                    <a:pt x="3539487" y="836393"/>
                    <a:pt x="3534248" y="837822"/>
                  </a:cubicBezTo>
                  <a:cubicBezTo>
                    <a:pt x="3530438" y="845918"/>
                    <a:pt x="3542820" y="839250"/>
                    <a:pt x="3546631" y="844013"/>
                  </a:cubicBezTo>
                  <a:cubicBezTo>
                    <a:pt x="3549488" y="840679"/>
                    <a:pt x="3550441" y="840203"/>
                    <a:pt x="3553298" y="835440"/>
                  </a:cubicBezTo>
                  <a:cubicBezTo>
                    <a:pt x="3560918" y="833535"/>
                    <a:pt x="3549488" y="843060"/>
                    <a:pt x="3556155" y="841155"/>
                  </a:cubicBezTo>
                  <a:cubicBezTo>
                    <a:pt x="3554727" y="844013"/>
                    <a:pt x="3554727" y="846870"/>
                    <a:pt x="3551393" y="849728"/>
                  </a:cubicBezTo>
                  <a:cubicBezTo>
                    <a:pt x="3554727" y="848775"/>
                    <a:pt x="3556632" y="851633"/>
                    <a:pt x="3560918" y="847347"/>
                  </a:cubicBezTo>
                  <a:lnTo>
                    <a:pt x="3561680" y="854579"/>
                  </a:lnTo>
                  <a:lnTo>
                    <a:pt x="3556989" y="856753"/>
                  </a:lnTo>
                  <a:cubicBezTo>
                    <a:pt x="3555441" y="858420"/>
                    <a:pt x="3554489" y="860444"/>
                    <a:pt x="3555679" y="861158"/>
                  </a:cubicBezTo>
                  <a:cubicBezTo>
                    <a:pt x="3550917" y="858777"/>
                    <a:pt x="3546154" y="861158"/>
                    <a:pt x="3541868" y="864015"/>
                  </a:cubicBezTo>
                  <a:cubicBezTo>
                    <a:pt x="3541392" y="862110"/>
                    <a:pt x="3541868" y="860682"/>
                    <a:pt x="3544249" y="858777"/>
                  </a:cubicBezTo>
                  <a:cubicBezTo>
                    <a:pt x="3542820" y="858777"/>
                    <a:pt x="3540439" y="859253"/>
                    <a:pt x="3538534" y="860205"/>
                  </a:cubicBezTo>
                  <a:cubicBezTo>
                    <a:pt x="3535201" y="864015"/>
                    <a:pt x="3542820" y="861158"/>
                    <a:pt x="3540439" y="864968"/>
                  </a:cubicBezTo>
                  <a:cubicBezTo>
                    <a:pt x="3534963" y="865444"/>
                    <a:pt x="3531034" y="867706"/>
                    <a:pt x="3527581" y="870921"/>
                  </a:cubicBezTo>
                  <a:lnTo>
                    <a:pt x="3519782" y="880020"/>
                  </a:lnTo>
                  <a:lnTo>
                    <a:pt x="3521757" y="881560"/>
                  </a:lnTo>
                  <a:cubicBezTo>
                    <a:pt x="3524439" y="880485"/>
                    <a:pt x="3527949" y="878114"/>
                    <a:pt x="3530907" y="877031"/>
                  </a:cubicBezTo>
                  <a:cubicBezTo>
                    <a:pt x="3532878" y="876309"/>
                    <a:pt x="3534605" y="876160"/>
                    <a:pt x="3535676" y="877351"/>
                  </a:cubicBezTo>
                  <a:cubicBezTo>
                    <a:pt x="3530438" y="882113"/>
                    <a:pt x="3517103" y="882589"/>
                    <a:pt x="3517103" y="891638"/>
                  </a:cubicBezTo>
                  <a:cubicBezTo>
                    <a:pt x="3514245" y="894019"/>
                    <a:pt x="3513769" y="888781"/>
                    <a:pt x="3511388" y="887828"/>
                  </a:cubicBezTo>
                  <a:cubicBezTo>
                    <a:pt x="3516627" y="887828"/>
                    <a:pt x="3516270" y="886638"/>
                    <a:pt x="3515556" y="884852"/>
                  </a:cubicBezTo>
                  <a:lnTo>
                    <a:pt x="3516412" y="882079"/>
                  </a:lnTo>
                  <a:lnTo>
                    <a:pt x="3509959" y="879255"/>
                  </a:lnTo>
                  <a:cubicBezTo>
                    <a:pt x="3501387" y="884970"/>
                    <a:pt x="3501387" y="898782"/>
                    <a:pt x="3492814" y="892590"/>
                  </a:cubicBezTo>
                  <a:cubicBezTo>
                    <a:pt x="3492814" y="885447"/>
                    <a:pt x="3517579" y="872111"/>
                    <a:pt x="3508054" y="869254"/>
                  </a:cubicBezTo>
                  <a:cubicBezTo>
                    <a:pt x="3509007" y="865920"/>
                    <a:pt x="3519484" y="863063"/>
                    <a:pt x="3518056" y="856395"/>
                  </a:cubicBezTo>
                  <a:cubicBezTo>
                    <a:pt x="3515674" y="854967"/>
                    <a:pt x="3511864" y="859729"/>
                    <a:pt x="3510435" y="855919"/>
                  </a:cubicBezTo>
                  <a:cubicBezTo>
                    <a:pt x="3504721" y="860205"/>
                    <a:pt x="3506626" y="864491"/>
                    <a:pt x="3499958" y="868778"/>
                  </a:cubicBezTo>
                  <a:cubicBezTo>
                    <a:pt x="3502816" y="862587"/>
                    <a:pt x="3496148" y="860205"/>
                    <a:pt x="3489481" y="867349"/>
                  </a:cubicBezTo>
                  <a:cubicBezTo>
                    <a:pt x="3489481" y="865444"/>
                    <a:pt x="3490433" y="864015"/>
                    <a:pt x="3491862" y="862110"/>
                  </a:cubicBezTo>
                  <a:cubicBezTo>
                    <a:pt x="3488052" y="862110"/>
                    <a:pt x="3484242" y="860682"/>
                    <a:pt x="3479955" y="862110"/>
                  </a:cubicBezTo>
                  <a:lnTo>
                    <a:pt x="3476464" y="876395"/>
                  </a:lnTo>
                  <a:lnTo>
                    <a:pt x="3478587" y="874076"/>
                  </a:lnTo>
                  <a:cubicBezTo>
                    <a:pt x="3480908" y="873183"/>
                    <a:pt x="3482575" y="872112"/>
                    <a:pt x="3478527" y="868778"/>
                  </a:cubicBezTo>
                  <a:cubicBezTo>
                    <a:pt x="3482337" y="867349"/>
                    <a:pt x="3484718" y="870207"/>
                    <a:pt x="3487099" y="873064"/>
                  </a:cubicBezTo>
                  <a:cubicBezTo>
                    <a:pt x="3478527" y="881161"/>
                    <a:pt x="3493291" y="875922"/>
                    <a:pt x="3488528" y="883066"/>
                  </a:cubicBezTo>
                  <a:lnTo>
                    <a:pt x="3488528" y="883542"/>
                  </a:lnTo>
                  <a:cubicBezTo>
                    <a:pt x="3481028" y="886400"/>
                    <a:pt x="3483706" y="876934"/>
                    <a:pt x="3480492" y="875840"/>
                  </a:cubicBezTo>
                  <a:lnTo>
                    <a:pt x="3476147" y="877693"/>
                  </a:lnTo>
                  <a:lnTo>
                    <a:pt x="3474717" y="883542"/>
                  </a:lnTo>
                  <a:cubicBezTo>
                    <a:pt x="3471859" y="885447"/>
                    <a:pt x="3470907" y="881160"/>
                    <a:pt x="3468526" y="882113"/>
                  </a:cubicBezTo>
                  <a:cubicBezTo>
                    <a:pt x="3455667" y="890209"/>
                    <a:pt x="3463763" y="896876"/>
                    <a:pt x="3455191" y="904973"/>
                  </a:cubicBezTo>
                  <a:cubicBezTo>
                    <a:pt x="3456619" y="905925"/>
                    <a:pt x="3458524" y="903544"/>
                    <a:pt x="3460429" y="902592"/>
                  </a:cubicBezTo>
                  <a:cubicBezTo>
                    <a:pt x="3458048" y="910212"/>
                    <a:pt x="3458048" y="919260"/>
                    <a:pt x="3463763" y="920689"/>
                  </a:cubicBezTo>
                  <a:cubicBezTo>
                    <a:pt x="3456619" y="926404"/>
                    <a:pt x="3455191" y="914021"/>
                    <a:pt x="3448523" y="919736"/>
                  </a:cubicBezTo>
                  <a:cubicBezTo>
                    <a:pt x="3447570" y="918308"/>
                    <a:pt x="3451381" y="916403"/>
                    <a:pt x="3453286" y="914498"/>
                  </a:cubicBezTo>
                  <a:cubicBezTo>
                    <a:pt x="3451381" y="910688"/>
                    <a:pt x="3448047" y="910688"/>
                    <a:pt x="3444237" y="912116"/>
                  </a:cubicBezTo>
                  <a:cubicBezTo>
                    <a:pt x="3443284" y="910688"/>
                    <a:pt x="3447095" y="908783"/>
                    <a:pt x="3448999" y="906878"/>
                  </a:cubicBezTo>
                  <a:cubicBezTo>
                    <a:pt x="3439474" y="905449"/>
                    <a:pt x="3444237" y="908783"/>
                    <a:pt x="3440903" y="900210"/>
                  </a:cubicBezTo>
                  <a:cubicBezTo>
                    <a:pt x="3436141" y="901639"/>
                    <a:pt x="3430425" y="904973"/>
                    <a:pt x="3428044" y="898782"/>
                  </a:cubicBezTo>
                  <a:cubicBezTo>
                    <a:pt x="3418519" y="901639"/>
                    <a:pt x="3415185" y="906878"/>
                    <a:pt x="3405184" y="913069"/>
                  </a:cubicBezTo>
                  <a:cubicBezTo>
                    <a:pt x="3406137" y="916879"/>
                    <a:pt x="3408994" y="914021"/>
                    <a:pt x="3410423" y="916879"/>
                  </a:cubicBezTo>
                  <a:cubicBezTo>
                    <a:pt x="3402327" y="920213"/>
                    <a:pt x="3403756" y="912116"/>
                    <a:pt x="3396136" y="913545"/>
                  </a:cubicBezTo>
                  <a:cubicBezTo>
                    <a:pt x="3393278" y="915927"/>
                    <a:pt x="3397564" y="917832"/>
                    <a:pt x="3396136" y="919736"/>
                  </a:cubicBezTo>
                  <a:cubicBezTo>
                    <a:pt x="3393754" y="920213"/>
                    <a:pt x="3391373" y="919260"/>
                    <a:pt x="3389468" y="916879"/>
                  </a:cubicBezTo>
                  <a:cubicBezTo>
                    <a:pt x="3387087" y="919736"/>
                    <a:pt x="3392802" y="921641"/>
                    <a:pt x="3390897" y="924023"/>
                  </a:cubicBezTo>
                  <a:cubicBezTo>
                    <a:pt x="3384705" y="927833"/>
                    <a:pt x="3385658" y="928309"/>
                    <a:pt x="3381372" y="929738"/>
                  </a:cubicBezTo>
                  <a:cubicBezTo>
                    <a:pt x="3374704" y="940215"/>
                    <a:pt x="3378038" y="952121"/>
                    <a:pt x="3381372" y="960694"/>
                  </a:cubicBezTo>
                  <a:cubicBezTo>
                    <a:pt x="3377562" y="963075"/>
                    <a:pt x="3372323" y="963075"/>
                    <a:pt x="3377086" y="966885"/>
                  </a:cubicBezTo>
                  <a:cubicBezTo>
                    <a:pt x="3373276" y="969266"/>
                    <a:pt x="3366608" y="975934"/>
                    <a:pt x="3368513" y="970219"/>
                  </a:cubicBezTo>
                  <a:cubicBezTo>
                    <a:pt x="3364227" y="974981"/>
                    <a:pt x="3369942" y="972600"/>
                    <a:pt x="3368513" y="976410"/>
                  </a:cubicBezTo>
                  <a:cubicBezTo>
                    <a:pt x="3364227" y="976410"/>
                    <a:pt x="3361846" y="973553"/>
                    <a:pt x="3357083" y="976410"/>
                  </a:cubicBezTo>
                  <a:cubicBezTo>
                    <a:pt x="3353749" y="979268"/>
                    <a:pt x="3359464" y="979744"/>
                    <a:pt x="3360893" y="978315"/>
                  </a:cubicBezTo>
                  <a:cubicBezTo>
                    <a:pt x="3358988" y="981173"/>
                    <a:pt x="3356131" y="983554"/>
                    <a:pt x="3349463" y="986888"/>
                  </a:cubicBezTo>
                  <a:cubicBezTo>
                    <a:pt x="3357083" y="984983"/>
                    <a:pt x="3350415" y="990222"/>
                    <a:pt x="3346606" y="988793"/>
                  </a:cubicBezTo>
                  <a:cubicBezTo>
                    <a:pt x="3345653" y="991174"/>
                    <a:pt x="3346129" y="993555"/>
                    <a:pt x="3340891" y="995937"/>
                  </a:cubicBezTo>
                  <a:cubicBezTo>
                    <a:pt x="3346129" y="996889"/>
                    <a:pt x="3347082" y="992603"/>
                    <a:pt x="3353273" y="988317"/>
                  </a:cubicBezTo>
                  <a:cubicBezTo>
                    <a:pt x="3351844" y="992603"/>
                    <a:pt x="3357559" y="989745"/>
                    <a:pt x="3360893" y="988793"/>
                  </a:cubicBezTo>
                  <a:cubicBezTo>
                    <a:pt x="3363274" y="990698"/>
                    <a:pt x="3357559" y="993079"/>
                    <a:pt x="3358988" y="994984"/>
                  </a:cubicBezTo>
                  <a:cubicBezTo>
                    <a:pt x="3352320" y="992126"/>
                    <a:pt x="3356131" y="998318"/>
                    <a:pt x="3349463" y="997365"/>
                  </a:cubicBezTo>
                  <a:cubicBezTo>
                    <a:pt x="3351368" y="1003080"/>
                    <a:pt x="3347082" y="1000223"/>
                    <a:pt x="3348511" y="1007366"/>
                  </a:cubicBezTo>
                  <a:cubicBezTo>
                    <a:pt x="3349463" y="1008319"/>
                    <a:pt x="3350415" y="1007366"/>
                    <a:pt x="3351368" y="1008319"/>
                  </a:cubicBezTo>
                  <a:lnTo>
                    <a:pt x="3358287" y="999045"/>
                  </a:lnTo>
                  <a:lnTo>
                    <a:pt x="3363334" y="997484"/>
                  </a:lnTo>
                  <a:lnTo>
                    <a:pt x="3365040" y="992532"/>
                  </a:lnTo>
                  <a:lnTo>
                    <a:pt x="3369942" y="988317"/>
                  </a:lnTo>
                  <a:cubicBezTo>
                    <a:pt x="3369942" y="989269"/>
                    <a:pt x="3368989" y="990222"/>
                    <a:pt x="3369942" y="991174"/>
                  </a:cubicBezTo>
                  <a:cubicBezTo>
                    <a:pt x="3379467" y="985459"/>
                    <a:pt x="3378991" y="980220"/>
                    <a:pt x="3386611" y="972600"/>
                  </a:cubicBezTo>
                  <a:cubicBezTo>
                    <a:pt x="3389468" y="975934"/>
                    <a:pt x="3393754" y="973553"/>
                    <a:pt x="3398517" y="970219"/>
                  </a:cubicBezTo>
                  <a:cubicBezTo>
                    <a:pt x="3402327" y="972124"/>
                    <a:pt x="3394231" y="974505"/>
                    <a:pt x="3398517" y="976410"/>
                  </a:cubicBezTo>
                  <a:cubicBezTo>
                    <a:pt x="3394231" y="980220"/>
                    <a:pt x="3392802" y="977839"/>
                    <a:pt x="3391373" y="981649"/>
                  </a:cubicBezTo>
                  <a:cubicBezTo>
                    <a:pt x="3395183" y="982601"/>
                    <a:pt x="3398993" y="975934"/>
                    <a:pt x="3401374" y="974029"/>
                  </a:cubicBezTo>
                  <a:cubicBezTo>
                    <a:pt x="3402327" y="975934"/>
                    <a:pt x="3403279" y="976886"/>
                    <a:pt x="3405184" y="975934"/>
                  </a:cubicBezTo>
                  <a:cubicBezTo>
                    <a:pt x="3397564" y="980220"/>
                    <a:pt x="3400898" y="988317"/>
                    <a:pt x="3407089" y="994984"/>
                  </a:cubicBezTo>
                  <a:cubicBezTo>
                    <a:pt x="3403756" y="999270"/>
                    <a:pt x="3402803" y="1002604"/>
                    <a:pt x="3407566" y="1004033"/>
                  </a:cubicBezTo>
                  <a:cubicBezTo>
                    <a:pt x="3402327" y="1008795"/>
                    <a:pt x="3400898" y="1010700"/>
                    <a:pt x="3395183" y="1011653"/>
                  </a:cubicBezTo>
                  <a:cubicBezTo>
                    <a:pt x="3396136" y="1016891"/>
                    <a:pt x="3379943" y="1025464"/>
                    <a:pt x="3391849" y="1029750"/>
                  </a:cubicBezTo>
                  <a:cubicBezTo>
                    <a:pt x="3391373" y="1032131"/>
                    <a:pt x="3388039" y="1034513"/>
                    <a:pt x="3384229" y="1036894"/>
                  </a:cubicBezTo>
                  <a:cubicBezTo>
                    <a:pt x="3383277" y="1035465"/>
                    <a:pt x="3386134" y="1034037"/>
                    <a:pt x="3387563" y="1032608"/>
                  </a:cubicBezTo>
                  <a:cubicBezTo>
                    <a:pt x="3386134" y="1030226"/>
                    <a:pt x="3383753" y="1030226"/>
                    <a:pt x="3380895" y="1032608"/>
                  </a:cubicBezTo>
                  <a:cubicBezTo>
                    <a:pt x="3379943" y="1029274"/>
                    <a:pt x="3387087" y="1025940"/>
                    <a:pt x="3384229" y="1022606"/>
                  </a:cubicBezTo>
                  <a:cubicBezTo>
                    <a:pt x="3378514" y="1023559"/>
                    <a:pt x="3365179" y="1029274"/>
                    <a:pt x="3365179" y="1033560"/>
                  </a:cubicBezTo>
                  <a:cubicBezTo>
                    <a:pt x="3361369" y="1031655"/>
                    <a:pt x="3358512" y="1032608"/>
                    <a:pt x="3355178" y="1037847"/>
                  </a:cubicBezTo>
                  <a:cubicBezTo>
                    <a:pt x="3353749" y="1035942"/>
                    <a:pt x="3352320" y="1035942"/>
                    <a:pt x="3349939" y="1036894"/>
                  </a:cubicBezTo>
                  <a:cubicBezTo>
                    <a:pt x="3349463" y="1031655"/>
                    <a:pt x="3354226" y="1037370"/>
                    <a:pt x="3356607" y="1033560"/>
                  </a:cubicBezTo>
                  <a:cubicBezTo>
                    <a:pt x="3357559" y="1031179"/>
                    <a:pt x="3348511" y="1030703"/>
                    <a:pt x="3343748" y="1034989"/>
                  </a:cubicBezTo>
                  <a:cubicBezTo>
                    <a:pt x="3344224" y="1033560"/>
                    <a:pt x="3343272" y="1031655"/>
                    <a:pt x="3341843" y="1030226"/>
                  </a:cubicBezTo>
                  <a:cubicBezTo>
                    <a:pt x="3338271" y="1034037"/>
                    <a:pt x="3334104" y="1035108"/>
                    <a:pt x="3329520" y="1036180"/>
                  </a:cubicBezTo>
                  <a:lnTo>
                    <a:pt x="3328972" y="1036400"/>
                  </a:lnTo>
                  <a:lnTo>
                    <a:pt x="3330770" y="1036835"/>
                  </a:lnTo>
                  <a:cubicBezTo>
                    <a:pt x="3332199" y="1036299"/>
                    <a:pt x="3333747" y="1035228"/>
                    <a:pt x="3335175" y="1034513"/>
                  </a:cubicBezTo>
                  <a:cubicBezTo>
                    <a:pt x="3335175" y="1042609"/>
                    <a:pt x="3344700" y="1032608"/>
                    <a:pt x="3349463" y="1034513"/>
                  </a:cubicBezTo>
                  <a:cubicBezTo>
                    <a:pt x="3349463" y="1037370"/>
                    <a:pt x="3344224" y="1040228"/>
                    <a:pt x="3342319" y="1042609"/>
                  </a:cubicBezTo>
                  <a:cubicBezTo>
                    <a:pt x="3339462" y="1038323"/>
                    <a:pt x="3326603" y="1035465"/>
                    <a:pt x="3319935" y="1043562"/>
                  </a:cubicBezTo>
                  <a:lnTo>
                    <a:pt x="3320245" y="1039905"/>
                  </a:lnTo>
                  <a:lnTo>
                    <a:pt x="3314697" y="1042133"/>
                  </a:lnTo>
                  <a:cubicBezTo>
                    <a:pt x="3310411" y="1046419"/>
                    <a:pt x="3322317" y="1043085"/>
                    <a:pt x="3314697" y="1047371"/>
                  </a:cubicBezTo>
                  <a:cubicBezTo>
                    <a:pt x="3310887" y="1048324"/>
                    <a:pt x="3311839" y="1041657"/>
                    <a:pt x="3301362" y="1050705"/>
                  </a:cubicBezTo>
                  <a:cubicBezTo>
                    <a:pt x="3299457" y="1045943"/>
                    <a:pt x="3295171" y="1049277"/>
                    <a:pt x="3292789" y="1045943"/>
                  </a:cubicBezTo>
                  <a:cubicBezTo>
                    <a:pt x="3288503" y="1049277"/>
                    <a:pt x="3286598" y="1052134"/>
                    <a:pt x="3290884" y="1054991"/>
                  </a:cubicBezTo>
                  <a:cubicBezTo>
                    <a:pt x="3287550" y="1059278"/>
                    <a:pt x="3282312" y="1061183"/>
                    <a:pt x="3278978" y="1057373"/>
                  </a:cubicBezTo>
                  <a:cubicBezTo>
                    <a:pt x="3282788" y="1054991"/>
                    <a:pt x="3283741" y="1060230"/>
                    <a:pt x="3288503" y="1054991"/>
                  </a:cubicBezTo>
                  <a:cubicBezTo>
                    <a:pt x="3286598" y="1051182"/>
                    <a:pt x="3276121" y="1055944"/>
                    <a:pt x="3276121" y="1059278"/>
                  </a:cubicBezTo>
                  <a:cubicBezTo>
                    <a:pt x="3278026" y="1061183"/>
                    <a:pt x="3271835" y="1058325"/>
                    <a:pt x="3278026" y="1053087"/>
                  </a:cubicBezTo>
                  <a:cubicBezTo>
                    <a:pt x="3265643" y="1052134"/>
                    <a:pt x="3254213" y="1069755"/>
                    <a:pt x="3244212" y="1062611"/>
                  </a:cubicBezTo>
                  <a:cubicBezTo>
                    <a:pt x="3243259" y="1068803"/>
                    <a:pt x="3240878" y="1066422"/>
                    <a:pt x="3237068" y="1070708"/>
                  </a:cubicBezTo>
                  <a:cubicBezTo>
                    <a:pt x="3238020" y="1071184"/>
                    <a:pt x="3239450" y="1071660"/>
                    <a:pt x="3241355" y="1070708"/>
                  </a:cubicBezTo>
                  <a:cubicBezTo>
                    <a:pt x="3238497" y="1074518"/>
                    <a:pt x="3229924" y="1078328"/>
                    <a:pt x="3223257" y="1085472"/>
                  </a:cubicBezTo>
                  <a:lnTo>
                    <a:pt x="3226591" y="1089282"/>
                  </a:lnTo>
                  <a:cubicBezTo>
                    <a:pt x="3229924" y="1087376"/>
                    <a:pt x="3228019" y="1085472"/>
                    <a:pt x="3227067" y="1084043"/>
                  </a:cubicBezTo>
                  <a:cubicBezTo>
                    <a:pt x="3230401" y="1080709"/>
                    <a:pt x="3236592" y="1086424"/>
                    <a:pt x="3237068" y="1079756"/>
                  </a:cubicBezTo>
                  <a:cubicBezTo>
                    <a:pt x="3236592" y="1080233"/>
                    <a:pt x="3241831" y="1088805"/>
                    <a:pt x="3243259" y="1087376"/>
                  </a:cubicBezTo>
                  <a:cubicBezTo>
                    <a:pt x="3250403" y="1087376"/>
                    <a:pt x="3261357" y="1069279"/>
                    <a:pt x="3267548" y="1066422"/>
                  </a:cubicBezTo>
                  <a:cubicBezTo>
                    <a:pt x="3263262" y="1074518"/>
                    <a:pt x="3253261" y="1087376"/>
                    <a:pt x="3242307" y="1094520"/>
                  </a:cubicBezTo>
                  <a:cubicBezTo>
                    <a:pt x="3240878" y="1096425"/>
                    <a:pt x="3247069" y="1096425"/>
                    <a:pt x="3247069" y="1097378"/>
                  </a:cubicBezTo>
                  <a:cubicBezTo>
                    <a:pt x="3248498" y="1098807"/>
                    <a:pt x="3239926" y="1104998"/>
                    <a:pt x="3246593" y="1102616"/>
                  </a:cubicBezTo>
                  <a:cubicBezTo>
                    <a:pt x="3247546" y="1106427"/>
                    <a:pt x="3241355" y="1105474"/>
                    <a:pt x="3239450" y="1107855"/>
                  </a:cubicBezTo>
                  <a:cubicBezTo>
                    <a:pt x="3246117" y="1109284"/>
                    <a:pt x="3255165" y="1102616"/>
                    <a:pt x="3257547" y="1107379"/>
                  </a:cubicBezTo>
                  <a:cubicBezTo>
                    <a:pt x="3263262" y="1102140"/>
                    <a:pt x="3266119" y="1104045"/>
                    <a:pt x="3270882" y="1100712"/>
                  </a:cubicBezTo>
                  <a:cubicBezTo>
                    <a:pt x="3270405" y="1094044"/>
                    <a:pt x="3252308" y="1107379"/>
                    <a:pt x="3249927" y="1100712"/>
                  </a:cubicBezTo>
                  <a:cubicBezTo>
                    <a:pt x="3253737" y="1097378"/>
                    <a:pt x="3255642" y="1101188"/>
                    <a:pt x="3259452" y="1098330"/>
                  </a:cubicBezTo>
                  <a:cubicBezTo>
                    <a:pt x="3261357" y="1094520"/>
                    <a:pt x="3252784" y="1095949"/>
                    <a:pt x="3250879" y="1093568"/>
                  </a:cubicBezTo>
                  <a:cubicBezTo>
                    <a:pt x="3258499" y="1090710"/>
                    <a:pt x="3264691" y="1092615"/>
                    <a:pt x="3270405" y="1094996"/>
                  </a:cubicBezTo>
                  <a:cubicBezTo>
                    <a:pt x="3272787" y="1091187"/>
                    <a:pt x="3272787" y="1093092"/>
                    <a:pt x="3276597" y="1088805"/>
                  </a:cubicBezTo>
                  <a:cubicBezTo>
                    <a:pt x="3275644" y="1092139"/>
                    <a:pt x="3278502" y="1094520"/>
                    <a:pt x="3282788" y="1090710"/>
                  </a:cubicBezTo>
                  <a:cubicBezTo>
                    <a:pt x="3280883" y="1093092"/>
                    <a:pt x="3286598" y="1095473"/>
                    <a:pt x="3283741" y="1097854"/>
                  </a:cubicBezTo>
                  <a:cubicBezTo>
                    <a:pt x="3287074" y="1093568"/>
                    <a:pt x="3290884" y="1103093"/>
                    <a:pt x="3296599" y="1102140"/>
                  </a:cubicBezTo>
                  <a:cubicBezTo>
                    <a:pt x="3300886" y="1093568"/>
                    <a:pt x="3306124" y="1091663"/>
                    <a:pt x="3314697" y="1087376"/>
                  </a:cubicBezTo>
                  <a:cubicBezTo>
                    <a:pt x="3316602" y="1082614"/>
                    <a:pt x="3311363" y="1087376"/>
                    <a:pt x="3309458" y="1083567"/>
                  </a:cubicBezTo>
                  <a:cubicBezTo>
                    <a:pt x="3313268" y="1082614"/>
                    <a:pt x="3317554" y="1080709"/>
                    <a:pt x="3319935" y="1084995"/>
                  </a:cubicBezTo>
                  <a:cubicBezTo>
                    <a:pt x="3316602" y="1091187"/>
                    <a:pt x="3311363" y="1100235"/>
                    <a:pt x="3305172" y="1103569"/>
                  </a:cubicBezTo>
                  <a:cubicBezTo>
                    <a:pt x="3307553" y="1105474"/>
                    <a:pt x="3310887" y="1103093"/>
                    <a:pt x="3314221" y="1100235"/>
                  </a:cubicBezTo>
                  <a:cubicBezTo>
                    <a:pt x="3312792" y="1105474"/>
                    <a:pt x="3302790" y="1107379"/>
                    <a:pt x="3300886" y="1103569"/>
                  </a:cubicBezTo>
                  <a:cubicBezTo>
                    <a:pt x="3298505" y="1107379"/>
                    <a:pt x="3296242" y="1109284"/>
                    <a:pt x="3293921" y="1111011"/>
                  </a:cubicBezTo>
                  <a:lnTo>
                    <a:pt x="3286956" y="1117069"/>
                  </a:lnTo>
                  <a:lnTo>
                    <a:pt x="3286122" y="1116428"/>
                  </a:lnTo>
                  <a:lnTo>
                    <a:pt x="3283264" y="1118333"/>
                  </a:lnTo>
                  <a:cubicBezTo>
                    <a:pt x="3278502" y="1121190"/>
                    <a:pt x="3289456" y="1118333"/>
                    <a:pt x="3284217" y="1122143"/>
                  </a:cubicBezTo>
                  <a:cubicBezTo>
                    <a:pt x="3284693" y="1124524"/>
                    <a:pt x="3281836" y="1120238"/>
                    <a:pt x="3278026" y="1120238"/>
                  </a:cubicBezTo>
                  <a:cubicBezTo>
                    <a:pt x="3276121" y="1124524"/>
                    <a:pt x="3274216" y="1131668"/>
                    <a:pt x="3265167" y="1129763"/>
                  </a:cubicBezTo>
                  <a:cubicBezTo>
                    <a:pt x="3269453" y="1126429"/>
                    <a:pt x="3275168" y="1123095"/>
                    <a:pt x="3276121" y="1120238"/>
                  </a:cubicBezTo>
                  <a:cubicBezTo>
                    <a:pt x="3268501" y="1125953"/>
                    <a:pt x="3254689" y="1125476"/>
                    <a:pt x="3248022" y="1131192"/>
                  </a:cubicBezTo>
                  <a:cubicBezTo>
                    <a:pt x="3251356" y="1132620"/>
                    <a:pt x="3255642" y="1130239"/>
                    <a:pt x="3258976" y="1131192"/>
                  </a:cubicBezTo>
                  <a:cubicBezTo>
                    <a:pt x="3258976" y="1138812"/>
                    <a:pt x="3243736" y="1145955"/>
                    <a:pt x="3237068" y="1155480"/>
                  </a:cubicBezTo>
                  <a:cubicBezTo>
                    <a:pt x="3238973" y="1155480"/>
                    <a:pt x="3240402" y="1156433"/>
                    <a:pt x="3241831" y="1158338"/>
                  </a:cubicBezTo>
                  <a:cubicBezTo>
                    <a:pt x="3235639" y="1163577"/>
                    <a:pt x="3235639" y="1164529"/>
                    <a:pt x="3228972" y="1167863"/>
                  </a:cubicBezTo>
                  <a:cubicBezTo>
                    <a:pt x="3231829" y="1170244"/>
                    <a:pt x="3237068" y="1165005"/>
                    <a:pt x="3239926" y="1167863"/>
                  </a:cubicBezTo>
                  <a:cubicBezTo>
                    <a:pt x="3235163" y="1170244"/>
                    <a:pt x="3223733" y="1171197"/>
                    <a:pt x="3224686" y="1177388"/>
                  </a:cubicBezTo>
                  <a:cubicBezTo>
                    <a:pt x="3228019" y="1179769"/>
                    <a:pt x="3227067" y="1174054"/>
                    <a:pt x="3230401" y="1173101"/>
                  </a:cubicBezTo>
                  <a:cubicBezTo>
                    <a:pt x="3228972" y="1180722"/>
                    <a:pt x="3227543" y="1181198"/>
                    <a:pt x="3221828" y="1185484"/>
                  </a:cubicBezTo>
                  <a:cubicBezTo>
                    <a:pt x="3226114" y="1178817"/>
                    <a:pt x="3221352" y="1180245"/>
                    <a:pt x="3216113" y="1178817"/>
                  </a:cubicBezTo>
                  <a:cubicBezTo>
                    <a:pt x="3210874" y="1181198"/>
                    <a:pt x="3215637" y="1183579"/>
                    <a:pt x="3210398" y="1185960"/>
                  </a:cubicBezTo>
                  <a:cubicBezTo>
                    <a:pt x="3204683" y="1185008"/>
                    <a:pt x="3196111" y="1191675"/>
                    <a:pt x="3190395" y="1189770"/>
                  </a:cubicBezTo>
                  <a:cubicBezTo>
                    <a:pt x="3203731" y="1186913"/>
                    <a:pt x="3222780" y="1174054"/>
                    <a:pt x="3230877" y="1160243"/>
                  </a:cubicBezTo>
                  <a:cubicBezTo>
                    <a:pt x="3228019" y="1163100"/>
                    <a:pt x="3217066" y="1167386"/>
                    <a:pt x="3211351" y="1175959"/>
                  </a:cubicBezTo>
                  <a:cubicBezTo>
                    <a:pt x="3209446" y="1172625"/>
                    <a:pt x="3205159" y="1179293"/>
                    <a:pt x="3203731" y="1175006"/>
                  </a:cubicBezTo>
                  <a:cubicBezTo>
                    <a:pt x="3190395" y="1186437"/>
                    <a:pt x="3179918" y="1189770"/>
                    <a:pt x="3174680" y="1198819"/>
                  </a:cubicBezTo>
                  <a:cubicBezTo>
                    <a:pt x="3172774" y="1199771"/>
                    <a:pt x="3171822" y="1197866"/>
                    <a:pt x="3170869" y="1196914"/>
                  </a:cubicBezTo>
                  <a:cubicBezTo>
                    <a:pt x="3166107" y="1204534"/>
                    <a:pt x="3157535" y="1204058"/>
                    <a:pt x="3155629" y="1212154"/>
                  </a:cubicBezTo>
                  <a:cubicBezTo>
                    <a:pt x="3156582" y="1217393"/>
                    <a:pt x="3162297" y="1207868"/>
                    <a:pt x="3163249" y="1213106"/>
                  </a:cubicBezTo>
                  <a:cubicBezTo>
                    <a:pt x="3161821" y="1218345"/>
                    <a:pt x="3158011" y="1215011"/>
                    <a:pt x="3153724" y="1218345"/>
                  </a:cubicBezTo>
                  <a:cubicBezTo>
                    <a:pt x="3149914" y="1222155"/>
                    <a:pt x="3157535" y="1219298"/>
                    <a:pt x="3157535" y="1223108"/>
                  </a:cubicBezTo>
                  <a:cubicBezTo>
                    <a:pt x="3152296" y="1228347"/>
                    <a:pt x="3148962" y="1228347"/>
                    <a:pt x="3143247" y="1228347"/>
                  </a:cubicBezTo>
                  <a:cubicBezTo>
                    <a:pt x="3128007" y="1243110"/>
                    <a:pt x="3124197" y="1249302"/>
                    <a:pt x="3138008" y="1250730"/>
                  </a:cubicBezTo>
                  <a:cubicBezTo>
                    <a:pt x="3142771" y="1246920"/>
                    <a:pt x="3141818" y="1243587"/>
                    <a:pt x="3142771" y="1239777"/>
                  </a:cubicBezTo>
                  <a:cubicBezTo>
                    <a:pt x="3139437" y="1237871"/>
                    <a:pt x="3138484" y="1243587"/>
                    <a:pt x="3135627" y="1245015"/>
                  </a:cubicBezTo>
                  <a:cubicBezTo>
                    <a:pt x="3135627" y="1240253"/>
                    <a:pt x="3138961" y="1240253"/>
                    <a:pt x="3140389" y="1236919"/>
                  </a:cubicBezTo>
                  <a:cubicBezTo>
                    <a:pt x="3141818" y="1238348"/>
                    <a:pt x="3143247" y="1238348"/>
                    <a:pt x="3148486" y="1235967"/>
                  </a:cubicBezTo>
                  <a:cubicBezTo>
                    <a:pt x="3148962" y="1237871"/>
                    <a:pt x="3145152" y="1239300"/>
                    <a:pt x="3143247" y="1241205"/>
                  </a:cubicBezTo>
                  <a:cubicBezTo>
                    <a:pt x="3144200" y="1242158"/>
                    <a:pt x="3144200" y="1243110"/>
                    <a:pt x="3143247" y="1244063"/>
                  </a:cubicBezTo>
                  <a:cubicBezTo>
                    <a:pt x="3147533" y="1245491"/>
                    <a:pt x="3154677" y="1240253"/>
                    <a:pt x="3152772" y="1235967"/>
                  </a:cubicBezTo>
                  <a:cubicBezTo>
                    <a:pt x="3156106" y="1238348"/>
                    <a:pt x="3165631" y="1231204"/>
                    <a:pt x="3162297" y="1227870"/>
                  </a:cubicBezTo>
                  <a:cubicBezTo>
                    <a:pt x="3168488" y="1231204"/>
                    <a:pt x="3174680" y="1228347"/>
                    <a:pt x="3179918" y="1221679"/>
                  </a:cubicBezTo>
                  <a:cubicBezTo>
                    <a:pt x="3177537" y="1220250"/>
                    <a:pt x="3173727" y="1225013"/>
                    <a:pt x="3172298" y="1220726"/>
                  </a:cubicBezTo>
                  <a:cubicBezTo>
                    <a:pt x="3178489" y="1213106"/>
                    <a:pt x="3186586" y="1210725"/>
                    <a:pt x="3194206" y="1208344"/>
                  </a:cubicBezTo>
                  <a:cubicBezTo>
                    <a:pt x="3201349" y="1224060"/>
                    <a:pt x="3237068" y="1194057"/>
                    <a:pt x="3252308" y="1185960"/>
                  </a:cubicBezTo>
                  <a:cubicBezTo>
                    <a:pt x="3251356" y="1189770"/>
                    <a:pt x="3248022" y="1193104"/>
                    <a:pt x="3248974" y="1196438"/>
                  </a:cubicBezTo>
                  <a:cubicBezTo>
                    <a:pt x="3252784" y="1188818"/>
                    <a:pt x="3256118" y="1185484"/>
                    <a:pt x="3264691" y="1178817"/>
                  </a:cubicBezTo>
                  <a:lnTo>
                    <a:pt x="3268024" y="1182626"/>
                  </a:lnTo>
                  <a:cubicBezTo>
                    <a:pt x="3260404" y="1183103"/>
                    <a:pt x="3254213" y="1191199"/>
                    <a:pt x="3256118" y="1196438"/>
                  </a:cubicBezTo>
                  <a:cubicBezTo>
                    <a:pt x="3262786" y="1194057"/>
                    <a:pt x="3264214" y="1189770"/>
                    <a:pt x="3264214" y="1198343"/>
                  </a:cubicBezTo>
                  <a:cubicBezTo>
                    <a:pt x="3272311" y="1195009"/>
                    <a:pt x="3266119" y="1192152"/>
                    <a:pt x="3264214" y="1189294"/>
                  </a:cubicBezTo>
                  <a:cubicBezTo>
                    <a:pt x="3270882" y="1187389"/>
                    <a:pt x="3273739" y="1185484"/>
                    <a:pt x="3275168" y="1179769"/>
                  </a:cubicBezTo>
                  <a:cubicBezTo>
                    <a:pt x="3280407" y="1177388"/>
                    <a:pt x="3282312" y="1185484"/>
                    <a:pt x="3286598" y="1185484"/>
                  </a:cubicBezTo>
                  <a:cubicBezTo>
                    <a:pt x="3288503" y="1189294"/>
                    <a:pt x="3287074" y="1193580"/>
                    <a:pt x="3280407" y="1197866"/>
                  </a:cubicBezTo>
                  <a:lnTo>
                    <a:pt x="3285169" y="1203582"/>
                  </a:lnTo>
                  <a:cubicBezTo>
                    <a:pt x="3281836" y="1207391"/>
                    <a:pt x="3280407" y="1205010"/>
                    <a:pt x="3277073" y="1207868"/>
                  </a:cubicBezTo>
                  <a:cubicBezTo>
                    <a:pt x="3286122" y="1207391"/>
                    <a:pt x="3283741" y="1216440"/>
                    <a:pt x="3277073" y="1222155"/>
                  </a:cubicBezTo>
                  <a:cubicBezTo>
                    <a:pt x="3274216" y="1220250"/>
                    <a:pt x="3278502" y="1217869"/>
                    <a:pt x="3277073" y="1215964"/>
                  </a:cubicBezTo>
                  <a:cubicBezTo>
                    <a:pt x="3251832" y="1239300"/>
                    <a:pt x="3222780" y="1248825"/>
                    <a:pt x="3201349" y="1256922"/>
                  </a:cubicBezTo>
                  <a:cubicBezTo>
                    <a:pt x="3198968" y="1261208"/>
                    <a:pt x="3198016" y="1265018"/>
                    <a:pt x="3190395" y="1269304"/>
                  </a:cubicBezTo>
                  <a:cubicBezTo>
                    <a:pt x="3188967" y="1267399"/>
                    <a:pt x="3187538" y="1267399"/>
                    <a:pt x="3185157" y="1268351"/>
                  </a:cubicBezTo>
                  <a:cubicBezTo>
                    <a:pt x="3184681" y="1266923"/>
                    <a:pt x="3187538" y="1265494"/>
                    <a:pt x="3188967" y="1264065"/>
                  </a:cubicBezTo>
                  <a:cubicBezTo>
                    <a:pt x="3176108" y="1262636"/>
                    <a:pt x="3172774" y="1267399"/>
                    <a:pt x="3157058" y="1278829"/>
                  </a:cubicBezTo>
                  <a:cubicBezTo>
                    <a:pt x="3158963" y="1283115"/>
                    <a:pt x="3164202" y="1275972"/>
                    <a:pt x="3165631" y="1280734"/>
                  </a:cubicBezTo>
                  <a:cubicBezTo>
                    <a:pt x="3160868" y="1281687"/>
                    <a:pt x="3161345" y="1280734"/>
                    <a:pt x="3157535" y="1285020"/>
                  </a:cubicBezTo>
                  <a:cubicBezTo>
                    <a:pt x="3155629" y="1284068"/>
                    <a:pt x="3157535" y="1282639"/>
                    <a:pt x="3156582" y="1281210"/>
                  </a:cubicBezTo>
                  <a:cubicBezTo>
                    <a:pt x="3151819" y="1289307"/>
                    <a:pt x="3143723" y="1282639"/>
                    <a:pt x="3139437" y="1291688"/>
                  </a:cubicBezTo>
                  <a:cubicBezTo>
                    <a:pt x="3132769" y="1295021"/>
                    <a:pt x="3141342" y="1284544"/>
                    <a:pt x="3136103" y="1287878"/>
                  </a:cubicBezTo>
                  <a:cubicBezTo>
                    <a:pt x="3135151" y="1285496"/>
                    <a:pt x="3143247" y="1282639"/>
                    <a:pt x="3145628" y="1279782"/>
                  </a:cubicBezTo>
                  <a:cubicBezTo>
                    <a:pt x="3140866" y="1274067"/>
                    <a:pt x="3134674" y="1285973"/>
                    <a:pt x="3129912" y="1285973"/>
                  </a:cubicBezTo>
                  <a:cubicBezTo>
                    <a:pt x="3135627" y="1278353"/>
                    <a:pt x="3123244" y="1285973"/>
                    <a:pt x="3125150" y="1280258"/>
                  </a:cubicBezTo>
                  <a:cubicBezTo>
                    <a:pt x="3116101" y="1286449"/>
                    <a:pt x="3118482" y="1290259"/>
                    <a:pt x="3109910" y="1289783"/>
                  </a:cubicBezTo>
                  <a:cubicBezTo>
                    <a:pt x="3106576" y="1292164"/>
                    <a:pt x="3106576" y="1294545"/>
                    <a:pt x="3106576" y="1296927"/>
                  </a:cubicBezTo>
                  <a:lnTo>
                    <a:pt x="3108758" y="1296845"/>
                  </a:lnTo>
                  <a:lnTo>
                    <a:pt x="3104373" y="1299963"/>
                  </a:lnTo>
                  <a:cubicBezTo>
                    <a:pt x="3098123" y="1300975"/>
                    <a:pt x="3090146" y="1301689"/>
                    <a:pt x="3083716" y="1305499"/>
                  </a:cubicBezTo>
                  <a:cubicBezTo>
                    <a:pt x="3085144" y="1294069"/>
                    <a:pt x="3105147" y="1293593"/>
                    <a:pt x="3113720" y="1279782"/>
                  </a:cubicBezTo>
                  <a:cubicBezTo>
                    <a:pt x="3124197" y="1280258"/>
                    <a:pt x="3120387" y="1270733"/>
                    <a:pt x="3129912" y="1268351"/>
                  </a:cubicBezTo>
                  <a:cubicBezTo>
                    <a:pt x="3130864" y="1271209"/>
                    <a:pt x="3126102" y="1274543"/>
                    <a:pt x="3123244" y="1277400"/>
                  </a:cubicBezTo>
                  <a:cubicBezTo>
                    <a:pt x="3131341" y="1278353"/>
                    <a:pt x="3136103" y="1268828"/>
                    <a:pt x="3145152" y="1265018"/>
                  </a:cubicBezTo>
                  <a:cubicBezTo>
                    <a:pt x="3137056" y="1265018"/>
                    <a:pt x="3128483" y="1265970"/>
                    <a:pt x="3119911" y="1267399"/>
                  </a:cubicBezTo>
                  <a:cubicBezTo>
                    <a:pt x="3114672" y="1269780"/>
                    <a:pt x="3119434" y="1272162"/>
                    <a:pt x="3114196" y="1274543"/>
                  </a:cubicBezTo>
                  <a:lnTo>
                    <a:pt x="3111815" y="1271685"/>
                  </a:lnTo>
                  <a:cubicBezTo>
                    <a:pt x="3105623" y="1275495"/>
                    <a:pt x="3109433" y="1278829"/>
                    <a:pt x="3101813" y="1282163"/>
                  </a:cubicBezTo>
                  <a:cubicBezTo>
                    <a:pt x="3106576" y="1275495"/>
                    <a:pt x="3098956" y="1279305"/>
                    <a:pt x="3096575" y="1275019"/>
                  </a:cubicBezTo>
                  <a:cubicBezTo>
                    <a:pt x="3087526" y="1280258"/>
                    <a:pt x="3095622" y="1279782"/>
                    <a:pt x="3094670" y="1284068"/>
                  </a:cubicBezTo>
                  <a:cubicBezTo>
                    <a:pt x="3084192" y="1292640"/>
                    <a:pt x="3074191" y="1295021"/>
                    <a:pt x="3065142" y="1301689"/>
                  </a:cubicBezTo>
                  <a:cubicBezTo>
                    <a:pt x="3063237" y="1303594"/>
                    <a:pt x="3065618" y="1305023"/>
                    <a:pt x="3066571" y="1306928"/>
                  </a:cubicBezTo>
                  <a:cubicBezTo>
                    <a:pt x="3069428" y="1302165"/>
                    <a:pt x="3075619" y="1295498"/>
                    <a:pt x="3081335" y="1296450"/>
                  </a:cubicBezTo>
                  <a:cubicBezTo>
                    <a:pt x="3078953" y="1296450"/>
                    <a:pt x="3066095" y="1311214"/>
                    <a:pt x="3076572" y="1307404"/>
                  </a:cubicBezTo>
                  <a:cubicBezTo>
                    <a:pt x="3072286" y="1312167"/>
                    <a:pt x="3071809" y="1312643"/>
                    <a:pt x="3068476" y="1320739"/>
                  </a:cubicBezTo>
                  <a:cubicBezTo>
                    <a:pt x="3067047" y="1318834"/>
                    <a:pt x="3068952" y="1316929"/>
                    <a:pt x="3067047" y="1315500"/>
                  </a:cubicBezTo>
                  <a:cubicBezTo>
                    <a:pt x="3064190" y="1316929"/>
                    <a:pt x="3065142" y="1318358"/>
                    <a:pt x="3063237" y="1319787"/>
                  </a:cubicBezTo>
                  <a:cubicBezTo>
                    <a:pt x="3067523" y="1325501"/>
                    <a:pt x="3068476" y="1324073"/>
                    <a:pt x="3074667" y="1325501"/>
                  </a:cubicBezTo>
                  <a:cubicBezTo>
                    <a:pt x="3070857" y="1324549"/>
                    <a:pt x="3070857" y="1331693"/>
                    <a:pt x="3066571" y="1329788"/>
                  </a:cubicBezTo>
                  <a:cubicBezTo>
                    <a:pt x="3062761" y="1345980"/>
                    <a:pt x="3058474" y="1361220"/>
                    <a:pt x="3037043" y="1373603"/>
                  </a:cubicBezTo>
                  <a:cubicBezTo>
                    <a:pt x="3035138" y="1385509"/>
                    <a:pt x="3019422" y="1397892"/>
                    <a:pt x="3017517" y="1410274"/>
                  </a:cubicBezTo>
                  <a:cubicBezTo>
                    <a:pt x="3012755" y="1414084"/>
                    <a:pt x="3003706" y="1417894"/>
                    <a:pt x="3007992" y="1421704"/>
                  </a:cubicBezTo>
                  <a:cubicBezTo>
                    <a:pt x="3005134" y="1424085"/>
                    <a:pt x="3002277" y="1424562"/>
                    <a:pt x="3000372" y="1424085"/>
                  </a:cubicBezTo>
                  <a:cubicBezTo>
                    <a:pt x="2995610" y="1427895"/>
                    <a:pt x="3008468" y="1423133"/>
                    <a:pt x="3003230" y="1427895"/>
                  </a:cubicBezTo>
                  <a:cubicBezTo>
                    <a:pt x="2997515" y="1433134"/>
                    <a:pt x="3003230" y="1425038"/>
                    <a:pt x="2998943" y="1427895"/>
                  </a:cubicBezTo>
                  <a:cubicBezTo>
                    <a:pt x="2998467" y="1431229"/>
                    <a:pt x="2998467" y="1434563"/>
                    <a:pt x="2997515" y="1437897"/>
                  </a:cubicBezTo>
                  <a:cubicBezTo>
                    <a:pt x="2988466" y="1446945"/>
                    <a:pt x="2966082" y="1459328"/>
                    <a:pt x="2957986" y="1469329"/>
                  </a:cubicBezTo>
                  <a:cubicBezTo>
                    <a:pt x="2955605" y="1470282"/>
                    <a:pt x="2953223" y="1470282"/>
                    <a:pt x="2951318" y="1469329"/>
                  </a:cubicBezTo>
                  <a:cubicBezTo>
                    <a:pt x="2929411" y="1494094"/>
                    <a:pt x="2900836" y="1497428"/>
                    <a:pt x="2877023" y="1516478"/>
                  </a:cubicBezTo>
                  <a:cubicBezTo>
                    <a:pt x="2870356" y="1514573"/>
                    <a:pt x="2867975" y="1519335"/>
                    <a:pt x="2858450" y="1524574"/>
                  </a:cubicBezTo>
                  <a:cubicBezTo>
                    <a:pt x="2857021" y="1522669"/>
                    <a:pt x="2854640" y="1523621"/>
                    <a:pt x="2853687" y="1521717"/>
                  </a:cubicBezTo>
                  <a:cubicBezTo>
                    <a:pt x="2839876" y="1535528"/>
                    <a:pt x="2822731" y="1534575"/>
                    <a:pt x="2806538" y="1546005"/>
                  </a:cubicBezTo>
                  <a:lnTo>
                    <a:pt x="2804157" y="1543148"/>
                  </a:lnTo>
                  <a:cubicBezTo>
                    <a:pt x="2797489" y="1552673"/>
                    <a:pt x="2793680" y="1546005"/>
                    <a:pt x="2787012" y="1556007"/>
                  </a:cubicBezTo>
                  <a:cubicBezTo>
                    <a:pt x="2783202" y="1554101"/>
                    <a:pt x="2777011" y="1557435"/>
                    <a:pt x="2773677" y="1562198"/>
                  </a:cubicBezTo>
                  <a:cubicBezTo>
                    <a:pt x="2772725" y="1557912"/>
                    <a:pt x="2769867" y="1560769"/>
                    <a:pt x="2768439" y="1557912"/>
                  </a:cubicBezTo>
                  <a:cubicBezTo>
                    <a:pt x="2763676" y="1560293"/>
                    <a:pt x="2767962" y="1562674"/>
                    <a:pt x="2762723" y="1565055"/>
                  </a:cubicBezTo>
                  <a:cubicBezTo>
                    <a:pt x="2747483" y="1565532"/>
                    <a:pt x="2726052" y="1571723"/>
                    <a:pt x="2709860" y="1583629"/>
                  </a:cubicBezTo>
                  <a:cubicBezTo>
                    <a:pt x="2701764" y="1580295"/>
                    <a:pt x="2691286" y="1582677"/>
                    <a:pt x="2680808" y="1586010"/>
                  </a:cubicBezTo>
                  <a:cubicBezTo>
                    <a:pt x="2680808" y="1583153"/>
                    <a:pt x="2678903" y="1579819"/>
                    <a:pt x="2678427" y="1576962"/>
                  </a:cubicBezTo>
                  <a:cubicBezTo>
                    <a:pt x="2662235" y="1576485"/>
                    <a:pt x="2643661" y="1601250"/>
                    <a:pt x="2628421" y="1598869"/>
                  </a:cubicBezTo>
                  <a:cubicBezTo>
                    <a:pt x="2653662" y="1586963"/>
                    <a:pt x="2680332" y="1567437"/>
                    <a:pt x="2700335" y="1555054"/>
                  </a:cubicBezTo>
                  <a:cubicBezTo>
                    <a:pt x="2725576" y="1524098"/>
                    <a:pt x="2765581" y="1507905"/>
                    <a:pt x="2798442" y="1483140"/>
                  </a:cubicBezTo>
                  <a:cubicBezTo>
                    <a:pt x="2833208" y="1471234"/>
                    <a:pt x="2860355" y="1448850"/>
                    <a:pt x="2889406" y="1419799"/>
                  </a:cubicBezTo>
                  <a:cubicBezTo>
                    <a:pt x="2885596" y="1415513"/>
                    <a:pt x="2877976" y="1422180"/>
                    <a:pt x="2875118" y="1415989"/>
                  </a:cubicBezTo>
                  <a:cubicBezTo>
                    <a:pt x="2895121" y="1404559"/>
                    <a:pt x="2905598" y="1399320"/>
                    <a:pt x="2923220" y="1382175"/>
                  </a:cubicBezTo>
                  <a:cubicBezTo>
                    <a:pt x="2921315" y="1381223"/>
                    <a:pt x="2918933" y="1381223"/>
                    <a:pt x="2916552" y="1382175"/>
                  </a:cubicBezTo>
                  <a:cubicBezTo>
                    <a:pt x="2917505" y="1391224"/>
                    <a:pt x="2896549" y="1390272"/>
                    <a:pt x="2899407" y="1395034"/>
                  </a:cubicBezTo>
                  <a:cubicBezTo>
                    <a:pt x="2879881" y="1398368"/>
                    <a:pt x="2867022" y="1416942"/>
                    <a:pt x="2845114" y="1417894"/>
                  </a:cubicBezTo>
                  <a:cubicBezTo>
                    <a:pt x="2843686" y="1419799"/>
                    <a:pt x="2850353" y="1421228"/>
                    <a:pt x="2846067" y="1425038"/>
                  </a:cubicBezTo>
                  <a:cubicBezTo>
                    <a:pt x="2842733" y="1418370"/>
                    <a:pt x="2830827" y="1429324"/>
                    <a:pt x="2827493" y="1435991"/>
                  </a:cubicBezTo>
                  <a:cubicBezTo>
                    <a:pt x="2830351" y="1424085"/>
                    <a:pt x="2809396" y="1441230"/>
                    <a:pt x="2801300" y="1443135"/>
                  </a:cubicBezTo>
                  <a:cubicBezTo>
                    <a:pt x="2800824" y="1442183"/>
                    <a:pt x="2803681" y="1440754"/>
                    <a:pt x="2802728" y="1439325"/>
                  </a:cubicBezTo>
                  <a:cubicBezTo>
                    <a:pt x="2797013" y="1440754"/>
                    <a:pt x="2793203" y="1444564"/>
                    <a:pt x="2792251" y="1449327"/>
                  </a:cubicBezTo>
                  <a:cubicBezTo>
                    <a:pt x="2789393" y="1451708"/>
                    <a:pt x="2788917" y="1446469"/>
                    <a:pt x="2787012" y="1445517"/>
                  </a:cubicBezTo>
                  <a:cubicBezTo>
                    <a:pt x="2774153" y="1455994"/>
                    <a:pt x="2758437" y="1454089"/>
                    <a:pt x="2745578" y="1467424"/>
                  </a:cubicBezTo>
                  <a:cubicBezTo>
                    <a:pt x="2744150" y="1463614"/>
                    <a:pt x="2740816" y="1465995"/>
                    <a:pt x="2739387" y="1462185"/>
                  </a:cubicBezTo>
                  <a:cubicBezTo>
                    <a:pt x="2735577" y="1464567"/>
                    <a:pt x="2730815" y="1468376"/>
                    <a:pt x="2728910" y="1465995"/>
                  </a:cubicBezTo>
                  <a:cubicBezTo>
                    <a:pt x="2727005" y="1466472"/>
                    <a:pt x="2726052" y="1472187"/>
                    <a:pt x="2729862" y="1469805"/>
                  </a:cubicBezTo>
                  <a:cubicBezTo>
                    <a:pt x="2730815" y="1473615"/>
                    <a:pt x="2725100" y="1468853"/>
                    <a:pt x="2721766" y="1473615"/>
                  </a:cubicBezTo>
                  <a:cubicBezTo>
                    <a:pt x="2717480" y="1473615"/>
                    <a:pt x="2721766" y="1470758"/>
                    <a:pt x="2717480" y="1470758"/>
                  </a:cubicBezTo>
                  <a:cubicBezTo>
                    <a:pt x="2714146" y="1478378"/>
                    <a:pt x="2700811" y="1479807"/>
                    <a:pt x="2701764" y="1485998"/>
                  </a:cubicBezTo>
                  <a:cubicBezTo>
                    <a:pt x="2695096" y="1479807"/>
                    <a:pt x="2690333" y="1485998"/>
                    <a:pt x="2681761" y="1488855"/>
                  </a:cubicBezTo>
                  <a:cubicBezTo>
                    <a:pt x="2680808" y="1485998"/>
                    <a:pt x="2689857" y="1482664"/>
                    <a:pt x="2692715" y="1479807"/>
                  </a:cubicBezTo>
                  <a:cubicBezTo>
                    <a:pt x="2692238" y="1475044"/>
                    <a:pt x="2685571" y="1476949"/>
                    <a:pt x="2681761" y="1479807"/>
                  </a:cubicBezTo>
                  <a:cubicBezTo>
                    <a:pt x="2681761" y="1472663"/>
                    <a:pt x="2694143" y="1476473"/>
                    <a:pt x="2697477" y="1467900"/>
                  </a:cubicBezTo>
                  <a:cubicBezTo>
                    <a:pt x="2692715" y="1467900"/>
                    <a:pt x="2685571" y="1475044"/>
                    <a:pt x="2683190" y="1469805"/>
                  </a:cubicBezTo>
                  <a:cubicBezTo>
                    <a:pt x="2678427" y="1472663"/>
                    <a:pt x="2681285" y="1475996"/>
                    <a:pt x="2674141" y="1478854"/>
                  </a:cubicBezTo>
                  <a:cubicBezTo>
                    <a:pt x="2670331" y="1482664"/>
                    <a:pt x="2678427" y="1477902"/>
                    <a:pt x="2678427" y="1481712"/>
                  </a:cubicBezTo>
                  <a:cubicBezTo>
                    <a:pt x="2670807" y="1482188"/>
                    <a:pt x="2668902" y="1483140"/>
                    <a:pt x="2660806" y="1481712"/>
                  </a:cubicBezTo>
                  <a:cubicBezTo>
                    <a:pt x="2664140" y="1479807"/>
                    <a:pt x="2666045" y="1477902"/>
                    <a:pt x="2665092" y="1475996"/>
                  </a:cubicBezTo>
                  <a:cubicBezTo>
                    <a:pt x="2664140" y="1474092"/>
                    <a:pt x="2662235" y="1475520"/>
                    <a:pt x="2661282" y="1474092"/>
                  </a:cubicBezTo>
                  <a:cubicBezTo>
                    <a:pt x="2656996" y="1481235"/>
                    <a:pt x="2654139" y="1476949"/>
                    <a:pt x="2648423" y="1483616"/>
                  </a:cubicBezTo>
                  <a:cubicBezTo>
                    <a:pt x="2651281" y="1478854"/>
                    <a:pt x="2647471" y="1475044"/>
                    <a:pt x="2640327" y="1481235"/>
                  </a:cubicBezTo>
                  <a:cubicBezTo>
                    <a:pt x="2634612" y="1482664"/>
                    <a:pt x="2646995" y="1475520"/>
                    <a:pt x="2649852" y="1473615"/>
                  </a:cubicBezTo>
                  <a:cubicBezTo>
                    <a:pt x="2638899" y="1475044"/>
                    <a:pt x="2633183" y="1480283"/>
                    <a:pt x="2623659" y="1485998"/>
                  </a:cubicBezTo>
                  <a:cubicBezTo>
                    <a:pt x="2621277" y="1482188"/>
                    <a:pt x="2616515" y="1483140"/>
                    <a:pt x="2622706" y="1478854"/>
                  </a:cubicBezTo>
                  <a:cubicBezTo>
                    <a:pt x="2613181" y="1482664"/>
                    <a:pt x="2607466" y="1488855"/>
                    <a:pt x="2609371" y="1496475"/>
                  </a:cubicBezTo>
                  <a:cubicBezTo>
                    <a:pt x="2604609" y="1498856"/>
                    <a:pt x="2593655" y="1498856"/>
                    <a:pt x="2595083" y="1504095"/>
                  </a:cubicBezTo>
                  <a:cubicBezTo>
                    <a:pt x="2595560" y="1508858"/>
                    <a:pt x="2600322" y="1501238"/>
                    <a:pt x="2601751" y="1504095"/>
                  </a:cubicBezTo>
                  <a:cubicBezTo>
                    <a:pt x="2599370" y="1511239"/>
                    <a:pt x="2591274" y="1501714"/>
                    <a:pt x="2584606" y="1504572"/>
                  </a:cubicBezTo>
                  <a:cubicBezTo>
                    <a:pt x="2582701" y="1505048"/>
                    <a:pt x="2581748" y="1510763"/>
                    <a:pt x="2585558" y="1508382"/>
                  </a:cubicBezTo>
                  <a:cubicBezTo>
                    <a:pt x="2584606" y="1511715"/>
                    <a:pt x="2577939" y="1509334"/>
                    <a:pt x="2581272" y="1505048"/>
                  </a:cubicBezTo>
                  <a:cubicBezTo>
                    <a:pt x="2576034" y="1503619"/>
                    <a:pt x="2572224" y="1516001"/>
                    <a:pt x="2569366" y="1506953"/>
                  </a:cubicBezTo>
                  <a:cubicBezTo>
                    <a:pt x="2566508" y="1510763"/>
                    <a:pt x="2569366" y="1514573"/>
                    <a:pt x="2569366" y="1516001"/>
                  </a:cubicBezTo>
                  <a:cubicBezTo>
                    <a:pt x="2565556" y="1517430"/>
                    <a:pt x="2554602" y="1523145"/>
                    <a:pt x="2549840" y="1525527"/>
                  </a:cubicBezTo>
                  <a:cubicBezTo>
                    <a:pt x="2550316" y="1520764"/>
                    <a:pt x="2557936" y="1522193"/>
                    <a:pt x="2561746" y="1517907"/>
                  </a:cubicBezTo>
                  <a:cubicBezTo>
                    <a:pt x="2560794" y="1515525"/>
                    <a:pt x="2558889" y="1515049"/>
                    <a:pt x="2556507" y="1516954"/>
                  </a:cubicBezTo>
                  <a:cubicBezTo>
                    <a:pt x="2557460" y="1510763"/>
                    <a:pt x="2561746" y="1513144"/>
                    <a:pt x="2563175" y="1514097"/>
                  </a:cubicBezTo>
                  <a:cubicBezTo>
                    <a:pt x="2567461" y="1511715"/>
                    <a:pt x="2565556" y="1509334"/>
                    <a:pt x="2564603" y="1506953"/>
                  </a:cubicBezTo>
                  <a:cubicBezTo>
                    <a:pt x="2538410" y="1522669"/>
                    <a:pt x="2492214" y="1536957"/>
                    <a:pt x="2466496" y="1558864"/>
                  </a:cubicBezTo>
                  <a:cubicBezTo>
                    <a:pt x="2465544" y="1548863"/>
                    <a:pt x="2437445" y="1566008"/>
                    <a:pt x="2436968" y="1572199"/>
                  </a:cubicBezTo>
                  <a:cubicBezTo>
                    <a:pt x="2434111" y="1572675"/>
                    <a:pt x="2432206" y="1570294"/>
                    <a:pt x="2429349" y="1571246"/>
                  </a:cubicBezTo>
                  <a:cubicBezTo>
                    <a:pt x="2428872" y="1577914"/>
                    <a:pt x="2423157" y="1573152"/>
                    <a:pt x="2419824" y="1578866"/>
                  </a:cubicBezTo>
                  <a:cubicBezTo>
                    <a:pt x="2413156" y="1580772"/>
                    <a:pt x="2426015" y="1575057"/>
                    <a:pt x="2420776" y="1573628"/>
                  </a:cubicBezTo>
                  <a:cubicBezTo>
                    <a:pt x="2413156" y="1570770"/>
                    <a:pt x="2416490" y="1581248"/>
                    <a:pt x="2408870" y="1581248"/>
                  </a:cubicBezTo>
                  <a:cubicBezTo>
                    <a:pt x="2408393" y="1580295"/>
                    <a:pt x="2411251" y="1578866"/>
                    <a:pt x="2410299" y="1577438"/>
                  </a:cubicBezTo>
                  <a:cubicBezTo>
                    <a:pt x="2404107" y="1577914"/>
                    <a:pt x="2391248" y="1584582"/>
                    <a:pt x="2395535" y="1590297"/>
                  </a:cubicBezTo>
                  <a:cubicBezTo>
                    <a:pt x="2387439" y="1586486"/>
                    <a:pt x="2386962" y="1581248"/>
                    <a:pt x="2376485" y="1584582"/>
                  </a:cubicBezTo>
                  <a:cubicBezTo>
                    <a:pt x="2371246" y="1586486"/>
                    <a:pt x="2375532" y="1588868"/>
                    <a:pt x="2370294" y="1591249"/>
                  </a:cubicBezTo>
                  <a:cubicBezTo>
                    <a:pt x="2366007" y="1588868"/>
                    <a:pt x="2357911" y="1593154"/>
                    <a:pt x="2354577" y="1596488"/>
                  </a:cubicBezTo>
                  <a:cubicBezTo>
                    <a:pt x="2345052" y="1586963"/>
                    <a:pt x="2330765" y="1606013"/>
                    <a:pt x="2321716" y="1605537"/>
                  </a:cubicBezTo>
                  <a:cubicBezTo>
                    <a:pt x="2315525" y="1614585"/>
                    <a:pt x="2286950" y="1627920"/>
                    <a:pt x="2280759" y="1626968"/>
                  </a:cubicBezTo>
                  <a:cubicBezTo>
                    <a:pt x="2281235" y="1621729"/>
                    <a:pt x="2285045" y="1622205"/>
                    <a:pt x="2288855" y="1623158"/>
                  </a:cubicBezTo>
                  <a:cubicBezTo>
                    <a:pt x="2291712" y="1619824"/>
                    <a:pt x="2282664" y="1620300"/>
                    <a:pt x="2290284" y="1616014"/>
                  </a:cubicBezTo>
                  <a:cubicBezTo>
                    <a:pt x="2289331" y="1618871"/>
                    <a:pt x="2291236" y="1621253"/>
                    <a:pt x="2294093" y="1621253"/>
                  </a:cubicBezTo>
                  <a:cubicBezTo>
                    <a:pt x="2293141" y="1616967"/>
                    <a:pt x="2302190" y="1615538"/>
                    <a:pt x="2307429" y="1612680"/>
                  </a:cubicBezTo>
                  <a:cubicBezTo>
                    <a:pt x="2308381" y="1611728"/>
                    <a:pt x="2309333" y="1610299"/>
                    <a:pt x="2308857" y="1608870"/>
                  </a:cubicBezTo>
                  <a:cubicBezTo>
                    <a:pt x="2303142" y="1604108"/>
                    <a:pt x="2286950" y="1615062"/>
                    <a:pt x="2285997" y="1618871"/>
                  </a:cubicBezTo>
                  <a:cubicBezTo>
                    <a:pt x="2282664" y="1619824"/>
                    <a:pt x="2274091" y="1620777"/>
                    <a:pt x="2273139" y="1625539"/>
                  </a:cubicBezTo>
                  <a:cubicBezTo>
                    <a:pt x="2265995" y="1626491"/>
                    <a:pt x="2277425" y="1619824"/>
                    <a:pt x="2280759" y="1617919"/>
                  </a:cubicBezTo>
                  <a:lnTo>
                    <a:pt x="2277901" y="1613633"/>
                  </a:lnTo>
                  <a:cubicBezTo>
                    <a:pt x="2274091" y="1616014"/>
                    <a:pt x="2276949" y="1618871"/>
                    <a:pt x="2272662" y="1621253"/>
                  </a:cubicBezTo>
                  <a:cubicBezTo>
                    <a:pt x="2275996" y="1612204"/>
                    <a:pt x="2266471" y="1619348"/>
                    <a:pt x="2260280" y="1624587"/>
                  </a:cubicBezTo>
                  <a:cubicBezTo>
                    <a:pt x="2257422" y="1620300"/>
                    <a:pt x="2270757" y="1616490"/>
                    <a:pt x="2275044" y="1612204"/>
                  </a:cubicBezTo>
                  <a:cubicBezTo>
                    <a:pt x="2270281" y="1609823"/>
                    <a:pt x="2271710" y="1609823"/>
                    <a:pt x="2266947" y="1609823"/>
                  </a:cubicBezTo>
                  <a:cubicBezTo>
                    <a:pt x="2271710" y="1615062"/>
                    <a:pt x="2242659" y="1630778"/>
                    <a:pt x="2235515" y="1629825"/>
                  </a:cubicBezTo>
                  <a:cubicBezTo>
                    <a:pt x="2226942" y="1640779"/>
                    <a:pt x="2204082" y="1647923"/>
                    <a:pt x="2198367" y="1656495"/>
                  </a:cubicBezTo>
                  <a:cubicBezTo>
                    <a:pt x="2202177" y="1657448"/>
                    <a:pt x="2204559" y="1655067"/>
                    <a:pt x="2207892" y="1651733"/>
                  </a:cubicBezTo>
                  <a:cubicBezTo>
                    <a:pt x="2211226" y="1653638"/>
                    <a:pt x="2205511" y="1655543"/>
                    <a:pt x="2203130" y="1657448"/>
                  </a:cubicBezTo>
                  <a:cubicBezTo>
                    <a:pt x="2204559" y="1661734"/>
                    <a:pt x="2207892" y="1659353"/>
                    <a:pt x="2210750" y="1658877"/>
                  </a:cubicBezTo>
                  <a:cubicBezTo>
                    <a:pt x="2209321" y="1654590"/>
                    <a:pt x="2217417" y="1656019"/>
                    <a:pt x="2214560" y="1652209"/>
                  </a:cubicBezTo>
                  <a:cubicBezTo>
                    <a:pt x="2216941" y="1651733"/>
                    <a:pt x="2220275" y="1654590"/>
                    <a:pt x="2220275" y="1654590"/>
                  </a:cubicBezTo>
                  <a:lnTo>
                    <a:pt x="2212655" y="1659353"/>
                  </a:lnTo>
                  <a:cubicBezTo>
                    <a:pt x="2215036" y="1662210"/>
                    <a:pt x="2221227" y="1654590"/>
                    <a:pt x="2223132" y="1658877"/>
                  </a:cubicBezTo>
                  <a:cubicBezTo>
                    <a:pt x="2205035" y="1666973"/>
                    <a:pt x="2207416" y="1663639"/>
                    <a:pt x="2188842" y="1677450"/>
                  </a:cubicBezTo>
                  <a:cubicBezTo>
                    <a:pt x="2188842" y="1673640"/>
                    <a:pt x="2192652" y="1671259"/>
                    <a:pt x="2187414" y="1669354"/>
                  </a:cubicBezTo>
                  <a:cubicBezTo>
                    <a:pt x="2191700" y="1664591"/>
                    <a:pt x="2194557" y="1666020"/>
                    <a:pt x="2196462" y="1660782"/>
                  </a:cubicBezTo>
                  <a:cubicBezTo>
                    <a:pt x="2192176" y="1658400"/>
                    <a:pt x="2192176" y="1658877"/>
                    <a:pt x="2189319" y="1656495"/>
                  </a:cubicBezTo>
                  <a:cubicBezTo>
                    <a:pt x="2187890" y="1657448"/>
                    <a:pt x="2189319" y="1657924"/>
                    <a:pt x="2190271" y="1657448"/>
                  </a:cubicBezTo>
                  <a:cubicBezTo>
                    <a:pt x="2189795" y="1663163"/>
                    <a:pt x="2175507" y="1662686"/>
                    <a:pt x="2178365" y="1667925"/>
                  </a:cubicBezTo>
                  <a:cubicBezTo>
                    <a:pt x="2174555" y="1666973"/>
                    <a:pt x="2174079" y="1667925"/>
                    <a:pt x="2170269" y="1671735"/>
                  </a:cubicBezTo>
                  <a:cubicBezTo>
                    <a:pt x="2170745" y="1666496"/>
                    <a:pt x="2160267" y="1672212"/>
                    <a:pt x="2167411" y="1667449"/>
                  </a:cubicBezTo>
                  <a:cubicBezTo>
                    <a:pt x="2160267" y="1671259"/>
                    <a:pt x="2148361" y="1680784"/>
                    <a:pt x="2137407" y="1686499"/>
                  </a:cubicBezTo>
                  <a:cubicBezTo>
                    <a:pt x="2152647" y="1668402"/>
                    <a:pt x="2102165" y="1700310"/>
                    <a:pt x="2095021" y="1708883"/>
                  </a:cubicBezTo>
                  <a:cubicBezTo>
                    <a:pt x="2083591" y="1709835"/>
                    <a:pt x="2062636" y="1726504"/>
                    <a:pt x="2051682" y="1732695"/>
                  </a:cubicBezTo>
                  <a:cubicBezTo>
                    <a:pt x="2048349" y="1730790"/>
                    <a:pt x="2043110" y="1733648"/>
                    <a:pt x="2038348" y="1735077"/>
                  </a:cubicBezTo>
                  <a:cubicBezTo>
                    <a:pt x="2035014" y="1739363"/>
                    <a:pt x="2047396" y="1733172"/>
                    <a:pt x="2043586" y="1739363"/>
                  </a:cubicBezTo>
                  <a:cubicBezTo>
                    <a:pt x="2040729" y="1738410"/>
                    <a:pt x="2037871" y="1736982"/>
                    <a:pt x="2032632" y="1741744"/>
                  </a:cubicBezTo>
                  <a:cubicBezTo>
                    <a:pt x="2033109" y="1740791"/>
                    <a:pt x="2033109" y="1739363"/>
                    <a:pt x="2032156" y="1737934"/>
                  </a:cubicBezTo>
                  <a:cubicBezTo>
                    <a:pt x="2028823" y="1743173"/>
                    <a:pt x="2019774" y="1748412"/>
                    <a:pt x="2014059" y="1746030"/>
                  </a:cubicBezTo>
                  <a:cubicBezTo>
                    <a:pt x="2000247" y="1758413"/>
                    <a:pt x="1982150" y="1762699"/>
                    <a:pt x="1969767" y="1771748"/>
                  </a:cubicBezTo>
                  <a:cubicBezTo>
                    <a:pt x="1969767" y="1767462"/>
                    <a:pt x="1958338" y="1771748"/>
                    <a:pt x="1963100" y="1777463"/>
                  </a:cubicBezTo>
                  <a:cubicBezTo>
                    <a:pt x="1958814" y="1776986"/>
                    <a:pt x="1956433" y="1778892"/>
                    <a:pt x="1956433" y="1774129"/>
                  </a:cubicBezTo>
                  <a:cubicBezTo>
                    <a:pt x="1947384" y="1780797"/>
                    <a:pt x="1940716" y="1781273"/>
                    <a:pt x="1931668" y="1787940"/>
                  </a:cubicBezTo>
                  <a:cubicBezTo>
                    <a:pt x="1934049" y="1790321"/>
                    <a:pt x="1945002" y="1786512"/>
                    <a:pt x="1946431" y="1781749"/>
                  </a:cubicBezTo>
                  <a:cubicBezTo>
                    <a:pt x="1953575" y="1782225"/>
                    <a:pt x="1936430" y="1789845"/>
                    <a:pt x="1937382" y="1793179"/>
                  </a:cubicBezTo>
                  <a:lnTo>
                    <a:pt x="1935001" y="1789845"/>
                  </a:lnTo>
                  <a:cubicBezTo>
                    <a:pt x="1929762" y="1795084"/>
                    <a:pt x="1924524" y="1795084"/>
                    <a:pt x="1916904" y="1804133"/>
                  </a:cubicBezTo>
                  <a:cubicBezTo>
                    <a:pt x="1901188" y="1806514"/>
                    <a:pt x="1889758" y="1807466"/>
                    <a:pt x="1879756" y="1821278"/>
                  </a:cubicBezTo>
                  <a:lnTo>
                    <a:pt x="1880616" y="1821708"/>
                  </a:lnTo>
                  <a:lnTo>
                    <a:pt x="1876780" y="1821397"/>
                  </a:lnTo>
                  <a:cubicBezTo>
                    <a:pt x="1875470" y="1820802"/>
                    <a:pt x="1874042" y="1820564"/>
                    <a:pt x="1871660" y="1823183"/>
                  </a:cubicBezTo>
                  <a:cubicBezTo>
                    <a:pt x="1872136" y="1824850"/>
                    <a:pt x="1874517" y="1825564"/>
                    <a:pt x="1876780" y="1825326"/>
                  </a:cubicBezTo>
                  <a:lnTo>
                    <a:pt x="1881003" y="1821902"/>
                  </a:lnTo>
                  <a:lnTo>
                    <a:pt x="1886424" y="1824611"/>
                  </a:lnTo>
                  <a:cubicBezTo>
                    <a:pt x="1890710" y="1820325"/>
                    <a:pt x="1883566" y="1820325"/>
                    <a:pt x="1891186" y="1815563"/>
                  </a:cubicBezTo>
                  <a:cubicBezTo>
                    <a:pt x="1886900" y="1824135"/>
                    <a:pt x="1907855" y="1818420"/>
                    <a:pt x="1902140" y="1813182"/>
                  </a:cubicBezTo>
                  <a:cubicBezTo>
                    <a:pt x="1911665" y="1816039"/>
                    <a:pt x="1924048" y="1806514"/>
                    <a:pt x="1930715" y="1798418"/>
                  </a:cubicBezTo>
                  <a:cubicBezTo>
                    <a:pt x="1933096" y="1800323"/>
                    <a:pt x="1931668" y="1801752"/>
                    <a:pt x="1932144" y="1803657"/>
                  </a:cubicBezTo>
                  <a:cubicBezTo>
                    <a:pt x="1935001" y="1805085"/>
                    <a:pt x="1942145" y="1792703"/>
                    <a:pt x="1945002" y="1800323"/>
                  </a:cubicBezTo>
                  <a:cubicBezTo>
                    <a:pt x="1947860" y="1797942"/>
                    <a:pt x="1947384" y="1796037"/>
                    <a:pt x="1951194" y="1793655"/>
                  </a:cubicBezTo>
                  <a:cubicBezTo>
                    <a:pt x="1951194" y="1795084"/>
                    <a:pt x="1949765" y="1796989"/>
                    <a:pt x="1948336" y="1798418"/>
                  </a:cubicBezTo>
                  <a:cubicBezTo>
                    <a:pt x="1953575" y="1800323"/>
                    <a:pt x="1955004" y="1795560"/>
                    <a:pt x="1963100" y="1792226"/>
                  </a:cubicBezTo>
                  <a:cubicBezTo>
                    <a:pt x="1961671" y="1795084"/>
                    <a:pt x="1958338" y="1797942"/>
                    <a:pt x="1958338" y="1800799"/>
                  </a:cubicBezTo>
                  <a:cubicBezTo>
                    <a:pt x="1949765" y="1802228"/>
                    <a:pt x="1941669" y="1808895"/>
                    <a:pt x="1940240" y="1811753"/>
                  </a:cubicBezTo>
                  <a:cubicBezTo>
                    <a:pt x="1936906" y="1813182"/>
                    <a:pt x="1935478" y="1810800"/>
                    <a:pt x="1932144" y="1812229"/>
                  </a:cubicBezTo>
                  <a:cubicBezTo>
                    <a:pt x="1927381" y="1814610"/>
                    <a:pt x="1929762" y="1817944"/>
                    <a:pt x="1927381" y="1820801"/>
                  </a:cubicBezTo>
                  <a:cubicBezTo>
                    <a:pt x="1921666" y="1821278"/>
                    <a:pt x="1919761" y="1822706"/>
                    <a:pt x="1914523" y="1826993"/>
                  </a:cubicBezTo>
                  <a:cubicBezTo>
                    <a:pt x="1910713" y="1824135"/>
                    <a:pt x="1918333" y="1822230"/>
                    <a:pt x="1915951" y="1819849"/>
                  </a:cubicBezTo>
                  <a:cubicBezTo>
                    <a:pt x="1914523" y="1816992"/>
                    <a:pt x="1911665" y="1818420"/>
                    <a:pt x="1908808" y="1818420"/>
                  </a:cubicBezTo>
                  <a:cubicBezTo>
                    <a:pt x="1907855" y="1819849"/>
                    <a:pt x="1906903" y="1820801"/>
                    <a:pt x="1904997" y="1822230"/>
                  </a:cubicBezTo>
                  <a:cubicBezTo>
                    <a:pt x="1905474" y="1824611"/>
                    <a:pt x="1912617" y="1821278"/>
                    <a:pt x="1908808" y="1824611"/>
                  </a:cubicBezTo>
                  <a:cubicBezTo>
                    <a:pt x="1900711" y="1825088"/>
                    <a:pt x="1898330" y="1823659"/>
                    <a:pt x="1890234" y="1828898"/>
                  </a:cubicBezTo>
                  <a:cubicBezTo>
                    <a:pt x="1889281" y="1829850"/>
                    <a:pt x="1889281" y="1830803"/>
                    <a:pt x="1887853" y="1831755"/>
                  </a:cubicBezTo>
                  <a:cubicBezTo>
                    <a:pt x="1888329" y="1836518"/>
                    <a:pt x="1893568" y="1829850"/>
                    <a:pt x="1893568" y="1834137"/>
                  </a:cubicBezTo>
                  <a:cubicBezTo>
                    <a:pt x="1887376" y="1836041"/>
                    <a:pt x="1880233" y="1833184"/>
                    <a:pt x="1877375" y="1841280"/>
                  </a:cubicBezTo>
                  <a:cubicBezTo>
                    <a:pt x="1880709" y="1843185"/>
                    <a:pt x="1881185" y="1836994"/>
                    <a:pt x="1886424" y="1835565"/>
                  </a:cubicBezTo>
                  <a:cubicBezTo>
                    <a:pt x="1893091" y="1838899"/>
                    <a:pt x="1880709" y="1841757"/>
                    <a:pt x="1881661" y="1844614"/>
                  </a:cubicBezTo>
                  <a:cubicBezTo>
                    <a:pt x="1875946" y="1841280"/>
                    <a:pt x="1871660" y="1847948"/>
                    <a:pt x="1865945" y="1852710"/>
                  </a:cubicBezTo>
                  <a:cubicBezTo>
                    <a:pt x="1865945" y="1847948"/>
                    <a:pt x="1873089" y="1847472"/>
                    <a:pt x="1870708" y="1844138"/>
                  </a:cubicBezTo>
                  <a:cubicBezTo>
                    <a:pt x="1866421" y="1845090"/>
                    <a:pt x="1858801" y="1852234"/>
                    <a:pt x="1853086" y="1846043"/>
                  </a:cubicBezTo>
                  <a:cubicBezTo>
                    <a:pt x="1855468" y="1845090"/>
                    <a:pt x="1866421" y="1844614"/>
                    <a:pt x="1863564" y="1839375"/>
                  </a:cubicBezTo>
                  <a:cubicBezTo>
                    <a:pt x="1866898" y="1838899"/>
                    <a:pt x="1868803" y="1841757"/>
                    <a:pt x="1871660" y="1841757"/>
                  </a:cubicBezTo>
                  <a:cubicBezTo>
                    <a:pt x="1876423" y="1839375"/>
                    <a:pt x="1884043" y="1826517"/>
                    <a:pt x="1884995" y="1833184"/>
                  </a:cubicBezTo>
                  <a:cubicBezTo>
                    <a:pt x="1887376" y="1831279"/>
                    <a:pt x="1886900" y="1828898"/>
                    <a:pt x="1884995" y="1826993"/>
                  </a:cubicBezTo>
                  <a:cubicBezTo>
                    <a:pt x="1883566" y="1825564"/>
                    <a:pt x="1873565" y="1831755"/>
                    <a:pt x="1874518" y="1833660"/>
                  </a:cubicBezTo>
                  <a:cubicBezTo>
                    <a:pt x="1870231" y="1834137"/>
                    <a:pt x="1876899" y="1826993"/>
                    <a:pt x="1869755" y="1826517"/>
                  </a:cubicBezTo>
                  <a:cubicBezTo>
                    <a:pt x="1869279" y="1831755"/>
                    <a:pt x="1867374" y="1829374"/>
                    <a:pt x="1863088" y="1829374"/>
                  </a:cubicBezTo>
                  <a:cubicBezTo>
                    <a:pt x="1854039" y="1834613"/>
                    <a:pt x="1868326" y="1834613"/>
                    <a:pt x="1859278" y="1839375"/>
                  </a:cubicBezTo>
                  <a:cubicBezTo>
                    <a:pt x="1859754" y="1836994"/>
                    <a:pt x="1858801" y="1832232"/>
                    <a:pt x="1858801" y="1832232"/>
                  </a:cubicBezTo>
                  <a:lnTo>
                    <a:pt x="1851181" y="1836994"/>
                  </a:lnTo>
                  <a:cubicBezTo>
                    <a:pt x="1852134" y="1844138"/>
                    <a:pt x="1839275" y="1845567"/>
                    <a:pt x="1831655" y="1848900"/>
                  </a:cubicBezTo>
                  <a:cubicBezTo>
                    <a:pt x="1833084" y="1854615"/>
                    <a:pt x="1839751" y="1846995"/>
                    <a:pt x="1841180" y="1853186"/>
                  </a:cubicBezTo>
                  <a:cubicBezTo>
                    <a:pt x="1846419" y="1851282"/>
                    <a:pt x="1840704" y="1848424"/>
                    <a:pt x="1847371" y="1846519"/>
                  </a:cubicBezTo>
                  <a:cubicBezTo>
                    <a:pt x="1848324" y="1850329"/>
                    <a:pt x="1852134" y="1847948"/>
                    <a:pt x="1853086" y="1851758"/>
                  </a:cubicBezTo>
                  <a:cubicBezTo>
                    <a:pt x="1852610" y="1853663"/>
                    <a:pt x="1847848" y="1855091"/>
                    <a:pt x="1850705" y="1857473"/>
                  </a:cubicBezTo>
                  <a:cubicBezTo>
                    <a:pt x="1838799" y="1863664"/>
                    <a:pt x="1828321" y="1864617"/>
                    <a:pt x="1817368" y="1867474"/>
                  </a:cubicBezTo>
                  <a:cubicBezTo>
                    <a:pt x="1812129" y="1873189"/>
                    <a:pt x="1789745" y="1886524"/>
                    <a:pt x="1779268" y="1883190"/>
                  </a:cubicBezTo>
                  <a:cubicBezTo>
                    <a:pt x="1784030" y="1885095"/>
                    <a:pt x="1805461" y="1875570"/>
                    <a:pt x="1804985" y="1867474"/>
                  </a:cubicBezTo>
                  <a:cubicBezTo>
                    <a:pt x="1814510" y="1863664"/>
                    <a:pt x="1823559" y="1864617"/>
                    <a:pt x="1828321" y="1857949"/>
                  </a:cubicBezTo>
                  <a:cubicBezTo>
                    <a:pt x="1825940" y="1853663"/>
                    <a:pt x="1820225" y="1860330"/>
                    <a:pt x="1821178" y="1853663"/>
                  </a:cubicBezTo>
                  <a:cubicBezTo>
                    <a:pt x="1816891" y="1855091"/>
                    <a:pt x="1815939" y="1856996"/>
                    <a:pt x="1818796" y="1859378"/>
                  </a:cubicBezTo>
                  <a:lnTo>
                    <a:pt x="1811176" y="1864140"/>
                  </a:lnTo>
                  <a:cubicBezTo>
                    <a:pt x="1811653" y="1862235"/>
                    <a:pt x="1811176" y="1860807"/>
                    <a:pt x="1809748" y="1858902"/>
                  </a:cubicBezTo>
                  <a:cubicBezTo>
                    <a:pt x="1802128" y="1870808"/>
                    <a:pt x="1778791" y="1879380"/>
                    <a:pt x="1761170" y="1887000"/>
                  </a:cubicBezTo>
                  <a:cubicBezTo>
                    <a:pt x="1756884" y="1890810"/>
                    <a:pt x="1761646" y="1892239"/>
                    <a:pt x="1764028" y="1894144"/>
                  </a:cubicBezTo>
                  <a:cubicBezTo>
                    <a:pt x="1761170" y="1895573"/>
                    <a:pt x="1761646" y="1897478"/>
                    <a:pt x="1758789" y="1898907"/>
                  </a:cubicBezTo>
                  <a:cubicBezTo>
                    <a:pt x="1761170" y="1893192"/>
                    <a:pt x="1755455" y="1895573"/>
                    <a:pt x="1755455" y="1890810"/>
                  </a:cubicBezTo>
                  <a:cubicBezTo>
                    <a:pt x="1753074" y="1897954"/>
                    <a:pt x="1749264" y="1897002"/>
                    <a:pt x="1739739" y="1901764"/>
                  </a:cubicBezTo>
                  <a:cubicBezTo>
                    <a:pt x="1741644" y="1895573"/>
                    <a:pt x="1732119" y="1901764"/>
                    <a:pt x="1730214" y="1897002"/>
                  </a:cubicBezTo>
                  <a:cubicBezTo>
                    <a:pt x="1721165" y="1903669"/>
                    <a:pt x="1721641" y="1904621"/>
                    <a:pt x="1711640" y="1909860"/>
                  </a:cubicBezTo>
                  <a:cubicBezTo>
                    <a:pt x="1706401" y="1914147"/>
                    <a:pt x="1714021" y="1913670"/>
                    <a:pt x="1712116" y="1917004"/>
                  </a:cubicBezTo>
                  <a:cubicBezTo>
                    <a:pt x="1709259" y="1916528"/>
                    <a:pt x="1704973" y="1919385"/>
                    <a:pt x="1703068" y="1916528"/>
                  </a:cubicBezTo>
                  <a:cubicBezTo>
                    <a:pt x="1699734" y="1921767"/>
                    <a:pt x="1703544" y="1919385"/>
                    <a:pt x="1706401" y="1921767"/>
                  </a:cubicBezTo>
                  <a:cubicBezTo>
                    <a:pt x="1698305" y="1928910"/>
                    <a:pt x="1694971" y="1923672"/>
                    <a:pt x="1686875" y="1930815"/>
                  </a:cubicBezTo>
                  <a:cubicBezTo>
                    <a:pt x="1686875" y="1928434"/>
                    <a:pt x="1686875" y="1926529"/>
                    <a:pt x="1686875" y="1924624"/>
                  </a:cubicBezTo>
                  <a:cubicBezTo>
                    <a:pt x="1681160" y="1928910"/>
                    <a:pt x="1677350" y="1929387"/>
                    <a:pt x="1666873" y="1935578"/>
                  </a:cubicBezTo>
                  <a:cubicBezTo>
                    <a:pt x="1667349" y="1937483"/>
                    <a:pt x="1669254" y="1936530"/>
                    <a:pt x="1671159" y="1935578"/>
                  </a:cubicBezTo>
                  <a:cubicBezTo>
                    <a:pt x="1670206" y="1938435"/>
                    <a:pt x="1667349" y="1940817"/>
                    <a:pt x="1663539" y="1943198"/>
                  </a:cubicBezTo>
                  <a:cubicBezTo>
                    <a:pt x="1662586" y="1942245"/>
                    <a:pt x="1662586" y="1941293"/>
                    <a:pt x="1663539" y="1940340"/>
                  </a:cubicBezTo>
                  <a:cubicBezTo>
                    <a:pt x="1649728" y="1942722"/>
                    <a:pt x="1619248" y="1955104"/>
                    <a:pt x="1606865" y="1969392"/>
                  </a:cubicBezTo>
                  <a:cubicBezTo>
                    <a:pt x="1598293" y="1965105"/>
                    <a:pt x="1582577" y="1985108"/>
                    <a:pt x="1579243" y="1978916"/>
                  </a:cubicBezTo>
                  <a:cubicBezTo>
                    <a:pt x="1567813" y="1990347"/>
                    <a:pt x="1550668" y="1992728"/>
                    <a:pt x="1541143" y="2000824"/>
                  </a:cubicBezTo>
                  <a:cubicBezTo>
                    <a:pt x="1543524" y="1992252"/>
                    <a:pt x="1563526" y="1987489"/>
                    <a:pt x="1573528" y="1979869"/>
                  </a:cubicBezTo>
                  <a:cubicBezTo>
                    <a:pt x="1574480" y="1978916"/>
                    <a:pt x="1575433" y="1977488"/>
                    <a:pt x="1574956" y="1976059"/>
                  </a:cubicBezTo>
                  <a:cubicBezTo>
                    <a:pt x="1568289" y="1978440"/>
                    <a:pt x="1561621" y="1986537"/>
                    <a:pt x="1552573" y="1989870"/>
                  </a:cubicBezTo>
                  <a:cubicBezTo>
                    <a:pt x="1553049" y="1987489"/>
                    <a:pt x="1551620" y="1985108"/>
                    <a:pt x="1552096" y="1982726"/>
                  </a:cubicBezTo>
                  <a:cubicBezTo>
                    <a:pt x="1546381" y="1986537"/>
                    <a:pt x="1545905" y="1990347"/>
                    <a:pt x="1543048" y="1994157"/>
                  </a:cubicBezTo>
                  <a:cubicBezTo>
                    <a:pt x="1540190" y="1995585"/>
                    <a:pt x="1540667" y="1988442"/>
                    <a:pt x="1546381" y="1986537"/>
                  </a:cubicBezTo>
                  <a:cubicBezTo>
                    <a:pt x="1536380" y="1988918"/>
                    <a:pt x="1524474" y="1999871"/>
                    <a:pt x="1517330" y="2005587"/>
                  </a:cubicBezTo>
                  <a:cubicBezTo>
                    <a:pt x="1518283" y="2010349"/>
                    <a:pt x="1523998" y="2003682"/>
                    <a:pt x="1525427" y="2007968"/>
                  </a:cubicBezTo>
                  <a:cubicBezTo>
                    <a:pt x="1523045" y="2013683"/>
                    <a:pt x="1520188" y="2007492"/>
                    <a:pt x="1515901" y="2009397"/>
                  </a:cubicBezTo>
                  <a:cubicBezTo>
                    <a:pt x="1513996" y="2010825"/>
                    <a:pt x="1515901" y="2012254"/>
                    <a:pt x="1516378" y="2013683"/>
                  </a:cubicBezTo>
                  <a:cubicBezTo>
                    <a:pt x="1505424" y="2011778"/>
                    <a:pt x="1483040" y="2026065"/>
                    <a:pt x="1478754" y="2017493"/>
                  </a:cubicBezTo>
                  <a:cubicBezTo>
                    <a:pt x="1470182" y="2023208"/>
                    <a:pt x="1463514" y="2025589"/>
                    <a:pt x="1456370" y="2027970"/>
                  </a:cubicBezTo>
                  <a:cubicBezTo>
                    <a:pt x="1454465" y="2029875"/>
                    <a:pt x="1454942" y="2032257"/>
                    <a:pt x="1454465" y="2034638"/>
                  </a:cubicBezTo>
                  <a:cubicBezTo>
                    <a:pt x="1446845" y="2036067"/>
                    <a:pt x="1443988" y="2042258"/>
                    <a:pt x="1434939" y="2046544"/>
                  </a:cubicBezTo>
                  <a:cubicBezTo>
                    <a:pt x="1436368" y="2042734"/>
                    <a:pt x="1433034" y="2044639"/>
                    <a:pt x="1430653" y="2043210"/>
                  </a:cubicBezTo>
                  <a:cubicBezTo>
                    <a:pt x="1424938" y="2047020"/>
                    <a:pt x="1432081" y="2049878"/>
                    <a:pt x="1425414" y="2047973"/>
                  </a:cubicBezTo>
                  <a:cubicBezTo>
                    <a:pt x="1421604" y="2051783"/>
                    <a:pt x="1428272" y="2051783"/>
                    <a:pt x="1420652" y="2056545"/>
                  </a:cubicBezTo>
                  <a:cubicBezTo>
                    <a:pt x="1423033" y="2047973"/>
                    <a:pt x="1412555" y="2059879"/>
                    <a:pt x="1413508" y="2052259"/>
                  </a:cubicBezTo>
                  <a:cubicBezTo>
                    <a:pt x="1409698" y="2057498"/>
                    <a:pt x="1406364" y="2057498"/>
                    <a:pt x="1404935" y="2061784"/>
                  </a:cubicBezTo>
                  <a:cubicBezTo>
                    <a:pt x="1400649" y="2064642"/>
                    <a:pt x="1394458" y="2063213"/>
                    <a:pt x="1399220" y="2059403"/>
                  </a:cubicBezTo>
                  <a:cubicBezTo>
                    <a:pt x="1392077" y="2057974"/>
                    <a:pt x="1384933" y="2065118"/>
                    <a:pt x="1379218" y="2070357"/>
                  </a:cubicBezTo>
                  <a:cubicBezTo>
                    <a:pt x="1381123" y="2070833"/>
                    <a:pt x="1383504" y="2069404"/>
                    <a:pt x="1384456" y="2071785"/>
                  </a:cubicBezTo>
                  <a:cubicBezTo>
                    <a:pt x="1376360" y="2077500"/>
                    <a:pt x="1374932" y="2067499"/>
                    <a:pt x="1367312" y="2071785"/>
                  </a:cubicBezTo>
                  <a:cubicBezTo>
                    <a:pt x="1360644" y="2075595"/>
                    <a:pt x="1349214" y="2092264"/>
                    <a:pt x="1343975" y="2084168"/>
                  </a:cubicBezTo>
                  <a:cubicBezTo>
                    <a:pt x="1347309" y="2083692"/>
                    <a:pt x="1348738" y="2082739"/>
                    <a:pt x="1350167" y="2080358"/>
                  </a:cubicBezTo>
                  <a:cubicBezTo>
                    <a:pt x="1349214" y="2078453"/>
                    <a:pt x="1341594" y="2080834"/>
                    <a:pt x="1348262" y="2077024"/>
                  </a:cubicBezTo>
                  <a:lnTo>
                    <a:pt x="1345720" y="2077693"/>
                  </a:lnTo>
                  <a:lnTo>
                    <a:pt x="1352786" y="2074048"/>
                  </a:lnTo>
                  <a:cubicBezTo>
                    <a:pt x="1358263" y="2072619"/>
                    <a:pt x="1363263" y="2071071"/>
                    <a:pt x="1364930" y="2065594"/>
                  </a:cubicBezTo>
                  <a:cubicBezTo>
                    <a:pt x="1368264" y="2065118"/>
                    <a:pt x="1370645" y="2067975"/>
                    <a:pt x="1374455" y="2067023"/>
                  </a:cubicBezTo>
                  <a:cubicBezTo>
                    <a:pt x="1376836" y="2065118"/>
                    <a:pt x="1373027" y="2063689"/>
                    <a:pt x="1373027" y="2061784"/>
                  </a:cubicBezTo>
                  <a:cubicBezTo>
                    <a:pt x="1373027" y="2061784"/>
                    <a:pt x="1397792" y="2051783"/>
                    <a:pt x="1406364" y="2048925"/>
                  </a:cubicBezTo>
                  <a:cubicBezTo>
                    <a:pt x="1408269" y="2047020"/>
                    <a:pt x="1405888" y="2045591"/>
                    <a:pt x="1404935" y="2043686"/>
                  </a:cubicBezTo>
                  <a:cubicBezTo>
                    <a:pt x="1417318" y="2046544"/>
                    <a:pt x="1442083" y="2029399"/>
                    <a:pt x="1449703" y="2025589"/>
                  </a:cubicBezTo>
                  <a:cubicBezTo>
                    <a:pt x="1460657" y="2023208"/>
                    <a:pt x="1491613" y="2008444"/>
                    <a:pt x="1501138" y="1998919"/>
                  </a:cubicBezTo>
                  <a:cubicBezTo>
                    <a:pt x="1507329" y="1996061"/>
                    <a:pt x="1511139" y="2000348"/>
                    <a:pt x="1515425" y="1994633"/>
                  </a:cubicBezTo>
                  <a:cubicBezTo>
                    <a:pt x="1517807" y="1995109"/>
                    <a:pt x="1519711" y="1996061"/>
                    <a:pt x="1520664" y="1998919"/>
                  </a:cubicBezTo>
                  <a:lnTo>
                    <a:pt x="1524950" y="1996061"/>
                  </a:lnTo>
                  <a:cubicBezTo>
                    <a:pt x="1526855" y="1994633"/>
                    <a:pt x="1524950" y="1993204"/>
                    <a:pt x="1523521" y="1994157"/>
                  </a:cubicBezTo>
                  <a:cubicBezTo>
                    <a:pt x="1537809" y="1984632"/>
                    <a:pt x="1559716" y="1976059"/>
                    <a:pt x="1578766" y="1960343"/>
                  </a:cubicBezTo>
                  <a:cubicBezTo>
                    <a:pt x="1566860" y="1959867"/>
                    <a:pt x="1551144" y="1977964"/>
                    <a:pt x="1541619" y="1967963"/>
                  </a:cubicBezTo>
                  <a:cubicBezTo>
                    <a:pt x="1535904" y="1970344"/>
                    <a:pt x="1541619" y="1972725"/>
                    <a:pt x="1539714" y="1975107"/>
                  </a:cubicBezTo>
                  <a:cubicBezTo>
                    <a:pt x="1536856" y="1975107"/>
                    <a:pt x="1534475" y="1972725"/>
                    <a:pt x="1531618" y="1972725"/>
                  </a:cubicBezTo>
                  <a:cubicBezTo>
                    <a:pt x="1528760" y="1977964"/>
                    <a:pt x="1528760" y="1976535"/>
                    <a:pt x="1522569" y="1981298"/>
                  </a:cubicBezTo>
                  <a:cubicBezTo>
                    <a:pt x="1516854" y="1982726"/>
                    <a:pt x="1528284" y="1977012"/>
                    <a:pt x="1527331" y="1975583"/>
                  </a:cubicBezTo>
                  <a:cubicBezTo>
                    <a:pt x="1522569" y="1973678"/>
                    <a:pt x="1517330" y="1983203"/>
                    <a:pt x="1514473" y="1981774"/>
                  </a:cubicBezTo>
                  <a:cubicBezTo>
                    <a:pt x="1511139" y="1977488"/>
                    <a:pt x="1517330" y="1975107"/>
                    <a:pt x="1509234" y="1977488"/>
                  </a:cubicBezTo>
                  <a:cubicBezTo>
                    <a:pt x="1505900" y="1975583"/>
                    <a:pt x="1519711" y="1975107"/>
                    <a:pt x="1523521" y="1973202"/>
                  </a:cubicBezTo>
                  <a:cubicBezTo>
                    <a:pt x="1520188" y="1966058"/>
                    <a:pt x="1541619" y="1972249"/>
                    <a:pt x="1550192" y="1959867"/>
                  </a:cubicBezTo>
                  <a:cubicBezTo>
                    <a:pt x="1547811" y="1960581"/>
                    <a:pt x="1545429" y="1960581"/>
                    <a:pt x="1544775" y="1959867"/>
                  </a:cubicBezTo>
                  <a:lnTo>
                    <a:pt x="1548601" y="1956547"/>
                  </a:lnTo>
                  <a:lnTo>
                    <a:pt x="1549239" y="1957009"/>
                  </a:lnTo>
                  <a:cubicBezTo>
                    <a:pt x="1553049" y="1951770"/>
                    <a:pt x="1557812" y="1951770"/>
                    <a:pt x="1564003" y="1947960"/>
                  </a:cubicBezTo>
                  <a:cubicBezTo>
                    <a:pt x="1563526" y="1942245"/>
                    <a:pt x="1556383" y="1952723"/>
                    <a:pt x="1554478" y="1949389"/>
                  </a:cubicBezTo>
                  <a:cubicBezTo>
                    <a:pt x="1552096" y="1947484"/>
                    <a:pt x="1561621" y="1946055"/>
                    <a:pt x="1556859" y="1943674"/>
                  </a:cubicBezTo>
                  <a:cubicBezTo>
                    <a:pt x="1549239" y="1949865"/>
                    <a:pt x="1551144" y="1946532"/>
                    <a:pt x="1544000" y="1949865"/>
                  </a:cubicBezTo>
                  <a:lnTo>
                    <a:pt x="1544476" y="1949865"/>
                  </a:lnTo>
                  <a:cubicBezTo>
                    <a:pt x="1545667" y="1951294"/>
                    <a:pt x="1545548" y="1953080"/>
                    <a:pt x="1545786" y="1954509"/>
                  </a:cubicBezTo>
                  <a:lnTo>
                    <a:pt x="1547652" y="1955860"/>
                  </a:lnTo>
                  <a:lnTo>
                    <a:pt x="1542207" y="1956600"/>
                  </a:lnTo>
                  <a:cubicBezTo>
                    <a:pt x="1533612" y="1960283"/>
                    <a:pt x="1522807" y="1969392"/>
                    <a:pt x="1519235" y="1960819"/>
                  </a:cubicBezTo>
                  <a:cubicBezTo>
                    <a:pt x="1521616" y="1959867"/>
                    <a:pt x="1521616" y="1958914"/>
                    <a:pt x="1521616" y="1957962"/>
                  </a:cubicBezTo>
                  <a:cubicBezTo>
                    <a:pt x="1524474" y="1962724"/>
                    <a:pt x="1534952" y="1949389"/>
                    <a:pt x="1537809" y="1954152"/>
                  </a:cubicBezTo>
                  <a:cubicBezTo>
                    <a:pt x="1541143" y="1948436"/>
                    <a:pt x="1547810" y="1949865"/>
                    <a:pt x="1548286" y="1944627"/>
                  </a:cubicBezTo>
                  <a:cubicBezTo>
                    <a:pt x="1554478" y="1944627"/>
                    <a:pt x="1563050" y="1939388"/>
                    <a:pt x="1569718" y="1938912"/>
                  </a:cubicBezTo>
                  <a:cubicBezTo>
                    <a:pt x="1571623" y="1937007"/>
                    <a:pt x="1568289" y="1937959"/>
                    <a:pt x="1567813" y="1935578"/>
                  </a:cubicBezTo>
                  <a:lnTo>
                    <a:pt x="1576970" y="1933457"/>
                  </a:lnTo>
                  <a:lnTo>
                    <a:pt x="1577814" y="1931767"/>
                  </a:lnTo>
                  <a:cubicBezTo>
                    <a:pt x="1579719" y="1929862"/>
                    <a:pt x="1576385" y="1930815"/>
                    <a:pt x="1575909" y="1928434"/>
                  </a:cubicBezTo>
                  <a:cubicBezTo>
                    <a:pt x="1577814" y="1927005"/>
                    <a:pt x="1579124" y="1927005"/>
                    <a:pt x="1580196" y="1927541"/>
                  </a:cubicBezTo>
                  <a:cubicBezTo>
                    <a:pt x="1581267" y="1928076"/>
                    <a:pt x="1582101" y="1929148"/>
                    <a:pt x="1583053" y="1929862"/>
                  </a:cubicBezTo>
                  <a:lnTo>
                    <a:pt x="1577359" y="1933367"/>
                  </a:lnTo>
                  <a:lnTo>
                    <a:pt x="1578350" y="1933137"/>
                  </a:lnTo>
                  <a:cubicBezTo>
                    <a:pt x="1581386" y="1933554"/>
                    <a:pt x="1584005" y="1935102"/>
                    <a:pt x="1586386" y="1937483"/>
                  </a:cubicBezTo>
                  <a:cubicBezTo>
                    <a:pt x="1588768" y="1935578"/>
                    <a:pt x="1588291" y="1933196"/>
                    <a:pt x="1586386" y="1931291"/>
                  </a:cubicBezTo>
                  <a:cubicBezTo>
                    <a:pt x="1588768" y="1930815"/>
                    <a:pt x="1591625" y="1929863"/>
                    <a:pt x="1594006" y="1929863"/>
                  </a:cubicBezTo>
                  <a:cubicBezTo>
                    <a:pt x="1594483" y="1931291"/>
                    <a:pt x="1591625" y="1932244"/>
                    <a:pt x="1592578" y="1933673"/>
                  </a:cubicBezTo>
                  <a:cubicBezTo>
                    <a:pt x="1596388" y="1934149"/>
                    <a:pt x="1599245" y="1926053"/>
                    <a:pt x="1602579" y="1923195"/>
                  </a:cubicBezTo>
                  <a:cubicBezTo>
                    <a:pt x="1608294" y="1919861"/>
                    <a:pt x="1609246" y="1928434"/>
                    <a:pt x="1616390" y="1921767"/>
                  </a:cubicBezTo>
                  <a:cubicBezTo>
                    <a:pt x="1608770" y="1918433"/>
                    <a:pt x="1604484" y="1923195"/>
                    <a:pt x="1605437" y="1915099"/>
                  </a:cubicBezTo>
                  <a:cubicBezTo>
                    <a:pt x="1603531" y="1914623"/>
                    <a:pt x="1601150" y="1914147"/>
                    <a:pt x="1598769" y="1915099"/>
                  </a:cubicBezTo>
                  <a:cubicBezTo>
                    <a:pt x="1594959" y="1918433"/>
                    <a:pt x="1604008" y="1917004"/>
                    <a:pt x="1600674" y="1921290"/>
                  </a:cubicBezTo>
                  <a:cubicBezTo>
                    <a:pt x="1585434" y="1924148"/>
                    <a:pt x="1564955" y="1926053"/>
                    <a:pt x="1554478" y="1940817"/>
                  </a:cubicBezTo>
                  <a:cubicBezTo>
                    <a:pt x="1551144" y="1934625"/>
                    <a:pt x="1566860" y="1929387"/>
                    <a:pt x="1564003" y="1923195"/>
                  </a:cubicBezTo>
                  <a:cubicBezTo>
                    <a:pt x="1570670" y="1920338"/>
                    <a:pt x="1570194" y="1920338"/>
                    <a:pt x="1575909" y="1918909"/>
                  </a:cubicBezTo>
                  <a:cubicBezTo>
                    <a:pt x="1577338" y="1917480"/>
                    <a:pt x="1578766" y="1911289"/>
                    <a:pt x="1574004" y="1915575"/>
                  </a:cubicBezTo>
                  <a:cubicBezTo>
                    <a:pt x="1578766" y="1909384"/>
                    <a:pt x="1582577" y="1913194"/>
                    <a:pt x="1590197" y="1911289"/>
                  </a:cubicBezTo>
                  <a:cubicBezTo>
                    <a:pt x="1591149" y="1904621"/>
                    <a:pt x="1597817" y="1908908"/>
                    <a:pt x="1603055" y="1901764"/>
                  </a:cubicBezTo>
                  <a:cubicBezTo>
                    <a:pt x="1602579" y="1912718"/>
                    <a:pt x="1584481" y="1912242"/>
                    <a:pt x="1574004" y="1921290"/>
                  </a:cubicBezTo>
                  <a:cubicBezTo>
                    <a:pt x="1597340" y="1916051"/>
                    <a:pt x="1611628" y="1902716"/>
                    <a:pt x="1633059" y="1895573"/>
                  </a:cubicBezTo>
                  <a:cubicBezTo>
                    <a:pt x="1635916" y="1890810"/>
                    <a:pt x="1628296" y="1889382"/>
                    <a:pt x="1624963" y="1890334"/>
                  </a:cubicBezTo>
                  <a:cubicBezTo>
                    <a:pt x="1623534" y="1892715"/>
                    <a:pt x="1624486" y="1895573"/>
                    <a:pt x="1619724" y="1897954"/>
                  </a:cubicBezTo>
                  <a:cubicBezTo>
                    <a:pt x="1617819" y="1896525"/>
                    <a:pt x="1619248" y="1895573"/>
                    <a:pt x="1621153" y="1894144"/>
                  </a:cubicBezTo>
                  <a:cubicBezTo>
                    <a:pt x="1614009" y="1894144"/>
                    <a:pt x="1610675" y="1906527"/>
                    <a:pt x="1604484" y="1904145"/>
                  </a:cubicBezTo>
                  <a:cubicBezTo>
                    <a:pt x="1604484" y="1900335"/>
                    <a:pt x="1606389" y="1896525"/>
                    <a:pt x="1609723" y="1893192"/>
                  </a:cubicBezTo>
                  <a:cubicBezTo>
                    <a:pt x="1603055" y="1892239"/>
                    <a:pt x="1591149" y="1899859"/>
                    <a:pt x="1584481" y="1905574"/>
                  </a:cubicBezTo>
                  <a:cubicBezTo>
                    <a:pt x="1573052" y="1901764"/>
                    <a:pt x="1565908" y="1913194"/>
                    <a:pt x="1561145" y="1921290"/>
                  </a:cubicBezTo>
                  <a:cubicBezTo>
                    <a:pt x="1558288" y="1914623"/>
                    <a:pt x="1568765" y="1907479"/>
                    <a:pt x="1563050" y="1905574"/>
                  </a:cubicBezTo>
                  <a:cubicBezTo>
                    <a:pt x="1568765" y="1905098"/>
                    <a:pt x="1574004" y="1904621"/>
                    <a:pt x="1580195" y="1902716"/>
                  </a:cubicBezTo>
                  <a:cubicBezTo>
                    <a:pt x="1578290" y="1898907"/>
                    <a:pt x="1584958" y="1895573"/>
                    <a:pt x="1587815" y="1892239"/>
                  </a:cubicBezTo>
                  <a:cubicBezTo>
                    <a:pt x="1584958" y="1890334"/>
                    <a:pt x="1577814" y="1898907"/>
                    <a:pt x="1574480" y="1897478"/>
                  </a:cubicBezTo>
                  <a:cubicBezTo>
                    <a:pt x="1573528" y="1896049"/>
                    <a:pt x="1578290" y="1894620"/>
                    <a:pt x="1577338" y="1892715"/>
                  </a:cubicBezTo>
                  <a:cubicBezTo>
                    <a:pt x="1574956" y="1889858"/>
                    <a:pt x="1567336" y="1898907"/>
                    <a:pt x="1565432" y="1894144"/>
                  </a:cubicBezTo>
                  <a:cubicBezTo>
                    <a:pt x="1572099" y="1890810"/>
                    <a:pt x="1583053" y="1890334"/>
                    <a:pt x="1587815" y="1883190"/>
                  </a:cubicBezTo>
                  <a:cubicBezTo>
                    <a:pt x="1585910" y="1881762"/>
                    <a:pt x="1582100" y="1884143"/>
                    <a:pt x="1581148" y="1879857"/>
                  </a:cubicBezTo>
                  <a:cubicBezTo>
                    <a:pt x="1579957" y="1879143"/>
                    <a:pt x="1578052" y="1879976"/>
                    <a:pt x="1576207" y="1880750"/>
                  </a:cubicBezTo>
                  <a:lnTo>
                    <a:pt x="1572340" y="1881201"/>
                  </a:lnTo>
                  <a:lnTo>
                    <a:pt x="1583529" y="1873665"/>
                  </a:lnTo>
                  <a:cubicBezTo>
                    <a:pt x="1579719" y="1867474"/>
                    <a:pt x="1569718" y="1876047"/>
                    <a:pt x="1562098" y="1879380"/>
                  </a:cubicBezTo>
                  <a:cubicBezTo>
                    <a:pt x="1564003" y="1870331"/>
                    <a:pt x="1541619" y="1878904"/>
                    <a:pt x="1547334" y="1885571"/>
                  </a:cubicBezTo>
                  <a:lnTo>
                    <a:pt x="1539714" y="1890334"/>
                  </a:lnTo>
                  <a:cubicBezTo>
                    <a:pt x="1537333" y="1884143"/>
                    <a:pt x="1526379" y="1896525"/>
                    <a:pt x="1521616" y="1898430"/>
                  </a:cubicBezTo>
                  <a:cubicBezTo>
                    <a:pt x="1518759" y="1894620"/>
                    <a:pt x="1529236" y="1891763"/>
                    <a:pt x="1526855" y="1887953"/>
                  </a:cubicBezTo>
                  <a:cubicBezTo>
                    <a:pt x="1524950" y="1886048"/>
                    <a:pt x="1519711" y="1891763"/>
                    <a:pt x="1517807" y="1890334"/>
                  </a:cubicBezTo>
                  <a:cubicBezTo>
                    <a:pt x="1516378" y="1892239"/>
                    <a:pt x="1516854" y="1894620"/>
                    <a:pt x="1517807" y="1896525"/>
                  </a:cubicBezTo>
                  <a:cubicBezTo>
                    <a:pt x="1503519" y="1902716"/>
                    <a:pt x="1498756" y="1910813"/>
                    <a:pt x="1484945" y="1916528"/>
                  </a:cubicBezTo>
                  <a:cubicBezTo>
                    <a:pt x="1490184" y="1911289"/>
                    <a:pt x="1486850" y="1910813"/>
                    <a:pt x="1480659" y="1913194"/>
                  </a:cubicBezTo>
                  <a:cubicBezTo>
                    <a:pt x="1482564" y="1909384"/>
                    <a:pt x="1489231" y="1902716"/>
                    <a:pt x="1492565" y="1902716"/>
                  </a:cubicBezTo>
                  <a:cubicBezTo>
                    <a:pt x="1494470" y="1899383"/>
                    <a:pt x="1490660" y="1895573"/>
                    <a:pt x="1491613" y="1891763"/>
                  </a:cubicBezTo>
                  <a:cubicBezTo>
                    <a:pt x="1486850" y="1888905"/>
                    <a:pt x="1483993" y="1897002"/>
                    <a:pt x="1479230" y="1895097"/>
                  </a:cubicBezTo>
                  <a:cubicBezTo>
                    <a:pt x="1483993" y="1889382"/>
                    <a:pt x="1503043" y="1876999"/>
                    <a:pt x="1511615" y="1876999"/>
                  </a:cubicBezTo>
                  <a:cubicBezTo>
                    <a:pt x="1516854" y="1873665"/>
                    <a:pt x="1510663" y="1868903"/>
                    <a:pt x="1518759" y="1865569"/>
                  </a:cubicBezTo>
                  <a:cubicBezTo>
                    <a:pt x="1517807" y="1860807"/>
                    <a:pt x="1512091" y="1867474"/>
                    <a:pt x="1510663" y="1863188"/>
                  </a:cubicBezTo>
                  <a:cubicBezTo>
                    <a:pt x="1512091" y="1857949"/>
                    <a:pt x="1530665" y="1859854"/>
                    <a:pt x="1526379" y="1852234"/>
                  </a:cubicBezTo>
                  <a:cubicBezTo>
                    <a:pt x="1532094" y="1850329"/>
                    <a:pt x="1529236" y="1853663"/>
                    <a:pt x="1529236" y="1856520"/>
                  </a:cubicBezTo>
                  <a:cubicBezTo>
                    <a:pt x="1539238" y="1856520"/>
                    <a:pt x="1555906" y="1843185"/>
                    <a:pt x="1566384" y="1839851"/>
                  </a:cubicBezTo>
                  <a:cubicBezTo>
                    <a:pt x="1569718" y="1837470"/>
                    <a:pt x="1564003" y="1834613"/>
                    <a:pt x="1562098" y="1836518"/>
                  </a:cubicBezTo>
                  <a:cubicBezTo>
                    <a:pt x="1564479" y="1831279"/>
                    <a:pt x="1571623" y="1826993"/>
                    <a:pt x="1569241" y="1821754"/>
                  </a:cubicBezTo>
                  <a:cubicBezTo>
                    <a:pt x="1572575" y="1820325"/>
                    <a:pt x="1572575" y="1826040"/>
                    <a:pt x="1576385" y="1823183"/>
                  </a:cubicBezTo>
                  <a:cubicBezTo>
                    <a:pt x="1575909" y="1818897"/>
                    <a:pt x="1574956" y="1806514"/>
                    <a:pt x="1587815" y="1802704"/>
                  </a:cubicBezTo>
                  <a:cubicBezTo>
                    <a:pt x="1587815" y="1796037"/>
                    <a:pt x="1589720" y="1807466"/>
                    <a:pt x="1581624" y="1809371"/>
                  </a:cubicBezTo>
                  <a:lnTo>
                    <a:pt x="1583529" y="1812705"/>
                  </a:lnTo>
                  <a:cubicBezTo>
                    <a:pt x="1589244" y="1813658"/>
                    <a:pt x="1601150" y="1806038"/>
                    <a:pt x="1603055" y="1800799"/>
                  </a:cubicBezTo>
                  <a:cubicBezTo>
                    <a:pt x="1608770" y="1798894"/>
                    <a:pt x="1604484" y="1804133"/>
                    <a:pt x="1609723" y="1800799"/>
                  </a:cubicBezTo>
                  <a:cubicBezTo>
                    <a:pt x="1611151" y="1803657"/>
                    <a:pt x="1607341" y="1805561"/>
                    <a:pt x="1604484" y="1805561"/>
                  </a:cubicBezTo>
                  <a:cubicBezTo>
                    <a:pt x="1608294" y="1810800"/>
                    <a:pt x="1609723" y="1804133"/>
                    <a:pt x="1616390" y="1801275"/>
                  </a:cubicBezTo>
                  <a:cubicBezTo>
                    <a:pt x="1618295" y="1799370"/>
                    <a:pt x="1615914" y="1797942"/>
                    <a:pt x="1614961" y="1796037"/>
                  </a:cubicBezTo>
                  <a:cubicBezTo>
                    <a:pt x="1613533" y="1794608"/>
                    <a:pt x="1610675" y="1797465"/>
                    <a:pt x="1608294" y="1798418"/>
                  </a:cubicBezTo>
                  <a:cubicBezTo>
                    <a:pt x="1607341" y="1790798"/>
                    <a:pt x="1621629" y="1794608"/>
                    <a:pt x="1619248" y="1798894"/>
                  </a:cubicBezTo>
                  <a:cubicBezTo>
                    <a:pt x="1625915" y="1788416"/>
                    <a:pt x="1632583" y="1789845"/>
                    <a:pt x="1641631" y="1782225"/>
                  </a:cubicBezTo>
                  <a:cubicBezTo>
                    <a:pt x="1646394" y="1784607"/>
                    <a:pt x="1642108" y="1786988"/>
                    <a:pt x="1642108" y="1792226"/>
                  </a:cubicBezTo>
                  <a:cubicBezTo>
                    <a:pt x="1630678" y="1797465"/>
                    <a:pt x="1627344" y="1797465"/>
                    <a:pt x="1621153" y="1802228"/>
                  </a:cubicBezTo>
                  <a:cubicBezTo>
                    <a:pt x="1623058" y="1802704"/>
                    <a:pt x="1624486" y="1803657"/>
                    <a:pt x="1625439" y="1805561"/>
                  </a:cubicBezTo>
                  <a:cubicBezTo>
                    <a:pt x="1620676" y="1808419"/>
                    <a:pt x="1623534" y="1803180"/>
                    <a:pt x="1618295" y="1804133"/>
                  </a:cubicBezTo>
                  <a:cubicBezTo>
                    <a:pt x="1614485" y="1806514"/>
                    <a:pt x="1614961" y="1808895"/>
                    <a:pt x="1610675" y="1808895"/>
                  </a:cubicBezTo>
                  <a:cubicBezTo>
                    <a:pt x="1608294" y="1814134"/>
                    <a:pt x="1606389" y="1819373"/>
                    <a:pt x="1606389" y="1824611"/>
                  </a:cubicBezTo>
                  <a:cubicBezTo>
                    <a:pt x="1609723" y="1824611"/>
                    <a:pt x="1614961" y="1820801"/>
                    <a:pt x="1616390" y="1826993"/>
                  </a:cubicBezTo>
                  <a:cubicBezTo>
                    <a:pt x="1635440" y="1802704"/>
                    <a:pt x="1664491" y="1824611"/>
                    <a:pt x="1682589" y="1796513"/>
                  </a:cubicBezTo>
                  <a:cubicBezTo>
                    <a:pt x="1686399" y="1800799"/>
                    <a:pt x="1674969" y="1804133"/>
                    <a:pt x="1673540" y="1807943"/>
                  </a:cubicBezTo>
                  <a:cubicBezTo>
                    <a:pt x="1675921" y="1810800"/>
                    <a:pt x="1682113" y="1805085"/>
                    <a:pt x="1686875" y="1802704"/>
                  </a:cubicBezTo>
                  <a:cubicBezTo>
                    <a:pt x="1685446" y="1810324"/>
                    <a:pt x="1692590" y="1804133"/>
                    <a:pt x="1697829" y="1803180"/>
                  </a:cubicBezTo>
                  <a:cubicBezTo>
                    <a:pt x="1696876" y="1805085"/>
                    <a:pt x="1699734" y="1806990"/>
                    <a:pt x="1695448" y="1808895"/>
                  </a:cubicBezTo>
                  <a:cubicBezTo>
                    <a:pt x="1701163" y="1808419"/>
                    <a:pt x="1707354" y="1807943"/>
                    <a:pt x="1710211" y="1814610"/>
                  </a:cubicBezTo>
                  <a:cubicBezTo>
                    <a:pt x="1705925" y="1817944"/>
                    <a:pt x="1705925" y="1812229"/>
                    <a:pt x="1701163" y="1816992"/>
                  </a:cubicBezTo>
                  <a:cubicBezTo>
                    <a:pt x="1708306" y="1815087"/>
                    <a:pt x="1711164" y="1822706"/>
                    <a:pt x="1719736" y="1816039"/>
                  </a:cubicBezTo>
                  <a:cubicBezTo>
                    <a:pt x="1717355" y="1818897"/>
                    <a:pt x="1708783" y="1828898"/>
                    <a:pt x="1700210" y="1830803"/>
                  </a:cubicBezTo>
                  <a:cubicBezTo>
                    <a:pt x="1697353" y="1833184"/>
                    <a:pt x="1703068" y="1836041"/>
                    <a:pt x="1696876" y="1838423"/>
                  </a:cubicBezTo>
                  <a:cubicBezTo>
                    <a:pt x="1704496" y="1841280"/>
                    <a:pt x="1708306" y="1829374"/>
                    <a:pt x="1715450" y="1825564"/>
                  </a:cubicBezTo>
                  <a:cubicBezTo>
                    <a:pt x="1715926" y="1826517"/>
                    <a:pt x="1714021" y="1827469"/>
                    <a:pt x="1713069" y="1828422"/>
                  </a:cubicBezTo>
                  <a:cubicBezTo>
                    <a:pt x="1714021" y="1829374"/>
                    <a:pt x="1715450" y="1827945"/>
                    <a:pt x="1716879" y="1827469"/>
                  </a:cubicBezTo>
                  <a:cubicBezTo>
                    <a:pt x="1717831" y="1829374"/>
                    <a:pt x="1712593" y="1831279"/>
                    <a:pt x="1714498" y="1833184"/>
                  </a:cubicBezTo>
                  <a:cubicBezTo>
                    <a:pt x="1717355" y="1834613"/>
                    <a:pt x="1723070" y="1828422"/>
                    <a:pt x="1722594" y="1826517"/>
                  </a:cubicBezTo>
                  <a:cubicBezTo>
                    <a:pt x="1725928" y="1826040"/>
                    <a:pt x="1727356" y="1829374"/>
                    <a:pt x="1732119" y="1825088"/>
                  </a:cubicBezTo>
                  <a:cubicBezTo>
                    <a:pt x="1732595" y="1828422"/>
                    <a:pt x="1729261" y="1831279"/>
                    <a:pt x="1729738" y="1834137"/>
                  </a:cubicBezTo>
                  <a:cubicBezTo>
                    <a:pt x="1727356" y="1834613"/>
                    <a:pt x="1725451" y="1833660"/>
                    <a:pt x="1724023" y="1831755"/>
                  </a:cubicBezTo>
                  <a:cubicBezTo>
                    <a:pt x="1716879" y="1843185"/>
                    <a:pt x="1686399" y="1856044"/>
                    <a:pt x="1681160" y="1865569"/>
                  </a:cubicBezTo>
                  <a:cubicBezTo>
                    <a:pt x="1681636" y="1864140"/>
                    <a:pt x="1684018" y="1862712"/>
                    <a:pt x="1682113" y="1860807"/>
                  </a:cubicBezTo>
                  <a:cubicBezTo>
                    <a:pt x="1676874" y="1862712"/>
                    <a:pt x="1680684" y="1865093"/>
                    <a:pt x="1678303" y="1867474"/>
                  </a:cubicBezTo>
                  <a:cubicBezTo>
                    <a:pt x="1670206" y="1866998"/>
                    <a:pt x="1662110" y="1872713"/>
                    <a:pt x="1656395" y="1879380"/>
                  </a:cubicBezTo>
                  <a:cubicBezTo>
                    <a:pt x="1657824" y="1867950"/>
                    <a:pt x="1640203" y="1883190"/>
                    <a:pt x="1635916" y="1876999"/>
                  </a:cubicBezTo>
                  <a:cubicBezTo>
                    <a:pt x="1630202" y="1879380"/>
                    <a:pt x="1627344" y="1882238"/>
                    <a:pt x="1631154" y="1885571"/>
                  </a:cubicBezTo>
                  <a:cubicBezTo>
                    <a:pt x="1640679" y="1883666"/>
                    <a:pt x="1647346" y="1877952"/>
                    <a:pt x="1654966" y="1876999"/>
                  </a:cubicBezTo>
                  <a:cubicBezTo>
                    <a:pt x="1656871" y="1883666"/>
                    <a:pt x="1643060" y="1883190"/>
                    <a:pt x="1641631" y="1888429"/>
                  </a:cubicBezTo>
                  <a:cubicBezTo>
                    <a:pt x="1661634" y="1885095"/>
                    <a:pt x="1685446" y="1863188"/>
                    <a:pt x="1705925" y="1860807"/>
                  </a:cubicBezTo>
                  <a:cubicBezTo>
                    <a:pt x="1708783" y="1862712"/>
                    <a:pt x="1698305" y="1864140"/>
                    <a:pt x="1701163" y="1866522"/>
                  </a:cubicBezTo>
                  <a:cubicBezTo>
                    <a:pt x="1705449" y="1866998"/>
                    <a:pt x="1713069" y="1858902"/>
                    <a:pt x="1716879" y="1861283"/>
                  </a:cubicBezTo>
                  <a:cubicBezTo>
                    <a:pt x="1718308" y="1856520"/>
                    <a:pt x="1720213" y="1851758"/>
                    <a:pt x="1724499" y="1847472"/>
                  </a:cubicBezTo>
                  <a:cubicBezTo>
                    <a:pt x="1721641" y="1850329"/>
                    <a:pt x="1717831" y="1845090"/>
                    <a:pt x="1712116" y="1847472"/>
                  </a:cubicBezTo>
                  <a:cubicBezTo>
                    <a:pt x="1713069" y="1843662"/>
                    <a:pt x="1723070" y="1840328"/>
                    <a:pt x="1727833" y="1836518"/>
                  </a:cubicBezTo>
                  <a:cubicBezTo>
                    <a:pt x="1738310" y="1838899"/>
                    <a:pt x="1749264" y="1824611"/>
                    <a:pt x="1761646" y="1814610"/>
                  </a:cubicBezTo>
                  <a:cubicBezTo>
                    <a:pt x="1759741" y="1814134"/>
                    <a:pt x="1758313" y="1813182"/>
                    <a:pt x="1757360" y="1811277"/>
                  </a:cubicBezTo>
                  <a:cubicBezTo>
                    <a:pt x="1764980" y="1806514"/>
                    <a:pt x="1768790" y="1795560"/>
                    <a:pt x="1774981" y="1787464"/>
                  </a:cubicBezTo>
                  <a:cubicBezTo>
                    <a:pt x="1778315" y="1786035"/>
                    <a:pt x="1774029" y="1792703"/>
                    <a:pt x="1771171" y="1794132"/>
                  </a:cubicBezTo>
                  <a:cubicBezTo>
                    <a:pt x="1778315" y="1797465"/>
                    <a:pt x="1780220" y="1787940"/>
                    <a:pt x="1784030" y="1785083"/>
                  </a:cubicBezTo>
                  <a:cubicBezTo>
                    <a:pt x="1784506" y="1787940"/>
                    <a:pt x="1781173" y="1790321"/>
                    <a:pt x="1785459" y="1790321"/>
                  </a:cubicBezTo>
                  <a:cubicBezTo>
                    <a:pt x="1791174" y="1785559"/>
                    <a:pt x="1794031" y="1780797"/>
                    <a:pt x="1792603" y="1775558"/>
                  </a:cubicBezTo>
                  <a:cubicBezTo>
                    <a:pt x="1797365" y="1774129"/>
                    <a:pt x="1800699" y="1770795"/>
                    <a:pt x="1804033" y="1766985"/>
                  </a:cubicBezTo>
                  <a:cubicBezTo>
                    <a:pt x="1792126" y="1764604"/>
                    <a:pt x="1780220" y="1781273"/>
                    <a:pt x="1773553" y="1781273"/>
                  </a:cubicBezTo>
                  <a:cubicBezTo>
                    <a:pt x="1772124" y="1784607"/>
                    <a:pt x="1768314" y="1794608"/>
                    <a:pt x="1763551" y="1788893"/>
                  </a:cubicBezTo>
                  <a:cubicBezTo>
                    <a:pt x="1761646" y="1790798"/>
                    <a:pt x="1761170" y="1792703"/>
                    <a:pt x="1761170" y="1794608"/>
                  </a:cubicBezTo>
                  <a:cubicBezTo>
                    <a:pt x="1758313" y="1796989"/>
                    <a:pt x="1760218" y="1785083"/>
                    <a:pt x="1753074" y="1792226"/>
                  </a:cubicBezTo>
                  <a:cubicBezTo>
                    <a:pt x="1750693" y="1789369"/>
                    <a:pt x="1754503" y="1786988"/>
                    <a:pt x="1758313" y="1784607"/>
                  </a:cubicBezTo>
                  <a:cubicBezTo>
                    <a:pt x="1759741" y="1788416"/>
                    <a:pt x="1763075" y="1788893"/>
                    <a:pt x="1766885" y="1787940"/>
                  </a:cubicBezTo>
                  <a:cubicBezTo>
                    <a:pt x="1770219" y="1785083"/>
                    <a:pt x="1766409" y="1778415"/>
                    <a:pt x="1762123" y="1780797"/>
                  </a:cubicBezTo>
                  <a:cubicBezTo>
                    <a:pt x="1759741" y="1779368"/>
                    <a:pt x="1774029" y="1773653"/>
                    <a:pt x="1766885" y="1775081"/>
                  </a:cubicBezTo>
                  <a:cubicBezTo>
                    <a:pt x="1771171" y="1769843"/>
                    <a:pt x="1784030" y="1766985"/>
                    <a:pt x="1782125" y="1759841"/>
                  </a:cubicBezTo>
                  <a:cubicBezTo>
                    <a:pt x="1765456" y="1760318"/>
                    <a:pt x="1751645" y="1770795"/>
                    <a:pt x="1739739" y="1778415"/>
                  </a:cubicBezTo>
                  <a:cubicBezTo>
                    <a:pt x="1734976" y="1780320"/>
                    <a:pt x="1736881" y="1777939"/>
                    <a:pt x="1735453" y="1775081"/>
                  </a:cubicBezTo>
                  <a:cubicBezTo>
                    <a:pt x="1730214" y="1778892"/>
                    <a:pt x="1726404" y="1778892"/>
                    <a:pt x="1722118" y="1780320"/>
                  </a:cubicBezTo>
                  <a:cubicBezTo>
                    <a:pt x="1724975" y="1777463"/>
                    <a:pt x="1723070" y="1774605"/>
                    <a:pt x="1726880" y="1771748"/>
                  </a:cubicBezTo>
                  <a:cubicBezTo>
                    <a:pt x="1723546" y="1770319"/>
                    <a:pt x="1716879" y="1776986"/>
                    <a:pt x="1712593" y="1778892"/>
                  </a:cubicBezTo>
                  <a:cubicBezTo>
                    <a:pt x="1711640" y="1773176"/>
                    <a:pt x="1696876" y="1780320"/>
                    <a:pt x="1692590" y="1774605"/>
                  </a:cubicBezTo>
                  <a:cubicBezTo>
                    <a:pt x="1683541" y="1781273"/>
                    <a:pt x="1665920" y="1789369"/>
                    <a:pt x="1658300" y="1798418"/>
                  </a:cubicBezTo>
                  <a:cubicBezTo>
                    <a:pt x="1650680" y="1797465"/>
                    <a:pt x="1642584" y="1800799"/>
                    <a:pt x="1639726" y="1808419"/>
                  </a:cubicBezTo>
                  <a:cubicBezTo>
                    <a:pt x="1636393" y="1809371"/>
                    <a:pt x="1636393" y="1803657"/>
                    <a:pt x="1633059" y="1805085"/>
                  </a:cubicBezTo>
                  <a:cubicBezTo>
                    <a:pt x="1649251" y="1800799"/>
                    <a:pt x="1668778" y="1782702"/>
                    <a:pt x="1686875" y="1775081"/>
                  </a:cubicBezTo>
                  <a:cubicBezTo>
                    <a:pt x="1688780" y="1773176"/>
                    <a:pt x="1686399" y="1771748"/>
                    <a:pt x="1685446" y="1769843"/>
                  </a:cubicBezTo>
                  <a:cubicBezTo>
                    <a:pt x="1690685" y="1771748"/>
                    <a:pt x="1695448" y="1765557"/>
                    <a:pt x="1698305" y="1763652"/>
                  </a:cubicBezTo>
                  <a:cubicBezTo>
                    <a:pt x="1691638" y="1760794"/>
                    <a:pt x="1677826" y="1769843"/>
                    <a:pt x="1671635" y="1774129"/>
                  </a:cubicBezTo>
                  <a:cubicBezTo>
                    <a:pt x="1668301" y="1771272"/>
                    <a:pt x="1663539" y="1771272"/>
                    <a:pt x="1660681" y="1767462"/>
                  </a:cubicBezTo>
                  <a:cubicBezTo>
                    <a:pt x="1664491" y="1767462"/>
                    <a:pt x="1668778" y="1765080"/>
                    <a:pt x="1671159" y="1767462"/>
                  </a:cubicBezTo>
                  <a:cubicBezTo>
                    <a:pt x="1683065" y="1750317"/>
                    <a:pt x="1702115" y="1758413"/>
                    <a:pt x="1710688" y="1741744"/>
                  </a:cubicBezTo>
                  <a:cubicBezTo>
                    <a:pt x="1713069" y="1740791"/>
                    <a:pt x="1713545" y="1743649"/>
                    <a:pt x="1714974" y="1745078"/>
                  </a:cubicBezTo>
                  <a:cubicBezTo>
                    <a:pt x="1718784" y="1743173"/>
                    <a:pt x="1718784" y="1740791"/>
                    <a:pt x="1718784" y="1738410"/>
                  </a:cubicBezTo>
                  <a:cubicBezTo>
                    <a:pt x="1720213" y="1736982"/>
                    <a:pt x="1722118" y="1743173"/>
                    <a:pt x="1723070" y="1738410"/>
                  </a:cubicBezTo>
                  <a:cubicBezTo>
                    <a:pt x="1726880" y="1738410"/>
                    <a:pt x="1724975" y="1743649"/>
                    <a:pt x="1731166" y="1740791"/>
                  </a:cubicBezTo>
                  <a:cubicBezTo>
                    <a:pt x="1732595" y="1739363"/>
                    <a:pt x="1732119" y="1737458"/>
                    <a:pt x="1734024" y="1736029"/>
                  </a:cubicBezTo>
                  <a:cubicBezTo>
                    <a:pt x="1732119" y="1735553"/>
                    <a:pt x="1729738" y="1735077"/>
                    <a:pt x="1727356" y="1736029"/>
                  </a:cubicBezTo>
                  <a:cubicBezTo>
                    <a:pt x="1730214" y="1732695"/>
                    <a:pt x="1743073" y="1727933"/>
                    <a:pt x="1746406" y="1733172"/>
                  </a:cubicBezTo>
                  <a:lnTo>
                    <a:pt x="1740215" y="1736982"/>
                  </a:lnTo>
                  <a:cubicBezTo>
                    <a:pt x="1742120" y="1739363"/>
                    <a:pt x="1745454" y="1736982"/>
                    <a:pt x="1749264" y="1734600"/>
                  </a:cubicBezTo>
                  <a:cubicBezTo>
                    <a:pt x="1749740" y="1737934"/>
                    <a:pt x="1750216" y="1738410"/>
                    <a:pt x="1753074" y="1739839"/>
                  </a:cubicBezTo>
                  <a:cubicBezTo>
                    <a:pt x="1756408" y="1738410"/>
                    <a:pt x="1757360" y="1736029"/>
                    <a:pt x="1755455" y="1734124"/>
                  </a:cubicBezTo>
                  <a:cubicBezTo>
                    <a:pt x="1757836" y="1733648"/>
                    <a:pt x="1759741" y="1734600"/>
                    <a:pt x="1761170" y="1736505"/>
                  </a:cubicBezTo>
                  <a:cubicBezTo>
                    <a:pt x="1751645" y="1743173"/>
                    <a:pt x="1736881" y="1749364"/>
                    <a:pt x="1730690" y="1756984"/>
                  </a:cubicBezTo>
                  <a:cubicBezTo>
                    <a:pt x="1734024" y="1759365"/>
                    <a:pt x="1731643" y="1761746"/>
                    <a:pt x="1733548" y="1764128"/>
                  </a:cubicBezTo>
                  <a:cubicBezTo>
                    <a:pt x="1739739" y="1766509"/>
                    <a:pt x="1750216" y="1757460"/>
                    <a:pt x="1757836" y="1756508"/>
                  </a:cubicBezTo>
                  <a:cubicBezTo>
                    <a:pt x="1753074" y="1753650"/>
                    <a:pt x="1755931" y="1753650"/>
                    <a:pt x="1760218" y="1753650"/>
                  </a:cubicBezTo>
                  <a:cubicBezTo>
                    <a:pt x="1762123" y="1752222"/>
                    <a:pt x="1762599" y="1746030"/>
                    <a:pt x="1758313" y="1747459"/>
                  </a:cubicBezTo>
                  <a:cubicBezTo>
                    <a:pt x="1761170" y="1744125"/>
                    <a:pt x="1760694" y="1740791"/>
                    <a:pt x="1762123" y="1737458"/>
                  </a:cubicBezTo>
                  <a:cubicBezTo>
                    <a:pt x="1774981" y="1729361"/>
                    <a:pt x="1773076" y="1740791"/>
                    <a:pt x="1784983" y="1733648"/>
                  </a:cubicBezTo>
                  <a:cubicBezTo>
                    <a:pt x="1786411" y="1734600"/>
                    <a:pt x="1784506" y="1736029"/>
                    <a:pt x="1785459" y="1737458"/>
                  </a:cubicBezTo>
                  <a:cubicBezTo>
                    <a:pt x="1791174" y="1730314"/>
                    <a:pt x="1792126" y="1731743"/>
                    <a:pt x="1799746" y="1730314"/>
                  </a:cubicBezTo>
                  <a:cubicBezTo>
                    <a:pt x="1802128" y="1727933"/>
                    <a:pt x="1794984" y="1725551"/>
                    <a:pt x="1793079" y="1724123"/>
                  </a:cubicBezTo>
                  <a:cubicBezTo>
                    <a:pt x="1787364" y="1732695"/>
                    <a:pt x="1770695" y="1730314"/>
                    <a:pt x="1759741" y="1734124"/>
                  </a:cubicBezTo>
                  <a:cubicBezTo>
                    <a:pt x="1766409" y="1728409"/>
                    <a:pt x="1771171" y="1722218"/>
                    <a:pt x="1772600" y="1716027"/>
                  </a:cubicBezTo>
                  <a:lnTo>
                    <a:pt x="1775934" y="1721265"/>
                  </a:lnTo>
                  <a:cubicBezTo>
                    <a:pt x="1780696" y="1718884"/>
                    <a:pt x="1778791" y="1716027"/>
                    <a:pt x="1783554" y="1713645"/>
                  </a:cubicBezTo>
                  <a:cubicBezTo>
                    <a:pt x="1783078" y="1714598"/>
                    <a:pt x="1783078" y="1716027"/>
                    <a:pt x="1784030" y="1717455"/>
                  </a:cubicBezTo>
                  <a:cubicBezTo>
                    <a:pt x="1789745" y="1712216"/>
                    <a:pt x="1788793" y="1714598"/>
                    <a:pt x="1794984" y="1712216"/>
                  </a:cubicBezTo>
                  <a:cubicBezTo>
                    <a:pt x="1798794" y="1710311"/>
                    <a:pt x="1798794" y="1707930"/>
                    <a:pt x="1798794" y="1705549"/>
                  </a:cubicBezTo>
                  <a:cubicBezTo>
                    <a:pt x="1792126" y="1708407"/>
                    <a:pt x="1785935" y="1709835"/>
                    <a:pt x="1779744" y="1711740"/>
                  </a:cubicBezTo>
                  <a:cubicBezTo>
                    <a:pt x="1781649" y="1707930"/>
                    <a:pt x="1792126" y="1701739"/>
                    <a:pt x="1784983" y="1700787"/>
                  </a:cubicBezTo>
                  <a:cubicBezTo>
                    <a:pt x="1783078" y="1702215"/>
                    <a:pt x="1784983" y="1703644"/>
                    <a:pt x="1785459" y="1705073"/>
                  </a:cubicBezTo>
                  <a:cubicBezTo>
                    <a:pt x="1774981" y="1706502"/>
                    <a:pt x="1763551" y="1711264"/>
                    <a:pt x="1762123" y="1720789"/>
                  </a:cubicBezTo>
                  <a:cubicBezTo>
                    <a:pt x="1754979" y="1726028"/>
                    <a:pt x="1766885" y="1709359"/>
                    <a:pt x="1754979" y="1716503"/>
                  </a:cubicBezTo>
                  <a:cubicBezTo>
                    <a:pt x="1759265" y="1707454"/>
                    <a:pt x="1769743" y="1703644"/>
                    <a:pt x="1781173" y="1696024"/>
                  </a:cubicBezTo>
                  <a:cubicBezTo>
                    <a:pt x="1774981" y="1696500"/>
                    <a:pt x="1784030" y="1691262"/>
                    <a:pt x="1779268" y="1692690"/>
                  </a:cubicBezTo>
                  <a:cubicBezTo>
                    <a:pt x="1779744" y="1691262"/>
                    <a:pt x="1790221" y="1689833"/>
                    <a:pt x="1785935" y="1684118"/>
                  </a:cubicBezTo>
                  <a:cubicBezTo>
                    <a:pt x="1792603" y="1680784"/>
                    <a:pt x="1792603" y="1680784"/>
                    <a:pt x="1797841" y="1676498"/>
                  </a:cubicBezTo>
                  <a:cubicBezTo>
                    <a:pt x="1769743" y="1690785"/>
                    <a:pt x="1741644" y="1711264"/>
                    <a:pt x="1713545" y="1720789"/>
                  </a:cubicBezTo>
                  <a:cubicBezTo>
                    <a:pt x="1712116" y="1726028"/>
                    <a:pt x="1706878" y="1727933"/>
                    <a:pt x="1702115" y="1729361"/>
                  </a:cubicBezTo>
                  <a:cubicBezTo>
                    <a:pt x="1698781" y="1731267"/>
                    <a:pt x="1704973" y="1734124"/>
                    <a:pt x="1704973" y="1736505"/>
                  </a:cubicBezTo>
                  <a:cubicBezTo>
                    <a:pt x="1700686" y="1737934"/>
                    <a:pt x="1699734" y="1739839"/>
                    <a:pt x="1702591" y="1742220"/>
                  </a:cubicBezTo>
                  <a:cubicBezTo>
                    <a:pt x="1698781" y="1744125"/>
                    <a:pt x="1694971" y="1746030"/>
                    <a:pt x="1693543" y="1741744"/>
                  </a:cubicBezTo>
                  <a:cubicBezTo>
                    <a:pt x="1712116" y="1731267"/>
                    <a:pt x="1684494" y="1731743"/>
                    <a:pt x="1675921" y="1737934"/>
                  </a:cubicBezTo>
                  <a:cubicBezTo>
                    <a:pt x="1677350" y="1734124"/>
                    <a:pt x="1668778" y="1734600"/>
                    <a:pt x="1677350" y="1730790"/>
                  </a:cubicBezTo>
                  <a:cubicBezTo>
                    <a:pt x="1663539" y="1732219"/>
                    <a:pt x="1666396" y="1746030"/>
                    <a:pt x="1657824" y="1745554"/>
                  </a:cubicBezTo>
                  <a:cubicBezTo>
                    <a:pt x="1656871" y="1741268"/>
                    <a:pt x="1660205" y="1743173"/>
                    <a:pt x="1664491" y="1739839"/>
                  </a:cubicBezTo>
                  <a:lnTo>
                    <a:pt x="1661634" y="1735553"/>
                  </a:lnTo>
                  <a:cubicBezTo>
                    <a:pt x="1656871" y="1737934"/>
                    <a:pt x="1658776" y="1740315"/>
                    <a:pt x="1653538" y="1742220"/>
                  </a:cubicBezTo>
                  <a:cubicBezTo>
                    <a:pt x="1650204" y="1740791"/>
                    <a:pt x="1648299" y="1737934"/>
                    <a:pt x="1643060" y="1742220"/>
                  </a:cubicBezTo>
                  <a:cubicBezTo>
                    <a:pt x="1643536" y="1739839"/>
                    <a:pt x="1642108" y="1737458"/>
                    <a:pt x="1642584" y="1735077"/>
                  </a:cubicBezTo>
                  <a:cubicBezTo>
                    <a:pt x="1644965" y="1735077"/>
                    <a:pt x="1647346" y="1734124"/>
                    <a:pt x="1650680" y="1731743"/>
                  </a:cubicBezTo>
                  <a:cubicBezTo>
                    <a:pt x="1642584" y="1747935"/>
                    <a:pt x="1680208" y="1728409"/>
                    <a:pt x="1681160" y="1720313"/>
                  </a:cubicBezTo>
                  <a:cubicBezTo>
                    <a:pt x="1677826" y="1719837"/>
                    <a:pt x="1669254" y="1727456"/>
                    <a:pt x="1666873" y="1730314"/>
                  </a:cubicBezTo>
                  <a:cubicBezTo>
                    <a:pt x="1665920" y="1726980"/>
                    <a:pt x="1657348" y="1728885"/>
                    <a:pt x="1650680" y="1731267"/>
                  </a:cubicBezTo>
                  <a:cubicBezTo>
                    <a:pt x="1651156" y="1728885"/>
                    <a:pt x="1649728" y="1726504"/>
                    <a:pt x="1650204" y="1724123"/>
                  </a:cubicBezTo>
                  <a:cubicBezTo>
                    <a:pt x="1653061" y="1725075"/>
                    <a:pt x="1655443" y="1727456"/>
                    <a:pt x="1659729" y="1725551"/>
                  </a:cubicBezTo>
                  <a:cubicBezTo>
                    <a:pt x="1657824" y="1718884"/>
                    <a:pt x="1664968" y="1724599"/>
                    <a:pt x="1667349" y="1717932"/>
                  </a:cubicBezTo>
                  <a:cubicBezTo>
                    <a:pt x="1671159" y="1716979"/>
                    <a:pt x="1671635" y="1717932"/>
                    <a:pt x="1671159" y="1720313"/>
                  </a:cubicBezTo>
                  <a:cubicBezTo>
                    <a:pt x="1678303" y="1716979"/>
                    <a:pt x="1678303" y="1713645"/>
                    <a:pt x="1684494" y="1712216"/>
                  </a:cubicBezTo>
                  <a:cubicBezTo>
                    <a:pt x="1688304" y="1709359"/>
                    <a:pt x="1681636" y="1711740"/>
                    <a:pt x="1681636" y="1707930"/>
                  </a:cubicBezTo>
                  <a:cubicBezTo>
                    <a:pt x="1702115" y="1696976"/>
                    <a:pt x="1711164" y="1696024"/>
                    <a:pt x="1724975" y="1687452"/>
                  </a:cubicBezTo>
                  <a:cubicBezTo>
                    <a:pt x="1730214" y="1691738"/>
                    <a:pt x="1733071" y="1692690"/>
                    <a:pt x="1745454" y="1683642"/>
                  </a:cubicBezTo>
                  <a:cubicBezTo>
                    <a:pt x="1744025" y="1680784"/>
                    <a:pt x="1739263" y="1686499"/>
                    <a:pt x="1738310" y="1682213"/>
                  </a:cubicBezTo>
                  <a:cubicBezTo>
                    <a:pt x="1733548" y="1683165"/>
                    <a:pt x="1732595" y="1689357"/>
                    <a:pt x="1730690" y="1686975"/>
                  </a:cubicBezTo>
                  <a:cubicBezTo>
                    <a:pt x="1728309" y="1682213"/>
                    <a:pt x="1743073" y="1677450"/>
                    <a:pt x="1746406" y="1676022"/>
                  </a:cubicBezTo>
                  <a:cubicBezTo>
                    <a:pt x="1745930" y="1676974"/>
                    <a:pt x="1745930" y="1678403"/>
                    <a:pt x="1746883" y="1679831"/>
                  </a:cubicBezTo>
                  <a:cubicBezTo>
                    <a:pt x="1754503" y="1673640"/>
                    <a:pt x="1759265" y="1667449"/>
                    <a:pt x="1766409" y="1670783"/>
                  </a:cubicBezTo>
                  <a:cubicBezTo>
                    <a:pt x="1782125" y="1665544"/>
                    <a:pt x="1771171" y="1660782"/>
                    <a:pt x="1773553" y="1650304"/>
                  </a:cubicBezTo>
                  <a:cubicBezTo>
                    <a:pt x="1770695" y="1644589"/>
                    <a:pt x="1768314" y="1653638"/>
                    <a:pt x="1766409" y="1648875"/>
                  </a:cubicBezTo>
                  <a:cubicBezTo>
                    <a:pt x="1767838" y="1647923"/>
                    <a:pt x="1766409" y="1646970"/>
                    <a:pt x="1766409" y="1646018"/>
                  </a:cubicBezTo>
                  <a:cubicBezTo>
                    <a:pt x="1769743" y="1645065"/>
                    <a:pt x="1771171" y="1647447"/>
                    <a:pt x="1775458" y="1643637"/>
                  </a:cubicBezTo>
                  <a:cubicBezTo>
                    <a:pt x="1776886" y="1642684"/>
                    <a:pt x="1774981" y="1641255"/>
                    <a:pt x="1776886" y="1639827"/>
                  </a:cubicBezTo>
                  <a:cubicBezTo>
                    <a:pt x="1774505" y="1638874"/>
                    <a:pt x="1771648" y="1639827"/>
                    <a:pt x="1767838" y="1642208"/>
                  </a:cubicBezTo>
                  <a:cubicBezTo>
                    <a:pt x="1764028" y="1639350"/>
                    <a:pt x="1774029" y="1637445"/>
                    <a:pt x="1771171" y="1634588"/>
                  </a:cubicBezTo>
                  <a:cubicBezTo>
                    <a:pt x="1774505" y="1634111"/>
                    <a:pt x="1773076" y="1636493"/>
                    <a:pt x="1773553" y="1637922"/>
                  </a:cubicBezTo>
                  <a:cubicBezTo>
                    <a:pt x="1782601" y="1634588"/>
                    <a:pt x="1778315" y="1627444"/>
                    <a:pt x="1785459" y="1627444"/>
                  </a:cubicBezTo>
                  <a:cubicBezTo>
                    <a:pt x="1782125" y="1634111"/>
                    <a:pt x="1774029" y="1640303"/>
                    <a:pt x="1779744" y="1647447"/>
                  </a:cubicBezTo>
                  <a:cubicBezTo>
                    <a:pt x="1777363" y="1649351"/>
                    <a:pt x="1776410" y="1648399"/>
                    <a:pt x="1774505" y="1649351"/>
                  </a:cubicBezTo>
                  <a:cubicBezTo>
                    <a:pt x="1777839" y="1656495"/>
                    <a:pt x="1774505" y="1658400"/>
                    <a:pt x="1782125" y="1663639"/>
                  </a:cubicBezTo>
                  <a:lnTo>
                    <a:pt x="1794031" y="1656019"/>
                  </a:lnTo>
                  <a:cubicBezTo>
                    <a:pt x="1793079" y="1654114"/>
                    <a:pt x="1790698" y="1655067"/>
                    <a:pt x="1789745" y="1652685"/>
                  </a:cubicBezTo>
                  <a:cubicBezTo>
                    <a:pt x="1794031" y="1649351"/>
                    <a:pt x="1794984" y="1654114"/>
                    <a:pt x="1797841" y="1655067"/>
                  </a:cubicBezTo>
                  <a:cubicBezTo>
                    <a:pt x="1792126" y="1657924"/>
                    <a:pt x="1793079" y="1660782"/>
                    <a:pt x="1786888" y="1663639"/>
                  </a:cubicBezTo>
                  <a:cubicBezTo>
                    <a:pt x="1787840" y="1666020"/>
                    <a:pt x="1789745" y="1664591"/>
                    <a:pt x="1790698" y="1666020"/>
                  </a:cubicBezTo>
                  <a:cubicBezTo>
                    <a:pt x="1796889" y="1660305"/>
                    <a:pt x="1804985" y="1647447"/>
                    <a:pt x="1815939" y="1647447"/>
                  </a:cubicBezTo>
                  <a:cubicBezTo>
                    <a:pt x="1814034" y="1650304"/>
                    <a:pt x="1806414" y="1654114"/>
                    <a:pt x="1810700" y="1655067"/>
                  </a:cubicBezTo>
                  <a:cubicBezTo>
                    <a:pt x="1801175" y="1662686"/>
                    <a:pt x="1792603" y="1666496"/>
                    <a:pt x="1777839" y="1675545"/>
                  </a:cubicBezTo>
                  <a:cubicBezTo>
                    <a:pt x="1783554" y="1681736"/>
                    <a:pt x="1800223" y="1660782"/>
                    <a:pt x="1805938" y="1666973"/>
                  </a:cubicBezTo>
                  <a:cubicBezTo>
                    <a:pt x="1810700" y="1657448"/>
                    <a:pt x="1820701" y="1657924"/>
                    <a:pt x="1832608" y="1647447"/>
                  </a:cubicBezTo>
                  <a:cubicBezTo>
                    <a:pt x="1831179" y="1646494"/>
                    <a:pt x="1829274" y="1646494"/>
                    <a:pt x="1826893" y="1647923"/>
                  </a:cubicBezTo>
                  <a:cubicBezTo>
                    <a:pt x="1824035" y="1645542"/>
                    <a:pt x="1835941" y="1645542"/>
                    <a:pt x="1838799" y="1640303"/>
                  </a:cubicBezTo>
                  <a:cubicBezTo>
                    <a:pt x="1838323" y="1639350"/>
                    <a:pt x="1837370" y="1638874"/>
                    <a:pt x="1835941" y="1639350"/>
                  </a:cubicBezTo>
                  <a:cubicBezTo>
                    <a:pt x="1837370" y="1636969"/>
                    <a:pt x="1846895" y="1636493"/>
                    <a:pt x="1851658" y="1634111"/>
                  </a:cubicBezTo>
                  <a:cubicBezTo>
                    <a:pt x="1854991" y="1628397"/>
                    <a:pt x="1846895" y="1629349"/>
                    <a:pt x="1858325" y="1625539"/>
                  </a:cubicBezTo>
                  <a:cubicBezTo>
                    <a:pt x="1845466" y="1624587"/>
                    <a:pt x="1834036" y="1635064"/>
                    <a:pt x="1822606" y="1644589"/>
                  </a:cubicBezTo>
                  <a:cubicBezTo>
                    <a:pt x="1821654" y="1640303"/>
                    <a:pt x="1816891" y="1646018"/>
                    <a:pt x="1814510" y="1645065"/>
                  </a:cubicBezTo>
                  <a:cubicBezTo>
                    <a:pt x="1818796" y="1637922"/>
                    <a:pt x="1824511" y="1642208"/>
                    <a:pt x="1830703" y="1635064"/>
                  </a:cubicBezTo>
                  <a:cubicBezTo>
                    <a:pt x="1824987" y="1634588"/>
                    <a:pt x="1816891" y="1640303"/>
                    <a:pt x="1814034" y="1632207"/>
                  </a:cubicBezTo>
                  <a:cubicBezTo>
                    <a:pt x="1818796" y="1634588"/>
                    <a:pt x="1830226" y="1634588"/>
                    <a:pt x="1836894" y="1631254"/>
                  </a:cubicBezTo>
                  <a:lnTo>
                    <a:pt x="1838296" y="1627516"/>
                  </a:lnTo>
                  <a:lnTo>
                    <a:pt x="1838323" y="1627920"/>
                  </a:lnTo>
                  <a:cubicBezTo>
                    <a:pt x="1848800" y="1621253"/>
                    <a:pt x="1857372" y="1620777"/>
                    <a:pt x="1863564" y="1615062"/>
                  </a:cubicBezTo>
                  <a:cubicBezTo>
                    <a:pt x="1861183" y="1614109"/>
                    <a:pt x="1856896" y="1616490"/>
                    <a:pt x="1854039" y="1616490"/>
                  </a:cubicBezTo>
                  <a:cubicBezTo>
                    <a:pt x="1860706" y="1610299"/>
                    <a:pt x="1877375" y="1609823"/>
                    <a:pt x="1885471" y="1599822"/>
                  </a:cubicBezTo>
                  <a:cubicBezTo>
                    <a:pt x="1883090" y="1596488"/>
                    <a:pt x="1877851" y="1601726"/>
                    <a:pt x="1874994" y="1600298"/>
                  </a:cubicBezTo>
                  <a:cubicBezTo>
                    <a:pt x="1883566" y="1598869"/>
                    <a:pt x="1893568" y="1585058"/>
                    <a:pt x="1899759" y="1583629"/>
                  </a:cubicBezTo>
                  <a:cubicBezTo>
                    <a:pt x="1903093" y="1579819"/>
                    <a:pt x="1895473" y="1582200"/>
                    <a:pt x="1898330" y="1578390"/>
                  </a:cubicBezTo>
                  <a:cubicBezTo>
                    <a:pt x="1901664" y="1578866"/>
                    <a:pt x="1906903" y="1574580"/>
                    <a:pt x="1911189" y="1572199"/>
                  </a:cubicBezTo>
                  <a:cubicBezTo>
                    <a:pt x="1916904" y="1574580"/>
                    <a:pt x="1914999" y="1583629"/>
                    <a:pt x="1907379" y="1585058"/>
                  </a:cubicBezTo>
                  <a:cubicBezTo>
                    <a:pt x="1912617" y="1591249"/>
                    <a:pt x="1915475" y="1584105"/>
                    <a:pt x="1921666" y="1580772"/>
                  </a:cubicBezTo>
                  <a:lnTo>
                    <a:pt x="1918809" y="1576485"/>
                  </a:lnTo>
                  <a:cubicBezTo>
                    <a:pt x="1925000" y="1576485"/>
                    <a:pt x="1925476" y="1567913"/>
                    <a:pt x="1933573" y="1567437"/>
                  </a:cubicBezTo>
                  <a:cubicBezTo>
                    <a:pt x="1935478" y="1569818"/>
                    <a:pt x="1928810" y="1571246"/>
                    <a:pt x="1926905" y="1573152"/>
                  </a:cubicBezTo>
                  <a:cubicBezTo>
                    <a:pt x="1930715" y="1576485"/>
                    <a:pt x="1936906" y="1569818"/>
                    <a:pt x="1943098" y="1566008"/>
                  </a:cubicBezTo>
                  <a:cubicBezTo>
                    <a:pt x="1945479" y="1565055"/>
                    <a:pt x="1945955" y="1567913"/>
                    <a:pt x="1947384" y="1569342"/>
                  </a:cubicBezTo>
                  <a:cubicBezTo>
                    <a:pt x="1952146" y="1568389"/>
                    <a:pt x="1951194" y="1563150"/>
                    <a:pt x="1953575" y="1565532"/>
                  </a:cubicBezTo>
                  <a:cubicBezTo>
                    <a:pt x="1957385" y="1562674"/>
                    <a:pt x="1950718" y="1565055"/>
                    <a:pt x="1950718" y="1561245"/>
                  </a:cubicBezTo>
                  <a:cubicBezTo>
                    <a:pt x="1957861" y="1558388"/>
                    <a:pt x="1963576" y="1556959"/>
                    <a:pt x="1971673" y="1551244"/>
                  </a:cubicBezTo>
                  <a:cubicBezTo>
                    <a:pt x="1973578" y="1554101"/>
                    <a:pt x="1976911" y="1552673"/>
                    <a:pt x="1973101" y="1556483"/>
                  </a:cubicBezTo>
                  <a:cubicBezTo>
                    <a:pt x="1975483" y="1557435"/>
                    <a:pt x="1979293" y="1555054"/>
                    <a:pt x="1982150" y="1554101"/>
                  </a:cubicBezTo>
                  <a:cubicBezTo>
                    <a:pt x="1970244" y="1552197"/>
                    <a:pt x="1986436" y="1549815"/>
                    <a:pt x="1989770" y="1543624"/>
                  </a:cubicBezTo>
                  <a:cubicBezTo>
                    <a:pt x="1991199" y="1544100"/>
                    <a:pt x="1992151" y="1546005"/>
                    <a:pt x="1996914" y="1545053"/>
                  </a:cubicBezTo>
                  <a:cubicBezTo>
                    <a:pt x="2000724" y="1540290"/>
                    <a:pt x="1993580" y="1540767"/>
                    <a:pt x="1998343" y="1537909"/>
                  </a:cubicBezTo>
                  <a:cubicBezTo>
                    <a:pt x="2000247" y="1536957"/>
                    <a:pt x="1998343" y="1539814"/>
                    <a:pt x="2000247" y="1541243"/>
                  </a:cubicBezTo>
                  <a:cubicBezTo>
                    <a:pt x="2009296" y="1538385"/>
                    <a:pt x="2000724" y="1534575"/>
                    <a:pt x="2006439" y="1531718"/>
                  </a:cubicBezTo>
                  <a:cubicBezTo>
                    <a:pt x="2009296" y="1539338"/>
                    <a:pt x="2007867" y="1530765"/>
                    <a:pt x="2006439" y="1528860"/>
                  </a:cubicBezTo>
                  <a:cubicBezTo>
                    <a:pt x="2004534" y="1526955"/>
                    <a:pt x="1999771" y="1532670"/>
                    <a:pt x="1997390" y="1531241"/>
                  </a:cubicBezTo>
                  <a:cubicBezTo>
                    <a:pt x="1997390" y="1528860"/>
                    <a:pt x="2006439" y="1526003"/>
                    <a:pt x="2009772" y="1525050"/>
                  </a:cubicBezTo>
                  <a:cubicBezTo>
                    <a:pt x="2008820" y="1526479"/>
                    <a:pt x="2010725" y="1528384"/>
                    <a:pt x="2008820" y="1529813"/>
                  </a:cubicBezTo>
                  <a:cubicBezTo>
                    <a:pt x="2010725" y="1531718"/>
                    <a:pt x="2014059" y="1529337"/>
                    <a:pt x="2016916" y="1529337"/>
                  </a:cubicBezTo>
                  <a:cubicBezTo>
                    <a:pt x="2021679" y="1525050"/>
                    <a:pt x="2009772" y="1525527"/>
                    <a:pt x="2014059" y="1522193"/>
                  </a:cubicBezTo>
                  <a:cubicBezTo>
                    <a:pt x="2019774" y="1516954"/>
                    <a:pt x="2013583" y="1526479"/>
                    <a:pt x="2019774" y="1521240"/>
                  </a:cubicBezTo>
                  <a:lnTo>
                    <a:pt x="2019774" y="1525527"/>
                  </a:lnTo>
                  <a:lnTo>
                    <a:pt x="2019774" y="1530289"/>
                  </a:lnTo>
                  <a:cubicBezTo>
                    <a:pt x="2015487" y="1533623"/>
                    <a:pt x="2012630" y="1532194"/>
                    <a:pt x="2009296" y="1533623"/>
                  </a:cubicBezTo>
                  <a:cubicBezTo>
                    <a:pt x="2011678" y="1538861"/>
                    <a:pt x="2016916" y="1534575"/>
                    <a:pt x="2020250" y="1531241"/>
                  </a:cubicBezTo>
                  <a:cubicBezTo>
                    <a:pt x="2019774" y="1541719"/>
                    <a:pt x="2028823" y="1528860"/>
                    <a:pt x="2030728" y="1527908"/>
                  </a:cubicBezTo>
                  <a:cubicBezTo>
                    <a:pt x="2038824" y="1523621"/>
                    <a:pt x="2056445" y="1519812"/>
                    <a:pt x="2056445" y="1509810"/>
                  </a:cubicBezTo>
                  <a:cubicBezTo>
                    <a:pt x="2055969" y="1507905"/>
                    <a:pt x="2054064" y="1508858"/>
                    <a:pt x="2052159" y="1509810"/>
                  </a:cubicBezTo>
                  <a:cubicBezTo>
                    <a:pt x="2050730" y="1507905"/>
                    <a:pt x="2052635" y="1506476"/>
                    <a:pt x="2050730" y="1504572"/>
                  </a:cubicBezTo>
                  <a:cubicBezTo>
                    <a:pt x="2054540" y="1500762"/>
                    <a:pt x="2055016" y="1506953"/>
                    <a:pt x="2057874" y="1506000"/>
                  </a:cubicBezTo>
                  <a:cubicBezTo>
                    <a:pt x="2059779" y="1503143"/>
                    <a:pt x="2065970" y="1502190"/>
                    <a:pt x="2064541" y="1497428"/>
                  </a:cubicBezTo>
                  <a:cubicBezTo>
                    <a:pt x="2074066" y="1497904"/>
                    <a:pt x="2079305" y="1489332"/>
                    <a:pt x="2086449" y="1486474"/>
                  </a:cubicBezTo>
                  <a:cubicBezTo>
                    <a:pt x="2085020" y="1483616"/>
                    <a:pt x="2082162" y="1485998"/>
                    <a:pt x="2081210" y="1482188"/>
                  </a:cubicBezTo>
                  <a:cubicBezTo>
                    <a:pt x="2087877" y="1480283"/>
                    <a:pt x="2078353" y="1477425"/>
                    <a:pt x="2085020" y="1475520"/>
                  </a:cubicBezTo>
                  <a:cubicBezTo>
                    <a:pt x="2086925" y="1478854"/>
                    <a:pt x="2085020" y="1482188"/>
                    <a:pt x="2087877" y="1485522"/>
                  </a:cubicBezTo>
                  <a:lnTo>
                    <a:pt x="2090735" y="1483616"/>
                  </a:lnTo>
                  <a:cubicBezTo>
                    <a:pt x="2094069" y="1481712"/>
                    <a:pt x="2088354" y="1479330"/>
                    <a:pt x="2088354" y="1477425"/>
                  </a:cubicBezTo>
                  <a:cubicBezTo>
                    <a:pt x="2094069" y="1479807"/>
                    <a:pt x="2097879" y="1469329"/>
                    <a:pt x="2101689" y="1475044"/>
                  </a:cubicBezTo>
                  <a:cubicBezTo>
                    <a:pt x="2105499" y="1468853"/>
                    <a:pt x="2107404" y="1469805"/>
                    <a:pt x="2114071" y="1468376"/>
                  </a:cubicBezTo>
                  <a:cubicBezTo>
                    <a:pt x="2111690" y="1465995"/>
                    <a:pt x="2108832" y="1465043"/>
                    <a:pt x="2105499" y="1465043"/>
                  </a:cubicBezTo>
                  <a:cubicBezTo>
                    <a:pt x="2105022" y="1460757"/>
                    <a:pt x="2111690" y="1463614"/>
                    <a:pt x="2112642" y="1466472"/>
                  </a:cubicBezTo>
                  <a:cubicBezTo>
                    <a:pt x="2122644" y="1460280"/>
                    <a:pt x="2137884" y="1456470"/>
                    <a:pt x="2140741" y="1445517"/>
                  </a:cubicBezTo>
                  <a:cubicBezTo>
                    <a:pt x="2145504" y="1444088"/>
                    <a:pt x="2150266" y="1444088"/>
                    <a:pt x="2154552" y="1444088"/>
                  </a:cubicBezTo>
                  <a:cubicBezTo>
                    <a:pt x="2157886" y="1439802"/>
                    <a:pt x="2149314" y="1441230"/>
                    <a:pt x="2152171" y="1437897"/>
                  </a:cubicBezTo>
                  <a:cubicBezTo>
                    <a:pt x="2157886" y="1433610"/>
                    <a:pt x="2156457" y="1434563"/>
                    <a:pt x="2162649" y="1431229"/>
                  </a:cubicBezTo>
                  <a:cubicBezTo>
                    <a:pt x="2166459" y="1434087"/>
                    <a:pt x="2162172" y="1436468"/>
                    <a:pt x="2166459" y="1436468"/>
                  </a:cubicBezTo>
                  <a:cubicBezTo>
                    <a:pt x="2169792" y="1433610"/>
                    <a:pt x="2172174" y="1430753"/>
                    <a:pt x="2173126" y="1427895"/>
                  </a:cubicBezTo>
                  <a:cubicBezTo>
                    <a:pt x="2165030" y="1432658"/>
                    <a:pt x="2168364" y="1425514"/>
                    <a:pt x="2166459" y="1427895"/>
                  </a:cubicBezTo>
                  <a:cubicBezTo>
                    <a:pt x="2162172" y="1428371"/>
                    <a:pt x="2165030" y="1421228"/>
                    <a:pt x="2170745" y="1418847"/>
                  </a:cubicBezTo>
                  <a:cubicBezTo>
                    <a:pt x="2165506" y="1424562"/>
                    <a:pt x="2172174" y="1424085"/>
                    <a:pt x="2176460" y="1426943"/>
                  </a:cubicBezTo>
                  <a:cubicBezTo>
                    <a:pt x="2172174" y="1422657"/>
                    <a:pt x="2180270" y="1420751"/>
                    <a:pt x="2178841" y="1415037"/>
                  </a:cubicBezTo>
                  <a:cubicBezTo>
                    <a:pt x="2191700" y="1404083"/>
                    <a:pt x="2202654" y="1406940"/>
                    <a:pt x="2214084" y="1392653"/>
                  </a:cubicBezTo>
                  <a:cubicBezTo>
                    <a:pt x="2209797" y="1390748"/>
                    <a:pt x="2207892" y="1400273"/>
                    <a:pt x="2204559" y="1394082"/>
                  </a:cubicBezTo>
                  <a:cubicBezTo>
                    <a:pt x="2210274" y="1390748"/>
                    <a:pt x="2215512" y="1388843"/>
                    <a:pt x="2219322" y="1390748"/>
                  </a:cubicBezTo>
                  <a:cubicBezTo>
                    <a:pt x="2220751" y="1386938"/>
                    <a:pt x="2219322" y="1387890"/>
                    <a:pt x="2223609" y="1387890"/>
                  </a:cubicBezTo>
                  <a:cubicBezTo>
                    <a:pt x="2226466" y="1383128"/>
                    <a:pt x="2216941" y="1387414"/>
                    <a:pt x="2216941" y="1381699"/>
                  </a:cubicBezTo>
                  <a:cubicBezTo>
                    <a:pt x="2217894" y="1380746"/>
                    <a:pt x="2218846" y="1379318"/>
                    <a:pt x="2218370" y="1377889"/>
                  </a:cubicBezTo>
                  <a:cubicBezTo>
                    <a:pt x="2229324" y="1372174"/>
                    <a:pt x="2241706" y="1365030"/>
                    <a:pt x="2244087" y="1356934"/>
                  </a:cubicBezTo>
                  <a:cubicBezTo>
                    <a:pt x="2238849" y="1356458"/>
                    <a:pt x="2235039" y="1366459"/>
                    <a:pt x="2232181" y="1361697"/>
                  </a:cubicBezTo>
                  <a:cubicBezTo>
                    <a:pt x="2228371" y="1363601"/>
                    <a:pt x="2228371" y="1365983"/>
                    <a:pt x="2228371" y="1368364"/>
                  </a:cubicBezTo>
                  <a:cubicBezTo>
                    <a:pt x="2223132" y="1370269"/>
                    <a:pt x="2228371" y="1364554"/>
                    <a:pt x="2224561" y="1363125"/>
                  </a:cubicBezTo>
                  <a:lnTo>
                    <a:pt x="2221704" y="1365030"/>
                  </a:lnTo>
                  <a:cubicBezTo>
                    <a:pt x="2226942" y="1377889"/>
                    <a:pt x="2201225" y="1375508"/>
                    <a:pt x="2188366" y="1378842"/>
                  </a:cubicBezTo>
                  <a:cubicBezTo>
                    <a:pt x="2191224" y="1382175"/>
                    <a:pt x="2197891" y="1376460"/>
                    <a:pt x="2200749" y="1381223"/>
                  </a:cubicBezTo>
                  <a:lnTo>
                    <a:pt x="2191700" y="1386938"/>
                  </a:lnTo>
                  <a:cubicBezTo>
                    <a:pt x="2192176" y="1390748"/>
                    <a:pt x="2200749" y="1385033"/>
                    <a:pt x="2194081" y="1389795"/>
                  </a:cubicBezTo>
                  <a:cubicBezTo>
                    <a:pt x="2195034" y="1393129"/>
                    <a:pt x="2198367" y="1389795"/>
                    <a:pt x="2200749" y="1389795"/>
                  </a:cubicBezTo>
                  <a:cubicBezTo>
                    <a:pt x="2200272" y="1397415"/>
                    <a:pt x="2189795" y="1389795"/>
                    <a:pt x="2189795" y="1395510"/>
                  </a:cubicBezTo>
                  <a:cubicBezTo>
                    <a:pt x="2179794" y="1383604"/>
                    <a:pt x="2159315" y="1403606"/>
                    <a:pt x="2138836" y="1414560"/>
                  </a:cubicBezTo>
                  <a:cubicBezTo>
                    <a:pt x="2140741" y="1417894"/>
                    <a:pt x="2144551" y="1415513"/>
                    <a:pt x="2148361" y="1413132"/>
                  </a:cubicBezTo>
                  <a:cubicBezTo>
                    <a:pt x="2144075" y="1419799"/>
                    <a:pt x="2132645" y="1420275"/>
                    <a:pt x="2127882" y="1417418"/>
                  </a:cubicBezTo>
                  <a:cubicBezTo>
                    <a:pt x="2131692" y="1415037"/>
                    <a:pt x="2135026" y="1413132"/>
                    <a:pt x="2135979" y="1410750"/>
                  </a:cubicBezTo>
                  <a:cubicBezTo>
                    <a:pt x="2131216" y="1409322"/>
                    <a:pt x="2129787" y="1415989"/>
                    <a:pt x="2125501" y="1417418"/>
                  </a:cubicBezTo>
                  <a:cubicBezTo>
                    <a:pt x="2124549" y="1419799"/>
                    <a:pt x="2126454" y="1421228"/>
                    <a:pt x="2129787" y="1423609"/>
                  </a:cubicBezTo>
                  <a:cubicBezTo>
                    <a:pt x="2125501" y="1425990"/>
                    <a:pt x="2124072" y="1420275"/>
                    <a:pt x="2118834" y="1423609"/>
                  </a:cubicBezTo>
                  <a:cubicBezTo>
                    <a:pt x="2119310" y="1422657"/>
                    <a:pt x="2119310" y="1421228"/>
                    <a:pt x="2118358" y="1419799"/>
                  </a:cubicBezTo>
                  <a:cubicBezTo>
                    <a:pt x="2123596" y="1415037"/>
                    <a:pt x="2127882" y="1413608"/>
                    <a:pt x="2136931" y="1406464"/>
                  </a:cubicBezTo>
                  <a:cubicBezTo>
                    <a:pt x="2146456" y="1410750"/>
                    <a:pt x="2168840" y="1394558"/>
                    <a:pt x="2184080" y="1382652"/>
                  </a:cubicBezTo>
                  <a:cubicBezTo>
                    <a:pt x="2180270" y="1381699"/>
                    <a:pt x="2176460" y="1387890"/>
                    <a:pt x="2176936" y="1381223"/>
                  </a:cubicBezTo>
                  <a:cubicBezTo>
                    <a:pt x="2169792" y="1384080"/>
                    <a:pt x="2171221" y="1386938"/>
                    <a:pt x="2167887" y="1389795"/>
                  </a:cubicBezTo>
                  <a:cubicBezTo>
                    <a:pt x="2170269" y="1381223"/>
                    <a:pt x="2146456" y="1395510"/>
                    <a:pt x="2154076" y="1388366"/>
                  </a:cubicBezTo>
                  <a:cubicBezTo>
                    <a:pt x="2148361" y="1386938"/>
                    <a:pt x="2147409" y="1393605"/>
                    <a:pt x="2148837" y="1395986"/>
                  </a:cubicBezTo>
                  <a:cubicBezTo>
                    <a:pt x="2146932" y="1396939"/>
                    <a:pt x="2143599" y="1397415"/>
                    <a:pt x="2141694" y="1397892"/>
                  </a:cubicBezTo>
                  <a:cubicBezTo>
                    <a:pt x="2140741" y="1395510"/>
                    <a:pt x="2146456" y="1393605"/>
                    <a:pt x="2145504" y="1391224"/>
                  </a:cubicBezTo>
                  <a:cubicBezTo>
                    <a:pt x="2141217" y="1390272"/>
                    <a:pt x="2135502" y="1393605"/>
                    <a:pt x="2130740" y="1394558"/>
                  </a:cubicBezTo>
                  <a:cubicBezTo>
                    <a:pt x="2127882" y="1396463"/>
                    <a:pt x="2135026" y="1396939"/>
                    <a:pt x="2137407" y="1394558"/>
                  </a:cubicBezTo>
                  <a:cubicBezTo>
                    <a:pt x="2137884" y="1396463"/>
                    <a:pt x="2135502" y="1397415"/>
                    <a:pt x="2134550" y="1396463"/>
                  </a:cubicBezTo>
                  <a:cubicBezTo>
                    <a:pt x="2132645" y="1398368"/>
                    <a:pt x="2136931" y="1397415"/>
                    <a:pt x="2134550" y="1399320"/>
                  </a:cubicBezTo>
                  <a:cubicBezTo>
                    <a:pt x="2122167" y="1396463"/>
                    <a:pt x="2110737" y="1401702"/>
                    <a:pt x="2102165" y="1405035"/>
                  </a:cubicBezTo>
                  <a:cubicBezTo>
                    <a:pt x="2111690" y="1407893"/>
                    <a:pt x="2119786" y="1397892"/>
                    <a:pt x="2126930" y="1404083"/>
                  </a:cubicBezTo>
                  <a:cubicBezTo>
                    <a:pt x="2124549" y="1401225"/>
                    <a:pt x="2118358" y="1408369"/>
                    <a:pt x="2116452" y="1404559"/>
                  </a:cubicBezTo>
                  <a:cubicBezTo>
                    <a:pt x="2110261" y="1409322"/>
                    <a:pt x="2109785" y="1411226"/>
                    <a:pt x="2105975" y="1414084"/>
                  </a:cubicBezTo>
                  <a:cubicBezTo>
                    <a:pt x="2107880" y="1415989"/>
                    <a:pt x="2111214" y="1413608"/>
                    <a:pt x="2114071" y="1413608"/>
                  </a:cubicBezTo>
                  <a:cubicBezTo>
                    <a:pt x="2120739" y="1411226"/>
                    <a:pt x="2116452" y="1408369"/>
                    <a:pt x="2121691" y="1405988"/>
                  </a:cubicBezTo>
                  <a:lnTo>
                    <a:pt x="2125501" y="1411226"/>
                  </a:lnTo>
                  <a:cubicBezTo>
                    <a:pt x="2118358" y="1410274"/>
                    <a:pt x="2121691" y="1413608"/>
                    <a:pt x="2117405" y="1417894"/>
                  </a:cubicBezTo>
                  <a:cubicBezTo>
                    <a:pt x="2110737" y="1413608"/>
                    <a:pt x="2098831" y="1422180"/>
                    <a:pt x="2093116" y="1414084"/>
                  </a:cubicBezTo>
                  <a:cubicBezTo>
                    <a:pt x="2085496" y="1416465"/>
                    <a:pt x="2082162" y="1425990"/>
                    <a:pt x="2078353" y="1420275"/>
                  </a:cubicBezTo>
                  <a:cubicBezTo>
                    <a:pt x="2085973" y="1415513"/>
                    <a:pt x="2087877" y="1415989"/>
                    <a:pt x="2093116" y="1410750"/>
                  </a:cubicBezTo>
                  <a:cubicBezTo>
                    <a:pt x="2093593" y="1413132"/>
                    <a:pt x="2102165" y="1410274"/>
                    <a:pt x="2098831" y="1413132"/>
                  </a:cubicBezTo>
                  <a:cubicBezTo>
                    <a:pt x="2101213" y="1414084"/>
                    <a:pt x="2105022" y="1411703"/>
                    <a:pt x="2107880" y="1410750"/>
                  </a:cubicBezTo>
                  <a:cubicBezTo>
                    <a:pt x="2106927" y="1405035"/>
                    <a:pt x="2101213" y="1411226"/>
                    <a:pt x="2099307" y="1407417"/>
                  </a:cubicBezTo>
                  <a:cubicBezTo>
                    <a:pt x="2102165" y="1405035"/>
                    <a:pt x="2102165" y="1402178"/>
                    <a:pt x="2106927" y="1399797"/>
                  </a:cubicBezTo>
                  <a:cubicBezTo>
                    <a:pt x="2105499" y="1399797"/>
                    <a:pt x="2103117" y="1400273"/>
                    <a:pt x="2101213" y="1400749"/>
                  </a:cubicBezTo>
                  <a:cubicBezTo>
                    <a:pt x="2095021" y="1400749"/>
                    <a:pt x="2108356" y="1399320"/>
                    <a:pt x="2106451" y="1395986"/>
                  </a:cubicBezTo>
                  <a:cubicBezTo>
                    <a:pt x="2109309" y="1396463"/>
                    <a:pt x="2114547" y="1395510"/>
                    <a:pt x="2113119" y="1399320"/>
                  </a:cubicBezTo>
                  <a:cubicBezTo>
                    <a:pt x="2115976" y="1399797"/>
                    <a:pt x="2120739" y="1395510"/>
                    <a:pt x="2122644" y="1397892"/>
                  </a:cubicBezTo>
                  <a:cubicBezTo>
                    <a:pt x="2123596" y="1395034"/>
                    <a:pt x="2121215" y="1392177"/>
                    <a:pt x="2126930" y="1389319"/>
                  </a:cubicBezTo>
                  <a:cubicBezTo>
                    <a:pt x="2131216" y="1393605"/>
                    <a:pt x="2139312" y="1385033"/>
                    <a:pt x="2145980" y="1389319"/>
                  </a:cubicBezTo>
                  <a:cubicBezTo>
                    <a:pt x="2144551" y="1387414"/>
                    <a:pt x="2145980" y="1386343"/>
                    <a:pt x="2148421" y="1385569"/>
                  </a:cubicBezTo>
                  <a:lnTo>
                    <a:pt x="2154692" y="1384122"/>
                  </a:lnTo>
                  <a:lnTo>
                    <a:pt x="2161399" y="1386104"/>
                  </a:lnTo>
                  <a:cubicBezTo>
                    <a:pt x="2164316" y="1385509"/>
                    <a:pt x="2167173" y="1383842"/>
                    <a:pt x="2167887" y="1381699"/>
                  </a:cubicBezTo>
                  <a:cubicBezTo>
                    <a:pt x="2165030" y="1383842"/>
                    <a:pt x="2163363" y="1382890"/>
                    <a:pt x="2161577" y="1382175"/>
                  </a:cubicBezTo>
                  <a:lnTo>
                    <a:pt x="2156934" y="1383434"/>
                  </a:lnTo>
                  <a:lnTo>
                    <a:pt x="2156934" y="1379794"/>
                  </a:lnTo>
                  <a:cubicBezTo>
                    <a:pt x="2155862" y="1378603"/>
                    <a:pt x="2154076" y="1378127"/>
                    <a:pt x="2152647" y="1380270"/>
                  </a:cubicBezTo>
                  <a:cubicBezTo>
                    <a:pt x="2155029" y="1376460"/>
                    <a:pt x="2160744" y="1371698"/>
                    <a:pt x="2165030" y="1365030"/>
                  </a:cubicBezTo>
                  <a:cubicBezTo>
                    <a:pt x="2167887" y="1364554"/>
                    <a:pt x="2169792" y="1366935"/>
                    <a:pt x="2173126" y="1364554"/>
                  </a:cubicBezTo>
                  <a:cubicBezTo>
                    <a:pt x="2172650" y="1357886"/>
                    <a:pt x="2165506" y="1361220"/>
                    <a:pt x="2158362" y="1364554"/>
                  </a:cubicBezTo>
                  <a:cubicBezTo>
                    <a:pt x="2158362" y="1369793"/>
                    <a:pt x="2154076" y="1372174"/>
                    <a:pt x="2148837" y="1378365"/>
                  </a:cubicBezTo>
                  <a:cubicBezTo>
                    <a:pt x="2149790" y="1376937"/>
                    <a:pt x="2148361" y="1370745"/>
                    <a:pt x="2144551" y="1372174"/>
                  </a:cubicBezTo>
                  <a:cubicBezTo>
                    <a:pt x="2142646" y="1370745"/>
                    <a:pt x="2151219" y="1365030"/>
                    <a:pt x="2151219" y="1369317"/>
                  </a:cubicBezTo>
                  <a:cubicBezTo>
                    <a:pt x="2152647" y="1368364"/>
                    <a:pt x="2152171" y="1367412"/>
                    <a:pt x="2153600" y="1366459"/>
                  </a:cubicBezTo>
                  <a:cubicBezTo>
                    <a:pt x="2152171" y="1363601"/>
                    <a:pt x="2145504" y="1367888"/>
                    <a:pt x="2153124" y="1362649"/>
                  </a:cubicBezTo>
                  <a:cubicBezTo>
                    <a:pt x="2148837" y="1362173"/>
                    <a:pt x="2149790" y="1363601"/>
                    <a:pt x="2148837" y="1359315"/>
                  </a:cubicBezTo>
                  <a:cubicBezTo>
                    <a:pt x="2146932" y="1367412"/>
                    <a:pt x="2140265" y="1364078"/>
                    <a:pt x="2143122" y="1372174"/>
                  </a:cubicBezTo>
                  <a:cubicBezTo>
                    <a:pt x="2137407" y="1375032"/>
                    <a:pt x="2143599" y="1364554"/>
                    <a:pt x="2137407" y="1369793"/>
                  </a:cubicBezTo>
                  <a:cubicBezTo>
                    <a:pt x="2136931" y="1368840"/>
                    <a:pt x="2138836" y="1367888"/>
                    <a:pt x="2139789" y="1366935"/>
                  </a:cubicBezTo>
                  <a:cubicBezTo>
                    <a:pt x="2138360" y="1365506"/>
                    <a:pt x="2134550" y="1368840"/>
                    <a:pt x="2134074" y="1364554"/>
                  </a:cubicBezTo>
                  <a:cubicBezTo>
                    <a:pt x="2132645" y="1369793"/>
                    <a:pt x="2130264" y="1375508"/>
                    <a:pt x="2131216" y="1381223"/>
                  </a:cubicBezTo>
                  <a:cubicBezTo>
                    <a:pt x="2125501" y="1383128"/>
                    <a:pt x="2128835" y="1379794"/>
                    <a:pt x="2125978" y="1376937"/>
                  </a:cubicBezTo>
                  <a:cubicBezTo>
                    <a:pt x="2122644" y="1380746"/>
                    <a:pt x="2122644" y="1382175"/>
                    <a:pt x="2126454" y="1384080"/>
                  </a:cubicBezTo>
                  <a:lnTo>
                    <a:pt x="2126356" y="1384244"/>
                  </a:lnTo>
                  <a:lnTo>
                    <a:pt x="2130264" y="1382175"/>
                  </a:lnTo>
                  <a:cubicBezTo>
                    <a:pt x="2133360" y="1383366"/>
                    <a:pt x="2133002" y="1384080"/>
                    <a:pt x="2131216" y="1384854"/>
                  </a:cubicBezTo>
                  <a:lnTo>
                    <a:pt x="2124348" y="1387591"/>
                  </a:lnTo>
                  <a:lnTo>
                    <a:pt x="2123596" y="1388843"/>
                  </a:lnTo>
                  <a:cubicBezTo>
                    <a:pt x="2119310" y="1392653"/>
                    <a:pt x="2116452" y="1392653"/>
                    <a:pt x="2112642" y="1394558"/>
                  </a:cubicBezTo>
                  <a:cubicBezTo>
                    <a:pt x="2110737" y="1391700"/>
                    <a:pt x="2117405" y="1390748"/>
                    <a:pt x="2118358" y="1390748"/>
                  </a:cubicBezTo>
                  <a:cubicBezTo>
                    <a:pt x="2120262" y="1388843"/>
                    <a:pt x="2117881" y="1387414"/>
                    <a:pt x="2116929" y="1385509"/>
                  </a:cubicBezTo>
                  <a:cubicBezTo>
                    <a:pt x="2113119" y="1393129"/>
                    <a:pt x="2100260" y="1392177"/>
                    <a:pt x="2102165" y="1397892"/>
                  </a:cubicBezTo>
                  <a:cubicBezTo>
                    <a:pt x="2099307" y="1400749"/>
                    <a:pt x="2094069" y="1396463"/>
                    <a:pt x="2094069" y="1401702"/>
                  </a:cubicBezTo>
                  <a:cubicBezTo>
                    <a:pt x="2087401" y="1403130"/>
                    <a:pt x="2096450" y="1397892"/>
                    <a:pt x="2092640" y="1396463"/>
                  </a:cubicBezTo>
                  <a:cubicBezTo>
                    <a:pt x="2095021" y="1396463"/>
                    <a:pt x="2098355" y="1393129"/>
                    <a:pt x="2099307" y="1396463"/>
                  </a:cubicBezTo>
                  <a:cubicBezTo>
                    <a:pt x="2103594" y="1390272"/>
                    <a:pt x="2115500" y="1384080"/>
                    <a:pt x="2114071" y="1377889"/>
                  </a:cubicBezTo>
                  <a:cubicBezTo>
                    <a:pt x="2118358" y="1372650"/>
                    <a:pt x="2117405" y="1380746"/>
                    <a:pt x="2120739" y="1377889"/>
                  </a:cubicBezTo>
                  <a:cubicBezTo>
                    <a:pt x="2122167" y="1376937"/>
                    <a:pt x="2120739" y="1376460"/>
                    <a:pt x="2119786" y="1376937"/>
                  </a:cubicBezTo>
                  <a:cubicBezTo>
                    <a:pt x="2118358" y="1373126"/>
                    <a:pt x="2123596" y="1375984"/>
                    <a:pt x="2125501" y="1373126"/>
                  </a:cubicBezTo>
                  <a:cubicBezTo>
                    <a:pt x="2114071" y="1370745"/>
                    <a:pt x="2106927" y="1381223"/>
                    <a:pt x="2101213" y="1386938"/>
                  </a:cubicBezTo>
                  <a:cubicBezTo>
                    <a:pt x="2102165" y="1382652"/>
                    <a:pt x="2093116" y="1386462"/>
                    <a:pt x="2090259" y="1383604"/>
                  </a:cubicBezTo>
                  <a:cubicBezTo>
                    <a:pt x="2088830" y="1385985"/>
                    <a:pt x="2086925" y="1388366"/>
                    <a:pt x="2088830" y="1390748"/>
                  </a:cubicBezTo>
                  <a:cubicBezTo>
                    <a:pt x="2086687" y="1391463"/>
                    <a:pt x="2086806" y="1390391"/>
                    <a:pt x="2086866" y="1389260"/>
                  </a:cubicBezTo>
                  <a:lnTo>
                    <a:pt x="2085255" y="1387979"/>
                  </a:lnTo>
                  <a:lnTo>
                    <a:pt x="2086687" y="1382711"/>
                  </a:lnTo>
                  <a:cubicBezTo>
                    <a:pt x="2087163" y="1380747"/>
                    <a:pt x="2088354" y="1379080"/>
                    <a:pt x="2092640" y="1378365"/>
                  </a:cubicBezTo>
                  <a:cubicBezTo>
                    <a:pt x="2084544" y="1376937"/>
                    <a:pt x="2077400" y="1389319"/>
                    <a:pt x="2068351" y="1389319"/>
                  </a:cubicBezTo>
                  <a:cubicBezTo>
                    <a:pt x="2068351" y="1385985"/>
                    <a:pt x="2075019" y="1382175"/>
                    <a:pt x="2077876" y="1378842"/>
                  </a:cubicBezTo>
                  <a:cubicBezTo>
                    <a:pt x="2073590" y="1381223"/>
                    <a:pt x="2068351" y="1381223"/>
                    <a:pt x="2060255" y="1386938"/>
                  </a:cubicBezTo>
                  <a:cubicBezTo>
                    <a:pt x="2062160" y="1391224"/>
                    <a:pt x="2066446" y="1391224"/>
                    <a:pt x="2069780" y="1391224"/>
                  </a:cubicBezTo>
                  <a:cubicBezTo>
                    <a:pt x="2069304" y="1395034"/>
                    <a:pt x="2060255" y="1393605"/>
                    <a:pt x="2067399" y="1396939"/>
                  </a:cubicBezTo>
                  <a:cubicBezTo>
                    <a:pt x="2060255" y="1400273"/>
                    <a:pt x="2062636" y="1395986"/>
                    <a:pt x="2060255" y="1392653"/>
                  </a:cubicBezTo>
                  <a:cubicBezTo>
                    <a:pt x="2056921" y="1391224"/>
                    <a:pt x="2051206" y="1397415"/>
                    <a:pt x="2052159" y="1399320"/>
                  </a:cubicBezTo>
                  <a:cubicBezTo>
                    <a:pt x="2053588" y="1400749"/>
                    <a:pt x="2055969" y="1395034"/>
                    <a:pt x="2059302" y="1397415"/>
                  </a:cubicBezTo>
                  <a:cubicBezTo>
                    <a:pt x="2059779" y="1401702"/>
                    <a:pt x="2057397" y="1401225"/>
                    <a:pt x="2052635" y="1405988"/>
                  </a:cubicBezTo>
                  <a:cubicBezTo>
                    <a:pt x="2049777" y="1402654"/>
                    <a:pt x="2044539" y="1407417"/>
                    <a:pt x="2042157" y="1403606"/>
                  </a:cubicBezTo>
                  <a:cubicBezTo>
                    <a:pt x="2039300" y="1405035"/>
                    <a:pt x="2039776" y="1406940"/>
                    <a:pt x="2036919" y="1408369"/>
                  </a:cubicBezTo>
                  <a:cubicBezTo>
                    <a:pt x="2035966" y="1404083"/>
                    <a:pt x="2035490" y="1405035"/>
                    <a:pt x="2031680" y="1404083"/>
                  </a:cubicBezTo>
                  <a:cubicBezTo>
                    <a:pt x="2022631" y="1406940"/>
                    <a:pt x="2020250" y="1419799"/>
                    <a:pt x="2027870" y="1416942"/>
                  </a:cubicBezTo>
                  <a:cubicBezTo>
                    <a:pt x="2027870" y="1418847"/>
                    <a:pt x="2026441" y="1420751"/>
                    <a:pt x="2023584" y="1422657"/>
                  </a:cubicBezTo>
                  <a:cubicBezTo>
                    <a:pt x="2024060" y="1420751"/>
                    <a:pt x="2023584" y="1419323"/>
                    <a:pt x="2022155" y="1417418"/>
                  </a:cubicBezTo>
                  <a:cubicBezTo>
                    <a:pt x="2017392" y="1420275"/>
                    <a:pt x="2017392" y="1429800"/>
                    <a:pt x="2011678" y="1424085"/>
                  </a:cubicBezTo>
                  <a:cubicBezTo>
                    <a:pt x="2015011" y="1421704"/>
                    <a:pt x="2017392" y="1423133"/>
                    <a:pt x="2018821" y="1419323"/>
                  </a:cubicBezTo>
                  <a:cubicBezTo>
                    <a:pt x="2016916" y="1417894"/>
                    <a:pt x="2012154" y="1423609"/>
                    <a:pt x="2011678" y="1417894"/>
                  </a:cubicBezTo>
                  <a:cubicBezTo>
                    <a:pt x="2005010" y="1419799"/>
                    <a:pt x="2004058" y="1424562"/>
                    <a:pt x="1998343" y="1423133"/>
                  </a:cubicBezTo>
                  <a:cubicBezTo>
                    <a:pt x="1994532" y="1426467"/>
                    <a:pt x="1993104" y="1429800"/>
                    <a:pt x="1994532" y="1433134"/>
                  </a:cubicBezTo>
                  <a:cubicBezTo>
                    <a:pt x="1997866" y="1435515"/>
                    <a:pt x="1995009" y="1429324"/>
                    <a:pt x="1999771" y="1428371"/>
                  </a:cubicBezTo>
                  <a:cubicBezTo>
                    <a:pt x="2001676" y="1427419"/>
                    <a:pt x="1998343" y="1434563"/>
                    <a:pt x="1993104" y="1436944"/>
                  </a:cubicBezTo>
                  <a:cubicBezTo>
                    <a:pt x="1991199" y="1429800"/>
                    <a:pt x="1993104" y="1426943"/>
                    <a:pt x="1988818" y="1421704"/>
                  </a:cubicBezTo>
                  <a:cubicBezTo>
                    <a:pt x="1996914" y="1419799"/>
                    <a:pt x="1999295" y="1419323"/>
                    <a:pt x="2007867" y="1412655"/>
                  </a:cubicBezTo>
                  <a:cubicBezTo>
                    <a:pt x="2000247" y="1412179"/>
                    <a:pt x="1987865" y="1420751"/>
                    <a:pt x="1981198" y="1426467"/>
                  </a:cubicBezTo>
                  <a:cubicBezTo>
                    <a:pt x="1980721" y="1420751"/>
                    <a:pt x="1989770" y="1416942"/>
                    <a:pt x="1995009" y="1415989"/>
                  </a:cubicBezTo>
                  <a:cubicBezTo>
                    <a:pt x="1998343" y="1410750"/>
                    <a:pt x="1984531" y="1417418"/>
                    <a:pt x="1987865" y="1411703"/>
                  </a:cubicBezTo>
                  <a:cubicBezTo>
                    <a:pt x="1977864" y="1420751"/>
                    <a:pt x="1969291" y="1421704"/>
                    <a:pt x="1959766" y="1426467"/>
                  </a:cubicBezTo>
                  <a:cubicBezTo>
                    <a:pt x="1955956" y="1430277"/>
                    <a:pt x="1962624" y="1427895"/>
                    <a:pt x="1962624" y="1430753"/>
                  </a:cubicBezTo>
                  <a:cubicBezTo>
                    <a:pt x="1958338" y="1434563"/>
                    <a:pt x="1955004" y="1432182"/>
                    <a:pt x="1953575" y="1436468"/>
                  </a:cubicBezTo>
                  <a:cubicBezTo>
                    <a:pt x="1954051" y="1437897"/>
                    <a:pt x="1960242" y="1437420"/>
                    <a:pt x="1958814" y="1434563"/>
                  </a:cubicBezTo>
                  <a:cubicBezTo>
                    <a:pt x="1963100" y="1433610"/>
                    <a:pt x="1957861" y="1440278"/>
                    <a:pt x="1953575" y="1442183"/>
                  </a:cubicBezTo>
                  <a:cubicBezTo>
                    <a:pt x="1954051" y="1444088"/>
                    <a:pt x="1963100" y="1438849"/>
                    <a:pt x="1961195" y="1437420"/>
                  </a:cubicBezTo>
                  <a:cubicBezTo>
                    <a:pt x="1962624" y="1435515"/>
                    <a:pt x="1963576" y="1443611"/>
                    <a:pt x="1965481" y="1437420"/>
                  </a:cubicBezTo>
                  <a:cubicBezTo>
                    <a:pt x="1969767" y="1435991"/>
                    <a:pt x="1963100" y="1442659"/>
                    <a:pt x="1968339" y="1444564"/>
                  </a:cubicBezTo>
                  <a:cubicBezTo>
                    <a:pt x="1965481" y="1442183"/>
                    <a:pt x="1959290" y="1448850"/>
                    <a:pt x="1956433" y="1445993"/>
                  </a:cubicBezTo>
                  <a:cubicBezTo>
                    <a:pt x="1951670" y="1450279"/>
                    <a:pt x="1957861" y="1448850"/>
                    <a:pt x="1959290" y="1453137"/>
                  </a:cubicBezTo>
                  <a:cubicBezTo>
                    <a:pt x="1955956" y="1451708"/>
                    <a:pt x="1951670" y="1452660"/>
                    <a:pt x="1945479" y="1457423"/>
                  </a:cubicBezTo>
                  <a:cubicBezTo>
                    <a:pt x="1945002" y="1453613"/>
                    <a:pt x="1951670" y="1449803"/>
                    <a:pt x="1954527" y="1445993"/>
                  </a:cubicBezTo>
                  <a:cubicBezTo>
                    <a:pt x="1946431" y="1449803"/>
                    <a:pt x="1943098" y="1455042"/>
                    <a:pt x="1933573" y="1455994"/>
                  </a:cubicBezTo>
                  <a:cubicBezTo>
                    <a:pt x="1931668" y="1457423"/>
                    <a:pt x="1934525" y="1457899"/>
                    <a:pt x="1936430" y="1456947"/>
                  </a:cubicBezTo>
                  <a:cubicBezTo>
                    <a:pt x="1934049" y="1464567"/>
                    <a:pt x="1927858" y="1457423"/>
                    <a:pt x="1923095" y="1462185"/>
                  </a:cubicBezTo>
                  <a:cubicBezTo>
                    <a:pt x="1919285" y="1464090"/>
                    <a:pt x="1925476" y="1464567"/>
                    <a:pt x="1927381" y="1462185"/>
                  </a:cubicBezTo>
                  <a:cubicBezTo>
                    <a:pt x="1930715" y="1465043"/>
                    <a:pt x="1919761" y="1467900"/>
                    <a:pt x="1920714" y="1470758"/>
                  </a:cubicBezTo>
                  <a:cubicBezTo>
                    <a:pt x="1914999" y="1471710"/>
                    <a:pt x="1921666" y="1465519"/>
                    <a:pt x="1920237" y="1463614"/>
                  </a:cubicBezTo>
                  <a:cubicBezTo>
                    <a:pt x="1919285" y="1462662"/>
                    <a:pt x="1918333" y="1463614"/>
                    <a:pt x="1917380" y="1462662"/>
                  </a:cubicBezTo>
                  <a:cubicBezTo>
                    <a:pt x="1910713" y="1465995"/>
                    <a:pt x="1914046" y="1470282"/>
                    <a:pt x="1908331" y="1468376"/>
                  </a:cubicBezTo>
                  <a:cubicBezTo>
                    <a:pt x="1914046" y="1476473"/>
                    <a:pt x="1889758" y="1482188"/>
                    <a:pt x="1898330" y="1485045"/>
                  </a:cubicBezTo>
                  <a:cubicBezTo>
                    <a:pt x="1894044" y="1488855"/>
                    <a:pt x="1893568" y="1484093"/>
                    <a:pt x="1890234" y="1485522"/>
                  </a:cubicBezTo>
                  <a:cubicBezTo>
                    <a:pt x="1889281" y="1486474"/>
                    <a:pt x="1889281" y="1487427"/>
                    <a:pt x="1887853" y="1488379"/>
                  </a:cubicBezTo>
                  <a:cubicBezTo>
                    <a:pt x="1888805" y="1489332"/>
                    <a:pt x="1891186" y="1487427"/>
                    <a:pt x="1893091" y="1486474"/>
                  </a:cubicBezTo>
                  <a:cubicBezTo>
                    <a:pt x="1888329" y="1494570"/>
                    <a:pt x="1877851" y="1492189"/>
                    <a:pt x="1870708" y="1497428"/>
                  </a:cubicBezTo>
                  <a:lnTo>
                    <a:pt x="1872136" y="1499333"/>
                  </a:lnTo>
                  <a:cubicBezTo>
                    <a:pt x="1876423" y="1500285"/>
                    <a:pt x="1878804" y="1493142"/>
                    <a:pt x="1884519" y="1493142"/>
                  </a:cubicBezTo>
                  <a:cubicBezTo>
                    <a:pt x="1880709" y="1500285"/>
                    <a:pt x="1887376" y="1492189"/>
                    <a:pt x="1892615" y="1489332"/>
                  </a:cubicBezTo>
                  <a:cubicBezTo>
                    <a:pt x="1897854" y="1494570"/>
                    <a:pt x="1884043" y="1492665"/>
                    <a:pt x="1887853" y="1497904"/>
                  </a:cubicBezTo>
                  <a:cubicBezTo>
                    <a:pt x="1877375" y="1499333"/>
                    <a:pt x="1866898" y="1502667"/>
                    <a:pt x="1861183" y="1499333"/>
                  </a:cubicBezTo>
                  <a:cubicBezTo>
                    <a:pt x="1859278" y="1501238"/>
                    <a:pt x="1861659" y="1502667"/>
                    <a:pt x="1862611" y="1504572"/>
                  </a:cubicBezTo>
                  <a:cubicBezTo>
                    <a:pt x="1860230" y="1505048"/>
                    <a:pt x="1856896" y="1506000"/>
                    <a:pt x="1855468" y="1503143"/>
                  </a:cubicBezTo>
                  <a:cubicBezTo>
                    <a:pt x="1857849" y="1501714"/>
                    <a:pt x="1859754" y="1500762"/>
                    <a:pt x="1859278" y="1499333"/>
                  </a:cubicBezTo>
                  <a:cubicBezTo>
                    <a:pt x="1857849" y="1497904"/>
                    <a:pt x="1851658" y="1504095"/>
                    <a:pt x="1853086" y="1506000"/>
                  </a:cubicBezTo>
                  <a:cubicBezTo>
                    <a:pt x="1849752" y="1507429"/>
                    <a:pt x="1848324" y="1505048"/>
                    <a:pt x="1844990" y="1506476"/>
                  </a:cubicBezTo>
                  <a:cubicBezTo>
                    <a:pt x="1844514" y="1509810"/>
                    <a:pt x="1842133" y="1513620"/>
                    <a:pt x="1837370" y="1516954"/>
                  </a:cubicBezTo>
                  <a:cubicBezTo>
                    <a:pt x="1831179" y="1514097"/>
                    <a:pt x="1841180" y="1512192"/>
                    <a:pt x="1840228" y="1509334"/>
                  </a:cubicBezTo>
                  <a:cubicBezTo>
                    <a:pt x="1835465" y="1509810"/>
                    <a:pt x="1826893" y="1513144"/>
                    <a:pt x="1826893" y="1517430"/>
                  </a:cubicBezTo>
                  <a:cubicBezTo>
                    <a:pt x="1809271" y="1515525"/>
                    <a:pt x="1801651" y="1539338"/>
                    <a:pt x="1787840" y="1537433"/>
                  </a:cubicBezTo>
                  <a:cubicBezTo>
                    <a:pt x="1786411" y="1545529"/>
                    <a:pt x="1777839" y="1547910"/>
                    <a:pt x="1774505" y="1554578"/>
                  </a:cubicBezTo>
                  <a:cubicBezTo>
                    <a:pt x="1767838" y="1555530"/>
                    <a:pt x="1776886" y="1549339"/>
                    <a:pt x="1775934" y="1547434"/>
                  </a:cubicBezTo>
                  <a:cubicBezTo>
                    <a:pt x="1773076" y="1545053"/>
                    <a:pt x="1759741" y="1559817"/>
                    <a:pt x="1762123" y="1551720"/>
                  </a:cubicBezTo>
                  <a:cubicBezTo>
                    <a:pt x="1755931" y="1556483"/>
                    <a:pt x="1747835" y="1566484"/>
                    <a:pt x="1740691" y="1566484"/>
                  </a:cubicBezTo>
                  <a:cubicBezTo>
                    <a:pt x="1744025" y="1562198"/>
                    <a:pt x="1754026" y="1556959"/>
                    <a:pt x="1749740" y="1555054"/>
                  </a:cubicBezTo>
                  <a:cubicBezTo>
                    <a:pt x="1747835" y="1551720"/>
                    <a:pt x="1747359" y="1560769"/>
                    <a:pt x="1744501" y="1556959"/>
                  </a:cubicBezTo>
                  <a:cubicBezTo>
                    <a:pt x="1747359" y="1559340"/>
                    <a:pt x="1738786" y="1564103"/>
                    <a:pt x="1735453" y="1559340"/>
                  </a:cubicBezTo>
                  <a:cubicBezTo>
                    <a:pt x="1734500" y="1560769"/>
                    <a:pt x="1732595" y="1563150"/>
                    <a:pt x="1731166" y="1565055"/>
                  </a:cubicBezTo>
                  <a:cubicBezTo>
                    <a:pt x="1741168" y="1561245"/>
                    <a:pt x="1735453" y="1565532"/>
                    <a:pt x="1728785" y="1570770"/>
                  </a:cubicBezTo>
                  <a:cubicBezTo>
                    <a:pt x="1727356" y="1567913"/>
                    <a:pt x="1725451" y="1566484"/>
                    <a:pt x="1723546" y="1566484"/>
                  </a:cubicBezTo>
                  <a:cubicBezTo>
                    <a:pt x="1712116" y="1579343"/>
                    <a:pt x="1694495" y="1580295"/>
                    <a:pt x="1680208" y="1593154"/>
                  </a:cubicBezTo>
                  <a:cubicBezTo>
                    <a:pt x="1682113" y="1589344"/>
                    <a:pt x="1678303" y="1591725"/>
                    <a:pt x="1676874" y="1587915"/>
                  </a:cubicBezTo>
                  <a:lnTo>
                    <a:pt x="1683065" y="1584105"/>
                  </a:lnTo>
                  <a:cubicBezTo>
                    <a:pt x="1684018" y="1585534"/>
                    <a:pt x="1679255" y="1586963"/>
                    <a:pt x="1680208" y="1588868"/>
                  </a:cubicBezTo>
                  <a:cubicBezTo>
                    <a:pt x="1687828" y="1587915"/>
                    <a:pt x="1690209" y="1583629"/>
                    <a:pt x="1698781" y="1578866"/>
                  </a:cubicBezTo>
                  <a:cubicBezTo>
                    <a:pt x="1701639" y="1576485"/>
                    <a:pt x="1694971" y="1573152"/>
                    <a:pt x="1697353" y="1570770"/>
                  </a:cubicBezTo>
                  <a:cubicBezTo>
                    <a:pt x="1699734" y="1573628"/>
                    <a:pt x="1703068" y="1576009"/>
                    <a:pt x="1709735" y="1573628"/>
                  </a:cubicBezTo>
                  <a:cubicBezTo>
                    <a:pt x="1714021" y="1566008"/>
                    <a:pt x="1711640" y="1570770"/>
                    <a:pt x="1717831" y="1564103"/>
                  </a:cubicBezTo>
                  <a:lnTo>
                    <a:pt x="1719736" y="1567437"/>
                  </a:lnTo>
                  <a:cubicBezTo>
                    <a:pt x="1723546" y="1564103"/>
                    <a:pt x="1725928" y="1565532"/>
                    <a:pt x="1729261" y="1563150"/>
                  </a:cubicBezTo>
                  <a:cubicBezTo>
                    <a:pt x="1733548" y="1559817"/>
                    <a:pt x="1727356" y="1556007"/>
                    <a:pt x="1733071" y="1553149"/>
                  </a:cubicBezTo>
                  <a:cubicBezTo>
                    <a:pt x="1733548" y="1557912"/>
                    <a:pt x="1735453" y="1556007"/>
                    <a:pt x="1739739" y="1556483"/>
                  </a:cubicBezTo>
                  <a:cubicBezTo>
                    <a:pt x="1743073" y="1550292"/>
                    <a:pt x="1744501" y="1553149"/>
                    <a:pt x="1751645" y="1549339"/>
                  </a:cubicBezTo>
                  <a:cubicBezTo>
                    <a:pt x="1754979" y="1551720"/>
                    <a:pt x="1750216" y="1553625"/>
                    <a:pt x="1751645" y="1555530"/>
                  </a:cubicBezTo>
                  <a:cubicBezTo>
                    <a:pt x="1752598" y="1556007"/>
                    <a:pt x="1754026" y="1555530"/>
                    <a:pt x="1754503" y="1556483"/>
                  </a:cubicBezTo>
                  <a:cubicBezTo>
                    <a:pt x="1763551" y="1548863"/>
                    <a:pt x="1752121" y="1546481"/>
                    <a:pt x="1764504" y="1539814"/>
                  </a:cubicBezTo>
                  <a:cubicBezTo>
                    <a:pt x="1763551" y="1536957"/>
                    <a:pt x="1750216" y="1543624"/>
                    <a:pt x="1754026" y="1546481"/>
                  </a:cubicBezTo>
                  <a:cubicBezTo>
                    <a:pt x="1753074" y="1550768"/>
                    <a:pt x="1751169" y="1543624"/>
                    <a:pt x="1751169" y="1542195"/>
                  </a:cubicBezTo>
                  <a:cubicBezTo>
                    <a:pt x="1746883" y="1543624"/>
                    <a:pt x="1745930" y="1545529"/>
                    <a:pt x="1748788" y="1547910"/>
                  </a:cubicBezTo>
                  <a:cubicBezTo>
                    <a:pt x="1740691" y="1545529"/>
                    <a:pt x="1733071" y="1554578"/>
                    <a:pt x="1726880" y="1552673"/>
                  </a:cubicBezTo>
                  <a:cubicBezTo>
                    <a:pt x="1723546" y="1556959"/>
                    <a:pt x="1733071" y="1555530"/>
                    <a:pt x="1729738" y="1559817"/>
                  </a:cubicBezTo>
                  <a:cubicBezTo>
                    <a:pt x="1726404" y="1560769"/>
                    <a:pt x="1724023" y="1559340"/>
                    <a:pt x="1721641" y="1557435"/>
                  </a:cubicBezTo>
                  <a:cubicBezTo>
                    <a:pt x="1714974" y="1561722"/>
                    <a:pt x="1707354" y="1566008"/>
                    <a:pt x="1707354" y="1570770"/>
                  </a:cubicBezTo>
                  <a:cubicBezTo>
                    <a:pt x="1702115" y="1572199"/>
                    <a:pt x="1705925" y="1566484"/>
                    <a:pt x="1705925" y="1565532"/>
                  </a:cubicBezTo>
                  <a:cubicBezTo>
                    <a:pt x="1702591" y="1562674"/>
                    <a:pt x="1695924" y="1573152"/>
                    <a:pt x="1694971" y="1570770"/>
                  </a:cubicBezTo>
                  <a:cubicBezTo>
                    <a:pt x="1695924" y="1575057"/>
                    <a:pt x="1690685" y="1578390"/>
                    <a:pt x="1680208" y="1582677"/>
                  </a:cubicBezTo>
                  <a:cubicBezTo>
                    <a:pt x="1679731" y="1581248"/>
                    <a:pt x="1682589" y="1580295"/>
                    <a:pt x="1681636" y="1578866"/>
                  </a:cubicBezTo>
                  <a:cubicBezTo>
                    <a:pt x="1672111" y="1581724"/>
                    <a:pt x="1655443" y="1585058"/>
                    <a:pt x="1653538" y="1596012"/>
                  </a:cubicBezTo>
                  <a:cubicBezTo>
                    <a:pt x="1650680" y="1595535"/>
                    <a:pt x="1646870" y="1596488"/>
                    <a:pt x="1644965" y="1592678"/>
                  </a:cubicBezTo>
                  <a:cubicBezTo>
                    <a:pt x="1639726" y="1596488"/>
                    <a:pt x="1634964" y="1599345"/>
                    <a:pt x="1632583" y="1596012"/>
                  </a:cubicBezTo>
                  <a:cubicBezTo>
                    <a:pt x="1631630" y="1596964"/>
                    <a:pt x="1631630" y="1597917"/>
                    <a:pt x="1630202" y="1598869"/>
                  </a:cubicBezTo>
                  <a:cubicBezTo>
                    <a:pt x="1634011" y="1603632"/>
                    <a:pt x="1643060" y="1595059"/>
                    <a:pt x="1646394" y="1600774"/>
                  </a:cubicBezTo>
                  <a:cubicBezTo>
                    <a:pt x="1627820" y="1606013"/>
                    <a:pt x="1613533" y="1609347"/>
                    <a:pt x="1595911" y="1622682"/>
                  </a:cubicBezTo>
                  <a:cubicBezTo>
                    <a:pt x="1594483" y="1621253"/>
                    <a:pt x="1596388" y="1620300"/>
                    <a:pt x="1595435" y="1618871"/>
                  </a:cubicBezTo>
                  <a:cubicBezTo>
                    <a:pt x="1594483" y="1621253"/>
                    <a:pt x="1584958" y="1632207"/>
                    <a:pt x="1580671" y="1627920"/>
                  </a:cubicBezTo>
                  <a:cubicBezTo>
                    <a:pt x="1588291" y="1627920"/>
                    <a:pt x="1585910" y="1621253"/>
                    <a:pt x="1592578" y="1620777"/>
                  </a:cubicBezTo>
                  <a:cubicBezTo>
                    <a:pt x="1590197" y="1619348"/>
                    <a:pt x="1587815" y="1618395"/>
                    <a:pt x="1583053" y="1622205"/>
                  </a:cubicBezTo>
                  <a:cubicBezTo>
                    <a:pt x="1577338" y="1613633"/>
                    <a:pt x="1593054" y="1614585"/>
                    <a:pt x="1596388" y="1616967"/>
                  </a:cubicBezTo>
                  <a:cubicBezTo>
                    <a:pt x="1605437" y="1610775"/>
                    <a:pt x="1603531" y="1611251"/>
                    <a:pt x="1609246" y="1607918"/>
                  </a:cubicBezTo>
                  <a:cubicBezTo>
                    <a:pt x="1604960" y="1605537"/>
                    <a:pt x="1597817" y="1608870"/>
                    <a:pt x="1592578" y="1607918"/>
                  </a:cubicBezTo>
                  <a:cubicBezTo>
                    <a:pt x="1594006" y="1612680"/>
                    <a:pt x="1578290" y="1615538"/>
                    <a:pt x="1572575" y="1624587"/>
                  </a:cubicBezTo>
                  <a:cubicBezTo>
                    <a:pt x="1566860" y="1623634"/>
                    <a:pt x="1583053" y="1615538"/>
                    <a:pt x="1578766" y="1611728"/>
                  </a:cubicBezTo>
                  <a:cubicBezTo>
                    <a:pt x="1576861" y="1608870"/>
                    <a:pt x="1576385" y="1616967"/>
                    <a:pt x="1574480" y="1611728"/>
                  </a:cubicBezTo>
                  <a:cubicBezTo>
                    <a:pt x="1577814" y="1608870"/>
                    <a:pt x="1583053" y="1605537"/>
                    <a:pt x="1586386" y="1604584"/>
                  </a:cubicBezTo>
                  <a:cubicBezTo>
                    <a:pt x="1589720" y="1609347"/>
                    <a:pt x="1580195" y="1607918"/>
                    <a:pt x="1580195" y="1611251"/>
                  </a:cubicBezTo>
                  <a:cubicBezTo>
                    <a:pt x="1588768" y="1613157"/>
                    <a:pt x="1595911" y="1599345"/>
                    <a:pt x="1603055" y="1601726"/>
                  </a:cubicBezTo>
                  <a:cubicBezTo>
                    <a:pt x="1598293" y="1601250"/>
                    <a:pt x="1608294" y="1594583"/>
                    <a:pt x="1608294" y="1591249"/>
                  </a:cubicBezTo>
                  <a:cubicBezTo>
                    <a:pt x="1612104" y="1591725"/>
                    <a:pt x="1609246" y="1592678"/>
                    <a:pt x="1611151" y="1595535"/>
                  </a:cubicBezTo>
                  <a:cubicBezTo>
                    <a:pt x="1616390" y="1593630"/>
                    <a:pt x="1610675" y="1590773"/>
                    <a:pt x="1617343" y="1588868"/>
                  </a:cubicBezTo>
                  <a:cubicBezTo>
                    <a:pt x="1618295" y="1591725"/>
                    <a:pt x="1613533" y="1594106"/>
                    <a:pt x="1616390" y="1596964"/>
                  </a:cubicBezTo>
                  <a:cubicBezTo>
                    <a:pt x="1613056" y="1598393"/>
                    <a:pt x="1610675" y="1599345"/>
                    <a:pt x="1608770" y="1598393"/>
                  </a:cubicBezTo>
                  <a:cubicBezTo>
                    <a:pt x="1605913" y="1600774"/>
                    <a:pt x="1607818" y="1603155"/>
                    <a:pt x="1607341" y="1605537"/>
                  </a:cubicBezTo>
                  <a:cubicBezTo>
                    <a:pt x="1616390" y="1607442"/>
                    <a:pt x="1624486" y="1595059"/>
                    <a:pt x="1628296" y="1592678"/>
                  </a:cubicBezTo>
                  <a:cubicBezTo>
                    <a:pt x="1626868" y="1591249"/>
                    <a:pt x="1624010" y="1594106"/>
                    <a:pt x="1621629" y="1595059"/>
                  </a:cubicBezTo>
                  <a:lnTo>
                    <a:pt x="1627139" y="1590135"/>
                  </a:lnTo>
                  <a:lnTo>
                    <a:pt x="1629071" y="1592381"/>
                  </a:lnTo>
                  <a:lnTo>
                    <a:pt x="1628817" y="1595478"/>
                  </a:lnTo>
                  <a:lnTo>
                    <a:pt x="1628773" y="1595535"/>
                  </a:lnTo>
                  <a:lnTo>
                    <a:pt x="1628773" y="1596012"/>
                  </a:lnTo>
                  <a:lnTo>
                    <a:pt x="1628817" y="1595478"/>
                  </a:lnTo>
                  <a:lnTo>
                    <a:pt x="1631690" y="1591725"/>
                  </a:lnTo>
                  <a:cubicBezTo>
                    <a:pt x="1631749" y="1590416"/>
                    <a:pt x="1631392" y="1589106"/>
                    <a:pt x="1632106" y="1587915"/>
                  </a:cubicBezTo>
                  <a:cubicBezTo>
                    <a:pt x="1631154" y="1588392"/>
                    <a:pt x="1629725" y="1587915"/>
                    <a:pt x="1629725" y="1587915"/>
                  </a:cubicBezTo>
                  <a:lnTo>
                    <a:pt x="1629319" y="1588186"/>
                  </a:lnTo>
                  <a:lnTo>
                    <a:pt x="1632286" y="1585534"/>
                  </a:lnTo>
                  <a:cubicBezTo>
                    <a:pt x="1637227" y="1584344"/>
                    <a:pt x="1643061" y="1584582"/>
                    <a:pt x="1648299" y="1584582"/>
                  </a:cubicBezTo>
                  <a:cubicBezTo>
                    <a:pt x="1652585" y="1582200"/>
                    <a:pt x="1646870" y="1578866"/>
                    <a:pt x="1653061" y="1576009"/>
                  </a:cubicBezTo>
                  <a:cubicBezTo>
                    <a:pt x="1654490" y="1578390"/>
                    <a:pt x="1650204" y="1579819"/>
                    <a:pt x="1653061" y="1582200"/>
                  </a:cubicBezTo>
                  <a:cubicBezTo>
                    <a:pt x="1664968" y="1571723"/>
                    <a:pt x="1680684" y="1555530"/>
                    <a:pt x="1695924" y="1548863"/>
                  </a:cubicBezTo>
                  <a:cubicBezTo>
                    <a:pt x="1693543" y="1546005"/>
                    <a:pt x="1686875" y="1552673"/>
                    <a:pt x="1684970" y="1548387"/>
                  </a:cubicBezTo>
                  <a:cubicBezTo>
                    <a:pt x="1689733" y="1547434"/>
                    <a:pt x="1695924" y="1543624"/>
                    <a:pt x="1698781" y="1547434"/>
                  </a:cubicBezTo>
                  <a:cubicBezTo>
                    <a:pt x="1707354" y="1540767"/>
                    <a:pt x="1725928" y="1542195"/>
                    <a:pt x="1732119" y="1528384"/>
                  </a:cubicBezTo>
                  <a:cubicBezTo>
                    <a:pt x="1733071" y="1531241"/>
                    <a:pt x="1738310" y="1527908"/>
                    <a:pt x="1742596" y="1528384"/>
                  </a:cubicBezTo>
                  <a:cubicBezTo>
                    <a:pt x="1745930" y="1525050"/>
                    <a:pt x="1742120" y="1522193"/>
                    <a:pt x="1747835" y="1523621"/>
                  </a:cubicBezTo>
                  <a:cubicBezTo>
                    <a:pt x="1750693" y="1520764"/>
                    <a:pt x="1742596" y="1522669"/>
                    <a:pt x="1742596" y="1519335"/>
                  </a:cubicBezTo>
                  <a:cubicBezTo>
                    <a:pt x="1744978" y="1517668"/>
                    <a:pt x="1746406" y="1518621"/>
                    <a:pt x="1747895" y="1519573"/>
                  </a:cubicBezTo>
                  <a:lnTo>
                    <a:pt x="1751345" y="1519719"/>
                  </a:lnTo>
                  <a:lnTo>
                    <a:pt x="1751169" y="1519812"/>
                  </a:lnTo>
                  <a:cubicBezTo>
                    <a:pt x="1752598" y="1518859"/>
                    <a:pt x="1755455" y="1517907"/>
                    <a:pt x="1753550" y="1519812"/>
                  </a:cubicBezTo>
                  <a:lnTo>
                    <a:pt x="1751345" y="1519719"/>
                  </a:lnTo>
                  <a:lnTo>
                    <a:pt x="1767838" y="1511001"/>
                  </a:lnTo>
                  <a:cubicBezTo>
                    <a:pt x="1775101" y="1508024"/>
                    <a:pt x="1781887" y="1504572"/>
                    <a:pt x="1781649" y="1499333"/>
                  </a:cubicBezTo>
                  <a:cubicBezTo>
                    <a:pt x="1783554" y="1498380"/>
                    <a:pt x="1784506" y="1500762"/>
                    <a:pt x="1785459" y="1501714"/>
                  </a:cubicBezTo>
                  <a:cubicBezTo>
                    <a:pt x="1788793" y="1497904"/>
                    <a:pt x="1797841" y="1495523"/>
                    <a:pt x="1804509" y="1492665"/>
                  </a:cubicBezTo>
                  <a:cubicBezTo>
                    <a:pt x="1809748" y="1489332"/>
                    <a:pt x="1799270" y="1491236"/>
                    <a:pt x="1804033" y="1488855"/>
                  </a:cubicBezTo>
                  <a:cubicBezTo>
                    <a:pt x="1812129" y="1486950"/>
                    <a:pt x="1834513" y="1479330"/>
                    <a:pt x="1829274" y="1466948"/>
                  </a:cubicBezTo>
                  <a:cubicBezTo>
                    <a:pt x="1834989" y="1464567"/>
                    <a:pt x="1831179" y="1469329"/>
                    <a:pt x="1834989" y="1472187"/>
                  </a:cubicBezTo>
                  <a:cubicBezTo>
                    <a:pt x="1835941" y="1472663"/>
                    <a:pt x="1838323" y="1470758"/>
                    <a:pt x="1839275" y="1472187"/>
                  </a:cubicBezTo>
                  <a:cubicBezTo>
                    <a:pt x="1842609" y="1470282"/>
                    <a:pt x="1837370" y="1467900"/>
                    <a:pt x="1837370" y="1465995"/>
                  </a:cubicBezTo>
                  <a:lnTo>
                    <a:pt x="1852266" y="1445049"/>
                  </a:lnTo>
                  <a:lnTo>
                    <a:pt x="1852372" y="1448910"/>
                  </a:lnTo>
                  <a:cubicBezTo>
                    <a:pt x="1851419" y="1451708"/>
                    <a:pt x="1849276" y="1454090"/>
                    <a:pt x="1845466" y="1455042"/>
                  </a:cubicBezTo>
                  <a:cubicBezTo>
                    <a:pt x="1849276" y="1458375"/>
                    <a:pt x="1847848" y="1458851"/>
                    <a:pt x="1851181" y="1460280"/>
                  </a:cubicBezTo>
                  <a:cubicBezTo>
                    <a:pt x="1850229" y="1460757"/>
                    <a:pt x="1844038" y="1461233"/>
                    <a:pt x="1845466" y="1464090"/>
                  </a:cubicBezTo>
                  <a:cubicBezTo>
                    <a:pt x="1848324" y="1463138"/>
                    <a:pt x="1846419" y="1465995"/>
                    <a:pt x="1847848" y="1467424"/>
                  </a:cubicBezTo>
                  <a:cubicBezTo>
                    <a:pt x="1852610" y="1465043"/>
                    <a:pt x="1850705" y="1462662"/>
                    <a:pt x="1855944" y="1460757"/>
                  </a:cubicBezTo>
                  <a:cubicBezTo>
                    <a:pt x="1854039" y="1457899"/>
                    <a:pt x="1850705" y="1455042"/>
                    <a:pt x="1854515" y="1452660"/>
                  </a:cubicBezTo>
                  <a:cubicBezTo>
                    <a:pt x="1857849" y="1452660"/>
                    <a:pt x="1856896" y="1456947"/>
                    <a:pt x="1857372" y="1459804"/>
                  </a:cubicBezTo>
                  <a:cubicBezTo>
                    <a:pt x="1860706" y="1457423"/>
                    <a:pt x="1861659" y="1459804"/>
                    <a:pt x="1865469" y="1456470"/>
                  </a:cubicBezTo>
                  <a:cubicBezTo>
                    <a:pt x="1864516" y="1452184"/>
                    <a:pt x="1860230" y="1456470"/>
                    <a:pt x="1858325" y="1455042"/>
                  </a:cubicBezTo>
                  <a:cubicBezTo>
                    <a:pt x="1861659" y="1452660"/>
                    <a:pt x="1862611" y="1455042"/>
                    <a:pt x="1866421" y="1451708"/>
                  </a:cubicBezTo>
                  <a:cubicBezTo>
                    <a:pt x="1865945" y="1445993"/>
                    <a:pt x="1859754" y="1455042"/>
                    <a:pt x="1858325" y="1452184"/>
                  </a:cubicBezTo>
                  <a:cubicBezTo>
                    <a:pt x="1864516" y="1446945"/>
                    <a:pt x="1871184" y="1441707"/>
                    <a:pt x="1870231" y="1435991"/>
                  </a:cubicBezTo>
                  <a:cubicBezTo>
                    <a:pt x="1872136" y="1437420"/>
                    <a:pt x="1875470" y="1436468"/>
                    <a:pt x="1876899" y="1439325"/>
                  </a:cubicBezTo>
                  <a:cubicBezTo>
                    <a:pt x="1873089" y="1442183"/>
                    <a:pt x="1868803" y="1445040"/>
                    <a:pt x="1867850" y="1447898"/>
                  </a:cubicBezTo>
                  <a:cubicBezTo>
                    <a:pt x="1868803" y="1447422"/>
                    <a:pt x="1870231" y="1446945"/>
                    <a:pt x="1870231" y="1447898"/>
                  </a:cubicBezTo>
                  <a:cubicBezTo>
                    <a:pt x="1870708" y="1447898"/>
                    <a:pt x="1871660" y="1448850"/>
                    <a:pt x="1872612" y="1447898"/>
                  </a:cubicBezTo>
                  <a:cubicBezTo>
                    <a:pt x="1872136" y="1446469"/>
                    <a:pt x="1876423" y="1440278"/>
                    <a:pt x="1879280" y="1442183"/>
                  </a:cubicBezTo>
                  <a:cubicBezTo>
                    <a:pt x="1879280" y="1448850"/>
                    <a:pt x="1866421" y="1448850"/>
                    <a:pt x="1866421" y="1454565"/>
                  </a:cubicBezTo>
                  <a:cubicBezTo>
                    <a:pt x="1875946" y="1453613"/>
                    <a:pt x="1879280" y="1444564"/>
                    <a:pt x="1887376" y="1441707"/>
                  </a:cubicBezTo>
                  <a:cubicBezTo>
                    <a:pt x="1884043" y="1443611"/>
                    <a:pt x="1882138" y="1441230"/>
                    <a:pt x="1880709" y="1438373"/>
                  </a:cubicBezTo>
                  <a:cubicBezTo>
                    <a:pt x="1888805" y="1436944"/>
                    <a:pt x="1883566" y="1436944"/>
                    <a:pt x="1880233" y="1434563"/>
                  </a:cubicBezTo>
                  <a:cubicBezTo>
                    <a:pt x="1887853" y="1432182"/>
                    <a:pt x="1889758" y="1427419"/>
                    <a:pt x="1895949" y="1426467"/>
                  </a:cubicBezTo>
                  <a:cubicBezTo>
                    <a:pt x="1890710" y="1430277"/>
                    <a:pt x="1886900" y="1434563"/>
                    <a:pt x="1886900" y="1440754"/>
                  </a:cubicBezTo>
                  <a:cubicBezTo>
                    <a:pt x="1893091" y="1442183"/>
                    <a:pt x="1891186" y="1432658"/>
                    <a:pt x="1894996" y="1434087"/>
                  </a:cubicBezTo>
                  <a:cubicBezTo>
                    <a:pt x="1895473" y="1435515"/>
                    <a:pt x="1894044" y="1436944"/>
                    <a:pt x="1894044" y="1438849"/>
                  </a:cubicBezTo>
                  <a:cubicBezTo>
                    <a:pt x="1898806" y="1433134"/>
                    <a:pt x="1904997" y="1439325"/>
                    <a:pt x="1904997" y="1436468"/>
                  </a:cubicBezTo>
                  <a:cubicBezTo>
                    <a:pt x="1904521" y="1432182"/>
                    <a:pt x="1894996" y="1436944"/>
                    <a:pt x="1898330" y="1433134"/>
                  </a:cubicBezTo>
                  <a:cubicBezTo>
                    <a:pt x="1906426" y="1433134"/>
                    <a:pt x="1912141" y="1429800"/>
                    <a:pt x="1918333" y="1428371"/>
                  </a:cubicBezTo>
                  <a:cubicBezTo>
                    <a:pt x="1921190" y="1424562"/>
                    <a:pt x="1914046" y="1425514"/>
                    <a:pt x="1916904" y="1423133"/>
                  </a:cubicBezTo>
                  <a:cubicBezTo>
                    <a:pt x="1920714" y="1425514"/>
                    <a:pt x="1926905" y="1419323"/>
                    <a:pt x="1928810" y="1415989"/>
                  </a:cubicBezTo>
                  <a:cubicBezTo>
                    <a:pt x="1925000" y="1416942"/>
                    <a:pt x="1920714" y="1417894"/>
                    <a:pt x="1917856" y="1415513"/>
                  </a:cubicBezTo>
                  <a:cubicBezTo>
                    <a:pt x="1926429" y="1408369"/>
                    <a:pt x="1929286" y="1408369"/>
                    <a:pt x="1936430" y="1408369"/>
                  </a:cubicBezTo>
                  <a:cubicBezTo>
                    <a:pt x="1936906" y="1404559"/>
                    <a:pt x="1929762" y="1406940"/>
                    <a:pt x="1933573" y="1404083"/>
                  </a:cubicBezTo>
                  <a:cubicBezTo>
                    <a:pt x="1938335" y="1402178"/>
                    <a:pt x="1936430" y="1400273"/>
                    <a:pt x="1940240" y="1398368"/>
                  </a:cubicBezTo>
                  <a:cubicBezTo>
                    <a:pt x="1943574" y="1406940"/>
                    <a:pt x="1948336" y="1393605"/>
                    <a:pt x="1955004" y="1395034"/>
                  </a:cubicBezTo>
                  <a:cubicBezTo>
                    <a:pt x="1953575" y="1397415"/>
                    <a:pt x="1945479" y="1404083"/>
                    <a:pt x="1952146" y="1403130"/>
                  </a:cubicBezTo>
                  <a:cubicBezTo>
                    <a:pt x="1952146" y="1399320"/>
                    <a:pt x="1960242" y="1395986"/>
                    <a:pt x="1955004" y="1392177"/>
                  </a:cubicBezTo>
                  <a:cubicBezTo>
                    <a:pt x="1940716" y="1392653"/>
                    <a:pt x="1932620" y="1401702"/>
                    <a:pt x="1914999" y="1408369"/>
                  </a:cubicBezTo>
                  <a:cubicBezTo>
                    <a:pt x="1915475" y="1409322"/>
                    <a:pt x="1916904" y="1410750"/>
                    <a:pt x="1915475" y="1412179"/>
                  </a:cubicBezTo>
                  <a:cubicBezTo>
                    <a:pt x="1906903" y="1412179"/>
                    <a:pt x="1895473" y="1417894"/>
                    <a:pt x="1888329" y="1424562"/>
                  </a:cubicBezTo>
                  <a:cubicBezTo>
                    <a:pt x="1886424" y="1423133"/>
                    <a:pt x="1882614" y="1425514"/>
                    <a:pt x="1881661" y="1421228"/>
                  </a:cubicBezTo>
                  <a:lnTo>
                    <a:pt x="1880469" y="1422738"/>
                  </a:lnTo>
                  <a:lnTo>
                    <a:pt x="1880888" y="1418668"/>
                  </a:lnTo>
                  <a:cubicBezTo>
                    <a:pt x="1883447" y="1416346"/>
                    <a:pt x="1886662" y="1413846"/>
                    <a:pt x="1885471" y="1411226"/>
                  </a:cubicBezTo>
                  <a:cubicBezTo>
                    <a:pt x="1890710" y="1414084"/>
                    <a:pt x="1889758" y="1408845"/>
                    <a:pt x="1893091" y="1406464"/>
                  </a:cubicBezTo>
                  <a:cubicBezTo>
                    <a:pt x="1899283" y="1408845"/>
                    <a:pt x="1903569" y="1400749"/>
                    <a:pt x="1907379" y="1395986"/>
                  </a:cubicBezTo>
                  <a:cubicBezTo>
                    <a:pt x="1903569" y="1396939"/>
                    <a:pt x="1900711" y="1395510"/>
                    <a:pt x="1896425" y="1398368"/>
                  </a:cubicBezTo>
                  <a:cubicBezTo>
                    <a:pt x="1893568" y="1402178"/>
                    <a:pt x="1901188" y="1399797"/>
                    <a:pt x="1897854" y="1403606"/>
                  </a:cubicBezTo>
                  <a:cubicBezTo>
                    <a:pt x="1890710" y="1404559"/>
                    <a:pt x="1885948" y="1405988"/>
                    <a:pt x="1880233" y="1408845"/>
                  </a:cubicBezTo>
                  <a:cubicBezTo>
                    <a:pt x="1883090" y="1405512"/>
                    <a:pt x="1884043" y="1401702"/>
                    <a:pt x="1881185" y="1397892"/>
                  </a:cubicBezTo>
                  <a:cubicBezTo>
                    <a:pt x="1877375" y="1401702"/>
                    <a:pt x="1876899" y="1401702"/>
                    <a:pt x="1872136" y="1403606"/>
                  </a:cubicBezTo>
                  <a:cubicBezTo>
                    <a:pt x="1872612" y="1404559"/>
                    <a:pt x="1874041" y="1405988"/>
                    <a:pt x="1872612" y="1407417"/>
                  </a:cubicBezTo>
                  <a:cubicBezTo>
                    <a:pt x="1868803" y="1404083"/>
                    <a:pt x="1867850" y="1409322"/>
                    <a:pt x="1863088" y="1411703"/>
                  </a:cubicBezTo>
                  <a:cubicBezTo>
                    <a:pt x="1864517" y="1409798"/>
                    <a:pt x="1863326" y="1409322"/>
                    <a:pt x="1861897" y="1409679"/>
                  </a:cubicBezTo>
                  <a:lnTo>
                    <a:pt x="1859366" y="1412555"/>
                  </a:lnTo>
                  <a:lnTo>
                    <a:pt x="1858801" y="1412655"/>
                  </a:lnTo>
                  <a:lnTo>
                    <a:pt x="1859278" y="1412655"/>
                  </a:lnTo>
                  <a:lnTo>
                    <a:pt x="1859366" y="1412555"/>
                  </a:lnTo>
                  <a:lnTo>
                    <a:pt x="1869577" y="1410750"/>
                  </a:lnTo>
                  <a:cubicBezTo>
                    <a:pt x="1873089" y="1410274"/>
                    <a:pt x="1876423" y="1410274"/>
                    <a:pt x="1879280" y="1411703"/>
                  </a:cubicBezTo>
                  <a:cubicBezTo>
                    <a:pt x="1872612" y="1414560"/>
                    <a:pt x="1866898" y="1414084"/>
                    <a:pt x="1861659" y="1413608"/>
                  </a:cubicBezTo>
                  <a:cubicBezTo>
                    <a:pt x="1864992" y="1419323"/>
                    <a:pt x="1854039" y="1432658"/>
                    <a:pt x="1842133" y="1434563"/>
                  </a:cubicBezTo>
                  <a:cubicBezTo>
                    <a:pt x="1845943" y="1436468"/>
                    <a:pt x="1850705" y="1437420"/>
                    <a:pt x="1855944" y="1436468"/>
                  </a:cubicBezTo>
                  <a:cubicBezTo>
                    <a:pt x="1859278" y="1423133"/>
                    <a:pt x="1876423" y="1424085"/>
                    <a:pt x="1882614" y="1425990"/>
                  </a:cubicBezTo>
                  <a:cubicBezTo>
                    <a:pt x="1880709" y="1430277"/>
                    <a:pt x="1877137" y="1429681"/>
                    <a:pt x="1873625" y="1428967"/>
                  </a:cubicBezTo>
                  <a:lnTo>
                    <a:pt x="1870071" y="1429898"/>
                  </a:lnTo>
                  <a:lnTo>
                    <a:pt x="1869815" y="1429800"/>
                  </a:lnTo>
                  <a:cubicBezTo>
                    <a:pt x="1868565" y="1429324"/>
                    <a:pt x="1867136" y="1429324"/>
                    <a:pt x="1864992" y="1431229"/>
                  </a:cubicBezTo>
                  <a:lnTo>
                    <a:pt x="1870071" y="1429898"/>
                  </a:lnTo>
                  <a:lnTo>
                    <a:pt x="1873565" y="1431229"/>
                  </a:lnTo>
                  <a:cubicBezTo>
                    <a:pt x="1863088" y="1435039"/>
                    <a:pt x="1870231" y="1439802"/>
                    <a:pt x="1860706" y="1443611"/>
                  </a:cubicBezTo>
                  <a:cubicBezTo>
                    <a:pt x="1858325" y="1441707"/>
                    <a:pt x="1854991" y="1441230"/>
                    <a:pt x="1852134" y="1440278"/>
                  </a:cubicBezTo>
                  <a:lnTo>
                    <a:pt x="1852253" y="1444594"/>
                  </a:lnTo>
                  <a:lnTo>
                    <a:pt x="1846895" y="1445040"/>
                  </a:lnTo>
                  <a:cubicBezTo>
                    <a:pt x="1844990" y="1446945"/>
                    <a:pt x="1847371" y="1448374"/>
                    <a:pt x="1848324" y="1450279"/>
                  </a:cubicBezTo>
                  <a:cubicBezTo>
                    <a:pt x="1843561" y="1448374"/>
                    <a:pt x="1843085" y="1452660"/>
                    <a:pt x="1839275" y="1452660"/>
                  </a:cubicBezTo>
                  <a:cubicBezTo>
                    <a:pt x="1838799" y="1455042"/>
                    <a:pt x="1839751" y="1456470"/>
                    <a:pt x="1843085" y="1455042"/>
                  </a:cubicBezTo>
                  <a:cubicBezTo>
                    <a:pt x="1842133" y="1459328"/>
                    <a:pt x="1840704" y="1463138"/>
                    <a:pt x="1834989" y="1464567"/>
                  </a:cubicBezTo>
                  <a:cubicBezTo>
                    <a:pt x="1837846" y="1460757"/>
                    <a:pt x="1841180" y="1457423"/>
                    <a:pt x="1834989" y="1455518"/>
                  </a:cubicBezTo>
                  <a:cubicBezTo>
                    <a:pt x="1839751" y="1452660"/>
                    <a:pt x="1841180" y="1449803"/>
                    <a:pt x="1844038" y="1446945"/>
                  </a:cubicBezTo>
                  <a:cubicBezTo>
                    <a:pt x="1841656" y="1444088"/>
                    <a:pt x="1837370" y="1447898"/>
                    <a:pt x="1833560" y="1450279"/>
                  </a:cubicBezTo>
                  <a:cubicBezTo>
                    <a:pt x="1838323" y="1444088"/>
                    <a:pt x="1830703" y="1447422"/>
                    <a:pt x="1827845" y="1445040"/>
                  </a:cubicBezTo>
                  <a:cubicBezTo>
                    <a:pt x="1826893" y="1450279"/>
                    <a:pt x="1829274" y="1447898"/>
                    <a:pt x="1822606" y="1449803"/>
                  </a:cubicBezTo>
                  <a:cubicBezTo>
                    <a:pt x="1825940" y="1453137"/>
                    <a:pt x="1831655" y="1449327"/>
                    <a:pt x="1835941" y="1450279"/>
                  </a:cubicBezTo>
                  <a:cubicBezTo>
                    <a:pt x="1835465" y="1453137"/>
                    <a:pt x="1830226" y="1455518"/>
                    <a:pt x="1828321" y="1457899"/>
                  </a:cubicBezTo>
                  <a:cubicBezTo>
                    <a:pt x="1827369" y="1455042"/>
                    <a:pt x="1824035" y="1457899"/>
                    <a:pt x="1821654" y="1457899"/>
                  </a:cubicBezTo>
                  <a:cubicBezTo>
                    <a:pt x="1822130" y="1456470"/>
                    <a:pt x="1824511" y="1455042"/>
                    <a:pt x="1822606" y="1453137"/>
                  </a:cubicBezTo>
                  <a:cubicBezTo>
                    <a:pt x="1818320" y="1452184"/>
                    <a:pt x="1810700" y="1459804"/>
                    <a:pt x="1805461" y="1462185"/>
                  </a:cubicBezTo>
                  <a:cubicBezTo>
                    <a:pt x="1804985" y="1460757"/>
                    <a:pt x="1806890" y="1459328"/>
                    <a:pt x="1806414" y="1457423"/>
                  </a:cubicBezTo>
                  <a:cubicBezTo>
                    <a:pt x="1800699" y="1464090"/>
                    <a:pt x="1794031" y="1463138"/>
                    <a:pt x="1797365" y="1468853"/>
                  </a:cubicBezTo>
                  <a:cubicBezTo>
                    <a:pt x="1793555" y="1469329"/>
                    <a:pt x="1790221" y="1467424"/>
                    <a:pt x="1785459" y="1470282"/>
                  </a:cubicBezTo>
                  <a:cubicBezTo>
                    <a:pt x="1784030" y="1472187"/>
                    <a:pt x="1787364" y="1471710"/>
                    <a:pt x="1787840" y="1473615"/>
                  </a:cubicBezTo>
                  <a:cubicBezTo>
                    <a:pt x="1783078" y="1474092"/>
                    <a:pt x="1778315" y="1474568"/>
                    <a:pt x="1774505" y="1473139"/>
                  </a:cubicBezTo>
                  <a:cubicBezTo>
                    <a:pt x="1771171" y="1476949"/>
                    <a:pt x="1764028" y="1490760"/>
                    <a:pt x="1754979" y="1487903"/>
                  </a:cubicBezTo>
                  <a:cubicBezTo>
                    <a:pt x="1751645" y="1489332"/>
                    <a:pt x="1750693" y="1491713"/>
                    <a:pt x="1752598" y="1493618"/>
                  </a:cubicBezTo>
                  <a:cubicBezTo>
                    <a:pt x="1746883" y="1494094"/>
                    <a:pt x="1743073" y="1497428"/>
                    <a:pt x="1733548" y="1502667"/>
                  </a:cubicBezTo>
                  <a:cubicBezTo>
                    <a:pt x="1729738" y="1499333"/>
                    <a:pt x="1736881" y="1495999"/>
                    <a:pt x="1741644" y="1493142"/>
                  </a:cubicBezTo>
                  <a:cubicBezTo>
                    <a:pt x="1736881" y="1490284"/>
                    <a:pt x="1735453" y="1497428"/>
                    <a:pt x="1729738" y="1497428"/>
                  </a:cubicBezTo>
                  <a:cubicBezTo>
                    <a:pt x="1727356" y="1498380"/>
                    <a:pt x="1726404" y="1503619"/>
                    <a:pt x="1730214" y="1501714"/>
                  </a:cubicBezTo>
                  <a:cubicBezTo>
                    <a:pt x="1729738" y="1503857"/>
                    <a:pt x="1727118" y="1505286"/>
                    <a:pt x="1724439" y="1505643"/>
                  </a:cubicBezTo>
                  <a:lnTo>
                    <a:pt x="1722306" y="1504773"/>
                  </a:lnTo>
                  <a:lnTo>
                    <a:pt x="1717653" y="1508025"/>
                  </a:lnTo>
                  <a:cubicBezTo>
                    <a:pt x="1714974" y="1508858"/>
                    <a:pt x="1711878" y="1509573"/>
                    <a:pt x="1710211" y="1510763"/>
                  </a:cubicBezTo>
                  <a:cubicBezTo>
                    <a:pt x="1711402" y="1507191"/>
                    <a:pt x="1713069" y="1506239"/>
                    <a:pt x="1715152" y="1505882"/>
                  </a:cubicBezTo>
                  <a:lnTo>
                    <a:pt x="1722048" y="1504668"/>
                  </a:lnTo>
                  <a:lnTo>
                    <a:pt x="1718308" y="1503143"/>
                  </a:lnTo>
                  <a:cubicBezTo>
                    <a:pt x="1711164" y="1507429"/>
                    <a:pt x="1704020" y="1508382"/>
                    <a:pt x="1701163" y="1515049"/>
                  </a:cubicBezTo>
                  <a:cubicBezTo>
                    <a:pt x="1702591" y="1518383"/>
                    <a:pt x="1704973" y="1508858"/>
                    <a:pt x="1706878" y="1514573"/>
                  </a:cubicBezTo>
                  <a:cubicBezTo>
                    <a:pt x="1701639" y="1520288"/>
                    <a:pt x="1695924" y="1518383"/>
                    <a:pt x="1689256" y="1522669"/>
                  </a:cubicBezTo>
                  <a:cubicBezTo>
                    <a:pt x="1687351" y="1524574"/>
                    <a:pt x="1690685" y="1524098"/>
                    <a:pt x="1691161" y="1526003"/>
                  </a:cubicBezTo>
                  <a:cubicBezTo>
                    <a:pt x="1676160" y="1530289"/>
                    <a:pt x="1663420" y="1537909"/>
                    <a:pt x="1650800" y="1545291"/>
                  </a:cubicBezTo>
                  <a:lnTo>
                    <a:pt x="1624742" y="1557028"/>
                  </a:lnTo>
                  <a:lnTo>
                    <a:pt x="1628296" y="1554101"/>
                  </a:lnTo>
                  <a:cubicBezTo>
                    <a:pt x="1621629" y="1551720"/>
                    <a:pt x="1630202" y="1550768"/>
                    <a:pt x="1627820" y="1546958"/>
                  </a:cubicBezTo>
                  <a:cubicBezTo>
                    <a:pt x="1630678" y="1545529"/>
                    <a:pt x="1632106" y="1546481"/>
                    <a:pt x="1633535" y="1549339"/>
                  </a:cubicBezTo>
                  <a:cubicBezTo>
                    <a:pt x="1636393" y="1543148"/>
                    <a:pt x="1642584" y="1547910"/>
                    <a:pt x="1648299" y="1543148"/>
                  </a:cubicBezTo>
                  <a:cubicBezTo>
                    <a:pt x="1651633" y="1540767"/>
                    <a:pt x="1644489" y="1541243"/>
                    <a:pt x="1643060" y="1541719"/>
                  </a:cubicBezTo>
                  <a:cubicBezTo>
                    <a:pt x="1643536" y="1538385"/>
                    <a:pt x="1650204" y="1539814"/>
                    <a:pt x="1649251" y="1535052"/>
                  </a:cubicBezTo>
                  <a:cubicBezTo>
                    <a:pt x="1662586" y="1529337"/>
                    <a:pt x="1672588" y="1528860"/>
                    <a:pt x="1680684" y="1516001"/>
                  </a:cubicBezTo>
                  <a:lnTo>
                    <a:pt x="1683541" y="1520288"/>
                  </a:lnTo>
                  <a:cubicBezTo>
                    <a:pt x="1685446" y="1516478"/>
                    <a:pt x="1687351" y="1517907"/>
                    <a:pt x="1691161" y="1515525"/>
                  </a:cubicBezTo>
                  <a:cubicBezTo>
                    <a:pt x="1693543" y="1513144"/>
                    <a:pt x="1684970" y="1514097"/>
                    <a:pt x="1683065" y="1513144"/>
                  </a:cubicBezTo>
                  <a:cubicBezTo>
                    <a:pt x="1684970" y="1510287"/>
                    <a:pt x="1687351" y="1507429"/>
                    <a:pt x="1683065" y="1504095"/>
                  </a:cubicBezTo>
                  <a:cubicBezTo>
                    <a:pt x="1685923" y="1502190"/>
                    <a:pt x="1695448" y="1505524"/>
                    <a:pt x="1692590" y="1499809"/>
                  </a:cubicBezTo>
                  <a:cubicBezTo>
                    <a:pt x="1697829" y="1498380"/>
                    <a:pt x="1695448" y="1505048"/>
                    <a:pt x="1695448" y="1506953"/>
                  </a:cubicBezTo>
                  <a:cubicBezTo>
                    <a:pt x="1703544" y="1506476"/>
                    <a:pt x="1703544" y="1501714"/>
                    <a:pt x="1703544" y="1494570"/>
                  </a:cubicBezTo>
                  <a:cubicBezTo>
                    <a:pt x="1705925" y="1493142"/>
                    <a:pt x="1709735" y="1491713"/>
                    <a:pt x="1708783" y="1489808"/>
                  </a:cubicBezTo>
                  <a:cubicBezTo>
                    <a:pt x="1714498" y="1487903"/>
                    <a:pt x="1709735" y="1493618"/>
                    <a:pt x="1705925" y="1494570"/>
                  </a:cubicBezTo>
                  <a:cubicBezTo>
                    <a:pt x="1705925" y="1507905"/>
                    <a:pt x="1728309" y="1494094"/>
                    <a:pt x="1727356" y="1485522"/>
                  </a:cubicBezTo>
                  <a:cubicBezTo>
                    <a:pt x="1733548" y="1481712"/>
                    <a:pt x="1727833" y="1492665"/>
                    <a:pt x="1735929" y="1485998"/>
                  </a:cubicBezTo>
                  <a:cubicBezTo>
                    <a:pt x="1736405" y="1487427"/>
                    <a:pt x="1733548" y="1488379"/>
                    <a:pt x="1732119" y="1489808"/>
                  </a:cubicBezTo>
                  <a:cubicBezTo>
                    <a:pt x="1738786" y="1491713"/>
                    <a:pt x="1737834" y="1481235"/>
                    <a:pt x="1744025" y="1482664"/>
                  </a:cubicBezTo>
                  <a:cubicBezTo>
                    <a:pt x="1745454" y="1480283"/>
                    <a:pt x="1742596" y="1481235"/>
                    <a:pt x="1742596" y="1477425"/>
                  </a:cubicBezTo>
                  <a:cubicBezTo>
                    <a:pt x="1752121" y="1475520"/>
                    <a:pt x="1751645" y="1469805"/>
                    <a:pt x="1760218" y="1469329"/>
                  </a:cubicBezTo>
                  <a:cubicBezTo>
                    <a:pt x="1756884" y="1465043"/>
                    <a:pt x="1765456" y="1465043"/>
                    <a:pt x="1766885" y="1457899"/>
                  </a:cubicBezTo>
                  <a:cubicBezTo>
                    <a:pt x="1771171" y="1458375"/>
                    <a:pt x="1767361" y="1458851"/>
                    <a:pt x="1767361" y="1461709"/>
                  </a:cubicBezTo>
                  <a:cubicBezTo>
                    <a:pt x="1771648" y="1462662"/>
                    <a:pt x="1778315" y="1455042"/>
                    <a:pt x="1775458" y="1452184"/>
                  </a:cubicBezTo>
                  <a:cubicBezTo>
                    <a:pt x="1782125" y="1448374"/>
                    <a:pt x="1778315" y="1454089"/>
                    <a:pt x="1784030" y="1452184"/>
                  </a:cubicBezTo>
                  <a:cubicBezTo>
                    <a:pt x="1790221" y="1446945"/>
                    <a:pt x="1784030" y="1445993"/>
                    <a:pt x="1792126" y="1445517"/>
                  </a:cubicBezTo>
                  <a:cubicBezTo>
                    <a:pt x="1795460" y="1439325"/>
                    <a:pt x="1785935" y="1442659"/>
                    <a:pt x="1784030" y="1440278"/>
                  </a:cubicBezTo>
                  <a:cubicBezTo>
                    <a:pt x="1787364" y="1435991"/>
                    <a:pt x="1789269" y="1435991"/>
                    <a:pt x="1793555" y="1435991"/>
                  </a:cubicBezTo>
                  <a:cubicBezTo>
                    <a:pt x="1793555" y="1432658"/>
                    <a:pt x="1799746" y="1429800"/>
                    <a:pt x="1799746" y="1426467"/>
                  </a:cubicBezTo>
                  <a:cubicBezTo>
                    <a:pt x="1797841" y="1424085"/>
                    <a:pt x="1798318" y="1429800"/>
                    <a:pt x="1794031" y="1430277"/>
                  </a:cubicBezTo>
                  <a:cubicBezTo>
                    <a:pt x="1792603" y="1423609"/>
                    <a:pt x="1794508" y="1426943"/>
                    <a:pt x="1788316" y="1425038"/>
                  </a:cubicBezTo>
                  <a:cubicBezTo>
                    <a:pt x="1797841" y="1421704"/>
                    <a:pt x="1803080" y="1417418"/>
                    <a:pt x="1811653" y="1419323"/>
                  </a:cubicBezTo>
                  <a:cubicBezTo>
                    <a:pt x="1814986" y="1411226"/>
                    <a:pt x="1822606" y="1404559"/>
                    <a:pt x="1829750" y="1399320"/>
                  </a:cubicBezTo>
                  <a:cubicBezTo>
                    <a:pt x="1829750" y="1407893"/>
                    <a:pt x="1812129" y="1412179"/>
                    <a:pt x="1818320" y="1416942"/>
                  </a:cubicBezTo>
                  <a:cubicBezTo>
                    <a:pt x="1824511" y="1416465"/>
                    <a:pt x="1832131" y="1413608"/>
                    <a:pt x="1836418" y="1418847"/>
                  </a:cubicBezTo>
                  <a:cubicBezTo>
                    <a:pt x="1829274" y="1422657"/>
                    <a:pt x="1822130" y="1418847"/>
                    <a:pt x="1811176" y="1425514"/>
                  </a:cubicBezTo>
                  <a:cubicBezTo>
                    <a:pt x="1814986" y="1426943"/>
                    <a:pt x="1822130" y="1422180"/>
                    <a:pt x="1826416" y="1423133"/>
                  </a:cubicBezTo>
                  <a:cubicBezTo>
                    <a:pt x="1820701" y="1428848"/>
                    <a:pt x="1802128" y="1431229"/>
                    <a:pt x="1794508" y="1441230"/>
                  </a:cubicBezTo>
                  <a:cubicBezTo>
                    <a:pt x="1797365" y="1442183"/>
                    <a:pt x="1805938" y="1442183"/>
                    <a:pt x="1803080" y="1447898"/>
                  </a:cubicBezTo>
                  <a:cubicBezTo>
                    <a:pt x="1809748" y="1448850"/>
                    <a:pt x="1814986" y="1441707"/>
                    <a:pt x="1824511" y="1435991"/>
                  </a:cubicBezTo>
                  <a:cubicBezTo>
                    <a:pt x="1823559" y="1434087"/>
                    <a:pt x="1821178" y="1435039"/>
                    <a:pt x="1820225" y="1432658"/>
                  </a:cubicBezTo>
                  <a:cubicBezTo>
                    <a:pt x="1824035" y="1430753"/>
                    <a:pt x="1826416" y="1431705"/>
                    <a:pt x="1823083" y="1427895"/>
                  </a:cubicBezTo>
                  <a:cubicBezTo>
                    <a:pt x="1825940" y="1428371"/>
                    <a:pt x="1829750" y="1427895"/>
                    <a:pt x="1834036" y="1425514"/>
                  </a:cubicBezTo>
                  <a:cubicBezTo>
                    <a:pt x="1837846" y="1423609"/>
                    <a:pt x="1831655" y="1423133"/>
                    <a:pt x="1829750" y="1425514"/>
                  </a:cubicBezTo>
                  <a:cubicBezTo>
                    <a:pt x="1841180" y="1420751"/>
                    <a:pt x="1851658" y="1415513"/>
                    <a:pt x="1867374" y="1406464"/>
                  </a:cubicBezTo>
                  <a:cubicBezTo>
                    <a:pt x="1868803" y="1405512"/>
                    <a:pt x="1866898" y="1404083"/>
                    <a:pt x="1868803" y="1402654"/>
                  </a:cubicBezTo>
                  <a:cubicBezTo>
                    <a:pt x="1866421" y="1401702"/>
                    <a:pt x="1863088" y="1402654"/>
                    <a:pt x="1859754" y="1405035"/>
                  </a:cubicBezTo>
                  <a:cubicBezTo>
                    <a:pt x="1865945" y="1399320"/>
                    <a:pt x="1859278" y="1398844"/>
                    <a:pt x="1853086" y="1401702"/>
                  </a:cubicBezTo>
                  <a:cubicBezTo>
                    <a:pt x="1852610" y="1405035"/>
                    <a:pt x="1857849" y="1405988"/>
                    <a:pt x="1853086" y="1410750"/>
                  </a:cubicBezTo>
                  <a:cubicBezTo>
                    <a:pt x="1849276" y="1411226"/>
                    <a:pt x="1851658" y="1405035"/>
                    <a:pt x="1846419" y="1404559"/>
                  </a:cubicBezTo>
                  <a:cubicBezTo>
                    <a:pt x="1842133" y="1408369"/>
                    <a:pt x="1846895" y="1411226"/>
                    <a:pt x="1845466" y="1412655"/>
                  </a:cubicBezTo>
                  <a:cubicBezTo>
                    <a:pt x="1834989" y="1414560"/>
                    <a:pt x="1838323" y="1403130"/>
                    <a:pt x="1827845" y="1411703"/>
                  </a:cubicBezTo>
                  <a:cubicBezTo>
                    <a:pt x="1824035" y="1408845"/>
                    <a:pt x="1833084" y="1406464"/>
                    <a:pt x="1835465" y="1404083"/>
                  </a:cubicBezTo>
                  <a:cubicBezTo>
                    <a:pt x="1837370" y="1404559"/>
                    <a:pt x="1838799" y="1405512"/>
                    <a:pt x="1839751" y="1407417"/>
                  </a:cubicBezTo>
                  <a:cubicBezTo>
                    <a:pt x="1854515" y="1401225"/>
                    <a:pt x="1843561" y="1390272"/>
                    <a:pt x="1831655" y="1402178"/>
                  </a:cubicBezTo>
                  <a:cubicBezTo>
                    <a:pt x="1832131" y="1400749"/>
                    <a:pt x="1832131" y="1399320"/>
                    <a:pt x="1830226" y="1400273"/>
                  </a:cubicBezTo>
                  <a:cubicBezTo>
                    <a:pt x="1830226" y="1399320"/>
                    <a:pt x="1841656" y="1391700"/>
                    <a:pt x="1843561" y="1395034"/>
                  </a:cubicBezTo>
                  <a:cubicBezTo>
                    <a:pt x="1847371" y="1391700"/>
                    <a:pt x="1838799" y="1393129"/>
                    <a:pt x="1841656" y="1388843"/>
                  </a:cubicBezTo>
                  <a:cubicBezTo>
                    <a:pt x="1831179" y="1397415"/>
                    <a:pt x="1825464" y="1394082"/>
                    <a:pt x="1814986" y="1402654"/>
                  </a:cubicBezTo>
                  <a:cubicBezTo>
                    <a:pt x="1816891" y="1404559"/>
                    <a:pt x="1810224" y="1411226"/>
                    <a:pt x="1813558" y="1409798"/>
                  </a:cubicBezTo>
                  <a:cubicBezTo>
                    <a:pt x="1805461" y="1414084"/>
                    <a:pt x="1795460" y="1417894"/>
                    <a:pt x="1786888" y="1423133"/>
                  </a:cubicBezTo>
                  <a:cubicBezTo>
                    <a:pt x="1791174" y="1418370"/>
                    <a:pt x="1792126" y="1415989"/>
                    <a:pt x="1785459" y="1415037"/>
                  </a:cubicBezTo>
                  <a:cubicBezTo>
                    <a:pt x="1789745" y="1411226"/>
                    <a:pt x="1793555" y="1411703"/>
                    <a:pt x="1792126" y="1415037"/>
                  </a:cubicBezTo>
                  <a:cubicBezTo>
                    <a:pt x="1794984" y="1411703"/>
                    <a:pt x="1800699" y="1408369"/>
                    <a:pt x="1799270" y="1413608"/>
                  </a:cubicBezTo>
                  <a:cubicBezTo>
                    <a:pt x="1804509" y="1411703"/>
                    <a:pt x="1798794" y="1408845"/>
                    <a:pt x="1803080" y="1406940"/>
                  </a:cubicBezTo>
                  <a:cubicBezTo>
                    <a:pt x="1800699" y="1404083"/>
                    <a:pt x="1793555" y="1414084"/>
                    <a:pt x="1791174" y="1411226"/>
                  </a:cubicBezTo>
                  <a:cubicBezTo>
                    <a:pt x="1787364" y="1408369"/>
                    <a:pt x="1796413" y="1406464"/>
                    <a:pt x="1796413" y="1403606"/>
                  </a:cubicBezTo>
                  <a:cubicBezTo>
                    <a:pt x="1794984" y="1401225"/>
                    <a:pt x="1791174" y="1405512"/>
                    <a:pt x="1789745" y="1403606"/>
                  </a:cubicBezTo>
                  <a:cubicBezTo>
                    <a:pt x="1793555" y="1405512"/>
                    <a:pt x="1784983" y="1412655"/>
                    <a:pt x="1777839" y="1414084"/>
                  </a:cubicBezTo>
                  <a:cubicBezTo>
                    <a:pt x="1785935" y="1414084"/>
                    <a:pt x="1782125" y="1415989"/>
                    <a:pt x="1776886" y="1422180"/>
                  </a:cubicBezTo>
                  <a:cubicBezTo>
                    <a:pt x="1776410" y="1413132"/>
                    <a:pt x="1754979" y="1427895"/>
                    <a:pt x="1756408" y="1435039"/>
                  </a:cubicBezTo>
                  <a:cubicBezTo>
                    <a:pt x="1751169" y="1439802"/>
                    <a:pt x="1749264" y="1436468"/>
                    <a:pt x="1744501" y="1439325"/>
                  </a:cubicBezTo>
                  <a:cubicBezTo>
                    <a:pt x="1742596" y="1437420"/>
                    <a:pt x="1747835" y="1435515"/>
                    <a:pt x="1746883" y="1433610"/>
                  </a:cubicBezTo>
                  <a:cubicBezTo>
                    <a:pt x="1743073" y="1431705"/>
                    <a:pt x="1744025" y="1437420"/>
                    <a:pt x="1739263" y="1438373"/>
                  </a:cubicBezTo>
                  <a:cubicBezTo>
                    <a:pt x="1737358" y="1439802"/>
                    <a:pt x="1740691" y="1441707"/>
                    <a:pt x="1738310" y="1443135"/>
                  </a:cubicBezTo>
                  <a:lnTo>
                    <a:pt x="1741710" y="1442396"/>
                  </a:lnTo>
                  <a:lnTo>
                    <a:pt x="1733369" y="1447303"/>
                  </a:lnTo>
                  <a:cubicBezTo>
                    <a:pt x="1730214" y="1449803"/>
                    <a:pt x="1728309" y="1452661"/>
                    <a:pt x="1729738" y="1455994"/>
                  </a:cubicBezTo>
                  <a:cubicBezTo>
                    <a:pt x="1733071" y="1452184"/>
                    <a:pt x="1735453" y="1453613"/>
                    <a:pt x="1741644" y="1448850"/>
                  </a:cubicBezTo>
                  <a:cubicBezTo>
                    <a:pt x="1739739" y="1446707"/>
                    <a:pt x="1740453" y="1446112"/>
                    <a:pt x="1741644" y="1445398"/>
                  </a:cubicBezTo>
                  <a:lnTo>
                    <a:pt x="1744051" y="1441887"/>
                  </a:lnTo>
                  <a:lnTo>
                    <a:pt x="1749264" y="1440754"/>
                  </a:lnTo>
                  <a:cubicBezTo>
                    <a:pt x="1750216" y="1443611"/>
                    <a:pt x="1749264" y="1445993"/>
                    <a:pt x="1752598" y="1448850"/>
                  </a:cubicBezTo>
                  <a:cubicBezTo>
                    <a:pt x="1754503" y="1449803"/>
                    <a:pt x="1756884" y="1448850"/>
                    <a:pt x="1759741" y="1447422"/>
                  </a:cubicBezTo>
                  <a:cubicBezTo>
                    <a:pt x="1749264" y="1445517"/>
                    <a:pt x="1770219" y="1440754"/>
                    <a:pt x="1767838" y="1437897"/>
                  </a:cubicBezTo>
                  <a:cubicBezTo>
                    <a:pt x="1769743" y="1443135"/>
                    <a:pt x="1777839" y="1436944"/>
                    <a:pt x="1782601" y="1434563"/>
                  </a:cubicBezTo>
                  <a:cubicBezTo>
                    <a:pt x="1781649" y="1430753"/>
                    <a:pt x="1778315" y="1433134"/>
                    <a:pt x="1777363" y="1430277"/>
                  </a:cubicBezTo>
                  <a:cubicBezTo>
                    <a:pt x="1784506" y="1427895"/>
                    <a:pt x="1782125" y="1432182"/>
                    <a:pt x="1786888" y="1434563"/>
                  </a:cubicBezTo>
                  <a:lnTo>
                    <a:pt x="1774981" y="1441707"/>
                  </a:lnTo>
                  <a:cubicBezTo>
                    <a:pt x="1776410" y="1443611"/>
                    <a:pt x="1778315" y="1444564"/>
                    <a:pt x="1780696" y="1444088"/>
                  </a:cubicBezTo>
                  <a:cubicBezTo>
                    <a:pt x="1783078" y="1446469"/>
                    <a:pt x="1775934" y="1448374"/>
                    <a:pt x="1776886" y="1450755"/>
                  </a:cubicBezTo>
                  <a:cubicBezTo>
                    <a:pt x="1774505" y="1451232"/>
                    <a:pt x="1775339" y="1449922"/>
                    <a:pt x="1776291" y="1448255"/>
                  </a:cubicBezTo>
                  <a:lnTo>
                    <a:pt x="1776337" y="1446478"/>
                  </a:lnTo>
                  <a:lnTo>
                    <a:pt x="1776410" y="1446469"/>
                  </a:lnTo>
                  <a:cubicBezTo>
                    <a:pt x="1776410" y="1445517"/>
                    <a:pt x="1774981" y="1444564"/>
                    <a:pt x="1776410" y="1443611"/>
                  </a:cubicBezTo>
                  <a:lnTo>
                    <a:pt x="1776337" y="1446478"/>
                  </a:lnTo>
                  <a:lnTo>
                    <a:pt x="1770219" y="1447184"/>
                  </a:lnTo>
                  <a:cubicBezTo>
                    <a:pt x="1768076" y="1448374"/>
                    <a:pt x="1766886" y="1450279"/>
                    <a:pt x="1769743" y="1452184"/>
                  </a:cubicBezTo>
                  <a:cubicBezTo>
                    <a:pt x="1766409" y="1455042"/>
                    <a:pt x="1764504" y="1452184"/>
                    <a:pt x="1762599" y="1450755"/>
                  </a:cubicBezTo>
                  <a:cubicBezTo>
                    <a:pt x="1756884" y="1454089"/>
                    <a:pt x="1754026" y="1459804"/>
                    <a:pt x="1748788" y="1457899"/>
                  </a:cubicBezTo>
                  <a:cubicBezTo>
                    <a:pt x="1746883" y="1459804"/>
                    <a:pt x="1750216" y="1458851"/>
                    <a:pt x="1750693" y="1461233"/>
                  </a:cubicBezTo>
                  <a:cubicBezTo>
                    <a:pt x="1740691" y="1461709"/>
                    <a:pt x="1725451" y="1472187"/>
                    <a:pt x="1719736" y="1480759"/>
                  </a:cubicBezTo>
                  <a:cubicBezTo>
                    <a:pt x="1708783" y="1485045"/>
                    <a:pt x="1705449" y="1488855"/>
                    <a:pt x="1687351" y="1495047"/>
                  </a:cubicBezTo>
                  <a:cubicBezTo>
                    <a:pt x="1688304" y="1496952"/>
                    <a:pt x="1690685" y="1495999"/>
                    <a:pt x="1691638" y="1498380"/>
                  </a:cubicBezTo>
                  <a:cubicBezTo>
                    <a:pt x="1689019" y="1497190"/>
                    <a:pt x="1686994" y="1498499"/>
                    <a:pt x="1684911" y="1499631"/>
                  </a:cubicBezTo>
                  <a:lnTo>
                    <a:pt x="1679782" y="1499760"/>
                  </a:lnTo>
                  <a:lnTo>
                    <a:pt x="1692590" y="1487427"/>
                  </a:lnTo>
                  <a:cubicBezTo>
                    <a:pt x="1695448" y="1485998"/>
                    <a:pt x="1696876" y="1486950"/>
                    <a:pt x="1698305" y="1489808"/>
                  </a:cubicBezTo>
                  <a:cubicBezTo>
                    <a:pt x="1707354" y="1479807"/>
                    <a:pt x="1720689" y="1475996"/>
                    <a:pt x="1723070" y="1466948"/>
                  </a:cubicBezTo>
                  <a:cubicBezTo>
                    <a:pt x="1717831" y="1468376"/>
                    <a:pt x="1709735" y="1474092"/>
                    <a:pt x="1700210" y="1479807"/>
                  </a:cubicBezTo>
                  <a:cubicBezTo>
                    <a:pt x="1698781" y="1475044"/>
                    <a:pt x="1712116" y="1471234"/>
                    <a:pt x="1714498" y="1466472"/>
                  </a:cubicBezTo>
                  <a:cubicBezTo>
                    <a:pt x="1711640" y="1465519"/>
                    <a:pt x="1704496" y="1471710"/>
                    <a:pt x="1707354" y="1465043"/>
                  </a:cubicBezTo>
                  <a:cubicBezTo>
                    <a:pt x="1702115" y="1468853"/>
                    <a:pt x="1703068" y="1469329"/>
                    <a:pt x="1697829" y="1469329"/>
                  </a:cubicBezTo>
                  <a:cubicBezTo>
                    <a:pt x="1708306" y="1465043"/>
                    <a:pt x="1710688" y="1450755"/>
                    <a:pt x="1697353" y="1456470"/>
                  </a:cubicBezTo>
                  <a:cubicBezTo>
                    <a:pt x="1692114" y="1460757"/>
                    <a:pt x="1700210" y="1459328"/>
                    <a:pt x="1697829" y="1463614"/>
                  </a:cubicBezTo>
                  <a:cubicBezTo>
                    <a:pt x="1694971" y="1465043"/>
                    <a:pt x="1693543" y="1464090"/>
                    <a:pt x="1692114" y="1461233"/>
                  </a:cubicBezTo>
                  <a:cubicBezTo>
                    <a:pt x="1689733" y="1468376"/>
                    <a:pt x="1682113" y="1464090"/>
                    <a:pt x="1683065" y="1469805"/>
                  </a:cubicBezTo>
                  <a:cubicBezTo>
                    <a:pt x="1676398" y="1472187"/>
                    <a:pt x="1680208" y="1465043"/>
                    <a:pt x="1675921" y="1462185"/>
                  </a:cubicBezTo>
                  <a:cubicBezTo>
                    <a:pt x="1678303" y="1464090"/>
                    <a:pt x="1686875" y="1466948"/>
                    <a:pt x="1687828" y="1460757"/>
                  </a:cubicBezTo>
                  <a:cubicBezTo>
                    <a:pt x="1687828" y="1460757"/>
                    <a:pt x="1678303" y="1461233"/>
                    <a:pt x="1687351" y="1456947"/>
                  </a:cubicBezTo>
                  <a:cubicBezTo>
                    <a:pt x="1684494" y="1455042"/>
                    <a:pt x="1678303" y="1461233"/>
                    <a:pt x="1676874" y="1456947"/>
                  </a:cubicBezTo>
                  <a:cubicBezTo>
                    <a:pt x="1681636" y="1452660"/>
                    <a:pt x="1684494" y="1454565"/>
                    <a:pt x="1685923" y="1451231"/>
                  </a:cubicBezTo>
                  <a:cubicBezTo>
                    <a:pt x="1685446" y="1449327"/>
                    <a:pt x="1683541" y="1450279"/>
                    <a:pt x="1681636" y="1451231"/>
                  </a:cubicBezTo>
                  <a:cubicBezTo>
                    <a:pt x="1681160" y="1450279"/>
                    <a:pt x="1689256" y="1445993"/>
                    <a:pt x="1688304" y="1442659"/>
                  </a:cubicBezTo>
                  <a:cubicBezTo>
                    <a:pt x="1692590" y="1442659"/>
                    <a:pt x="1688780" y="1446945"/>
                    <a:pt x="1693543" y="1446945"/>
                  </a:cubicBezTo>
                  <a:cubicBezTo>
                    <a:pt x="1695448" y="1443135"/>
                    <a:pt x="1702115" y="1440754"/>
                    <a:pt x="1704020" y="1443611"/>
                  </a:cubicBezTo>
                  <a:cubicBezTo>
                    <a:pt x="1706401" y="1441707"/>
                    <a:pt x="1705925" y="1439325"/>
                    <a:pt x="1704020" y="1437420"/>
                  </a:cubicBezTo>
                  <a:cubicBezTo>
                    <a:pt x="1712116" y="1436468"/>
                    <a:pt x="1715450" y="1430277"/>
                    <a:pt x="1722594" y="1430277"/>
                  </a:cubicBezTo>
                  <a:cubicBezTo>
                    <a:pt x="1724499" y="1432658"/>
                    <a:pt x="1717831" y="1434087"/>
                    <a:pt x="1715926" y="1435991"/>
                  </a:cubicBezTo>
                  <a:cubicBezTo>
                    <a:pt x="1723546" y="1444088"/>
                    <a:pt x="1725451" y="1426467"/>
                    <a:pt x="1731643" y="1427895"/>
                  </a:cubicBezTo>
                  <a:cubicBezTo>
                    <a:pt x="1732595" y="1429324"/>
                    <a:pt x="1727833" y="1430753"/>
                    <a:pt x="1728785" y="1432658"/>
                  </a:cubicBezTo>
                  <a:cubicBezTo>
                    <a:pt x="1731166" y="1433610"/>
                    <a:pt x="1735453" y="1431229"/>
                    <a:pt x="1738310" y="1431229"/>
                  </a:cubicBezTo>
                  <a:cubicBezTo>
                    <a:pt x="1740215" y="1429800"/>
                    <a:pt x="1736881" y="1427895"/>
                    <a:pt x="1739263" y="1426467"/>
                  </a:cubicBezTo>
                  <a:cubicBezTo>
                    <a:pt x="1738310" y="1425514"/>
                    <a:pt x="1735929" y="1427419"/>
                    <a:pt x="1736405" y="1428371"/>
                  </a:cubicBezTo>
                  <a:cubicBezTo>
                    <a:pt x="1728785" y="1429800"/>
                    <a:pt x="1740215" y="1424085"/>
                    <a:pt x="1738786" y="1422657"/>
                  </a:cubicBezTo>
                  <a:cubicBezTo>
                    <a:pt x="1739263" y="1422657"/>
                    <a:pt x="1744978" y="1425990"/>
                    <a:pt x="1740215" y="1427895"/>
                  </a:cubicBezTo>
                  <a:cubicBezTo>
                    <a:pt x="1741644" y="1431229"/>
                    <a:pt x="1745454" y="1428848"/>
                    <a:pt x="1747359" y="1432182"/>
                  </a:cubicBezTo>
                  <a:cubicBezTo>
                    <a:pt x="1752121" y="1429800"/>
                    <a:pt x="1751169" y="1426943"/>
                    <a:pt x="1756884" y="1424562"/>
                  </a:cubicBezTo>
                  <a:cubicBezTo>
                    <a:pt x="1753074" y="1421228"/>
                    <a:pt x="1752598" y="1427419"/>
                    <a:pt x="1747835" y="1426943"/>
                  </a:cubicBezTo>
                  <a:cubicBezTo>
                    <a:pt x="1747359" y="1425038"/>
                    <a:pt x="1751169" y="1423609"/>
                    <a:pt x="1753074" y="1422180"/>
                  </a:cubicBezTo>
                  <a:cubicBezTo>
                    <a:pt x="1756884" y="1420751"/>
                    <a:pt x="1749264" y="1417894"/>
                    <a:pt x="1755455" y="1416465"/>
                  </a:cubicBezTo>
                  <a:cubicBezTo>
                    <a:pt x="1756884" y="1418847"/>
                    <a:pt x="1756884" y="1420751"/>
                    <a:pt x="1755455" y="1422657"/>
                  </a:cubicBezTo>
                  <a:cubicBezTo>
                    <a:pt x="1759265" y="1425990"/>
                    <a:pt x="1767361" y="1419799"/>
                    <a:pt x="1774029" y="1415513"/>
                  </a:cubicBezTo>
                  <a:cubicBezTo>
                    <a:pt x="1774029" y="1412655"/>
                    <a:pt x="1774029" y="1408845"/>
                    <a:pt x="1768314" y="1407417"/>
                  </a:cubicBezTo>
                  <a:cubicBezTo>
                    <a:pt x="1772124" y="1405512"/>
                    <a:pt x="1776886" y="1407417"/>
                    <a:pt x="1775458" y="1411703"/>
                  </a:cubicBezTo>
                  <a:cubicBezTo>
                    <a:pt x="1779744" y="1413132"/>
                    <a:pt x="1783078" y="1405988"/>
                    <a:pt x="1784983" y="1404083"/>
                  </a:cubicBezTo>
                  <a:cubicBezTo>
                    <a:pt x="1780220" y="1405512"/>
                    <a:pt x="1781649" y="1401225"/>
                    <a:pt x="1779268" y="1401702"/>
                  </a:cubicBezTo>
                  <a:cubicBezTo>
                    <a:pt x="1781173" y="1397892"/>
                    <a:pt x="1782601" y="1405988"/>
                    <a:pt x="1789269" y="1401702"/>
                  </a:cubicBezTo>
                  <a:cubicBezTo>
                    <a:pt x="1794031" y="1395986"/>
                    <a:pt x="1783078" y="1395034"/>
                    <a:pt x="1791174" y="1388843"/>
                  </a:cubicBezTo>
                  <a:cubicBezTo>
                    <a:pt x="1788793" y="1386938"/>
                    <a:pt x="1782601" y="1393129"/>
                    <a:pt x="1784506" y="1394558"/>
                  </a:cubicBezTo>
                  <a:cubicBezTo>
                    <a:pt x="1780696" y="1395510"/>
                    <a:pt x="1780220" y="1394558"/>
                    <a:pt x="1780696" y="1392177"/>
                  </a:cubicBezTo>
                  <a:cubicBezTo>
                    <a:pt x="1777839" y="1393129"/>
                    <a:pt x="1778791" y="1394558"/>
                    <a:pt x="1779268" y="1395986"/>
                  </a:cubicBezTo>
                  <a:cubicBezTo>
                    <a:pt x="1775458" y="1396939"/>
                    <a:pt x="1774981" y="1395986"/>
                    <a:pt x="1775458" y="1393605"/>
                  </a:cubicBezTo>
                  <a:cubicBezTo>
                    <a:pt x="1763551" y="1397415"/>
                    <a:pt x="1757836" y="1401225"/>
                    <a:pt x="1747359" y="1405035"/>
                  </a:cubicBezTo>
                  <a:cubicBezTo>
                    <a:pt x="1744501" y="1402654"/>
                    <a:pt x="1747835" y="1400749"/>
                    <a:pt x="1745454" y="1398844"/>
                  </a:cubicBezTo>
                  <a:cubicBezTo>
                    <a:pt x="1755455" y="1398844"/>
                    <a:pt x="1757836" y="1389319"/>
                    <a:pt x="1765933" y="1388843"/>
                  </a:cubicBezTo>
                  <a:cubicBezTo>
                    <a:pt x="1754503" y="1381699"/>
                    <a:pt x="1733071" y="1391224"/>
                    <a:pt x="1719736" y="1398368"/>
                  </a:cubicBezTo>
                  <a:cubicBezTo>
                    <a:pt x="1719736" y="1401702"/>
                    <a:pt x="1721165" y="1401702"/>
                    <a:pt x="1721165" y="1406464"/>
                  </a:cubicBezTo>
                  <a:cubicBezTo>
                    <a:pt x="1719260" y="1407417"/>
                    <a:pt x="1716403" y="1406940"/>
                    <a:pt x="1718308" y="1405512"/>
                  </a:cubicBezTo>
                  <a:cubicBezTo>
                    <a:pt x="1714021" y="1403130"/>
                    <a:pt x="1714498" y="1407893"/>
                    <a:pt x="1710211" y="1405988"/>
                  </a:cubicBezTo>
                  <a:cubicBezTo>
                    <a:pt x="1709735" y="1404083"/>
                    <a:pt x="1713545" y="1402654"/>
                    <a:pt x="1715450" y="1401225"/>
                  </a:cubicBezTo>
                  <a:cubicBezTo>
                    <a:pt x="1708306" y="1405035"/>
                    <a:pt x="1693543" y="1404083"/>
                    <a:pt x="1694971" y="1411226"/>
                  </a:cubicBezTo>
                  <a:cubicBezTo>
                    <a:pt x="1691638" y="1410750"/>
                    <a:pt x="1694495" y="1405988"/>
                    <a:pt x="1692114" y="1404083"/>
                  </a:cubicBezTo>
                  <a:cubicBezTo>
                    <a:pt x="1676874" y="1415037"/>
                    <a:pt x="1677826" y="1414560"/>
                    <a:pt x="1658300" y="1425038"/>
                  </a:cubicBezTo>
                  <a:cubicBezTo>
                    <a:pt x="1661634" y="1420275"/>
                    <a:pt x="1659729" y="1416465"/>
                    <a:pt x="1654490" y="1422657"/>
                  </a:cubicBezTo>
                  <a:cubicBezTo>
                    <a:pt x="1649728" y="1419323"/>
                    <a:pt x="1660681" y="1416465"/>
                    <a:pt x="1660681" y="1413132"/>
                  </a:cubicBezTo>
                  <a:cubicBezTo>
                    <a:pt x="1658776" y="1412655"/>
                    <a:pt x="1649251" y="1419799"/>
                    <a:pt x="1650204" y="1422657"/>
                  </a:cubicBezTo>
                  <a:cubicBezTo>
                    <a:pt x="1646870" y="1422657"/>
                    <a:pt x="1643536" y="1423133"/>
                    <a:pt x="1640679" y="1421228"/>
                  </a:cubicBezTo>
                  <a:cubicBezTo>
                    <a:pt x="1639250" y="1424085"/>
                    <a:pt x="1633535" y="1426467"/>
                    <a:pt x="1635916" y="1429800"/>
                  </a:cubicBezTo>
                  <a:cubicBezTo>
                    <a:pt x="1628773" y="1431229"/>
                    <a:pt x="1627820" y="1434087"/>
                    <a:pt x="1621153" y="1435991"/>
                  </a:cubicBezTo>
                  <a:cubicBezTo>
                    <a:pt x="1620677" y="1434801"/>
                    <a:pt x="1620677" y="1432658"/>
                    <a:pt x="1619962" y="1431467"/>
                  </a:cubicBezTo>
                  <a:lnTo>
                    <a:pt x="1614487" y="1432658"/>
                  </a:lnTo>
                  <a:lnTo>
                    <a:pt x="1618772" y="1435991"/>
                  </a:lnTo>
                  <a:cubicBezTo>
                    <a:pt x="1617343" y="1440754"/>
                    <a:pt x="1605437" y="1444564"/>
                    <a:pt x="1608771" y="1449326"/>
                  </a:cubicBezTo>
                  <a:cubicBezTo>
                    <a:pt x="1602579" y="1451708"/>
                    <a:pt x="1602103" y="1455994"/>
                    <a:pt x="1598293" y="1455517"/>
                  </a:cubicBezTo>
                  <a:cubicBezTo>
                    <a:pt x="1598293" y="1455517"/>
                    <a:pt x="1598293" y="1452660"/>
                    <a:pt x="1597817" y="1451708"/>
                  </a:cubicBezTo>
                  <a:cubicBezTo>
                    <a:pt x="1602103" y="1453613"/>
                    <a:pt x="1610199" y="1444088"/>
                    <a:pt x="1603056" y="1446945"/>
                  </a:cubicBezTo>
                  <a:cubicBezTo>
                    <a:pt x="1603770" y="1444564"/>
                    <a:pt x="1607342" y="1442301"/>
                    <a:pt x="1610378" y="1439980"/>
                  </a:cubicBezTo>
                  <a:lnTo>
                    <a:pt x="1614486" y="1432658"/>
                  </a:lnTo>
                  <a:lnTo>
                    <a:pt x="1614485" y="1432658"/>
                  </a:lnTo>
                  <a:cubicBezTo>
                    <a:pt x="1614009" y="1430277"/>
                    <a:pt x="1617343" y="1427895"/>
                    <a:pt x="1614009" y="1425514"/>
                  </a:cubicBezTo>
                  <a:cubicBezTo>
                    <a:pt x="1619248" y="1425038"/>
                    <a:pt x="1629249" y="1421228"/>
                    <a:pt x="1628296" y="1415513"/>
                  </a:cubicBezTo>
                  <a:cubicBezTo>
                    <a:pt x="1644965" y="1415513"/>
                    <a:pt x="1648775" y="1413132"/>
                    <a:pt x="1664968" y="1398368"/>
                  </a:cubicBezTo>
                  <a:cubicBezTo>
                    <a:pt x="1667349" y="1399797"/>
                    <a:pt x="1663063" y="1401225"/>
                    <a:pt x="1664015" y="1403130"/>
                  </a:cubicBezTo>
                  <a:cubicBezTo>
                    <a:pt x="1665444" y="1402178"/>
                    <a:pt x="1665920" y="1402654"/>
                    <a:pt x="1666396" y="1403130"/>
                  </a:cubicBezTo>
                  <a:cubicBezTo>
                    <a:pt x="1669730" y="1400749"/>
                    <a:pt x="1667825" y="1398368"/>
                    <a:pt x="1665920" y="1395986"/>
                  </a:cubicBezTo>
                  <a:cubicBezTo>
                    <a:pt x="1669254" y="1394558"/>
                    <a:pt x="1669730" y="1398844"/>
                    <a:pt x="1673064" y="1397415"/>
                  </a:cubicBezTo>
                  <a:cubicBezTo>
                    <a:pt x="1676874" y="1393605"/>
                    <a:pt x="1673540" y="1394558"/>
                    <a:pt x="1671635" y="1392177"/>
                  </a:cubicBezTo>
                  <a:cubicBezTo>
                    <a:pt x="1681636" y="1395034"/>
                    <a:pt x="1683065" y="1384080"/>
                    <a:pt x="1690685" y="1389319"/>
                  </a:cubicBezTo>
                  <a:cubicBezTo>
                    <a:pt x="1698305" y="1385509"/>
                    <a:pt x="1698305" y="1381223"/>
                    <a:pt x="1703068" y="1376937"/>
                  </a:cubicBezTo>
                  <a:cubicBezTo>
                    <a:pt x="1705449" y="1377413"/>
                    <a:pt x="1706878" y="1379794"/>
                    <a:pt x="1710211" y="1378365"/>
                  </a:cubicBezTo>
                  <a:cubicBezTo>
                    <a:pt x="1710688" y="1374555"/>
                    <a:pt x="1703068" y="1375508"/>
                    <a:pt x="1704496" y="1370269"/>
                  </a:cubicBezTo>
                  <a:cubicBezTo>
                    <a:pt x="1707354" y="1368840"/>
                    <a:pt x="1708306" y="1372174"/>
                    <a:pt x="1711640" y="1368840"/>
                  </a:cubicBezTo>
                  <a:cubicBezTo>
                    <a:pt x="1709735" y="1372174"/>
                    <a:pt x="1711640" y="1376937"/>
                    <a:pt x="1718308" y="1372174"/>
                  </a:cubicBezTo>
                  <a:cubicBezTo>
                    <a:pt x="1713545" y="1370269"/>
                    <a:pt x="1711164" y="1368364"/>
                    <a:pt x="1716403" y="1363125"/>
                  </a:cubicBezTo>
                  <a:cubicBezTo>
                    <a:pt x="1717355" y="1371698"/>
                    <a:pt x="1726880" y="1362649"/>
                    <a:pt x="1728785" y="1359792"/>
                  </a:cubicBezTo>
                  <a:cubicBezTo>
                    <a:pt x="1731166" y="1358363"/>
                    <a:pt x="1730214" y="1365506"/>
                    <a:pt x="1735929" y="1361220"/>
                  </a:cubicBezTo>
                  <a:cubicBezTo>
                    <a:pt x="1736881" y="1354077"/>
                    <a:pt x="1723546" y="1355981"/>
                    <a:pt x="1718308" y="1363125"/>
                  </a:cubicBezTo>
                  <a:cubicBezTo>
                    <a:pt x="1719736" y="1355505"/>
                    <a:pt x="1729261" y="1355505"/>
                    <a:pt x="1731643" y="1351695"/>
                  </a:cubicBezTo>
                  <a:cubicBezTo>
                    <a:pt x="1733548" y="1352648"/>
                    <a:pt x="1737834" y="1359315"/>
                    <a:pt x="1744025" y="1357410"/>
                  </a:cubicBezTo>
                  <a:cubicBezTo>
                    <a:pt x="1747359" y="1354077"/>
                    <a:pt x="1748788" y="1350743"/>
                    <a:pt x="1745454" y="1347409"/>
                  </a:cubicBezTo>
                  <a:cubicBezTo>
                    <a:pt x="1741644" y="1350743"/>
                    <a:pt x="1744978" y="1352648"/>
                    <a:pt x="1741644" y="1354077"/>
                  </a:cubicBezTo>
                  <a:cubicBezTo>
                    <a:pt x="1731166" y="1354077"/>
                    <a:pt x="1747359" y="1343599"/>
                    <a:pt x="1737358" y="1347885"/>
                  </a:cubicBezTo>
                  <a:cubicBezTo>
                    <a:pt x="1737358" y="1344552"/>
                    <a:pt x="1746406" y="1341694"/>
                    <a:pt x="1749740" y="1338360"/>
                  </a:cubicBezTo>
                  <a:cubicBezTo>
                    <a:pt x="1750216" y="1340741"/>
                    <a:pt x="1740691" y="1346457"/>
                    <a:pt x="1750216" y="1348361"/>
                  </a:cubicBezTo>
                  <a:cubicBezTo>
                    <a:pt x="1755931" y="1345504"/>
                    <a:pt x="1756884" y="1342646"/>
                    <a:pt x="1756884" y="1339789"/>
                  </a:cubicBezTo>
                  <a:cubicBezTo>
                    <a:pt x="1759741" y="1342170"/>
                    <a:pt x="1770219" y="1335027"/>
                    <a:pt x="1765933" y="1331217"/>
                  </a:cubicBezTo>
                  <a:cubicBezTo>
                    <a:pt x="1773076" y="1326454"/>
                    <a:pt x="1783554" y="1322168"/>
                    <a:pt x="1779268" y="1316929"/>
                  </a:cubicBezTo>
                  <a:cubicBezTo>
                    <a:pt x="1781649" y="1315976"/>
                    <a:pt x="1782125" y="1319787"/>
                    <a:pt x="1784506" y="1318358"/>
                  </a:cubicBezTo>
                  <a:cubicBezTo>
                    <a:pt x="1776886" y="1327407"/>
                    <a:pt x="1786888" y="1327883"/>
                    <a:pt x="1793079" y="1330740"/>
                  </a:cubicBezTo>
                  <a:cubicBezTo>
                    <a:pt x="1797841" y="1325501"/>
                    <a:pt x="1793079" y="1325501"/>
                    <a:pt x="1791650" y="1319787"/>
                  </a:cubicBezTo>
                  <a:cubicBezTo>
                    <a:pt x="1796889" y="1319787"/>
                    <a:pt x="1803556" y="1315500"/>
                    <a:pt x="1808319" y="1316929"/>
                  </a:cubicBezTo>
                  <a:cubicBezTo>
                    <a:pt x="1818320" y="1305499"/>
                    <a:pt x="1832608" y="1303594"/>
                    <a:pt x="1838799" y="1293593"/>
                  </a:cubicBezTo>
                  <a:cubicBezTo>
                    <a:pt x="1837370" y="1290735"/>
                    <a:pt x="1832608" y="1296450"/>
                    <a:pt x="1831655" y="1292164"/>
                  </a:cubicBezTo>
                  <a:cubicBezTo>
                    <a:pt x="1833084" y="1292164"/>
                    <a:pt x="1836894" y="1291212"/>
                    <a:pt x="1835941" y="1289307"/>
                  </a:cubicBezTo>
                  <a:cubicBezTo>
                    <a:pt x="1837846" y="1288354"/>
                    <a:pt x="1838799" y="1290735"/>
                    <a:pt x="1839751" y="1291688"/>
                  </a:cubicBezTo>
                  <a:cubicBezTo>
                    <a:pt x="1846419" y="1287402"/>
                    <a:pt x="1845466" y="1282639"/>
                    <a:pt x="1851658" y="1278353"/>
                  </a:cubicBezTo>
                  <a:cubicBezTo>
                    <a:pt x="1852134" y="1279782"/>
                    <a:pt x="1850229" y="1281210"/>
                    <a:pt x="1850705" y="1283115"/>
                  </a:cubicBezTo>
                  <a:cubicBezTo>
                    <a:pt x="1876899" y="1266447"/>
                    <a:pt x="1890710" y="1261208"/>
                    <a:pt x="1917380" y="1245491"/>
                  </a:cubicBezTo>
                  <a:cubicBezTo>
                    <a:pt x="1911189" y="1246920"/>
                    <a:pt x="1905950" y="1248825"/>
                    <a:pt x="1902140" y="1250730"/>
                  </a:cubicBezTo>
                  <a:cubicBezTo>
                    <a:pt x="1905950" y="1236919"/>
                    <a:pt x="1928334" y="1239300"/>
                    <a:pt x="1934525" y="1227394"/>
                  </a:cubicBezTo>
                  <a:cubicBezTo>
                    <a:pt x="1930239" y="1226918"/>
                    <a:pt x="1927858" y="1229299"/>
                    <a:pt x="1927858" y="1224060"/>
                  </a:cubicBezTo>
                  <a:cubicBezTo>
                    <a:pt x="1942145" y="1216917"/>
                    <a:pt x="1957385" y="1214535"/>
                    <a:pt x="1956909" y="1202629"/>
                  </a:cubicBezTo>
                  <a:cubicBezTo>
                    <a:pt x="1947384" y="1206915"/>
                    <a:pt x="1938811" y="1215488"/>
                    <a:pt x="1933096" y="1204534"/>
                  </a:cubicBezTo>
                  <a:lnTo>
                    <a:pt x="1938811" y="1200724"/>
                  </a:lnTo>
                  <a:cubicBezTo>
                    <a:pt x="1935954" y="1195485"/>
                    <a:pt x="1931191" y="1195485"/>
                    <a:pt x="1925953" y="1196914"/>
                  </a:cubicBezTo>
                  <a:cubicBezTo>
                    <a:pt x="1920714" y="1199295"/>
                    <a:pt x="1931668" y="1197390"/>
                    <a:pt x="1926429" y="1200724"/>
                  </a:cubicBezTo>
                  <a:cubicBezTo>
                    <a:pt x="1915475" y="1193104"/>
                    <a:pt x="1890234" y="1203582"/>
                    <a:pt x="1889758" y="1220726"/>
                  </a:cubicBezTo>
                  <a:cubicBezTo>
                    <a:pt x="1882138" y="1219774"/>
                    <a:pt x="1891663" y="1210725"/>
                    <a:pt x="1894996" y="1206915"/>
                  </a:cubicBezTo>
                  <a:cubicBezTo>
                    <a:pt x="1890234" y="1203582"/>
                    <a:pt x="1882614" y="1208344"/>
                    <a:pt x="1877375" y="1205963"/>
                  </a:cubicBezTo>
                  <a:cubicBezTo>
                    <a:pt x="1876423" y="1210725"/>
                    <a:pt x="1871660" y="1211202"/>
                    <a:pt x="1873089" y="1214535"/>
                  </a:cubicBezTo>
                  <a:cubicBezTo>
                    <a:pt x="1869755" y="1216440"/>
                    <a:pt x="1869279" y="1209297"/>
                    <a:pt x="1865945" y="1210249"/>
                  </a:cubicBezTo>
                  <a:cubicBezTo>
                    <a:pt x="1862611" y="1212630"/>
                    <a:pt x="1865469" y="1215488"/>
                    <a:pt x="1860706" y="1217869"/>
                  </a:cubicBezTo>
                  <a:cubicBezTo>
                    <a:pt x="1854039" y="1213106"/>
                    <a:pt x="1849276" y="1222631"/>
                    <a:pt x="1844514" y="1227870"/>
                  </a:cubicBezTo>
                  <a:cubicBezTo>
                    <a:pt x="1832131" y="1227870"/>
                    <a:pt x="1819273" y="1240253"/>
                    <a:pt x="1810224" y="1238824"/>
                  </a:cubicBezTo>
                  <a:cubicBezTo>
                    <a:pt x="1805938" y="1242634"/>
                    <a:pt x="1805938" y="1246444"/>
                    <a:pt x="1801175" y="1250254"/>
                  </a:cubicBezTo>
                  <a:cubicBezTo>
                    <a:pt x="1798794" y="1247873"/>
                    <a:pt x="1794508" y="1251683"/>
                    <a:pt x="1793079" y="1247873"/>
                  </a:cubicBezTo>
                  <a:cubicBezTo>
                    <a:pt x="1781173" y="1255969"/>
                    <a:pt x="1777363" y="1258827"/>
                    <a:pt x="1764504" y="1267399"/>
                  </a:cubicBezTo>
                  <a:cubicBezTo>
                    <a:pt x="1763075" y="1264542"/>
                    <a:pt x="1768314" y="1262160"/>
                    <a:pt x="1772124" y="1259779"/>
                  </a:cubicBezTo>
                  <a:cubicBezTo>
                    <a:pt x="1765456" y="1261684"/>
                    <a:pt x="1759741" y="1259779"/>
                    <a:pt x="1752598" y="1261684"/>
                  </a:cubicBezTo>
                  <a:cubicBezTo>
                    <a:pt x="1751645" y="1263113"/>
                    <a:pt x="1751645" y="1264542"/>
                    <a:pt x="1751645" y="1266447"/>
                  </a:cubicBezTo>
                  <a:cubicBezTo>
                    <a:pt x="1748311" y="1266923"/>
                    <a:pt x="1744501" y="1267875"/>
                    <a:pt x="1742120" y="1265018"/>
                  </a:cubicBezTo>
                  <a:cubicBezTo>
                    <a:pt x="1742120" y="1260255"/>
                    <a:pt x="1751645" y="1262160"/>
                    <a:pt x="1747835" y="1258350"/>
                  </a:cubicBezTo>
                  <a:cubicBezTo>
                    <a:pt x="1757360" y="1255016"/>
                    <a:pt x="1770219" y="1245491"/>
                    <a:pt x="1765456" y="1238348"/>
                  </a:cubicBezTo>
                  <a:cubicBezTo>
                    <a:pt x="1765456" y="1234062"/>
                    <a:pt x="1769743" y="1240253"/>
                    <a:pt x="1767838" y="1241682"/>
                  </a:cubicBezTo>
                  <a:cubicBezTo>
                    <a:pt x="1772124" y="1235490"/>
                    <a:pt x="1775458" y="1240253"/>
                    <a:pt x="1783078" y="1233585"/>
                  </a:cubicBezTo>
                  <a:cubicBezTo>
                    <a:pt x="1785935" y="1231680"/>
                    <a:pt x="1781649" y="1228823"/>
                    <a:pt x="1786888" y="1226918"/>
                  </a:cubicBezTo>
                  <a:cubicBezTo>
                    <a:pt x="1785935" y="1225013"/>
                    <a:pt x="1783554" y="1225965"/>
                    <a:pt x="1782601" y="1223584"/>
                  </a:cubicBezTo>
                  <a:cubicBezTo>
                    <a:pt x="1789269" y="1220250"/>
                    <a:pt x="1803556" y="1213583"/>
                    <a:pt x="1802604" y="1206915"/>
                  </a:cubicBezTo>
                  <a:cubicBezTo>
                    <a:pt x="1812129" y="1204534"/>
                    <a:pt x="1821178" y="1194057"/>
                    <a:pt x="1832608" y="1195485"/>
                  </a:cubicBezTo>
                  <a:cubicBezTo>
                    <a:pt x="1833084" y="1184532"/>
                    <a:pt x="1854515" y="1185008"/>
                    <a:pt x="1854515" y="1175483"/>
                  </a:cubicBezTo>
                  <a:cubicBezTo>
                    <a:pt x="1857372" y="1175006"/>
                    <a:pt x="1859278" y="1178817"/>
                    <a:pt x="1861659" y="1179769"/>
                  </a:cubicBezTo>
                  <a:cubicBezTo>
                    <a:pt x="1859754" y="1175483"/>
                    <a:pt x="1862611" y="1173101"/>
                    <a:pt x="1865945" y="1176912"/>
                  </a:cubicBezTo>
                  <a:cubicBezTo>
                    <a:pt x="1877851" y="1166434"/>
                    <a:pt x="1903093" y="1161195"/>
                    <a:pt x="1907379" y="1148813"/>
                  </a:cubicBezTo>
                  <a:cubicBezTo>
                    <a:pt x="1914046" y="1150718"/>
                    <a:pt x="1928334" y="1142621"/>
                    <a:pt x="1932144" y="1135954"/>
                  </a:cubicBezTo>
                  <a:cubicBezTo>
                    <a:pt x="1930715" y="1135478"/>
                    <a:pt x="1929286" y="1135001"/>
                    <a:pt x="1928334" y="1133573"/>
                  </a:cubicBezTo>
                  <a:cubicBezTo>
                    <a:pt x="1942621" y="1117856"/>
                    <a:pt x="1960719" y="1116428"/>
                    <a:pt x="1963100" y="1099283"/>
                  </a:cubicBezTo>
                  <a:cubicBezTo>
                    <a:pt x="1955956" y="1098330"/>
                    <a:pt x="1960242" y="1106427"/>
                    <a:pt x="1953099" y="1108808"/>
                  </a:cubicBezTo>
                  <a:cubicBezTo>
                    <a:pt x="1957861" y="1089282"/>
                    <a:pt x="1997390" y="1081662"/>
                    <a:pt x="2007867" y="1063564"/>
                  </a:cubicBezTo>
                  <a:cubicBezTo>
                    <a:pt x="2023584" y="1064993"/>
                    <a:pt x="2023108" y="1044038"/>
                    <a:pt x="2034061" y="1049753"/>
                  </a:cubicBezTo>
                  <a:cubicBezTo>
                    <a:pt x="2036443" y="1047848"/>
                    <a:pt x="2038348" y="1045943"/>
                    <a:pt x="2038348" y="1044038"/>
                  </a:cubicBezTo>
                  <a:cubicBezTo>
                    <a:pt x="2041681" y="1043562"/>
                    <a:pt x="2045015" y="1043562"/>
                    <a:pt x="2048349" y="1043562"/>
                  </a:cubicBezTo>
                  <a:cubicBezTo>
                    <a:pt x="2049777" y="1042133"/>
                    <a:pt x="2050730" y="1039751"/>
                    <a:pt x="2048349" y="1040704"/>
                  </a:cubicBezTo>
                  <a:cubicBezTo>
                    <a:pt x="2050730" y="1036418"/>
                    <a:pt x="2055016" y="1036418"/>
                    <a:pt x="2059779" y="1036418"/>
                  </a:cubicBezTo>
                  <a:cubicBezTo>
                    <a:pt x="2077400" y="1024511"/>
                    <a:pt x="2086925" y="1014034"/>
                    <a:pt x="2105975" y="1006414"/>
                  </a:cubicBezTo>
                  <a:cubicBezTo>
                    <a:pt x="2113595" y="993555"/>
                    <a:pt x="2136931" y="985459"/>
                    <a:pt x="2151219" y="978315"/>
                  </a:cubicBezTo>
                  <a:cubicBezTo>
                    <a:pt x="2177889" y="954503"/>
                    <a:pt x="2213131" y="944025"/>
                    <a:pt x="2230276" y="923547"/>
                  </a:cubicBezTo>
                  <a:cubicBezTo>
                    <a:pt x="2231705" y="926404"/>
                    <a:pt x="2234562" y="924023"/>
                    <a:pt x="2235515" y="927833"/>
                  </a:cubicBezTo>
                  <a:cubicBezTo>
                    <a:pt x="2240277" y="924975"/>
                    <a:pt x="2238372" y="922594"/>
                    <a:pt x="2235991" y="919736"/>
                  </a:cubicBezTo>
                  <a:cubicBezTo>
                    <a:pt x="2242182" y="917832"/>
                    <a:pt x="2240754" y="921165"/>
                    <a:pt x="2244087" y="922118"/>
                  </a:cubicBezTo>
                  <a:cubicBezTo>
                    <a:pt x="2243611" y="916403"/>
                    <a:pt x="2246469" y="917355"/>
                    <a:pt x="2252184" y="915450"/>
                  </a:cubicBezTo>
                  <a:cubicBezTo>
                    <a:pt x="2250755" y="909735"/>
                    <a:pt x="2244564" y="918784"/>
                    <a:pt x="2242659" y="914021"/>
                  </a:cubicBezTo>
                  <a:cubicBezTo>
                    <a:pt x="2249326" y="912593"/>
                    <a:pt x="2262661" y="905925"/>
                    <a:pt x="2263614" y="910688"/>
                  </a:cubicBezTo>
                  <a:cubicBezTo>
                    <a:pt x="2269329" y="908783"/>
                    <a:pt x="2267424" y="906402"/>
                    <a:pt x="2265042" y="904020"/>
                  </a:cubicBezTo>
                  <a:cubicBezTo>
                    <a:pt x="2282664" y="893543"/>
                    <a:pt x="2290760" y="898782"/>
                    <a:pt x="2306000" y="881636"/>
                  </a:cubicBezTo>
                  <a:cubicBezTo>
                    <a:pt x="2305524" y="884018"/>
                    <a:pt x="2306952" y="883542"/>
                    <a:pt x="2308381" y="884494"/>
                  </a:cubicBezTo>
                  <a:cubicBezTo>
                    <a:pt x="2313620" y="882113"/>
                    <a:pt x="2314572" y="878779"/>
                    <a:pt x="2314572" y="875922"/>
                  </a:cubicBezTo>
                  <a:cubicBezTo>
                    <a:pt x="2318859" y="872111"/>
                    <a:pt x="2320764" y="875922"/>
                    <a:pt x="2324097" y="874016"/>
                  </a:cubicBezTo>
                  <a:cubicBezTo>
                    <a:pt x="2331241" y="869254"/>
                    <a:pt x="2326002" y="864015"/>
                    <a:pt x="2334575" y="859253"/>
                  </a:cubicBezTo>
                  <a:cubicBezTo>
                    <a:pt x="2334099" y="867825"/>
                    <a:pt x="2346005" y="854490"/>
                    <a:pt x="2351244" y="855919"/>
                  </a:cubicBezTo>
                  <a:cubicBezTo>
                    <a:pt x="2355530" y="852109"/>
                    <a:pt x="2353625" y="848299"/>
                    <a:pt x="2358387" y="844965"/>
                  </a:cubicBezTo>
                  <a:cubicBezTo>
                    <a:pt x="2360768" y="846870"/>
                    <a:pt x="2355054" y="848775"/>
                    <a:pt x="2356482" y="850680"/>
                  </a:cubicBezTo>
                  <a:cubicBezTo>
                    <a:pt x="2372675" y="842108"/>
                    <a:pt x="2375532" y="836869"/>
                    <a:pt x="2391248" y="828773"/>
                  </a:cubicBezTo>
                  <a:cubicBezTo>
                    <a:pt x="2398869" y="824963"/>
                    <a:pt x="2406488" y="817343"/>
                    <a:pt x="2411251" y="815438"/>
                  </a:cubicBezTo>
                  <a:cubicBezTo>
                    <a:pt x="2416490" y="814009"/>
                    <a:pt x="2420300" y="815914"/>
                    <a:pt x="2425062" y="814009"/>
                  </a:cubicBezTo>
                  <a:cubicBezTo>
                    <a:pt x="2433159" y="810199"/>
                    <a:pt x="2443636" y="797340"/>
                    <a:pt x="2449351" y="800674"/>
                  </a:cubicBezTo>
                  <a:cubicBezTo>
                    <a:pt x="2461257" y="788768"/>
                    <a:pt x="2476021" y="781624"/>
                    <a:pt x="2494595" y="769718"/>
                  </a:cubicBezTo>
                  <a:cubicBezTo>
                    <a:pt x="2492690" y="764479"/>
                    <a:pt x="2510787" y="758288"/>
                    <a:pt x="2515074" y="757335"/>
                  </a:cubicBezTo>
                  <a:cubicBezTo>
                    <a:pt x="2518883" y="754001"/>
                    <a:pt x="2515550" y="754954"/>
                    <a:pt x="2513645" y="752573"/>
                  </a:cubicBezTo>
                  <a:cubicBezTo>
                    <a:pt x="2518883" y="750668"/>
                    <a:pt x="2522693" y="751620"/>
                    <a:pt x="2528885" y="746858"/>
                  </a:cubicBezTo>
                  <a:cubicBezTo>
                    <a:pt x="2532695" y="743048"/>
                    <a:pt x="2528885" y="742572"/>
                    <a:pt x="2526504" y="740667"/>
                  </a:cubicBezTo>
                  <a:cubicBezTo>
                    <a:pt x="2529361" y="737809"/>
                    <a:pt x="2530314" y="740190"/>
                    <a:pt x="2531742" y="741619"/>
                  </a:cubicBezTo>
                  <a:cubicBezTo>
                    <a:pt x="2547935" y="735904"/>
                    <a:pt x="2556031" y="716378"/>
                    <a:pt x="2573176" y="714473"/>
                  </a:cubicBezTo>
                  <a:cubicBezTo>
                    <a:pt x="2575557" y="707329"/>
                    <a:pt x="2595083" y="703995"/>
                    <a:pt x="2593655" y="693518"/>
                  </a:cubicBezTo>
                  <a:cubicBezTo>
                    <a:pt x="2596512" y="693518"/>
                    <a:pt x="2600322" y="689708"/>
                    <a:pt x="2602227" y="693518"/>
                  </a:cubicBezTo>
                  <a:cubicBezTo>
                    <a:pt x="2606037" y="690660"/>
                    <a:pt x="2603656" y="688279"/>
                    <a:pt x="2604609" y="685422"/>
                  </a:cubicBezTo>
                  <a:cubicBezTo>
                    <a:pt x="2609847" y="692565"/>
                    <a:pt x="2620801" y="675420"/>
                    <a:pt x="2627468" y="670658"/>
                  </a:cubicBezTo>
                  <a:cubicBezTo>
                    <a:pt x="2633183" y="666848"/>
                    <a:pt x="2643661" y="667800"/>
                    <a:pt x="2644137" y="658751"/>
                  </a:cubicBezTo>
                  <a:cubicBezTo>
                    <a:pt x="2656044" y="661609"/>
                    <a:pt x="2661758" y="648750"/>
                    <a:pt x="2672712" y="640178"/>
                  </a:cubicBezTo>
                  <a:cubicBezTo>
                    <a:pt x="2674141" y="639225"/>
                    <a:pt x="2672236" y="637797"/>
                    <a:pt x="2671760" y="636368"/>
                  </a:cubicBezTo>
                  <a:cubicBezTo>
                    <a:pt x="2690333" y="628748"/>
                    <a:pt x="2697477" y="616842"/>
                    <a:pt x="2707478" y="607793"/>
                  </a:cubicBezTo>
                  <a:cubicBezTo>
                    <a:pt x="2712717" y="604459"/>
                    <a:pt x="2716527" y="604935"/>
                    <a:pt x="2719861" y="606840"/>
                  </a:cubicBezTo>
                  <a:cubicBezTo>
                    <a:pt x="2727481" y="603030"/>
                    <a:pt x="2725100" y="598744"/>
                    <a:pt x="2729862" y="594934"/>
                  </a:cubicBezTo>
                  <a:cubicBezTo>
                    <a:pt x="2732720" y="600173"/>
                    <a:pt x="2741292" y="586361"/>
                    <a:pt x="2744150" y="591124"/>
                  </a:cubicBezTo>
                  <a:cubicBezTo>
                    <a:pt x="2746531" y="583980"/>
                    <a:pt x="2756056" y="579694"/>
                    <a:pt x="2762723" y="576360"/>
                  </a:cubicBezTo>
                  <a:cubicBezTo>
                    <a:pt x="2758437" y="578741"/>
                    <a:pt x="2771296" y="574455"/>
                    <a:pt x="2774630" y="572550"/>
                  </a:cubicBezTo>
                  <a:cubicBezTo>
                    <a:pt x="2778916" y="569693"/>
                    <a:pt x="2779868" y="565406"/>
                    <a:pt x="2784155" y="562549"/>
                  </a:cubicBezTo>
                  <a:cubicBezTo>
                    <a:pt x="2788441" y="559215"/>
                    <a:pt x="2796061" y="559215"/>
                    <a:pt x="2800824" y="556358"/>
                  </a:cubicBezTo>
                  <a:cubicBezTo>
                    <a:pt x="2807967" y="552072"/>
                    <a:pt x="2822731" y="543975"/>
                    <a:pt x="2832732" y="533974"/>
                  </a:cubicBezTo>
                  <a:cubicBezTo>
                    <a:pt x="2836542" y="534927"/>
                    <a:pt x="2837018" y="533498"/>
                    <a:pt x="2837971" y="537784"/>
                  </a:cubicBezTo>
                  <a:cubicBezTo>
                    <a:pt x="2842733" y="523020"/>
                    <a:pt x="2855592" y="526830"/>
                    <a:pt x="2865117" y="517781"/>
                  </a:cubicBezTo>
                  <a:cubicBezTo>
                    <a:pt x="2862259" y="515876"/>
                    <a:pt x="2857497" y="519687"/>
                    <a:pt x="2855116" y="515876"/>
                  </a:cubicBezTo>
                  <a:cubicBezTo>
                    <a:pt x="2865593" y="520639"/>
                    <a:pt x="2881310" y="499684"/>
                    <a:pt x="2893692" y="493493"/>
                  </a:cubicBezTo>
                  <a:cubicBezTo>
                    <a:pt x="2891787" y="491588"/>
                    <a:pt x="2888573" y="493612"/>
                    <a:pt x="2885417" y="495279"/>
                  </a:cubicBezTo>
                  <a:lnTo>
                    <a:pt x="2882686" y="495156"/>
                  </a:lnTo>
                  <a:lnTo>
                    <a:pt x="2897681" y="486587"/>
                  </a:lnTo>
                  <a:cubicBezTo>
                    <a:pt x="2902622" y="482539"/>
                    <a:pt x="2906313" y="477777"/>
                    <a:pt x="2905598" y="473490"/>
                  </a:cubicBezTo>
                  <a:cubicBezTo>
                    <a:pt x="2902027" y="478253"/>
                    <a:pt x="2896193" y="481586"/>
                    <a:pt x="2891252" y="484801"/>
                  </a:cubicBezTo>
                  <a:lnTo>
                    <a:pt x="2882476" y="495146"/>
                  </a:lnTo>
                  <a:lnTo>
                    <a:pt x="2877499" y="494922"/>
                  </a:lnTo>
                  <a:cubicBezTo>
                    <a:pt x="2876547" y="504447"/>
                    <a:pt x="2864164" y="505399"/>
                    <a:pt x="2857497" y="513019"/>
                  </a:cubicBezTo>
                  <a:cubicBezTo>
                    <a:pt x="2873690" y="491588"/>
                    <a:pt x="2904646" y="469680"/>
                    <a:pt x="2919886" y="455869"/>
                  </a:cubicBezTo>
                  <a:cubicBezTo>
                    <a:pt x="2906551" y="452059"/>
                    <a:pt x="2887977" y="483015"/>
                    <a:pt x="2874166" y="477300"/>
                  </a:cubicBezTo>
                  <a:cubicBezTo>
                    <a:pt x="2867022" y="486349"/>
                    <a:pt x="2865117" y="486825"/>
                    <a:pt x="2860831" y="493493"/>
                  </a:cubicBezTo>
                  <a:cubicBezTo>
                    <a:pt x="2859878" y="489683"/>
                    <a:pt x="2857973" y="488254"/>
                    <a:pt x="2853211" y="489683"/>
                  </a:cubicBezTo>
                  <a:cubicBezTo>
                    <a:pt x="2850830" y="503494"/>
                    <a:pt x="2825112" y="507780"/>
                    <a:pt x="2826541" y="518734"/>
                  </a:cubicBezTo>
                  <a:cubicBezTo>
                    <a:pt x="2819397" y="515876"/>
                    <a:pt x="2816064" y="525401"/>
                    <a:pt x="2811301" y="526830"/>
                  </a:cubicBezTo>
                  <a:cubicBezTo>
                    <a:pt x="2810348" y="525401"/>
                    <a:pt x="2815111" y="523496"/>
                    <a:pt x="2813682" y="522068"/>
                  </a:cubicBezTo>
                  <a:cubicBezTo>
                    <a:pt x="2808920" y="517305"/>
                    <a:pt x="2793680" y="535403"/>
                    <a:pt x="2797013" y="536355"/>
                  </a:cubicBezTo>
                  <a:cubicBezTo>
                    <a:pt x="2786060" y="535879"/>
                    <a:pt x="2779868" y="547309"/>
                    <a:pt x="2771772" y="556358"/>
                  </a:cubicBezTo>
                  <a:cubicBezTo>
                    <a:pt x="2763200" y="556834"/>
                    <a:pt x="2735101" y="571121"/>
                    <a:pt x="2733672" y="582075"/>
                  </a:cubicBezTo>
                  <a:cubicBezTo>
                    <a:pt x="2731291" y="583504"/>
                    <a:pt x="2729386" y="582552"/>
                    <a:pt x="2727957" y="580170"/>
                  </a:cubicBezTo>
                  <a:cubicBezTo>
                    <a:pt x="2713193" y="591600"/>
                    <a:pt x="2705574" y="599220"/>
                    <a:pt x="2687476" y="605888"/>
                  </a:cubicBezTo>
                  <a:cubicBezTo>
                    <a:pt x="2698430" y="593981"/>
                    <a:pt x="2712241" y="591124"/>
                    <a:pt x="2716051" y="579218"/>
                  </a:cubicBezTo>
                  <a:cubicBezTo>
                    <a:pt x="2714146" y="578741"/>
                    <a:pt x="2711765" y="580646"/>
                    <a:pt x="2710812" y="578265"/>
                  </a:cubicBezTo>
                  <a:cubicBezTo>
                    <a:pt x="2706050" y="582552"/>
                    <a:pt x="2705574" y="583028"/>
                    <a:pt x="2700335" y="583980"/>
                  </a:cubicBezTo>
                  <a:cubicBezTo>
                    <a:pt x="2697477" y="589695"/>
                    <a:pt x="2690333" y="597792"/>
                    <a:pt x="2683190" y="597792"/>
                  </a:cubicBezTo>
                  <a:cubicBezTo>
                    <a:pt x="2682713" y="605888"/>
                    <a:pt x="2672712" y="608745"/>
                    <a:pt x="2670807" y="617318"/>
                  </a:cubicBezTo>
                  <a:cubicBezTo>
                    <a:pt x="2674141" y="609222"/>
                    <a:pt x="2666045" y="615889"/>
                    <a:pt x="2660806" y="618270"/>
                  </a:cubicBezTo>
                  <a:cubicBezTo>
                    <a:pt x="2678427" y="595886"/>
                    <a:pt x="2705097" y="581123"/>
                    <a:pt x="2720337" y="565406"/>
                  </a:cubicBezTo>
                  <a:cubicBezTo>
                    <a:pt x="2724147" y="564454"/>
                    <a:pt x="2733196" y="565406"/>
                    <a:pt x="2732243" y="558739"/>
                  </a:cubicBezTo>
                  <a:cubicBezTo>
                    <a:pt x="2737006" y="557310"/>
                    <a:pt x="2740340" y="559215"/>
                    <a:pt x="2744626" y="557786"/>
                  </a:cubicBezTo>
                  <a:cubicBezTo>
                    <a:pt x="2741292" y="556834"/>
                    <a:pt x="2745102" y="554929"/>
                    <a:pt x="2747007" y="549690"/>
                  </a:cubicBezTo>
                  <a:cubicBezTo>
                    <a:pt x="2749864" y="547785"/>
                    <a:pt x="2750817" y="552072"/>
                    <a:pt x="2753675" y="549690"/>
                  </a:cubicBezTo>
                  <a:cubicBezTo>
                    <a:pt x="2759866" y="546356"/>
                    <a:pt x="2752722" y="543023"/>
                    <a:pt x="2758913" y="539689"/>
                  </a:cubicBezTo>
                  <a:cubicBezTo>
                    <a:pt x="2759866" y="541594"/>
                    <a:pt x="2761295" y="540641"/>
                    <a:pt x="2763200" y="539689"/>
                  </a:cubicBezTo>
                  <a:cubicBezTo>
                    <a:pt x="2769867" y="524449"/>
                    <a:pt x="2800347" y="514448"/>
                    <a:pt x="2807967" y="503494"/>
                  </a:cubicBezTo>
                  <a:cubicBezTo>
                    <a:pt x="2822731" y="500636"/>
                    <a:pt x="2829874" y="484444"/>
                    <a:pt x="2848925" y="476348"/>
                  </a:cubicBezTo>
                  <a:cubicBezTo>
                    <a:pt x="2853687" y="469204"/>
                    <a:pt x="2862736" y="459679"/>
                    <a:pt x="2867975" y="462060"/>
                  </a:cubicBezTo>
                  <a:cubicBezTo>
                    <a:pt x="2870356" y="459203"/>
                    <a:pt x="2870356" y="456822"/>
                    <a:pt x="2872261" y="453964"/>
                  </a:cubicBezTo>
                  <a:cubicBezTo>
                    <a:pt x="2870356" y="453488"/>
                    <a:pt x="2867975" y="455393"/>
                    <a:pt x="2867022" y="453011"/>
                  </a:cubicBezTo>
                  <a:cubicBezTo>
                    <a:pt x="2872261" y="454916"/>
                    <a:pt x="2873690" y="449202"/>
                    <a:pt x="2877499" y="446820"/>
                  </a:cubicBezTo>
                  <a:cubicBezTo>
                    <a:pt x="2893692" y="436343"/>
                    <a:pt x="2917505" y="420626"/>
                    <a:pt x="2936555" y="407768"/>
                  </a:cubicBezTo>
                  <a:cubicBezTo>
                    <a:pt x="2939412" y="411578"/>
                    <a:pt x="2936555" y="412054"/>
                    <a:pt x="2932745" y="413959"/>
                  </a:cubicBezTo>
                  <a:cubicBezTo>
                    <a:pt x="2933697" y="414911"/>
                    <a:pt x="2933697" y="415864"/>
                    <a:pt x="2932745" y="416817"/>
                  </a:cubicBezTo>
                  <a:cubicBezTo>
                    <a:pt x="2934173" y="417769"/>
                    <a:pt x="2936555" y="415864"/>
                    <a:pt x="2935602" y="414911"/>
                  </a:cubicBezTo>
                  <a:cubicBezTo>
                    <a:pt x="2940364" y="413006"/>
                    <a:pt x="2936078" y="418722"/>
                    <a:pt x="2940364" y="417769"/>
                  </a:cubicBezTo>
                  <a:cubicBezTo>
                    <a:pt x="2941793" y="402053"/>
                    <a:pt x="2963701" y="400624"/>
                    <a:pt x="2975607" y="391575"/>
                  </a:cubicBezTo>
                  <a:cubicBezTo>
                    <a:pt x="2975607" y="390623"/>
                    <a:pt x="2972749" y="391575"/>
                    <a:pt x="2972273" y="392528"/>
                  </a:cubicBezTo>
                  <a:cubicBezTo>
                    <a:pt x="2982275" y="377288"/>
                    <a:pt x="3000848" y="362048"/>
                    <a:pt x="3011802" y="361095"/>
                  </a:cubicBezTo>
                  <a:cubicBezTo>
                    <a:pt x="3016088" y="358238"/>
                    <a:pt x="3007992" y="355856"/>
                    <a:pt x="3013707" y="352999"/>
                  </a:cubicBezTo>
                  <a:cubicBezTo>
                    <a:pt x="3011802" y="359666"/>
                    <a:pt x="3020374" y="351094"/>
                    <a:pt x="3022279" y="355856"/>
                  </a:cubicBezTo>
                  <a:cubicBezTo>
                    <a:pt x="3023232" y="353237"/>
                    <a:pt x="3025137" y="351213"/>
                    <a:pt x="3027459" y="350201"/>
                  </a:cubicBezTo>
                  <a:lnTo>
                    <a:pt x="3032888" y="350496"/>
                  </a:lnTo>
                  <a:lnTo>
                    <a:pt x="3034543" y="352761"/>
                  </a:lnTo>
                  <a:cubicBezTo>
                    <a:pt x="3036567" y="352523"/>
                    <a:pt x="3039187" y="351570"/>
                    <a:pt x="3040377" y="351570"/>
                  </a:cubicBezTo>
                  <a:lnTo>
                    <a:pt x="3046436" y="342914"/>
                  </a:lnTo>
                  <a:lnTo>
                    <a:pt x="3052759" y="350141"/>
                  </a:lnTo>
                  <a:cubicBezTo>
                    <a:pt x="3052759" y="343474"/>
                    <a:pt x="3058474" y="348713"/>
                    <a:pt x="3061332" y="342045"/>
                  </a:cubicBezTo>
                  <a:cubicBezTo>
                    <a:pt x="3061808" y="342998"/>
                    <a:pt x="3062761" y="343474"/>
                    <a:pt x="3064190" y="342998"/>
                  </a:cubicBezTo>
                  <a:cubicBezTo>
                    <a:pt x="3064666" y="349189"/>
                    <a:pt x="3067523" y="353475"/>
                    <a:pt x="3063713" y="357761"/>
                  </a:cubicBezTo>
                  <a:cubicBezTo>
                    <a:pt x="3065618" y="357761"/>
                    <a:pt x="3067047" y="358714"/>
                    <a:pt x="3068476" y="360619"/>
                  </a:cubicBezTo>
                  <a:cubicBezTo>
                    <a:pt x="3070857" y="358714"/>
                    <a:pt x="3069904" y="357285"/>
                    <a:pt x="3072762" y="355380"/>
                  </a:cubicBezTo>
                  <a:cubicBezTo>
                    <a:pt x="3074191" y="358238"/>
                    <a:pt x="3077048" y="356809"/>
                    <a:pt x="3080382" y="353952"/>
                  </a:cubicBezTo>
                  <a:cubicBezTo>
                    <a:pt x="3078477" y="359190"/>
                    <a:pt x="3082763" y="361572"/>
                    <a:pt x="3087049" y="361572"/>
                  </a:cubicBezTo>
                  <a:cubicBezTo>
                    <a:pt x="3084192" y="362048"/>
                    <a:pt x="3082763" y="363000"/>
                    <a:pt x="3081811" y="365858"/>
                  </a:cubicBezTo>
                  <a:cubicBezTo>
                    <a:pt x="3087049" y="365858"/>
                    <a:pt x="3087526" y="372525"/>
                    <a:pt x="3084192" y="376812"/>
                  </a:cubicBezTo>
                  <a:cubicBezTo>
                    <a:pt x="3087526" y="378717"/>
                    <a:pt x="3086573" y="373001"/>
                    <a:pt x="3090859" y="371573"/>
                  </a:cubicBezTo>
                  <a:lnTo>
                    <a:pt x="3096575" y="378240"/>
                  </a:lnTo>
                  <a:cubicBezTo>
                    <a:pt x="3089907" y="381098"/>
                    <a:pt x="3093241" y="384432"/>
                    <a:pt x="3084668" y="387765"/>
                  </a:cubicBezTo>
                  <a:cubicBezTo>
                    <a:pt x="3085144" y="391099"/>
                    <a:pt x="3085144" y="394433"/>
                    <a:pt x="3084668" y="397766"/>
                  </a:cubicBezTo>
                  <a:cubicBezTo>
                    <a:pt x="3080382" y="397766"/>
                    <a:pt x="3081335" y="400148"/>
                    <a:pt x="3078001" y="403005"/>
                  </a:cubicBezTo>
                  <a:cubicBezTo>
                    <a:pt x="3075143" y="400148"/>
                    <a:pt x="3066571" y="406815"/>
                    <a:pt x="3065618" y="409197"/>
                  </a:cubicBezTo>
                  <a:cubicBezTo>
                    <a:pt x="3067999" y="409673"/>
                    <a:pt x="3069904" y="410625"/>
                    <a:pt x="3073238" y="407768"/>
                  </a:cubicBezTo>
                  <a:cubicBezTo>
                    <a:pt x="3073238" y="415388"/>
                    <a:pt x="3078953" y="413483"/>
                    <a:pt x="3086573" y="410149"/>
                  </a:cubicBezTo>
                  <a:cubicBezTo>
                    <a:pt x="3087526" y="407768"/>
                    <a:pt x="3087526" y="405386"/>
                    <a:pt x="3087526" y="403005"/>
                  </a:cubicBezTo>
                  <a:cubicBezTo>
                    <a:pt x="3095622" y="408720"/>
                    <a:pt x="3103718" y="395385"/>
                    <a:pt x="3111338" y="397290"/>
                  </a:cubicBezTo>
                  <a:cubicBezTo>
                    <a:pt x="3113243" y="392052"/>
                    <a:pt x="3113720" y="381574"/>
                    <a:pt x="3106576" y="386337"/>
                  </a:cubicBezTo>
                  <a:cubicBezTo>
                    <a:pt x="3104194" y="382526"/>
                    <a:pt x="3113720" y="378717"/>
                    <a:pt x="3117053" y="377764"/>
                  </a:cubicBezTo>
                  <a:cubicBezTo>
                    <a:pt x="3120863" y="380145"/>
                    <a:pt x="3114196" y="382526"/>
                    <a:pt x="3114196" y="384908"/>
                  </a:cubicBezTo>
                  <a:cubicBezTo>
                    <a:pt x="3116101" y="387289"/>
                    <a:pt x="3124197" y="383003"/>
                    <a:pt x="3119434" y="388718"/>
                  </a:cubicBezTo>
                  <a:cubicBezTo>
                    <a:pt x="3122292" y="387765"/>
                    <a:pt x="3125150" y="388241"/>
                    <a:pt x="3128483" y="386337"/>
                  </a:cubicBezTo>
                  <a:cubicBezTo>
                    <a:pt x="3128007" y="388241"/>
                    <a:pt x="3128007" y="389194"/>
                    <a:pt x="3129912" y="388241"/>
                  </a:cubicBezTo>
                  <a:cubicBezTo>
                    <a:pt x="3129674" y="389670"/>
                    <a:pt x="3128126" y="392290"/>
                    <a:pt x="3127115" y="394492"/>
                  </a:cubicBezTo>
                  <a:lnTo>
                    <a:pt x="3127510" y="398051"/>
                  </a:lnTo>
                  <a:lnTo>
                    <a:pt x="3129853" y="394611"/>
                  </a:lnTo>
                  <a:lnTo>
                    <a:pt x="3132151" y="394550"/>
                  </a:lnTo>
                  <a:lnTo>
                    <a:pt x="3127055" y="398719"/>
                  </a:lnTo>
                  <a:lnTo>
                    <a:pt x="3127139" y="398596"/>
                  </a:lnTo>
                  <a:lnTo>
                    <a:pt x="3119196" y="405744"/>
                  </a:lnTo>
                  <a:cubicBezTo>
                    <a:pt x="3115982" y="407887"/>
                    <a:pt x="3112529" y="410149"/>
                    <a:pt x="3109433" y="413959"/>
                  </a:cubicBezTo>
                  <a:cubicBezTo>
                    <a:pt x="3113243" y="416817"/>
                    <a:pt x="3116101" y="411578"/>
                    <a:pt x="3118482" y="408720"/>
                  </a:cubicBezTo>
                  <a:cubicBezTo>
                    <a:pt x="3120863" y="413483"/>
                    <a:pt x="3125150" y="408720"/>
                    <a:pt x="3127055" y="413483"/>
                  </a:cubicBezTo>
                  <a:cubicBezTo>
                    <a:pt x="3126578" y="414911"/>
                    <a:pt x="3115148" y="422531"/>
                    <a:pt x="3121339" y="422531"/>
                  </a:cubicBezTo>
                  <a:cubicBezTo>
                    <a:pt x="3116101" y="424437"/>
                    <a:pt x="3112767" y="425865"/>
                    <a:pt x="3105147" y="432057"/>
                  </a:cubicBezTo>
                  <a:cubicBezTo>
                    <a:pt x="3108481" y="442058"/>
                    <a:pt x="3095622" y="446820"/>
                    <a:pt x="3092288" y="456345"/>
                  </a:cubicBezTo>
                  <a:cubicBezTo>
                    <a:pt x="3099908" y="454916"/>
                    <a:pt x="3097051" y="449202"/>
                    <a:pt x="3105623" y="445868"/>
                  </a:cubicBezTo>
                  <a:cubicBezTo>
                    <a:pt x="3108957" y="449202"/>
                    <a:pt x="3099908" y="449202"/>
                    <a:pt x="3103718" y="453964"/>
                  </a:cubicBezTo>
                  <a:cubicBezTo>
                    <a:pt x="3100384" y="452059"/>
                    <a:pt x="3099432" y="454440"/>
                    <a:pt x="3104671" y="457774"/>
                  </a:cubicBezTo>
                  <a:cubicBezTo>
                    <a:pt x="3101813" y="458726"/>
                    <a:pt x="3098003" y="459679"/>
                    <a:pt x="3098956" y="455869"/>
                  </a:cubicBezTo>
                  <a:cubicBezTo>
                    <a:pt x="3093717" y="460631"/>
                    <a:pt x="3092288" y="462536"/>
                    <a:pt x="3093717" y="468251"/>
                  </a:cubicBezTo>
                  <a:cubicBezTo>
                    <a:pt x="3084668" y="470156"/>
                    <a:pt x="3085144" y="478729"/>
                    <a:pt x="3079906" y="483491"/>
                  </a:cubicBezTo>
                  <a:cubicBezTo>
                    <a:pt x="3086573" y="484444"/>
                    <a:pt x="3103718" y="481587"/>
                    <a:pt x="3104671" y="475871"/>
                  </a:cubicBezTo>
                  <a:cubicBezTo>
                    <a:pt x="3110386" y="474919"/>
                    <a:pt x="3104671" y="482539"/>
                    <a:pt x="3107528" y="484920"/>
                  </a:cubicBezTo>
                  <a:cubicBezTo>
                    <a:pt x="3112291" y="485873"/>
                    <a:pt x="3116101" y="489683"/>
                    <a:pt x="3121816" y="486349"/>
                  </a:cubicBezTo>
                  <a:cubicBezTo>
                    <a:pt x="3123244" y="485396"/>
                    <a:pt x="3121816" y="484920"/>
                    <a:pt x="3120863" y="485396"/>
                  </a:cubicBezTo>
                  <a:cubicBezTo>
                    <a:pt x="3119434" y="481587"/>
                    <a:pt x="3125150" y="483968"/>
                    <a:pt x="3127531" y="480158"/>
                  </a:cubicBezTo>
                  <a:cubicBezTo>
                    <a:pt x="3130388" y="478253"/>
                    <a:pt x="3124673" y="477300"/>
                    <a:pt x="3123721" y="478253"/>
                  </a:cubicBezTo>
                  <a:cubicBezTo>
                    <a:pt x="3124197" y="475395"/>
                    <a:pt x="3134198" y="471109"/>
                    <a:pt x="3137056" y="472538"/>
                  </a:cubicBezTo>
                  <a:cubicBezTo>
                    <a:pt x="3141818" y="462536"/>
                    <a:pt x="3163726" y="446344"/>
                    <a:pt x="3162773" y="439677"/>
                  </a:cubicBezTo>
                  <a:cubicBezTo>
                    <a:pt x="3162773" y="436343"/>
                    <a:pt x="3170393" y="438248"/>
                    <a:pt x="3172774" y="438248"/>
                  </a:cubicBezTo>
                  <a:cubicBezTo>
                    <a:pt x="3173727" y="437295"/>
                    <a:pt x="3173251" y="436343"/>
                    <a:pt x="3174680" y="435390"/>
                  </a:cubicBezTo>
                  <a:cubicBezTo>
                    <a:pt x="3174680" y="430628"/>
                    <a:pt x="3167059" y="438248"/>
                    <a:pt x="3170869" y="433485"/>
                  </a:cubicBezTo>
                  <a:cubicBezTo>
                    <a:pt x="3171822" y="432057"/>
                    <a:pt x="3172298" y="430628"/>
                    <a:pt x="3174203" y="429199"/>
                  </a:cubicBezTo>
                  <a:cubicBezTo>
                    <a:pt x="3181347" y="436819"/>
                    <a:pt x="3199444" y="412054"/>
                    <a:pt x="3205159" y="404910"/>
                  </a:cubicBezTo>
                  <a:cubicBezTo>
                    <a:pt x="3211827" y="404910"/>
                    <a:pt x="3222305" y="400624"/>
                    <a:pt x="3222305" y="393480"/>
                  </a:cubicBezTo>
                  <a:cubicBezTo>
                    <a:pt x="3227543" y="389194"/>
                    <a:pt x="3223257" y="393957"/>
                    <a:pt x="3226114" y="395385"/>
                  </a:cubicBezTo>
                  <a:cubicBezTo>
                    <a:pt x="3228019" y="390623"/>
                    <a:pt x="3228496" y="391575"/>
                    <a:pt x="3233734" y="386337"/>
                  </a:cubicBezTo>
                  <a:cubicBezTo>
                    <a:pt x="3225162" y="388241"/>
                    <a:pt x="3225162" y="383955"/>
                    <a:pt x="3217542" y="383003"/>
                  </a:cubicBezTo>
                  <a:cubicBezTo>
                    <a:pt x="3216589" y="387289"/>
                    <a:pt x="3213256" y="385384"/>
                    <a:pt x="3209446" y="389194"/>
                  </a:cubicBezTo>
                  <a:lnTo>
                    <a:pt x="3223479" y="375160"/>
                  </a:lnTo>
                  <a:lnTo>
                    <a:pt x="3220876" y="378240"/>
                  </a:lnTo>
                  <a:cubicBezTo>
                    <a:pt x="3223733" y="377288"/>
                    <a:pt x="3226591" y="378240"/>
                    <a:pt x="3230401" y="373954"/>
                  </a:cubicBezTo>
                  <a:lnTo>
                    <a:pt x="3225364" y="373275"/>
                  </a:lnTo>
                  <a:lnTo>
                    <a:pt x="3229924" y="368715"/>
                  </a:lnTo>
                  <a:cubicBezTo>
                    <a:pt x="3232782" y="370144"/>
                    <a:pt x="3238020" y="370620"/>
                    <a:pt x="3237068" y="374430"/>
                  </a:cubicBezTo>
                  <a:cubicBezTo>
                    <a:pt x="3240878" y="371573"/>
                    <a:pt x="3238020" y="365858"/>
                    <a:pt x="3234211" y="368715"/>
                  </a:cubicBezTo>
                  <a:cubicBezTo>
                    <a:pt x="3232782" y="364429"/>
                    <a:pt x="3248498" y="362048"/>
                    <a:pt x="3241355" y="366334"/>
                  </a:cubicBezTo>
                  <a:cubicBezTo>
                    <a:pt x="3244688" y="368239"/>
                    <a:pt x="3244212" y="361572"/>
                    <a:pt x="3249451" y="360143"/>
                  </a:cubicBezTo>
                  <a:cubicBezTo>
                    <a:pt x="3255642" y="364429"/>
                    <a:pt x="3263262" y="365381"/>
                    <a:pt x="3274216" y="360143"/>
                  </a:cubicBezTo>
                  <a:cubicBezTo>
                    <a:pt x="3274692" y="365858"/>
                    <a:pt x="3252308" y="373001"/>
                    <a:pt x="3249927" y="375859"/>
                  </a:cubicBezTo>
                  <a:cubicBezTo>
                    <a:pt x="3256118" y="374906"/>
                    <a:pt x="3261357" y="376335"/>
                    <a:pt x="3268501" y="371097"/>
                  </a:cubicBezTo>
                  <a:cubicBezTo>
                    <a:pt x="3270882" y="375383"/>
                    <a:pt x="3264691" y="380145"/>
                    <a:pt x="3260404" y="382526"/>
                  </a:cubicBezTo>
                  <a:cubicBezTo>
                    <a:pt x="3265167" y="385860"/>
                    <a:pt x="3269453" y="378240"/>
                    <a:pt x="3276597" y="377764"/>
                  </a:cubicBezTo>
                  <a:cubicBezTo>
                    <a:pt x="3275644" y="381574"/>
                    <a:pt x="3265167" y="389670"/>
                    <a:pt x="3262786" y="385384"/>
                  </a:cubicBezTo>
                  <a:cubicBezTo>
                    <a:pt x="3256595" y="391099"/>
                    <a:pt x="3264691" y="395385"/>
                    <a:pt x="3254213" y="398719"/>
                  </a:cubicBezTo>
                  <a:cubicBezTo>
                    <a:pt x="3259452" y="398243"/>
                    <a:pt x="3264214" y="398719"/>
                    <a:pt x="3269929" y="395861"/>
                  </a:cubicBezTo>
                  <a:cubicBezTo>
                    <a:pt x="3269453" y="397766"/>
                    <a:pt x="3269453" y="398719"/>
                    <a:pt x="3271358" y="397766"/>
                  </a:cubicBezTo>
                  <a:cubicBezTo>
                    <a:pt x="3272787" y="400148"/>
                    <a:pt x="3265643" y="402529"/>
                    <a:pt x="3268501" y="404910"/>
                  </a:cubicBezTo>
                  <a:cubicBezTo>
                    <a:pt x="3272311" y="407291"/>
                    <a:pt x="3277549" y="405386"/>
                    <a:pt x="3281836" y="407291"/>
                  </a:cubicBezTo>
                  <a:cubicBezTo>
                    <a:pt x="3290884" y="397766"/>
                    <a:pt x="3303743" y="392528"/>
                    <a:pt x="3316126" y="382050"/>
                  </a:cubicBezTo>
                  <a:cubicBezTo>
                    <a:pt x="3314697" y="385860"/>
                    <a:pt x="3320888" y="383955"/>
                    <a:pt x="3324222" y="383479"/>
                  </a:cubicBezTo>
                  <a:cubicBezTo>
                    <a:pt x="3317554" y="383003"/>
                    <a:pt x="3323269" y="381574"/>
                    <a:pt x="3318507" y="376812"/>
                  </a:cubicBezTo>
                  <a:cubicBezTo>
                    <a:pt x="3323269" y="380145"/>
                    <a:pt x="3327556" y="375859"/>
                    <a:pt x="3331366" y="373478"/>
                  </a:cubicBezTo>
                  <a:cubicBezTo>
                    <a:pt x="3335652" y="374430"/>
                    <a:pt x="3330889" y="380621"/>
                    <a:pt x="3335652" y="378240"/>
                  </a:cubicBezTo>
                  <a:cubicBezTo>
                    <a:pt x="3336605" y="380145"/>
                    <a:pt x="3331842" y="382050"/>
                    <a:pt x="3333270" y="383479"/>
                  </a:cubicBezTo>
                  <a:cubicBezTo>
                    <a:pt x="3334699" y="388718"/>
                    <a:pt x="3339462" y="379193"/>
                    <a:pt x="3341367" y="382050"/>
                  </a:cubicBezTo>
                  <a:cubicBezTo>
                    <a:pt x="3344224" y="384908"/>
                    <a:pt x="3337557" y="388241"/>
                    <a:pt x="3335652" y="388241"/>
                  </a:cubicBezTo>
                  <a:cubicBezTo>
                    <a:pt x="3331366" y="393004"/>
                    <a:pt x="3344701" y="396814"/>
                    <a:pt x="3336605" y="402053"/>
                  </a:cubicBezTo>
                  <a:lnTo>
                    <a:pt x="3333270" y="398243"/>
                  </a:lnTo>
                  <a:cubicBezTo>
                    <a:pt x="3326127" y="404434"/>
                    <a:pt x="3338033" y="403481"/>
                    <a:pt x="3333270" y="409197"/>
                  </a:cubicBezTo>
                  <a:cubicBezTo>
                    <a:pt x="3337081" y="411101"/>
                    <a:pt x="3333747" y="405386"/>
                    <a:pt x="3338033" y="403958"/>
                  </a:cubicBezTo>
                  <a:cubicBezTo>
                    <a:pt x="3342796" y="408244"/>
                    <a:pt x="3330413" y="413006"/>
                    <a:pt x="3333747" y="417293"/>
                  </a:cubicBezTo>
                  <a:cubicBezTo>
                    <a:pt x="3337081" y="417769"/>
                    <a:pt x="3340891" y="416817"/>
                    <a:pt x="3345177" y="414911"/>
                  </a:cubicBezTo>
                  <a:cubicBezTo>
                    <a:pt x="3348034" y="419674"/>
                    <a:pt x="3361846" y="430628"/>
                    <a:pt x="3369942" y="414911"/>
                  </a:cubicBezTo>
                  <a:cubicBezTo>
                    <a:pt x="3367084" y="415388"/>
                    <a:pt x="3364227" y="414911"/>
                    <a:pt x="3360893" y="417293"/>
                  </a:cubicBezTo>
                  <a:cubicBezTo>
                    <a:pt x="3361370" y="415150"/>
                    <a:pt x="3363989" y="413364"/>
                    <a:pt x="3366966" y="411816"/>
                  </a:cubicBezTo>
                  <a:lnTo>
                    <a:pt x="3374849" y="407932"/>
                  </a:lnTo>
                  <a:lnTo>
                    <a:pt x="3374705" y="407768"/>
                  </a:lnTo>
                  <a:cubicBezTo>
                    <a:pt x="3377562" y="405863"/>
                    <a:pt x="3378515" y="409197"/>
                    <a:pt x="3381849" y="405387"/>
                  </a:cubicBezTo>
                  <a:cubicBezTo>
                    <a:pt x="3379467" y="400624"/>
                    <a:pt x="3374228" y="407292"/>
                    <a:pt x="3371371" y="403958"/>
                  </a:cubicBezTo>
                  <a:cubicBezTo>
                    <a:pt x="3382325" y="399672"/>
                    <a:pt x="3389468" y="393480"/>
                    <a:pt x="3397565" y="389194"/>
                  </a:cubicBezTo>
                  <a:cubicBezTo>
                    <a:pt x="3399470" y="391575"/>
                    <a:pt x="3401375" y="393957"/>
                    <a:pt x="3404232" y="391575"/>
                  </a:cubicBezTo>
                  <a:cubicBezTo>
                    <a:pt x="3404708" y="393004"/>
                    <a:pt x="3402327" y="394433"/>
                    <a:pt x="3403280" y="395861"/>
                  </a:cubicBezTo>
                  <a:cubicBezTo>
                    <a:pt x="3405185" y="395385"/>
                    <a:pt x="3407090" y="393480"/>
                    <a:pt x="3410900" y="394433"/>
                  </a:cubicBezTo>
                  <a:cubicBezTo>
                    <a:pt x="3411852" y="394909"/>
                    <a:pt x="3410900" y="395861"/>
                    <a:pt x="3410423" y="396338"/>
                  </a:cubicBezTo>
                  <a:cubicBezTo>
                    <a:pt x="3408995" y="397290"/>
                    <a:pt x="3409471" y="397767"/>
                    <a:pt x="3409947" y="398243"/>
                  </a:cubicBezTo>
                  <a:cubicBezTo>
                    <a:pt x="3404232" y="394433"/>
                    <a:pt x="3398517" y="405387"/>
                    <a:pt x="3393278" y="410625"/>
                  </a:cubicBezTo>
                  <a:lnTo>
                    <a:pt x="3393278" y="410149"/>
                  </a:lnTo>
                  <a:cubicBezTo>
                    <a:pt x="3393278" y="410149"/>
                    <a:pt x="3394707" y="405387"/>
                    <a:pt x="3398041" y="403005"/>
                  </a:cubicBezTo>
                  <a:cubicBezTo>
                    <a:pt x="3396612" y="402529"/>
                    <a:pt x="3393755" y="403005"/>
                    <a:pt x="3394707" y="404434"/>
                  </a:cubicBezTo>
                  <a:cubicBezTo>
                    <a:pt x="3391850" y="406339"/>
                    <a:pt x="3390897" y="400624"/>
                    <a:pt x="3388040" y="402053"/>
                  </a:cubicBezTo>
                  <a:cubicBezTo>
                    <a:pt x="3382325" y="405387"/>
                    <a:pt x="3382801" y="408244"/>
                    <a:pt x="3378038" y="411578"/>
                  </a:cubicBezTo>
                  <a:lnTo>
                    <a:pt x="3375603" y="408795"/>
                  </a:lnTo>
                  <a:lnTo>
                    <a:pt x="3377800" y="414138"/>
                  </a:lnTo>
                  <a:cubicBezTo>
                    <a:pt x="3379943" y="415864"/>
                    <a:pt x="3382324" y="417531"/>
                    <a:pt x="3381848" y="420150"/>
                  </a:cubicBezTo>
                  <a:cubicBezTo>
                    <a:pt x="3378514" y="421103"/>
                    <a:pt x="3374704" y="422531"/>
                    <a:pt x="3371371" y="423484"/>
                  </a:cubicBezTo>
                  <a:cubicBezTo>
                    <a:pt x="3367084" y="426342"/>
                    <a:pt x="3365179" y="429675"/>
                    <a:pt x="3365655" y="432533"/>
                  </a:cubicBezTo>
                  <a:cubicBezTo>
                    <a:pt x="3371847" y="430628"/>
                    <a:pt x="3377086" y="425865"/>
                    <a:pt x="3381372" y="422055"/>
                  </a:cubicBezTo>
                  <a:cubicBezTo>
                    <a:pt x="3381372" y="430628"/>
                    <a:pt x="3371847" y="430628"/>
                    <a:pt x="3364703" y="436819"/>
                  </a:cubicBezTo>
                  <a:cubicBezTo>
                    <a:pt x="3365179" y="437771"/>
                    <a:pt x="3366132" y="438248"/>
                    <a:pt x="3367560" y="437771"/>
                  </a:cubicBezTo>
                  <a:cubicBezTo>
                    <a:pt x="3370418" y="439677"/>
                    <a:pt x="3357559" y="439200"/>
                    <a:pt x="3353749" y="440629"/>
                  </a:cubicBezTo>
                  <a:cubicBezTo>
                    <a:pt x="3350415" y="446820"/>
                    <a:pt x="3358036" y="449202"/>
                    <a:pt x="3351368" y="453488"/>
                  </a:cubicBezTo>
                  <a:cubicBezTo>
                    <a:pt x="3355654" y="453488"/>
                    <a:pt x="3359941" y="453011"/>
                    <a:pt x="3365655" y="448725"/>
                  </a:cubicBezTo>
                  <a:cubicBezTo>
                    <a:pt x="3366132" y="453488"/>
                    <a:pt x="3358988" y="453011"/>
                    <a:pt x="3356131" y="456345"/>
                  </a:cubicBezTo>
                  <a:cubicBezTo>
                    <a:pt x="3356131" y="459679"/>
                    <a:pt x="3358036" y="463013"/>
                    <a:pt x="3356131" y="466347"/>
                  </a:cubicBezTo>
                  <a:cubicBezTo>
                    <a:pt x="3357083" y="467299"/>
                    <a:pt x="3358036" y="466347"/>
                    <a:pt x="3358988" y="467299"/>
                  </a:cubicBezTo>
                  <a:cubicBezTo>
                    <a:pt x="3362322" y="462060"/>
                    <a:pt x="3377086" y="443010"/>
                    <a:pt x="3373752" y="447773"/>
                  </a:cubicBezTo>
                  <a:cubicBezTo>
                    <a:pt x="3374704" y="449678"/>
                    <a:pt x="3376609" y="448725"/>
                    <a:pt x="3377562" y="449678"/>
                  </a:cubicBezTo>
                  <a:cubicBezTo>
                    <a:pt x="3381848" y="445868"/>
                    <a:pt x="3380895" y="442058"/>
                    <a:pt x="3388039" y="438248"/>
                  </a:cubicBezTo>
                  <a:cubicBezTo>
                    <a:pt x="3391849" y="440153"/>
                    <a:pt x="3388516" y="442534"/>
                    <a:pt x="3391849" y="444915"/>
                  </a:cubicBezTo>
                  <a:cubicBezTo>
                    <a:pt x="3395183" y="443486"/>
                    <a:pt x="3393754" y="440629"/>
                    <a:pt x="3391849" y="442058"/>
                  </a:cubicBezTo>
                  <a:cubicBezTo>
                    <a:pt x="3394231" y="438248"/>
                    <a:pt x="3407089" y="433962"/>
                    <a:pt x="3408042" y="429199"/>
                  </a:cubicBezTo>
                  <a:cubicBezTo>
                    <a:pt x="3405184" y="429199"/>
                    <a:pt x="3403279" y="425865"/>
                    <a:pt x="3399469" y="429675"/>
                  </a:cubicBezTo>
                  <a:cubicBezTo>
                    <a:pt x="3396136" y="432533"/>
                    <a:pt x="3402803" y="429675"/>
                    <a:pt x="3402803" y="433485"/>
                  </a:cubicBezTo>
                  <a:cubicBezTo>
                    <a:pt x="3396612" y="438724"/>
                    <a:pt x="3397564" y="431580"/>
                    <a:pt x="3396612" y="428723"/>
                  </a:cubicBezTo>
                  <a:cubicBezTo>
                    <a:pt x="3398517" y="427294"/>
                    <a:pt x="3400898" y="425865"/>
                    <a:pt x="3399945" y="424437"/>
                  </a:cubicBezTo>
                  <a:cubicBezTo>
                    <a:pt x="3402803" y="423008"/>
                    <a:pt x="3403756" y="427294"/>
                    <a:pt x="3406613" y="424437"/>
                  </a:cubicBezTo>
                  <a:cubicBezTo>
                    <a:pt x="3406613" y="421579"/>
                    <a:pt x="3405661" y="420150"/>
                    <a:pt x="3403279" y="415864"/>
                  </a:cubicBezTo>
                  <a:lnTo>
                    <a:pt x="3407979" y="418684"/>
                  </a:lnTo>
                  <a:lnTo>
                    <a:pt x="3408042" y="418722"/>
                  </a:lnTo>
                  <a:lnTo>
                    <a:pt x="3412082" y="415547"/>
                  </a:lnTo>
                  <a:lnTo>
                    <a:pt x="3410423" y="419198"/>
                  </a:lnTo>
                  <a:cubicBezTo>
                    <a:pt x="3413757" y="416340"/>
                    <a:pt x="3416138" y="417293"/>
                    <a:pt x="3417090" y="413483"/>
                  </a:cubicBezTo>
                  <a:lnTo>
                    <a:pt x="3414843" y="412213"/>
                  </a:lnTo>
                  <a:lnTo>
                    <a:pt x="3415424" y="406696"/>
                  </a:lnTo>
                  <a:cubicBezTo>
                    <a:pt x="3415424" y="404434"/>
                    <a:pt x="3416138" y="402529"/>
                    <a:pt x="3420424" y="402053"/>
                  </a:cubicBezTo>
                  <a:cubicBezTo>
                    <a:pt x="3421377" y="403958"/>
                    <a:pt x="3416614" y="405863"/>
                    <a:pt x="3418043" y="407291"/>
                  </a:cubicBezTo>
                  <a:cubicBezTo>
                    <a:pt x="3422329" y="404910"/>
                    <a:pt x="3425187" y="406815"/>
                    <a:pt x="3429473" y="404434"/>
                  </a:cubicBezTo>
                  <a:cubicBezTo>
                    <a:pt x="3425187" y="410149"/>
                    <a:pt x="3428997" y="407291"/>
                    <a:pt x="3422806" y="414911"/>
                  </a:cubicBezTo>
                  <a:cubicBezTo>
                    <a:pt x="3425187" y="420626"/>
                    <a:pt x="3429473" y="418245"/>
                    <a:pt x="3434712" y="413006"/>
                  </a:cubicBezTo>
                  <a:cubicBezTo>
                    <a:pt x="3428520" y="410625"/>
                    <a:pt x="3434235" y="408720"/>
                    <a:pt x="3437569" y="410625"/>
                  </a:cubicBezTo>
                  <a:cubicBezTo>
                    <a:pt x="3443284" y="405863"/>
                    <a:pt x="3441379" y="401100"/>
                    <a:pt x="3449476" y="395861"/>
                  </a:cubicBezTo>
                  <a:cubicBezTo>
                    <a:pt x="3451857" y="397290"/>
                    <a:pt x="3448999" y="399195"/>
                    <a:pt x="3447095" y="401100"/>
                  </a:cubicBezTo>
                  <a:cubicBezTo>
                    <a:pt x="3448523" y="401577"/>
                    <a:pt x="3450904" y="400624"/>
                    <a:pt x="3452333" y="401577"/>
                  </a:cubicBezTo>
                  <a:cubicBezTo>
                    <a:pt x="3458048" y="390146"/>
                    <a:pt x="3472336" y="382526"/>
                    <a:pt x="3475193" y="373001"/>
                  </a:cubicBezTo>
                  <a:cubicBezTo>
                    <a:pt x="3478527" y="372525"/>
                    <a:pt x="3481384" y="374430"/>
                    <a:pt x="3485671" y="369192"/>
                  </a:cubicBezTo>
                  <a:cubicBezTo>
                    <a:pt x="3487099" y="371573"/>
                    <a:pt x="3484718" y="377288"/>
                    <a:pt x="3481384" y="377288"/>
                  </a:cubicBezTo>
                  <a:cubicBezTo>
                    <a:pt x="3482813" y="380621"/>
                    <a:pt x="3485194" y="380621"/>
                    <a:pt x="3488052" y="377288"/>
                  </a:cubicBezTo>
                  <a:cubicBezTo>
                    <a:pt x="3493290" y="374906"/>
                    <a:pt x="3485671" y="381098"/>
                    <a:pt x="3483766" y="382526"/>
                  </a:cubicBezTo>
                  <a:cubicBezTo>
                    <a:pt x="3495195" y="385860"/>
                    <a:pt x="3508530" y="363476"/>
                    <a:pt x="3493767" y="363000"/>
                  </a:cubicBezTo>
                  <a:lnTo>
                    <a:pt x="3497577" y="359666"/>
                  </a:lnTo>
                  <a:cubicBezTo>
                    <a:pt x="3495672" y="359666"/>
                    <a:pt x="3493767" y="360143"/>
                    <a:pt x="3491862" y="361095"/>
                  </a:cubicBezTo>
                  <a:cubicBezTo>
                    <a:pt x="3489481" y="354428"/>
                    <a:pt x="3499006" y="350618"/>
                    <a:pt x="3503292" y="345379"/>
                  </a:cubicBezTo>
                  <a:cubicBezTo>
                    <a:pt x="3502339" y="351094"/>
                    <a:pt x="3509959" y="346808"/>
                    <a:pt x="3514246" y="344427"/>
                  </a:cubicBezTo>
                  <a:cubicBezTo>
                    <a:pt x="3517579" y="341569"/>
                    <a:pt x="3513293" y="339188"/>
                    <a:pt x="3514246" y="336330"/>
                  </a:cubicBezTo>
                  <a:cubicBezTo>
                    <a:pt x="3519961" y="335378"/>
                    <a:pt x="3520913" y="333473"/>
                    <a:pt x="3523294" y="328710"/>
                  </a:cubicBezTo>
                  <a:cubicBezTo>
                    <a:pt x="3528533" y="332044"/>
                    <a:pt x="3529962" y="334901"/>
                    <a:pt x="3535677" y="329663"/>
                  </a:cubicBezTo>
                  <a:cubicBezTo>
                    <a:pt x="3536629" y="332996"/>
                    <a:pt x="3540915" y="336330"/>
                    <a:pt x="3534248" y="340616"/>
                  </a:cubicBezTo>
                  <a:cubicBezTo>
                    <a:pt x="3544725" y="332044"/>
                    <a:pt x="3560442" y="328710"/>
                    <a:pt x="3570443" y="336807"/>
                  </a:cubicBezTo>
                  <a:cubicBezTo>
                    <a:pt x="3575682" y="336807"/>
                    <a:pt x="3579016" y="332520"/>
                    <a:pt x="3580921" y="328234"/>
                  </a:cubicBezTo>
                  <a:close/>
                  <a:moveTo>
                    <a:pt x="3423282" y="327758"/>
                  </a:moveTo>
                  <a:cubicBezTo>
                    <a:pt x="3424710" y="326806"/>
                    <a:pt x="3425663" y="328710"/>
                    <a:pt x="3427568" y="327758"/>
                  </a:cubicBezTo>
                  <a:cubicBezTo>
                    <a:pt x="3428044" y="330615"/>
                    <a:pt x="3424234" y="334902"/>
                    <a:pt x="3420424" y="335378"/>
                  </a:cubicBezTo>
                  <a:lnTo>
                    <a:pt x="3420424" y="334902"/>
                  </a:lnTo>
                  <a:cubicBezTo>
                    <a:pt x="3417567" y="332997"/>
                    <a:pt x="3428520" y="329663"/>
                    <a:pt x="3423282" y="327758"/>
                  </a:cubicBezTo>
                  <a:close/>
                  <a:moveTo>
                    <a:pt x="3331842" y="324900"/>
                  </a:moveTo>
                  <a:cubicBezTo>
                    <a:pt x="3334223" y="324900"/>
                    <a:pt x="3336128" y="326805"/>
                    <a:pt x="3338033" y="329662"/>
                  </a:cubicBezTo>
                  <a:cubicBezTo>
                    <a:pt x="3331366" y="336330"/>
                    <a:pt x="3320888" y="339664"/>
                    <a:pt x="3314697" y="346807"/>
                  </a:cubicBezTo>
                  <a:lnTo>
                    <a:pt x="3314697" y="346331"/>
                  </a:lnTo>
                  <a:cubicBezTo>
                    <a:pt x="3312316" y="337759"/>
                    <a:pt x="3330413" y="332044"/>
                    <a:pt x="3331842" y="324900"/>
                  </a:cubicBezTo>
                  <a:close/>
                  <a:moveTo>
                    <a:pt x="3502951" y="323744"/>
                  </a:moveTo>
                  <a:lnTo>
                    <a:pt x="3502815" y="323948"/>
                  </a:lnTo>
                  <a:lnTo>
                    <a:pt x="3502339" y="323948"/>
                  </a:lnTo>
                  <a:close/>
                  <a:moveTo>
                    <a:pt x="3340143" y="323106"/>
                  </a:moveTo>
                  <a:lnTo>
                    <a:pt x="3339939" y="323472"/>
                  </a:lnTo>
                  <a:lnTo>
                    <a:pt x="3339462" y="323472"/>
                  </a:lnTo>
                  <a:close/>
                  <a:moveTo>
                    <a:pt x="3074191" y="320614"/>
                  </a:moveTo>
                  <a:cubicBezTo>
                    <a:pt x="3079430" y="318233"/>
                    <a:pt x="3077048" y="324424"/>
                    <a:pt x="3080858" y="323472"/>
                  </a:cubicBezTo>
                  <a:cubicBezTo>
                    <a:pt x="3083239" y="325377"/>
                    <a:pt x="3078001" y="327758"/>
                    <a:pt x="3079430" y="329663"/>
                  </a:cubicBezTo>
                  <a:cubicBezTo>
                    <a:pt x="3077525" y="325377"/>
                    <a:pt x="3072286" y="326329"/>
                    <a:pt x="3065618" y="329187"/>
                  </a:cubicBezTo>
                  <a:lnTo>
                    <a:pt x="3065618" y="328710"/>
                  </a:lnTo>
                  <a:cubicBezTo>
                    <a:pt x="3064666" y="325377"/>
                    <a:pt x="3077048" y="325853"/>
                    <a:pt x="3074191" y="320614"/>
                  </a:cubicBezTo>
                  <a:close/>
                  <a:moveTo>
                    <a:pt x="3437093" y="317756"/>
                  </a:moveTo>
                  <a:cubicBezTo>
                    <a:pt x="3442332" y="316327"/>
                    <a:pt x="3440903" y="323471"/>
                    <a:pt x="3435188" y="325853"/>
                  </a:cubicBezTo>
                  <a:lnTo>
                    <a:pt x="3432807" y="322995"/>
                  </a:lnTo>
                  <a:cubicBezTo>
                    <a:pt x="3435664" y="322995"/>
                    <a:pt x="3438998" y="320137"/>
                    <a:pt x="3437093" y="317756"/>
                  </a:cubicBezTo>
                  <a:close/>
                  <a:moveTo>
                    <a:pt x="3507578" y="316804"/>
                  </a:moveTo>
                  <a:cubicBezTo>
                    <a:pt x="3509483" y="318233"/>
                    <a:pt x="3507578" y="320138"/>
                    <a:pt x="3509483" y="321567"/>
                  </a:cubicBezTo>
                  <a:lnTo>
                    <a:pt x="3502951" y="323744"/>
                  </a:lnTo>
                  <a:close/>
                  <a:moveTo>
                    <a:pt x="3351146" y="311565"/>
                  </a:moveTo>
                  <a:cubicBezTo>
                    <a:pt x="3353333" y="309869"/>
                    <a:pt x="3344939" y="316209"/>
                    <a:pt x="3345653" y="320138"/>
                  </a:cubicBezTo>
                  <a:lnTo>
                    <a:pt x="3340143" y="323106"/>
                  </a:lnTo>
                  <a:lnTo>
                    <a:pt x="3340534" y="322400"/>
                  </a:lnTo>
                  <a:cubicBezTo>
                    <a:pt x="3341844" y="320257"/>
                    <a:pt x="3343749" y="317280"/>
                    <a:pt x="3344701" y="316328"/>
                  </a:cubicBezTo>
                  <a:cubicBezTo>
                    <a:pt x="3348511" y="313589"/>
                    <a:pt x="3350416" y="312131"/>
                    <a:pt x="3351146" y="311565"/>
                  </a:cubicBezTo>
                  <a:close/>
                  <a:moveTo>
                    <a:pt x="3589016" y="303945"/>
                  </a:moveTo>
                  <a:cubicBezTo>
                    <a:pt x="3593303" y="306803"/>
                    <a:pt x="3589016" y="312518"/>
                    <a:pt x="3585683" y="312994"/>
                  </a:cubicBezTo>
                  <a:cubicBezTo>
                    <a:pt x="3582825" y="310136"/>
                    <a:pt x="3586159" y="306803"/>
                    <a:pt x="3589016" y="303945"/>
                  </a:cubicBezTo>
                  <a:close/>
                  <a:moveTo>
                    <a:pt x="3455191" y="296325"/>
                  </a:moveTo>
                  <a:cubicBezTo>
                    <a:pt x="3455191" y="296325"/>
                    <a:pt x="3456619" y="296325"/>
                    <a:pt x="3457572" y="296325"/>
                  </a:cubicBezTo>
                  <a:cubicBezTo>
                    <a:pt x="3457572" y="302040"/>
                    <a:pt x="3458524" y="301088"/>
                    <a:pt x="3461858" y="305850"/>
                  </a:cubicBezTo>
                  <a:cubicBezTo>
                    <a:pt x="3456143" y="307755"/>
                    <a:pt x="3454714" y="301088"/>
                    <a:pt x="3452809" y="298706"/>
                  </a:cubicBezTo>
                  <a:lnTo>
                    <a:pt x="3452333" y="298706"/>
                  </a:lnTo>
                  <a:close/>
                  <a:moveTo>
                    <a:pt x="3596637" y="293944"/>
                  </a:moveTo>
                  <a:cubicBezTo>
                    <a:pt x="3594255" y="297278"/>
                    <a:pt x="3596160" y="300135"/>
                    <a:pt x="3591398" y="303469"/>
                  </a:cubicBezTo>
                  <a:lnTo>
                    <a:pt x="3590921" y="303469"/>
                  </a:lnTo>
                  <a:lnTo>
                    <a:pt x="3588540" y="300611"/>
                  </a:lnTo>
                  <a:cubicBezTo>
                    <a:pt x="3593779" y="297754"/>
                    <a:pt x="3592350" y="294420"/>
                    <a:pt x="3596637" y="293944"/>
                  </a:cubicBezTo>
                  <a:close/>
                  <a:moveTo>
                    <a:pt x="3377086" y="291086"/>
                  </a:moveTo>
                  <a:cubicBezTo>
                    <a:pt x="3383277" y="289657"/>
                    <a:pt x="3378038" y="296801"/>
                    <a:pt x="3375181" y="299182"/>
                  </a:cubicBezTo>
                  <a:cubicBezTo>
                    <a:pt x="3372799" y="296801"/>
                    <a:pt x="3376609" y="293944"/>
                    <a:pt x="3377086" y="291086"/>
                  </a:cubicBezTo>
                  <a:close/>
                  <a:moveTo>
                    <a:pt x="3564252" y="289658"/>
                  </a:moveTo>
                  <a:cubicBezTo>
                    <a:pt x="3555203" y="297754"/>
                    <a:pt x="3538058" y="300612"/>
                    <a:pt x="3524723" y="312518"/>
                  </a:cubicBezTo>
                  <a:cubicBezTo>
                    <a:pt x="3535201" y="299183"/>
                    <a:pt x="3552822" y="292039"/>
                    <a:pt x="3564252" y="289658"/>
                  </a:cubicBezTo>
                  <a:close/>
                  <a:moveTo>
                    <a:pt x="3492815" y="279656"/>
                  </a:moveTo>
                  <a:cubicBezTo>
                    <a:pt x="3495672" y="282514"/>
                    <a:pt x="3490433" y="285847"/>
                    <a:pt x="3487576" y="289181"/>
                  </a:cubicBezTo>
                  <a:cubicBezTo>
                    <a:pt x="3486147" y="286323"/>
                    <a:pt x="3490433" y="282990"/>
                    <a:pt x="3492815" y="279656"/>
                  </a:cubicBezTo>
                  <a:close/>
                  <a:moveTo>
                    <a:pt x="3404707" y="266322"/>
                  </a:moveTo>
                  <a:cubicBezTo>
                    <a:pt x="3405660" y="270132"/>
                    <a:pt x="3398040" y="272037"/>
                    <a:pt x="3395659" y="273942"/>
                  </a:cubicBezTo>
                  <a:cubicBezTo>
                    <a:pt x="3394706" y="270132"/>
                    <a:pt x="3402326" y="268227"/>
                    <a:pt x="3404707" y="266322"/>
                  </a:cubicBezTo>
                  <a:close/>
                  <a:moveTo>
                    <a:pt x="3472336" y="264416"/>
                  </a:moveTo>
                  <a:cubicBezTo>
                    <a:pt x="3470907" y="268226"/>
                    <a:pt x="3466144" y="270131"/>
                    <a:pt x="3460430" y="274417"/>
                  </a:cubicBezTo>
                  <a:cubicBezTo>
                    <a:pt x="3458048" y="272036"/>
                    <a:pt x="3461858" y="269179"/>
                    <a:pt x="3462335" y="266321"/>
                  </a:cubicBezTo>
                  <a:cubicBezTo>
                    <a:pt x="3466621" y="262035"/>
                    <a:pt x="3469002" y="266321"/>
                    <a:pt x="3472336" y="264416"/>
                  </a:cubicBezTo>
                  <a:close/>
                  <a:moveTo>
                    <a:pt x="3566633" y="260130"/>
                  </a:moveTo>
                  <a:cubicBezTo>
                    <a:pt x="3567585" y="262035"/>
                    <a:pt x="3569491" y="260606"/>
                    <a:pt x="3570443" y="262035"/>
                  </a:cubicBezTo>
                  <a:cubicBezTo>
                    <a:pt x="3572348" y="265369"/>
                    <a:pt x="3567109" y="262035"/>
                    <a:pt x="3566157" y="262035"/>
                  </a:cubicBezTo>
                  <a:cubicBezTo>
                    <a:pt x="3563299" y="264892"/>
                    <a:pt x="3566157" y="269179"/>
                    <a:pt x="3561394" y="269179"/>
                  </a:cubicBezTo>
                  <a:cubicBezTo>
                    <a:pt x="3561394" y="269179"/>
                    <a:pt x="3563775" y="265845"/>
                    <a:pt x="3561394" y="264416"/>
                  </a:cubicBezTo>
                  <a:cubicBezTo>
                    <a:pt x="3565680" y="263940"/>
                    <a:pt x="3562823" y="262988"/>
                    <a:pt x="3566633" y="260130"/>
                  </a:cubicBezTo>
                  <a:close/>
                  <a:moveTo>
                    <a:pt x="3408518" y="260130"/>
                  </a:moveTo>
                  <a:cubicBezTo>
                    <a:pt x="3412328" y="258225"/>
                    <a:pt x="3422806" y="260130"/>
                    <a:pt x="3415662" y="265845"/>
                  </a:cubicBezTo>
                  <a:cubicBezTo>
                    <a:pt x="3413757" y="261559"/>
                    <a:pt x="3410423" y="263940"/>
                    <a:pt x="3408518" y="260130"/>
                  </a:cubicBezTo>
                  <a:close/>
                  <a:moveTo>
                    <a:pt x="3541868" y="252986"/>
                  </a:moveTo>
                  <a:cubicBezTo>
                    <a:pt x="3543773" y="255367"/>
                    <a:pt x="3538058" y="258701"/>
                    <a:pt x="3539963" y="261082"/>
                  </a:cubicBezTo>
                  <a:cubicBezTo>
                    <a:pt x="3542820" y="265369"/>
                    <a:pt x="3544725" y="259177"/>
                    <a:pt x="3546630" y="261082"/>
                  </a:cubicBezTo>
                  <a:cubicBezTo>
                    <a:pt x="3549964" y="258701"/>
                    <a:pt x="3541868" y="257272"/>
                    <a:pt x="3548059" y="254891"/>
                  </a:cubicBezTo>
                  <a:cubicBezTo>
                    <a:pt x="3549964" y="257272"/>
                    <a:pt x="3548059" y="259654"/>
                    <a:pt x="3552821" y="257272"/>
                  </a:cubicBezTo>
                  <a:cubicBezTo>
                    <a:pt x="3553774" y="258701"/>
                    <a:pt x="3551869" y="258701"/>
                    <a:pt x="3551393" y="258225"/>
                  </a:cubicBezTo>
                  <a:lnTo>
                    <a:pt x="3551393" y="257749"/>
                  </a:lnTo>
                  <a:cubicBezTo>
                    <a:pt x="3547107" y="260130"/>
                    <a:pt x="3550440" y="261559"/>
                    <a:pt x="3549964" y="263940"/>
                  </a:cubicBezTo>
                  <a:cubicBezTo>
                    <a:pt x="3539010" y="268702"/>
                    <a:pt x="3530438" y="276799"/>
                    <a:pt x="3517579" y="284418"/>
                  </a:cubicBezTo>
                  <a:cubicBezTo>
                    <a:pt x="3515674" y="275370"/>
                    <a:pt x="3536629" y="262035"/>
                    <a:pt x="3530914" y="258701"/>
                  </a:cubicBezTo>
                  <a:cubicBezTo>
                    <a:pt x="3534248" y="258701"/>
                    <a:pt x="3538534" y="252986"/>
                    <a:pt x="3541868" y="252986"/>
                  </a:cubicBezTo>
                  <a:close/>
                  <a:moveTo>
                    <a:pt x="3223733" y="236794"/>
                  </a:moveTo>
                  <a:cubicBezTo>
                    <a:pt x="3226591" y="239652"/>
                    <a:pt x="3218494" y="241080"/>
                    <a:pt x="3216113" y="245843"/>
                  </a:cubicBezTo>
                  <a:cubicBezTo>
                    <a:pt x="3216113" y="245843"/>
                    <a:pt x="3220399" y="235842"/>
                    <a:pt x="3223733" y="236794"/>
                  </a:cubicBezTo>
                  <a:close/>
                  <a:moveTo>
                    <a:pt x="3711413" y="216315"/>
                  </a:moveTo>
                  <a:cubicBezTo>
                    <a:pt x="3712366" y="221554"/>
                    <a:pt x="3706651" y="227745"/>
                    <a:pt x="3708080" y="232507"/>
                  </a:cubicBezTo>
                  <a:cubicBezTo>
                    <a:pt x="3706651" y="233936"/>
                    <a:pt x="3705222" y="232031"/>
                    <a:pt x="3704269" y="231079"/>
                  </a:cubicBezTo>
                  <a:cubicBezTo>
                    <a:pt x="3698078" y="242509"/>
                    <a:pt x="3679028" y="273941"/>
                    <a:pt x="3662836" y="267274"/>
                  </a:cubicBezTo>
                  <a:cubicBezTo>
                    <a:pt x="3658074" y="270131"/>
                    <a:pt x="3659978" y="272036"/>
                    <a:pt x="3660455" y="274417"/>
                  </a:cubicBezTo>
                  <a:cubicBezTo>
                    <a:pt x="3657121" y="276799"/>
                    <a:pt x="3655216" y="274417"/>
                    <a:pt x="3655692" y="272036"/>
                  </a:cubicBezTo>
                  <a:cubicBezTo>
                    <a:pt x="3643786" y="268226"/>
                    <a:pt x="3621402" y="292515"/>
                    <a:pt x="3611877" y="303469"/>
                  </a:cubicBezTo>
                  <a:lnTo>
                    <a:pt x="3611401" y="302992"/>
                  </a:lnTo>
                  <a:cubicBezTo>
                    <a:pt x="3609496" y="292039"/>
                    <a:pt x="3635213" y="282514"/>
                    <a:pt x="3633308" y="273465"/>
                  </a:cubicBezTo>
                  <a:cubicBezTo>
                    <a:pt x="3639024" y="270607"/>
                    <a:pt x="3639976" y="271560"/>
                    <a:pt x="3644738" y="265845"/>
                  </a:cubicBezTo>
                  <a:cubicBezTo>
                    <a:pt x="3646167" y="269179"/>
                    <a:pt x="3649025" y="265845"/>
                    <a:pt x="3650930" y="267274"/>
                  </a:cubicBezTo>
                  <a:cubicBezTo>
                    <a:pt x="3659026" y="260606"/>
                    <a:pt x="3653311" y="255844"/>
                    <a:pt x="3658074" y="249652"/>
                  </a:cubicBezTo>
                  <a:cubicBezTo>
                    <a:pt x="3663312" y="246795"/>
                    <a:pt x="3660455" y="253462"/>
                    <a:pt x="3665693" y="252986"/>
                  </a:cubicBezTo>
                  <a:cubicBezTo>
                    <a:pt x="3665217" y="246319"/>
                    <a:pt x="3678076" y="242032"/>
                    <a:pt x="3673790" y="233936"/>
                  </a:cubicBezTo>
                  <a:cubicBezTo>
                    <a:pt x="3680933" y="235841"/>
                    <a:pt x="3685220" y="218696"/>
                    <a:pt x="3698555" y="217267"/>
                  </a:cubicBezTo>
                  <a:lnTo>
                    <a:pt x="3702841" y="222030"/>
                  </a:lnTo>
                  <a:cubicBezTo>
                    <a:pt x="3705222" y="218696"/>
                    <a:pt x="3707127" y="216315"/>
                    <a:pt x="3711413" y="216315"/>
                  </a:cubicBezTo>
                  <a:close/>
                  <a:moveTo>
                    <a:pt x="3334699" y="195360"/>
                  </a:moveTo>
                  <a:lnTo>
                    <a:pt x="3339938" y="201075"/>
                  </a:lnTo>
                  <a:cubicBezTo>
                    <a:pt x="3339938" y="201075"/>
                    <a:pt x="3329461" y="201075"/>
                    <a:pt x="3334699" y="205361"/>
                  </a:cubicBezTo>
                  <a:cubicBezTo>
                    <a:pt x="3330889" y="204885"/>
                    <a:pt x="3330413" y="205361"/>
                    <a:pt x="3327556" y="209647"/>
                  </a:cubicBezTo>
                  <a:cubicBezTo>
                    <a:pt x="3323746" y="208219"/>
                    <a:pt x="3327556" y="202504"/>
                    <a:pt x="3322793" y="206790"/>
                  </a:cubicBezTo>
                  <a:lnTo>
                    <a:pt x="3322317" y="206790"/>
                  </a:lnTo>
                  <a:cubicBezTo>
                    <a:pt x="3319459" y="203456"/>
                    <a:pt x="3326127" y="199170"/>
                    <a:pt x="3326127" y="195836"/>
                  </a:cubicBezTo>
                  <a:cubicBezTo>
                    <a:pt x="3328984" y="195836"/>
                    <a:pt x="3331366" y="198218"/>
                    <a:pt x="3334699" y="195360"/>
                  </a:cubicBezTo>
                  <a:close/>
                  <a:moveTo>
                    <a:pt x="3647120" y="66297"/>
                  </a:moveTo>
                  <a:cubicBezTo>
                    <a:pt x="3648072" y="68678"/>
                    <a:pt x="3648548" y="71536"/>
                    <a:pt x="3643310" y="74393"/>
                  </a:cubicBezTo>
                  <a:cubicBezTo>
                    <a:pt x="3646643" y="75822"/>
                    <a:pt x="3651882" y="71060"/>
                    <a:pt x="3656169" y="68202"/>
                  </a:cubicBezTo>
                  <a:cubicBezTo>
                    <a:pt x="3662360" y="72964"/>
                    <a:pt x="3665217" y="68202"/>
                    <a:pt x="3669503" y="74870"/>
                  </a:cubicBezTo>
                  <a:cubicBezTo>
                    <a:pt x="3661883" y="79156"/>
                    <a:pt x="3655692" y="77727"/>
                    <a:pt x="3648548" y="80108"/>
                  </a:cubicBezTo>
                  <a:cubicBezTo>
                    <a:pt x="3646167" y="82490"/>
                    <a:pt x="3648548" y="84871"/>
                    <a:pt x="3646167" y="87252"/>
                  </a:cubicBezTo>
                  <a:cubicBezTo>
                    <a:pt x="3639499" y="89157"/>
                    <a:pt x="3636642" y="87252"/>
                    <a:pt x="3630927" y="95824"/>
                  </a:cubicBezTo>
                  <a:cubicBezTo>
                    <a:pt x="3628546" y="95824"/>
                    <a:pt x="3627117" y="92967"/>
                    <a:pt x="3624736" y="96301"/>
                  </a:cubicBezTo>
                  <a:cubicBezTo>
                    <a:pt x="3621402" y="94396"/>
                    <a:pt x="3625689" y="92014"/>
                    <a:pt x="3623784" y="90586"/>
                  </a:cubicBezTo>
                  <a:cubicBezTo>
                    <a:pt x="3621878" y="89157"/>
                    <a:pt x="3618068" y="95348"/>
                    <a:pt x="3615687" y="94396"/>
                  </a:cubicBezTo>
                  <a:lnTo>
                    <a:pt x="3615211" y="94396"/>
                  </a:lnTo>
                  <a:cubicBezTo>
                    <a:pt x="3619973" y="86300"/>
                    <a:pt x="3625212" y="80108"/>
                    <a:pt x="3635690" y="71536"/>
                  </a:cubicBezTo>
                  <a:cubicBezTo>
                    <a:pt x="3638547" y="74393"/>
                    <a:pt x="3642833" y="71060"/>
                    <a:pt x="3647120" y="66297"/>
                  </a:cubicBezTo>
                  <a:close/>
                  <a:moveTo>
                    <a:pt x="3678551" y="65344"/>
                  </a:moveTo>
                  <a:cubicBezTo>
                    <a:pt x="3678551" y="68201"/>
                    <a:pt x="3675218" y="72488"/>
                    <a:pt x="3671884" y="72964"/>
                  </a:cubicBezTo>
                  <a:cubicBezTo>
                    <a:pt x="3667598" y="70583"/>
                    <a:pt x="3677123" y="65344"/>
                    <a:pt x="3678551" y="65344"/>
                  </a:cubicBezTo>
                  <a:close/>
                  <a:moveTo>
                    <a:pt x="3718557" y="50104"/>
                  </a:moveTo>
                  <a:cubicBezTo>
                    <a:pt x="3722843" y="48199"/>
                    <a:pt x="3725224" y="50104"/>
                    <a:pt x="3726177" y="53438"/>
                  </a:cubicBezTo>
                  <a:cubicBezTo>
                    <a:pt x="3720462" y="56771"/>
                    <a:pt x="3714747" y="57248"/>
                    <a:pt x="3708556" y="62010"/>
                  </a:cubicBezTo>
                  <a:cubicBezTo>
                    <a:pt x="3704269" y="60105"/>
                    <a:pt x="3715223" y="54390"/>
                    <a:pt x="3717128" y="56295"/>
                  </a:cubicBezTo>
                  <a:close/>
                  <a:moveTo>
                    <a:pt x="3777612" y="11052"/>
                  </a:moveTo>
                  <a:cubicBezTo>
                    <a:pt x="3782374" y="12957"/>
                    <a:pt x="3787613" y="11052"/>
                    <a:pt x="3791423" y="15338"/>
                  </a:cubicBezTo>
                  <a:cubicBezTo>
                    <a:pt x="3788089" y="19625"/>
                    <a:pt x="3786184" y="17243"/>
                    <a:pt x="3782850" y="21053"/>
                  </a:cubicBezTo>
                  <a:cubicBezTo>
                    <a:pt x="3784279" y="17719"/>
                    <a:pt x="3786184" y="14862"/>
                    <a:pt x="3781422" y="12481"/>
                  </a:cubicBezTo>
                  <a:lnTo>
                    <a:pt x="3781422" y="12957"/>
                  </a:lnTo>
                  <a:cubicBezTo>
                    <a:pt x="3775706" y="16291"/>
                    <a:pt x="3779040" y="18672"/>
                    <a:pt x="3777612" y="21053"/>
                  </a:cubicBezTo>
                  <a:cubicBezTo>
                    <a:pt x="3774278" y="22958"/>
                    <a:pt x="3771420" y="23435"/>
                    <a:pt x="3769039" y="22006"/>
                  </a:cubicBezTo>
                  <a:cubicBezTo>
                    <a:pt x="3771897" y="18196"/>
                    <a:pt x="3776659" y="14862"/>
                    <a:pt x="3777612" y="11052"/>
                  </a:cubicBezTo>
                  <a:close/>
                  <a:moveTo>
                    <a:pt x="3748560" y="8670"/>
                  </a:moveTo>
                  <a:cubicBezTo>
                    <a:pt x="3751894" y="11051"/>
                    <a:pt x="3749989" y="13909"/>
                    <a:pt x="3751418" y="16290"/>
                  </a:cubicBezTo>
                  <a:cubicBezTo>
                    <a:pt x="3758085" y="14861"/>
                    <a:pt x="3764753" y="13433"/>
                    <a:pt x="3770944" y="14385"/>
                  </a:cubicBezTo>
                  <a:cubicBezTo>
                    <a:pt x="3766658" y="19148"/>
                    <a:pt x="3760466" y="19148"/>
                    <a:pt x="3759514" y="24386"/>
                  </a:cubicBezTo>
                  <a:cubicBezTo>
                    <a:pt x="3761419" y="26291"/>
                    <a:pt x="3764276" y="22481"/>
                    <a:pt x="3765705" y="25815"/>
                  </a:cubicBezTo>
                  <a:cubicBezTo>
                    <a:pt x="3743798" y="31054"/>
                    <a:pt x="3718080" y="54390"/>
                    <a:pt x="3697601" y="50580"/>
                  </a:cubicBezTo>
                  <a:lnTo>
                    <a:pt x="3697125" y="50580"/>
                  </a:lnTo>
                  <a:cubicBezTo>
                    <a:pt x="3692839" y="29149"/>
                    <a:pt x="3729986" y="15338"/>
                    <a:pt x="3748560" y="8670"/>
                  </a:cubicBezTo>
                  <a:close/>
                  <a:moveTo>
                    <a:pt x="3814283" y="1050"/>
                  </a:moveTo>
                  <a:cubicBezTo>
                    <a:pt x="3811425" y="7718"/>
                    <a:pt x="3801424" y="5813"/>
                    <a:pt x="3795233" y="12956"/>
                  </a:cubicBezTo>
                  <a:cubicBezTo>
                    <a:pt x="3795709" y="8194"/>
                    <a:pt x="3792376" y="7242"/>
                    <a:pt x="3791423" y="4384"/>
                  </a:cubicBezTo>
                  <a:cubicBezTo>
                    <a:pt x="3799519" y="574"/>
                    <a:pt x="3807616" y="-1331"/>
                    <a:pt x="3814283" y="1050"/>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1"/>
            <p:cNvSpPr/>
            <p:nvPr/>
          </p:nvSpPr>
          <p:spPr>
            <a:xfrm>
              <a:off x="765311" y="1932092"/>
              <a:ext cx="4095488" cy="2486867"/>
            </a:xfrm>
            <a:custGeom>
              <a:avLst/>
              <a:gdLst/>
              <a:ahLst/>
              <a:cxnLst/>
              <a:rect l="l" t="t" r="r" b="b"/>
              <a:pathLst>
                <a:path w="4919196" h="2987040" extrusionOk="0">
                  <a:moveTo>
                    <a:pt x="107649" y="2907981"/>
                  </a:moveTo>
                  <a:lnTo>
                    <a:pt x="108603" y="2912745"/>
                  </a:lnTo>
                  <a:lnTo>
                    <a:pt x="112413" y="2985611"/>
                  </a:lnTo>
                  <a:lnTo>
                    <a:pt x="169564" y="2947988"/>
                  </a:lnTo>
                  <a:lnTo>
                    <a:pt x="170515" y="2947988"/>
                  </a:lnTo>
                  <a:cubicBezTo>
                    <a:pt x="171469" y="2943701"/>
                    <a:pt x="188137" y="2929414"/>
                    <a:pt x="210520" y="2917031"/>
                  </a:cubicBezTo>
                  <a:cubicBezTo>
                    <a:pt x="193851" y="2928461"/>
                    <a:pt x="187659" y="2937034"/>
                    <a:pt x="170039" y="2948464"/>
                  </a:cubicBezTo>
                  <a:lnTo>
                    <a:pt x="111460" y="2987040"/>
                  </a:lnTo>
                  <a:lnTo>
                    <a:pt x="107649" y="2912269"/>
                  </a:lnTo>
                  <a:close/>
                  <a:moveTo>
                    <a:pt x="107649" y="2905125"/>
                  </a:moveTo>
                  <a:lnTo>
                    <a:pt x="107649" y="2907981"/>
                  </a:lnTo>
                  <a:lnTo>
                    <a:pt x="107174" y="2905601"/>
                  </a:lnTo>
                  <a:close/>
                  <a:moveTo>
                    <a:pt x="394353" y="2897029"/>
                  </a:moveTo>
                  <a:cubicBezTo>
                    <a:pt x="383399" y="2905125"/>
                    <a:pt x="372921" y="2915603"/>
                    <a:pt x="362445" y="2916555"/>
                  </a:cubicBezTo>
                  <a:cubicBezTo>
                    <a:pt x="364825" y="2911793"/>
                    <a:pt x="384828" y="2903220"/>
                    <a:pt x="394353" y="2897029"/>
                  </a:cubicBezTo>
                  <a:close/>
                  <a:moveTo>
                    <a:pt x="224330" y="2893218"/>
                  </a:moveTo>
                  <a:cubicBezTo>
                    <a:pt x="224330" y="2899885"/>
                    <a:pt x="259096" y="2885598"/>
                    <a:pt x="234807" y="2901791"/>
                  </a:cubicBezTo>
                  <a:cubicBezTo>
                    <a:pt x="237188" y="2899409"/>
                    <a:pt x="237188" y="2897028"/>
                    <a:pt x="235760" y="2895599"/>
                  </a:cubicBezTo>
                  <a:lnTo>
                    <a:pt x="235760" y="2895123"/>
                  </a:lnTo>
                  <a:lnTo>
                    <a:pt x="217662" y="2905601"/>
                  </a:lnTo>
                  <a:cubicBezTo>
                    <a:pt x="217662" y="2905601"/>
                    <a:pt x="216233" y="2902267"/>
                    <a:pt x="211947" y="2904648"/>
                  </a:cubicBezTo>
                  <a:cubicBezTo>
                    <a:pt x="217186" y="2900362"/>
                    <a:pt x="215280" y="2897980"/>
                    <a:pt x="224330" y="2893218"/>
                  </a:cubicBezTo>
                  <a:close/>
                  <a:moveTo>
                    <a:pt x="442929" y="2857500"/>
                  </a:moveTo>
                  <a:cubicBezTo>
                    <a:pt x="444835" y="2862262"/>
                    <a:pt x="423403" y="2871311"/>
                    <a:pt x="415308" y="2876074"/>
                  </a:cubicBezTo>
                  <a:cubicBezTo>
                    <a:pt x="413878" y="2872264"/>
                    <a:pt x="431976" y="2864167"/>
                    <a:pt x="442929" y="2857500"/>
                  </a:cubicBezTo>
                  <a:close/>
                  <a:moveTo>
                    <a:pt x="470553" y="2838926"/>
                  </a:moveTo>
                  <a:cubicBezTo>
                    <a:pt x="464838" y="2844165"/>
                    <a:pt x="456741" y="2850356"/>
                    <a:pt x="447217" y="2856547"/>
                  </a:cubicBezTo>
                  <a:cubicBezTo>
                    <a:pt x="444835" y="2853214"/>
                    <a:pt x="458647" y="2845593"/>
                    <a:pt x="470553" y="2838926"/>
                  </a:cubicBezTo>
                  <a:close/>
                  <a:moveTo>
                    <a:pt x="518648" y="2822734"/>
                  </a:moveTo>
                  <a:cubicBezTo>
                    <a:pt x="508647" y="2838450"/>
                    <a:pt x="468171" y="2856071"/>
                    <a:pt x="443883" y="2867501"/>
                  </a:cubicBezTo>
                  <a:lnTo>
                    <a:pt x="443883" y="2867025"/>
                  </a:lnTo>
                  <a:cubicBezTo>
                    <a:pt x="433882" y="2870359"/>
                    <a:pt x="464838" y="2854166"/>
                    <a:pt x="467694" y="2850356"/>
                  </a:cubicBezTo>
                  <a:lnTo>
                    <a:pt x="469601" y="2853690"/>
                  </a:lnTo>
                  <a:cubicBezTo>
                    <a:pt x="494836" y="2841308"/>
                    <a:pt x="494836" y="2834640"/>
                    <a:pt x="518648" y="2822734"/>
                  </a:cubicBezTo>
                  <a:close/>
                  <a:moveTo>
                    <a:pt x="511980" y="2818924"/>
                  </a:moveTo>
                  <a:cubicBezTo>
                    <a:pt x="505789" y="2826544"/>
                    <a:pt x="488174" y="2831783"/>
                    <a:pt x="465789" y="2847023"/>
                  </a:cubicBezTo>
                  <a:cubicBezTo>
                    <a:pt x="476745" y="2837021"/>
                    <a:pt x="495788" y="2824163"/>
                    <a:pt x="511980" y="2818924"/>
                  </a:cubicBezTo>
                  <a:close/>
                  <a:moveTo>
                    <a:pt x="603420" y="2777966"/>
                  </a:moveTo>
                  <a:cubicBezTo>
                    <a:pt x="596276" y="2785110"/>
                    <a:pt x="575797" y="2791301"/>
                    <a:pt x="559605" y="2801779"/>
                  </a:cubicBezTo>
                  <a:cubicBezTo>
                    <a:pt x="571035" y="2788920"/>
                    <a:pt x="593419" y="2781776"/>
                    <a:pt x="603420" y="2777966"/>
                  </a:cubicBezTo>
                  <a:close/>
                  <a:moveTo>
                    <a:pt x="781061" y="2686050"/>
                  </a:moveTo>
                  <a:cubicBezTo>
                    <a:pt x="777251" y="2693193"/>
                    <a:pt x="769631" y="2688907"/>
                    <a:pt x="758677" y="2697479"/>
                  </a:cubicBezTo>
                  <a:cubicBezTo>
                    <a:pt x="756772" y="2691765"/>
                    <a:pt x="778680" y="2685097"/>
                    <a:pt x="781061" y="2686050"/>
                  </a:cubicBezTo>
                  <a:close/>
                  <a:moveTo>
                    <a:pt x="376254" y="2653188"/>
                  </a:moveTo>
                  <a:cubicBezTo>
                    <a:pt x="374825" y="2657474"/>
                    <a:pt x="363398" y="2664142"/>
                    <a:pt x="352918" y="2670809"/>
                  </a:cubicBezTo>
                  <a:cubicBezTo>
                    <a:pt x="352918" y="2667476"/>
                    <a:pt x="369587" y="2660332"/>
                    <a:pt x="364825" y="2658427"/>
                  </a:cubicBezTo>
                  <a:cubicBezTo>
                    <a:pt x="367683" y="2656522"/>
                    <a:pt x="368635" y="2656998"/>
                    <a:pt x="369110" y="2657474"/>
                  </a:cubicBezTo>
                  <a:close/>
                  <a:moveTo>
                    <a:pt x="24305" y="2636520"/>
                  </a:moveTo>
                  <a:cubicBezTo>
                    <a:pt x="23352" y="2639377"/>
                    <a:pt x="20971" y="2642235"/>
                    <a:pt x="20019" y="2645093"/>
                  </a:cubicBezTo>
                  <a:cubicBezTo>
                    <a:pt x="10017" y="2647950"/>
                    <a:pt x="-3794" y="2654141"/>
                    <a:pt x="969" y="2646045"/>
                  </a:cubicBezTo>
                  <a:cubicBezTo>
                    <a:pt x="11923" y="2639377"/>
                    <a:pt x="16209" y="2639854"/>
                    <a:pt x="24305" y="2636520"/>
                  </a:cubicBezTo>
                  <a:close/>
                  <a:moveTo>
                    <a:pt x="789236" y="2614107"/>
                  </a:moveTo>
                  <a:lnTo>
                    <a:pt x="789158" y="2614613"/>
                  </a:lnTo>
                  <a:lnTo>
                    <a:pt x="789158" y="2614136"/>
                  </a:lnTo>
                  <a:close/>
                  <a:moveTo>
                    <a:pt x="967275" y="2607945"/>
                  </a:moveTo>
                  <a:cubicBezTo>
                    <a:pt x="953464" y="2615089"/>
                    <a:pt x="929175" y="2627947"/>
                    <a:pt x="908220" y="2638901"/>
                  </a:cubicBezTo>
                  <a:cubicBezTo>
                    <a:pt x="922508" y="2626995"/>
                    <a:pt x="957274" y="2608897"/>
                    <a:pt x="967275" y="2607945"/>
                  </a:cubicBezTo>
                  <a:close/>
                  <a:moveTo>
                    <a:pt x="848689" y="2584609"/>
                  </a:moveTo>
                  <a:cubicBezTo>
                    <a:pt x="850594" y="2588895"/>
                    <a:pt x="826782" y="2599373"/>
                    <a:pt x="831068" y="2603183"/>
                  </a:cubicBezTo>
                  <a:cubicBezTo>
                    <a:pt x="823924" y="2603183"/>
                    <a:pt x="818566" y="2603778"/>
                    <a:pt x="812435" y="2605445"/>
                  </a:cubicBezTo>
                  <a:lnTo>
                    <a:pt x="789236" y="2614107"/>
                  </a:lnTo>
                  <a:lnTo>
                    <a:pt x="790111" y="2608422"/>
                  </a:lnTo>
                  <a:cubicBezTo>
                    <a:pt x="806303" y="2600325"/>
                    <a:pt x="809160" y="2595086"/>
                    <a:pt x="825353" y="2586514"/>
                  </a:cubicBezTo>
                  <a:cubicBezTo>
                    <a:pt x="823924" y="2590324"/>
                    <a:pt x="833926" y="2591276"/>
                    <a:pt x="835354" y="2586514"/>
                  </a:cubicBezTo>
                  <a:cubicBezTo>
                    <a:pt x="844879" y="2582704"/>
                    <a:pt x="822972" y="2600801"/>
                    <a:pt x="848689" y="2584609"/>
                  </a:cubicBezTo>
                  <a:close/>
                  <a:moveTo>
                    <a:pt x="521505" y="2572702"/>
                  </a:moveTo>
                  <a:cubicBezTo>
                    <a:pt x="517695" y="2577464"/>
                    <a:pt x="505789" y="2584608"/>
                    <a:pt x="506741" y="2588418"/>
                  </a:cubicBezTo>
                  <a:cubicBezTo>
                    <a:pt x="497692" y="2590323"/>
                    <a:pt x="494835" y="2596515"/>
                    <a:pt x="481506" y="2602706"/>
                  </a:cubicBezTo>
                  <a:cubicBezTo>
                    <a:pt x="477695" y="2600801"/>
                    <a:pt x="506265" y="2585561"/>
                    <a:pt x="493411" y="2590323"/>
                  </a:cubicBezTo>
                  <a:cubicBezTo>
                    <a:pt x="494359" y="2586513"/>
                    <a:pt x="513409" y="2578417"/>
                    <a:pt x="521505" y="2572702"/>
                  </a:cubicBezTo>
                  <a:close/>
                  <a:moveTo>
                    <a:pt x="992517" y="2563177"/>
                  </a:moveTo>
                  <a:cubicBezTo>
                    <a:pt x="990135" y="2570798"/>
                    <a:pt x="983944" y="2566511"/>
                    <a:pt x="971085" y="2575560"/>
                  </a:cubicBezTo>
                  <a:cubicBezTo>
                    <a:pt x="959179" y="2580322"/>
                    <a:pt x="991088" y="2562225"/>
                    <a:pt x="992517" y="2563177"/>
                  </a:cubicBezTo>
                  <a:close/>
                  <a:moveTo>
                    <a:pt x="967714" y="2561974"/>
                  </a:moveTo>
                  <a:lnTo>
                    <a:pt x="963941" y="2564606"/>
                  </a:lnTo>
                  <a:lnTo>
                    <a:pt x="963941" y="2564130"/>
                  </a:lnTo>
                  <a:close/>
                  <a:moveTo>
                    <a:pt x="1010613" y="2537460"/>
                  </a:moveTo>
                  <a:lnTo>
                    <a:pt x="967714" y="2561974"/>
                  </a:lnTo>
                  <a:lnTo>
                    <a:pt x="969061" y="2561034"/>
                  </a:lnTo>
                  <a:cubicBezTo>
                    <a:pt x="971561" y="2559129"/>
                    <a:pt x="973943" y="2556986"/>
                    <a:pt x="973466" y="2556034"/>
                  </a:cubicBezTo>
                  <a:cubicBezTo>
                    <a:pt x="980133" y="2554605"/>
                    <a:pt x="1016328" y="2531269"/>
                    <a:pt x="1010613" y="2537460"/>
                  </a:cubicBezTo>
                  <a:close/>
                  <a:moveTo>
                    <a:pt x="734388" y="2509837"/>
                  </a:moveTo>
                  <a:lnTo>
                    <a:pt x="734388" y="2510313"/>
                  </a:lnTo>
                  <a:cubicBezTo>
                    <a:pt x="733436" y="2516981"/>
                    <a:pt x="719625" y="2518886"/>
                    <a:pt x="706290" y="2527935"/>
                  </a:cubicBezTo>
                  <a:cubicBezTo>
                    <a:pt x="707242" y="2530792"/>
                    <a:pt x="711528" y="2529363"/>
                    <a:pt x="719148" y="2524601"/>
                  </a:cubicBezTo>
                  <a:cubicBezTo>
                    <a:pt x="711528" y="2533650"/>
                    <a:pt x="697241" y="2534126"/>
                    <a:pt x="691526" y="2535079"/>
                  </a:cubicBezTo>
                  <a:cubicBezTo>
                    <a:pt x="686763" y="2533174"/>
                    <a:pt x="700099" y="2527458"/>
                    <a:pt x="695336" y="2525553"/>
                  </a:cubicBezTo>
                  <a:cubicBezTo>
                    <a:pt x="712481" y="2516028"/>
                    <a:pt x="721530" y="2515552"/>
                    <a:pt x="734388" y="2509837"/>
                  </a:cubicBezTo>
                  <a:close/>
                  <a:moveTo>
                    <a:pt x="1075861" y="2500789"/>
                  </a:moveTo>
                  <a:cubicBezTo>
                    <a:pt x="1074908" y="2507456"/>
                    <a:pt x="1093482" y="2502218"/>
                    <a:pt x="1073955" y="2513648"/>
                  </a:cubicBezTo>
                  <a:cubicBezTo>
                    <a:pt x="1078718" y="2515553"/>
                    <a:pt x="1084433" y="2509362"/>
                    <a:pt x="1092529" y="2504123"/>
                  </a:cubicBezTo>
                  <a:cubicBezTo>
                    <a:pt x="1104912" y="2498884"/>
                    <a:pt x="1078242" y="2513172"/>
                    <a:pt x="1083957" y="2513648"/>
                  </a:cubicBezTo>
                  <a:lnTo>
                    <a:pt x="1083957" y="2513172"/>
                  </a:lnTo>
                  <a:cubicBezTo>
                    <a:pt x="1075861" y="2516981"/>
                    <a:pt x="1072051" y="2516505"/>
                    <a:pt x="1061097" y="2523649"/>
                  </a:cubicBezTo>
                  <a:cubicBezTo>
                    <a:pt x="1063478" y="2518410"/>
                    <a:pt x="1063478" y="2512219"/>
                    <a:pt x="1046333" y="2523649"/>
                  </a:cubicBezTo>
                  <a:cubicBezTo>
                    <a:pt x="1055382" y="2516029"/>
                    <a:pt x="1068241" y="2507933"/>
                    <a:pt x="1075861" y="2500789"/>
                  </a:cubicBezTo>
                  <a:close/>
                  <a:moveTo>
                    <a:pt x="650569" y="2497931"/>
                  </a:moveTo>
                  <a:cubicBezTo>
                    <a:pt x="650569" y="2501265"/>
                    <a:pt x="632948" y="2508409"/>
                    <a:pt x="626280" y="2513647"/>
                  </a:cubicBezTo>
                  <a:cubicBezTo>
                    <a:pt x="630090" y="2508885"/>
                    <a:pt x="642949" y="2499836"/>
                    <a:pt x="650569" y="2497931"/>
                  </a:cubicBezTo>
                  <a:close/>
                  <a:moveTo>
                    <a:pt x="374351" y="2496026"/>
                  </a:moveTo>
                  <a:cubicBezTo>
                    <a:pt x="369587" y="2502217"/>
                    <a:pt x="347203" y="2512218"/>
                    <a:pt x="335298" y="2519839"/>
                  </a:cubicBezTo>
                  <a:cubicBezTo>
                    <a:pt x="345299" y="2510790"/>
                    <a:pt x="363398" y="2501741"/>
                    <a:pt x="374351" y="2496026"/>
                  </a:cubicBezTo>
                  <a:close/>
                  <a:moveTo>
                    <a:pt x="1440191" y="2495073"/>
                  </a:moveTo>
                  <a:cubicBezTo>
                    <a:pt x="1444477" y="2497930"/>
                    <a:pt x="1409711" y="2516028"/>
                    <a:pt x="1404948" y="2516980"/>
                  </a:cubicBezTo>
                  <a:cubicBezTo>
                    <a:pt x="1396852" y="2522696"/>
                    <a:pt x="1399710" y="2525553"/>
                    <a:pt x="1398281" y="2529363"/>
                  </a:cubicBezTo>
                  <a:cubicBezTo>
                    <a:pt x="1387327" y="2532697"/>
                    <a:pt x="1382088" y="2529839"/>
                    <a:pt x="1373992" y="2530315"/>
                  </a:cubicBezTo>
                  <a:cubicBezTo>
                    <a:pt x="1379231" y="2524601"/>
                    <a:pt x="1414950" y="2505551"/>
                    <a:pt x="1407806" y="2513647"/>
                  </a:cubicBezTo>
                  <a:cubicBezTo>
                    <a:pt x="1419236" y="2506503"/>
                    <a:pt x="1428285" y="2499835"/>
                    <a:pt x="1440191" y="2495073"/>
                  </a:cubicBezTo>
                  <a:close/>
                  <a:moveTo>
                    <a:pt x="983944" y="2476500"/>
                  </a:moveTo>
                  <a:cubicBezTo>
                    <a:pt x="976800" y="2481739"/>
                    <a:pt x="959655" y="2493645"/>
                    <a:pt x="957274" y="2488883"/>
                  </a:cubicBezTo>
                  <a:cubicBezTo>
                    <a:pt x="967751" y="2483167"/>
                    <a:pt x="973466" y="2482215"/>
                    <a:pt x="983944" y="2476500"/>
                  </a:cubicBezTo>
                  <a:close/>
                  <a:moveTo>
                    <a:pt x="900124" y="2468880"/>
                  </a:moveTo>
                  <a:cubicBezTo>
                    <a:pt x="870120" y="2493645"/>
                    <a:pt x="811066" y="2518886"/>
                    <a:pt x="789158" y="2518886"/>
                  </a:cubicBezTo>
                  <a:cubicBezTo>
                    <a:pt x="818209" y="2503646"/>
                    <a:pt x="854881" y="2495550"/>
                    <a:pt x="900124" y="2468880"/>
                  </a:cubicBezTo>
                  <a:close/>
                  <a:moveTo>
                    <a:pt x="1190636" y="2445067"/>
                  </a:moveTo>
                  <a:cubicBezTo>
                    <a:pt x="1179683" y="2453163"/>
                    <a:pt x="1173491" y="2459831"/>
                    <a:pt x="1161109" y="2467927"/>
                  </a:cubicBezTo>
                  <a:cubicBezTo>
                    <a:pt x="1158251" y="2461736"/>
                    <a:pt x="1176825" y="2451734"/>
                    <a:pt x="1190636" y="2445067"/>
                  </a:cubicBezTo>
                  <a:close/>
                  <a:moveTo>
                    <a:pt x="1223498" y="2438876"/>
                  </a:moveTo>
                  <a:cubicBezTo>
                    <a:pt x="1205400" y="2447924"/>
                    <a:pt x="1187779" y="2456021"/>
                    <a:pt x="1164443" y="2469832"/>
                  </a:cubicBezTo>
                  <a:cubicBezTo>
                    <a:pt x="1167300" y="2464593"/>
                    <a:pt x="1217783" y="2435542"/>
                    <a:pt x="1223498" y="2438876"/>
                  </a:cubicBezTo>
                  <a:close/>
                  <a:moveTo>
                    <a:pt x="1327796" y="2432684"/>
                  </a:moveTo>
                  <a:cubicBezTo>
                    <a:pt x="1295888" y="2448401"/>
                    <a:pt x="1313509" y="2441733"/>
                    <a:pt x="1297316" y="2454592"/>
                  </a:cubicBezTo>
                  <a:cubicBezTo>
                    <a:pt x="1291125" y="2449353"/>
                    <a:pt x="1322081" y="2429351"/>
                    <a:pt x="1327796" y="2432684"/>
                  </a:cubicBezTo>
                  <a:close/>
                  <a:moveTo>
                    <a:pt x="459117" y="2430303"/>
                  </a:moveTo>
                  <a:cubicBezTo>
                    <a:pt x="418159" y="2466975"/>
                    <a:pt x="378631" y="2468880"/>
                    <a:pt x="315289" y="2506027"/>
                  </a:cubicBezTo>
                  <a:cubicBezTo>
                    <a:pt x="311479" y="2498883"/>
                    <a:pt x="291001" y="2508884"/>
                    <a:pt x="271474" y="2522696"/>
                  </a:cubicBezTo>
                  <a:cubicBezTo>
                    <a:pt x="264807" y="2525553"/>
                    <a:pt x="261473" y="2524124"/>
                    <a:pt x="260044" y="2520791"/>
                  </a:cubicBezTo>
                  <a:cubicBezTo>
                    <a:pt x="247186" y="2528887"/>
                    <a:pt x="236708" y="2534126"/>
                    <a:pt x="227183" y="2538888"/>
                  </a:cubicBezTo>
                  <a:cubicBezTo>
                    <a:pt x="196703" y="2565082"/>
                    <a:pt x="177653" y="2589847"/>
                    <a:pt x="120027" y="2625090"/>
                  </a:cubicBezTo>
                  <a:cubicBezTo>
                    <a:pt x="112883" y="2624137"/>
                    <a:pt x="111931" y="2627471"/>
                    <a:pt x="100024" y="2632233"/>
                  </a:cubicBezTo>
                  <a:cubicBezTo>
                    <a:pt x="114788" y="2619851"/>
                    <a:pt x="120979" y="2608897"/>
                    <a:pt x="131933" y="2597467"/>
                  </a:cubicBezTo>
                  <a:cubicBezTo>
                    <a:pt x="126218" y="2598896"/>
                    <a:pt x="125266" y="2595086"/>
                    <a:pt x="123361" y="2592228"/>
                  </a:cubicBezTo>
                  <a:lnTo>
                    <a:pt x="123361" y="2591276"/>
                  </a:lnTo>
                  <a:cubicBezTo>
                    <a:pt x="139553" y="2584608"/>
                    <a:pt x="131933" y="2584608"/>
                    <a:pt x="124789" y="2586037"/>
                  </a:cubicBezTo>
                  <a:cubicBezTo>
                    <a:pt x="129076" y="2590323"/>
                    <a:pt x="101453" y="2601753"/>
                    <a:pt x="83832" y="2614612"/>
                  </a:cubicBezTo>
                  <a:cubicBezTo>
                    <a:pt x="80498" y="2613659"/>
                    <a:pt x="72878" y="2616993"/>
                    <a:pt x="72402" y="2612707"/>
                  </a:cubicBezTo>
                  <a:cubicBezTo>
                    <a:pt x="83356" y="2606040"/>
                    <a:pt x="114312" y="2592705"/>
                    <a:pt x="105263" y="2587466"/>
                  </a:cubicBezTo>
                  <a:cubicBezTo>
                    <a:pt x="129552" y="2567939"/>
                    <a:pt x="175748" y="2543175"/>
                    <a:pt x="193846" y="2525077"/>
                  </a:cubicBezTo>
                  <a:cubicBezTo>
                    <a:pt x="175272" y="2521267"/>
                    <a:pt x="153364" y="2540793"/>
                    <a:pt x="128123" y="2560796"/>
                  </a:cubicBezTo>
                  <a:cubicBezTo>
                    <a:pt x="128123" y="2555081"/>
                    <a:pt x="116217" y="2562701"/>
                    <a:pt x="110502" y="2564130"/>
                  </a:cubicBezTo>
                  <a:cubicBezTo>
                    <a:pt x="121456" y="2541746"/>
                    <a:pt x="172414" y="2524601"/>
                    <a:pt x="203847" y="2509361"/>
                  </a:cubicBezTo>
                  <a:cubicBezTo>
                    <a:pt x="195751" y="2515552"/>
                    <a:pt x="213848" y="2509361"/>
                    <a:pt x="203847" y="2516981"/>
                  </a:cubicBezTo>
                  <a:cubicBezTo>
                    <a:pt x="227659" y="2512218"/>
                    <a:pt x="261949" y="2495550"/>
                    <a:pt x="280047" y="2496978"/>
                  </a:cubicBezTo>
                  <a:cubicBezTo>
                    <a:pt x="289096" y="2492216"/>
                    <a:pt x="286714" y="2490311"/>
                    <a:pt x="297192" y="2485548"/>
                  </a:cubicBezTo>
                  <a:cubicBezTo>
                    <a:pt x="297192" y="2488882"/>
                    <a:pt x="300526" y="2489358"/>
                    <a:pt x="304336" y="2488882"/>
                  </a:cubicBezTo>
                  <a:cubicBezTo>
                    <a:pt x="315289" y="2479357"/>
                    <a:pt x="331482" y="2468403"/>
                    <a:pt x="328148" y="2479357"/>
                  </a:cubicBezTo>
                  <a:cubicBezTo>
                    <a:pt x="334339" y="2475547"/>
                    <a:pt x="346722" y="2469832"/>
                    <a:pt x="341007" y="2468880"/>
                  </a:cubicBezTo>
                  <a:cubicBezTo>
                    <a:pt x="348151" y="2466498"/>
                    <a:pt x="351008" y="2468880"/>
                    <a:pt x="358628" y="2465546"/>
                  </a:cubicBezTo>
                  <a:cubicBezTo>
                    <a:pt x="371011" y="2459831"/>
                    <a:pt x="359104" y="2460307"/>
                    <a:pt x="371487" y="2455068"/>
                  </a:cubicBezTo>
                  <a:cubicBezTo>
                    <a:pt x="377678" y="2458402"/>
                    <a:pt x="401491" y="2443162"/>
                    <a:pt x="406253" y="2447925"/>
                  </a:cubicBezTo>
                  <a:cubicBezTo>
                    <a:pt x="420064" y="2434590"/>
                    <a:pt x="447211" y="2429827"/>
                    <a:pt x="459117" y="2430303"/>
                  </a:cubicBezTo>
                  <a:close/>
                  <a:moveTo>
                    <a:pt x="499121" y="2429828"/>
                  </a:moveTo>
                  <a:cubicBezTo>
                    <a:pt x="485792" y="2436495"/>
                    <a:pt x="470552" y="2445068"/>
                    <a:pt x="448168" y="2457926"/>
                  </a:cubicBezTo>
                  <a:cubicBezTo>
                    <a:pt x="441977" y="2460308"/>
                    <a:pt x="496264" y="2426018"/>
                    <a:pt x="499121" y="2429828"/>
                  </a:cubicBezTo>
                  <a:close/>
                  <a:moveTo>
                    <a:pt x="1312557" y="2412206"/>
                  </a:moveTo>
                  <a:cubicBezTo>
                    <a:pt x="1308270" y="2418397"/>
                    <a:pt x="1287792" y="2427446"/>
                    <a:pt x="1283029" y="2427922"/>
                  </a:cubicBezTo>
                  <a:cubicBezTo>
                    <a:pt x="1286363" y="2422684"/>
                    <a:pt x="1303032" y="2417921"/>
                    <a:pt x="1312557" y="2412206"/>
                  </a:cubicBezTo>
                  <a:close/>
                  <a:moveTo>
                    <a:pt x="1533536" y="2410777"/>
                  </a:moveTo>
                  <a:cubicBezTo>
                    <a:pt x="1528297" y="2416492"/>
                    <a:pt x="1514010" y="2426017"/>
                    <a:pt x="1514010" y="2418873"/>
                  </a:cubicBezTo>
                  <a:cubicBezTo>
                    <a:pt x="1524487" y="2411729"/>
                    <a:pt x="1522583" y="2417921"/>
                    <a:pt x="1533536" y="2410777"/>
                  </a:cubicBezTo>
                  <a:close/>
                  <a:moveTo>
                    <a:pt x="1321605" y="2385060"/>
                  </a:moveTo>
                  <a:cubicBezTo>
                    <a:pt x="1323510" y="2388394"/>
                    <a:pt x="1299697" y="2401252"/>
                    <a:pt x="1293506" y="2402681"/>
                  </a:cubicBezTo>
                  <a:cubicBezTo>
                    <a:pt x="1293506" y="2400300"/>
                    <a:pt x="1298745" y="2397443"/>
                    <a:pt x="1298745" y="2395538"/>
                  </a:cubicBezTo>
                  <a:cubicBezTo>
                    <a:pt x="1301602" y="2397443"/>
                    <a:pt x="1305889" y="2396490"/>
                    <a:pt x="1321605" y="2385060"/>
                  </a:cubicBezTo>
                  <a:close/>
                  <a:moveTo>
                    <a:pt x="1410188" y="2338387"/>
                  </a:moveTo>
                  <a:cubicBezTo>
                    <a:pt x="1401615" y="2349817"/>
                    <a:pt x="1373040" y="2359818"/>
                    <a:pt x="1357324" y="2371725"/>
                  </a:cubicBezTo>
                  <a:cubicBezTo>
                    <a:pt x="1364944" y="2359818"/>
                    <a:pt x="1386375" y="2350293"/>
                    <a:pt x="1410188" y="2338387"/>
                  </a:cubicBezTo>
                  <a:close/>
                  <a:moveTo>
                    <a:pt x="521029" y="2334577"/>
                  </a:moveTo>
                  <a:cubicBezTo>
                    <a:pt x="506265" y="2346959"/>
                    <a:pt x="526744" y="2338387"/>
                    <a:pt x="530078" y="2340768"/>
                  </a:cubicBezTo>
                  <a:cubicBezTo>
                    <a:pt x="523410" y="2348864"/>
                    <a:pt x="511980" y="2358865"/>
                    <a:pt x="524839" y="2355532"/>
                  </a:cubicBezTo>
                  <a:cubicBezTo>
                    <a:pt x="510551" y="2361723"/>
                    <a:pt x="494359" y="2369819"/>
                    <a:pt x="484834" y="2370296"/>
                  </a:cubicBezTo>
                  <a:cubicBezTo>
                    <a:pt x="496978" y="2363866"/>
                    <a:pt x="510998" y="2356365"/>
                    <a:pt x="510418" y="2351208"/>
                  </a:cubicBezTo>
                  <a:lnTo>
                    <a:pt x="504596" y="2347124"/>
                  </a:lnTo>
                  <a:lnTo>
                    <a:pt x="504836" y="2346959"/>
                  </a:lnTo>
                  <a:lnTo>
                    <a:pt x="504360" y="2346959"/>
                  </a:lnTo>
                  <a:lnTo>
                    <a:pt x="504596" y="2347124"/>
                  </a:lnTo>
                  <a:lnTo>
                    <a:pt x="491025" y="2356484"/>
                  </a:lnTo>
                  <a:cubicBezTo>
                    <a:pt x="488644" y="2352198"/>
                    <a:pt x="515790" y="2336482"/>
                    <a:pt x="521029" y="2334577"/>
                  </a:cubicBezTo>
                  <a:close/>
                  <a:moveTo>
                    <a:pt x="1526868" y="2331243"/>
                  </a:moveTo>
                  <a:cubicBezTo>
                    <a:pt x="1518772" y="2339816"/>
                    <a:pt x="1525916" y="2335529"/>
                    <a:pt x="1531155" y="2337434"/>
                  </a:cubicBezTo>
                  <a:cubicBezTo>
                    <a:pt x="1524487" y="2341245"/>
                    <a:pt x="1524487" y="2343149"/>
                    <a:pt x="1517343" y="2346959"/>
                  </a:cubicBezTo>
                  <a:cubicBezTo>
                    <a:pt x="1522106" y="2341245"/>
                    <a:pt x="1508295" y="2340292"/>
                    <a:pt x="1526868" y="2331243"/>
                  </a:cubicBezTo>
                  <a:close/>
                  <a:moveTo>
                    <a:pt x="498169" y="2329339"/>
                  </a:moveTo>
                  <a:cubicBezTo>
                    <a:pt x="482934" y="2342198"/>
                    <a:pt x="457692" y="2350770"/>
                    <a:pt x="442452" y="2357438"/>
                  </a:cubicBezTo>
                  <a:cubicBezTo>
                    <a:pt x="457216" y="2345055"/>
                    <a:pt x="477218" y="2342674"/>
                    <a:pt x="498169" y="2329339"/>
                  </a:cubicBezTo>
                  <a:close/>
                  <a:moveTo>
                    <a:pt x="1047285" y="2314575"/>
                  </a:moveTo>
                  <a:cubicBezTo>
                    <a:pt x="1047761" y="2317909"/>
                    <a:pt x="1040141" y="2323624"/>
                    <a:pt x="1032045" y="2329339"/>
                  </a:cubicBezTo>
                  <a:cubicBezTo>
                    <a:pt x="1030616" y="2325529"/>
                    <a:pt x="1016329" y="2333625"/>
                    <a:pt x="1024425" y="2325053"/>
                  </a:cubicBezTo>
                  <a:cubicBezTo>
                    <a:pt x="1035379" y="2317909"/>
                    <a:pt x="1034426" y="2323624"/>
                    <a:pt x="1047285" y="2314575"/>
                  </a:cubicBezTo>
                  <a:close/>
                  <a:moveTo>
                    <a:pt x="2016446" y="2314084"/>
                  </a:moveTo>
                  <a:cubicBezTo>
                    <a:pt x="2018031" y="2314129"/>
                    <a:pt x="1992760" y="2330649"/>
                    <a:pt x="1990260" y="2330291"/>
                  </a:cubicBezTo>
                  <a:cubicBezTo>
                    <a:pt x="1984545" y="2328386"/>
                    <a:pt x="2000737" y="2321719"/>
                    <a:pt x="2004071" y="2320767"/>
                  </a:cubicBezTo>
                  <a:cubicBezTo>
                    <a:pt x="2012405" y="2315885"/>
                    <a:pt x="2015918" y="2314069"/>
                    <a:pt x="2016446" y="2314084"/>
                  </a:cubicBezTo>
                  <a:close/>
                  <a:moveTo>
                    <a:pt x="1919775" y="2313146"/>
                  </a:moveTo>
                  <a:cubicBezTo>
                    <a:pt x="1927395" y="2308860"/>
                    <a:pt x="1922156" y="2317909"/>
                    <a:pt x="1919775" y="2320290"/>
                  </a:cubicBezTo>
                  <a:cubicBezTo>
                    <a:pt x="1925966" y="2318385"/>
                    <a:pt x="1930252" y="2318385"/>
                    <a:pt x="1939777" y="2313146"/>
                  </a:cubicBezTo>
                  <a:cubicBezTo>
                    <a:pt x="1938349" y="2315528"/>
                    <a:pt x="1932157" y="2318862"/>
                    <a:pt x="1934538" y="2320290"/>
                  </a:cubicBezTo>
                  <a:cubicBezTo>
                    <a:pt x="1912155" y="2334578"/>
                    <a:pt x="1901201" y="2339340"/>
                    <a:pt x="1894057" y="2349341"/>
                  </a:cubicBezTo>
                  <a:lnTo>
                    <a:pt x="1893581" y="2350294"/>
                  </a:lnTo>
                  <a:cubicBezTo>
                    <a:pt x="1883104" y="2356485"/>
                    <a:pt x="1881199" y="2354104"/>
                    <a:pt x="1870721" y="2360771"/>
                  </a:cubicBezTo>
                  <a:cubicBezTo>
                    <a:pt x="1878341" y="2355056"/>
                    <a:pt x="1884056" y="2346484"/>
                    <a:pt x="1897391" y="2340769"/>
                  </a:cubicBezTo>
                  <a:cubicBezTo>
                    <a:pt x="1896439" y="2338388"/>
                    <a:pt x="1891676" y="2340769"/>
                    <a:pt x="1891200" y="2338388"/>
                  </a:cubicBezTo>
                  <a:cubicBezTo>
                    <a:pt x="1904535" y="2331244"/>
                    <a:pt x="1905964" y="2331720"/>
                    <a:pt x="1916441" y="2323624"/>
                  </a:cubicBezTo>
                  <a:cubicBezTo>
                    <a:pt x="1914060" y="2323624"/>
                    <a:pt x="1910250" y="2324100"/>
                    <a:pt x="1904535" y="2327910"/>
                  </a:cubicBezTo>
                  <a:cubicBezTo>
                    <a:pt x="1907869" y="2321719"/>
                    <a:pt x="1915489" y="2320767"/>
                    <a:pt x="1919775" y="2313146"/>
                  </a:cubicBezTo>
                  <a:close/>
                  <a:moveTo>
                    <a:pt x="1074431" y="2310765"/>
                  </a:moveTo>
                  <a:lnTo>
                    <a:pt x="1076336" y="2314099"/>
                  </a:lnTo>
                  <a:cubicBezTo>
                    <a:pt x="1070621" y="2316480"/>
                    <a:pt x="1058715" y="2326005"/>
                    <a:pt x="1057762" y="2323624"/>
                  </a:cubicBezTo>
                  <a:cubicBezTo>
                    <a:pt x="1051571" y="2322195"/>
                    <a:pt x="1067764" y="2315527"/>
                    <a:pt x="1074431" y="2311241"/>
                  </a:cubicBezTo>
                  <a:close/>
                  <a:moveTo>
                    <a:pt x="1601164" y="2301240"/>
                  </a:moveTo>
                  <a:cubicBezTo>
                    <a:pt x="1578304" y="2314575"/>
                    <a:pt x="1554491" y="2328863"/>
                    <a:pt x="1538775" y="2334578"/>
                  </a:cubicBezTo>
                  <a:cubicBezTo>
                    <a:pt x="1535918" y="2323624"/>
                    <a:pt x="1581162" y="2310765"/>
                    <a:pt x="1601164" y="2301240"/>
                  </a:cubicBezTo>
                  <a:close/>
                  <a:moveTo>
                    <a:pt x="1742610" y="2268855"/>
                  </a:moveTo>
                  <a:lnTo>
                    <a:pt x="1742610" y="2269331"/>
                  </a:lnTo>
                  <a:lnTo>
                    <a:pt x="1722636" y="2283638"/>
                  </a:lnTo>
                  <a:lnTo>
                    <a:pt x="1722607" y="2283618"/>
                  </a:lnTo>
                  <a:cubicBezTo>
                    <a:pt x="1733085" y="2277904"/>
                    <a:pt x="1740705" y="2272665"/>
                    <a:pt x="1742610" y="2268855"/>
                  </a:cubicBezTo>
                  <a:close/>
                  <a:moveTo>
                    <a:pt x="1571160" y="2255043"/>
                  </a:moveTo>
                  <a:cubicBezTo>
                    <a:pt x="1557349" y="2262663"/>
                    <a:pt x="1541157" y="2272188"/>
                    <a:pt x="1523059" y="2279808"/>
                  </a:cubicBezTo>
                  <a:cubicBezTo>
                    <a:pt x="1526869" y="2277903"/>
                    <a:pt x="1565922" y="2252662"/>
                    <a:pt x="1571160" y="2255043"/>
                  </a:cubicBezTo>
                  <a:close/>
                  <a:moveTo>
                    <a:pt x="1148726" y="2237898"/>
                  </a:moveTo>
                  <a:cubicBezTo>
                    <a:pt x="1137772" y="2249804"/>
                    <a:pt x="1096815" y="2265521"/>
                    <a:pt x="1148726" y="2237898"/>
                  </a:cubicBezTo>
                  <a:close/>
                  <a:moveTo>
                    <a:pt x="1800712" y="2206466"/>
                  </a:moveTo>
                  <a:cubicBezTo>
                    <a:pt x="1774518" y="2222658"/>
                    <a:pt x="1755945" y="2247900"/>
                    <a:pt x="1727846" y="2269331"/>
                  </a:cubicBezTo>
                  <a:cubicBezTo>
                    <a:pt x="1712606" y="2276951"/>
                    <a:pt x="1693556" y="2287905"/>
                    <a:pt x="1694509" y="2294572"/>
                  </a:cubicBezTo>
                  <a:cubicBezTo>
                    <a:pt x="1685936" y="2299335"/>
                    <a:pt x="1685460" y="2294572"/>
                    <a:pt x="1674506" y="2301716"/>
                  </a:cubicBezTo>
                  <a:cubicBezTo>
                    <a:pt x="1664505" y="2310289"/>
                    <a:pt x="1679269" y="2306955"/>
                    <a:pt x="1652122" y="2320290"/>
                  </a:cubicBezTo>
                  <a:cubicBezTo>
                    <a:pt x="1647836" y="2323623"/>
                    <a:pt x="1646884" y="2326481"/>
                    <a:pt x="1647836" y="2328862"/>
                  </a:cubicBezTo>
                  <a:cubicBezTo>
                    <a:pt x="1660219" y="2327910"/>
                    <a:pt x="1693556" y="2300287"/>
                    <a:pt x="1690222" y="2310289"/>
                  </a:cubicBezTo>
                  <a:cubicBezTo>
                    <a:pt x="1698795" y="2306478"/>
                    <a:pt x="1694032" y="2305526"/>
                    <a:pt x="1699747" y="2301716"/>
                  </a:cubicBezTo>
                  <a:cubicBezTo>
                    <a:pt x="1699747" y="2298382"/>
                    <a:pt x="1683555" y="2311717"/>
                    <a:pt x="1686889" y="2304573"/>
                  </a:cubicBezTo>
                  <a:cubicBezTo>
                    <a:pt x="1692127" y="2298382"/>
                    <a:pt x="1703557" y="2294096"/>
                    <a:pt x="1703081" y="2299335"/>
                  </a:cubicBezTo>
                  <a:cubicBezTo>
                    <a:pt x="1712130" y="2293620"/>
                    <a:pt x="1716535" y="2289095"/>
                    <a:pt x="1721417" y="2284511"/>
                  </a:cubicBezTo>
                  <a:lnTo>
                    <a:pt x="1722636" y="2283638"/>
                  </a:lnTo>
                  <a:lnTo>
                    <a:pt x="1725644" y="2285821"/>
                  </a:lnTo>
                  <a:cubicBezTo>
                    <a:pt x="1727489" y="2285642"/>
                    <a:pt x="1729513" y="2285285"/>
                    <a:pt x="1729751" y="2286952"/>
                  </a:cubicBezTo>
                  <a:cubicBezTo>
                    <a:pt x="1709749" y="2298382"/>
                    <a:pt x="1701176" y="2306955"/>
                    <a:pt x="1689270" y="2316003"/>
                  </a:cubicBezTo>
                  <a:cubicBezTo>
                    <a:pt x="1694509" y="2304573"/>
                    <a:pt x="1613070" y="2354580"/>
                    <a:pt x="1602116" y="2348865"/>
                  </a:cubicBezTo>
                  <a:cubicBezTo>
                    <a:pt x="1599259" y="2351722"/>
                    <a:pt x="1594496" y="2354580"/>
                    <a:pt x="1588305" y="2358390"/>
                  </a:cubicBezTo>
                  <a:cubicBezTo>
                    <a:pt x="1580209" y="2358866"/>
                    <a:pt x="1568302" y="2363152"/>
                    <a:pt x="1552586" y="2371725"/>
                  </a:cubicBezTo>
                  <a:cubicBezTo>
                    <a:pt x="1530679" y="2374106"/>
                    <a:pt x="1489245" y="2395537"/>
                    <a:pt x="1474005" y="2395537"/>
                  </a:cubicBezTo>
                  <a:cubicBezTo>
                    <a:pt x="1485435" y="2391251"/>
                    <a:pt x="1504961" y="2376011"/>
                    <a:pt x="1498294" y="2379821"/>
                  </a:cubicBezTo>
                  <a:cubicBezTo>
                    <a:pt x="1558777" y="2340768"/>
                    <a:pt x="1675935" y="2292667"/>
                    <a:pt x="1715940" y="2250757"/>
                  </a:cubicBezTo>
                  <a:cubicBezTo>
                    <a:pt x="1703081" y="2255996"/>
                    <a:pt x="1697366" y="2268855"/>
                    <a:pt x="1671172" y="2281237"/>
                  </a:cubicBezTo>
                  <a:cubicBezTo>
                    <a:pt x="1687841" y="2267426"/>
                    <a:pt x="1687365" y="2260758"/>
                    <a:pt x="1711177" y="2243613"/>
                  </a:cubicBezTo>
                  <a:cubicBezTo>
                    <a:pt x="1709749" y="2240280"/>
                    <a:pt x="1688317" y="2258377"/>
                    <a:pt x="1691175" y="2250757"/>
                  </a:cubicBezTo>
                  <a:cubicBezTo>
                    <a:pt x="1695937" y="2245518"/>
                    <a:pt x="1704034" y="2244566"/>
                    <a:pt x="1716416" y="2236470"/>
                  </a:cubicBezTo>
                  <a:cubicBezTo>
                    <a:pt x="1704986" y="2252662"/>
                    <a:pt x="1755469" y="2222182"/>
                    <a:pt x="1766422" y="2214562"/>
                  </a:cubicBezTo>
                  <a:cubicBezTo>
                    <a:pt x="1767851" y="2216944"/>
                    <a:pt x="1757374" y="2221706"/>
                    <a:pt x="1762136" y="2223135"/>
                  </a:cubicBezTo>
                  <a:cubicBezTo>
                    <a:pt x="1749277" y="2231707"/>
                    <a:pt x="1737847" y="2233612"/>
                    <a:pt x="1729751" y="2241708"/>
                  </a:cubicBezTo>
                  <a:cubicBezTo>
                    <a:pt x="1749754" y="2239803"/>
                    <a:pt x="1772614" y="2220753"/>
                    <a:pt x="1800712" y="2206466"/>
                  </a:cubicBezTo>
                  <a:close/>
                  <a:moveTo>
                    <a:pt x="873454" y="2205990"/>
                  </a:moveTo>
                  <a:cubicBezTo>
                    <a:pt x="871549" y="2209800"/>
                    <a:pt x="863453" y="2216468"/>
                    <a:pt x="876312" y="2210276"/>
                  </a:cubicBezTo>
                  <a:cubicBezTo>
                    <a:pt x="875359" y="2214563"/>
                    <a:pt x="865358" y="2214086"/>
                    <a:pt x="857738" y="2219801"/>
                  </a:cubicBezTo>
                  <a:cubicBezTo>
                    <a:pt x="858691" y="2216468"/>
                    <a:pt x="865358" y="2211229"/>
                    <a:pt x="873454" y="2205990"/>
                  </a:cubicBezTo>
                  <a:close/>
                  <a:moveTo>
                    <a:pt x="1980735" y="2195036"/>
                  </a:moveTo>
                  <a:cubicBezTo>
                    <a:pt x="1980735" y="2195036"/>
                    <a:pt x="1979782" y="2196941"/>
                    <a:pt x="1977877" y="2198370"/>
                  </a:cubicBezTo>
                  <a:lnTo>
                    <a:pt x="1979306" y="2200274"/>
                  </a:lnTo>
                  <a:cubicBezTo>
                    <a:pt x="1971210" y="2198370"/>
                    <a:pt x="1936444" y="2225040"/>
                    <a:pt x="1935015" y="2215515"/>
                  </a:cubicBezTo>
                  <a:cubicBezTo>
                    <a:pt x="1942159" y="2210752"/>
                    <a:pt x="1942635" y="2213133"/>
                    <a:pt x="1944064" y="2214562"/>
                  </a:cubicBezTo>
                  <a:cubicBezTo>
                    <a:pt x="1960256" y="2205990"/>
                    <a:pt x="1971686" y="2199798"/>
                    <a:pt x="1980735" y="2195036"/>
                  </a:cubicBezTo>
                  <a:close/>
                  <a:moveTo>
                    <a:pt x="1699747" y="2184082"/>
                  </a:moveTo>
                  <a:cubicBezTo>
                    <a:pt x="1687365" y="2189321"/>
                    <a:pt x="1687365" y="2190749"/>
                    <a:pt x="1674506" y="2198369"/>
                  </a:cubicBezTo>
                  <a:cubicBezTo>
                    <a:pt x="1674506" y="2198369"/>
                    <a:pt x="1698318" y="2178843"/>
                    <a:pt x="1699747" y="2184082"/>
                  </a:cubicBezTo>
                  <a:close/>
                  <a:moveTo>
                    <a:pt x="1719256" y="2166163"/>
                  </a:moveTo>
                  <a:lnTo>
                    <a:pt x="1714571" y="2169319"/>
                  </a:lnTo>
                  <a:cubicBezTo>
                    <a:pt x="1710940" y="2170748"/>
                    <a:pt x="1706177" y="2172653"/>
                    <a:pt x="1702129" y="2175987"/>
                  </a:cubicBezTo>
                  <a:cubicBezTo>
                    <a:pt x="1695938" y="2175034"/>
                    <a:pt x="1698795" y="2174082"/>
                    <a:pt x="1702129" y="2168843"/>
                  </a:cubicBezTo>
                  <a:cubicBezTo>
                    <a:pt x="1704749" y="2168843"/>
                    <a:pt x="1705106" y="2170272"/>
                    <a:pt x="1706832" y="2170629"/>
                  </a:cubicBezTo>
                  <a:close/>
                  <a:moveTo>
                    <a:pt x="1720226" y="2165509"/>
                  </a:moveTo>
                  <a:lnTo>
                    <a:pt x="1719750" y="2165985"/>
                  </a:lnTo>
                  <a:lnTo>
                    <a:pt x="1719256" y="2166163"/>
                  </a:lnTo>
                  <a:close/>
                  <a:moveTo>
                    <a:pt x="1342559" y="2155507"/>
                  </a:moveTo>
                  <a:cubicBezTo>
                    <a:pt x="1352561" y="2153126"/>
                    <a:pt x="1343988" y="2160269"/>
                    <a:pt x="1347322" y="2163127"/>
                  </a:cubicBezTo>
                  <a:cubicBezTo>
                    <a:pt x="1329224" y="2173604"/>
                    <a:pt x="1344464" y="2159793"/>
                    <a:pt x="1330177" y="2166937"/>
                  </a:cubicBezTo>
                  <a:cubicBezTo>
                    <a:pt x="1332082" y="2163603"/>
                    <a:pt x="1333511" y="2160269"/>
                    <a:pt x="1342559" y="2155507"/>
                  </a:cubicBezTo>
                  <a:close/>
                  <a:moveTo>
                    <a:pt x="1985021" y="2155031"/>
                  </a:moveTo>
                  <a:cubicBezTo>
                    <a:pt x="1987879" y="2155031"/>
                    <a:pt x="1972639" y="2165509"/>
                    <a:pt x="1983592" y="2160270"/>
                  </a:cubicBezTo>
                  <a:lnTo>
                    <a:pt x="1983116" y="2160270"/>
                  </a:lnTo>
                  <a:cubicBezTo>
                    <a:pt x="1991688" y="2159317"/>
                    <a:pt x="1967876" y="2167414"/>
                    <a:pt x="1969781" y="2162175"/>
                  </a:cubicBezTo>
                  <a:cubicBezTo>
                    <a:pt x="1973591" y="2161222"/>
                    <a:pt x="1978830" y="2158841"/>
                    <a:pt x="1985021" y="2155031"/>
                  </a:cubicBezTo>
                  <a:close/>
                  <a:moveTo>
                    <a:pt x="1768803" y="2147887"/>
                  </a:moveTo>
                  <a:lnTo>
                    <a:pt x="1768803" y="2148840"/>
                  </a:lnTo>
                  <a:cubicBezTo>
                    <a:pt x="1764993" y="2154078"/>
                    <a:pt x="1763564" y="2158365"/>
                    <a:pt x="1749753" y="2165508"/>
                  </a:cubicBezTo>
                  <a:cubicBezTo>
                    <a:pt x="1760231" y="2152173"/>
                    <a:pt x="1730227" y="2179320"/>
                    <a:pt x="1716892" y="2183130"/>
                  </a:cubicBezTo>
                  <a:cubicBezTo>
                    <a:pt x="1713558" y="2185511"/>
                    <a:pt x="1710225" y="2193131"/>
                    <a:pt x="1715939" y="2189321"/>
                  </a:cubicBezTo>
                  <a:cubicBezTo>
                    <a:pt x="1699271" y="2196465"/>
                    <a:pt x="1644026" y="2228850"/>
                    <a:pt x="1618308" y="2236946"/>
                  </a:cubicBezTo>
                  <a:cubicBezTo>
                    <a:pt x="1614975" y="2248376"/>
                    <a:pt x="1591162" y="2249804"/>
                    <a:pt x="1588781" y="2259806"/>
                  </a:cubicBezTo>
                  <a:cubicBezTo>
                    <a:pt x="1582113" y="2263616"/>
                    <a:pt x="1584495" y="2257425"/>
                    <a:pt x="1578780" y="2259806"/>
                  </a:cubicBezTo>
                  <a:cubicBezTo>
                    <a:pt x="1563540" y="2273617"/>
                    <a:pt x="1541632" y="2278380"/>
                    <a:pt x="1527821" y="2287905"/>
                  </a:cubicBezTo>
                  <a:cubicBezTo>
                    <a:pt x="1522106" y="2290762"/>
                    <a:pt x="1526868" y="2276475"/>
                    <a:pt x="1514486" y="2289810"/>
                  </a:cubicBezTo>
                  <a:cubicBezTo>
                    <a:pt x="1505913" y="2288857"/>
                    <a:pt x="1532583" y="2275998"/>
                    <a:pt x="1537346" y="2279332"/>
                  </a:cubicBezTo>
                  <a:cubicBezTo>
                    <a:pt x="1552586" y="2269807"/>
                    <a:pt x="1563063" y="2265044"/>
                    <a:pt x="1578303" y="2258377"/>
                  </a:cubicBezTo>
                  <a:cubicBezTo>
                    <a:pt x="1584495" y="2254567"/>
                    <a:pt x="1585447" y="2251710"/>
                    <a:pt x="1582590" y="2249804"/>
                  </a:cubicBezTo>
                  <a:cubicBezTo>
                    <a:pt x="1603545" y="2238375"/>
                    <a:pt x="1606402" y="2239803"/>
                    <a:pt x="1622118" y="2226945"/>
                  </a:cubicBezTo>
                  <a:cubicBezTo>
                    <a:pt x="1622118" y="2242185"/>
                    <a:pt x="1671648" y="2198370"/>
                    <a:pt x="1695937" y="2195988"/>
                  </a:cubicBezTo>
                  <a:cubicBezTo>
                    <a:pt x="1711653" y="2181225"/>
                    <a:pt x="1740704" y="2167413"/>
                    <a:pt x="1768803" y="2147887"/>
                  </a:cubicBezTo>
                  <a:close/>
                  <a:moveTo>
                    <a:pt x="1828335" y="2138362"/>
                  </a:moveTo>
                  <a:cubicBezTo>
                    <a:pt x="1821667" y="2145982"/>
                    <a:pt x="1800236" y="2154554"/>
                    <a:pt x="1794521" y="2155031"/>
                  </a:cubicBezTo>
                  <a:cubicBezTo>
                    <a:pt x="1800236" y="2148840"/>
                    <a:pt x="1812619" y="2149792"/>
                    <a:pt x="1828335" y="2138362"/>
                  </a:cubicBezTo>
                  <a:close/>
                  <a:moveTo>
                    <a:pt x="694384" y="2135981"/>
                  </a:moveTo>
                  <a:cubicBezTo>
                    <a:pt x="694384" y="2140743"/>
                    <a:pt x="692955" y="2145506"/>
                    <a:pt x="680573" y="2152650"/>
                  </a:cubicBezTo>
                  <a:cubicBezTo>
                    <a:pt x="678668" y="2149792"/>
                    <a:pt x="675334" y="2147411"/>
                    <a:pt x="679144" y="2143125"/>
                  </a:cubicBezTo>
                  <a:cubicBezTo>
                    <a:pt x="682954" y="2142172"/>
                    <a:pt x="688193" y="2139315"/>
                    <a:pt x="694384" y="2135981"/>
                  </a:cubicBezTo>
                  <a:close/>
                  <a:moveTo>
                    <a:pt x="1779757" y="2132171"/>
                  </a:moveTo>
                  <a:cubicBezTo>
                    <a:pt x="1770708" y="2143125"/>
                    <a:pt x="1739276" y="2159793"/>
                    <a:pt x="1713558" y="2174557"/>
                  </a:cubicBezTo>
                  <a:cubicBezTo>
                    <a:pt x="1739752" y="2153602"/>
                    <a:pt x="1739276" y="2156459"/>
                    <a:pt x="1779757" y="2132171"/>
                  </a:cubicBezTo>
                  <a:close/>
                  <a:moveTo>
                    <a:pt x="2027407" y="2129313"/>
                  </a:moveTo>
                  <a:lnTo>
                    <a:pt x="2027407" y="2129789"/>
                  </a:lnTo>
                  <a:cubicBezTo>
                    <a:pt x="2017406" y="2138362"/>
                    <a:pt x="2011691" y="2141696"/>
                    <a:pt x="1997880" y="2152649"/>
                  </a:cubicBezTo>
                  <a:cubicBezTo>
                    <a:pt x="1995499" y="2152649"/>
                    <a:pt x="1993593" y="2152649"/>
                    <a:pt x="1989307" y="2154554"/>
                  </a:cubicBezTo>
                  <a:cubicBezTo>
                    <a:pt x="1986450" y="2152649"/>
                    <a:pt x="2005976" y="2145506"/>
                    <a:pt x="1997880" y="2145029"/>
                  </a:cubicBezTo>
                  <a:cubicBezTo>
                    <a:pt x="2009786" y="2140267"/>
                    <a:pt x="2010739" y="2137886"/>
                    <a:pt x="2027407" y="2129313"/>
                  </a:cubicBezTo>
                  <a:close/>
                  <a:moveTo>
                    <a:pt x="2197905" y="2126456"/>
                  </a:moveTo>
                  <a:cubicBezTo>
                    <a:pt x="2217907" y="2132647"/>
                    <a:pt x="2208859" y="2151221"/>
                    <a:pt x="2181236" y="2169319"/>
                  </a:cubicBezTo>
                  <a:cubicBezTo>
                    <a:pt x="2140279" y="2196941"/>
                    <a:pt x="2084081" y="2208847"/>
                    <a:pt x="2055030" y="2233612"/>
                  </a:cubicBezTo>
                  <a:cubicBezTo>
                    <a:pt x="2042171" y="2238851"/>
                    <a:pt x="2005976" y="2259330"/>
                    <a:pt x="1986926" y="2265521"/>
                  </a:cubicBezTo>
                  <a:cubicBezTo>
                    <a:pt x="1988831" y="2259806"/>
                    <a:pt x="1985497" y="2263140"/>
                    <a:pt x="1982640" y="2259330"/>
                  </a:cubicBezTo>
                  <a:cubicBezTo>
                    <a:pt x="1995499" y="2250757"/>
                    <a:pt x="2020264" y="2238851"/>
                    <a:pt x="2015978" y="2234089"/>
                  </a:cubicBezTo>
                  <a:cubicBezTo>
                    <a:pt x="2021692" y="2231707"/>
                    <a:pt x="2025979" y="2230755"/>
                    <a:pt x="2028836" y="2231231"/>
                  </a:cubicBezTo>
                  <a:cubicBezTo>
                    <a:pt x="2025026" y="2230279"/>
                    <a:pt x="2040266" y="2223611"/>
                    <a:pt x="2035980" y="2219801"/>
                  </a:cubicBezTo>
                  <a:cubicBezTo>
                    <a:pt x="2042647" y="2220753"/>
                    <a:pt x="2063602" y="2206942"/>
                    <a:pt x="2065984" y="2212657"/>
                  </a:cubicBezTo>
                  <a:cubicBezTo>
                    <a:pt x="2084081" y="2199799"/>
                    <a:pt x="2095035" y="2188845"/>
                    <a:pt x="2085986" y="2182177"/>
                  </a:cubicBezTo>
                  <a:cubicBezTo>
                    <a:pt x="2118847" y="2153602"/>
                    <a:pt x="2172187" y="2131218"/>
                    <a:pt x="2197905" y="2126456"/>
                  </a:cubicBezTo>
                  <a:close/>
                  <a:moveTo>
                    <a:pt x="2036593" y="2125710"/>
                  </a:moveTo>
                  <a:lnTo>
                    <a:pt x="2031693" y="2128837"/>
                  </a:lnTo>
                  <a:lnTo>
                    <a:pt x="2031217" y="2128361"/>
                  </a:lnTo>
                  <a:close/>
                  <a:moveTo>
                    <a:pt x="1853338" y="2123836"/>
                  </a:moveTo>
                  <a:cubicBezTo>
                    <a:pt x="1854052" y="2124551"/>
                    <a:pt x="1854291" y="2125741"/>
                    <a:pt x="1855005" y="2126456"/>
                  </a:cubicBezTo>
                  <a:cubicBezTo>
                    <a:pt x="1850242" y="2127884"/>
                    <a:pt x="1844527" y="2130742"/>
                    <a:pt x="1836431" y="2135505"/>
                  </a:cubicBezTo>
                  <a:cubicBezTo>
                    <a:pt x="1836431" y="2132647"/>
                    <a:pt x="1849290" y="2126932"/>
                    <a:pt x="1848813" y="2124074"/>
                  </a:cubicBezTo>
                  <a:cubicBezTo>
                    <a:pt x="1851433" y="2122883"/>
                    <a:pt x="1852623" y="2123122"/>
                    <a:pt x="1853338" y="2123836"/>
                  </a:cubicBezTo>
                  <a:close/>
                  <a:moveTo>
                    <a:pt x="1313047" y="2119922"/>
                  </a:moveTo>
                  <a:cubicBezTo>
                    <a:pt x="1315949" y="2119341"/>
                    <a:pt x="1317794" y="2119550"/>
                    <a:pt x="1317318" y="2121217"/>
                  </a:cubicBezTo>
                  <a:cubicBezTo>
                    <a:pt x="1303031" y="2130266"/>
                    <a:pt x="1303507" y="2123122"/>
                    <a:pt x="1292553" y="2128361"/>
                  </a:cubicBezTo>
                  <a:cubicBezTo>
                    <a:pt x="1286124" y="2130504"/>
                    <a:pt x="1304341" y="2121663"/>
                    <a:pt x="1313047" y="2119922"/>
                  </a:cubicBezTo>
                  <a:close/>
                  <a:moveTo>
                    <a:pt x="1816905" y="2113121"/>
                  </a:moveTo>
                  <a:cubicBezTo>
                    <a:pt x="1801189" y="2120741"/>
                    <a:pt x="1800712" y="2122170"/>
                    <a:pt x="1784520" y="2131695"/>
                  </a:cubicBezTo>
                  <a:cubicBezTo>
                    <a:pt x="1789282" y="2127885"/>
                    <a:pt x="1813095" y="2108835"/>
                    <a:pt x="1816905" y="2113121"/>
                  </a:cubicBezTo>
                  <a:close/>
                  <a:moveTo>
                    <a:pt x="1791069" y="2103953"/>
                  </a:moveTo>
                  <a:cubicBezTo>
                    <a:pt x="1792973" y="2103358"/>
                    <a:pt x="1794521" y="2103120"/>
                    <a:pt x="1794521" y="2104549"/>
                  </a:cubicBezTo>
                  <a:cubicBezTo>
                    <a:pt x="1783091" y="2110264"/>
                    <a:pt x="1776900" y="2110264"/>
                    <a:pt x="1766423" y="2115026"/>
                  </a:cubicBezTo>
                  <a:cubicBezTo>
                    <a:pt x="1754516" y="2117884"/>
                    <a:pt x="1787377" y="2106454"/>
                    <a:pt x="1784520" y="2104549"/>
                  </a:cubicBezTo>
                  <a:lnTo>
                    <a:pt x="1784996" y="2104549"/>
                  </a:lnTo>
                  <a:cubicBezTo>
                    <a:pt x="1789283" y="2102644"/>
                    <a:pt x="1787854" y="2104549"/>
                    <a:pt x="1785473" y="2105501"/>
                  </a:cubicBezTo>
                  <a:cubicBezTo>
                    <a:pt x="1786902" y="2105501"/>
                    <a:pt x="1789164" y="2104548"/>
                    <a:pt x="1791069" y="2103953"/>
                  </a:cubicBezTo>
                  <a:close/>
                  <a:moveTo>
                    <a:pt x="2084081" y="2095500"/>
                  </a:moveTo>
                  <a:cubicBezTo>
                    <a:pt x="2083605" y="2097881"/>
                    <a:pt x="2080747" y="2100262"/>
                    <a:pt x="2074556" y="2103596"/>
                  </a:cubicBezTo>
                  <a:cubicBezTo>
                    <a:pt x="2076937" y="2103596"/>
                    <a:pt x="2079318" y="2103596"/>
                    <a:pt x="2080271" y="2104549"/>
                  </a:cubicBezTo>
                  <a:cubicBezTo>
                    <a:pt x="2057887" y="2113121"/>
                    <a:pt x="2043600" y="2124075"/>
                    <a:pt x="2026931" y="2136934"/>
                  </a:cubicBezTo>
                  <a:cubicBezTo>
                    <a:pt x="2030146" y="2134076"/>
                    <a:pt x="2044076" y="2123182"/>
                    <a:pt x="2040995" y="2123539"/>
                  </a:cubicBezTo>
                  <a:lnTo>
                    <a:pt x="2036593" y="2125710"/>
                  </a:lnTo>
                  <a:lnTo>
                    <a:pt x="2057530" y="2112347"/>
                  </a:lnTo>
                  <a:cubicBezTo>
                    <a:pt x="2065507" y="2107525"/>
                    <a:pt x="2073604" y="2102644"/>
                    <a:pt x="2084081" y="2095500"/>
                  </a:cubicBezTo>
                  <a:close/>
                  <a:moveTo>
                    <a:pt x="726292" y="2093595"/>
                  </a:moveTo>
                  <a:cubicBezTo>
                    <a:pt x="720101" y="2096929"/>
                    <a:pt x="700575" y="2108835"/>
                    <a:pt x="691050" y="2108359"/>
                  </a:cubicBezTo>
                  <a:cubicBezTo>
                    <a:pt x="709147" y="2100262"/>
                    <a:pt x="712005" y="2097405"/>
                    <a:pt x="726292" y="2093595"/>
                  </a:cubicBezTo>
                  <a:close/>
                  <a:moveTo>
                    <a:pt x="708671" y="2089309"/>
                  </a:moveTo>
                  <a:cubicBezTo>
                    <a:pt x="703432" y="2096929"/>
                    <a:pt x="692479" y="2096453"/>
                    <a:pt x="685811" y="2099787"/>
                  </a:cubicBezTo>
                  <a:cubicBezTo>
                    <a:pt x="659617" y="2112645"/>
                    <a:pt x="703909" y="2088833"/>
                    <a:pt x="708671" y="2089309"/>
                  </a:cubicBezTo>
                  <a:close/>
                  <a:moveTo>
                    <a:pt x="1828334" y="2088356"/>
                  </a:moveTo>
                  <a:cubicBezTo>
                    <a:pt x="1833573" y="2093595"/>
                    <a:pt x="1804522" y="2102167"/>
                    <a:pt x="1794521" y="2112169"/>
                  </a:cubicBezTo>
                  <a:cubicBezTo>
                    <a:pt x="1795949" y="2117884"/>
                    <a:pt x="1813094" y="2105501"/>
                    <a:pt x="1821191" y="2099786"/>
                  </a:cubicBezTo>
                  <a:cubicBezTo>
                    <a:pt x="1822143" y="2110263"/>
                    <a:pt x="1781662" y="2117407"/>
                    <a:pt x="1788806" y="2125980"/>
                  </a:cubicBezTo>
                  <a:cubicBezTo>
                    <a:pt x="1779757" y="2130266"/>
                    <a:pt x="1771661" y="2134076"/>
                    <a:pt x="1759278" y="2141696"/>
                  </a:cubicBezTo>
                  <a:cubicBezTo>
                    <a:pt x="1753563" y="2139791"/>
                    <a:pt x="1772613" y="2132171"/>
                    <a:pt x="1779281" y="2126932"/>
                  </a:cubicBezTo>
                  <a:cubicBezTo>
                    <a:pt x="1763088" y="2130742"/>
                    <a:pt x="1788806" y="2116455"/>
                    <a:pt x="1770232" y="2120741"/>
                  </a:cubicBezTo>
                  <a:cubicBezTo>
                    <a:pt x="1790711" y="2111693"/>
                    <a:pt x="1805951" y="2103120"/>
                    <a:pt x="1828334" y="2088356"/>
                  </a:cubicBezTo>
                  <a:close/>
                  <a:moveTo>
                    <a:pt x="2046457" y="2074069"/>
                  </a:moveTo>
                  <a:cubicBezTo>
                    <a:pt x="2046457" y="2075498"/>
                    <a:pt x="2048362" y="2075498"/>
                    <a:pt x="2051219" y="2074069"/>
                  </a:cubicBezTo>
                  <a:cubicBezTo>
                    <a:pt x="2045981" y="2079308"/>
                    <a:pt x="2037885" y="2081212"/>
                    <a:pt x="2026931" y="2089785"/>
                  </a:cubicBezTo>
                  <a:cubicBezTo>
                    <a:pt x="2022168" y="2087404"/>
                    <a:pt x="2035503" y="2080260"/>
                    <a:pt x="2046457" y="2074069"/>
                  </a:cubicBezTo>
                  <a:close/>
                  <a:moveTo>
                    <a:pt x="1880722" y="2074069"/>
                  </a:moveTo>
                  <a:cubicBezTo>
                    <a:pt x="1869768" y="2084547"/>
                    <a:pt x="1833573" y="2109311"/>
                    <a:pt x="1821667" y="2105025"/>
                  </a:cubicBezTo>
                  <a:cubicBezTo>
                    <a:pt x="1837859" y="2102168"/>
                    <a:pt x="1857862" y="2086928"/>
                    <a:pt x="1880722" y="2074069"/>
                  </a:cubicBezTo>
                  <a:close/>
                  <a:moveTo>
                    <a:pt x="2058032" y="2062993"/>
                  </a:moveTo>
                  <a:lnTo>
                    <a:pt x="2054970" y="2066269"/>
                  </a:lnTo>
                  <a:cubicBezTo>
                    <a:pt x="2052767" y="2068353"/>
                    <a:pt x="2049552" y="2070972"/>
                    <a:pt x="2045504" y="2073116"/>
                  </a:cubicBezTo>
                  <a:cubicBezTo>
                    <a:pt x="2045504" y="2071687"/>
                    <a:pt x="2043599" y="2071687"/>
                    <a:pt x="2040742" y="2073116"/>
                  </a:cubicBezTo>
                  <a:cubicBezTo>
                    <a:pt x="2040504" y="2071687"/>
                    <a:pt x="2044314" y="2069306"/>
                    <a:pt x="2048540" y="2067163"/>
                  </a:cubicBezTo>
                  <a:close/>
                  <a:moveTo>
                    <a:pt x="2058363" y="2062638"/>
                  </a:moveTo>
                  <a:lnTo>
                    <a:pt x="2058839" y="2062638"/>
                  </a:lnTo>
                  <a:lnTo>
                    <a:pt x="2058032" y="2062993"/>
                  </a:lnTo>
                  <a:close/>
                  <a:moveTo>
                    <a:pt x="800318" y="2055205"/>
                  </a:moveTo>
                  <a:lnTo>
                    <a:pt x="782550" y="2067460"/>
                  </a:lnTo>
                  <a:cubicBezTo>
                    <a:pt x="777728" y="2070735"/>
                    <a:pt x="772965" y="2073354"/>
                    <a:pt x="764869" y="2075973"/>
                  </a:cubicBezTo>
                  <a:cubicBezTo>
                    <a:pt x="764869" y="2074068"/>
                    <a:pt x="774870" y="2068353"/>
                    <a:pt x="775823" y="2069782"/>
                  </a:cubicBezTo>
                  <a:cubicBezTo>
                    <a:pt x="780585" y="2065972"/>
                    <a:pt x="786300" y="2061686"/>
                    <a:pt x="783919" y="2059304"/>
                  </a:cubicBezTo>
                  <a:close/>
                  <a:moveTo>
                    <a:pt x="800588" y="2055018"/>
                  </a:moveTo>
                  <a:lnTo>
                    <a:pt x="801064" y="2055018"/>
                  </a:lnTo>
                  <a:lnTo>
                    <a:pt x="800318" y="2055205"/>
                  </a:lnTo>
                  <a:close/>
                  <a:moveTo>
                    <a:pt x="789634" y="2054065"/>
                  </a:moveTo>
                  <a:cubicBezTo>
                    <a:pt x="763440" y="2062162"/>
                    <a:pt x="729626" y="2086927"/>
                    <a:pt x="708195" y="2088355"/>
                  </a:cubicBezTo>
                  <a:cubicBezTo>
                    <a:pt x="723435" y="2082641"/>
                    <a:pt x="776299" y="2051684"/>
                    <a:pt x="789634" y="2054065"/>
                  </a:cubicBezTo>
                  <a:close/>
                  <a:moveTo>
                    <a:pt x="844878" y="2039303"/>
                  </a:moveTo>
                  <a:cubicBezTo>
                    <a:pt x="830591" y="2047875"/>
                    <a:pt x="829638" y="2041208"/>
                    <a:pt x="819161" y="2045494"/>
                  </a:cubicBezTo>
                  <a:cubicBezTo>
                    <a:pt x="822018" y="2042636"/>
                    <a:pt x="842021" y="2036445"/>
                    <a:pt x="844878" y="2039303"/>
                  </a:cubicBezTo>
                  <a:close/>
                  <a:moveTo>
                    <a:pt x="1941206" y="2018109"/>
                  </a:moveTo>
                  <a:cubicBezTo>
                    <a:pt x="1945135" y="2017037"/>
                    <a:pt x="1948826" y="2016918"/>
                    <a:pt x="1948826" y="2018347"/>
                  </a:cubicBezTo>
                  <a:cubicBezTo>
                    <a:pt x="1945968" y="2021205"/>
                    <a:pt x="1941206" y="2024062"/>
                    <a:pt x="1935015" y="2027872"/>
                  </a:cubicBezTo>
                  <a:cubicBezTo>
                    <a:pt x="1935015" y="2026444"/>
                    <a:pt x="1933110" y="2026444"/>
                    <a:pt x="1930252" y="2027872"/>
                  </a:cubicBezTo>
                  <a:lnTo>
                    <a:pt x="1929776" y="2027872"/>
                  </a:lnTo>
                  <a:cubicBezTo>
                    <a:pt x="1929776" y="2027872"/>
                    <a:pt x="1938825" y="2020729"/>
                    <a:pt x="1932157" y="2023586"/>
                  </a:cubicBezTo>
                  <a:cubicBezTo>
                    <a:pt x="1933110" y="2021204"/>
                    <a:pt x="1937277" y="2019180"/>
                    <a:pt x="1941206" y="2018109"/>
                  </a:cubicBezTo>
                  <a:close/>
                  <a:moveTo>
                    <a:pt x="1588781" y="2017871"/>
                  </a:moveTo>
                  <a:cubicBezTo>
                    <a:pt x="1588304" y="2023586"/>
                    <a:pt x="1574970" y="2026920"/>
                    <a:pt x="1564492" y="2033587"/>
                  </a:cubicBezTo>
                  <a:cubicBezTo>
                    <a:pt x="1564492" y="2030253"/>
                    <a:pt x="1582113" y="2023110"/>
                    <a:pt x="1588781" y="2017871"/>
                  </a:cubicBezTo>
                  <a:close/>
                  <a:moveTo>
                    <a:pt x="2325063" y="2010727"/>
                  </a:moveTo>
                  <a:cubicBezTo>
                    <a:pt x="2319824" y="2015966"/>
                    <a:pt x="2315538" y="2015966"/>
                    <a:pt x="2304108" y="2024062"/>
                  </a:cubicBezTo>
                  <a:cubicBezTo>
                    <a:pt x="2298393" y="2022157"/>
                    <a:pt x="2321729" y="2011203"/>
                    <a:pt x="2325063" y="2010727"/>
                  </a:cubicBezTo>
                  <a:close/>
                  <a:moveTo>
                    <a:pt x="2369191" y="2006560"/>
                  </a:moveTo>
                  <a:cubicBezTo>
                    <a:pt x="2371349" y="2006054"/>
                    <a:pt x="2372807" y="2006322"/>
                    <a:pt x="2372688" y="2007870"/>
                  </a:cubicBezTo>
                  <a:cubicBezTo>
                    <a:pt x="2364592" y="2009774"/>
                    <a:pt x="2363639" y="2013108"/>
                    <a:pt x="2354590" y="2018347"/>
                  </a:cubicBezTo>
                  <a:cubicBezTo>
                    <a:pt x="2349947" y="2016561"/>
                    <a:pt x="2362716" y="2008078"/>
                    <a:pt x="2369191" y="2006560"/>
                  </a:cubicBezTo>
                  <a:close/>
                  <a:moveTo>
                    <a:pt x="2147898" y="1995964"/>
                  </a:moveTo>
                  <a:lnTo>
                    <a:pt x="2148374" y="1995964"/>
                  </a:lnTo>
                  <a:cubicBezTo>
                    <a:pt x="2150279" y="1999298"/>
                    <a:pt x="2132182" y="2006918"/>
                    <a:pt x="2128848" y="2011680"/>
                  </a:cubicBezTo>
                  <a:cubicBezTo>
                    <a:pt x="2132182" y="2011204"/>
                    <a:pt x="2136468" y="2009299"/>
                    <a:pt x="2140754" y="2007394"/>
                  </a:cubicBezTo>
                  <a:cubicBezTo>
                    <a:pt x="2123133" y="2027396"/>
                    <a:pt x="2082176" y="2043589"/>
                    <a:pt x="2049314" y="2064544"/>
                  </a:cubicBezTo>
                  <a:cubicBezTo>
                    <a:pt x="2055982" y="2052162"/>
                    <a:pt x="1972638" y="2097405"/>
                    <a:pt x="1968828" y="2107883"/>
                  </a:cubicBezTo>
                  <a:cubicBezTo>
                    <a:pt x="1957874" y="2115502"/>
                    <a:pt x="1959779" y="2109311"/>
                    <a:pt x="1952636" y="2113121"/>
                  </a:cubicBezTo>
                  <a:cubicBezTo>
                    <a:pt x="1944539" y="2119789"/>
                    <a:pt x="1942158" y="2125504"/>
                    <a:pt x="1930728" y="2133124"/>
                  </a:cubicBezTo>
                  <a:cubicBezTo>
                    <a:pt x="1933109" y="2130742"/>
                    <a:pt x="1933109" y="2128361"/>
                    <a:pt x="1931681" y="2126933"/>
                  </a:cubicBezTo>
                  <a:cubicBezTo>
                    <a:pt x="1917393" y="2137410"/>
                    <a:pt x="1905487" y="2135029"/>
                    <a:pt x="1891199" y="2140268"/>
                  </a:cubicBezTo>
                  <a:cubicBezTo>
                    <a:pt x="1889294" y="2145506"/>
                    <a:pt x="1876912" y="2151698"/>
                    <a:pt x="1866911" y="2155984"/>
                  </a:cubicBezTo>
                  <a:cubicBezTo>
                    <a:pt x="1880722" y="2144554"/>
                    <a:pt x="1861672" y="2153603"/>
                    <a:pt x="1846908" y="2163127"/>
                  </a:cubicBezTo>
                  <a:cubicBezTo>
                    <a:pt x="1865958" y="2148364"/>
                    <a:pt x="1869768" y="2141220"/>
                    <a:pt x="1893104" y="2127885"/>
                  </a:cubicBezTo>
                  <a:cubicBezTo>
                    <a:pt x="1893104" y="2129790"/>
                    <a:pt x="1887866" y="2133124"/>
                    <a:pt x="1887866" y="2135029"/>
                  </a:cubicBezTo>
                  <a:cubicBezTo>
                    <a:pt x="1901201" y="2131695"/>
                    <a:pt x="1922156" y="2120741"/>
                    <a:pt x="1936443" y="2111216"/>
                  </a:cubicBezTo>
                  <a:cubicBezTo>
                    <a:pt x="1942158" y="2109788"/>
                    <a:pt x="1943587" y="2112645"/>
                    <a:pt x="1939777" y="2116455"/>
                  </a:cubicBezTo>
                  <a:cubicBezTo>
                    <a:pt x="1948826" y="2106454"/>
                    <a:pt x="1984068" y="2092643"/>
                    <a:pt x="1986449" y="2082165"/>
                  </a:cubicBezTo>
                  <a:cubicBezTo>
                    <a:pt x="1995022" y="2078355"/>
                    <a:pt x="2001689" y="2076450"/>
                    <a:pt x="2013119" y="2069783"/>
                  </a:cubicBezTo>
                  <a:cubicBezTo>
                    <a:pt x="2012167" y="2076450"/>
                    <a:pt x="2002166" y="2075974"/>
                    <a:pt x="1991688" y="2082165"/>
                  </a:cubicBezTo>
                  <a:cubicBezTo>
                    <a:pt x="1988830" y="2085023"/>
                    <a:pt x="1987402" y="2087404"/>
                    <a:pt x="1986449" y="2089309"/>
                  </a:cubicBezTo>
                  <a:cubicBezTo>
                    <a:pt x="2029312" y="2064544"/>
                    <a:pt x="2097892" y="2026920"/>
                    <a:pt x="2147898" y="1995964"/>
                  </a:cubicBezTo>
                  <a:close/>
                  <a:moveTo>
                    <a:pt x="1935967" y="1984057"/>
                  </a:moveTo>
                  <a:cubicBezTo>
                    <a:pt x="1931204" y="1992153"/>
                    <a:pt x="1910725" y="1997868"/>
                    <a:pt x="1902153" y="2007870"/>
                  </a:cubicBezTo>
                  <a:cubicBezTo>
                    <a:pt x="1900248" y="2002631"/>
                    <a:pt x="1923108" y="1989296"/>
                    <a:pt x="1935967" y="1984057"/>
                  </a:cubicBezTo>
                  <a:close/>
                  <a:moveTo>
                    <a:pt x="2448888" y="1974056"/>
                  </a:moveTo>
                  <a:cubicBezTo>
                    <a:pt x="2453174" y="1973580"/>
                    <a:pt x="2422694" y="1991678"/>
                    <a:pt x="2410788" y="1998821"/>
                  </a:cubicBezTo>
                  <a:cubicBezTo>
                    <a:pt x="2418408" y="1991678"/>
                    <a:pt x="2432696" y="1983105"/>
                    <a:pt x="2448888" y="1974056"/>
                  </a:cubicBezTo>
                  <a:close/>
                  <a:moveTo>
                    <a:pt x="2123133" y="1964531"/>
                  </a:moveTo>
                  <a:cubicBezTo>
                    <a:pt x="2107893" y="1973103"/>
                    <a:pt x="2086462" y="1981200"/>
                    <a:pt x="2078842" y="1987391"/>
                  </a:cubicBezTo>
                  <a:cubicBezTo>
                    <a:pt x="2069793" y="1991677"/>
                    <a:pt x="2085985" y="1980247"/>
                    <a:pt x="2087414" y="1977866"/>
                  </a:cubicBezTo>
                  <a:cubicBezTo>
                    <a:pt x="2095987" y="1976914"/>
                    <a:pt x="2115989" y="1964055"/>
                    <a:pt x="2123133" y="1964531"/>
                  </a:cubicBezTo>
                  <a:close/>
                  <a:moveTo>
                    <a:pt x="1570125" y="1956301"/>
                  </a:moveTo>
                  <a:cubicBezTo>
                    <a:pt x="1572916" y="1955571"/>
                    <a:pt x="1574731" y="1955601"/>
                    <a:pt x="1574493" y="1956911"/>
                  </a:cubicBezTo>
                  <a:cubicBezTo>
                    <a:pt x="1561635" y="1965007"/>
                    <a:pt x="1559253" y="1962626"/>
                    <a:pt x="1547823" y="1969293"/>
                  </a:cubicBezTo>
                  <a:cubicBezTo>
                    <a:pt x="1544609" y="1967507"/>
                    <a:pt x="1561754" y="1958488"/>
                    <a:pt x="1570125" y="1956301"/>
                  </a:cubicBezTo>
                  <a:close/>
                  <a:moveTo>
                    <a:pt x="2174092" y="1943576"/>
                  </a:moveTo>
                  <a:lnTo>
                    <a:pt x="2175997" y="1946910"/>
                  </a:lnTo>
                  <a:cubicBezTo>
                    <a:pt x="2168853" y="1954530"/>
                    <a:pt x="2155042" y="1959292"/>
                    <a:pt x="2143612" y="1965484"/>
                  </a:cubicBezTo>
                  <a:cubicBezTo>
                    <a:pt x="2154566" y="1957864"/>
                    <a:pt x="2159328" y="1952149"/>
                    <a:pt x="2174092" y="1943576"/>
                  </a:cubicBezTo>
                  <a:close/>
                  <a:moveTo>
                    <a:pt x="1987402" y="1941194"/>
                  </a:moveTo>
                  <a:cubicBezTo>
                    <a:pt x="1988830" y="1941671"/>
                    <a:pt x="1986449" y="1943099"/>
                    <a:pt x="1984544" y="1944528"/>
                  </a:cubicBezTo>
                  <a:cubicBezTo>
                    <a:pt x="1981210" y="1945957"/>
                    <a:pt x="1981687" y="1946909"/>
                    <a:pt x="1981687" y="1947862"/>
                  </a:cubicBezTo>
                  <a:cubicBezTo>
                    <a:pt x="1975972" y="1950719"/>
                    <a:pt x="1976448" y="1946433"/>
                    <a:pt x="1965970" y="1954053"/>
                  </a:cubicBezTo>
                  <a:lnTo>
                    <a:pt x="1965970" y="1953577"/>
                  </a:lnTo>
                  <a:cubicBezTo>
                    <a:pt x="1954064" y="1958339"/>
                    <a:pt x="1985973" y="1940242"/>
                    <a:pt x="1987402" y="1941194"/>
                  </a:cubicBezTo>
                  <a:close/>
                  <a:moveTo>
                    <a:pt x="2296488" y="1924526"/>
                  </a:moveTo>
                  <a:cubicBezTo>
                    <a:pt x="2297917" y="1928336"/>
                    <a:pt x="2274104" y="1939290"/>
                    <a:pt x="2273628" y="1935003"/>
                  </a:cubicBezTo>
                  <a:cubicBezTo>
                    <a:pt x="2284105" y="1928812"/>
                    <a:pt x="2286010" y="1931193"/>
                    <a:pt x="2296488" y="1924526"/>
                  </a:cubicBezTo>
                  <a:close/>
                  <a:moveTo>
                    <a:pt x="2493179" y="1919763"/>
                  </a:moveTo>
                  <a:cubicBezTo>
                    <a:pt x="2482226" y="1933098"/>
                    <a:pt x="2425552" y="1973103"/>
                    <a:pt x="2388404" y="1994534"/>
                  </a:cubicBezTo>
                  <a:cubicBezTo>
                    <a:pt x="2384118" y="1996916"/>
                    <a:pt x="2386499" y="1998344"/>
                    <a:pt x="2386976" y="1999773"/>
                  </a:cubicBezTo>
                  <a:cubicBezTo>
                    <a:pt x="2376974" y="2003583"/>
                    <a:pt x="2374117" y="2004059"/>
                    <a:pt x="2376498" y="1998821"/>
                  </a:cubicBezTo>
                  <a:cubicBezTo>
                    <a:pt x="2360782" y="2007870"/>
                    <a:pt x="2360782" y="2009774"/>
                    <a:pt x="2350781" y="2012156"/>
                  </a:cubicBezTo>
                  <a:cubicBezTo>
                    <a:pt x="2346494" y="2015013"/>
                    <a:pt x="2344113" y="2017871"/>
                    <a:pt x="2345542" y="2019299"/>
                  </a:cubicBezTo>
                  <a:cubicBezTo>
                    <a:pt x="2266961" y="2061686"/>
                    <a:pt x="2207906" y="2100262"/>
                    <a:pt x="2157423" y="2132171"/>
                  </a:cubicBezTo>
                  <a:cubicBezTo>
                    <a:pt x="2166472" y="2122646"/>
                    <a:pt x="2144088" y="2137409"/>
                    <a:pt x="2145993" y="2129789"/>
                  </a:cubicBezTo>
                  <a:cubicBezTo>
                    <a:pt x="2143612" y="2132171"/>
                    <a:pt x="2140755" y="2134076"/>
                    <a:pt x="2135992" y="2136933"/>
                  </a:cubicBezTo>
                  <a:cubicBezTo>
                    <a:pt x="2138850" y="2138362"/>
                    <a:pt x="2150280" y="2129789"/>
                    <a:pt x="2149327" y="2135028"/>
                  </a:cubicBezTo>
                  <a:cubicBezTo>
                    <a:pt x="2130753" y="2143124"/>
                    <a:pt x="2123610" y="2148840"/>
                    <a:pt x="2113132" y="2147411"/>
                  </a:cubicBezTo>
                  <a:cubicBezTo>
                    <a:pt x="2116942" y="2141219"/>
                    <a:pt x="2135516" y="2141219"/>
                    <a:pt x="2129801" y="2135028"/>
                  </a:cubicBezTo>
                  <a:cubicBezTo>
                    <a:pt x="2239814" y="2072640"/>
                    <a:pt x="2300298" y="2038350"/>
                    <a:pt x="2425552" y="1967388"/>
                  </a:cubicBezTo>
                  <a:cubicBezTo>
                    <a:pt x="2435553" y="1962626"/>
                    <a:pt x="2431267" y="1961197"/>
                    <a:pt x="2434124" y="1957863"/>
                  </a:cubicBezTo>
                  <a:cubicBezTo>
                    <a:pt x="2437458" y="1958339"/>
                    <a:pt x="2451269" y="1947862"/>
                    <a:pt x="2453651" y="1949767"/>
                  </a:cubicBezTo>
                  <a:cubicBezTo>
                    <a:pt x="2458413" y="1945957"/>
                    <a:pt x="2464128" y="1941671"/>
                    <a:pt x="2461747" y="1939289"/>
                  </a:cubicBezTo>
                  <a:cubicBezTo>
                    <a:pt x="2471272" y="1933098"/>
                    <a:pt x="2491274" y="1924049"/>
                    <a:pt x="2493179" y="1919763"/>
                  </a:cubicBezTo>
                  <a:close/>
                  <a:moveTo>
                    <a:pt x="1770233" y="1916906"/>
                  </a:moveTo>
                  <a:cubicBezTo>
                    <a:pt x="1778805" y="1917859"/>
                    <a:pt x="1754993" y="1926431"/>
                    <a:pt x="1757850" y="1928336"/>
                  </a:cubicBezTo>
                  <a:cubicBezTo>
                    <a:pt x="1746420" y="1933099"/>
                    <a:pt x="1759279" y="1921668"/>
                    <a:pt x="1770233" y="1916906"/>
                  </a:cubicBezTo>
                  <a:close/>
                  <a:moveTo>
                    <a:pt x="2560330" y="1909762"/>
                  </a:moveTo>
                  <a:cubicBezTo>
                    <a:pt x="2557949" y="1916429"/>
                    <a:pt x="2544614" y="1920716"/>
                    <a:pt x="2536517" y="1926431"/>
                  </a:cubicBezTo>
                  <a:cubicBezTo>
                    <a:pt x="2523659" y="1935480"/>
                    <a:pt x="2544138" y="1930241"/>
                    <a:pt x="2522230" y="1934527"/>
                  </a:cubicBezTo>
                  <a:cubicBezTo>
                    <a:pt x="2535565" y="1923573"/>
                    <a:pt x="2544614" y="1920716"/>
                    <a:pt x="2560330" y="1909762"/>
                  </a:cubicBezTo>
                  <a:close/>
                  <a:moveTo>
                    <a:pt x="2536518" y="1903095"/>
                  </a:moveTo>
                  <a:cubicBezTo>
                    <a:pt x="2529374" y="1910715"/>
                    <a:pt x="2543661" y="1904524"/>
                    <a:pt x="2547948" y="1905476"/>
                  </a:cubicBezTo>
                  <a:cubicBezTo>
                    <a:pt x="2539375" y="1911668"/>
                    <a:pt x="2522230" y="1920240"/>
                    <a:pt x="2516991" y="1918811"/>
                  </a:cubicBezTo>
                  <a:cubicBezTo>
                    <a:pt x="2512229" y="1922621"/>
                    <a:pt x="2518896" y="1919764"/>
                    <a:pt x="2516039" y="1925002"/>
                  </a:cubicBezTo>
                  <a:cubicBezTo>
                    <a:pt x="2510324" y="1926431"/>
                    <a:pt x="2497942" y="1933099"/>
                    <a:pt x="2494608" y="1937385"/>
                  </a:cubicBezTo>
                  <a:cubicBezTo>
                    <a:pt x="2486988" y="1939766"/>
                    <a:pt x="2507943" y="1927384"/>
                    <a:pt x="2494608" y="1930241"/>
                  </a:cubicBezTo>
                  <a:cubicBezTo>
                    <a:pt x="2506038" y="1921669"/>
                    <a:pt x="2516515" y="1913573"/>
                    <a:pt x="2536518" y="1903095"/>
                  </a:cubicBezTo>
                  <a:close/>
                  <a:moveTo>
                    <a:pt x="2084081" y="1891188"/>
                  </a:moveTo>
                  <a:cubicBezTo>
                    <a:pt x="2072174" y="1894522"/>
                    <a:pt x="2065031" y="1897379"/>
                    <a:pt x="2050267" y="1907857"/>
                  </a:cubicBezTo>
                  <a:cubicBezTo>
                    <a:pt x="2055506" y="1903094"/>
                    <a:pt x="2057411" y="1898808"/>
                    <a:pt x="2069793" y="1892141"/>
                  </a:cubicBezTo>
                  <a:cubicBezTo>
                    <a:pt x="2071698" y="1894998"/>
                    <a:pt x="2082652" y="1887854"/>
                    <a:pt x="2084081" y="1891188"/>
                  </a:cubicBezTo>
                  <a:close/>
                  <a:moveTo>
                    <a:pt x="2562883" y="1886456"/>
                  </a:moveTo>
                  <a:cubicBezTo>
                    <a:pt x="2561640" y="1887587"/>
                    <a:pt x="2557116" y="1890713"/>
                    <a:pt x="2547472" y="1896904"/>
                  </a:cubicBezTo>
                  <a:cubicBezTo>
                    <a:pt x="2544138" y="1897380"/>
                    <a:pt x="2539852" y="1899285"/>
                    <a:pt x="2535089" y="1901190"/>
                  </a:cubicBezTo>
                  <a:cubicBezTo>
                    <a:pt x="2540804" y="1897618"/>
                    <a:pt x="2566611" y="1883063"/>
                    <a:pt x="2562883" y="1886456"/>
                  </a:cubicBezTo>
                  <a:close/>
                  <a:moveTo>
                    <a:pt x="2587001" y="1874043"/>
                  </a:moveTo>
                  <a:cubicBezTo>
                    <a:pt x="2592716" y="1871662"/>
                    <a:pt x="2596526" y="1872138"/>
                    <a:pt x="2597479" y="1875472"/>
                  </a:cubicBezTo>
                  <a:cubicBezTo>
                    <a:pt x="2589382" y="1884997"/>
                    <a:pt x="2577952" y="1883092"/>
                    <a:pt x="2572237" y="1889760"/>
                  </a:cubicBezTo>
                  <a:cubicBezTo>
                    <a:pt x="2572237" y="1889760"/>
                    <a:pt x="2579381" y="1886902"/>
                    <a:pt x="2583667" y="1884521"/>
                  </a:cubicBezTo>
                  <a:cubicBezTo>
                    <a:pt x="2581286" y="1889760"/>
                    <a:pt x="2564617" y="1898808"/>
                    <a:pt x="2561760" y="1904523"/>
                  </a:cubicBezTo>
                  <a:cubicBezTo>
                    <a:pt x="2555092" y="1907381"/>
                    <a:pt x="2557950" y="1903571"/>
                    <a:pt x="2564141" y="1900237"/>
                  </a:cubicBezTo>
                  <a:cubicBezTo>
                    <a:pt x="2558426" y="1898332"/>
                    <a:pt x="2562236" y="1897856"/>
                    <a:pt x="2556521" y="1895951"/>
                  </a:cubicBezTo>
                  <a:cubicBezTo>
                    <a:pt x="2569380" y="1887855"/>
                    <a:pt x="2577476" y="1881187"/>
                    <a:pt x="2587001" y="1874043"/>
                  </a:cubicBezTo>
                  <a:close/>
                  <a:moveTo>
                    <a:pt x="2745458" y="1863893"/>
                  </a:moveTo>
                  <a:cubicBezTo>
                    <a:pt x="2745741" y="1864787"/>
                    <a:pt x="2743449" y="1866900"/>
                    <a:pt x="2737019" y="1870710"/>
                  </a:cubicBezTo>
                  <a:cubicBezTo>
                    <a:pt x="2739877" y="1861661"/>
                    <a:pt x="2723208" y="1873567"/>
                    <a:pt x="2715588" y="1875948"/>
                  </a:cubicBezTo>
                  <a:cubicBezTo>
                    <a:pt x="2720588" y="1869519"/>
                    <a:pt x="2744610" y="1861214"/>
                    <a:pt x="2745458" y="1863893"/>
                  </a:cubicBezTo>
                  <a:close/>
                  <a:moveTo>
                    <a:pt x="2640566" y="1859436"/>
                  </a:moveTo>
                  <a:lnTo>
                    <a:pt x="2637603" y="1862018"/>
                  </a:lnTo>
                  <a:cubicBezTo>
                    <a:pt x="2636174" y="1863446"/>
                    <a:pt x="2635579" y="1864518"/>
                    <a:pt x="2638912" y="1863089"/>
                  </a:cubicBezTo>
                  <a:cubicBezTo>
                    <a:pt x="2625101" y="1874996"/>
                    <a:pt x="2600336" y="1887854"/>
                    <a:pt x="2581286" y="1896427"/>
                  </a:cubicBezTo>
                  <a:cubicBezTo>
                    <a:pt x="2592002" y="1889759"/>
                    <a:pt x="2600455" y="1884521"/>
                    <a:pt x="2609444" y="1878925"/>
                  </a:cubicBezTo>
                  <a:close/>
                  <a:moveTo>
                    <a:pt x="2641293" y="1858803"/>
                  </a:moveTo>
                  <a:lnTo>
                    <a:pt x="2640817" y="1859279"/>
                  </a:lnTo>
                  <a:lnTo>
                    <a:pt x="2640566" y="1859436"/>
                  </a:lnTo>
                  <a:close/>
                  <a:moveTo>
                    <a:pt x="2625100" y="1849279"/>
                  </a:moveTo>
                  <a:cubicBezTo>
                    <a:pt x="2619861" y="1856423"/>
                    <a:pt x="2606526" y="1864995"/>
                    <a:pt x="2600335" y="1872139"/>
                  </a:cubicBezTo>
                  <a:cubicBezTo>
                    <a:pt x="2600335" y="1864043"/>
                    <a:pt x="2608431" y="1859280"/>
                    <a:pt x="2625100" y="1849279"/>
                  </a:cubicBezTo>
                  <a:close/>
                  <a:moveTo>
                    <a:pt x="2035980" y="1832134"/>
                  </a:moveTo>
                  <a:cubicBezTo>
                    <a:pt x="2041219" y="1834515"/>
                    <a:pt x="2021216" y="1845945"/>
                    <a:pt x="2021692" y="1840230"/>
                  </a:cubicBezTo>
                  <a:close/>
                  <a:moveTo>
                    <a:pt x="1983592" y="1796415"/>
                  </a:moveTo>
                  <a:cubicBezTo>
                    <a:pt x="1975972" y="1804988"/>
                    <a:pt x="1965971" y="1806893"/>
                    <a:pt x="1948350" y="1818322"/>
                  </a:cubicBezTo>
                  <a:cubicBezTo>
                    <a:pt x="1939301" y="1820704"/>
                    <a:pt x="1974067" y="1802606"/>
                    <a:pt x="1983592" y="1796415"/>
                  </a:cubicBezTo>
                  <a:close/>
                  <a:moveTo>
                    <a:pt x="1323986" y="1794033"/>
                  </a:moveTo>
                  <a:cubicBezTo>
                    <a:pt x="1323986" y="1800700"/>
                    <a:pt x="1336369" y="1794033"/>
                    <a:pt x="1337321" y="1799272"/>
                  </a:cubicBezTo>
                  <a:lnTo>
                    <a:pt x="1337321" y="1799748"/>
                  </a:lnTo>
                  <a:cubicBezTo>
                    <a:pt x="1312080" y="1815464"/>
                    <a:pt x="1331606" y="1794033"/>
                    <a:pt x="1308270" y="1807844"/>
                  </a:cubicBezTo>
                  <a:cubicBezTo>
                    <a:pt x="1313985" y="1803082"/>
                    <a:pt x="1316366" y="1799272"/>
                    <a:pt x="1323986" y="1794033"/>
                  </a:cubicBezTo>
                  <a:close/>
                  <a:moveTo>
                    <a:pt x="2542769" y="1793438"/>
                  </a:moveTo>
                  <a:cubicBezTo>
                    <a:pt x="2548544" y="1790937"/>
                    <a:pt x="2553663" y="1789985"/>
                    <a:pt x="2552710" y="1793557"/>
                  </a:cubicBezTo>
                  <a:cubicBezTo>
                    <a:pt x="2540804" y="1801177"/>
                    <a:pt x="2544138" y="1792128"/>
                    <a:pt x="2528898" y="1802606"/>
                  </a:cubicBezTo>
                  <a:cubicBezTo>
                    <a:pt x="2530565" y="1799986"/>
                    <a:pt x="2536995" y="1795938"/>
                    <a:pt x="2542769" y="1793438"/>
                  </a:cubicBezTo>
                  <a:close/>
                  <a:moveTo>
                    <a:pt x="2131706" y="1774031"/>
                  </a:moveTo>
                  <a:cubicBezTo>
                    <a:pt x="2126943" y="1779746"/>
                    <a:pt x="2099321" y="1794510"/>
                    <a:pt x="2092177" y="1796891"/>
                  </a:cubicBezTo>
                  <a:cubicBezTo>
                    <a:pt x="2095035" y="1786890"/>
                    <a:pt x="2117418" y="1784032"/>
                    <a:pt x="2131706" y="1774031"/>
                  </a:cubicBezTo>
                  <a:close/>
                  <a:moveTo>
                    <a:pt x="1689746" y="1752600"/>
                  </a:moveTo>
                  <a:cubicBezTo>
                    <a:pt x="1702129" y="1750695"/>
                    <a:pt x="1648312" y="1779746"/>
                    <a:pt x="1640216" y="1782603"/>
                  </a:cubicBezTo>
                  <a:cubicBezTo>
                    <a:pt x="1643074" y="1779270"/>
                    <a:pt x="1682602" y="1760696"/>
                    <a:pt x="1689746" y="1752600"/>
                  </a:cubicBezTo>
                  <a:close/>
                  <a:moveTo>
                    <a:pt x="1358752" y="1741170"/>
                  </a:moveTo>
                  <a:lnTo>
                    <a:pt x="1359228" y="1741646"/>
                  </a:lnTo>
                  <a:cubicBezTo>
                    <a:pt x="1339702" y="1755934"/>
                    <a:pt x="1339226" y="1765459"/>
                    <a:pt x="1314937" y="1780222"/>
                  </a:cubicBezTo>
                  <a:cubicBezTo>
                    <a:pt x="1314937" y="1782604"/>
                    <a:pt x="1319700" y="1780222"/>
                    <a:pt x="1320652" y="1781175"/>
                  </a:cubicBezTo>
                  <a:cubicBezTo>
                    <a:pt x="1329225" y="1774508"/>
                    <a:pt x="1338750" y="1767840"/>
                    <a:pt x="1347322" y="1761173"/>
                  </a:cubicBezTo>
                  <a:cubicBezTo>
                    <a:pt x="1351608" y="1763078"/>
                    <a:pt x="1343512" y="1776889"/>
                    <a:pt x="1368277" y="1763554"/>
                  </a:cubicBezTo>
                  <a:cubicBezTo>
                    <a:pt x="1353990" y="1779746"/>
                    <a:pt x="1335892" y="1772126"/>
                    <a:pt x="1310175" y="1788319"/>
                  </a:cubicBezTo>
                  <a:cubicBezTo>
                    <a:pt x="1307317" y="1783556"/>
                    <a:pt x="1299221" y="1784509"/>
                    <a:pt x="1289696" y="1786890"/>
                  </a:cubicBezTo>
                  <a:cubicBezTo>
                    <a:pt x="1295887" y="1779746"/>
                    <a:pt x="1301126" y="1772603"/>
                    <a:pt x="1310175" y="1764983"/>
                  </a:cubicBezTo>
                  <a:cubicBezTo>
                    <a:pt x="1323033" y="1756886"/>
                    <a:pt x="1329701" y="1755934"/>
                    <a:pt x="1334463" y="1756886"/>
                  </a:cubicBezTo>
                  <a:cubicBezTo>
                    <a:pt x="1341607" y="1749267"/>
                    <a:pt x="1343512" y="1750219"/>
                    <a:pt x="1358752" y="1741170"/>
                  </a:cubicBezTo>
                  <a:close/>
                  <a:moveTo>
                    <a:pt x="1381645" y="1740699"/>
                  </a:moveTo>
                  <a:lnTo>
                    <a:pt x="1377200" y="1745330"/>
                  </a:lnTo>
                  <a:cubicBezTo>
                    <a:pt x="1377267" y="1747808"/>
                    <a:pt x="1388518" y="1743789"/>
                    <a:pt x="1364944" y="1758791"/>
                  </a:cubicBezTo>
                  <a:lnTo>
                    <a:pt x="1361610" y="1753552"/>
                  </a:lnTo>
                  <a:cubicBezTo>
                    <a:pt x="1367801" y="1749742"/>
                    <a:pt x="1369587" y="1747718"/>
                    <a:pt x="1371552" y="1745992"/>
                  </a:cubicBezTo>
                  <a:close/>
                  <a:moveTo>
                    <a:pt x="1382565" y="1739741"/>
                  </a:moveTo>
                  <a:lnTo>
                    <a:pt x="1382565" y="1740217"/>
                  </a:lnTo>
                  <a:lnTo>
                    <a:pt x="1381645" y="1740699"/>
                  </a:lnTo>
                  <a:close/>
                  <a:moveTo>
                    <a:pt x="2195285" y="1737776"/>
                  </a:moveTo>
                  <a:cubicBezTo>
                    <a:pt x="2193856" y="1739622"/>
                    <a:pt x="2189808" y="1742836"/>
                    <a:pt x="2186950" y="1744980"/>
                  </a:cubicBezTo>
                  <a:cubicBezTo>
                    <a:pt x="2174568" y="1753076"/>
                    <a:pt x="2175520" y="1746408"/>
                    <a:pt x="2163138" y="1754028"/>
                  </a:cubicBezTo>
                  <a:cubicBezTo>
                    <a:pt x="2164567" y="1749742"/>
                    <a:pt x="2184569" y="1740217"/>
                    <a:pt x="2182664" y="1745932"/>
                  </a:cubicBezTo>
                  <a:cubicBezTo>
                    <a:pt x="2186950" y="1743075"/>
                    <a:pt x="2189332" y="1740217"/>
                    <a:pt x="2187903" y="1738788"/>
                  </a:cubicBezTo>
                  <a:cubicBezTo>
                    <a:pt x="2195523" y="1735454"/>
                    <a:pt x="2196714" y="1735931"/>
                    <a:pt x="2195285" y="1737776"/>
                  </a:cubicBezTo>
                  <a:close/>
                  <a:moveTo>
                    <a:pt x="2853344" y="1732538"/>
                  </a:moveTo>
                  <a:cubicBezTo>
                    <a:pt x="2854177" y="1734026"/>
                    <a:pt x="2854891" y="1735931"/>
                    <a:pt x="2860844" y="1734502"/>
                  </a:cubicBezTo>
                  <a:cubicBezTo>
                    <a:pt x="2854653" y="1737836"/>
                    <a:pt x="2854653" y="1739265"/>
                    <a:pt x="2855129" y="1740694"/>
                  </a:cubicBezTo>
                  <a:cubicBezTo>
                    <a:pt x="2831317" y="1751171"/>
                    <a:pt x="2825602" y="1759743"/>
                    <a:pt x="2797503" y="1773555"/>
                  </a:cubicBezTo>
                  <a:cubicBezTo>
                    <a:pt x="2799408" y="1769745"/>
                    <a:pt x="2808457" y="1763554"/>
                    <a:pt x="2814648" y="1762125"/>
                  </a:cubicBezTo>
                  <a:cubicBezTo>
                    <a:pt x="2804170" y="1762125"/>
                    <a:pt x="2826078" y="1751647"/>
                    <a:pt x="2835603" y="1741170"/>
                  </a:cubicBezTo>
                  <a:lnTo>
                    <a:pt x="2838936" y="1746409"/>
                  </a:lnTo>
                  <a:lnTo>
                    <a:pt x="2853224" y="1738312"/>
                  </a:lnTo>
                  <a:lnTo>
                    <a:pt x="2853700" y="1738312"/>
                  </a:lnTo>
                  <a:cubicBezTo>
                    <a:pt x="2854653" y="1733074"/>
                    <a:pt x="2838461" y="1738312"/>
                    <a:pt x="2845128" y="1733074"/>
                  </a:cubicBezTo>
                  <a:cubicBezTo>
                    <a:pt x="2851558" y="1729978"/>
                    <a:pt x="2852510" y="1731049"/>
                    <a:pt x="2853344" y="1732538"/>
                  </a:cubicBezTo>
                  <a:close/>
                  <a:moveTo>
                    <a:pt x="2336493" y="1709737"/>
                  </a:moveTo>
                  <a:cubicBezTo>
                    <a:pt x="2330302" y="1715452"/>
                    <a:pt x="2314586" y="1724024"/>
                    <a:pt x="2305537" y="1730692"/>
                  </a:cubicBezTo>
                  <a:cubicBezTo>
                    <a:pt x="2308395" y="1724501"/>
                    <a:pt x="2327921" y="1714023"/>
                    <a:pt x="2336493" y="1709737"/>
                  </a:cubicBezTo>
                  <a:close/>
                  <a:moveTo>
                    <a:pt x="2927043" y="1683543"/>
                  </a:moveTo>
                  <a:cubicBezTo>
                    <a:pt x="2905135" y="1694497"/>
                    <a:pt x="2905135" y="1702594"/>
                    <a:pt x="2917518" y="1699260"/>
                  </a:cubicBezTo>
                  <a:cubicBezTo>
                    <a:pt x="2916089" y="1701641"/>
                    <a:pt x="2909898" y="1704975"/>
                    <a:pt x="2912279" y="1706404"/>
                  </a:cubicBezTo>
                  <a:cubicBezTo>
                    <a:pt x="2896563" y="1710690"/>
                    <a:pt x="2908945" y="1697355"/>
                    <a:pt x="2907993" y="1691640"/>
                  </a:cubicBezTo>
                  <a:lnTo>
                    <a:pt x="2907516" y="1691640"/>
                  </a:lnTo>
                  <a:cubicBezTo>
                    <a:pt x="2914660" y="1688306"/>
                    <a:pt x="2928472" y="1677829"/>
                    <a:pt x="2927043" y="1683543"/>
                  </a:cubicBezTo>
                  <a:close/>
                  <a:moveTo>
                    <a:pt x="2404597" y="1670685"/>
                  </a:moveTo>
                  <a:cubicBezTo>
                    <a:pt x="2400311" y="1677352"/>
                    <a:pt x="2366020" y="1696403"/>
                    <a:pt x="2359353" y="1699736"/>
                  </a:cubicBezTo>
                  <a:cubicBezTo>
                    <a:pt x="2360306" y="1694498"/>
                    <a:pt x="2391262" y="1681639"/>
                    <a:pt x="2404597" y="1670685"/>
                  </a:cubicBezTo>
                  <a:close/>
                  <a:moveTo>
                    <a:pt x="1476863" y="1663541"/>
                  </a:moveTo>
                  <a:cubicBezTo>
                    <a:pt x="1483054" y="1668303"/>
                    <a:pt x="1457813" y="1673542"/>
                    <a:pt x="1457813" y="1680210"/>
                  </a:cubicBezTo>
                  <a:cubicBezTo>
                    <a:pt x="1449240" y="1682591"/>
                    <a:pt x="1465433" y="1667827"/>
                    <a:pt x="1448764" y="1674019"/>
                  </a:cubicBezTo>
                  <a:cubicBezTo>
                    <a:pt x="1458765" y="1663065"/>
                    <a:pt x="1465433" y="1670208"/>
                    <a:pt x="1476863" y="1663541"/>
                  </a:cubicBezTo>
                  <a:close/>
                  <a:moveTo>
                    <a:pt x="2972763" y="1655445"/>
                  </a:moveTo>
                  <a:cubicBezTo>
                    <a:pt x="2971810" y="1658779"/>
                    <a:pt x="2965143" y="1664018"/>
                    <a:pt x="2957046" y="1668780"/>
                  </a:cubicBezTo>
                  <a:cubicBezTo>
                    <a:pt x="2949903" y="1667351"/>
                    <a:pt x="2963714" y="1660684"/>
                    <a:pt x="2972763" y="1655445"/>
                  </a:cubicBezTo>
                  <a:close/>
                  <a:moveTo>
                    <a:pt x="3029437" y="1635919"/>
                  </a:moveTo>
                  <a:cubicBezTo>
                    <a:pt x="3039438" y="1629728"/>
                    <a:pt x="3006577" y="1653064"/>
                    <a:pt x="3004195" y="1657826"/>
                  </a:cubicBezTo>
                  <a:cubicBezTo>
                    <a:pt x="2999433" y="1657826"/>
                    <a:pt x="2981812" y="1663065"/>
                    <a:pt x="2977049" y="1669256"/>
                  </a:cubicBezTo>
                  <a:cubicBezTo>
                    <a:pt x="2967048" y="1667351"/>
                    <a:pt x="2996099" y="1658779"/>
                    <a:pt x="3013244" y="1648778"/>
                  </a:cubicBezTo>
                  <a:cubicBezTo>
                    <a:pt x="3010863" y="1647349"/>
                    <a:pt x="3002290" y="1652111"/>
                    <a:pt x="2996576" y="1654016"/>
                  </a:cubicBezTo>
                  <a:cubicBezTo>
                    <a:pt x="3001338" y="1647825"/>
                    <a:pt x="3014197" y="1648301"/>
                    <a:pt x="3029437" y="1636395"/>
                  </a:cubicBezTo>
                  <a:close/>
                  <a:moveTo>
                    <a:pt x="2488893" y="1632585"/>
                  </a:moveTo>
                  <a:cubicBezTo>
                    <a:pt x="2493179" y="1633538"/>
                    <a:pt x="2465557" y="1648301"/>
                    <a:pt x="2480797" y="1643063"/>
                  </a:cubicBezTo>
                  <a:cubicBezTo>
                    <a:pt x="2477939" y="1648301"/>
                    <a:pt x="2463652" y="1650683"/>
                    <a:pt x="2455079" y="1656398"/>
                  </a:cubicBezTo>
                  <a:cubicBezTo>
                    <a:pt x="2455555" y="1651159"/>
                    <a:pt x="2474605" y="1641158"/>
                    <a:pt x="2488893" y="1632585"/>
                  </a:cubicBezTo>
                  <a:close/>
                  <a:moveTo>
                    <a:pt x="2516992" y="1614964"/>
                  </a:moveTo>
                  <a:cubicBezTo>
                    <a:pt x="2525564" y="1613059"/>
                    <a:pt x="2516992" y="1617821"/>
                    <a:pt x="2516040" y="1621155"/>
                  </a:cubicBezTo>
                  <a:cubicBezTo>
                    <a:pt x="2509372" y="1624012"/>
                    <a:pt x="2496990" y="1632109"/>
                    <a:pt x="2496037" y="1628299"/>
                  </a:cubicBezTo>
                  <a:cubicBezTo>
                    <a:pt x="2499371" y="1627346"/>
                    <a:pt x="2502704" y="1625917"/>
                    <a:pt x="2507467" y="1623060"/>
                  </a:cubicBezTo>
                  <a:cubicBezTo>
                    <a:pt x="2510801" y="1620202"/>
                    <a:pt x="2509848" y="1618297"/>
                    <a:pt x="2516992" y="1614964"/>
                  </a:cubicBezTo>
                  <a:close/>
                  <a:moveTo>
                    <a:pt x="2548424" y="1595437"/>
                  </a:moveTo>
                  <a:cubicBezTo>
                    <a:pt x="2547471" y="1603057"/>
                    <a:pt x="2520325" y="1615916"/>
                    <a:pt x="2512705" y="1615916"/>
                  </a:cubicBezTo>
                  <a:cubicBezTo>
                    <a:pt x="2520801" y="1606867"/>
                    <a:pt x="2537470" y="1606391"/>
                    <a:pt x="2548424" y="1595437"/>
                  </a:cubicBezTo>
                  <a:close/>
                  <a:moveTo>
                    <a:pt x="1723084" y="1471612"/>
                  </a:moveTo>
                  <a:cubicBezTo>
                    <a:pt x="1720702" y="1473993"/>
                    <a:pt x="1720702" y="1476374"/>
                    <a:pt x="1722131" y="1477803"/>
                  </a:cubicBezTo>
                  <a:cubicBezTo>
                    <a:pt x="1715940" y="1476851"/>
                    <a:pt x="1703557" y="1481137"/>
                    <a:pt x="1691175" y="1491138"/>
                  </a:cubicBezTo>
                  <a:cubicBezTo>
                    <a:pt x="1687365" y="1492091"/>
                    <a:pt x="1687365" y="1489233"/>
                    <a:pt x="1682126" y="1492091"/>
                  </a:cubicBezTo>
                  <a:cubicBezTo>
                    <a:pt x="1682602" y="1486376"/>
                    <a:pt x="1690699" y="1486852"/>
                    <a:pt x="1703081" y="1478756"/>
                  </a:cubicBezTo>
                  <a:cubicBezTo>
                    <a:pt x="1703557" y="1483042"/>
                    <a:pt x="1713082" y="1477803"/>
                    <a:pt x="1723084" y="1471612"/>
                  </a:cubicBezTo>
                  <a:close/>
                  <a:moveTo>
                    <a:pt x="3343285" y="1443037"/>
                  </a:moveTo>
                  <a:cubicBezTo>
                    <a:pt x="3343285" y="1446371"/>
                    <a:pt x="3328522" y="1454943"/>
                    <a:pt x="3312806" y="1464944"/>
                  </a:cubicBezTo>
                  <a:cubicBezTo>
                    <a:pt x="3312806" y="1462563"/>
                    <a:pt x="3308519" y="1464944"/>
                    <a:pt x="3304233" y="1466850"/>
                  </a:cubicBezTo>
                  <a:cubicBezTo>
                    <a:pt x="3311853" y="1460182"/>
                    <a:pt x="3330903" y="1453038"/>
                    <a:pt x="3343285" y="1443037"/>
                  </a:cubicBezTo>
                  <a:close/>
                  <a:moveTo>
                    <a:pt x="1855615" y="1441891"/>
                  </a:moveTo>
                  <a:cubicBezTo>
                    <a:pt x="1858547" y="1440805"/>
                    <a:pt x="1860958" y="1440656"/>
                    <a:pt x="1862148" y="1442085"/>
                  </a:cubicBezTo>
                  <a:cubicBezTo>
                    <a:pt x="1848337" y="1447324"/>
                    <a:pt x="1846432" y="1452086"/>
                    <a:pt x="1834049" y="1459706"/>
                  </a:cubicBezTo>
                  <a:cubicBezTo>
                    <a:pt x="1833335" y="1456848"/>
                    <a:pt x="1846819" y="1445151"/>
                    <a:pt x="1855615" y="1441891"/>
                  </a:cubicBezTo>
                  <a:close/>
                  <a:moveTo>
                    <a:pt x="2568100" y="1432820"/>
                  </a:moveTo>
                  <a:cubicBezTo>
                    <a:pt x="2574350" y="1430030"/>
                    <a:pt x="2539613" y="1448871"/>
                    <a:pt x="2534613" y="1457801"/>
                  </a:cubicBezTo>
                  <a:cubicBezTo>
                    <a:pt x="2532708" y="1454467"/>
                    <a:pt x="2540328" y="1449228"/>
                    <a:pt x="2545567" y="1443990"/>
                  </a:cubicBezTo>
                  <a:cubicBezTo>
                    <a:pt x="2559378" y="1437084"/>
                    <a:pt x="2566016" y="1433750"/>
                    <a:pt x="2568100" y="1432820"/>
                  </a:cubicBezTo>
                  <a:close/>
                  <a:moveTo>
                    <a:pt x="2619534" y="1430625"/>
                  </a:moveTo>
                  <a:cubicBezTo>
                    <a:pt x="2621528" y="1430208"/>
                    <a:pt x="2622600" y="1430535"/>
                    <a:pt x="2621766" y="1432083"/>
                  </a:cubicBezTo>
                  <a:cubicBezTo>
                    <a:pt x="2617004" y="1433512"/>
                    <a:pt x="2611289" y="1436370"/>
                    <a:pt x="2603193" y="1441608"/>
                  </a:cubicBezTo>
                  <a:cubicBezTo>
                    <a:pt x="2599264" y="1439822"/>
                    <a:pt x="2613551" y="1431875"/>
                    <a:pt x="2619534" y="1430625"/>
                  </a:cubicBezTo>
                  <a:close/>
                  <a:moveTo>
                    <a:pt x="3448060" y="1406842"/>
                  </a:moveTo>
                  <a:cubicBezTo>
                    <a:pt x="3443774" y="1411128"/>
                    <a:pt x="3438059" y="1415891"/>
                    <a:pt x="3452823" y="1406842"/>
                  </a:cubicBezTo>
                  <a:cubicBezTo>
                    <a:pt x="3456633" y="1406842"/>
                    <a:pt x="3433773" y="1421130"/>
                    <a:pt x="3424724" y="1424463"/>
                  </a:cubicBezTo>
                  <a:cubicBezTo>
                    <a:pt x="3424724" y="1422558"/>
                    <a:pt x="3450918" y="1408271"/>
                    <a:pt x="3437107" y="1413033"/>
                  </a:cubicBezTo>
                  <a:cubicBezTo>
                    <a:pt x="3437583" y="1410652"/>
                    <a:pt x="3441869" y="1410652"/>
                    <a:pt x="3448060" y="1406842"/>
                  </a:cubicBezTo>
                  <a:close/>
                  <a:moveTo>
                    <a:pt x="2569379" y="1395888"/>
                  </a:moveTo>
                  <a:cubicBezTo>
                    <a:pt x="2563664" y="1403985"/>
                    <a:pt x="2539852" y="1407318"/>
                    <a:pt x="2533184" y="1416367"/>
                  </a:cubicBezTo>
                  <a:lnTo>
                    <a:pt x="2533184" y="1416843"/>
                  </a:lnTo>
                  <a:cubicBezTo>
                    <a:pt x="2527469" y="1419225"/>
                    <a:pt x="2533660" y="1414462"/>
                    <a:pt x="2531279" y="1413509"/>
                  </a:cubicBezTo>
                  <a:cubicBezTo>
                    <a:pt x="2544138" y="1407794"/>
                    <a:pt x="2556997" y="1401603"/>
                    <a:pt x="2569379" y="1395888"/>
                  </a:cubicBezTo>
                  <a:close/>
                  <a:moveTo>
                    <a:pt x="2593328" y="1393641"/>
                  </a:moveTo>
                  <a:lnTo>
                    <a:pt x="2592715" y="1393983"/>
                  </a:lnTo>
                  <a:lnTo>
                    <a:pt x="2592239" y="1393983"/>
                  </a:lnTo>
                  <a:close/>
                  <a:moveTo>
                    <a:pt x="2490798" y="1388745"/>
                  </a:moveTo>
                  <a:cubicBezTo>
                    <a:pt x="2489846" y="1393508"/>
                    <a:pt x="2480797" y="1392555"/>
                    <a:pt x="2472701" y="1399223"/>
                  </a:cubicBezTo>
                  <a:cubicBezTo>
                    <a:pt x="2468415" y="1395889"/>
                    <a:pt x="2489370" y="1387793"/>
                    <a:pt x="2490798" y="1388745"/>
                  </a:cubicBezTo>
                  <a:close/>
                  <a:moveTo>
                    <a:pt x="2625577" y="1376362"/>
                  </a:moveTo>
                  <a:cubicBezTo>
                    <a:pt x="2628910" y="1378267"/>
                    <a:pt x="2605574" y="1386840"/>
                    <a:pt x="2608908" y="1388745"/>
                  </a:cubicBezTo>
                  <a:lnTo>
                    <a:pt x="2593328" y="1393641"/>
                  </a:lnTo>
                  <a:lnTo>
                    <a:pt x="2605931" y="1386602"/>
                  </a:lnTo>
                  <a:cubicBezTo>
                    <a:pt x="2612242" y="1383863"/>
                    <a:pt x="2619624" y="1380648"/>
                    <a:pt x="2625577" y="1376362"/>
                  </a:cubicBezTo>
                  <a:close/>
                  <a:moveTo>
                    <a:pt x="2668439" y="1335881"/>
                  </a:moveTo>
                  <a:cubicBezTo>
                    <a:pt x="2668439" y="1339215"/>
                    <a:pt x="2650817" y="1346359"/>
                    <a:pt x="2644150" y="1351597"/>
                  </a:cubicBezTo>
                  <a:cubicBezTo>
                    <a:pt x="2647960" y="1346835"/>
                    <a:pt x="2660819" y="1337786"/>
                    <a:pt x="2668439" y="1335881"/>
                  </a:cubicBezTo>
                  <a:close/>
                  <a:moveTo>
                    <a:pt x="2534613" y="1326832"/>
                  </a:moveTo>
                  <a:cubicBezTo>
                    <a:pt x="2525564" y="1336357"/>
                    <a:pt x="2506038" y="1342072"/>
                    <a:pt x="2494608" y="1348739"/>
                  </a:cubicBezTo>
                  <a:cubicBezTo>
                    <a:pt x="2489369" y="1348263"/>
                    <a:pt x="2522230" y="1335405"/>
                    <a:pt x="2534613" y="1326832"/>
                  </a:cubicBezTo>
                  <a:close/>
                  <a:moveTo>
                    <a:pt x="2140754" y="1307306"/>
                  </a:moveTo>
                  <a:cubicBezTo>
                    <a:pt x="2142183" y="1315879"/>
                    <a:pt x="2123609" y="1315403"/>
                    <a:pt x="2113131" y="1325880"/>
                  </a:cubicBezTo>
                  <a:cubicBezTo>
                    <a:pt x="2108369" y="1323022"/>
                    <a:pt x="2132182" y="1313497"/>
                    <a:pt x="2140754" y="1307306"/>
                  </a:cubicBezTo>
                  <a:close/>
                  <a:moveTo>
                    <a:pt x="3538071" y="1280160"/>
                  </a:moveTo>
                  <a:cubicBezTo>
                    <a:pt x="3540929" y="1280160"/>
                    <a:pt x="3525689" y="1290638"/>
                    <a:pt x="3536643" y="1285399"/>
                  </a:cubicBezTo>
                  <a:cubicBezTo>
                    <a:pt x="3534738" y="1288733"/>
                    <a:pt x="3529023" y="1293019"/>
                    <a:pt x="3519974" y="1297781"/>
                  </a:cubicBezTo>
                  <a:cubicBezTo>
                    <a:pt x="3522831" y="1292543"/>
                    <a:pt x="3529023" y="1286828"/>
                    <a:pt x="3538071" y="1280160"/>
                  </a:cubicBezTo>
                  <a:close/>
                  <a:moveTo>
                    <a:pt x="3951456" y="1252061"/>
                  </a:moveTo>
                  <a:cubicBezTo>
                    <a:pt x="3953361" y="1258252"/>
                    <a:pt x="3939074" y="1267777"/>
                    <a:pt x="3923834" y="1277779"/>
                  </a:cubicBezTo>
                  <a:cubicBezTo>
                    <a:pt x="3931930" y="1266349"/>
                    <a:pt x="3931930" y="1266349"/>
                    <a:pt x="3934311" y="1263015"/>
                  </a:cubicBezTo>
                  <a:lnTo>
                    <a:pt x="3934311" y="1263491"/>
                  </a:lnTo>
                  <a:cubicBezTo>
                    <a:pt x="3934311" y="1263491"/>
                    <a:pt x="3946694" y="1255871"/>
                    <a:pt x="3951456" y="1252061"/>
                  </a:cubicBezTo>
                  <a:close/>
                  <a:moveTo>
                    <a:pt x="3648085" y="1251585"/>
                  </a:moveTo>
                  <a:cubicBezTo>
                    <a:pt x="3641893" y="1262063"/>
                    <a:pt x="3615700" y="1275874"/>
                    <a:pt x="3599031" y="1282541"/>
                  </a:cubicBezTo>
                  <a:cubicBezTo>
                    <a:pt x="3599031" y="1282541"/>
                    <a:pt x="3601888" y="1278731"/>
                    <a:pt x="3600460" y="1277303"/>
                  </a:cubicBezTo>
                  <a:cubicBezTo>
                    <a:pt x="3620938" y="1270159"/>
                    <a:pt x="3621891" y="1267301"/>
                    <a:pt x="3648085" y="1251585"/>
                  </a:cubicBezTo>
                  <a:close/>
                  <a:moveTo>
                    <a:pt x="3084513" y="1247122"/>
                  </a:moveTo>
                  <a:lnTo>
                    <a:pt x="3084205" y="1247774"/>
                  </a:lnTo>
                  <a:lnTo>
                    <a:pt x="3084205" y="1247298"/>
                  </a:lnTo>
                  <a:close/>
                  <a:moveTo>
                    <a:pt x="3078966" y="1246822"/>
                  </a:moveTo>
                  <a:cubicBezTo>
                    <a:pt x="3035152" y="1286827"/>
                    <a:pt x="2975144" y="1301114"/>
                    <a:pt x="2927043" y="1332547"/>
                  </a:cubicBezTo>
                  <a:cubicBezTo>
                    <a:pt x="2973715" y="1301591"/>
                    <a:pt x="3024674" y="1277302"/>
                    <a:pt x="3078966" y="1246822"/>
                  </a:cubicBezTo>
                  <a:close/>
                  <a:moveTo>
                    <a:pt x="2963237" y="1243012"/>
                  </a:moveTo>
                  <a:cubicBezTo>
                    <a:pt x="2954665" y="1249203"/>
                    <a:pt x="2937520" y="1260157"/>
                    <a:pt x="2923709" y="1265872"/>
                  </a:cubicBezTo>
                  <a:cubicBezTo>
                    <a:pt x="2932757" y="1259680"/>
                    <a:pt x="2947045" y="1251108"/>
                    <a:pt x="2963237" y="1243012"/>
                  </a:cubicBezTo>
                  <a:close/>
                  <a:moveTo>
                    <a:pt x="3126591" y="1221581"/>
                  </a:moveTo>
                  <a:cubicBezTo>
                    <a:pt x="3121353" y="1226581"/>
                    <a:pt x="3112780" y="1231344"/>
                    <a:pt x="3104505" y="1235690"/>
                  </a:cubicBezTo>
                  <a:lnTo>
                    <a:pt x="3084513" y="1247122"/>
                  </a:lnTo>
                  <a:lnTo>
                    <a:pt x="3086155" y="1243644"/>
                  </a:lnTo>
                  <a:cubicBezTo>
                    <a:pt x="3092272" y="1238488"/>
                    <a:pt x="3107899" y="1230986"/>
                    <a:pt x="3106112" y="1227772"/>
                  </a:cubicBezTo>
                  <a:cubicBezTo>
                    <a:pt x="3115161" y="1223486"/>
                    <a:pt x="3123734" y="1219676"/>
                    <a:pt x="3126591" y="1221581"/>
                  </a:cubicBezTo>
                  <a:close/>
                  <a:moveTo>
                    <a:pt x="3709826" y="1216970"/>
                  </a:moveTo>
                  <a:cubicBezTo>
                    <a:pt x="3707602" y="1219120"/>
                    <a:pt x="3692466" y="1228814"/>
                    <a:pt x="3680946" y="1234440"/>
                  </a:cubicBezTo>
                  <a:cubicBezTo>
                    <a:pt x="3677612" y="1236345"/>
                    <a:pt x="3679041" y="1237298"/>
                    <a:pt x="3678565" y="1238726"/>
                  </a:cubicBezTo>
                  <a:cubicBezTo>
                    <a:pt x="3668088" y="1245870"/>
                    <a:pt x="3666659" y="1243013"/>
                    <a:pt x="3656181" y="1250156"/>
                  </a:cubicBezTo>
                  <a:lnTo>
                    <a:pt x="3656181" y="1249680"/>
                  </a:lnTo>
                  <a:cubicBezTo>
                    <a:pt x="3650466" y="1244441"/>
                    <a:pt x="3680470" y="1237298"/>
                    <a:pt x="3672374" y="1236345"/>
                  </a:cubicBezTo>
                  <a:cubicBezTo>
                    <a:pt x="3670945" y="1233488"/>
                    <a:pt x="3684280" y="1229201"/>
                    <a:pt x="3683804" y="1231106"/>
                  </a:cubicBezTo>
                  <a:cubicBezTo>
                    <a:pt x="3696187" y="1223724"/>
                    <a:pt x="3703479" y="1219617"/>
                    <a:pt x="3707133" y="1217764"/>
                  </a:cubicBezTo>
                  <a:cubicBezTo>
                    <a:pt x="3709873" y="1216374"/>
                    <a:pt x="3710567" y="1216253"/>
                    <a:pt x="3709826" y="1216970"/>
                  </a:cubicBezTo>
                  <a:close/>
                  <a:moveTo>
                    <a:pt x="3637131" y="1203960"/>
                  </a:moveTo>
                  <a:cubicBezTo>
                    <a:pt x="3629511" y="1212056"/>
                    <a:pt x="3617128" y="1217771"/>
                    <a:pt x="3595221" y="1231106"/>
                  </a:cubicBezTo>
                  <a:cubicBezTo>
                    <a:pt x="3598555" y="1224439"/>
                    <a:pt x="3621891" y="1213485"/>
                    <a:pt x="3637131" y="1203960"/>
                  </a:cubicBezTo>
                  <a:close/>
                  <a:moveTo>
                    <a:pt x="3685233" y="1202531"/>
                  </a:moveTo>
                  <a:cubicBezTo>
                    <a:pt x="3648085" y="1220152"/>
                    <a:pt x="3638084" y="1233963"/>
                    <a:pt x="3609033" y="1244917"/>
                  </a:cubicBezTo>
                  <a:cubicBezTo>
                    <a:pt x="3600461" y="1254918"/>
                    <a:pt x="3572362" y="1267777"/>
                    <a:pt x="3559503" y="1274921"/>
                  </a:cubicBezTo>
                  <a:cubicBezTo>
                    <a:pt x="3586649" y="1253013"/>
                    <a:pt x="3642370" y="1230630"/>
                    <a:pt x="3663801" y="1207770"/>
                  </a:cubicBezTo>
                  <a:cubicBezTo>
                    <a:pt x="3668564" y="1208722"/>
                    <a:pt x="3682852" y="1199197"/>
                    <a:pt x="3685233" y="1202531"/>
                  </a:cubicBezTo>
                  <a:close/>
                  <a:moveTo>
                    <a:pt x="3755717" y="1189672"/>
                  </a:moveTo>
                  <a:cubicBezTo>
                    <a:pt x="3753812" y="1193958"/>
                    <a:pt x="3743335" y="1200150"/>
                    <a:pt x="3731905" y="1206341"/>
                  </a:cubicBezTo>
                  <a:cubicBezTo>
                    <a:pt x="3730476" y="1203007"/>
                    <a:pt x="3745716" y="1195863"/>
                    <a:pt x="3755717" y="1189672"/>
                  </a:cubicBezTo>
                  <a:close/>
                  <a:moveTo>
                    <a:pt x="3780958" y="1175385"/>
                  </a:moveTo>
                  <a:cubicBezTo>
                    <a:pt x="3780006" y="1178719"/>
                    <a:pt x="3778101" y="1182529"/>
                    <a:pt x="3764766" y="1188720"/>
                  </a:cubicBezTo>
                  <a:cubicBezTo>
                    <a:pt x="3760956" y="1186339"/>
                    <a:pt x="3770481" y="1181100"/>
                    <a:pt x="3780958" y="1175385"/>
                  </a:cubicBezTo>
                  <a:close/>
                  <a:moveTo>
                    <a:pt x="3726666" y="1174432"/>
                  </a:moveTo>
                  <a:cubicBezTo>
                    <a:pt x="3723808" y="1180147"/>
                    <a:pt x="3709045" y="1188243"/>
                    <a:pt x="3696186" y="1196339"/>
                  </a:cubicBezTo>
                  <a:cubicBezTo>
                    <a:pt x="3699996" y="1192053"/>
                    <a:pt x="3711902" y="1183005"/>
                    <a:pt x="3697139" y="1190148"/>
                  </a:cubicBezTo>
                  <a:cubicBezTo>
                    <a:pt x="3689995" y="1190625"/>
                    <a:pt x="3715236" y="1182528"/>
                    <a:pt x="3726666" y="1174432"/>
                  </a:cubicBezTo>
                  <a:close/>
                  <a:moveTo>
                    <a:pt x="3131830" y="1152049"/>
                  </a:moveTo>
                  <a:cubicBezTo>
                    <a:pt x="3133259" y="1152525"/>
                    <a:pt x="3130877" y="1153954"/>
                    <a:pt x="3128972" y="1155383"/>
                  </a:cubicBezTo>
                  <a:lnTo>
                    <a:pt x="3130401" y="1157764"/>
                  </a:lnTo>
                  <a:cubicBezTo>
                    <a:pt x="3122781" y="1163003"/>
                    <a:pt x="3108970" y="1165860"/>
                    <a:pt x="3108017" y="1169194"/>
                  </a:cubicBezTo>
                  <a:lnTo>
                    <a:pt x="3108017" y="1168718"/>
                  </a:lnTo>
                  <a:cubicBezTo>
                    <a:pt x="3092777" y="1173480"/>
                    <a:pt x="3123257" y="1156811"/>
                    <a:pt x="3131830" y="1152049"/>
                  </a:cubicBezTo>
                  <a:close/>
                  <a:moveTo>
                    <a:pt x="3834120" y="1145976"/>
                  </a:moveTo>
                  <a:cubicBezTo>
                    <a:pt x="3835847" y="1146572"/>
                    <a:pt x="3836204" y="1148000"/>
                    <a:pt x="3833823" y="1150620"/>
                  </a:cubicBezTo>
                  <a:cubicBezTo>
                    <a:pt x="3811915" y="1161574"/>
                    <a:pt x="3810962" y="1160621"/>
                    <a:pt x="3788579" y="1172051"/>
                  </a:cubicBezTo>
                  <a:cubicBezTo>
                    <a:pt x="3785245" y="1166812"/>
                    <a:pt x="3840014" y="1149667"/>
                    <a:pt x="3826202" y="1146334"/>
                  </a:cubicBezTo>
                  <a:cubicBezTo>
                    <a:pt x="3829298" y="1145619"/>
                    <a:pt x="3832393" y="1145381"/>
                    <a:pt x="3834120" y="1145976"/>
                  </a:cubicBezTo>
                  <a:close/>
                  <a:moveTo>
                    <a:pt x="2828935" y="1140143"/>
                  </a:moveTo>
                  <a:lnTo>
                    <a:pt x="2810838" y="1150620"/>
                  </a:lnTo>
                  <a:cubicBezTo>
                    <a:pt x="2807981" y="1147763"/>
                    <a:pt x="2827507" y="1134427"/>
                    <a:pt x="2828935" y="1140143"/>
                  </a:cubicBezTo>
                  <a:close/>
                  <a:moveTo>
                    <a:pt x="3916046" y="1133708"/>
                  </a:moveTo>
                  <a:lnTo>
                    <a:pt x="3914904" y="1135306"/>
                  </a:lnTo>
                  <a:cubicBezTo>
                    <a:pt x="3908296" y="1138744"/>
                    <a:pt x="3888829" y="1146334"/>
                    <a:pt x="3883828" y="1152049"/>
                  </a:cubicBezTo>
                  <a:cubicBezTo>
                    <a:pt x="3891449" y="1143476"/>
                    <a:pt x="3873827" y="1152049"/>
                    <a:pt x="3866207" y="1154906"/>
                  </a:cubicBezTo>
                  <a:cubicBezTo>
                    <a:pt x="3870970" y="1147286"/>
                    <a:pt x="3883828" y="1143953"/>
                    <a:pt x="3898116" y="1135380"/>
                  </a:cubicBezTo>
                  <a:cubicBezTo>
                    <a:pt x="3890734" y="1141333"/>
                    <a:pt x="3892997" y="1141690"/>
                    <a:pt x="3898295" y="1140142"/>
                  </a:cubicBezTo>
                  <a:close/>
                  <a:moveTo>
                    <a:pt x="3916213" y="1133475"/>
                  </a:moveTo>
                  <a:lnTo>
                    <a:pt x="3916690" y="1133475"/>
                  </a:lnTo>
                  <a:lnTo>
                    <a:pt x="3916046" y="1133708"/>
                  </a:lnTo>
                  <a:close/>
                  <a:moveTo>
                    <a:pt x="2587477" y="1132046"/>
                  </a:moveTo>
                  <a:cubicBezTo>
                    <a:pt x="2572713" y="1149191"/>
                    <a:pt x="2522707" y="1171575"/>
                    <a:pt x="2500323" y="1188244"/>
                  </a:cubicBezTo>
                  <a:cubicBezTo>
                    <a:pt x="2494608" y="1190149"/>
                    <a:pt x="2491274" y="1189672"/>
                    <a:pt x="2486988" y="1190149"/>
                  </a:cubicBezTo>
                  <a:lnTo>
                    <a:pt x="2486512" y="1189672"/>
                  </a:lnTo>
                  <a:cubicBezTo>
                    <a:pt x="2482225" y="1192053"/>
                    <a:pt x="2484607" y="1193482"/>
                    <a:pt x="2485083" y="1194911"/>
                  </a:cubicBezTo>
                  <a:cubicBezTo>
                    <a:pt x="2462223" y="1208722"/>
                    <a:pt x="2441744" y="1210151"/>
                    <a:pt x="2421742" y="1226820"/>
                  </a:cubicBezTo>
                  <a:cubicBezTo>
                    <a:pt x="2424599" y="1228249"/>
                    <a:pt x="2440792" y="1215866"/>
                    <a:pt x="2444602" y="1216342"/>
                  </a:cubicBezTo>
                  <a:cubicBezTo>
                    <a:pt x="2436505" y="1223962"/>
                    <a:pt x="2429362" y="1223486"/>
                    <a:pt x="2416503" y="1233963"/>
                  </a:cubicBezTo>
                  <a:cubicBezTo>
                    <a:pt x="2410788" y="1232058"/>
                    <a:pt x="2414598" y="1231582"/>
                    <a:pt x="2408883" y="1229677"/>
                  </a:cubicBezTo>
                  <a:cubicBezTo>
                    <a:pt x="2438410" y="1211103"/>
                    <a:pt x="2435553" y="1215390"/>
                    <a:pt x="2473653" y="1192530"/>
                  </a:cubicBezTo>
                  <a:cubicBezTo>
                    <a:pt x="2465080" y="1202531"/>
                    <a:pt x="2494608" y="1182529"/>
                    <a:pt x="2493655" y="1185386"/>
                  </a:cubicBezTo>
                  <a:cubicBezTo>
                    <a:pt x="2489369" y="1182052"/>
                    <a:pt x="2505085" y="1173956"/>
                    <a:pt x="2515087" y="1173004"/>
                  </a:cubicBezTo>
                  <a:cubicBezTo>
                    <a:pt x="2524612" y="1166336"/>
                    <a:pt x="2507943" y="1173004"/>
                    <a:pt x="2516039" y="1166812"/>
                  </a:cubicBezTo>
                  <a:cubicBezTo>
                    <a:pt x="2529850" y="1162050"/>
                    <a:pt x="2556044" y="1141571"/>
                    <a:pt x="2554139" y="1149191"/>
                  </a:cubicBezTo>
                  <a:cubicBezTo>
                    <a:pt x="2558425" y="1146810"/>
                    <a:pt x="2560807" y="1145857"/>
                    <a:pt x="2562235" y="1146333"/>
                  </a:cubicBezTo>
                  <a:cubicBezTo>
                    <a:pt x="2570332" y="1140142"/>
                    <a:pt x="2552234" y="1145857"/>
                    <a:pt x="2570332" y="1135856"/>
                  </a:cubicBezTo>
                  <a:cubicBezTo>
                    <a:pt x="2560330" y="1146333"/>
                    <a:pt x="2580809" y="1133951"/>
                    <a:pt x="2587477" y="1132046"/>
                  </a:cubicBezTo>
                  <a:close/>
                  <a:moveTo>
                    <a:pt x="2593100" y="1130868"/>
                  </a:moveTo>
                  <a:lnTo>
                    <a:pt x="2592239" y="1131570"/>
                  </a:lnTo>
                  <a:lnTo>
                    <a:pt x="2591763" y="1131570"/>
                  </a:lnTo>
                  <a:close/>
                  <a:moveTo>
                    <a:pt x="2605098" y="1121092"/>
                  </a:moveTo>
                  <a:cubicBezTo>
                    <a:pt x="2606050" y="1123473"/>
                    <a:pt x="2610813" y="1121092"/>
                    <a:pt x="2611289" y="1123473"/>
                  </a:cubicBezTo>
                  <a:lnTo>
                    <a:pt x="2600335" y="1129665"/>
                  </a:lnTo>
                  <a:cubicBezTo>
                    <a:pt x="2602240" y="1127283"/>
                    <a:pt x="2602717" y="1126212"/>
                    <a:pt x="2601407" y="1126509"/>
                  </a:cubicBezTo>
                  <a:lnTo>
                    <a:pt x="2593100" y="1130868"/>
                  </a:lnTo>
                  <a:close/>
                  <a:moveTo>
                    <a:pt x="3198505" y="1118235"/>
                  </a:moveTo>
                  <a:cubicBezTo>
                    <a:pt x="3189456" y="1124902"/>
                    <a:pt x="3187075" y="1130141"/>
                    <a:pt x="3176121" y="1136809"/>
                  </a:cubicBezTo>
                  <a:cubicBezTo>
                    <a:pt x="3179931" y="1131570"/>
                    <a:pt x="3182312" y="1126331"/>
                    <a:pt x="3198505" y="1118235"/>
                  </a:cubicBezTo>
                  <a:close/>
                  <a:moveTo>
                    <a:pt x="3860969" y="1114901"/>
                  </a:moveTo>
                  <a:cubicBezTo>
                    <a:pt x="3860969" y="1114901"/>
                    <a:pt x="3850491" y="1124426"/>
                    <a:pt x="3838585" y="1132999"/>
                  </a:cubicBezTo>
                  <a:cubicBezTo>
                    <a:pt x="3826679" y="1141571"/>
                    <a:pt x="3814296" y="1149191"/>
                    <a:pt x="3811915" y="1146333"/>
                  </a:cubicBezTo>
                  <a:cubicBezTo>
                    <a:pt x="3815725" y="1143952"/>
                    <a:pt x="3818582" y="1143000"/>
                    <a:pt x="3820012" y="1143476"/>
                  </a:cubicBezTo>
                  <a:lnTo>
                    <a:pt x="3819535" y="1143000"/>
                  </a:lnTo>
                  <a:cubicBezTo>
                    <a:pt x="3823345" y="1140619"/>
                    <a:pt x="3820964" y="1140619"/>
                    <a:pt x="3819059" y="1142047"/>
                  </a:cubicBezTo>
                  <a:cubicBezTo>
                    <a:pt x="3825726" y="1134904"/>
                    <a:pt x="3852873" y="1122521"/>
                    <a:pt x="3860969" y="1114901"/>
                  </a:cubicBezTo>
                  <a:close/>
                  <a:moveTo>
                    <a:pt x="2902277" y="1093946"/>
                  </a:moveTo>
                  <a:cubicBezTo>
                    <a:pt x="2907516" y="1096327"/>
                    <a:pt x="2886085" y="1104900"/>
                    <a:pt x="2878465" y="1110615"/>
                  </a:cubicBezTo>
                  <a:cubicBezTo>
                    <a:pt x="2882751" y="1105852"/>
                    <a:pt x="2890848" y="1100137"/>
                    <a:pt x="2902277" y="1093946"/>
                  </a:cubicBezTo>
                  <a:close/>
                  <a:moveTo>
                    <a:pt x="2832269" y="1076325"/>
                  </a:moveTo>
                  <a:cubicBezTo>
                    <a:pt x="2828935" y="1082516"/>
                    <a:pt x="2816077" y="1084421"/>
                    <a:pt x="2807028" y="1090612"/>
                  </a:cubicBezTo>
                  <a:cubicBezTo>
                    <a:pt x="2807981" y="1086802"/>
                    <a:pt x="2828459" y="1076801"/>
                    <a:pt x="2832269" y="1076325"/>
                  </a:cubicBezTo>
                  <a:close/>
                  <a:moveTo>
                    <a:pt x="3967173" y="1066323"/>
                  </a:moveTo>
                  <a:cubicBezTo>
                    <a:pt x="3956219" y="1077277"/>
                    <a:pt x="3889544" y="1119187"/>
                    <a:pt x="3876685" y="1116806"/>
                  </a:cubicBezTo>
                  <a:cubicBezTo>
                    <a:pt x="3856683" y="1127759"/>
                    <a:pt x="3855254" y="1128236"/>
                    <a:pt x="3836204" y="1138713"/>
                  </a:cubicBezTo>
                  <a:cubicBezTo>
                    <a:pt x="3858588" y="1120615"/>
                    <a:pt x="3913833" y="1089183"/>
                    <a:pt x="3938598" y="1075372"/>
                  </a:cubicBezTo>
                  <a:cubicBezTo>
                    <a:pt x="3934788" y="1082039"/>
                    <a:pt x="3888591" y="1104899"/>
                    <a:pt x="3870970" y="1115853"/>
                  </a:cubicBezTo>
                  <a:cubicBezTo>
                    <a:pt x="3868113" y="1121092"/>
                    <a:pt x="3893354" y="1109186"/>
                    <a:pt x="3903831" y="1105852"/>
                  </a:cubicBezTo>
                  <a:cubicBezTo>
                    <a:pt x="3900974" y="1103471"/>
                    <a:pt x="3940503" y="1082516"/>
                    <a:pt x="3967173" y="1066323"/>
                  </a:cubicBezTo>
                  <a:close/>
                  <a:moveTo>
                    <a:pt x="2931717" y="1059626"/>
                  </a:moveTo>
                  <a:cubicBezTo>
                    <a:pt x="2934634" y="1058406"/>
                    <a:pt x="2936449" y="1058227"/>
                    <a:pt x="2935616" y="1060132"/>
                  </a:cubicBezTo>
                  <a:cubicBezTo>
                    <a:pt x="2927519" y="1066800"/>
                    <a:pt x="2918471" y="1065847"/>
                    <a:pt x="2917518" y="1070610"/>
                  </a:cubicBezTo>
                  <a:cubicBezTo>
                    <a:pt x="2904302" y="1076325"/>
                    <a:pt x="2922965" y="1063287"/>
                    <a:pt x="2931717" y="1059626"/>
                  </a:cubicBezTo>
                  <a:close/>
                  <a:moveTo>
                    <a:pt x="3966220" y="1056799"/>
                  </a:moveTo>
                  <a:cubicBezTo>
                    <a:pt x="3970982" y="1058704"/>
                    <a:pt x="3965267" y="1062990"/>
                    <a:pt x="3966696" y="1065371"/>
                  </a:cubicBezTo>
                  <a:cubicBezTo>
                    <a:pt x="3959552" y="1068229"/>
                    <a:pt x="3958123" y="1064895"/>
                    <a:pt x="3949551" y="1069181"/>
                  </a:cubicBezTo>
                  <a:cubicBezTo>
                    <a:pt x="3948598" y="1066800"/>
                    <a:pt x="3957171" y="1061561"/>
                    <a:pt x="3966220" y="1056799"/>
                  </a:cubicBezTo>
                  <a:close/>
                  <a:moveTo>
                    <a:pt x="4057183" y="1046321"/>
                  </a:moveTo>
                  <a:cubicBezTo>
                    <a:pt x="4057183" y="1049178"/>
                    <a:pt x="4041467" y="1055370"/>
                    <a:pt x="4040514" y="1058703"/>
                  </a:cubicBezTo>
                  <a:cubicBezTo>
                    <a:pt x="4043848" y="1058227"/>
                    <a:pt x="4048135" y="1056799"/>
                    <a:pt x="4052897" y="1054894"/>
                  </a:cubicBezTo>
                  <a:cubicBezTo>
                    <a:pt x="4048611" y="1061561"/>
                    <a:pt x="4033371" y="1064895"/>
                    <a:pt x="4035752" y="1058703"/>
                  </a:cubicBezTo>
                  <a:cubicBezTo>
                    <a:pt x="4048611" y="1052512"/>
                    <a:pt x="4049563" y="1048226"/>
                    <a:pt x="4057183" y="1046321"/>
                  </a:cubicBezTo>
                  <a:close/>
                  <a:moveTo>
                    <a:pt x="3989556" y="1040606"/>
                  </a:moveTo>
                  <a:cubicBezTo>
                    <a:pt x="3996700" y="1042035"/>
                    <a:pt x="3981460" y="1049178"/>
                    <a:pt x="3977650" y="1052988"/>
                  </a:cubicBezTo>
                  <a:lnTo>
                    <a:pt x="3978126" y="1052988"/>
                  </a:lnTo>
                  <a:cubicBezTo>
                    <a:pt x="3982413" y="1052512"/>
                    <a:pt x="3989080" y="1049655"/>
                    <a:pt x="3994319" y="1047750"/>
                  </a:cubicBezTo>
                  <a:cubicBezTo>
                    <a:pt x="3994319" y="1049655"/>
                    <a:pt x="3985746" y="1053941"/>
                    <a:pt x="3980507" y="1057275"/>
                  </a:cubicBezTo>
                  <a:cubicBezTo>
                    <a:pt x="3984794" y="1052512"/>
                    <a:pt x="3980984" y="1052512"/>
                    <a:pt x="3971459" y="1058227"/>
                  </a:cubicBezTo>
                  <a:cubicBezTo>
                    <a:pt x="3979079" y="1052036"/>
                    <a:pt x="3976221" y="1048226"/>
                    <a:pt x="3989556" y="1040606"/>
                  </a:cubicBezTo>
                  <a:close/>
                  <a:moveTo>
                    <a:pt x="2970858" y="1039654"/>
                  </a:moveTo>
                  <a:cubicBezTo>
                    <a:pt x="2958952" y="1044416"/>
                    <a:pt x="2958475" y="1047750"/>
                    <a:pt x="2942283" y="1056323"/>
                  </a:cubicBezTo>
                  <a:cubicBezTo>
                    <a:pt x="2938949" y="1054417"/>
                    <a:pt x="2970858" y="1034415"/>
                    <a:pt x="2970858" y="1039654"/>
                  </a:cubicBezTo>
                  <a:close/>
                  <a:moveTo>
                    <a:pt x="4117132" y="1013579"/>
                  </a:moveTo>
                  <a:cubicBezTo>
                    <a:pt x="4120644" y="1013222"/>
                    <a:pt x="4121954" y="1014412"/>
                    <a:pt x="4117668" y="1017746"/>
                  </a:cubicBezTo>
                  <a:cubicBezTo>
                    <a:pt x="4118620" y="1019651"/>
                    <a:pt x="4111476" y="1016317"/>
                    <a:pt x="4103380" y="1018699"/>
                  </a:cubicBezTo>
                  <a:cubicBezTo>
                    <a:pt x="4107905" y="1015841"/>
                    <a:pt x="4113620" y="1013936"/>
                    <a:pt x="4117132" y="1013579"/>
                  </a:cubicBezTo>
                  <a:close/>
                  <a:moveTo>
                    <a:pt x="3151832" y="1006792"/>
                  </a:moveTo>
                  <a:cubicBezTo>
                    <a:pt x="3155167" y="1009650"/>
                    <a:pt x="3138497" y="1019651"/>
                    <a:pt x="3131830" y="1021556"/>
                  </a:cubicBezTo>
                  <a:cubicBezTo>
                    <a:pt x="3135164" y="1017270"/>
                    <a:pt x="3142784" y="1012507"/>
                    <a:pt x="3151832" y="1006792"/>
                  </a:cubicBezTo>
                  <a:close/>
                  <a:moveTo>
                    <a:pt x="3027531" y="1004411"/>
                  </a:moveTo>
                  <a:cubicBezTo>
                    <a:pt x="3021816" y="1010126"/>
                    <a:pt x="3006100" y="1018698"/>
                    <a:pt x="2996575" y="1025366"/>
                  </a:cubicBezTo>
                  <a:cubicBezTo>
                    <a:pt x="2998480" y="1021080"/>
                    <a:pt x="3018006" y="1009174"/>
                    <a:pt x="3027531" y="1004411"/>
                  </a:cubicBezTo>
                  <a:close/>
                  <a:moveTo>
                    <a:pt x="4010987" y="1003935"/>
                  </a:moveTo>
                  <a:cubicBezTo>
                    <a:pt x="4010987" y="1007269"/>
                    <a:pt x="4011940" y="1010126"/>
                    <a:pt x="3999081" y="1016317"/>
                  </a:cubicBezTo>
                  <a:cubicBezTo>
                    <a:pt x="4002415" y="1012508"/>
                    <a:pt x="3999081" y="1009650"/>
                    <a:pt x="4010987" y="1003935"/>
                  </a:cubicBezTo>
                  <a:close/>
                  <a:moveTo>
                    <a:pt x="4044325" y="1002030"/>
                  </a:moveTo>
                  <a:cubicBezTo>
                    <a:pt x="4043849" y="1007745"/>
                    <a:pt x="4023846" y="1015365"/>
                    <a:pt x="4016226" y="1019651"/>
                  </a:cubicBezTo>
                  <a:cubicBezTo>
                    <a:pt x="4022893" y="1011555"/>
                    <a:pt x="4037181" y="1009174"/>
                    <a:pt x="4044325" y="1002030"/>
                  </a:cubicBezTo>
                  <a:close/>
                  <a:moveTo>
                    <a:pt x="4065279" y="973455"/>
                  </a:moveTo>
                  <a:cubicBezTo>
                    <a:pt x="4067661" y="976789"/>
                    <a:pt x="4054326" y="983456"/>
                    <a:pt x="4045753" y="989171"/>
                  </a:cubicBezTo>
                  <a:cubicBezTo>
                    <a:pt x="4043372" y="985837"/>
                    <a:pt x="4056707" y="979170"/>
                    <a:pt x="4065279" y="973455"/>
                  </a:cubicBezTo>
                  <a:close/>
                  <a:moveTo>
                    <a:pt x="3127545" y="945832"/>
                  </a:moveTo>
                  <a:cubicBezTo>
                    <a:pt x="3123734" y="952023"/>
                    <a:pt x="3106113" y="958214"/>
                    <a:pt x="3101827" y="959167"/>
                  </a:cubicBezTo>
                  <a:cubicBezTo>
                    <a:pt x="3101827" y="959167"/>
                    <a:pt x="3108494" y="954405"/>
                    <a:pt x="3107542" y="952976"/>
                  </a:cubicBezTo>
                  <a:cubicBezTo>
                    <a:pt x="3116114" y="952023"/>
                    <a:pt x="3118019" y="950118"/>
                    <a:pt x="3127545" y="945832"/>
                  </a:cubicBezTo>
                  <a:close/>
                  <a:moveTo>
                    <a:pt x="3108494" y="915828"/>
                  </a:moveTo>
                  <a:cubicBezTo>
                    <a:pt x="3120400" y="912495"/>
                    <a:pt x="3094683" y="932973"/>
                    <a:pt x="3086110" y="934402"/>
                  </a:cubicBezTo>
                  <a:cubicBezTo>
                    <a:pt x="3090872" y="928687"/>
                    <a:pt x="3110875" y="919638"/>
                    <a:pt x="3108494" y="915828"/>
                  </a:cubicBezTo>
                  <a:close/>
                  <a:moveTo>
                    <a:pt x="4205773" y="908685"/>
                  </a:moveTo>
                  <a:cubicBezTo>
                    <a:pt x="4197677" y="917258"/>
                    <a:pt x="4175293" y="925830"/>
                    <a:pt x="4165768" y="930592"/>
                  </a:cubicBezTo>
                  <a:cubicBezTo>
                    <a:pt x="4173865" y="922020"/>
                    <a:pt x="4191010" y="919162"/>
                    <a:pt x="4205773" y="908685"/>
                  </a:cubicBezTo>
                  <a:close/>
                  <a:moveTo>
                    <a:pt x="3689519" y="870585"/>
                  </a:moveTo>
                  <a:cubicBezTo>
                    <a:pt x="3676660" y="877729"/>
                    <a:pt x="3660944" y="888206"/>
                    <a:pt x="3658563" y="883920"/>
                  </a:cubicBezTo>
                  <a:cubicBezTo>
                    <a:pt x="3671422" y="876776"/>
                    <a:pt x="3686185" y="867728"/>
                    <a:pt x="3689519" y="870585"/>
                  </a:cubicBezTo>
                  <a:close/>
                  <a:moveTo>
                    <a:pt x="3312805" y="866298"/>
                  </a:moveTo>
                  <a:cubicBezTo>
                    <a:pt x="3301852" y="871061"/>
                    <a:pt x="3289469" y="877252"/>
                    <a:pt x="3275658" y="884872"/>
                  </a:cubicBezTo>
                  <a:cubicBezTo>
                    <a:pt x="3281373" y="879157"/>
                    <a:pt x="3308995" y="864393"/>
                    <a:pt x="3312805" y="866298"/>
                  </a:cubicBezTo>
                  <a:close/>
                  <a:moveTo>
                    <a:pt x="2933711" y="859631"/>
                  </a:moveTo>
                  <a:cubicBezTo>
                    <a:pt x="2929900" y="864394"/>
                    <a:pt x="2911803" y="872966"/>
                    <a:pt x="2906088" y="878205"/>
                  </a:cubicBezTo>
                  <a:cubicBezTo>
                    <a:pt x="2906088" y="872966"/>
                    <a:pt x="2924185" y="863917"/>
                    <a:pt x="2933711" y="859631"/>
                  </a:cubicBezTo>
                  <a:close/>
                  <a:moveTo>
                    <a:pt x="3088016" y="844867"/>
                  </a:moveTo>
                  <a:cubicBezTo>
                    <a:pt x="3089444" y="848201"/>
                    <a:pt x="3074204" y="855344"/>
                    <a:pt x="3064203" y="861536"/>
                  </a:cubicBezTo>
                  <a:cubicBezTo>
                    <a:pt x="3058964" y="859154"/>
                    <a:pt x="3080396" y="850582"/>
                    <a:pt x="3088016" y="844867"/>
                  </a:cubicBezTo>
                  <a:close/>
                  <a:moveTo>
                    <a:pt x="3321437" y="833705"/>
                  </a:moveTo>
                  <a:cubicBezTo>
                    <a:pt x="3319741" y="835134"/>
                    <a:pt x="3305185" y="842725"/>
                    <a:pt x="3312328" y="842010"/>
                  </a:cubicBezTo>
                  <a:cubicBezTo>
                    <a:pt x="3302327" y="848202"/>
                    <a:pt x="3292802" y="853440"/>
                    <a:pt x="3292326" y="849154"/>
                  </a:cubicBezTo>
                  <a:cubicBezTo>
                    <a:pt x="3295183" y="847249"/>
                    <a:pt x="3296136" y="847725"/>
                    <a:pt x="3296612" y="848202"/>
                  </a:cubicBezTo>
                  <a:cubicBezTo>
                    <a:pt x="3299470" y="845344"/>
                    <a:pt x="3300899" y="842963"/>
                    <a:pt x="3301851" y="841058"/>
                  </a:cubicBezTo>
                  <a:cubicBezTo>
                    <a:pt x="3306137" y="838676"/>
                    <a:pt x="3304709" y="841058"/>
                    <a:pt x="3302327" y="842010"/>
                  </a:cubicBezTo>
                  <a:cubicBezTo>
                    <a:pt x="3307566" y="843439"/>
                    <a:pt x="3308518" y="840105"/>
                    <a:pt x="3317567" y="834866"/>
                  </a:cubicBezTo>
                  <a:cubicBezTo>
                    <a:pt x="3321139" y="833437"/>
                    <a:pt x="3322003" y="833229"/>
                    <a:pt x="3321437" y="833705"/>
                  </a:cubicBezTo>
                  <a:close/>
                  <a:moveTo>
                    <a:pt x="3410913" y="803909"/>
                  </a:moveTo>
                  <a:lnTo>
                    <a:pt x="3411490" y="804131"/>
                  </a:lnTo>
                  <a:lnTo>
                    <a:pt x="3410913" y="804385"/>
                  </a:lnTo>
                  <a:close/>
                  <a:moveTo>
                    <a:pt x="3148975" y="802481"/>
                  </a:moveTo>
                  <a:cubicBezTo>
                    <a:pt x="3137068" y="811530"/>
                    <a:pt x="3138497" y="816768"/>
                    <a:pt x="3129925" y="819150"/>
                  </a:cubicBezTo>
                  <a:cubicBezTo>
                    <a:pt x="3121829" y="824388"/>
                    <a:pt x="3130877" y="825341"/>
                    <a:pt x="3136116" y="821531"/>
                  </a:cubicBezTo>
                  <a:cubicBezTo>
                    <a:pt x="3136116" y="823436"/>
                    <a:pt x="3125639" y="828198"/>
                    <a:pt x="3126591" y="830103"/>
                  </a:cubicBezTo>
                  <a:lnTo>
                    <a:pt x="3127067" y="829627"/>
                  </a:lnTo>
                  <a:cubicBezTo>
                    <a:pt x="3129449" y="822483"/>
                    <a:pt x="3106589" y="832008"/>
                    <a:pt x="3095635" y="842010"/>
                  </a:cubicBezTo>
                  <a:cubicBezTo>
                    <a:pt x="3098492" y="834390"/>
                    <a:pt x="3134687" y="815340"/>
                    <a:pt x="3148975" y="802481"/>
                  </a:cubicBezTo>
                  <a:close/>
                  <a:moveTo>
                    <a:pt x="3446155" y="782478"/>
                  </a:moveTo>
                  <a:cubicBezTo>
                    <a:pt x="3443774" y="784859"/>
                    <a:pt x="3443774" y="787240"/>
                    <a:pt x="3445203" y="788669"/>
                  </a:cubicBezTo>
                  <a:cubicBezTo>
                    <a:pt x="3432344" y="795337"/>
                    <a:pt x="3425201" y="800576"/>
                    <a:pt x="3417104" y="806291"/>
                  </a:cubicBezTo>
                  <a:lnTo>
                    <a:pt x="3411490" y="804131"/>
                  </a:lnTo>
                  <a:lnTo>
                    <a:pt x="3430499" y="795753"/>
                  </a:lnTo>
                  <a:cubicBezTo>
                    <a:pt x="3436393" y="791527"/>
                    <a:pt x="3441631" y="786526"/>
                    <a:pt x="3446155" y="782478"/>
                  </a:cubicBezTo>
                  <a:close/>
                  <a:moveTo>
                    <a:pt x="3429486" y="771525"/>
                  </a:moveTo>
                  <a:cubicBezTo>
                    <a:pt x="3412818" y="779621"/>
                    <a:pt x="3412818" y="783431"/>
                    <a:pt x="3401864" y="790098"/>
                  </a:cubicBezTo>
                  <a:cubicBezTo>
                    <a:pt x="3402817" y="791051"/>
                    <a:pt x="3406627" y="788193"/>
                    <a:pt x="3409960" y="787241"/>
                  </a:cubicBezTo>
                  <a:cubicBezTo>
                    <a:pt x="3395673" y="803433"/>
                    <a:pt x="3356620" y="819626"/>
                    <a:pt x="3329474" y="830580"/>
                  </a:cubicBezTo>
                  <a:cubicBezTo>
                    <a:pt x="3329474" y="827722"/>
                    <a:pt x="3334713" y="823436"/>
                    <a:pt x="3337570" y="820102"/>
                  </a:cubicBezTo>
                  <a:cubicBezTo>
                    <a:pt x="3345667" y="824388"/>
                    <a:pt x="3400435" y="786765"/>
                    <a:pt x="3413294" y="776763"/>
                  </a:cubicBezTo>
                  <a:cubicBezTo>
                    <a:pt x="3420438" y="773430"/>
                    <a:pt x="3429010" y="768191"/>
                    <a:pt x="3429486" y="771525"/>
                  </a:cubicBezTo>
                  <a:close/>
                  <a:moveTo>
                    <a:pt x="3197553" y="771525"/>
                  </a:moveTo>
                  <a:cubicBezTo>
                    <a:pt x="3198029" y="779145"/>
                    <a:pt x="3177550" y="783907"/>
                    <a:pt x="3167073" y="793432"/>
                  </a:cubicBezTo>
                  <a:cubicBezTo>
                    <a:pt x="3167073" y="788670"/>
                    <a:pt x="3190409" y="778192"/>
                    <a:pt x="3197553" y="771525"/>
                  </a:cubicBezTo>
                  <a:close/>
                  <a:moveTo>
                    <a:pt x="3171358" y="754380"/>
                  </a:moveTo>
                  <a:lnTo>
                    <a:pt x="3171835" y="754380"/>
                  </a:lnTo>
                  <a:lnTo>
                    <a:pt x="3173740" y="757714"/>
                  </a:lnTo>
                  <a:cubicBezTo>
                    <a:pt x="3169453" y="756761"/>
                    <a:pt x="3149451" y="772954"/>
                    <a:pt x="3149927" y="766763"/>
                  </a:cubicBezTo>
                  <a:close/>
                  <a:moveTo>
                    <a:pt x="3383766" y="753904"/>
                  </a:moveTo>
                  <a:cubicBezTo>
                    <a:pt x="3380433" y="758190"/>
                    <a:pt x="3372813" y="762953"/>
                    <a:pt x="3363764" y="768668"/>
                  </a:cubicBezTo>
                  <a:cubicBezTo>
                    <a:pt x="3365193" y="764858"/>
                    <a:pt x="3375670" y="755809"/>
                    <a:pt x="3383766" y="753904"/>
                  </a:cubicBezTo>
                  <a:close/>
                  <a:moveTo>
                    <a:pt x="3481873" y="738664"/>
                  </a:moveTo>
                  <a:cubicBezTo>
                    <a:pt x="3482826" y="741045"/>
                    <a:pt x="3467110" y="747713"/>
                    <a:pt x="3460919" y="751999"/>
                  </a:cubicBezTo>
                  <a:cubicBezTo>
                    <a:pt x="3463300" y="754857"/>
                    <a:pt x="3477111" y="745331"/>
                    <a:pt x="3487589" y="739616"/>
                  </a:cubicBezTo>
                  <a:cubicBezTo>
                    <a:pt x="3474254" y="750570"/>
                    <a:pt x="3430439" y="779145"/>
                    <a:pt x="3409960" y="787241"/>
                  </a:cubicBezTo>
                  <a:cubicBezTo>
                    <a:pt x="3435678" y="770573"/>
                    <a:pt x="3455680" y="748189"/>
                    <a:pt x="3481873" y="738664"/>
                  </a:cubicBezTo>
                  <a:close/>
                  <a:moveTo>
                    <a:pt x="3519941" y="722926"/>
                  </a:moveTo>
                  <a:lnTo>
                    <a:pt x="3515569" y="727055"/>
                  </a:lnTo>
                  <a:cubicBezTo>
                    <a:pt x="3514497" y="728543"/>
                    <a:pt x="3513068" y="730091"/>
                    <a:pt x="3508067" y="732472"/>
                  </a:cubicBezTo>
                  <a:cubicBezTo>
                    <a:pt x="3503305" y="732472"/>
                    <a:pt x="3499019" y="731520"/>
                    <a:pt x="3490446" y="735330"/>
                  </a:cubicBezTo>
                  <a:cubicBezTo>
                    <a:pt x="3490446" y="733425"/>
                    <a:pt x="3497113" y="730567"/>
                    <a:pt x="3496161" y="729139"/>
                  </a:cubicBezTo>
                  <a:cubicBezTo>
                    <a:pt x="3500924" y="730091"/>
                    <a:pt x="3507472" y="726877"/>
                    <a:pt x="3513842" y="724019"/>
                  </a:cubicBezTo>
                  <a:close/>
                  <a:moveTo>
                    <a:pt x="3530451" y="721042"/>
                  </a:moveTo>
                  <a:lnTo>
                    <a:pt x="3519941" y="722926"/>
                  </a:lnTo>
                  <a:lnTo>
                    <a:pt x="3520926" y="721995"/>
                  </a:lnTo>
                  <a:lnTo>
                    <a:pt x="3521402" y="721995"/>
                  </a:lnTo>
                  <a:cubicBezTo>
                    <a:pt x="3522355" y="723900"/>
                    <a:pt x="3525689" y="722947"/>
                    <a:pt x="3530451" y="721042"/>
                  </a:cubicBezTo>
                  <a:close/>
                  <a:moveTo>
                    <a:pt x="3331379" y="709612"/>
                  </a:moveTo>
                  <a:cubicBezTo>
                    <a:pt x="3319235" y="717946"/>
                    <a:pt x="3306376" y="724852"/>
                    <a:pt x="3294946" y="730984"/>
                  </a:cubicBezTo>
                  <a:lnTo>
                    <a:pt x="3269872" y="746039"/>
                  </a:lnTo>
                  <a:lnTo>
                    <a:pt x="3271372" y="748665"/>
                  </a:lnTo>
                  <a:cubicBezTo>
                    <a:pt x="3258513" y="757237"/>
                    <a:pt x="3263276" y="747712"/>
                    <a:pt x="3251369" y="755808"/>
                  </a:cubicBezTo>
                  <a:cubicBezTo>
                    <a:pt x="3251131" y="754379"/>
                    <a:pt x="3255060" y="751998"/>
                    <a:pt x="3259347" y="749855"/>
                  </a:cubicBezTo>
                  <a:lnTo>
                    <a:pt x="3260615" y="749288"/>
                  </a:lnTo>
                  <a:lnTo>
                    <a:pt x="3255357" y="750570"/>
                  </a:lnTo>
                  <a:cubicBezTo>
                    <a:pt x="3251488" y="751403"/>
                    <a:pt x="3247321" y="752474"/>
                    <a:pt x="3241844" y="754856"/>
                  </a:cubicBezTo>
                  <a:cubicBezTo>
                    <a:pt x="3232795" y="761999"/>
                    <a:pt x="3232319" y="766762"/>
                    <a:pt x="3215650" y="775811"/>
                  </a:cubicBezTo>
                  <a:cubicBezTo>
                    <a:pt x="3215650" y="772953"/>
                    <a:pt x="3212792" y="772953"/>
                    <a:pt x="3206601" y="776763"/>
                  </a:cubicBezTo>
                  <a:cubicBezTo>
                    <a:pt x="3208030" y="774858"/>
                    <a:pt x="3208982" y="772953"/>
                    <a:pt x="3208030" y="771524"/>
                  </a:cubicBezTo>
                  <a:cubicBezTo>
                    <a:pt x="3213745" y="769619"/>
                    <a:pt x="3217079" y="770096"/>
                    <a:pt x="3221365" y="769619"/>
                  </a:cubicBezTo>
                  <a:lnTo>
                    <a:pt x="3221841" y="769619"/>
                  </a:lnTo>
                  <a:cubicBezTo>
                    <a:pt x="3228032" y="761999"/>
                    <a:pt x="3244225" y="751998"/>
                    <a:pt x="3249940" y="744854"/>
                  </a:cubicBezTo>
                  <a:cubicBezTo>
                    <a:pt x="3258036" y="740568"/>
                    <a:pt x="3259465" y="742950"/>
                    <a:pt x="3260417" y="745807"/>
                  </a:cubicBezTo>
                  <a:cubicBezTo>
                    <a:pt x="3264227" y="741997"/>
                    <a:pt x="3267085" y="740568"/>
                    <a:pt x="3268514" y="742950"/>
                  </a:cubicBezTo>
                  <a:cubicBezTo>
                    <a:pt x="3277086" y="733901"/>
                    <a:pt x="3287564" y="731519"/>
                    <a:pt x="3298994" y="721042"/>
                  </a:cubicBezTo>
                  <a:cubicBezTo>
                    <a:pt x="3308042" y="719137"/>
                    <a:pt x="3314234" y="720566"/>
                    <a:pt x="3331379" y="709612"/>
                  </a:cubicBezTo>
                  <a:close/>
                  <a:moveTo>
                    <a:pt x="3549025" y="704374"/>
                  </a:moveTo>
                  <a:cubicBezTo>
                    <a:pt x="3558550" y="700087"/>
                    <a:pt x="3547120" y="711041"/>
                    <a:pt x="3540929" y="714851"/>
                  </a:cubicBezTo>
                  <a:cubicBezTo>
                    <a:pt x="3540929" y="711994"/>
                    <a:pt x="3538071" y="711994"/>
                    <a:pt x="3531880" y="715804"/>
                  </a:cubicBezTo>
                  <a:cubicBezTo>
                    <a:pt x="3527118" y="713899"/>
                    <a:pt x="3538071" y="710089"/>
                    <a:pt x="3539024" y="711517"/>
                  </a:cubicBezTo>
                  <a:cubicBezTo>
                    <a:pt x="3544263" y="708660"/>
                    <a:pt x="3549502" y="705802"/>
                    <a:pt x="3549025" y="704374"/>
                  </a:cubicBezTo>
                  <a:close/>
                  <a:moveTo>
                    <a:pt x="3576647" y="685800"/>
                  </a:moveTo>
                  <a:cubicBezTo>
                    <a:pt x="3579505" y="688181"/>
                    <a:pt x="3555692" y="696277"/>
                    <a:pt x="3564265" y="697230"/>
                  </a:cubicBezTo>
                  <a:cubicBezTo>
                    <a:pt x="3557121" y="700087"/>
                    <a:pt x="3553311" y="699611"/>
                    <a:pt x="3541405" y="707707"/>
                  </a:cubicBezTo>
                  <a:lnTo>
                    <a:pt x="3539500" y="704374"/>
                  </a:lnTo>
                  <a:cubicBezTo>
                    <a:pt x="3549025" y="701516"/>
                    <a:pt x="3560931" y="695801"/>
                    <a:pt x="3576647" y="685800"/>
                  </a:cubicBezTo>
                  <a:close/>
                  <a:moveTo>
                    <a:pt x="3993366" y="683895"/>
                  </a:moveTo>
                  <a:cubicBezTo>
                    <a:pt x="3997176" y="686276"/>
                    <a:pt x="3951933" y="712946"/>
                    <a:pt x="3969554" y="700564"/>
                  </a:cubicBezTo>
                  <a:cubicBezTo>
                    <a:pt x="3980984" y="694373"/>
                    <a:pt x="3977650" y="691515"/>
                    <a:pt x="3993366" y="683895"/>
                  </a:cubicBezTo>
                  <a:close/>
                  <a:moveTo>
                    <a:pt x="4609157" y="682942"/>
                  </a:moveTo>
                  <a:lnTo>
                    <a:pt x="4609633" y="682942"/>
                  </a:lnTo>
                  <a:cubicBezTo>
                    <a:pt x="4607252" y="689609"/>
                    <a:pt x="4578201" y="699611"/>
                    <a:pt x="4562485" y="709136"/>
                  </a:cubicBezTo>
                  <a:cubicBezTo>
                    <a:pt x="4559627" y="706755"/>
                    <a:pt x="4583440" y="698658"/>
                    <a:pt x="4574867" y="697706"/>
                  </a:cubicBezTo>
                  <a:cubicBezTo>
                    <a:pt x="4586297" y="696277"/>
                    <a:pt x="4591536" y="691038"/>
                    <a:pt x="4609157" y="682942"/>
                  </a:cubicBezTo>
                  <a:close/>
                  <a:moveTo>
                    <a:pt x="4032418" y="667702"/>
                  </a:moveTo>
                  <a:cubicBezTo>
                    <a:pt x="4027656" y="673893"/>
                    <a:pt x="4010034" y="678656"/>
                    <a:pt x="3996223" y="688181"/>
                  </a:cubicBezTo>
                  <a:cubicBezTo>
                    <a:pt x="4002414" y="680561"/>
                    <a:pt x="4021941" y="673417"/>
                    <a:pt x="4032418" y="667702"/>
                  </a:cubicBezTo>
                  <a:close/>
                  <a:moveTo>
                    <a:pt x="3613795" y="667226"/>
                  </a:moveTo>
                  <a:cubicBezTo>
                    <a:pt x="3602365" y="675322"/>
                    <a:pt x="3595221" y="681990"/>
                    <a:pt x="3579981" y="691039"/>
                  </a:cubicBezTo>
                  <a:cubicBezTo>
                    <a:pt x="3583791" y="685323"/>
                    <a:pt x="3586172" y="684847"/>
                    <a:pt x="3579981" y="683895"/>
                  </a:cubicBezTo>
                  <a:cubicBezTo>
                    <a:pt x="3589029" y="681990"/>
                    <a:pt x="3597602" y="674370"/>
                    <a:pt x="3596650" y="671512"/>
                  </a:cubicBezTo>
                  <a:cubicBezTo>
                    <a:pt x="3607604" y="664368"/>
                    <a:pt x="3601412" y="675799"/>
                    <a:pt x="3613795" y="667226"/>
                  </a:cubicBezTo>
                  <a:close/>
                  <a:moveTo>
                    <a:pt x="3394673" y="665213"/>
                  </a:moveTo>
                  <a:lnTo>
                    <a:pt x="3368704" y="683478"/>
                  </a:lnTo>
                  <a:cubicBezTo>
                    <a:pt x="3357572" y="690205"/>
                    <a:pt x="3346380" y="696039"/>
                    <a:pt x="3341856" y="696754"/>
                  </a:cubicBezTo>
                  <a:cubicBezTo>
                    <a:pt x="3342808" y="693420"/>
                    <a:pt x="3349952" y="688658"/>
                    <a:pt x="3358048" y="683419"/>
                  </a:cubicBezTo>
                  <a:cubicBezTo>
                    <a:pt x="3345190" y="694849"/>
                    <a:pt x="3391862" y="670084"/>
                    <a:pt x="3379003" y="670084"/>
                  </a:cubicBezTo>
                  <a:cubicBezTo>
                    <a:pt x="3383766" y="667226"/>
                    <a:pt x="3385076" y="667822"/>
                    <a:pt x="3386623" y="668179"/>
                  </a:cubicBezTo>
                  <a:close/>
                  <a:moveTo>
                    <a:pt x="3395196" y="664845"/>
                  </a:moveTo>
                  <a:lnTo>
                    <a:pt x="3395672" y="664845"/>
                  </a:lnTo>
                  <a:lnTo>
                    <a:pt x="3394673" y="665213"/>
                  </a:lnTo>
                  <a:close/>
                  <a:moveTo>
                    <a:pt x="4676308" y="658654"/>
                  </a:moveTo>
                  <a:cubicBezTo>
                    <a:pt x="4673927" y="662940"/>
                    <a:pt x="4653925" y="670560"/>
                    <a:pt x="4652496" y="667703"/>
                  </a:cubicBezTo>
                  <a:cubicBezTo>
                    <a:pt x="4663450" y="661511"/>
                    <a:pt x="4666307" y="663416"/>
                    <a:pt x="4676308" y="658654"/>
                  </a:cubicBezTo>
                  <a:close/>
                  <a:moveTo>
                    <a:pt x="3649514" y="653891"/>
                  </a:moveTo>
                  <a:cubicBezTo>
                    <a:pt x="3650466" y="656272"/>
                    <a:pt x="3634750" y="662940"/>
                    <a:pt x="3628559" y="667226"/>
                  </a:cubicBezTo>
                  <a:cubicBezTo>
                    <a:pt x="3630464" y="661035"/>
                    <a:pt x="3639037" y="657225"/>
                    <a:pt x="3649514" y="653891"/>
                  </a:cubicBezTo>
                  <a:close/>
                  <a:moveTo>
                    <a:pt x="3599032" y="651034"/>
                  </a:moveTo>
                  <a:cubicBezTo>
                    <a:pt x="3593793" y="652462"/>
                    <a:pt x="3585696" y="657225"/>
                    <a:pt x="3576648" y="662464"/>
                  </a:cubicBezTo>
                  <a:cubicBezTo>
                    <a:pt x="3578077" y="658654"/>
                    <a:pt x="3598555" y="645319"/>
                    <a:pt x="3599032" y="651034"/>
                  </a:cubicBezTo>
                  <a:close/>
                  <a:moveTo>
                    <a:pt x="3438535" y="640080"/>
                  </a:moveTo>
                  <a:cubicBezTo>
                    <a:pt x="3437107" y="646747"/>
                    <a:pt x="3420438" y="650081"/>
                    <a:pt x="3409484" y="656272"/>
                  </a:cubicBezTo>
                  <a:cubicBezTo>
                    <a:pt x="3411865" y="651986"/>
                    <a:pt x="3427105" y="648176"/>
                    <a:pt x="3438535" y="640080"/>
                  </a:cubicBezTo>
                  <a:close/>
                  <a:moveTo>
                    <a:pt x="3460442" y="627697"/>
                  </a:moveTo>
                  <a:cubicBezTo>
                    <a:pt x="3467110" y="628650"/>
                    <a:pt x="3449012" y="635317"/>
                    <a:pt x="3455680" y="636270"/>
                  </a:cubicBezTo>
                  <a:cubicBezTo>
                    <a:pt x="3447584" y="641508"/>
                    <a:pt x="3449965" y="635317"/>
                    <a:pt x="3442821" y="639127"/>
                  </a:cubicBezTo>
                  <a:cubicBezTo>
                    <a:pt x="3443774" y="633888"/>
                    <a:pt x="3449012" y="634841"/>
                    <a:pt x="3460442" y="627697"/>
                  </a:cubicBezTo>
                  <a:close/>
                  <a:moveTo>
                    <a:pt x="3697427" y="620191"/>
                  </a:moveTo>
                  <a:lnTo>
                    <a:pt x="3697139" y="620553"/>
                  </a:lnTo>
                  <a:lnTo>
                    <a:pt x="3696369" y="620624"/>
                  </a:lnTo>
                  <a:close/>
                  <a:moveTo>
                    <a:pt x="3690948" y="618172"/>
                  </a:moveTo>
                  <a:cubicBezTo>
                    <a:pt x="3688091" y="621267"/>
                    <a:pt x="3688805" y="621505"/>
                    <a:pt x="3690650" y="621148"/>
                  </a:cubicBezTo>
                  <a:lnTo>
                    <a:pt x="3696369" y="620624"/>
                  </a:lnTo>
                  <a:lnTo>
                    <a:pt x="3692318" y="622279"/>
                  </a:lnTo>
                  <a:cubicBezTo>
                    <a:pt x="3684043" y="625791"/>
                    <a:pt x="3676423" y="629601"/>
                    <a:pt x="3675708" y="632459"/>
                  </a:cubicBezTo>
                  <a:lnTo>
                    <a:pt x="3675708" y="632936"/>
                  </a:lnTo>
                  <a:cubicBezTo>
                    <a:pt x="3660468" y="639603"/>
                    <a:pt x="3675708" y="631507"/>
                    <a:pt x="3672850" y="628649"/>
                  </a:cubicBezTo>
                  <a:close/>
                  <a:moveTo>
                    <a:pt x="3453775" y="617220"/>
                  </a:moveTo>
                  <a:cubicBezTo>
                    <a:pt x="3447108" y="624840"/>
                    <a:pt x="3430915" y="628174"/>
                    <a:pt x="3421867" y="636746"/>
                  </a:cubicBezTo>
                  <a:cubicBezTo>
                    <a:pt x="3418533" y="630555"/>
                    <a:pt x="3441869" y="623888"/>
                    <a:pt x="3453775" y="617220"/>
                  </a:cubicBezTo>
                  <a:close/>
                  <a:moveTo>
                    <a:pt x="3439011" y="616744"/>
                  </a:moveTo>
                  <a:cubicBezTo>
                    <a:pt x="3433296" y="617696"/>
                    <a:pt x="3421390" y="625792"/>
                    <a:pt x="3416151" y="626745"/>
                  </a:cubicBezTo>
                  <a:cubicBezTo>
                    <a:pt x="3422342" y="619601"/>
                    <a:pt x="3436153" y="611981"/>
                    <a:pt x="3439011" y="616744"/>
                  </a:cubicBezTo>
                  <a:close/>
                  <a:moveTo>
                    <a:pt x="3738572" y="608171"/>
                  </a:moveTo>
                  <a:cubicBezTo>
                    <a:pt x="3740001" y="608171"/>
                    <a:pt x="3701901" y="631984"/>
                    <a:pt x="3697615" y="636270"/>
                  </a:cubicBezTo>
                  <a:cubicBezTo>
                    <a:pt x="3690471" y="635317"/>
                    <a:pt x="3735238" y="607695"/>
                    <a:pt x="3738572" y="608171"/>
                  </a:cubicBezTo>
                  <a:close/>
                  <a:moveTo>
                    <a:pt x="3725228" y="602473"/>
                  </a:moveTo>
                  <a:lnTo>
                    <a:pt x="3718094" y="613886"/>
                  </a:lnTo>
                  <a:cubicBezTo>
                    <a:pt x="3714284" y="614838"/>
                    <a:pt x="3709045" y="617219"/>
                    <a:pt x="3702854" y="621029"/>
                  </a:cubicBezTo>
                  <a:cubicBezTo>
                    <a:pt x="3702854" y="619601"/>
                    <a:pt x="3709045" y="616267"/>
                    <a:pt x="3712855" y="613886"/>
                  </a:cubicBezTo>
                  <a:lnTo>
                    <a:pt x="3697427" y="620191"/>
                  </a:lnTo>
                  <a:lnTo>
                    <a:pt x="3702438" y="613886"/>
                  </a:lnTo>
                  <a:cubicBezTo>
                    <a:pt x="3702616" y="611981"/>
                    <a:pt x="3703569" y="609837"/>
                    <a:pt x="3712379" y="605789"/>
                  </a:cubicBezTo>
                  <a:cubicBezTo>
                    <a:pt x="3715713" y="607218"/>
                    <a:pt x="3706664" y="611028"/>
                    <a:pt x="3707140" y="612933"/>
                  </a:cubicBezTo>
                  <a:close/>
                  <a:moveTo>
                    <a:pt x="3686661" y="596265"/>
                  </a:moveTo>
                  <a:cubicBezTo>
                    <a:pt x="3683327" y="601504"/>
                    <a:pt x="3661896" y="611029"/>
                    <a:pt x="3651419" y="618172"/>
                  </a:cubicBezTo>
                  <a:cubicBezTo>
                    <a:pt x="3645227" y="620078"/>
                    <a:pt x="3682851" y="596741"/>
                    <a:pt x="3686661" y="596265"/>
                  </a:cubicBezTo>
                  <a:close/>
                  <a:moveTo>
                    <a:pt x="3560455" y="591978"/>
                  </a:moveTo>
                  <a:cubicBezTo>
                    <a:pt x="3551883" y="596265"/>
                    <a:pt x="3547120" y="600075"/>
                    <a:pt x="3543310" y="603409"/>
                  </a:cubicBezTo>
                  <a:cubicBezTo>
                    <a:pt x="3544739" y="604361"/>
                    <a:pt x="3544739" y="606742"/>
                    <a:pt x="3549025" y="604361"/>
                  </a:cubicBezTo>
                  <a:cubicBezTo>
                    <a:pt x="3540453" y="603409"/>
                    <a:pt x="3569028" y="593407"/>
                    <a:pt x="3560455" y="591978"/>
                  </a:cubicBezTo>
                  <a:close/>
                  <a:moveTo>
                    <a:pt x="3746669" y="590073"/>
                  </a:moveTo>
                  <a:lnTo>
                    <a:pt x="3725228" y="602473"/>
                  </a:lnTo>
                  <a:lnTo>
                    <a:pt x="3725238" y="602456"/>
                  </a:lnTo>
                  <a:cubicBezTo>
                    <a:pt x="3733810" y="599122"/>
                    <a:pt x="3742859" y="596264"/>
                    <a:pt x="3746669" y="590073"/>
                  </a:cubicBezTo>
                  <a:close/>
                  <a:moveTo>
                    <a:pt x="4788703" y="588644"/>
                  </a:moveTo>
                  <a:cubicBezTo>
                    <a:pt x="4774415" y="596741"/>
                    <a:pt x="4767272" y="600075"/>
                    <a:pt x="4776320" y="600075"/>
                  </a:cubicBezTo>
                  <a:lnTo>
                    <a:pt x="4775844" y="599598"/>
                  </a:lnTo>
                  <a:cubicBezTo>
                    <a:pt x="4757746" y="606742"/>
                    <a:pt x="4737744" y="621506"/>
                    <a:pt x="4719170" y="633888"/>
                  </a:cubicBezTo>
                  <a:cubicBezTo>
                    <a:pt x="4719170" y="627221"/>
                    <a:pt x="4710598" y="640556"/>
                    <a:pt x="4707264" y="638175"/>
                  </a:cubicBezTo>
                  <a:cubicBezTo>
                    <a:pt x="4712979" y="629126"/>
                    <a:pt x="4763461" y="607218"/>
                    <a:pt x="4772986" y="594836"/>
                  </a:cubicBezTo>
                  <a:cubicBezTo>
                    <a:pt x="4771081" y="593883"/>
                    <a:pt x="4763461" y="599122"/>
                    <a:pt x="4757746" y="601979"/>
                  </a:cubicBezTo>
                  <a:cubicBezTo>
                    <a:pt x="4751555" y="601979"/>
                    <a:pt x="4788226" y="583882"/>
                    <a:pt x="4788703" y="588644"/>
                  </a:cubicBezTo>
                  <a:close/>
                  <a:moveTo>
                    <a:pt x="3791436" y="561022"/>
                  </a:moveTo>
                  <a:cubicBezTo>
                    <a:pt x="3775244" y="574833"/>
                    <a:pt x="3799056" y="559117"/>
                    <a:pt x="3801913" y="561975"/>
                  </a:cubicBezTo>
                  <a:cubicBezTo>
                    <a:pt x="3785721" y="568642"/>
                    <a:pt x="3771434" y="581977"/>
                    <a:pt x="3760480" y="581501"/>
                  </a:cubicBezTo>
                  <a:cubicBezTo>
                    <a:pt x="3768576" y="576262"/>
                    <a:pt x="3774291" y="573881"/>
                    <a:pt x="3776196" y="575310"/>
                  </a:cubicBezTo>
                  <a:cubicBezTo>
                    <a:pt x="3786198" y="568166"/>
                    <a:pt x="3779054" y="571500"/>
                    <a:pt x="3777149" y="569118"/>
                  </a:cubicBezTo>
                  <a:close/>
                  <a:moveTo>
                    <a:pt x="4843130" y="558685"/>
                  </a:moveTo>
                  <a:cubicBezTo>
                    <a:pt x="4842550" y="559117"/>
                    <a:pt x="4837639" y="562212"/>
                    <a:pt x="4825851" y="569594"/>
                  </a:cubicBezTo>
                  <a:cubicBezTo>
                    <a:pt x="4818707" y="574833"/>
                    <a:pt x="4815373" y="579596"/>
                    <a:pt x="4802038" y="586263"/>
                  </a:cubicBezTo>
                  <a:lnTo>
                    <a:pt x="4800133" y="582930"/>
                  </a:lnTo>
                  <a:cubicBezTo>
                    <a:pt x="4807635" y="580072"/>
                    <a:pt x="4844872" y="557390"/>
                    <a:pt x="4843130" y="558685"/>
                  </a:cubicBezTo>
                  <a:close/>
                  <a:moveTo>
                    <a:pt x="3651895" y="558165"/>
                  </a:moveTo>
                  <a:cubicBezTo>
                    <a:pt x="3651895" y="559594"/>
                    <a:pt x="3653800" y="559594"/>
                    <a:pt x="3656658" y="558165"/>
                  </a:cubicBezTo>
                  <a:lnTo>
                    <a:pt x="3657134" y="558165"/>
                  </a:lnTo>
                  <a:cubicBezTo>
                    <a:pt x="3647133" y="565309"/>
                    <a:pt x="3633798" y="571024"/>
                    <a:pt x="3617129" y="580549"/>
                  </a:cubicBezTo>
                  <a:cubicBezTo>
                    <a:pt x="3622368" y="574358"/>
                    <a:pt x="3645228" y="564356"/>
                    <a:pt x="3651895" y="558165"/>
                  </a:cubicBezTo>
                  <a:close/>
                  <a:moveTo>
                    <a:pt x="4828231" y="557688"/>
                  </a:moveTo>
                  <a:cubicBezTo>
                    <a:pt x="4826803" y="561498"/>
                    <a:pt x="4821564" y="566261"/>
                    <a:pt x="4808705" y="572928"/>
                  </a:cubicBezTo>
                  <a:cubicBezTo>
                    <a:pt x="4809181" y="569118"/>
                    <a:pt x="4821088" y="562927"/>
                    <a:pt x="4828231" y="557688"/>
                  </a:cubicBezTo>
                  <a:close/>
                  <a:moveTo>
                    <a:pt x="3657610" y="551021"/>
                  </a:moveTo>
                  <a:cubicBezTo>
                    <a:pt x="3645227" y="562451"/>
                    <a:pt x="3613319" y="575786"/>
                    <a:pt x="3598555" y="590073"/>
                  </a:cubicBezTo>
                  <a:cubicBezTo>
                    <a:pt x="3605699" y="578167"/>
                    <a:pt x="3637131" y="563404"/>
                    <a:pt x="3657610" y="551021"/>
                  </a:cubicBezTo>
                  <a:close/>
                  <a:moveTo>
                    <a:pt x="3812630" y="549175"/>
                  </a:moveTo>
                  <a:cubicBezTo>
                    <a:pt x="3816083" y="547925"/>
                    <a:pt x="3818821" y="547449"/>
                    <a:pt x="3819059" y="549592"/>
                  </a:cubicBezTo>
                  <a:lnTo>
                    <a:pt x="3804772" y="557688"/>
                  </a:lnTo>
                  <a:cubicBezTo>
                    <a:pt x="3809534" y="551973"/>
                    <a:pt x="3803343" y="556736"/>
                    <a:pt x="3801914" y="553402"/>
                  </a:cubicBezTo>
                  <a:cubicBezTo>
                    <a:pt x="3805010" y="552449"/>
                    <a:pt x="3809177" y="550425"/>
                    <a:pt x="3812630" y="549175"/>
                  </a:cubicBezTo>
                  <a:close/>
                  <a:moveTo>
                    <a:pt x="3680946" y="541972"/>
                  </a:moveTo>
                  <a:cubicBezTo>
                    <a:pt x="3680946" y="541972"/>
                    <a:pt x="3677612" y="546258"/>
                    <a:pt x="3682375" y="543877"/>
                  </a:cubicBezTo>
                  <a:cubicBezTo>
                    <a:pt x="3675707" y="550545"/>
                    <a:pt x="3674279" y="545306"/>
                    <a:pt x="3660467" y="556259"/>
                  </a:cubicBezTo>
                  <a:cubicBezTo>
                    <a:pt x="3659039" y="553402"/>
                    <a:pt x="3671421" y="547211"/>
                    <a:pt x="3680946" y="541972"/>
                  </a:cubicBezTo>
                  <a:close/>
                  <a:moveTo>
                    <a:pt x="3662849" y="536257"/>
                  </a:moveTo>
                  <a:cubicBezTo>
                    <a:pt x="3659039" y="541019"/>
                    <a:pt x="3632845" y="554831"/>
                    <a:pt x="3626654" y="556736"/>
                  </a:cubicBezTo>
                  <a:cubicBezTo>
                    <a:pt x="3630464" y="551973"/>
                    <a:pt x="3656658" y="538162"/>
                    <a:pt x="3662849" y="536257"/>
                  </a:cubicBezTo>
                  <a:close/>
                  <a:moveTo>
                    <a:pt x="3863350" y="533876"/>
                  </a:moveTo>
                  <a:cubicBezTo>
                    <a:pt x="3865731" y="534829"/>
                    <a:pt x="3861921" y="537686"/>
                    <a:pt x="3857635" y="540067"/>
                  </a:cubicBezTo>
                  <a:cubicBezTo>
                    <a:pt x="3857635" y="541496"/>
                    <a:pt x="3859539" y="541496"/>
                    <a:pt x="3862397" y="540067"/>
                  </a:cubicBezTo>
                  <a:cubicBezTo>
                    <a:pt x="3852396" y="551021"/>
                    <a:pt x="3846681" y="542449"/>
                    <a:pt x="3863350" y="533876"/>
                  </a:cubicBezTo>
                  <a:close/>
                  <a:moveTo>
                    <a:pt x="3849942" y="529920"/>
                  </a:moveTo>
                  <a:lnTo>
                    <a:pt x="3833346" y="539888"/>
                  </a:lnTo>
                  <a:cubicBezTo>
                    <a:pt x="3828822" y="542924"/>
                    <a:pt x="3825250" y="545305"/>
                    <a:pt x="3821916" y="546258"/>
                  </a:cubicBezTo>
                  <a:cubicBezTo>
                    <a:pt x="3821916" y="544353"/>
                    <a:pt x="3827154" y="541020"/>
                    <a:pt x="3827154" y="539115"/>
                  </a:cubicBezTo>
                  <a:cubicBezTo>
                    <a:pt x="3832155" y="537210"/>
                    <a:pt x="3840728" y="533043"/>
                    <a:pt x="3846979" y="530661"/>
                  </a:cubicBezTo>
                  <a:close/>
                  <a:moveTo>
                    <a:pt x="3850491" y="529590"/>
                  </a:moveTo>
                  <a:lnTo>
                    <a:pt x="3850967" y="529590"/>
                  </a:lnTo>
                  <a:lnTo>
                    <a:pt x="3850960" y="529665"/>
                  </a:lnTo>
                  <a:lnTo>
                    <a:pt x="3849942" y="529920"/>
                  </a:lnTo>
                  <a:close/>
                  <a:moveTo>
                    <a:pt x="3853877" y="528935"/>
                  </a:moveTo>
                  <a:cubicBezTo>
                    <a:pt x="3855104" y="529143"/>
                    <a:pt x="3855015" y="530304"/>
                    <a:pt x="3852872" y="532924"/>
                  </a:cubicBezTo>
                  <a:cubicBezTo>
                    <a:pt x="3850015" y="534352"/>
                    <a:pt x="3850134" y="533757"/>
                    <a:pt x="3850670" y="532685"/>
                  </a:cubicBezTo>
                  <a:lnTo>
                    <a:pt x="3850960" y="529665"/>
                  </a:lnTo>
                  <a:close/>
                  <a:moveTo>
                    <a:pt x="4382462" y="522922"/>
                  </a:moveTo>
                  <a:cubicBezTo>
                    <a:pt x="4383891" y="527208"/>
                    <a:pt x="4365317" y="530066"/>
                    <a:pt x="4368651" y="532447"/>
                  </a:cubicBezTo>
                  <a:lnTo>
                    <a:pt x="4368651" y="531971"/>
                  </a:lnTo>
                  <a:cubicBezTo>
                    <a:pt x="4364365" y="534352"/>
                    <a:pt x="4364365" y="531971"/>
                    <a:pt x="4362936" y="531018"/>
                  </a:cubicBezTo>
                  <a:cubicBezTo>
                    <a:pt x="4373890" y="523398"/>
                    <a:pt x="4375319" y="526256"/>
                    <a:pt x="4382462" y="522922"/>
                  </a:cubicBezTo>
                  <a:close/>
                  <a:moveTo>
                    <a:pt x="3693329" y="521494"/>
                  </a:moveTo>
                  <a:cubicBezTo>
                    <a:pt x="3697615" y="520541"/>
                    <a:pt x="3699996" y="525304"/>
                    <a:pt x="3689518" y="531019"/>
                  </a:cubicBezTo>
                  <a:cubicBezTo>
                    <a:pt x="3690471" y="526256"/>
                    <a:pt x="3682851" y="531019"/>
                    <a:pt x="3682375" y="527685"/>
                  </a:cubicBezTo>
                  <a:close/>
                  <a:moveTo>
                    <a:pt x="3688566" y="514826"/>
                  </a:moveTo>
                  <a:cubicBezTo>
                    <a:pt x="3681899" y="518160"/>
                    <a:pt x="3657134" y="526256"/>
                    <a:pt x="3664278" y="530542"/>
                  </a:cubicBezTo>
                  <a:cubicBezTo>
                    <a:pt x="3659991" y="532924"/>
                    <a:pt x="3659991" y="530542"/>
                    <a:pt x="3658563" y="529590"/>
                  </a:cubicBezTo>
                  <a:cubicBezTo>
                    <a:pt x="3652371" y="534352"/>
                    <a:pt x="3646657" y="539115"/>
                    <a:pt x="3638560" y="544353"/>
                  </a:cubicBezTo>
                  <a:cubicBezTo>
                    <a:pt x="3631893" y="545782"/>
                    <a:pt x="3624749" y="547211"/>
                    <a:pt x="3617129" y="549592"/>
                  </a:cubicBezTo>
                  <a:cubicBezTo>
                    <a:pt x="3608080" y="555307"/>
                    <a:pt x="3623320" y="548640"/>
                    <a:pt x="3619986" y="553878"/>
                  </a:cubicBezTo>
                  <a:cubicBezTo>
                    <a:pt x="3604746" y="555307"/>
                    <a:pt x="3608080" y="570071"/>
                    <a:pt x="3602841" y="565308"/>
                  </a:cubicBezTo>
                  <a:lnTo>
                    <a:pt x="3608788" y="565044"/>
                  </a:lnTo>
                  <a:lnTo>
                    <a:pt x="3609806" y="563880"/>
                  </a:lnTo>
                  <a:cubicBezTo>
                    <a:pt x="3612604" y="562094"/>
                    <a:pt x="3616176" y="560546"/>
                    <a:pt x="3619033" y="560070"/>
                  </a:cubicBezTo>
                  <a:lnTo>
                    <a:pt x="3617403" y="562992"/>
                  </a:lnTo>
                  <a:lnTo>
                    <a:pt x="3630464" y="557926"/>
                  </a:lnTo>
                  <a:cubicBezTo>
                    <a:pt x="3644037" y="551616"/>
                    <a:pt x="3659753" y="542448"/>
                    <a:pt x="3670945" y="533400"/>
                  </a:cubicBezTo>
                  <a:cubicBezTo>
                    <a:pt x="3670469" y="538162"/>
                    <a:pt x="3669516" y="536733"/>
                    <a:pt x="3674279" y="538639"/>
                  </a:cubicBezTo>
                  <a:cubicBezTo>
                    <a:pt x="3659039" y="538162"/>
                    <a:pt x="3642370" y="563880"/>
                    <a:pt x="3619034" y="567690"/>
                  </a:cubicBezTo>
                  <a:cubicBezTo>
                    <a:pt x="3567123" y="608171"/>
                    <a:pt x="3478064" y="646271"/>
                    <a:pt x="3426629" y="682466"/>
                  </a:cubicBezTo>
                  <a:cubicBezTo>
                    <a:pt x="3427105" y="679608"/>
                    <a:pt x="3429963" y="676751"/>
                    <a:pt x="3430915" y="673894"/>
                  </a:cubicBezTo>
                  <a:cubicBezTo>
                    <a:pt x="3419485" y="679132"/>
                    <a:pt x="3418533" y="682466"/>
                    <a:pt x="3409960" y="687228"/>
                  </a:cubicBezTo>
                  <a:cubicBezTo>
                    <a:pt x="3397578" y="686276"/>
                    <a:pt x="3359954" y="715803"/>
                    <a:pt x="3346619" y="719137"/>
                  </a:cubicBezTo>
                  <a:cubicBezTo>
                    <a:pt x="3357097" y="714375"/>
                    <a:pt x="3363288" y="709136"/>
                    <a:pt x="3366145" y="703421"/>
                  </a:cubicBezTo>
                  <a:cubicBezTo>
                    <a:pt x="3390434" y="691039"/>
                    <a:pt x="3399006" y="687705"/>
                    <a:pt x="3419962" y="672465"/>
                  </a:cubicBezTo>
                  <a:cubicBezTo>
                    <a:pt x="3415675" y="672941"/>
                    <a:pt x="3414246" y="670560"/>
                    <a:pt x="3406627" y="674370"/>
                  </a:cubicBezTo>
                  <a:cubicBezTo>
                    <a:pt x="3409008" y="671512"/>
                    <a:pt x="3412818" y="670083"/>
                    <a:pt x="3423772" y="662940"/>
                  </a:cubicBezTo>
                  <a:cubicBezTo>
                    <a:pt x="3429963" y="665321"/>
                    <a:pt x="3439964" y="663416"/>
                    <a:pt x="3451394" y="660082"/>
                  </a:cubicBezTo>
                  <a:cubicBezTo>
                    <a:pt x="3463776" y="652938"/>
                    <a:pt x="3469968" y="639127"/>
                    <a:pt x="3482350" y="639127"/>
                  </a:cubicBezTo>
                  <a:cubicBezTo>
                    <a:pt x="3486637" y="634365"/>
                    <a:pt x="3484732" y="631031"/>
                    <a:pt x="3484732" y="627697"/>
                  </a:cubicBezTo>
                  <a:cubicBezTo>
                    <a:pt x="3499495" y="621030"/>
                    <a:pt x="3495209" y="616743"/>
                    <a:pt x="3505686" y="614362"/>
                  </a:cubicBezTo>
                  <a:cubicBezTo>
                    <a:pt x="3504734" y="611505"/>
                    <a:pt x="3500448" y="612457"/>
                    <a:pt x="3492828" y="617220"/>
                  </a:cubicBezTo>
                  <a:cubicBezTo>
                    <a:pt x="3491399" y="613886"/>
                    <a:pt x="3518069" y="603885"/>
                    <a:pt x="3516640" y="600551"/>
                  </a:cubicBezTo>
                  <a:cubicBezTo>
                    <a:pt x="3528070" y="595789"/>
                    <a:pt x="3514259" y="606742"/>
                    <a:pt x="3508068" y="610076"/>
                  </a:cubicBezTo>
                  <a:cubicBezTo>
                    <a:pt x="3512354" y="609600"/>
                    <a:pt x="3513783" y="611981"/>
                    <a:pt x="3521403" y="608171"/>
                  </a:cubicBezTo>
                  <a:cubicBezTo>
                    <a:pt x="3526165" y="605313"/>
                    <a:pt x="3522355" y="603885"/>
                    <a:pt x="3522355" y="601980"/>
                  </a:cubicBezTo>
                  <a:cubicBezTo>
                    <a:pt x="3537119" y="595312"/>
                    <a:pt x="3551883" y="590550"/>
                    <a:pt x="3549977" y="583406"/>
                  </a:cubicBezTo>
                  <a:cubicBezTo>
                    <a:pt x="3571885" y="577215"/>
                    <a:pt x="3590935" y="561975"/>
                    <a:pt x="3609509" y="553402"/>
                  </a:cubicBezTo>
                  <a:cubicBezTo>
                    <a:pt x="3612366" y="549592"/>
                    <a:pt x="3611890" y="548640"/>
                    <a:pt x="3603794" y="552450"/>
                  </a:cubicBezTo>
                  <a:cubicBezTo>
                    <a:pt x="3610938" y="543877"/>
                    <a:pt x="3626654" y="539591"/>
                    <a:pt x="3628559" y="536733"/>
                  </a:cubicBezTo>
                  <a:cubicBezTo>
                    <a:pt x="3632845" y="534352"/>
                    <a:pt x="3632845" y="536733"/>
                    <a:pt x="3634274" y="537686"/>
                  </a:cubicBezTo>
                  <a:cubicBezTo>
                    <a:pt x="3645227" y="530542"/>
                    <a:pt x="3650466" y="531495"/>
                    <a:pt x="3651419" y="526256"/>
                  </a:cubicBezTo>
                  <a:cubicBezTo>
                    <a:pt x="3659515" y="527208"/>
                    <a:pt x="3679517" y="514826"/>
                    <a:pt x="3688566" y="514826"/>
                  </a:cubicBezTo>
                  <a:close/>
                  <a:moveTo>
                    <a:pt x="3904307" y="505777"/>
                  </a:moveTo>
                  <a:cubicBezTo>
                    <a:pt x="3902879" y="508158"/>
                    <a:pt x="3898592" y="514350"/>
                    <a:pt x="3910022" y="506730"/>
                  </a:cubicBezTo>
                  <a:cubicBezTo>
                    <a:pt x="3912880" y="506730"/>
                    <a:pt x="3897640" y="517207"/>
                    <a:pt x="3908594" y="511968"/>
                  </a:cubicBezTo>
                  <a:cubicBezTo>
                    <a:pt x="3899069" y="522922"/>
                    <a:pt x="3897640" y="511968"/>
                    <a:pt x="3886210" y="523398"/>
                  </a:cubicBezTo>
                  <a:cubicBezTo>
                    <a:pt x="3886686" y="518636"/>
                    <a:pt x="3897164" y="511968"/>
                    <a:pt x="3904307" y="505777"/>
                  </a:cubicBezTo>
                  <a:close/>
                  <a:moveTo>
                    <a:pt x="3773815" y="493871"/>
                  </a:moveTo>
                  <a:cubicBezTo>
                    <a:pt x="3768100" y="502444"/>
                    <a:pt x="3761433" y="503872"/>
                    <a:pt x="3746669" y="513397"/>
                  </a:cubicBezTo>
                  <a:cubicBezTo>
                    <a:pt x="3736668" y="517207"/>
                    <a:pt x="3765243" y="501967"/>
                    <a:pt x="3758575" y="501015"/>
                  </a:cubicBezTo>
                  <a:cubicBezTo>
                    <a:pt x="3764766" y="497205"/>
                    <a:pt x="3767148" y="498157"/>
                    <a:pt x="3773815" y="493871"/>
                  </a:cubicBezTo>
                  <a:close/>
                  <a:moveTo>
                    <a:pt x="4461044" y="491966"/>
                  </a:moveTo>
                  <a:lnTo>
                    <a:pt x="4462949" y="495300"/>
                  </a:lnTo>
                  <a:cubicBezTo>
                    <a:pt x="4454852" y="500539"/>
                    <a:pt x="4449137" y="502920"/>
                    <a:pt x="4444375" y="504348"/>
                  </a:cubicBezTo>
                  <a:cubicBezTo>
                    <a:pt x="4449613" y="499586"/>
                    <a:pt x="4452948" y="493395"/>
                    <a:pt x="4461044" y="491966"/>
                  </a:cubicBezTo>
                  <a:close/>
                  <a:moveTo>
                    <a:pt x="3928596" y="481965"/>
                  </a:moveTo>
                  <a:cubicBezTo>
                    <a:pt x="3910022" y="497205"/>
                    <a:pt x="3897163" y="496253"/>
                    <a:pt x="3878113" y="511016"/>
                  </a:cubicBezTo>
                  <a:cubicBezTo>
                    <a:pt x="3882399" y="501491"/>
                    <a:pt x="3915737" y="489109"/>
                    <a:pt x="3928596" y="481965"/>
                  </a:cubicBezTo>
                  <a:close/>
                  <a:moveTo>
                    <a:pt x="3730952" y="480536"/>
                  </a:moveTo>
                  <a:cubicBezTo>
                    <a:pt x="3729047" y="484822"/>
                    <a:pt x="3718570" y="490537"/>
                    <a:pt x="3707140" y="497205"/>
                  </a:cubicBezTo>
                  <a:cubicBezTo>
                    <a:pt x="3716189" y="490061"/>
                    <a:pt x="3719046" y="485299"/>
                    <a:pt x="3730952" y="480536"/>
                  </a:cubicBezTo>
                  <a:close/>
                  <a:moveTo>
                    <a:pt x="3871922" y="454818"/>
                  </a:moveTo>
                  <a:cubicBezTo>
                    <a:pt x="3876209" y="460057"/>
                    <a:pt x="3832870" y="481964"/>
                    <a:pt x="3825726" y="482917"/>
                  </a:cubicBezTo>
                  <a:cubicBezTo>
                    <a:pt x="3844300" y="468153"/>
                    <a:pt x="3853349" y="470534"/>
                    <a:pt x="3871922" y="454818"/>
                  </a:cubicBezTo>
                  <a:close/>
                  <a:moveTo>
                    <a:pt x="4002415" y="451009"/>
                  </a:moveTo>
                  <a:cubicBezTo>
                    <a:pt x="3996224" y="458153"/>
                    <a:pt x="4000986" y="455771"/>
                    <a:pt x="3998605" y="460534"/>
                  </a:cubicBezTo>
                  <a:lnTo>
                    <a:pt x="3987651" y="466725"/>
                  </a:lnTo>
                  <a:cubicBezTo>
                    <a:pt x="3987651" y="466725"/>
                    <a:pt x="3993842" y="461963"/>
                    <a:pt x="3997652" y="459582"/>
                  </a:cubicBezTo>
                  <a:cubicBezTo>
                    <a:pt x="3992414" y="457676"/>
                    <a:pt x="3961457" y="477203"/>
                    <a:pt x="3962410" y="481489"/>
                  </a:cubicBezTo>
                  <a:lnTo>
                    <a:pt x="3962410" y="481013"/>
                  </a:lnTo>
                  <a:cubicBezTo>
                    <a:pt x="3958600" y="481013"/>
                    <a:pt x="3950027" y="485775"/>
                    <a:pt x="3949075" y="482918"/>
                  </a:cubicBezTo>
                  <a:cubicBezTo>
                    <a:pt x="3974316" y="467678"/>
                    <a:pt x="3983841" y="463391"/>
                    <a:pt x="4002415" y="451009"/>
                  </a:cubicBezTo>
                  <a:close/>
                  <a:moveTo>
                    <a:pt x="4512002" y="441007"/>
                  </a:moveTo>
                  <a:cubicBezTo>
                    <a:pt x="4506287" y="447674"/>
                    <a:pt x="4489618" y="456723"/>
                    <a:pt x="4473902" y="465772"/>
                  </a:cubicBezTo>
                  <a:cubicBezTo>
                    <a:pt x="4470091" y="465772"/>
                    <a:pt x="4498667" y="448627"/>
                    <a:pt x="4512002" y="441007"/>
                  </a:cubicBezTo>
                  <a:close/>
                  <a:moveTo>
                    <a:pt x="3798580" y="439578"/>
                  </a:moveTo>
                  <a:cubicBezTo>
                    <a:pt x="3798580" y="439578"/>
                    <a:pt x="3800485" y="441007"/>
                    <a:pt x="3803342" y="439578"/>
                  </a:cubicBezTo>
                  <a:cubicBezTo>
                    <a:pt x="3792389" y="450056"/>
                    <a:pt x="3776196" y="456247"/>
                    <a:pt x="3762861" y="461009"/>
                  </a:cubicBezTo>
                  <a:cubicBezTo>
                    <a:pt x="3770005" y="453865"/>
                    <a:pt x="3785721" y="449103"/>
                    <a:pt x="3798580" y="439578"/>
                  </a:cubicBezTo>
                  <a:close/>
                  <a:moveTo>
                    <a:pt x="4573914" y="421005"/>
                  </a:moveTo>
                  <a:cubicBezTo>
                    <a:pt x="4568200" y="427196"/>
                    <a:pt x="4564866" y="432911"/>
                    <a:pt x="4552007" y="441008"/>
                  </a:cubicBezTo>
                  <a:cubicBezTo>
                    <a:pt x="4555817" y="435292"/>
                    <a:pt x="4557246" y="430054"/>
                    <a:pt x="4573914" y="421005"/>
                  </a:cubicBezTo>
                  <a:close/>
                  <a:moveTo>
                    <a:pt x="4059535" y="411271"/>
                  </a:moveTo>
                  <a:cubicBezTo>
                    <a:pt x="4060993" y="411271"/>
                    <a:pt x="4060993" y="412551"/>
                    <a:pt x="4058612" y="415766"/>
                  </a:cubicBezTo>
                  <a:cubicBezTo>
                    <a:pt x="4051468" y="414337"/>
                    <a:pt x="4042896" y="425767"/>
                    <a:pt x="4031942" y="428148"/>
                  </a:cubicBezTo>
                  <a:cubicBezTo>
                    <a:pt x="4037657" y="422790"/>
                    <a:pt x="4055159" y="411271"/>
                    <a:pt x="4059535" y="411271"/>
                  </a:cubicBezTo>
                  <a:close/>
                  <a:moveTo>
                    <a:pt x="4591535" y="403383"/>
                  </a:moveTo>
                  <a:cubicBezTo>
                    <a:pt x="4597251" y="401002"/>
                    <a:pt x="4591059" y="405765"/>
                    <a:pt x="4593440" y="406717"/>
                  </a:cubicBezTo>
                  <a:lnTo>
                    <a:pt x="4593917" y="406717"/>
                  </a:lnTo>
                  <a:cubicBezTo>
                    <a:pt x="4586773" y="410051"/>
                    <a:pt x="4581534" y="414813"/>
                    <a:pt x="4587249" y="411956"/>
                  </a:cubicBezTo>
                  <a:cubicBezTo>
                    <a:pt x="4568675" y="423386"/>
                    <a:pt x="4563913" y="422910"/>
                    <a:pt x="4580106" y="408622"/>
                  </a:cubicBezTo>
                  <a:cubicBezTo>
                    <a:pt x="4583916" y="406241"/>
                    <a:pt x="4590107" y="408622"/>
                    <a:pt x="4591535" y="403383"/>
                  </a:cubicBezTo>
                  <a:close/>
                  <a:moveTo>
                    <a:pt x="4043849" y="392430"/>
                  </a:moveTo>
                  <a:cubicBezTo>
                    <a:pt x="4034324" y="401955"/>
                    <a:pt x="4015750" y="410527"/>
                    <a:pt x="4000510" y="417195"/>
                  </a:cubicBezTo>
                  <a:cubicBezTo>
                    <a:pt x="4011464" y="409099"/>
                    <a:pt x="4025275" y="404812"/>
                    <a:pt x="4043849" y="392430"/>
                  </a:cubicBezTo>
                  <a:close/>
                  <a:moveTo>
                    <a:pt x="4618206" y="391477"/>
                  </a:moveTo>
                  <a:cubicBezTo>
                    <a:pt x="4616301" y="395287"/>
                    <a:pt x="4604394" y="403383"/>
                    <a:pt x="4597251" y="404812"/>
                  </a:cubicBezTo>
                  <a:cubicBezTo>
                    <a:pt x="4597251" y="401955"/>
                    <a:pt x="4610110" y="396239"/>
                    <a:pt x="4609633" y="393382"/>
                  </a:cubicBezTo>
                  <a:cubicBezTo>
                    <a:pt x="4612491" y="391477"/>
                    <a:pt x="4613443" y="391953"/>
                    <a:pt x="4613920" y="392430"/>
                  </a:cubicBezTo>
                  <a:cubicBezTo>
                    <a:pt x="4613920" y="393858"/>
                    <a:pt x="4615825" y="392430"/>
                    <a:pt x="4618206" y="391477"/>
                  </a:cubicBezTo>
                  <a:close/>
                  <a:moveTo>
                    <a:pt x="3955980" y="386000"/>
                  </a:moveTo>
                  <a:cubicBezTo>
                    <a:pt x="3956694" y="386715"/>
                    <a:pt x="3956933" y="387905"/>
                    <a:pt x="3957647" y="388620"/>
                  </a:cubicBezTo>
                  <a:cubicBezTo>
                    <a:pt x="3947646" y="393858"/>
                    <a:pt x="3928119" y="410527"/>
                    <a:pt x="3927167" y="402907"/>
                  </a:cubicBezTo>
                  <a:cubicBezTo>
                    <a:pt x="3939073" y="397192"/>
                    <a:pt x="3955266" y="392906"/>
                    <a:pt x="3951455" y="386715"/>
                  </a:cubicBezTo>
                  <a:lnTo>
                    <a:pt x="3951455" y="386238"/>
                  </a:lnTo>
                  <a:cubicBezTo>
                    <a:pt x="3954075" y="385047"/>
                    <a:pt x="3955265" y="385286"/>
                    <a:pt x="3955980" y="386000"/>
                  </a:cubicBezTo>
                  <a:close/>
                  <a:moveTo>
                    <a:pt x="4078138" y="385763"/>
                  </a:moveTo>
                  <a:cubicBezTo>
                    <a:pt x="4096712" y="380524"/>
                    <a:pt x="4045277" y="409575"/>
                    <a:pt x="4045277" y="403384"/>
                  </a:cubicBezTo>
                  <a:lnTo>
                    <a:pt x="4045277" y="402907"/>
                  </a:lnTo>
                  <a:cubicBezTo>
                    <a:pt x="4053850" y="401003"/>
                    <a:pt x="4069089" y="391954"/>
                    <a:pt x="4079567" y="387667"/>
                  </a:cubicBezTo>
                  <a:close/>
                  <a:moveTo>
                    <a:pt x="4104808" y="380524"/>
                  </a:moveTo>
                  <a:cubicBezTo>
                    <a:pt x="4103379" y="388144"/>
                    <a:pt x="4085758" y="394811"/>
                    <a:pt x="4070042" y="403384"/>
                  </a:cubicBezTo>
                  <a:cubicBezTo>
                    <a:pt x="4063375" y="404813"/>
                    <a:pt x="4097664" y="386239"/>
                    <a:pt x="4104808" y="380524"/>
                  </a:cubicBezTo>
                  <a:close/>
                  <a:moveTo>
                    <a:pt x="3980984" y="378619"/>
                  </a:moveTo>
                  <a:cubicBezTo>
                    <a:pt x="3970506" y="386715"/>
                    <a:pt x="3952885" y="401479"/>
                    <a:pt x="3935264" y="407194"/>
                  </a:cubicBezTo>
                  <a:cubicBezTo>
                    <a:pt x="3945742" y="398621"/>
                    <a:pt x="3967649" y="387668"/>
                    <a:pt x="3980984" y="378619"/>
                  </a:cubicBezTo>
                  <a:close/>
                  <a:moveTo>
                    <a:pt x="4144337" y="373380"/>
                  </a:moveTo>
                  <a:cubicBezTo>
                    <a:pt x="4130049" y="385286"/>
                    <a:pt x="4101475" y="391001"/>
                    <a:pt x="4075757" y="404336"/>
                  </a:cubicBezTo>
                  <a:cubicBezTo>
                    <a:pt x="4095283" y="390525"/>
                    <a:pt x="4128144" y="378143"/>
                    <a:pt x="4144337" y="373380"/>
                  </a:cubicBezTo>
                  <a:close/>
                  <a:moveTo>
                    <a:pt x="4102903" y="370046"/>
                  </a:moveTo>
                  <a:cubicBezTo>
                    <a:pt x="4102903" y="374808"/>
                    <a:pt x="4101474" y="373380"/>
                    <a:pt x="4106237" y="375285"/>
                  </a:cubicBezTo>
                  <a:cubicBezTo>
                    <a:pt x="4097664" y="379571"/>
                    <a:pt x="4094331" y="377190"/>
                    <a:pt x="4085758" y="381476"/>
                  </a:cubicBezTo>
                  <a:cubicBezTo>
                    <a:pt x="4085758" y="381476"/>
                    <a:pt x="4098141" y="373856"/>
                    <a:pt x="4102903" y="370046"/>
                  </a:cubicBezTo>
                  <a:close/>
                  <a:moveTo>
                    <a:pt x="3926692" y="370046"/>
                  </a:moveTo>
                  <a:lnTo>
                    <a:pt x="3929549" y="374332"/>
                  </a:lnTo>
                  <a:cubicBezTo>
                    <a:pt x="3929073" y="370522"/>
                    <a:pt x="3905260" y="381952"/>
                    <a:pt x="3918119" y="379571"/>
                  </a:cubicBezTo>
                  <a:cubicBezTo>
                    <a:pt x="3914785" y="386239"/>
                    <a:pt x="3907642" y="382428"/>
                    <a:pt x="3899069" y="388620"/>
                  </a:cubicBezTo>
                  <a:cubicBezTo>
                    <a:pt x="3903831" y="383381"/>
                    <a:pt x="3913833" y="377190"/>
                    <a:pt x="3926692" y="370046"/>
                  </a:cubicBezTo>
                  <a:close/>
                  <a:moveTo>
                    <a:pt x="4095760" y="366712"/>
                  </a:moveTo>
                  <a:cubicBezTo>
                    <a:pt x="4100046" y="370046"/>
                    <a:pt x="4074329" y="380999"/>
                    <a:pt x="4064804" y="387667"/>
                  </a:cubicBezTo>
                  <a:cubicBezTo>
                    <a:pt x="4060518" y="389096"/>
                    <a:pt x="4060994" y="384333"/>
                    <a:pt x="4051945" y="390525"/>
                  </a:cubicBezTo>
                  <a:cubicBezTo>
                    <a:pt x="4057184" y="386238"/>
                    <a:pt x="4055279" y="383857"/>
                    <a:pt x="4064328" y="379094"/>
                  </a:cubicBezTo>
                  <a:cubicBezTo>
                    <a:pt x="4065280" y="385286"/>
                    <a:pt x="4082425" y="374332"/>
                    <a:pt x="4095760" y="366712"/>
                  </a:cubicBezTo>
                  <a:close/>
                  <a:moveTo>
                    <a:pt x="4037657" y="352425"/>
                  </a:moveTo>
                  <a:cubicBezTo>
                    <a:pt x="4035276" y="354806"/>
                    <a:pt x="4035276" y="357187"/>
                    <a:pt x="4036704" y="358616"/>
                  </a:cubicBezTo>
                  <a:cubicBezTo>
                    <a:pt x="4004796" y="370999"/>
                    <a:pt x="3998605" y="384334"/>
                    <a:pt x="3974792" y="400050"/>
                  </a:cubicBezTo>
                  <a:cubicBezTo>
                    <a:pt x="3970506" y="402431"/>
                    <a:pt x="3970506" y="400050"/>
                    <a:pt x="3969077" y="399097"/>
                  </a:cubicBezTo>
                  <a:cubicBezTo>
                    <a:pt x="3980983" y="393383"/>
                    <a:pt x="3990984" y="381952"/>
                    <a:pt x="3984317" y="384334"/>
                  </a:cubicBezTo>
                  <a:cubicBezTo>
                    <a:pt x="4000033" y="371951"/>
                    <a:pt x="4018131" y="365760"/>
                    <a:pt x="4037657" y="352425"/>
                  </a:cubicBezTo>
                  <a:close/>
                  <a:moveTo>
                    <a:pt x="4047521" y="350880"/>
                  </a:moveTo>
                  <a:lnTo>
                    <a:pt x="4046706" y="351472"/>
                  </a:lnTo>
                  <a:lnTo>
                    <a:pt x="4046230" y="351472"/>
                  </a:lnTo>
                  <a:close/>
                  <a:moveTo>
                    <a:pt x="4119096" y="349091"/>
                  </a:moveTo>
                  <a:cubicBezTo>
                    <a:pt x="4117191" y="352425"/>
                    <a:pt x="4111475" y="356711"/>
                    <a:pt x="4102427" y="361474"/>
                  </a:cubicBezTo>
                  <a:cubicBezTo>
                    <a:pt x="4104332" y="356711"/>
                    <a:pt x="4113381" y="348139"/>
                    <a:pt x="4119096" y="349091"/>
                  </a:cubicBezTo>
                  <a:close/>
                  <a:moveTo>
                    <a:pt x="4006224" y="342424"/>
                  </a:moveTo>
                  <a:cubicBezTo>
                    <a:pt x="4018607" y="340042"/>
                    <a:pt x="3991461" y="357187"/>
                    <a:pt x="4011463" y="350996"/>
                  </a:cubicBezTo>
                  <a:lnTo>
                    <a:pt x="4011939" y="350996"/>
                  </a:lnTo>
                  <a:cubicBezTo>
                    <a:pt x="4001462" y="358140"/>
                    <a:pt x="4005272" y="350044"/>
                    <a:pt x="3992413" y="359092"/>
                  </a:cubicBezTo>
                  <a:cubicBezTo>
                    <a:pt x="3993842" y="354330"/>
                    <a:pt x="4008129" y="346710"/>
                    <a:pt x="4006224" y="342424"/>
                  </a:cubicBezTo>
                  <a:close/>
                  <a:moveTo>
                    <a:pt x="4041832" y="338591"/>
                  </a:moveTo>
                  <a:cubicBezTo>
                    <a:pt x="4043968" y="337899"/>
                    <a:pt x="4045159" y="338018"/>
                    <a:pt x="4044325" y="339566"/>
                  </a:cubicBezTo>
                  <a:lnTo>
                    <a:pt x="4026227" y="350043"/>
                  </a:lnTo>
                  <a:cubicBezTo>
                    <a:pt x="4020512" y="350043"/>
                    <a:pt x="4035425" y="340667"/>
                    <a:pt x="4041832" y="338591"/>
                  </a:cubicBezTo>
                  <a:close/>
                  <a:moveTo>
                    <a:pt x="4071234" y="336470"/>
                  </a:moveTo>
                  <a:cubicBezTo>
                    <a:pt x="4071948" y="337185"/>
                    <a:pt x="4072186" y="338375"/>
                    <a:pt x="4072900" y="339090"/>
                  </a:cubicBezTo>
                  <a:cubicBezTo>
                    <a:pt x="4065756" y="342423"/>
                    <a:pt x="4061470" y="344447"/>
                    <a:pt x="4057779" y="346174"/>
                  </a:cubicBezTo>
                  <a:lnTo>
                    <a:pt x="4047521" y="350880"/>
                  </a:lnTo>
                  <a:lnTo>
                    <a:pt x="4057601" y="343554"/>
                  </a:lnTo>
                  <a:cubicBezTo>
                    <a:pt x="4063137" y="341709"/>
                    <a:pt x="4068376" y="340042"/>
                    <a:pt x="4066709" y="336708"/>
                  </a:cubicBezTo>
                  <a:cubicBezTo>
                    <a:pt x="4069329" y="335517"/>
                    <a:pt x="4070519" y="335756"/>
                    <a:pt x="4071234" y="336470"/>
                  </a:cubicBezTo>
                  <a:close/>
                  <a:moveTo>
                    <a:pt x="4185414" y="335280"/>
                  </a:moveTo>
                  <a:cubicBezTo>
                    <a:pt x="4188272" y="334685"/>
                    <a:pt x="4189819" y="335518"/>
                    <a:pt x="4190057" y="337661"/>
                  </a:cubicBezTo>
                  <a:cubicBezTo>
                    <a:pt x="4170531" y="346710"/>
                    <a:pt x="4172912" y="345758"/>
                    <a:pt x="4154338" y="358140"/>
                  </a:cubicBezTo>
                  <a:lnTo>
                    <a:pt x="4152433" y="354806"/>
                  </a:lnTo>
                  <a:cubicBezTo>
                    <a:pt x="4144337" y="360045"/>
                    <a:pt x="4138622" y="362426"/>
                    <a:pt x="4133859" y="364331"/>
                  </a:cubicBezTo>
                  <a:cubicBezTo>
                    <a:pt x="4137670" y="365760"/>
                    <a:pt x="4141003" y="365284"/>
                    <a:pt x="4133859" y="371475"/>
                  </a:cubicBezTo>
                  <a:cubicBezTo>
                    <a:pt x="4133859" y="374809"/>
                    <a:pt x="4150052" y="361474"/>
                    <a:pt x="4146718" y="368618"/>
                  </a:cubicBezTo>
                  <a:lnTo>
                    <a:pt x="4122906" y="377666"/>
                  </a:lnTo>
                  <a:cubicBezTo>
                    <a:pt x="4137670" y="367189"/>
                    <a:pt x="4127668" y="370046"/>
                    <a:pt x="4121953" y="368141"/>
                  </a:cubicBezTo>
                  <a:cubicBezTo>
                    <a:pt x="4130049" y="366236"/>
                    <a:pt x="4131002" y="362903"/>
                    <a:pt x="4140051" y="357664"/>
                  </a:cubicBezTo>
                  <a:cubicBezTo>
                    <a:pt x="4140051" y="351949"/>
                    <a:pt x="4124335" y="362426"/>
                    <a:pt x="4112904" y="369094"/>
                  </a:cubicBezTo>
                  <a:lnTo>
                    <a:pt x="4111952" y="369094"/>
                  </a:lnTo>
                  <a:cubicBezTo>
                    <a:pt x="4113857" y="361950"/>
                    <a:pt x="4135288" y="355759"/>
                    <a:pt x="4144813" y="351473"/>
                  </a:cubicBezTo>
                  <a:cubicBezTo>
                    <a:pt x="4143385" y="353378"/>
                    <a:pt x="4142432" y="355283"/>
                    <a:pt x="4143385" y="356711"/>
                  </a:cubicBezTo>
                  <a:cubicBezTo>
                    <a:pt x="4156243" y="345758"/>
                    <a:pt x="4154815" y="353378"/>
                    <a:pt x="4167197" y="347663"/>
                  </a:cubicBezTo>
                  <a:cubicBezTo>
                    <a:pt x="4171007" y="345281"/>
                    <a:pt x="4168149" y="344329"/>
                    <a:pt x="4172912" y="341471"/>
                  </a:cubicBezTo>
                  <a:cubicBezTo>
                    <a:pt x="4178389" y="337899"/>
                    <a:pt x="4182557" y="335875"/>
                    <a:pt x="4185414" y="335280"/>
                  </a:cubicBezTo>
                  <a:close/>
                  <a:moveTo>
                    <a:pt x="4206080" y="325773"/>
                  </a:moveTo>
                  <a:lnTo>
                    <a:pt x="4203869" y="327481"/>
                  </a:lnTo>
                  <a:cubicBezTo>
                    <a:pt x="4197440" y="329326"/>
                    <a:pt x="4189820" y="330517"/>
                    <a:pt x="4183390" y="333851"/>
                  </a:cubicBezTo>
                  <a:cubicBezTo>
                    <a:pt x="4187677" y="328850"/>
                    <a:pt x="4192797" y="326707"/>
                    <a:pt x="4197321" y="325873"/>
                  </a:cubicBezTo>
                  <a:close/>
                  <a:moveTo>
                    <a:pt x="4210251" y="322552"/>
                  </a:moveTo>
                  <a:lnTo>
                    <a:pt x="4207679" y="325755"/>
                  </a:lnTo>
                  <a:lnTo>
                    <a:pt x="4206080" y="325773"/>
                  </a:lnTo>
                  <a:close/>
                  <a:moveTo>
                    <a:pt x="4736792" y="321945"/>
                  </a:moveTo>
                  <a:cubicBezTo>
                    <a:pt x="4736792" y="325755"/>
                    <a:pt x="4725838" y="334327"/>
                    <a:pt x="4716789" y="336709"/>
                  </a:cubicBezTo>
                  <a:lnTo>
                    <a:pt x="4716313" y="336232"/>
                  </a:lnTo>
                  <a:cubicBezTo>
                    <a:pt x="4716313" y="336232"/>
                    <a:pt x="4719647" y="333375"/>
                    <a:pt x="4720123" y="334327"/>
                  </a:cubicBezTo>
                  <a:cubicBezTo>
                    <a:pt x="4723933" y="330518"/>
                    <a:pt x="4724886" y="327660"/>
                    <a:pt x="4736792" y="321945"/>
                  </a:cubicBezTo>
                  <a:close/>
                  <a:moveTo>
                    <a:pt x="4184819" y="320992"/>
                  </a:moveTo>
                  <a:cubicBezTo>
                    <a:pt x="4179580" y="326707"/>
                    <a:pt x="4171484" y="329088"/>
                    <a:pt x="4180533" y="329565"/>
                  </a:cubicBezTo>
                  <a:cubicBezTo>
                    <a:pt x="4172913" y="330517"/>
                    <a:pt x="4158149" y="339566"/>
                    <a:pt x="4143385" y="348138"/>
                  </a:cubicBezTo>
                  <a:lnTo>
                    <a:pt x="4142909" y="348138"/>
                  </a:lnTo>
                  <a:cubicBezTo>
                    <a:pt x="4151482" y="340042"/>
                    <a:pt x="4173865" y="322897"/>
                    <a:pt x="4184819" y="320992"/>
                  </a:cubicBezTo>
                  <a:close/>
                  <a:moveTo>
                    <a:pt x="4104332" y="318611"/>
                  </a:moveTo>
                  <a:cubicBezTo>
                    <a:pt x="4116238" y="313372"/>
                    <a:pt x="4097664" y="324802"/>
                    <a:pt x="4099094" y="325755"/>
                  </a:cubicBezTo>
                  <a:cubicBezTo>
                    <a:pt x="4092902" y="327660"/>
                    <a:pt x="4089568" y="326707"/>
                    <a:pt x="4079091" y="332898"/>
                  </a:cubicBezTo>
                  <a:cubicBezTo>
                    <a:pt x="4076233" y="331470"/>
                    <a:pt x="4079567" y="328612"/>
                    <a:pt x="4080043" y="326707"/>
                  </a:cubicBezTo>
                  <a:cubicBezTo>
                    <a:pt x="4088616" y="322421"/>
                    <a:pt x="4090997" y="330517"/>
                    <a:pt x="4104332" y="318611"/>
                  </a:cubicBezTo>
                  <a:close/>
                  <a:moveTo>
                    <a:pt x="4217204" y="317182"/>
                  </a:moveTo>
                  <a:lnTo>
                    <a:pt x="4210251" y="322552"/>
                  </a:lnTo>
                  <a:lnTo>
                    <a:pt x="4210835" y="321825"/>
                  </a:lnTo>
                  <a:cubicBezTo>
                    <a:pt x="4211847" y="320516"/>
                    <a:pt x="4213394" y="319087"/>
                    <a:pt x="4217204" y="317182"/>
                  </a:cubicBezTo>
                  <a:close/>
                  <a:moveTo>
                    <a:pt x="4747674" y="311453"/>
                  </a:moveTo>
                  <a:lnTo>
                    <a:pt x="4745841" y="313372"/>
                  </a:lnTo>
                  <a:lnTo>
                    <a:pt x="4745365" y="312896"/>
                  </a:lnTo>
                  <a:close/>
                  <a:moveTo>
                    <a:pt x="4129574" y="303847"/>
                  </a:moveTo>
                  <a:cubicBezTo>
                    <a:pt x="4129097" y="304323"/>
                    <a:pt x="4100522" y="319563"/>
                    <a:pt x="4098141" y="316229"/>
                  </a:cubicBezTo>
                  <a:cubicBezTo>
                    <a:pt x="4108142" y="312420"/>
                    <a:pt x="4110524" y="312420"/>
                    <a:pt x="4120525" y="304800"/>
                  </a:cubicBezTo>
                  <a:cubicBezTo>
                    <a:pt x="4121477" y="306705"/>
                    <a:pt x="4124811" y="306228"/>
                    <a:pt x="4129574" y="303847"/>
                  </a:cubicBezTo>
                  <a:close/>
                  <a:moveTo>
                    <a:pt x="4763955" y="290860"/>
                  </a:moveTo>
                  <a:lnTo>
                    <a:pt x="4767748" y="297656"/>
                  </a:lnTo>
                  <a:lnTo>
                    <a:pt x="4767712" y="297677"/>
                  </a:lnTo>
                  <a:close/>
                  <a:moveTo>
                    <a:pt x="4228762" y="267329"/>
                  </a:moveTo>
                  <a:lnTo>
                    <a:pt x="4221549" y="272832"/>
                  </a:lnTo>
                  <a:cubicBezTo>
                    <a:pt x="4216847" y="275272"/>
                    <a:pt x="4211251" y="277892"/>
                    <a:pt x="4208155" y="280035"/>
                  </a:cubicBezTo>
                  <a:cubicBezTo>
                    <a:pt x="4209584" y="277654"/>
                    <a:pt x="4211488" y="275749"/>
                    <a:pt x="4206726" y="278130"/>
                  </a:cubicBezTo>
                  <a:cubicBezTo>
                    <a:pt x="4207203" y="276463"/>
                    <a:pt x="4210894" y="274915"/>
                    <a:pt x="4215418" y="273189"/>
                  </a:cubicBezTo>
                  <a:close/>
                  <a:moveTo>
                    <a:pt x="4229586" y="266700"/>
                  </a:moveTo>
                  <a:lnTo>
                    <a:pt x="4229110" y="267176"/>
                  </a:lnTo>
                  <a:lnTo>
                    <a:pt x="4228762" y="267329"/>
                  </a:lnTo>
                  <a:close/>
                  <a:moveTo>
                    <a:pt x="4293791" y="261744"/>
                  </a:moveTo>
                  <a:cubicBezTo>
                    <a:pt x="4299357" y="259854"/>
                    <a:pt x="4302453" y="259913"/>
                    <a:pt x="4300547" y="263366"/>
                  </a:cubicBezTo>
                  <a:cubicBezTo>
                    <a:pt x="4296261" y="265747"/>
                    <a:pt x="4296261" y="263366"/>
                    <a:pt x="4294832" y="262414"/>
                  </a:cubicBezTo>
                  <a:cubicBezTo>
                    <a:pt x="4281974" y="272891"/>
                    <a:pt x="4258161" y="280511"/>
                    <a:pt x="4245303" y="292417"/>
                  </a:cubicBezTo>
                  <a:cubicBezTo>
                    <a:pt x="4238159" y="290631"/>
                    <a:pt x="4277093" y="267414"/>
                    <a:pt x="4293791" y="261744"/>
                  </a:cubicBezTo>
                  <a:close/>
                  <a:moveTo>
                    <a:pt x="4140909" y="259585"/>
                  </a:moveTo>
                  <a:lnTo>
                    <a:pt x="4140884" y="259616"/>
                  </a:lnTo>
                  <a:lnTo>
                    <a:pt x="4140597" y="259750"/>
                  </a:lnTo>
                  <a:close/>
                  <a:moveTo>
                    <a:pt x="4183390" y="256699"/>
                  </a:moveTo>
                  <a:cubicBezTo>
                    <a:pt x="4177675" y="259556"/>
                    <a:pt x="4178151" y="255270"/>
                    <a:pt x="4167673" y="262890"/>
                  </a:cubicBezTo>
                  <a:lnTo>
                    <a:pt x="4169578" y="266224"/>
                  </a:lnTo>
                  <a:cubicBezTo>
                    <a:pt x="4174817" y="262890"/>
                    <a:pt x="4183390" y="258604"/>
                    <a:pt x="4183390" y="256699"/>
                  </a:cubicBezTo>
                  <a:close/>
                  <a:moveTo>
                    <a:pt x="4245302" y="222885"/>
                  </a:moveTo>
                  <a:cubicBezTo>
                    <a:pt x="4223394" y="229076"/>
                    <a:pt x="4210536" y="243364"/>
                    <a:pt x="4201011" y="253841"/>
                  </a:cubicBezTo>
                  <a:lnTo>
                    <a:pt x="4201011" y="254318"/>
                  </a:lnTo>
                  <a:cubicBezTo>
                    <a:pt x="4220537" y="245745"/>
                    <a:pt x="4221013" y="234791"/>
                    <a:pt x="4231491" y="232410"/>
                  </a:cubicBezTo>
                  <a:cubicBezTo>
                    <a:pt x="4232920" y="233363"/>
                    <a:pt x="4217680" y="243364"/>
                    <a:pt x="4230062" y="237649"/>
                  </a:cubicBezTo>
                  <a:cubicBezTo>
                    <a:pt x="4231015" y="232886"/>
                    <a:pt x="4241969" y="231458"/>
                    <a:pt x="4248160" y="227171"/>
                  </a:cubicBezTo>
                  <a:close/>
                  <a:moveTo>
                    <a:pt x="4211488" y="205740"/>
                  </a:moveTo>
                  <a:cubicBezTo>
                    <a:pt x="4211964" y="211931"/>
                    <a:pt x="4182913" y="221933"/>
                    <a:pt x="4180056" y="226219"/>
                  </a:cubicBezTo>
                  <a:cubicBezTo>
                    <a:pt x="4182437" y="228600"/>
                    <a:pt x="4193867" y="221456"/>
                    <a:pt x="4203392" y="216218"/>
                  </a:cubicBezTo>
                  <a:cubicBezTo>
                    <a:pt x="4201487" y="218599"/>
                    <a:pt x="4199582" y="222409"/>
                    <a:pt x="4205297" y="219551"/>
                  </a:cubicBezTo>
                  <a:cubicBezTo>
                    <a:pt x="4191962" y="233363"/>
                    <a:pt x="4173388" y="233363"/>
                    <a:pt x="4150528" y="250031"/>
                  </a:cubicBezTo>
                  <a:cubicBezTo>
                    <a:pt x="4165292" y="243840"/>
                    <a:pt x="4168626" y="245269"/>
                    <a:pt x="4193390" y="231934"/>
                  </a:cubicBezTo>
                  <a:lnTo>
                    <a:pt x="4140909" y="259585"/>
                  </a:lnTo>
                  <a:lnTo>
                    <a:pt x="4147194" y="251936"/>
                  </a:lnTo>
                  <a:cubicBezTo>
                    <a:pt x="4136717" y="257651"/>
                    <a:pt x="4129097" y="262414"/>
                    <a:pt x="4126715" y="266224"/>
                  </a:cubicBezTo>
                  <a:lnTo>
                    <a:pt x="4140597" y="259750"/>
                  </a:lnTo>
                  <a:lnTo>
                    <a:pt x="4104808" y="278606"/>
                  </a:lnTo>
                  <a:cubicBezTo>
                    <a:pt x="4124810" y="273368"/>
                    <a:pt x="4093378" y="284321"/>
                    <a:pt x="4088139" y="290989"/>
                  </a:cubicBezTo>
                  <a:lnTo>
                    <a:pt x="4088616" y="290513"/>
                  </a:lnTo>
                  <a:cubicBezTo>
                    <a:pt x="4080996" y="293370"/>
                    <a:pt x="4097188" y="283845"/>
                    <a:pt x="4082901" y="289560"/>
                  </a:cubicBezTo>
                  <a:lnTo>
                    <a:pt x="4073852" y="299085"/>
                  </a:lnTo>
                  <a:cubicBezTo>
                    <a:pt x="4055278" y="303371"/>
                    <a:pt x="4031466" y="320040"/>
                    <a:pt x="4010987" y="331470"/>
                  </a:cubicBezTo>
                  <a:cubicBezTo>
                    <a:pt x="4015750" y="318135"/>
                    <a:pt x="4058612" y="302419"/>
                    <a:pt x="4070042" y="292417"/>
                  </a:cubicBezTo>
                  <a:cubicBezTo>
                    <a:pt x="4054802" y="292417"/>
                    <a:pt x="4020512" y="320993"/>
                    <a:pt x="3995271" y="330041"/>
                  </a:cubicBezTo>
                  <a:cubicBezTo>
                    <a:pt x="3980983" y="339090"/>
                    <a:pt x="4000033" y="333375"/>
                    <a:pt x="3991937" y="340519"/>
                  </a:cubicBezTo>
                  <a:cubicBezTo>
                    <a:pt x="3980507" y="345758"/>
                    <a:pt x="3962886" y="351949"/>
                    <a:pt x="3959076" y="359093"/>
                  </a:cubicBezTo>
                  <a:cubicBezTo>
                    <a:pt x="3949074" y="361950"/>
                    <a:pt x="3968601" y="348139"/>
                    <a:pt x="3982412" y="341471"/>
                  </a:cubicBezTo>
                  <a:cubicBezTo>
                    <a:pt x="3981459" y="340519"/>
                    <a:pt x="3977173" y="342900"/>
                    <a:pt x="3974316" y="344329"/>
                  </a:cubicBezTo>
                  <a:cubicBezTo>
                    <a:pt x="3973839" y="343376"/>
                    <a:pt x="3978126" y="340995"/>
                    <a:pt x="3980983" y="339090"/>
                  </a:cubicBezTo>
                  <a:cubicBezTo>
                    <a:pt x="3974792" y="340042"/>
                    <a:pt x="3963838" y="346710"/>
                    <a:pt x="3957171" y="348139"/>
                  </a:cubicBezTo>
                  <a:cubicBezTo>
                    <a:pt x="4048135" y="297656"/>
                    <a:pt x="4120524" y="258128"/>
                    <a:pt x="4211488" y="205740"/>
                  </a:cubicBezTo>
                  <a:close/>
                  <a:moveTo>
                    <a:pt x="4289593" y="165259"/>
                  </a:moveTo>
                  <a:cubicBezTo>
                    <a:pt x="4278163" y="173355"/>
                    <a:pt x="4267209" y="181452"/>
                    <a:pt x="4255779" y="190024"/>
                  </a:cubicBezTo>
                  <a:cubicBezTo>
                    <a:pt x="4258637" y="183833"/>
                    <a:pt x="4271019" y="175260"/>
                    <a:pt x="4289593" y="165259"/>
                  </a:cubicBezTo>
                  <a:close/>
                  <a:moveTo>
                    <a:pt x="4458185" y="156210"/>
                  </a:moveTo>
                  <a:cubicBezTo>
                    <a:pt x="4455804" y="160973"/>
                    <a:pt x="4444851" y="166688"/>
                    <a:pt x="4433897" y="171926"/>
                  </a:cubicBezTo>
                  <a:cubicBezTo>
                    <a:pt x="4433897" y="168593"/>
                    <a:pt x="4451518" y="161449"/>
                    <a:pt x="4458185" y="156210"/>
                  </a:cubicBezTo>
                  <a:close/>
                  <a:moveTo>
                    <a:pt x="4377901" y="149817"/>
                  </a:moveTo>
                  <a:lnTo>
                    <a:pt x="4372937" y="153353"/>
                  </a:lnTo>
                  <a:lnTo>
                    <a:pt x="4375785" y="151933"/>
                  </a:lnTo>
                  <a:close/>
                  <a:moveTo>
                    <a:pt x="4416752" y="129540"/>
                  </a:moveTo>
                  <a:cubicBezTo>
                    <a:pt x="4413419" y="128587"/>
                    <a:pt x="4404013" y="132636"/>
                    <a:pt x="4394666" y="137875"/>
                  </a:cubicBezTo>
                  <a:lnTo>
                    <a:pt x="4386840" y="143450"/>
                  </a:lnTo>
                  <a:lnTo>
                    <a:pt x="4395321" y="138112"/>
                  </a:lnTo>
                  <a:lnTo>
                    <a:pt x="4397197" y="140926"/>
                  </a:lnTo>
                  <a:close/>
                  <a:moveTo>
                    <a:pt x="4430087" y="127635"/>
                  </a:moveTo>
                  <a:cubicBezTo>
                    <a:pt x="4417228" y="135255"/>
                    <a:pt x="4401512" y="143351"/>
                    <a:pt x="4399131" y="148590"/>
                  </a:cubicBezTo>
                  <a:cubicBezTo>
                    <a:pt x="4413418" y="141446"/>
                    <a:pt x="4427230" y="134779"/>
                    <a:pt x="4430087" y="127635"/>
                  </a:cubicBezTo>
                  <a:close/>
                  <a:moveTo>
                    <a:pt x="4456281" y="114300"/>
                  </a:moveTo>
                  <a:cubicBezTo>
                    <a:pt x="4446756" y="119539"/>
                    <a:pt x="4441041" y="123349"/>
                    <a:pt x="4443898" y="125730"/>
                  </a:cubicBezTo>
                  <a:cubicBezTo>
                    <a:pt x="4453423" y="120491"/>
                    <a:pt x="4459138" y="116681"/>
                    <a:pt x="4456281" y="114300"/>
                  </a:cubicBezTo>
                  <a:close/>
                  <a:moveTo>
                    <a:pt x="4443898" y="110966"/>
                  </a:moveTo>
                  <a:cubicBezTo>
                    <a:pt x="4434850" y="116681"/>
                    <a:pt x="4427230" y="121444"/>
                    <a:pt x="4423896" y="125730"/>
                  </a:cubicBezTo>
                  <a:cubicBezTo>
                    <a:pt x="4430087" y="123825"/>
                    <a:pt x="4449613" y="113348"/>
                    <a:pt x="4443898" y="110966"/>
                  </a:cubicBezTo>
                  <a:close/>
                  <a:moveTo>
                    <a:pt x="4537169" y="97810"/>
                  </a:moveTo>
                  <a:cubicBezTo>
                    <a:pt x="4535964" y="99685"/>
                    <a:pt x="4520694" y="107989"/>
                    <a:pt x="4523908" y="109061"/>
                  </a:cubicBezTo>
                  <a:cubicBezTo>
                    <a:pt x="4517241" y="112395"/>
                    <a:pt x="4514383" y="111918"/>
                    <a:pt x="4513907" y="109061"/>
                  </a:cubicBezTo>
                  <a:cubicBezTo>
                    <a:pt x="4522003" y="102870"/>
                    <a:pt x="4531052" y="103822"/>
                    <a:pt x="4532004" y="99060"/>
                  </a:cubicBezTo>
                  <a:lnTo>
                    <a:pt x="4532481" y="98583"/>
                  </a:lnTo>
                  <a:cubicBezTo>
                    <a:pt x="4536410" y="97273"/>
                    <a:pt x="4537571" y="97184"/>
                    <a:pt x="4537169" y="97810"/>
                  </a:cubicBezTo>
                  <a:close/>
                  <a:moveTo>
                    <a:pt x="4487245" y="90741"/>
                  </a:moveTo>
                  <a:lnTo>
                    <a:pt x="4475512" y="94163"/>
                  </a:lnTo>
                  <a:lnTo>
                    <a:pt x="4469667" y="97995"/>
                  </a:lnTo>
                  <a:cubicBezTo>
                    <a:pt x="4467740" y="99654"/>
                    <a:pt x="4467353" y="100845"/>
                    <a:pt x="4470091" y="100964"/>
                  </a:cubicBezTo>
                  <a:cubicBezTo>
                    <a:pt x="4460567" y="104774"/>
                    <a:pt x="4460091" y="103107"/>
                    <a:pt x="4464199" y="99536"/>
                  </a:cubicBezTo>
                  <a:lnTo>
                    <a:pt x="4467581" y="97523"/>
                  </a:lnTo>
                  <a:lnTo>
                    <a:pt x="4457434" y="102439"/>
                  </a:lnTo>
                  <a:cubicBezTo>
                    <a:pt x="4452977" y="105251"/>
                    <a:pt x="4449733" y="108228"/>
                    <a:pt x="4449137" y="110966"/>
                  </a:cubicBezTo>
                  <a:cubicBezTo>
                    <a:pt x="4464853" y="101441"/>
                    <a:pt x="4477236" y="96203"/>
                    <a:pt x="4491523" y="92393"/>
                  </a:cubicBezTo>
                  <a:cubicBezTo>
                    <a:pt x="4492714" y="90607"/>
                    <a:pt x="4490809" y="90190"/>
                    <a:pt x="4487245" y="90741"/>
                  </a:cubicBezTo>
                  <a:close/>
                  <a:moveTo>
                    <a:pt x="4506763" y="70485"/>
                  </a:moveTo>
                  <a:cubicBezTo>
                    <a:pt x="4493428" y="79057"/>
                    <a:pt x="4472473" y="90011"/>
                    <a:pt x="4478664" y="88106"/>
                  </a:cubicBezTo>
                  <a:cubicBezTo>
                    <a:pt x="4488190" y="85249"/>
                    <a:pt x="4505335" y="77629"/>
                    <a:pt x="4506763" y="70485"/>
                  </a:cubicBezTo>
                  <a:close/>
                  <a:moveTo>
                    <a:pt x="4544863" y="60484"/>
                  </a:moveTo>
                  <a:cubicBezTo>
                    <a:pt x="4518193" y="74295"/>
                    <a:pt x="4513907" y="76676"/>
                    <a:pt x="4496762" y="85249"/>
                  </a:cubicBezTo>
                  <a:cubicBezTo>
                    <a:pt x="4508192" y="80010"/>
                    <a:pt x="4494857" y="90964"/>
                    <a:pt x="4500572" y="91440"/>
                  </a:cubicBezTo>
                  <a:cubicBezTo>
                    <a:pt x="4523432" y="79534"/>
                    <a:pt x="4540577" y="68580"/>
                    <a:pt x="4544863" y="60484"/>
                  </a:cubicBezTo>
                  <a:close/>
                  <a:moveTo>
                    <a:pt x="4610110" y="8096"/>
                  </a:moveTo>
                  <a:lnTo>
                    <a:pt x="4918720" y="563880"/>
                  </a:lnTo>
                  <a:lnTo>
                    <a:pt x="4918486" y="564028"/>
                  </a:lnTo>
                  <a:lnTo>
                    <a:pt x="4609982" y="8153"/>
                  </a:lnTo>
                  <a:close/>
                  <a:moveTo>
                    <a:pt x="4609157" y="6667"/>
                  </a:moveTo>
                  <a:lnTo>
                    <a:pt x="4609982" y="8153"/>
                  </a:lnTo>
                  <a:lnTo>
                    <a:pt x="4604168" y="10737"/>
                  </a:lnTo>
                  <a:lnTo>
                    <a:pt x="4752076" y="277152"/>
                  </a:lnTo>
                  <a:lnTo>
                    <a:pt x="4755366" y="275272"/>
                  </a:lnTo>
                  <a:lnTo>
                    <a:pt x="4763955" y="290860"/>
                  </a:lnTo>
                  <a:lnTo>
                    <a:pt x="4756318" y="277177"/>
                  </a:lnTo>
                  <a:lnTo>
                    <a:pt x="4752941" y="278712"/>
                  </a:lnTo>
                  <a:lnTo>
                    <a:pt x="4764509" y="299548"/>
                  </a:lnTo>
                  <a:lnTo>
                    <a:pt x="4767712" y="297677"/>
                  </a:lnTo>
                  <a:lnTo>
                    <a:pt x="4768224" y="298608"/>
                  </a:lnTo>
                  <a:lnTo>
                    <a:pt x="4765079" y="300574"/>
                  </a:lnTo>
                  <a:lnTo>
                    <a:pt x="4913199" y="567372"/>
                  </a:lnTo>
                  <a:lnTo>
                    <a:pt x="4918486" y="564028"/>
                  </a:lnTo>
                  <a:lnTo>
                    <a:pt x="4919196" y="565308"/>
                  </a:lnTo>
                  <a:lnTo>
                    <a:pt x="4913722" y="568313"/>
                  </a:lnTo>
                  <a:lnTo>
                    <a:pt x="4914433" y="569595"/>
                  </a:lnTo>
                  <a:lnTo>
                    <a:pt x="4913789" y="570239"/>
                  </a:lnTo>
                  <a:lnTo>
                    <a:pt x="4912954" y="568735"/>
                  </a:lnTo>
                  <a:lnTo>
                    <a:pt x="4910105" y="570299"/>
                  </a:lnTo>
                  <a:lnTo>
                    <a:pt x="4913004" y="571024"/>
                  </a:lnTo>
                  <a:lnTo>
                    <a:pt x="4913789" y="570239"/>
                  </a:lnTo>
                  <a:lnTo>
                    <a:pt x="4918719" y="579120"/>
                  </a:lnTo>
                  <a:cubicBezTo>
                    <a:pt x="4842996" y="621506"/>
                    <a:pt x="4764891" y="664845"/>
                    <a:pt x="4691072" y="706279"/>
                  </a:cubicBezTo>
                  <a:lnTo>
                    <a:pt x="4689167" y="702945"/>
                  </a:lnTo>
                  <a:cubicBezTo>
                    <a:pt x="4688214" y="705803"/>
                    <a:pt x="4666783" y="723424"/>
                    <a:pt x="4672022" y="713899"/>
                  </a:cubicBezTo>
                  <a:cubicBezTo>
                    <a:pt x="4659639" y="726281"/>
                    <a:pt x="4624873" y="740569"/>
                    <a:pt x="4608204" y="751999"/>
                  </a:cubicBezTo>
                  <a:cubicBezTo>
                    <a:pt x="4647733" y="720090"/>
                    <a:pt x="4723457" y="676275"/>
                    <a:pt x="4774416" y="652463"/>
                  </a:cubicBezTo>
                  <a:cubicBezTo>
                    <a:pt x="4762033" y="654844"/>
                    <a:pt x="4805848" y="628650"/>
                    <a:pt x="4799181" y="637699"/>
                  </a:cubicBezTo>
                  <a:cubicBezTo>
                    <a:pt x="4833947" y="611029"/>
                    <a:pt x="4867284" y="596265"/>
                    <a:pt x="4907289" y="569595"/>
                  </a:cubicBezTo>
                  <a:lnTo>
                    <a:pt x="4909007" y="570024"/>
                  </a:lnTo>
                  <a:lnTo>
                    <a:pt x="4912458" y="567841"/>
                  </a:lnTo>
                  <a:lnTo>
                    <a:pt x="4764351" y="301029"/>
                  </a:lnTo>
                  <a:lnTo>
                    <a:pt x="4747674" y="311453"/>
                  </a:lnTo>
                  <a:lnTo>
                    <a:pt x="4752151" y="306764"/>
                  </a:lnTo>
                  <a:lnTo>
                    <a:pt x="4763769" y="299980"/>
                  </a:lnTo>
                  <a:lnTo>
                    <a:pt x="4752161" y="279067"/>
                  </a:lnTo>
                  <a:lnTo>
                    <a:pt x="4735363" y="286702"/>
                  </a:lnTo>
                  <a:lnTo>
                    <a:pt x="4751333" y="277576"/>
                  </a:lnTo>
                  <a:lnTo>
                    <a:pt x="4603400" y="11078"/>
                  </a:lnTo>
                  <a:lnTo>
                    <a:pt x="4597251" y="13811"/>
                  </a:lnTo>
                  <a:lnTo>
                    <a:pt x="4603002" y="10360"/>
                  </a:lnTo>
                  <a:lnTo>
                    <a:pt x="4602298" y="9091"/>
                  </a:lnTo>
                  <a:lnTo>
                    <a:pt x="4602966" y="8573"/>
                  </a:lnTo>
                  <a:lnTo>
                    <a:pt x="4603720" y="9930"/>
                  </a:lnTo>
                  <a:close/>
                  <a:moveTo>
                    <a:pt x="4597251" y="0"/>
                  </a:moveTo>
                  <a:lnTo>
                    <a:pt x="4600242" y="5388"/>
                  </a:lnTo>
                  <a:lnTo>
                    <a:pt x="4602013" y="4286"/>
                  </a:lnTo>
                  <a:lnTo>
                    <a:pt x="4600361" y="5602"/>
                  </a:lnTo>
                  <a:lnTo>
                    <a:pt x="4602298" y="9091"/>
                  </a:lnTo>
                  <a:lnTo>
                    <a:pt x="4583321" y="23812"/>
                  </a:lnTo>
                  <a:cubicBezTo>
                    <a:pt x="4575463" y="28575"/>
                    <a:pt x="4566771" y="32861"/>
                    <a:pt x="4558674" y="36195"/>
                  </a:cubicBezTo>
                  <a:cubicBezTo>
                    <a:pt x="4548673" y="40958"/>
                    <a:pt x="4552960" y="42386"/>
                    <a:pt x="4545816" y="46672"/>
                  </a:cubicBezTo>
                  <a:lnTo>
                    <a:pt x="4545816" y="48101"/>
                  </a:lnTo>
                  <a:cubicBezTo>
                    <a:pt x="4564866" y="39052"/>
                    <a:pt x="4617730" y="18574"/>
                    <a:pt x="4578677" y="45244"/>
                  </a:cubicBezTo>
                  <a:cubicBezTo>
                    <a:pt x="4570581" y="44768"/>
                    <a:pt x="4590107" y="37624"/>
                    <a:pt x="4587250" y="35719"/>
                  </a:cubicBezTo>
                  <a:cubicBezTo>
                    <a:pt x="4574391" y="37147"/>
                    <a:pt x="4551531" y="54292"/>
                    <a:pt x="4549150" y="60484"/>
                  </a:cubicBezTo>
                  <a:cubicBezTo>
                    <a:pt x="4551531" y="63818"/>
                    <a:pt x="4574867" y="43815"/>
                    <a:pt x="4572962" y="51435"/>
                  </a:cubicBezTo>
                  <a:cubicBezTo>
                    <a:pt x="4540101" y="71914"/>
                    <a:pt x="4525813" y="78581"/>
                    <a:pt x="4514383" y="90964"/>
                  </a:cubicBezTo>
                  <a:cubicBezTo>
                    <a:pt x="4488190" y="100013"/>
                    <a:pt x="4443422" y="129540"/>
                    <a:pt x="4432944" y="140494"/>
                  </a:cubicBezTo>
                  <a:cubicBezTo>
                    <a:pt x="4419133" y="145256"/>
                    <a:pt x="4416276" y="145256"/>
                    <a:pt x="4403417" y="156210"/>
                  </a:cubicBezTo>
                  <a:cubicBezTo>
                    <a:pt x="4405798" y="153829"/>
                    <a:pt x="4403893" y="152400"/>
                    <a:pt x="4408656" y="149066"/>
                  </a:cubicBezTo>
                  <a:cubicBezTo>
                    <a:pt x="4391035" y="154781"/>
                    <a:pt x="4384367" y="159068"/>
                    <a:pt x="4363888" y="171926"/>
                  </a:cubicBezTo>
                  <a:cubicBezTo>
                    <a:pt x="4366269" y="167164"/>
                    <a:pt x="4371032" y="161449"/>
                    <a:pt x="4359602" y="165735"/>
                  </a:cubicBezTo>
                  <a:cubicBezTo>
                    <a:pt x="4361507" y="167164"/>
                    <a:pt x="4350077" y="177641"/>
                    <a:pt x="4338647" y="179070"/>
                  </a:cubicBezTo>
                  <a:cubicBezTo>
                    <a:pt x="4328170" y="189547"/>
                    <a:pt x="4319121" y="197644"/>
                    <a:pt x="4298166" y="208121"/>
                  </a:cubicBezTo>
                  <a:cubicBezTo>
                    <a:pt x="4298642" y="202883"/>
                    <a:pt x="4313882" y="194310"/>
                    <a:pt x="4325788" y="189547"/>
                  </a:cubicBezTo>
                  <a:cubicBezTo>
                    <a:pt x="4325312" y="187166"/>
                    <a:pt x="4319597" y="189547"/>
                    <a:pt x="4319597" y="187166"/>
                  </a:cubicBezTo>
                  <a:cubicBezTo>
                    <a:pt x="4300071" y="200978"/>
                    <a:pt x="4297213" y="202406"/>
                    <a:pt x="4273401" y="215265"/>
                  </a:cubicBezTo>
                  <a:cubicBezTo>
                    <a:pt x="4271972" y="220980"/>
                    <a:pt x="4285783" y="210503"/>
                    <a:pt x="4292927" y="207169"/>
                  </a:cubicBezTo>
                  <a:cubicBezTo>
                    <a:pt x="4296737" y="209550"/>
                    <a:pt x="4275306" y="217646"/>
                    <a:pt x="4281021" y="219551"/>
                  </a:cubicBezTo>
                  <a:cubicBezTo>
                    <a:pt x="4271019" y="223361"/>
                    <a:pt x="4270543" y="216694"/>
                    <a:pt x="4255304" y="225743"/>
                  </a:cubicBezTo>
                  <a:cubicBezTo>
                    <a:pt x="4254827" y="232886"/>
                    <a:pt x="4255779" y="226219"/>
                    <a:pt x="4234348" y="239078"/>
                  </a:cubicBezTo>
                  <a:cubicBezTo>
                    <a:pt x="4237682" y="238125"/>
                    <a:pt x="4241969" y="236696"/>
                    <a:pt x="4246731" y="234791"/>
                  </a:cubicBezTo>
                  <a:cubicBezTo>
                    <a:pt x="4231491" y="242411"/>
                    <a:pt x="4206250" y="255270"/>
                    <a:pt x="4183390" y="266700"/>
                  </a:cubicBezTo>
                  <a:cubicBezTo>
                    <a:pt x="4175770" y="277178"/>
                    <a:pt x="4169578" y="272891"/>
                    <a:pt x="4186247" y="263366"/>
                  </a:cubicBezTo>
                  <a:cubicBezTo>
                    <a:pt x="4185295" y="263366"/>
                    <a:pt x="4181961" y="264319"/>
                    <a:pt x="4181485" y="263366"/>
                  </a:cubicBezTo>
                  <a:cubicBezTo>
                    <a:pt x="4166245" y="269081"/>
                    <a:pt x="4161006" y="275749"/>
                    <a:pt x="4150528" y="276701"/>
                  </a:cubicBezTo>
                  <a:cubicBezTo>
                    <a:pt x="4141480" y="283369"/>
                    <a:pt x="4153862" y="282416"/>
                    <a:pt x="4163863" y="274796"/>
                  </a:cubicBezTo>
                  <a:cubicBezTo>
                    <a:pt x="4158625" y="282893"/>
                    <a:pt x="4133860" y="287655"/>
                    <a:pt x="4140527" y="292417"/>
                  </a:cubicBezTo>
                  <a:cubicBezTo>
                    <a:pt x="4133383" y="295275"/>
                    <a:pt x="4119096" y="297656"/>
                    <a:pt x="4113857" y="304800"/>
                  </a:cubicBezTo>
                  <a:cubicBezTo>
                    <a:pt x="4102427" y="310039"/>
                    <a:pt x="4115762" y="300514"/>
                    <a:pt x="4111000" y="300514"/>
                  </a:cubicBezTo>
                  <a:cubicBezTo>
                    <a:pt x="4099094" y="307181"/>
                    <a:pt x="4105285" y="310039"/>
                    <a:pt x="4091950" y="317183"/>
                  </a:cubicBezTo>
                  <a:cubicBezTo>
                    <a:pt x="4094807" y="312420"/>
                    <a:pt x="4101951" y="306705"/>
                    <a:pt x="4102427" y="302419"/>
                  </a:cubicBezTo>
                  <a:cubicBezTo>
                    <a:pt x="4089092" y="309563"/>
                    <a:pt x="4090997" y="313373"/>
                    <a:pt x="4079091" y="320040"/>
                  </a:cubicBezTo>
                  <a:cubicBezTo>
                    <a:pt x="4077662" y="318135"/>
                    <a:pt x="4068137" y="324326"/>
                    <a:pt x="4069090" y="320040"/>
                  </a:cubicBezTo>
                  <a:cubicBezTo>
                    <a:pt x="4083377" y="316230"/>
                    <a:pt x="4086235" y="311468"/>
                    <a:pt x="4097189" y="302419"/>
                  </a:cubicBezTo>
                  <a:cubicBezTo>
                    <a:pt x="4090045" y="302895"/>
                    <a:pt x="4049087" y="326708"/>
                    <a:pt x="4043848" y="334328"/>
                  </a:cubicBezTo>
                  <a:cubicBezTo>
                    <a:pt x="4036705" y="336233"/>
                    <a:pt x="4020988" y="347662"/>
                    <a:pt x="4020036" y="343376"/>
                  </a:cubicBezTo>
                  <a:cubicBezTo>
                    <a:pt x="4030514" y="336233"/>
                    <a:pt x="4031942" y="339090"/>
                    <a:pt x="4042420" y="331946"/>
                  </a:cubicBezTo>
                  <a:cubicBezTo>
                    <a:pt x="4042420" y="329089"/>
                    <a:pt x="4038133" y="331470"/>
                    <a:pt x="4033847" y="333851"/>
                  </a:cubicBezTo>
                  <a:cubicBezTo>
                    <a:pt x="4044325" y="324803"/>
                    <a:pt x="4064327" y="319564"/>
                    <a:pt x="4077186" y="309086"/>
                  </a:cubicBezTo>
                  <a:cubicBezTo>
                    <a:pt x="4082425" y="305753"/>
                    <a:pt x="4075281" y="308610"/>
                    <a:pt x="4075281" y="305753"/>
                  </a:cubicBezTo>
                  <a:cubicBezTo>
                    <a:pt x="4082901" y="297180"/>
                    <a:pt x="4104332" y="293370"/>
                    <a:pt x="4102903" y="287179"/>
                  </a:cubicBezTo>
                  <a:cubicBezTo>
                    <a:pt x="4118620" y="283845"/>
                    <a:pt x="4147671" y="261938"/>
                    <a:pt x="4163387" y="250984"/>
                  </a:cubicBezTo>
                  <a:cubicBezTo>
                    <a:pt x="4180532" y="247650"/>
                    <a:pt x="4201011" y="231934"/>
                    <a:pt x="4222919" y="220980"/>
                  </a:cubicBezTo>
                  <a:cubicBezTo>
                    <a:pt x="4212917" y="219551"/>
                    <a:pt x="4200535" y="230981"/>
                    <a:pt x="4177675" y="242411"/>
                  </a:cubicBezTo>
                  <a:cubicBezTo>
                    <a:pt x="4180056" y="238363"/>
                    <a:pt x="4186843" y="234910"/>
                    <a:pt x="4194939" y="230981"/>
                  </a:cubicBezTo>
                  <a:lnTo>
                    <a:pt x="4211966" y="221298"/>
                  </a:lnTo>
                  <a:lnTo>
                    <a:pt x="4214941" y="218182"/>
                  </a:lnTo>
                  <a:cubicBezTo>
                    <a:pt x="4219108" y="215384"/>
                    <a:pt x="4223633" y="212169"/>
                    <a:pt x="4223394" y="209073"/>
                  </a:cubicBezTo>
                  <a:lnTo>
                    <a:pt x="4223871" y="209550"/>
                  </a:lnTo>
                  <a:lnTo>
                    <a:pt x="4231015" y="205264"/>
                  </a:lnTo>
                  <a:cubicBezTo>
                    <a:pt x="4231015" y="205264"/>
                    <a:pt x="4232920" y="205264"/>
                    <a:pt x="4235301" y="204311"/>
                  </a:cubicBezTo>
                  <a:lnTo>
                    <a:pt x="4216643" y="218638"/>
                  </a:lnTo>
                  <a:lnTo>
                    <a:pt x="4220061" y="216694"/>
                  </a:lnTo>
                  <a:cubicBezTo>
                    <a:pt x="4219108" y="223361"/>
                    <a:pt x="4245778" y="200978"/>
                    <a:pt x="4241492" y="211455"/>
                  </a:cubicBezTo>
                  <a:cubicBezTo>
                    <a:pt x="4260542" y="197644"/>
                    <a:pt x="4267686" y="194786"/>
                    <a:pt x="4289117" y="185738"/>
                  </a:cubicBezTo>
                  <a:cubicBezTo>
                    <a:pt x="4299595" y="169069"/>
                    <a:pt x="4351982" y="146209"/>
                    <a:pt x="4364365" y="133826"/>
                  </a:cubicBezTo>
                  <a:lnTo>
                    <a:pt x="4417526" y="103586"/>
                  </a:lnTo>
                  <a:lnTo>
                    <a:pt x="4419253" y="100786"/>
                  </a:lnTo>
                  <a:cubicBezTo>
                    <a:pt x="4423420" y="98107"/>
                    <a:pt x="4429611" y="95011"/>
                    <a:pt x="4435326" y="91916"/>
                  </a:cubicBezTo>
                  <a:cubicBezTo>
                    <a:pt x="4435326" y="91916"/>
                    <a:pt x="4431516" y="95250"/>
                    <a:pt x="4428658" y="97155"/>
                  </a:cubicBezTo>
                  <a:lnTo>
                    <a:pt x="4428696" y="97231"/>
                  </a:lnTo>
                  <a:lnTo>
                    <a:pt x="4476343" y="70127"/>
                  </a:lnTo>
                  <a:lnTo>
                    <a:pt x="4556795" y="23465"/>
                  </a:lnTo>
                  <a:lnTo>
                    <a:pt x="4554865" y="23336"/>
                  </a:lnTo>
                  <a:cubicBezTo>
                    <a:pt x="4558199" y="21431"/>
                    <a:pt x="4560342" y="20716"/>
                    <a:pt x="4562485" y="19942"/>
                  </a:cubicBezTo>
                  <a:lnTo>
                    <a:pt x="4565013" y="18698"/>
                  </a:ln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1"/>
            <p:cNvSpPr/>
            <p:nvPr/>
          </p:nvSpPr>
          <p:spPr>
            <a:xfrm>
              <a:off x="1080144" y="1943988"/>
              <a:ext cx="3771535" cy="2149839"/>
            </a:xfrm>
            <a:custGeom>
              <a:avLst/>
              <a:gdLst/>
              <a:ahLst/>
              <a:cxnLst/>
              <a:rect l="l" t="t" r="r" b="b"/>
              <a:pathLst>
                <a:path w="4530087" h="2582227" extrusionOk="0">
                  <a:moveTo>
                    <a:pt x="1421606" y="2164080"/>
                  </a:moveTo>
                  <a:cubicBezTo>
                    <a:pt x="1454467" y="2147888"/>
                    <a:pt x="1498282" y="2125028"/>
                    <a:pt x="1520189" y="2110264"/>
                  </a:cubicBezTo>
                  <a:cubicBezTo>
                    <a:pt x="1537810" y="2111216"/>
                    <a:pt x="1592103" y="2065973"/>
                    <a:pt x="1605438" y="2074069"/>
                  </a:cubicBezTo>
                  <a:cubicBezTo>
                    <a:pt x="1620202" y="2065973"/>
                    <a:pt x="1606867" y="2064544"/>
                    <a:pt x="1623535" y="2056448"/>
                  </a:cubicBezTo>
                  <a:cubicBezTo>
                    <a:pt x="1635918" y="2051685"/>
                    <a:pt x="1645919" y="2048828"/>
                    <a:pt x="1659254" y="2043112"/>
                  </a:cubicBezTo>
                  <a:cubicBezTo>
                    <a:pt x="1667350" y="2033588"/>
                    <a:pt x="1689734" y="2023110"/>
                    <a:pt x="1696402" y="2024539"/>
                  </a:cubicBezTo>
                  <a:cubicBezTo>
                    <a:pt x="1691639" y="2027396"/>
                    <a:pt x="1694497" y="2028349"/>
                    <a:pt x="1690687" y="2030730"/>
                  </a:cubicBezTo>
                  <a:cubicBezTo>
                    <a:pt x="1674970" y="2035016"/>
                    <a:pt x="1639252" y="2056924"/>
                    <a:pt x="1625917" y="2067878"/>
                  </a:cubicBezTo>
                  <a:cubicBezTo>
                    <a:pt x="1652110" y="2053114"/>
                    <a:pt x="1686877" y="2036445"/>
                    <a:pt x="1708784" y="2020253"/>
                  </a:cubicBezTo>
                  <a:cubicBezTo>
                    <a:pt x="1704498" y="2022634"/>
                    <a:pt x="1698783" y="2026444"/>
                    <a:pt x="1697354" y="2025491"/>
                  </a:cubicBezTo>
                  <a:cubicBezTo>
                    <a:pt x="1707832" y="2019776"/>
                    <a:pt x="1706879" y="2016919"/>
                    <a:pt x="1717833" y="2010728"/>
                  </a:cubicBezTo>
                  <a:cubicBezTo>
                    <a:pt x="1721643" y="2011680"/>
                    <a:pt x="1709737" y="2019776"/>
                    <a:pt x="1723548" y="2011680"/>
                  </a:cubicBezTo>
                  <a:cubicBezTo>
                    <a:pt x="1727834" y="2007870"/>
                    <a:pt x="1728787" y="2004536"/>
                    <a:pt x="1735930" y="2000250"/>
                  </a:cubicBezTo>
                  <a:cubicBezTo>
                    <a:pt x="1761172" y="1989773"/>
                    <a:pt x="1798795" y="1970723"/>
                    <a:pt x="1820227" y="1954530"/>
                  </a:cubicBezTo>
                  <a:cubicBezTo>
                    <a:pt x="1858327" y="1944529"/>
                    <a:pt x="1920715" y="1893094"/>
                    <a:pt x="1935479" y="1904048"/>
                  </a:cubicBezTo>
                  <a:cubicBezTo>
                    <a:pt x="1963102" y="1884997"/>
                    <a:pt x="1992153" y="1867376"/>
                    <a:pt x="2023109" y="1856423"/>
                  </a:cubicBezTo>
                  <a:cubicBezTo>
                    <a:pt x="2029777" y="1852612"/>
                    <a:pt x="2023109" y="1851660"/>
                    <a:pt x="2031681" y="1846898"/>
                  </a:cubicBezTo>
                  <a:cubicBezTo>
                    <a:pt x="2064543" y="1836896"/>
                    <a:pt x="2103119" y="1802130"/>
                    <a:pt x="2139790" y="1784985"/>
                  </a:cubicBezTo>
                  <a:cubicBezTo>
                    <a:pt x="2139790" y="1790700"/>
                    <a:pt x="2103119" y="1804511"/>
                    <a:pt x="2117407" y="1803559"/>
                  </a:cubicBezTo>
                  <a:cubicBezTo>
                    <a:pt x="2165984" y="1769745"/>
                    <a:pt x="2213133" y="1754505"/>
                    <a:pt x="2253138" y="1731169"/>
                  </a:cubicBezTo>
                  <a:cubicBezTo>
                    <a:pt x="2253138" y="1734503"/>
                    <a:pt x="2237898" y="1741170"/>
                    <a:pt x="2241231" y="1743552"/>
                  </a:cubicBezTo>
                  <a:cubicBezTo>
                    <a:pt x="2252185" y="1736884"/>
                    <a:pt x="2277903" y="1724978"/>
                    <a:pt x="2291714" y="1714500"/>
                  </a:cubicBezTo>
                  <a:cubicBezTo>
                    <a:pt x="2293619" y="1715453"/>
                    <a:pt x="2297905" y="1713548"/>
                    <a:pt x="2297905" y="1716881"/>
                  </a:cubicBezTo>
                  <a:cubicBezTo>
                    <a:pt x="2323146" y="1699260"/>
                    <a:pt x="2348864" y="1690688"/>
                    <a:pt x="2379820" y="1675448"/>
                  </a:cubicBezTo>
                  <a:cubicBezTo>
                    <a:pt x="2383154" y="1670209"/>
                    <a:pt x="2367914" y="1676876"/>
                    <a:pt x="2376963" y="1671161"/>
                  </a:cubicBezTo>
                  <a:lnTo>
                    <a:pt x="2398394" y="1658779"/>
                  </a:lnTo>
                  <a:cubicBezTo>
                    <a:pt x="2394584" y="1663065"/>
                    <a:pt x="2396013" y="1665447"/>
                    <a:pt x="2404585" y="1661160"/>
                  </a:cubicBezTo>
                  <a:cubicBezTo>
                    <a:pt x="2434113" y="1641634"/>
                    <a:pt x="2473641" y="1622584"/>
                    <a:pt x="2499835" y="1602105"/>
                  </a:cubicBezTo>
                  <a:cubicBezTo>
                    <a:pt x="2491739" y="1612106"/>
                    <a:pt x="2509836" y="1597819"/>
                    <a:pt x="2511265" y="1596866"/>
                  </a:cubicBezTo>
                  <a:cubicBezTo>
                    <a:pt x="2511741" y="1596866"/>
                    <a:pt x="2512217" y="1599247"/>
                    <a:pt x="2512694" y="1598771"/>
                  </a:cubicBezTo>
                  <a:cubicBezTo>
                    <a:pt x="2570320" y="1572578"/>
                    <a:pt x="2675095" y="1498283"/>
                    <a:pt x="2704146" y="1490187"/>
                  </a:cubicBezTo>
                  <a:cubicBezTo>
                    <a:pt x="2696526" y="1491139"/>
                    <a:pt x="2715576" y="1473994"/>
                    <a:pt x="2730816" y="1470660"/>
                  </a:cubicBezTo>
                  <a:cubicBezTo>
                    <a:pt x="2735102" y="1472089"/>
                    <a:pt x="2725101" y="1476851"/>
                    <a:pt x="2726530" y="1479233"/>
                  </a:cubicBezTo>
                  <a:cubicBezTo>
                    <a:pt x="2812255" y="1427322"/>
                    <a:pt x="2909410" y="1374934"/>
                    <a:pt x="3010851" y="1315879"/>
                  </a:cubicBezTo>
                  <a:cubicBezTo>
                    <a:pt x="3007994" y="1317308"/>
                    <a:pt x="3003707" y="1320165"/>
                    <a:pt x="3002755" y="1318736"/>
                  </a:cubicBezTo>
                  <a:cubicBezTo>
                    <a:pt x="3051332" y="1292543"/>
                    <a:pt x="3073240" y="1283970"/>
                    <a:pt x="3111816" y="1258729"/>
                  </a:cubicBezTo>
                  <a:cubicBezTo>
                    <a:pt x="3148964" y="1239679"/>
                    <a:pt x="3215162" y="1199674"/>
                    <a:pt x="3234688" y="1189196"/>
                  </a:cubicBezTo>
                  <a:cubicBezTo>
                    <a:pt x="3230879" y="1190625"/>
                    <a:pt x="3212781" y="1198721"/>
                    <a:pt x="3221830" y="1192054"/>
                  </a:cubicBezTo>
                  <a:cubicBezTo>
                    <a:pt x="3264692" y="1176814"/>
                    <a:pt x="3298030" y="1157288"/>
                    <a:pt x="3351846" y="1125855"/>
                  </a:cubicBezTo>
                  <a:cubicBezTo>
                    <a:pt x="3358989" y="1128713"/>
                    <a:pt x="3398042" y="1106329"/>
                    <a:pt x="3395185" y="1101090"/>
                  </a:cubicBezTo>
                  <a:cubicBezTo>
                    <a:pt x="3383278" y="1107281"/>
                    <a:pt x="3377087" y="1112044"/>
                    <a:pt x="3375182" y="1115854"/>
                  </a:cubicBezTo>
                  <a:cubicBezTo>
                    <a:pt x="3369467" y="1116806"/>
                    <a:pt x="3356132" y="1126808"/>
                    <a:pt x="3358037" y="1119664"/>
                  </a:cubicBezTo>
                  <a:cubicBezTo>
                    <a:pt x="3376611" y="1109186"/>
                    <a:pt x="3433285" y="1074896"/>
                    <a:pt x="3407091" y="1095851"/>
                  </a:cubicBezTo>
                  <a:cubicBezTo>
                    <a:pt x="3460431" y="1060133"/>
                    <a:pt x="3482338" y="1058228"/>
                    <a:pt x="3529963" y="1026319"/>
                  </a:cubicBezTo>
                  <a:cubicBezTo>
                    <a:pt x="3545203" y="1031558"/>
                    <a:pt x="3607592" y="984409"/>
                    <a:pt x="3606640" y="992505"/>
                  </a:cubicBezTo>
                  <a:cubicBezTo>
                    <a:pt x="3618069" y="982028"/>
                    <a:pt x="3639025" y="971074"/>
                    <a:pt x="3654741" y="967740"/>
                  </a:cubicBezTo>
                  <a:cubicBezTo>
                    <a:pt x="3625213" y="988219"/>
                    <a:pt x="3602829" y="998696"/>
                    <a:pt x="3584732" y="1012508"/>
                  </a:cubicBezTo>
                  <a:cubicBezTo>
                    <a:pt x="3596638" y="1005364"/>
                    <a:pt x="3606640" y="999649"/>
                    <a:pt x="3611402" y="1000125"/>
                  </a:cubicBezTo>
                  <a:cubicBezTo>
                    <a:pt x="3625213" y="987266"/>
                    <a:pt x="3641406" y="978694"/>
                    <a:pt x="3658075" y="972979"/>
                  </a:cubicBezTo>
                  <a:cubicBezTo>
                    <a:pt x="3654265" y="968693"/>
                    <a:pt x="3672362" y="963930"/>
                    <a:pt x="3676172" y="962501"/>
                  </a:cubicBezTo>
                  <a:cubicBezTo>
                    <a:pt x="3678553" y="956310"/>
                    <a:pt x="3663789" y="968216"/>
                    <a:pt x="3666171" y="962501"/>
                  </a:cubicBezTo>
                  <a:cubicBezTo>
                    <a:pt x="3688555" y="947261"/>
                    <a:pt x="3718082" y="932498"/>
                    <a:pt x="3743799" y="922020"/>
                  </a:cubicBezTo>
                  <a:cubicBezTo>
                    <a:pt x="3737132" y="925830"/>
                    <a:pt x="3732369" y="929640"/>
                    <a:pt x="3730941" y="932498"/>
                  </a:cubicBezTo>
                  <a:cubicBezTo>
                    <a:pt x="3749990" y="919163"/>
                    <a:pt x="3776184" y="912019"/>
                    <a:pt x="3776184" y="903446"/>
                  </a:cubicBezTo>
                  <a:cubicBezTo>
                    <a:pt x="3768088" y="907256"/>
                    <a:pt x="3753325" y="918210"/>
                    <a:pt x="3750467" y="916781"/>
                  </a:cubicBezTo>
                  <a:cubicBezTo>
                    <a:pt x="3775232" y="900113"/>
                    <a:pt x="3794758" y="890588"/>
                    <a:pt x="3812856" y="883920"/>
                  </a:cubicBezTo>
                  <a:cubicBezTo>
                    <a:pt x="3808093" y="886301"/>
                    <a:pt x="3786662" y="898684"/>
                    <a:pt x="3799045" y="893445"/>
                  </a:cubicBezTo>
                  <a:cubicBezTo>
                    <a:pt x="3816666" y="884873"/>
                    <a:pt x="3819999" y="879634"/>
                    <a:pt x="3830000" y="872490"/>
                  </a:cubicBezTo>
                  <a:cubicBezTo>
                    <a:pt x="3870958" y="859631"/>
                    <a:pt x="3895723" y="841534"/>
                    <a:pt x="3935252" y="822008"/>
                  </a:cubicBezTo>
                  <a:cubicBezTo>
                    <a:pt x="3937633" y="815340"/>
                    <a:pt x="3960017" y="803910"/>
                    <a:pt x="3976209" y="793909"/>
                  </a:cubicBezTo>
                  <a:cubicBezTo>
                    <a:pt x="3977162" y="795338"/>
                    <a:pt x="3979543" y="795338"/>
                    <a:pt x="3981924" y="794861"/>
                  </a:cubicBezTo>
                  <a:cubicBezTo>
                    <a:pt x="3984782" y="797243"/>
                    <a:pt x="3968589" y="803910"/>
                    <a:pt x="3973828" y="805339"/>
                  </a:cubicBezTo>
                  <a:cubicBezTo>
                    <a:pt x="3988592" y="797243"/>
                    <a:pt x="4020024" y="776764"/>
                    <a:pt x="4044313" y="769144"/>
                  </a:cubicBezTo>
                  <a:cubicBezTo>
                    <a:pt x="4051933" y="761524"/>
                    <a:pt x="4093843" y="734378"/>
                    <a:pt x="4103368" y="738188"/>
                  </a:cubicBezTo>
                  <a:cubicBezTo>
                    <a:pt x="4078603" y="753428"/>
                    <a:pt x="4057648" y="767715"/>
                    <a:pt x="4042408" y="773430"/>
                  </a:cubicBezTo>
                  <a:cubicBezTo>
                    <a:pt x="4040979" y="779145"/>
                    <a:pt x="3967161" y="813911"/>
                    <a:pt x="3976685" y="817245"/>
                  </a:cubicBezTo>
                  <a:cubicBezTo>
                    <a:pt x="3972399" y="817245"/>
                    <a:pt x="3969066" y="817245"/>
                    <a:pt x="3960493" y="822484"/>
                  </a:cubicBezTo>
                  <a:cubicBezTo>
                    <a:pt x="3956207" y="827246"/>
                    <a:pt x="3946206" y="834866"/>
                    <a:pt x="3939538" y="843439"/>
                  </a:cubicBezTo>
                  <a:cubicBezTo>
                    <a:pt x="3936681" y="834866"/>
                    <a:pt x="3920488" y="859631"/>
                    <a:pt x="3912392" y="854869"/>
                  </a:cubicBezTo>
                  <a:cubicBezTo>
                    <a:pt x="3900009" y="860584"/>
                    <a:pt x="3906677" y="862013"/>
                    <a:pt x="3900009" y="866299"/>
                  </a:cubicBezTo>
                  <a:cubicBezTo>
                    <a:pt x="3889532" y="871061"/>
                    <a:pt x="3883817" y="870585"/>
                    <a:pt x="3871911" y="876300"/>
                  </a:cubicBezTo>
                  <a:cubicBezTo>
                    <a:pt x="3795234" y="931545"/>
                    <a:pt x="3696651" y="975360"/>
                    <a:pt x="3617117" y="1024414"/>
                  </a:cubicBezTo>
                  <a:cubicBezTo>
                    <a:pt x="3635691" y="1014889"/>
                    <a:pt x="3658551" y="1001554"/>
                    <a:pt x="3669981" y="999649"/>
                  </a:cubicBezTo>
                  <a:cubicBezTo>
                    <a:pt x="3663789" y="1003459"/>
                    <a:pt x="3649978" y="1006793"/>
                    <a:pt x="3648549" y="1012031"/>
                  </a:cubicBezTo>
                  <a:cubicBezTo>
                    <a:pt x="3655693" y="1009174"/>
                    <a:pt x="3666647" y="1002030"/>
                    <a:pt x="3671410" y="1001554"/>
                  </a:cubicBezTo>
                  <a:cubicBezTo>
                    <a:pt x="3653312" y="1014413"/>
                    <a:pt x="3636643" y="1016318"/>
                    <a:pt x="3630452" y="1022033"/>
                  </a:cubicBezTo>
                  <a:cubicBezTo>
                    <a:pt x="3651407" y="1010603"/>
                    <a:pt x="3631881" y="1026795"/>
                    <a:pt x="3633309" y="1026319"/>
                  </a:cubicBezTo>
                  <a:cubicBezTo>
                    <a:pt x="3641406" y="1023938"/>
                    <a:pt x="3650454" y="1014889"/>
                    <a:pt x="3664266" y="1012984"/>
                  </a:cubicBezTo>
                  <a:cubicBezTo>
                    <a:pt x="3664266" y="1010603"/>
                    <a:pt x="3658551" y="1012984"/>
                    <a:pt x="3658075" y="1010603"/>
                  </a:cubicBezTo>
                  <a:cubicBezTo>
                    <a:pt x="3665694" y="1006793"/>
                    <a:pt x="3667123" y="1009650"/>
                    <a:pt x="3674743" y="1005364"/>
                  </a:cubicBezTo>
                  <a:cubicBezTo>
                    <a:pt x="3718082" y="965835"/>
                    <a:pt x="3802378" y="931069"/>
                    <a:pt x="3857623" y="891540"/>
                  </a:cubicBezTo>
                  <a:cubicBezTo>
                    <a:pt x="3864290" y="895350"/>
                    <a:pt x="3875244" y="884873"/>
                    <a:pt x="3871911" y="883444"/>
                  </a:cubicBezTo>
                  <a:cubicBezTo>
                    <a:pt x="3889056" y="875824"/>
                    <a:pt x="3892865" y="876776"/>
                    <a:pt x="3900962" y="875348"/>
                  </a:cubicBezTo>
                  <a:cubicBezTo>
                    <a:pt x="3911439" y="859631"/>
                    <a:pt x="3960017" y="842486"/>
                    <a:pt x="3977638" y="825341"/>
                  </a:cubicBezTo>
                  <a:cubicBezTo>
                    <a:pt x="4003832" y="819150"/>
                    <a:pt x="4049552" y="782955"/>
                    <a:pt x="4074793" y="769620"/>
                  </a:cubicBezTo>
                  <a:cubicBezTo>
                    <a:pt x="4071935" y="771049"/>
                    <a:pt x="4070030" y="771049"/>
                    <a:pt x="4070030" y="769620"/>
                  </a:cubicBezTo>
                  <a:cubicBezTo>
                    <a:pt x="4082413" y="762000"/>
                    <a:pt x="4089557" y="756285"/>
                    <a:pt x="4099558" y="754380"/>
                  </a:cubicBezTo>
                  <a:cubicBezTo>
                    <a:pt x="4092891" y="762000"/>
                    <a:pt x="4091938" y="756761"/>
                    <a:pt x="4080984" y="763905"/>
                  </a:cubicBezTo>
                  <a:cubicBezTo>
                    <a:pt x="4111464" y="756761"/>
                    <a:pt x="4149088" y="726758"/>
                    <a:pt x="4188140" y="708184"/>
                  </a:cubicBezTo>
                  <a:cubicBezTo>
                    <a:pt x="4192903" y="703421"/>
                    <a:pt x="4200523" y="697706"/>
                    <a:pt x="4207667" y="692468"/>
                  </a:cubicBezTo>
                  <a:cubicBezTo>
                    <a:pt x="4216239" y="691515"/>
                    <a:pt x="4235766" y="679133"/>
                    <a:pt x="4252434" y="669608"/>
                  </a:cubicBezTo>
                  <a:cubicBezTo>
                    <a:pt x="4253387" y="664845"/>
                    <a:pt x="4258149" y="659130"/>
                    <a:pt x="4274818" y="651034"/>
                  </a:cubicBezTo>
                  <a:cubicBezTo>
                    <a:pt x="4251482" y="654368"/>
                    <a:pt x="4219097" y="675799"/>
                    <a:pt x="4196713" y="690086"/>
                  </a:cubicBezTo>
                  <a:cubicBezTo>
                    <a:pt x="4206714" y="678656"/>
                    <a:pt x="4186235" y="689610"/>
                    <a:pt x="4199094" y="678656"/>
                  </a:cubicBezTo>
                  <a:cubicBezTo>
                    <a:pt x="4212905" y="678656"/>
                    <a:pt x="4267674" y="641509"/>
                    <a:pt x="4283867" y="634365"/>
                  </a:cubicBezTo>
                  <a:cubicBezTo>
                    <a:pt x="4276723" y="637699"/>
                    <a:pt x="4268151" y="642938"/>
                    <a:pt x="4267674" y="639604"/>
                  </a:cubicBezTo>
                  <a:cubicBezTo>
                    <a:pt x="4278628" y="633413"/>
                    <a:pt x="4296725" y="619125"/>
                    <a:pt x="4307203" y="616744"/>
                  </a:cubicBezTo>
                  <a:cubicBezTo>
                    <a:pt x="4288629" y="626269"/>
                    <a:pt x="4295773" y="628650"/>
                    <a:pt x="4281962" y="631031"/>
                  </a:cubicBezTo>
                  <a:cubicBezTo>
                    <a:pt x="4291010" y="630555"/>
                    <a:pt x="4301488" y="628174"/>
                    <a:pt x="4315299" y="621983"/>
                  </a:cubicBezTo>
                  <a:cubicBezTo>
                    <a:pt x="4315776" y="617220"/>
                    <a:pt x="4301964" y="627698"/>
                    <a:pt x="4304822" y="621030"/>
                  </a:cubicBezTo>
                  <a:cubicBezTo>
                    <a:pt x="4308632" y="619125"/>
                    <a:pt x="4308632" y="617696"/>
                    <a:pt x="4311489" y="615791"/>
                  </a:cubicBezTo>
                  <a:cubicBezTo>
                    <a:pt x="4318157" y="615791"/>
                    <a:pt x="4351494" y="594360"/>
                    <a:pt x="4343398" y="604361"/>
                  </a:cubicBezTo>
                  <a:cubicBezTo>
                    <a:pt x="4368639" y="587693"/>
                    <a:pt x="4408168" y="566261"/>
                    <a:pt x="4422455" y="566261"/>
                  </a:cubicBezTo>
                  <a:cubicBezTo>
                    <a:pt x="4456745" y="543878"/>
                    <a:pt x="4484368" y="524828"/>
                    <a:pt x="4518182" y="505778"/>
                  </a:cubicBezTo>
                  <a:lnTo>
                    <a:pt x="4257197" y="35243"/>
                  </a:lnTo>
                  <a:cubicBezTo>
                    <a:pt x="4249577" y="39052"/>
                    <a:pt x="4241004" y="43339"/>
                    <a:pt x="4232432" y="48101"/>
                  </a:cubicBezTo>
                  <a:cubicBezTo>
                    <a:pt x="4231003" y="46672"/>
                    <a:pt x="4231479" y="43339"/>
                    <a:pt x="4226240" y="45720"/>
                  </a:cubicBezTo>
                  <a:cubicBezTo>
                    <a:pt x="4224812" y="49530"/>
                    <a:pt x="4215287" y="55245"/>
                    <a:pt x="4210524" y="60008"/>
                  </a:cubicBezTo>
                  <a:cubicBezTo>
                    <a:pt x="4207191" y="56674"/>
                    <a:pt x="4200523" y="65723"/>
                    <a:pt x="4198142" y="63818"/>
                  </a:cubicBezTo>
                  <a:cubicBezTo>
                    <a:pt x="4202904" y="60484"/>
                    <a:pt x="4200999" y="59055"/>
                    <a:pt x="4203381" y="56674"/>
                  </a:cubicBezTo>
                  <a:cubicBezTo>
                    <a:pt x="4195284" y="61913"/>
                    <a:pt x="4189093" y="64294"/>
                    <a:pt x="4184330" y="65723"/>
                  </a:cubicBezTo>
                  <a:cubicBezTo>
                    <a:pt x="4183378" y="70485"/>
                    <a:pt x="4197665" y="60008"/>
                    <a:pt x="4194808" y="67151"/>
                  </a:cubicBezTo>
                  <a:cubicBezTo>
                    <a:pt x="4185759" y="71914"/>
                    <a:pt x="4184330" y="75248"/>
                    <a:pt x="4177663" y="79534"/>
                  </a:cubicBezTo>
                  <a:cubicBezTo>
                    <a:pt x="4160994" y="83344"/>
                    <a:pt x="4143373" y="102394"/>
                    <a:pt x="4114798" y="112871"/>
                  </a:cubicBezTo>
                  <a:cubicBezTo>
                    <a:pt x="4114798" y="110966"/>
                    <a:pt x="4118608" y="108109"/>
                    <a:pt x="4115750" y="106680"/>
                  </a:cubicBezTo>
                  <a:cubicBezTo>
                    <a:pt x="4102415" y="114300"/>
                    <a:pt x="4105749" y="118586"/>
                    <a:pt x="4093367" y="126206"/>
                  </a:cubicBezTo>
                  <a:cubicBezTo>
                    <a:pt x="4093367" y="124301"/>
                    <a:pt x="4098129" y="120968"/>
                    <a:pt x="4098606" y="119063"/>
                  </a:cubicBezTo>
                  <a:cubicBezTo>
                    <a:pt x="4085270" y="137160"/>
                    <a:pt x="4036693" y="151924"/>
                    <a:pt x="4024787" y="158115"/>
                  </a:cubicBezTo>
                  <a:cubicBezTo>
                    <a:pt x="4029073" y="156210"/>
                    <a:pt x="4034788" y="154781"/>
                    <a:pt x="4029549" y="158115"/>
                  </a:cubicBezTo>
                  <a:cubicBezTo>
                    <a:pt x="3969542" y="188595"/>
                    <a:pt x="3920488" y="219075"/>
                    <a:pt x="3865719" y="249555"/>
                  </a:cubicBezTo>
                  <a:cubicBezTo>
                    <a:pt x="3864767" y="248603"/>
                    <a:pt x="3870006" y="244793"/>
                    <a:pt x="3864290" y="247174"/>
                  </a:cubicBezTo>
                  <a:cubicBezTo>
                    <a:pt x="3840002" y="261938"/>
                    <a:pt x="3721416" y="344329"/>
                    <a:pt x="3737132" y="318135"/>
                  </a:cubicBezTo>
                  <a:cubicBezTo>
                    <a:pt x="3734275" y="319564"/>
                    <a:pt x="3729988" y="321945"/>
                    <a:pt x="3729036" y="320993"/>
                  </a:cubicBezTo>
                  <a:cubicBezTo>
                    <a:pt x="3733322" y="318611"/>
                    <a:pt x="3739513" y="315278"/>
                    <a:pt x="3739037" y="313849"/>
                  </a:cubicBezTo>
                  <a:cubicBezTo>
                    <a:pt x="3726654" y="318611"/>
                    <a:pt x="3708081" y="333375"/>
                    <a:pt x="3693317" y="342424"/>
                  </a:cubicBezTo>
                  <a:cubicBezTo>
                    <a:pt x="3689031" y="342900"/>
                    <a:pt x="3685221" y="342424"/>
                    <a:pt x="3679982" y="344329"/>
                  </a:cubicBezTo>
                  <a:cubicBezTo>
                    <a:pt x="3657598" y="367189"/>
                    <a:pt x="3632357" y="365284"/>
                    <a:pt x="3606640" y="383858"/>
                  </a:cubicBezTo>
                  <a:cubicBezTo>
                    <a:pt x="3603782" y="381476"/>
                    <a:pt x="3619975" y="375285"/>
                    <a:pt x="3614736" y="373380"/>
                  </a:cubicBezTo>
                  <a:cubicBezTo>
                    <a:pt x="3582827" y="402908"/>
                    <a:pt x="3515200" y="431006"/>
                    <a:pt x="3465193" y="463391"/>
                  </a:cubicBezTo>
                  <a:cubicBezTo>
                    <a:pt x="3462336" y="461010"/>
                    <a:pt x="3486148" y="452914"/>
                    <a:pt x="3477576" y="451961"/>
                  </a:cubicBezTo>
                  <a:cubicBezTo>
                    <a:pt x="3441857" y="476250"/>
                    <a:pt x="3368991" y="512445"/>
                    <a:pt x="3323271" y="541973"/>
                  </a:cubicBezTo>
                  <a:cubicBezTo>
                    <a:pt x="3332320" y="532448"/>
                    <a:pt x="3308983" y="548164"/>
                    <a:pt x="3306126" y="545783"/>
                  </a:cubicBezTo>
                  <a:cubicBezTo>
                    <a:pt x="3333748" y="520541"/>
                    <a:pt x="3371372" y="508159"/>
                    <a:pt x="3410901" y="478155"/>
                  </a:cubicBezTo>
                  <a:cubicBezTo>
                    <a:pt x="3408044" y="478155"/>
                    <a:pt x="3411853" y="470059"/>
                    <a:pt x="3403757" y="474821"/>
                  </a:cubicBezTo>
                  <a:cubicBezTo>
                    <a:pt x="3398042" y="491490"/>
                    <a:pt x="3349465" y="511016"/>
                    <a:pt x="3321366" y="531495"/>
                  </a:cubicBezTo>
                  <a:cubicBezTo>
                    <a:pt x="3318985" y="530543"/>
                    <a:pt x="3309459" y="537210"/>
                    <a:pt x="3311365" y="531495"/>
                  </a:cubicBezTo>
                  <a:cubicBezTo>
                    <a:pt x="3287076" y="553403"/>
                    <a:pt x="3230402" y="583406"/>
                    <a:pt x="3185635" y="604361"/>
                  </a:cubicBezTo>
                  <a:cubicBezTo>
                    <a:pt x="3178015" y="615315"/>
                    <a:pt x="3149916" y="623888"/>
                    <a:pt x="3132771" y="637223"/>
                  </a:cubicBezTo>
                  <a:cubicBezTo>
                    <a:pt x="3139438" y="631031"/>
                    <a:pt x="3134676" y="627698"/>
                    <a:pt x="3146582" y="620554"/>
                  </a:cubicBezTo>
                  <a:cubicBezTo>
                    <a:pt x="3152774" y="620554"/>
                    <a:pt x="3138486" y="631508"/>
                    <a:pt x="3152774" y="622935"/>
                  </a:cubicBezTo>
                  <a:cubicBezTo>
                    <a:pt x="3152774" y="612458"/>
                    <a:pt x="3202780" y="591026"/>
                    <a:pt x="3210876" y="582930"/>
                  </a:cubicBezTo>
                  <a:cubicBezTo>
                    <a:pt x="3201351" y="588169"/>
                    <a:pt x="3214686" y="578168"/>
                    <a:pt x="3208018" y="578644"/>
                  </a:cubicBezTo>
                  <a:cubicBezTo>
                    <a:pt x="3194207" y="590550"/>
                    <a:pt x="3178491" y="595313"/>
                    <a:pt x="3166585" y="606266"/>
                  </a:cubicBezTo>
                  <a:cubicBezTo>
                    <a:pt x="3156583" y="607695"/>
                    <a:pt x="3124198" y="621506"/>
                    <a:pt x="3144677" y="618649"/>
                  </a:cubicBezTo>
                  <a:cubicBezTo>
                    <a:pt x="3128485" y="619601"/>
                    <a:pt x="3102291" y="641033"/>
                    <a:pt x="3086575" y="642938"/>
                  </a:cubicBezTo>
                  <a:cubicBezTo>
                    <a:pt x="3126580" y="621506"/>
                    <a:pt x="3138010" y="608171"/>
                    <a:pt x="3167061" y="591503"/>
                  </a:cubicBezTo>
                  <a:cubicBezTo>
                    <a:pt x="3147535" y="597694"/>
                    <a:pt x="3139438" y="604838"/>
                    <a:pt x="3122294" y="613886"/>
                  </a:cubicBezTo>
                  <a:cubicBezTo>
                    <a:pt x="3121341" y="612458"/>
                    <a:pt x="3122294" y="610553"/>
                    <a:pt x="3123722" y="608648"/>
                  </a:cubicBezTo>
                  <a:cubicBezTo>
                    <a:pt x="3070859" y="637699"/>
                    <a:pt x="3036569" y="658654"/>
                    <a:pt x="2993230" y="673894"/>
                  </a:cubicBezTo>
                  <a:cubicBezTo>
                    <a:pt x="2993230" y="675323"/>
                    <a:pt x="2995611" y="676751"/>
                    <a:pt x="2991801" y="679133"/>
                  </a:cubicBezTo>
                  <a:cubicBezTo>
                    <a:pt x="2965607" y="687705"/>
                    <a:pt x="2923697" y="714375"/>
                    <a:pt x="2899885" y="728186"/>
                  </a:cubicBezTo>
                  <a:cubicBezTo>
                    <a:pt x="2904171" y="725805"/>
                    <a:pt x="2908457" y="723424"/>
                    <a:pt x="2908457" y="726281"/>
                  </a:cubicBezTo>
                  <a:cubicBezTo>
                    <a:pt x="2892741" y="735330"/>
                    <a:pt x="2874644" y="747236"/>
                    <a:pt x="2870357" y="743903"/>
                  </a:cubicBezTo>
                  <a:cubicBezTo>
                    <a:pt x="2862261" y="749141"/>
                    <a:pt x="2869881" y="750570"/>
                    <a:pt x="2858451" y="756285"/>
                  </a:cubicBezTo>
                  <a:cubicBezTo>
                    <a:pt x="2845592" y="760095"/>
                    <a:pt x="2837972" y="758666"/>
                    <a:pt x="2824161" y="764381"/>
                  </a:cubicBezTo>
                  <a:cubicBezTo>
                    <a:pt x="2837972" y="762000"/>
                    <a:pt x="2779394" y="798671"/>
                    <a:pt x="2790824" y="782003"/>
                  </a:cubicBezTo>
                  <a:cubicBezTo>
                    <a:pt x="2767964" y="794385"/>
                    <a:pt x="2757486" y="804386"/>
                    <a:pt x="2738436" y="807720"/>
                  </a:cubicBezTo>
                  <a:cubicBezTo>
                    <a:pt x="2733197" y="813435"/>
                    <a:pt x="2728911" y="818674"/>
                    <a:pt x="2720339" y="825341"/>
                  </a:cubicBezTo>
                  <a:cubicBezTo>
                    <a:pt x="2729388" y="834390"/>
                    <a:pt x="2722244" y="839629"/>
                    <a:pt x="2728911" y="846773"/>
                  </a:cubicBezTo>
                  <a:cubicBezTo>
                    <a:pt x="2746532" y="833438"/>
                    <a:pt x="2759868" y="824389"/>
                    <a:pt x="2770821" y="827246"/>
                  </a:cubicBezTo>
                  <a:cubicBezTo>
                    <a:pt x="2773203" y="822008"/>
                    <a:pt x="2802254" y="805815"/>
                    <a:pt x="2810350" y="804386"/>
                  </a:cubicBezTo>
                  <a:cubicBezTo>
                    <a:pt x="2830829" y="783431"/>
                    <a:pt x="2870357" y="773430"/>
                    <a:pt x="2908457" y="750094"/>
                  </a:cubicBezTo>
                  <a:cubicBezTo>
                    <a:pt x="2909410" y="756285"/>
                    <a:pt x="2921316" y="744379"/>
                    <a:pt x="2929889" y="745331"/>
                  </a:cubicBezTo>
                  <a:cubicBezTo>
                    <a:pt x="2917506" y="753428"/>
                    <a:pt x="2906552" y="760571"/>
                    <a:pt x="2895122" y="768191"/>
                  </a:cubicBezTo>
                  <a:cubicBezTo>
                    <a:pt x="2898456" y="762000"/>
                    <a:pt x="2891789" y="764381"/>
                    <a:pt x="2883692" y="765810"/>
                  </a:cubicBezTo>
                  <a:cubicBezTo>
                    <a:pt x="2880835" y="772001"/>
                    <a:pt x="2861785" y="781526"/>
                    <a:pt x="2854641" y="782479"/>
                  </a:cubicBezTo>
                  <a:cubicBezTo>
                    <a:pt x="2853212" y="789623"/>
                    <a:pt x="2870833" y="775811"/>
                    <a:pt x="2875596" y="776288"/>
                  </a:cubicBezTo>
                  <a:cubicBezTo>
                    <a:pt x="2862737" y="785813"/>
                    <a:pt x="2846069" y="796290"/>
                    <a:pt x="2835115" y="805339"/>
                  </a:cubicBezTo>
                  <a:cubicBezTo>
                    <a:pt x="2824638" y="803434"/>
                    <a:pt x="2797967" y="819150"/>
                    <a:pt x="2782727" y="831056"/>
                  </a:cubicBezTo>
                  <a:cubicBezTo>
                    <a:pt x="2774155" y="832485"/>
                    <a:pt x="2773678" y="832485"/>
                    <a:pt x="2779394" y="825818"/>
                  </a:cubicBezTo>
                  <a:cubicBezTo>
                    <a:pt x="2748914" y="849630"/>
                    <a:pt x="2707004" y="871538"/>
                    <a:pt x="2681286" y="880110"/>
                  </a:cubicBezTo>
                  <a:cubicBezTo>
                    <a:pt x="2676524" y="893445"/>
                    <a:pt x="2641281" y="899636"/>
                    <a:pt x="2630804" y="909161"/>
                  </a:cubicBezTo>
                  <a:cubicBezTo>
                    <a:pt x="2636519" y="906780"/>
                    <a:pt x="2640805" y="905828"/>
                    <a:pt x="2643663" y="906304"/>
                  </a:cubicBezTo>
                  <a:cubicBezTo>
                    <a:pt x="2632233" y="912019"/>
                    <a:pt x="2634138" y="914400"/>
                    <a:pt x="2622707" y="919639"/>
                  </a:cubicBezTo>
                  <a:cubicBezTo>
                    <a:pt x="2620802" y="914876"/>
                    <a:pt x="2606991" y="923449"/>
                    <a:pt x="2597466" y="926783"/>
                  </a:cubicBezTo>
                  <a:cubicBezTo>
                    <a:pt x="2595085" y="930593"/>
                    <a:pt x="2610325" y="923925"/>
                    <a:pt x="2600324" y="931069"/>
                  </a:cubicBezTo>
                  <a:cubicBezTo>
                    <a:pt x="2569368" y="947261"/>
                    <a:pt x="2556985" y="952976"/>
                    <a:pt x="2536030" y="969169"/>
                  </a:cubicBezTo>
                  <a:cubicBezTo>
                    <a:pt x="2530791" y="967264"/>
                    <a:pt x="2531744" y="962501"/>
                    <a:pt x="2510312" y="975360"/>
                  </a:cubicBezTo>
                  <a:cubicBezTo>
                    <a:pt x="2511741" y="977265"/>
                    <a:pt x="2511741" y="979170"/>
                    <a:pt x="2509360" y="981551"/>
                  </a:cubicBezTo>
                  <a:cubicBezTo>
                    <a:pt x="2519361" y="977741"/>
                    <a:pt x="2522219" y="969645"/>
                    <a:pt x="2527457" y="971074"/>
                  </a:cubicBezTo>
                  <a:cubicBezTo>
                    <a:pt x="2507931" y="985361"/>
                    <a:pt x="2487929" y="986790"/>
                    <a:pt x="2474594" y="1003935"/>
                  </a:cubicBezTo>
                  <a:cubicBezTo>
                    <a:pt x="2468879" y="1005840"/>
                    <a:pt x="2460306" y="1011079"/>
                    <a:pt x="2461259" y="1005840"/>
                  </a:cubicBezTo>
                  <a:cubicBezTo>
                    <a:pt x="2468403" y="1002506"/>
                    <a:pt x="2466498" y="1008221"/>
                    <a:pt x="2477927" y="1000601"/>
                  </a:cubicBezTo>
                  <a:cubicBezTo>
                    <a:pt x="2470308" y="998220"/>
                    <a:pt x="2488881" y="987743"/>
                    <a:pt x="2499835" y="980599"/>
                  </a:cubicBezTo>
                  <a:cubicBezTo>
                    <a:pt x="2476022" y="993458"/>
                    <a:pt x="2454591" y="990124"/>
                    <a:pt x="2450305" y="1002983"/>
                  </a:cubicBezTo>
                  <a:cubicBezTo>
                    <a:pt x="2413157" y="1020604"/>
                    <a:pt x="2386011" y="1030129"/>
                    <a:pt x="2346006" y="1048226"/>
                  </a:cubicBezTo>
                  <a:cubicBezTo>
                    <a:pt x="2346006" y="1046321"/>
                    <a:pt x="2350769" y="1042988"/>
                    <a:pt x="2351245" y="1041083"/>
                  </a:cubicBezTo>
                  <a:cubicBezTo>
                    <a:pt x="2330766" y="1049655"/>
                    <a:pt x="2324099" y="1063943"/>
                    <a:pt x="2317908" y="1058704"/>
                  </a:cubicBezTo>
                  <a:cubicBezTo>
                    <a:pt x="2335529" y="1048226"/>
                    <a:pt x="2356960" y="1037273"/>
                    <a:pt x="2363628" y="1029653"/>
                  </a:cubicBezTo>
                  <a:cubicBezTo>
                    <a:pt x="2356960" y="1033463"/>
                    <a:pt x="2351245" y="1035844"/>
                    <a:pt x="2347911" y="1035844"/>
                  </a:cubicBezTo>
                  <a:cubicBezTo>
                    <a:pt x="2365532" y="1029176"/>
                    <a:pt x="2348864" y="1029653"/>
                    <a:pt x="2378868" y="1015365"/>
                  </a:cubicBezTo>
                  <a:cubicBezTo>
                    <a:pt x="2373153" y="1012984"/>
                    <a:pt x="2387440" y="1005840"/>
                    <a:pt x="2385535" y="1002983"/>
                  </a:cubicBezTo>
                  <a:cubicBezTo>
                    <a:pt x="2376010" y="1006316"/>
                    <a:pt x="2360770" y="1015365"/>
                    <a:pt x="2354103" y="1015365"/>
                  </a:cubicBezTo>
                  <a:cubicBezTo>
                    <a:pt x="2380296" y="996315"/>
                    <a:pt x="2397917" y="987266"/>
                    <a:pt x="2416968" y="982504"/>
                  </a:cubicBezTo>
                  <a:cubicBezTo>
                    <a:pt x="2412205" y="986314"/>
                    <a:pt x="2397441" y="992029"/>
                    <a:pt x="2399823" y="993934"/>
                  </a:cubicBezTo>
                  <a:cubicBezTo>
                    <a:pt x="2419349" y="982028"/>
                    <a:pt x="2389345" y="1004888"/>
                    <a:pt x="2408871" y="992981"/>
                  </a:cubicBezTo>
                  <a:cubicBezTo>
                    <a:pt x="2416968" y="982504"/>
                    <a:pt x="2429350" y="974884"/>
                    <a:pt x="2440780" y="965835"/>
                  </a:cubicBezTo>
                  <a:cubicBezTo>
                    <a:pt x="2436018" y="974408"/>
                    <a:pt x="2455544" y="953453"/>
                    <a:pt x="2464593" y="956786"/>
                  </a:cubicBezTo>
                  <a:cubicBezTo>
                    <a:pt x="2470308" y="952024"/>
                    <a:pt x="2469831" y="949166"/>
                    <a:pt x="2476499" y="944404"/>
                  </a:cubicBezTo>
                  <a:cubicBezTo>
                    <a:pt x="2508884" y="935355"/>
                    <a:pt x="2563176" y="902970"/>
                    <a:pt x="2593180" y="887730"/>
                  </a:cubicBezTo>
                  <a:cubicBezTo>
                    <a:pt x="2586989" y="889635"/>
                    <a:pt x="2576511" y="895826"/>
                    <a:pt x="2576035" y="891540"/>
                  </a:cubicBezTo>
                  <a:cubicBezTo>
                    <a:pt x="2579845" y="889635"/>
                    <a:pt x="2579845" y="888206"/>
                    <a:pt x="2582703" y="886301"/>
                  </a:cubicBezTo>
                  <a:cubicBezTo>
                    <a:pt x="2596990" y="884873"/>
                    <a:pt x="2617469" y="865346"/>
                    <a:pt x="2625565" y="868680"/>
                  </a:cubicBezTo>
                  <a:cubicBezTo>
                    <a:pt x="2644139" y="857726"/>
                    <a:pt x="2642710" y="857250"/>
                    <a:pt x="2655092" y="853440"/>
                  </a:cubicBezTo>
                  <a:cubicBezTo>
                    <a:pt x="2656997" y="849154"/>
                    <a:pt x="2649854" y="849630"/>
                    <a:pt x="2670332" y="838676"/>
                  </a:cubicBezTo>
                  <a:cubicBezTo>
                    <a:pt x="2670332" y="841534"/>
                    <a:pt x="2661760" y="846296"/>
                    <a:pt x="2662236" y="849154"/>
                  </a:cubicBezTo>
                  <a:cubicBezTo>
                    <a:pt x="2690811" y="833438"/>
                    <a:pt x="2739865" y="800100"/>
                    <a:pt x="2761296" y="795814"/>
                  </a:cubicBezTo>
                  <a:cubicBezTo>
                    <a:pt x="2797967" y="752475"/>
                    <a:pt x="2886073" y="733425"/>
                    <a:pt x="2917030" y="700088"/>
                  </a:cubicBezTo>
                  <a:cubicBezTo>
                    <a:pt x="2917982" y="701516"/>
                    <a:pt x="2924174" y="697230"/>
                    <a:pt x="2925602" y="698183"/>
                  </a:cubicBezTo>
                  <a:cubicBezTo>
                    <a:pt x="2915601" y="702945"/>
                    <a:pt x="2912744" y="705803"/>
                    <a:pt x="2916553" y="707708"/>
                  </a:cubicBezTo>
                  <a:cubicBezTo>
                    <a:pt x="2934651" y="696754"/>
                    <a:pt x="2934175" y="697706"/>
                    <a:pt x="2961321" y="685324"/>
                  </a:cubicBezTo>
                  <a:cubicBezTo>
                    <a:pt x="2952272" y="682466"/>
                    <a:pt x="2924650" y="699135"/>
                    <a:pt x="2911791" y="700564"/>
                  </a:cubicBezTo>
                  <a:cubicBezTo>
                    <a:pt x="2918458" y="694373"/>
                    <a:pt x="2937985" y="684848"/>
                    <a:pt x="2950843" y="676751"/>
                  </a:cubicBezTo>
                  <a:cubicBezTo>
                    <a:pt x="2944176" y="676751"/>
                    <a:pt x="2911791" y="694849"/>
                    <a:pt x="2901790" y="700088"/>
                  </a:cubicBezTo>
                  <a:cubicBezTo>
                    <a:pt x="2901790" y="700088"/>
                    <a:pt x="2901790" y="704850"/>
                    <a:pt x="2896551" y="707231"/>
                  </a:cubicBezTo>
                  <a:cubicBezTo>
                    <a:pt x="2891312" y="710089"/>
                    <a:pt x="2885597" y="709613"/>
                    <a:pt x="2879882" y="712470"/>
                  </a:cubicBezTo>
                  <a:cubicBezTo>
                    <a:pt x="2855118" y="725329"/>
                    <a:pt x="2823209" y="750570"/>
                    <a:pt x="2806540" y="751523"/>
                  </a:cubicBezTo>
                  <a:cubicBezTo>
                    <a:pt x="2819875" y="744855"/>
                    <a:pt x="2824638" y="740093"/>
                    <a:pt x="2826066" y="735806"/>
                  </a:cubicBezTo>
                  <a:cubicBezTo>
                    <a:pt x="2767011" y="772478"/>
                    <a:pt x="2727959" y="790575"/>
                    <a:pt x="2659855" y="830580"/>
                  </a:cubicBezTo>
                  <a:cubicBezTo>
                    <a:pt x="2659379" y="829628"/>
                    <a:pt x="2661760" y="827723"/>
                    <a:pt x="2662236" y="826294"/>
                  </a:cubicBezTo>
                  <a:cubicBezTo>
                    <a:pt x="2640329" y="842010"/>
                    <a:pt x="2611754" y="852964"/>
                    <a:pt x="2588417" y="872966"/>
                  </a:cubicBezTo>
                  <a:cubicBezTo>
                    <a:pt x="2588417" y="871061"/>
                    <a:pt x="2593180" y="867728"/>
                    <a:pt x="2593656" y="865823"/>
                  </a:cubicBezTo>
                  <a:cubicBezTo>
                    <a:pt x="2578893" y="875348"/>
                    <a:pt x="2567939" y="883920"/>
                    <a:pt x="2556509" y="892969"/>
                  </a:cubicBezTo>
                  <a:cubicBezTo>
                    <a:pt x="2562700" y="885825"/>
                    <a:pt x="2542221" y="896303"/>
                    <a:pt x="2537935" y="894874"/>
                  </a:cubicBezTo>
                  <a:cubicBezTo>
                    <a:pt x="2539840" y="896779"/>
                    <a:pt x="2536983" y="900113"/>
                    <a:pt x="2528886" y="904399"/>
                  </a:cubicBezTo>
                  <a:cubicBezTo>
                    <a:pt x="2519838" y="907256"/>
                    <a:pt x="2531744" y="899160"/>
                    <a:pt x="2523171" y="903446"/>
                  </a:cubicBezTo>
                  <a:cubicBezTo>
                    <a:pt x="2505550" y="915353"/>
                    <a:pt x="2484595" y="927735"/>
                    <a:pt x="2471736" y="938689"/>
                  </a:cubicBezTo>
                  <a:cubicBezTo>
                    <a:pt x="2470308" y="936784"/>
                    <a:pt x="2487929" y="924401"/>
                    <a:pt x="2475546" y="929164"/>
                  </a:cubicBezTo>
                  <a:cubicBezTo>
                    <a:pt x="2456496" y="947738"/>
                    <a:pt x="2390774" y="974408"/>
                    <a:pt x="2368866" y="985838"/>
                  </a:cubicBezTo>
                  <a:cubicBezTo>
                    <a:pt x="2380296" y="981075"/>
                    <a:pt x="2359818" y="995839"/>
                    <a:pt x="2355055" y="995363"/>
                  </a:cubicBezTo>
                  <a:cubicBezTo>
                    <a:pt x="2351721" y="1000601"/>
                    <a:pt x="2371248" y="990600"/>
                    <a:pt x="2361246" y="997744"/>
                  </a:cubicBezTo>
                  <a:cubicBezTo>
                    <a:pt x="2353626" y="996315"/>
                    <a:pt x="2331719" y="1012984"/>
                    <a:pt x="2326956" y="1012984"/>
                  </a:cubicBezTo>
                  <a:cubicBezTo>
                    <a:pt x="2318860" y="1012508"/>
                    <a:pt x="2338863" y="1005364"/>
                    <a:pt x="2335529" y="1003459"/>
                  </a:cubicBezTo>
                  <a:cubicBezTo>
                    <a:pt x="2319336" y="1009650"/>
                    <a:pt x="2301239" y="1017270"/>
                    <a:pt x="2281713" y="1027271"/>
                  </a:cubicBezTo>
                  <a:cubicBezTo>
                    <a:pt x="2312669" y="1002983"/>
                    <a:pt x="2384583" y="973455"/>
                    <a:pt x="2426969" y="938213"/>
                  </a:cubicBezTo>
                  <a:cubicBezTo>
                    <a:pt x="2422206" y="937260"/>
                    <a:pt x="2411729" y="948214"/>
                    <a:pt x="2406014" y="951548"/>
                  </a:cubicBezTo>
                  <a:cubicBezTo>
                    <a:pt x="2399347" y="945833"/>
                    <a:pt x="2393155" y="958215"/>
                    <a:pt x="2382201" y="960596"/>
                  </a:cubicBezTo>
                  <a:cubicBezTo>
                    <a:pt x="2386011" y="946785"/>
                    <a:pt x="2421254" y="939165"/>
                    <a:pt x="2435065" y="927259"/>
                  </a:cubicBezTo>
                  <a:cubicBezTo>
                    <a:pt x="2430779" y="929640"/>
                    <a:pt x="2426493" y="932021"/>
                    <a:pt x="2426493" y="929164"/>
                  </a:cubicBezTo>
                  <a:cubicBezTo>
                    <a:pt x="2430302" y="927259"/>
                    <a:pt x="2430302" y="925830"/>
                    <a:pt x="2433160" y="923925"/>
                  </a:cubicBezTo>
                  <a:cubicBezTo>
                    <a:pt x="2456020" y="911543"/>
                    <a:pt x="2498406" y="892969"/>
                    <a:pt x="2497454" y="885825"/>
                  </a:cubicBezTo>
                  <a:cubicBezTo>
                    <a:pt x="2515551" y="876300"/>
                    <a:pt x="2533649" y="875824"/>
                    <a:pt x="2547936" y="864394"/>
                  </a:cubicBezTo>
                  <a:cubicBezTo>
                    <a:pt x="2527934" y="872966"/>
                    <a:pt x="2509360" y="880586"/>
                    <a:pt x="2498406" y="879634"/>
                  </a:cubicBezTo>
                  <a:cubicBezTo>
                    <a:pt x="2497930" y="878205"/>
                    <a:pt x="2524124" y="863918"/>
                    <a:pt x="2511265" y="869156"/>
                  </a:cubicBezTo>
                  <a:cubicBezTo>
                    <a:pt x="2486976" y="887730"/>
                    <a:pt x="2476975" y="892493"/>
                    <a:pt x="2451734" y="907256"/>
                  </a:cubicBezTo>
                  <a:cubicBezTo>
                    <a:pt x="2455544" y="907256"/>
                    <a:pt x="2469355" y="896779"/>
                    <a:pt x="2468403" y="902018"/>
                  </a:cubicBezTo>
                  <a:cubicBezTo>
                    <a:pt x="2457449" y="907733"/>
                    <a:pt x="2441256" y="919163"/>
                    <a:pt x="2438399" y="916305"/>
                  </a:cubicBezTo>
                  <a:cubicBezTo>
                    <a:pt x="2447924" y="908685"/>
                    <a:pt x="2429350" y="913924"/>
                    <a:pt x="2429350" y="917258"/>
                  </a:cubicBezTo>
                  <a:cubicBezTo>
                    <a:pt x="2439828" y="912495"/>
                    <a:pt x="2428874" y="922973"/>
                    <a:pt x="2424588" y="925830"/>
                  </a:cubicBezTo>
                  <a:cubicBezTo>
                    <a:pt x="2422683" y="924878"/>
                    <a:pt x="2415062" y="929640"/>
                    <a:pt x="2409348" y="932974"/>
                  </a:cubicBezTo>
                  <a:cubicBezTo>
                    <a:pt x="2408395" y="931069"/>
                    <a:pt x="2406490" y="930116"/>
                    <a:pt x="2403156" y="930593"/>
                  </a:cubicBezTo>
                  <a:cubicBezTo>
                    <a:pt x="2391726" y="936784"/>
                    <a:pt x="2386964" y="941546"/>
                    <a:pt x="2379344" y="947261"/>
                  </a:cubicBezTo>
                  <a:cubicBezTo>
                    <a:pt x="2329338" y="967740"/>
                    <a:pt x="2271711" y="1016318"/>
                    <a:pt x="2225515" y="1038225"/>
                  </a:cubicBezTo>
                  <a:cubicBezTo>
                    <a:pt x="2227896" y="1036796"/>
                    <a:pt x="2229801" y="1035844"/>
                    <a:pt x="2228373" y="1034891"/>
                  </a:cubicBezTo>
                  <a:cubicBezTo>
                    <a:pt x="2223610" y="1043940"/>
                    <a:pt x="2198845" y="1052989"/>
                    <a:pt x="2202179" y="1055846"/>
                  </a:cubicBezTo>
                  <a:cubicBezTo>
                    <a:pt x="2197417" y="1057275"/>
                    <a:pt x="2176461" y="1066800"/>
                    <a:pt x="2176461" y="1069181"/>
                  </a:cubicBezTo>
                  <a:cubicBezTo>
                    <a:pt x="2179795" y="1069658"/>
                    <a:pt x="2193606" y="1059180"/>
                    <a:pt x="2195988" y="1061085"/>
                  </a:cubicBezTo>
                  <a:cubicBezTo>
                    <a:pt x="2195988" y="1062514"/>
                    <a:pt x="2193130" y="1064895"/>
                    <a:pt x="2190273" y="1067276"/>
                  </a:cubicBezTo>
                  <a:cubicBezTo>
                    <a:pt x="2178843" y="1069658"/>
                    <a:pt x="2178366" y="1072039"/>
                    <a:pt x="2168841" y="1079659"/>
                  </a:cubicBezTo>
                  <a:lnTo>
                    <a:pt x="2155983" y="1082516"/>
                  </a:lnTo>
                  <a:cubicBezTo>
                    <a:pt x="2134551" y="1096804"/>
                    <a:pt x="2124550" y="1102043"/>
                    <a:pt x="2103119" y="1115854"/>
                  </a:cubicBezTo>
                  <a:cubicBezTo>
                    <a:pt x="2102167" y="1114425"/>
                    <a:pt x="2103119" y="1112520"/>
                    <a:pt x="2104548" y="1110615"/>
                  </a:cubicBezTo>
                  <a:cubicBezTo>
                    <a:pt x="2095499" y="1117283"/>
                    <a:pt x="2086926" y="1122045"/>
                    <a:pt x="2078830" y="1123950"/>
                  </a:cubicBezTo>
                  <a:cubicBezTo>
                    <a:pt x="2088355" y="1116806"/>
                    <a:pt x="2095023" y="1110139"/>
                    <a:pt x="2100738" y="1103948"/>
                  </a:cubicBezTo>
                  <a:cubicBezTo>
                    <a:pt x="2085974" y="1114901"/>
                    <a:pt x="2059780" y="1128236"/>
                    <a:pt x="2057399" y="1136333"/>
                  </a:cubicBezTo>
                  <a:cubicBezTo>
                    <a:pt x="2064066" y="1133475"/>
                    <a:pt x="2070258" y="1124426"/>
                    <a:pt x="2075496" y="1125855"/>
                  </a:cubicBezTo>
                  <a:cubicBezTo>
                    <a:pt x="2065019" y="1132999"/>
                    <a:pt x="2056446" y="1140143"/>
                    <a:pt x="2049303" y="1146810"/>
                  </a:cubicBezTo>
                  <a:cubicBezTo>
                    <a:pt x="2048826" y="1144429"/>
                    <a:pt x="2044064" y="1146810"/>
                    <a:pt x="2037397" y="1151096"/>
                  </a:cubicBezTo>
                  <a:cubicBezTo>
                    <a:pt x="2043588" y="1143953"/>
                    <a:pt x="2029300" y="1147763"/>
                    <a:pt x="2021680" y="1149668"/>
                  </a:cubicBezTo>
                  <a:cubicBezTo>
                    <a:pt x="2021680" y="1154906"/>
                    <a:pt x="2032158" y="1149668"/>
                    <a:pt x="2033586" y="1153001"/>
                  </a:cubicBezTo>
                  <a:cubicBezTo>
                    <a:pt x="2016441" y="1161574"/>
                    <a:pt x="2030729" y="1156811"/>
                    <a:pt x="2024061" y="1161574"/>
                  </a:cubicBezTo>
                  <a:cubicBezTo>
                    <a:pt x="2005964" y="1172528"/>
                    <a:pt x="2001201" y="1169670"/>
                    <a:pt x="1985485" y="1178243"/>
                  </a:cubicBezTo>
                  <a:cubicBezTo>
                    <a:pt x="1987390" y="1172528"/>
                    <a:pt x="2001678" y="1163955"/>
                    <a:pt x="2006440" y="1157288"/>
                  </a:cubicBezTo>
                  <a:cubicBezTo>
                    <a:pt x="1985485" y="1168241"/>
                    <a:pt x="1986914" y="1173956"/>
                    <a:pt x="1969293" y="1184434"/>
                  </a:cubicBezTo>
                  <a:cubicBezTo>
                    <a:pt x="1967864" y="1181576"/>
                    <a:pt x="1974055" y="1177290"/>
                    <a:pt x="1963102" y="1182053"/>
                  </a:cubicBezTo>
                  <a:cubicBezTo>
                    <a:pt x="1944528" y="1201579"/>
                    <a:pt x="1896903" y="1225868"/>
                    <a:pt x="1869280" y="1243489"/>
                  </a:cubicBezTo>
                  <a:cubicBezTo>
                    <a:pt x="1875948" y="1243489"/>
                    <a:pt x="1878805" y="1235392"/>
                    <a:pt x="1884520" y="1236345"/>
                  </a:cubicBezTo>
                  <a:cubicBezTo>
                    <a:pt x="1884520" y="1238250"/>
                    <a:pt x="1877377" y="1242060"/>
                    <a:pt x="1874995" y="1244918"/>
                  </a:cubicBezTo>
                  <a:cubicBezTo>
                    <a:pt x="1871185" y="1243489"/>
                    <a:pt x="1859755" y="1250632"/>
                    <a:pt x="1860232" y="1244918"/>
                  </a:cubicBezTo>
                  <a:cubicBezTo>
                    <a:pt x="1842610" y="1260158"/>
                    <a:pt x="1818322" y="1269683"/>
                    <a:pt x="1793080" y="1286351"/>
                  </a:cubicBezTo>
                  <a:cubicBezTo>
                    <a:pt x="1788794" y="1286351"/>
                    <a:pt x="1779269" y="1283494"/>
                    <a:pt x="1772125" y="1292543"/>
                  </a:cubicBezTo>
                  <a:cubicBezTo>
                    <a:pt x="1776412" y="1290161"/>
                    <a:pt x="1780698" y="1287780"/>
                    <a:pt x="1780698" y="1290638"/>
                  </a:cubicBezTo>
                  <a:cubicBezTo>
                    <a:pt x="1765934" y="1300163"/>
                    <a:pt x="1755457" y="1306354"/>
                    <a:pt x="1731168" y="1320641"/>
                  </a:cubicBezTo>
                  <a:cubicBezTo>
                    <a:pt x="1724024" y="1314450"/>
                    <a:pt x="1694973" y="1332072"/>
                    <a:pt x="1677352" y="1336834"/>
                  </a:cubicBezTo>
                  <a:cubicBezTo>
                    <a:pt x="1670208" y="1343025"/>
                    <a:pt x="1683543" y="1336834"/>
                    <a:pt x="1675923" y="1342073"/>
                  </a:cubicBezTo>
                  <a:cubicBezTo>
                    <a:pt x="1635918" y="1358265"/>
                    <a:pt x="1613534" y="1371600"/>
                    <a:pt x="1563052" y="1396841"/>
                  </a:cubicBezTo>
                  <a:cubicBezTo>
                    <a:pt x="1585435" y="1381601"/>
                    <a:pt x="1539716" y="1408271"/>
                    <a:pt x="1553050" y="1396841"/>
                  </a:cubicBezTo>
                  <a:cubicBezTo>
                    <a:pt x="1538763" y="1408271"/>
                    <a:pt x="1511141" y="1426369"/>
                    <a:pt x="1500663" y="1430179"/>
                  </a:cubicBezTo>
                  <a:cubicBezTo>
                    <a:pt x="1505902" y="1425892"/>
                    <a:pt x="1509712" y="1431608"/>
                    <a:pt x="1503520" y="1434465"/>
                  </a:cubicBezTo>
                  <a:cubicBezTo>
                    <a:pt x="1494948" y="1436846"/>
                    <a:pt x="1500187" y="1431131"/>
                    <a:pt x="1487804" y="1440656"/>
                  </a:cubicBezTo>
                  <a:cubicBezTo>
                    <a:pt x="1487804" y="1435418"/>
                    <a:pt x="1482566" y="1435418"/>
                    <a:pt x="1473040" y="1440656"/>
                  </a:cubicBezTo>
                  <a:cubicBezTo>
                    <a:pt x="1468278" y="1443990"/>
                    <a:pt x="1474946" y="1444943"/>
                    <a:pt x="1468754" y="1449229"/>
                  </a:cubicBezTo>
                  <a:cubicBezTo>
                    <a:pt x="1456372" y="1453991"/>
                    <a:pt x="1453991" y="1456372"/>
                    <a:pt x="1445894" y="1459706"/>
                  </a:cubicBezTo>
                  <a:cubicBezTo>
                    <a:pt x="1450657" y="1456372"/>
                    <a:pt x="1453514" y="1453039"/>
                    <a:pt x="1454467" y="1450181"/>
                  </a:cubicBezTo>
                  <a:cubicBezTo>
                    <a:pt x="1443037" y="1457802"/>
                    <a:pt x="1447323" y="1451134"/>
                    <a:pt x="1448752" y="1449229"/>
                  </a:cubicBezTo>
                  <a:cubicBezTo>
                    <a:pt x="1436846" y="1454468"/>
                    <a:pt x="1425415" y="1459706"/>
                    <a:pt x="1417319" y="1461611"/>
                  </a:cubicBezTo>
                  <a:cubicBezTo>
                    <a:pt x="1420653" y="1466850"/>
                    <a:pt x="1431607" y="1463993"/>
                    <a:pt x="1424939" y="1473042"/>
                  </a:cubicBezTo>
                  <a:cubicBezTo>
                    <a:pt x="1436846" y="1466850"/>
                    <a:pt x="1437798" y="1472089"/>
                    <a:pt x="1443989" y="1472089"/>
                  </a:cubicBezTo>
                  <a:cubicBezTo>
                    <a:pt x="1391126" y="1503521"/>
                    <a:pt x="1318259" y="1539716"/>
                    <a:pt x="1267301" y="1558290"/>
                  </a:cubicBezTo>
                  <a:cubicBezTo>
                    <a:pt x="1272063" y="1550670"/>
                    <a:pt x="1270158" y="1547813"/>
                    <a:pt x="1257776" y="1550670"/>
                  </a:cubicBezTo>
                  <a:cubicBezTo>
                    <a:pt x="1249203" y="1583055"/>
                    <a:pt x="1165383" y="1599724"/>
                    <a:pt x="1124426" y="1634966"/>
                  </a:cubicBezTo>
                  <a:cubicBezTo>
                    <a:pt x="1122997" y="1643539"/>
                    <a:pt x="1131569" y="1639729"/>
                    <a:pt x="1136332" y="1645444"/>
                  </a:cubicBezTo>
                  <a:cubicBezTo>
                    <a:pt x="1107281" y="1660684"/>
                    <a:pt x="1104423" y="1670209"/>
                    <a:pt x="1094898" y="1681163"/>
                  </a:cubicBezTo>
                  <a:cubicBezTo>
                    <a:pt x="1074896" y="1695450"/>
                    <a:pt x="1064894" y="1699736"/>
                    <a:pt x="1042511" y="1714500"/>
                  </a:cubicBezTo>
                  <a:cubicBezTo>
                    <a:pt x="1041082" y="1713548"/>
                    <a:pt x="1039653" y="1712595"/>
                    <a:pt x="1033938" y="1716405"/>
                  </a:cubicBezTo>
                  <a:cubicBezTo>
                    <a:pt x="1024889" y="1723073"/>
                    <a:pt x="1044892" y="1713072"/>
                    <a:pt x="1041082" y="1719739"/>
                  </a:cubicBezTo>
                  <a:cubicBezTo>
                    <a:pt x="1016793" y="1734503"/>
                    <a:pt x="1017269" y="1748314"/>
                    <a:pt x="992504" y="1759267"/>
                  </a:cubicBezTo>
                  <a:cubicBezTo>
                    <a:pt x="1003458" y="1761173"/>
                    <a:pt x="998220" y="1768793"/>
                    <a:pt x="996315" y="1773079"/>
                  </a:cubicBezTo>
                  <a:cubicBezTo>
                    <a:pt x="995362" y="1771650"/>
                    <a:pt x="985361" y="1777365"/>
                    <a:pt x="985361" y="1779270"/>
                  </a:cubicBezTo>
                  <a:cubicBezTo>
                    <a:pt x="991552" y="1776413"/>
                    <a:pt x="985837" y="1780699"/>
                    <a:pt x="978693" y="1784509"/>
                  </a:cubicBezTo>
                  <a:cubicBezTo>
                    <a:pt x="985361" y="1778318"/>
                    <a:pt x="955357" y="1786890"/>
                    <a:pt x="954881" y="1794034"/>
                  </a:cubicBezTo>
                  <a:cubicBezTo>
                    <a:pt x="969168" y="1788795"/>
                    <a:pt x="992981" y="1777365"/>
                    <a:pt x="986313" y="1788795"/>
                  </a:cubicBezTo>
                  <a:cubicBezTo>
                    <a:pt x="998696" y="1780699"/>
                    <a:pt x="1005363" y="1778794"/>
                    <a:pt x="1010126" y="1779270"/>
                  </a:cubicBezTo>
                  <a:cubicBezTo>
                    <a:pt x="1006792" y="1783080"/>
                    <a:pt x="1002982" y="1787366"/>
                    <a:pt x="998696" y="1791653"/>
                  </a:cubicBezTo>
                  <a:cubicBezTo>
                    <a:pt x="1003458" y="1791653"/>
                    <a:pt x="1011078" y="1789271"/>
                    <a:pt x="1016317" y="1788795"/>
                  </a:cubicBezTo>
                  <a:cubicBezTo>
                    <a:pt x="1002506" y="1801654"/>
                    <a:pt x="963453" y="1828324"/>
                    <a:pt x="940117" y="1831658"/>
                  </a:cubicBezTo>
                  <a:cubicBezTo>
                    <a:pt x="926782" y="1841183"/>
                    <a:pt x="916781" y="1859756"/>
                    <a:pt x="899160" y="1859756"/>
                  </a:cubicBezTo>
                  <a:cubicBezTo>
                    <a:pt x="903922" y="1856423"/>
                    <a:pt x="914400" y="1847850"/>
                    <a:pt x="917257" y="1842135"/>
                  </a:cubicBezTo>
                  <a:cubicBezTo>
                    <a:pt x="902970" y="1850231"/>
                    <a:pt x="888682" y="1867853"/>
                    <a:pt x="874871" y="1868329"/>
                  </a:cubicBezTo>
                  <a:cubicBezTo>
                    <a:pt x="900112" y="1844040"/>
                    <a:pt x="944879" y="1812608"/>
                    <a:pt x="988218" y="1791177"/>
                  </a:cubicBezTo>
                  <a:cubicBezTo>
                    <a:pt x="958215" y="1800701"/>
                    <a:pt x="912018" y="1834039"/>
                    <a:pt x="878681" y="1858804"/>
                  </a:cubicBezTo>
                  <a:cubicBezTo>
                    <a:pt x="862012" y="1864995"/>
                    <a:pt x="828675" y="1885950"/>
                    <a:pt x="811530" y="1900714"/>
                  </a:cubicBezTo>
                  <a:cubicBezTo>
                    <a:pt x="802957" y="1905000"/>
                    <a:pt x="799623" y="1902619"/>
                    <a:pt x="791051" y="1906905"/>
                  </a:cubicBezTo>
                  <a:cubicBezTo>
                    <a:pt x="763905" y="1923098"/>
                    <a:pt x="709136" y="1968818"/>
                    <a:pt x="703421" y="1955006"/>
                  </a:cubicBezTo>
                  <a:cubicBezTo>
                    <a:pt x="689610" y="1960721"/>
                    <a:pt x="703421" y="1959769"/>
                    <a:pt x="694848" y="1964531"/>
                  </a:cubicBezTo>
                  <a:cubicBezTo>
                    <a:pt x="687705" y="1967389"/>
                    <a:pt x="681037" y="1969770"/>
                    <a:pt x="680561" y="1965484"/>
                  </a:cubicBezTo>
                  <a:cubicBezTo>
                    <a:pt x="709612" y="1935480"/>
                    <a:pt x="755808" y="1901667"/>
                    <a:pt x="787717" y="1871187"/>
                  </a:cubicBezTo>
                  <a:cubicBezTo>
                    <a:pt x="776287" y="1874044"/>
                    <a:pt x="760571" y="1881188"/>
                    <a:pt x="756285" y="1876425"/>
                  </a:cubicBezTo>
                  <a:cubicBezTo>
                    <a:pt x="676275" y="1922621"/>
                    <a:pt x="663416" y="1965007"/>
                    <a:pt x="581501" y="2011680"/>
                  </a:cubicBezTo>
                  <a:cubicBezTo>
                    <a:pt x="599598" y="2014538"/>
                    <a:pt x="568642" y="2038826"/>
                    <a:pt x="592931" y="2036921"/>
                  </a:cubicBezTo>
                  <a:cubicBezTo>
                    <a:pt x="586740" y="2040255"/>
                    <a:pt x="581977" y="2043589"/>
                    <a:pt x="579120" y="2046447"/>
                  </a:cubicBezTo>
                  <a:cubicBezTo>
                    <a:pt x="588645" y="2052638"/>
                    <a:pt x="598170" y="2055019"/>
                    <a:pt x="584835" y="2070735"/>
                  </a:cubicBezTo>
                  <a:cubicBezTo>
                    <a:pt x="585787" y="2072640"/>
                    <a:pt x="595312" y="2065496"/>
                    <a:pt x="596741" y="2066449"/>
                  </a:cubicBezTo>
                  <a:cubicBezTo>
                    <a:pt x="584835" y="2073593"/>
                    <a:pt x="589597" y="2076450"/>
                    <a:pt x="586263" y="2081213"/>
                  </a:cubicBezTo>
                  <a:cubicBezTo>
                    <a:pt x="589597" y="2081213"/>
                    <a:pt x="600075" y="2073116"/>
                    <a:pt x="601980" y="2075021"/>
                  </a:cubicBezTo>
                  <a:cubicBezTo>
                    <a:pt x="631983" y="2089785"/>
                    <a:pt x="661511" y="2088833"/>
                    <a:pt x="709136" y="2095500"/>
                  </a:cubicBezTo>
                  <a:cubicBezTo>
                    <a:pt x="740568" y="2084070"/>
                    <a:pt x="759142" y="2086451"/>
                    <a:pt x="790098" y="2075974"/>
                  </a:cubicBezTo>
                  <a:cubicBezTo>
                    <a:pt x="783907" y="2085499"/>
                    <a:pt x="812958" y="2075021"/>
                    <a:pt x="806291" y="2085499"/>
                  </a:cubicBezTo>
                  <a:cubicBezTo>
                    <a:pt x="814387" y="2080260"/>
                    <a:pt x="820102" y="2077879"/>
                    <a:pt x="822007" y="2079308"/>
                  </a:cubicBezTo>
                  <a:cubicBezTo>
                    <a:pt x="813435" y="2083594"/>
                    <a:pt x="808672" y="2087404"/>
                    <a:pt x="809148" y="2089785"/>
                  </a:cubicBezTo>
                  <a:cubicBezTo>
                    <a:pt x="826293" y="2078831"/>
                    <a:pt x="819150" y="2090737"/>
                    <a:pt x="819626" y="2090737"/>
                  </a:cubicBezTo>
                  <a:cubicBezTo>
                    <a:pt x="834866" y="2093119"/>
                    <a:pt x="868680" y="2082641"/>
                    <a:pt x="882015" y="2087880"/>
                  </a:cubicBezTo>
                  <a:cubicBezTo>
                    <a:pt x="845820" y="2114074"/>
                    <a:pt x="800100" y="2121694"/>
                    <a:pt x="771525" y="2146459"/>
                  </a:cubicBezTo>
                  <a:cubicBezTo>
                    <a:pt x="756761" y="2150745"/>
                    <a:pt x="735806" y="2162175"/>
                    <a:pt x="729615" y="2157889"/>
                  </a:cubicBezTo>
                  <a:cubicBezTo>
                    <a:pt x="741045" y="2151221"/>
                    <a:pt x="750570" y="2144554"/>
                    <a:pt x="748188" y="2141220"/>
                  </a:cubicBezTo>
                  <a:cubicBezTo>
                    <a:pt x="721042" y="2151698"/>
                    <a:pt x="692467" y="2163128"/>
                    <a:pt x="656748" y="2182654"/>
                  </a:cubicBezTo>
                  <a:cubicBezTo>
                    <a:pt x="645318" y="2175986"/>
                    <a:pt x="600551" y="2206466"/>
                    <a:pt x="571500" y="2219325"/>
                  </a:cubicBezTo>
                  <a:cubicBezTo>
                    <a:pt x="570071" y="2217420"/>
                    <a:pt x="580549" y="2212181"/>
                    <a:pt x="575786" y="2210753"/>
                  </a:cubicBezTo>
                  <a:cubicBezTo>
                    <a:pt x="538162" y="2234565"/>
                    <a:pt x="488632" y="2260759"/>
                    <a:pt x="447675" y="2279809"/>
                  </a:cubicBezTo>
                  <a:cubicBezTo>
                    <a:pt x="425767" y="2275523"/>
                    <a:pt x="346710" y="2325529"/>
                    <a:pt x="336232" y="2314099"/>
                  </a:cubicBezTo>
                  <a:cubicBezTo>
                    <a:pt x="318135" y="2322671"/>
                    <a:pt x="299085" y="2333149"/>
                    <a:pt x="289084" y="2332673"/>
                  </a:cubicBezTo>
                  <a:cubicBezTo>
                    <a:pt x="290512" y="2324576"/>
                    <a:pt x="301466" y="2314099"/>
                    <a:pt x="292894" y="2308384"/>
                  </a:cubicBezTo>
                  <a:cubicBezTo>
                    <a:pt x="280035" y="2308384"/>
                    <a:pt x="250031" y="2326005"/>
                    <a:pt x="232886" y="2330292"/>
                  </a:cubicBezTo>
                  <a:cubicBezTo>
                    <a:pt x="234315" y="2335054"/>
                    <a:pt x="214789" y="2350770"/>
                    <a:pt x="199549" y="2355533"/>
                  </a:cubicBezTo>
                  <a:cubicBezTo>
                    <a:pt x="200501" y="2352199"/>
                    <a:pt x="209074" y="2346960"/>
                    <a:pt x="210979" y="2342674"/>
                  </a:cubicBezTo>
                  <a:cubicBezTo>
                    <a:pt x="192881" y="2344579"/>
                    <a:pt x="192881" y="2337435"/>
                    <a:pt x="177641" y="2337435"/>
                  </a:cubicBezTo>
                  <a:cubicBezTo>
                    <a:pt x="166211" y="2344579"/>
                    <a:pt x="148590" y="2356961"/>
                    <a:pt x="143351" y="2353151"/>
                  </a:cubicBezTo>
                  <a:cubicBezTo>
                    <a:pt x="149542" y="2348865"/>
                    <a:pt x="160020" y="2347437"/>
                    <a:pt x="161449" y="2342674"/>
                  </a:cubicBezTo>
                  <a:cubicBezTo>
                    <a:pt x="150019" y="2349341"/>
                    <a:pt x="148114" y="2345055"/>
                    <a:pt x="137160" y="2351246"/>
                  </a:cubicBezTo>
                  <a:cubicBezTo>
                    <a:pt x="141446" y="2358390"/>
                    <a:pt x="122872" y="2359819"/>
                    <a:pt x="115729" y="2363629"/>
                  </a:cubicBezTo>
                  <a:cubicBezTo>
                    <a:pt x="107156" y="2372201"/>
                    <a:pt x="120967" y="2367915"/>
                    <a:pt x="113824" y="2376488"/>
                  </a:cubicBezTo>
                  <a:cubicBezTo>
                    <a:pt x="69532" y="2403634"/>
                    <a:pt x="24289" y="2401729"/>
                    <a:pt x="0" y="2429828"/>
                  </a:cubicBezTo>
                  <a:cubicBezTo>
                    <a:pt x="5715" y="2428399"/>
                    <a:pt x="16192" y="2421731"/>
                    <a:pt x="25717" y="2416016"/>
                  </a:cubicBezTo>
                  <a:cubicBezTo>
                    <a:pt x="54769" y="2411254"/>
                    <a:pt x="90487" y="2399824"/>
                    <a:pt x="126206" y="2387918"/>
                  </a:cubicBezTo>
                  <a:cubicBezTo>
                    <a:pt x="126206" y="2389823"/>
                    <a:pt x="122396" y="2393157"/>
                    <a:pt x="125254" y="2394109"/>
                  </a:cubicBezTo>
                  <a:cubicBezTo>
                    <a:pt x="137160" y="2386013"/>
                    <a:pt x="142399" y="2380298"/>
                    <a:pt x="155257" y="2372201"/>
                  </a:cubicBezTo>
                  <a:cubicBezTo>
                    <a:pt x="161449" y="2371249"/>
                    <a:pt x="167640" y="2370296"/>
                    <a:pt x="182404" y="2360772"/>
                  </a:cubicBezTo>
                  <a:cubicBezTo>
                    <a:pt x="170974" y="2374106"/>
                    <a:pt x="196215" y="2358866"/>
                    <a:pt x="198596" y="2363153"/>
                  </a:cubicBezTo>
                  <a:cubicBezTo>
                    <a:pt x="188119" y="2371725"/>
                    <a:pt x="189547" y="2371249"/>
                    <a:pt x="195739" y="2373630"/>
                  </a:cubicBezTo>
                  <a:cubicBezTo>
                    <a:pt x="188595" y="2377917"/>
                    <a:pt x="192881" y="2379345"/>
                    <a:pt x="182880" y="2384108"/>
                  </a:cubicBezTo>
                  <a:cubicBezTo>
                    <a:pt x="149066" y="2400300"/>
                    <a:pt x="110014" y="2418398"/>
                    <a:pt x="67627" y="2442687"/>
                  </a:cubicBezTo>
                  <a:cubicBezTo>
                    <a:pt x="87630" y="2440782"/>
                    <a:pt x="123349" y="2421255"/>
                    <a:pt x="150971" y="2411254"/>
                  </a:cubicBezTo>
                  <a:cubicBezTo>
                    <a:pt x="151924" y="2423637"/>
                    <a:pt x="167164" y="2418874"/>
                    <a:pt x="191929" y="2413635"/>
                  </a:cubicBezTo>
                  <a:cubicBezTo>
                    <a:pt x="204311" y="2407920"/>
                    <a:pt x="192405" y="2408397"/>
                    <a:pt x="204787" y="2403158"/>
                  </a:cubicBezTo>
                  <a:cubicBezTo>
                    <a:pt x="221932" y="2407920"/>
                    <a:pt x="261461" y="2396014"/>
                    <a:pt x="260985" y="2414111"/>
                  </a:cubicBezTo>
                  <a:cubicBezTo>
                    <a:pt x="216217" y="2439353"/>
                    <a:pt x="224314" y="2451735"/>
                    <a:pt x="178117" y="2476976"/>
                  </a:cubicBezTo>
                  <a:cubicBezTo>
                    <a:pt x="180499" y="2482215"/>
                    <a:pt x="167640" y="2490788"/>
                    <a:pt x="166211" y="2496979"/>
                  </a:cubicBezTo>
                  <a:cubicBezTo>
                    <a:pt x="168592" y="2498408"/>
                    <a:pt x="175260" y="2495550"/>
                    <a:pt x="179546" y="2495074"/>
                  </a:cubicBezTo>
                  <a:cubicBezTo>
                    <a:pt x="179070" y="2499360"/>
                    <a:pt x="171450" y="2505075"/>
                    <a:pt x="165259" y="2510790"/>
                  </a:cubicBezTo>
                  <a:cubicBezTo>
                    <a:pt x="162877" y="2531745"/>
                    <a:pt x="207645" y="2500789"/>
                    <a:pt x="214789" y="2510790"/>
                  </a:cubicBezTo>
                  <a:cubicBezTo>
                    <a:pt x="185261" y="2531745"/>
                    <a:pt x="138112" y="2557463"/>
                    <a:pt x="118586" y="2576036"/>
                  </a:cubicBezTo>
                  <a:cubicBezTo>
                    <a:pt x="132874" y="2568893"/>
                    <a:pt x="143351" y="2572703"/>
                    <a:pt x="132397" y="2582228"/>
                  </a:cubicBezTo>
                  <a:cubicBezTo>
                    <a:pt x="154305" y="2574131"/>
                    <a:pt x="161925" y="2581275"/>
                    <a:pt x="184785" y="2571750"/>
                  </a:cubicBezTo>
                  <a:cubicBezTo>
                    <a:pt x="216694" y="2545556"/>
                    <a:pt x="207169" y="2534603"/>
                    <a:pt x="245745" y="2505552"/>
                  </a:cubicBezTo>
                  <a:cubicBezTo>
                    <a:pt x="280035" y="2508885"/>
                    <a:pt x="383857" y="2445068"/>
                    <a:pt x="418624" y="2429351"/>
                  </a:cubicBezTo>
                  <a:cubicBezTo>
                    <a:pt x="413861" y="2431733"/>
                    <a:pt x="410527" y="2432209"/>
                    <a:pt x="409575" y="2430304"/>
                  </a:cubicBezTo>
                  <a:cubicBezTo>
                    <a:pt x="426243" y="2419350"/>
                    <a:pt x="435769" y="2416493"/>
                    <a:pt x="446722" y="2411254"/>
                  </a:cubicBezTo>
                  <a:cubicBezTo>
                    <a:pt x="441484" y="2408397"/>
                    <a:pt x="463391" y="2398871"/>
                    <a:pt x="465296" y="2394585"/>
                  </a:cubicBezTo>
                  <a:cubicBezTo>
                    <a:pt x="459581" y="2396966"/>
                    <a:pt x="452914" y="2399824"/>
                    <a:pt x="451961" y="2396490"/>
                  </a:cubicBezTo>
                  <a:cubicBezTo>
                    <a:pt x="508159" y="2364581"/>
                    <a:pt x="535305" y="2339816"/>
                    <a:pt x="590550" y="2305526"/>
                  </a:cubicBezTo>
                  <a:cubicBezTo>
                    <a:pt x="590550" y="2304098"/>
                    <a:pt x="588168" y="2302669"/>
                    <a:pt x="591978" y="2300288"/>
                  </a:cubicBezTo>
                  <a:cubicBezTo>
                    <a:pt x="668655" y="2256949"/>
                    <a:pt x="716280" y="2222183"/>
                    <a:pt x="785336" y="2178844"/>
                  </a:cubicBezTo>
                  <a:cubicBezTo>
                    <a:pt x="785336" y="2177415"/>
                    <a:pt x="782955" y="2175986"/>
                    <a:pt x="786765" y="2173605"/>
                  </a:cubicBezTo>
                  <a:cubicBezTo>
                    <a:pt x="802957" y="2166938"/>
                    <a:pt x="821531" y="2155984"/>
                    <a:pt x="831056" y="2150745"/>
                  </a:cubicBezTo>
                  <a:cubicBezTo>
                    <a:pt x="828198" y="2152174"/>
                    <a:pt x="826293" y="2152174"/>
                    <a:pt x="826293" y="2150745"/>
                  </a:cubicBezTo>
                  <a:cubicBezTo>
                    <a:pt x="882967" y="2120265"/>
                    <a:pt x="952499" y="2071688"/>
                    <a:pt x="973931" y="2081213"/>
                  </a:cubicBezTo>
                  <a:cubicBezTo>
                    <a:pt x="968216" y="2083118"/>
                    <a:pt x="964406" y="2085023"/>
                    <a:pt x="963930" y="2088356"/>
                  </a:cubicBezTo>
                  <a:cubicBezTo>
                    <a:pt x="975360" y="2084070"/>
                    <a:pt x="995838" y="2076927"/>
                    <a:pt x="988218" y="2087404"/>
                  </a:cubicBezTo>
                  <a:cubicBezTo>
                    <a:pt x="1005840" y="2075497"/>
                    <a:pt x="1022032" y="2074545"/>
                    <a:pt x="1015364" y="2083594"/>
                  </a:cubicBezTo>
                  <a:cubicBezTo>
                    <a:pt x="1017269" y="2084546"/>
                    <a:pt x="1021556" y="2082641"/>
                    <a:pt x="1021556" y="2085975"/>
                  </a:cubicBezTo>
                  <a:cubicBezTo>
                    <a:pt x="1033462" y="2080260"/>
                    <a:pt x="1029652" y="2082641"/>
                    <a:pt x="1035367" y="2076450"/>
                  </a:cubicBezTo>
                  <a:cubicBezTo>
                    <a:pt x="1036320" y="2077879"/>
                    <a:pt x="1038701" y="2077879"/>
                    <a:pt x="1041082" y="2077403"/>
                  </a:cubicBezTo>
                  <a:cubicBezTo>
                    <a:pt x="1035367" y="2080736"/>
                    <a:pt x="1028700" y="2084546"/>
                    <a:pt x="1031557" y="2085975"/>
                  </a:cubicBezTo>
                  <a:cubicBezTo>
                    <a:pt x="1055369" y="2070735"/>
                    <a:pt x="1039653" y="2087880"/>
                    <a:pt x="1050607" y="2085023"/>
                  </a:cubicBezTo>
                  <a:cubicBezTo>
                    <a:pt x="1063942" y="2076450"/>
                    <a:pt x="1055369" y="2073116"/>
                    <a:pt x="1075848" y="2063115"/>
                  </a:cubicBezTo>
                  <a:cubicBezTo>
                    <a:pt x="1069181" y="2070259"/>
                    <a:pt x="1079658" y="2066449"/>
                    <a:pt x="1080611" y="2070735"/>
                  </a:cubicBezTo>
                  <a:cubicBezTo>
                    <a:pt x="1078230" y="2071688"/>
                    <a:pt x="1064894" y="2075974"/>
                    <a:pt x="1066323" y="2079308"/>
                  </a:cubicBezTo>
                  <a:cubicBezTo>
                    <a:pt x="1075848" y="2074069"/>
                    <a:pt x="1074419" y="2079784"/>
                    <a:pt x="1080611" y="2078355"/>
                  </a:cubicBezTo>
                  <a:cubicBezTo>
                    <a:pt x="1086802" y="2075021"/>
                    <a:pt x="1091564" y="2071688"/>
                    <a:pt x="1094422" y="2068830"/>
                  </a:cubicBezTo>
                  <a:cubicBezTo>
                    <a:pt x="1083945" y="2080260"/>
                    <a:pt x="1112996" y="2057876"/>
                    <a:pt x="1108710" y="2067878"/>
                  </a:cubicBezTo>
                  <a:cubicBezTo>
                    <a:pt x="1082992" y="2078831"/>
                    <a:pt x="1063942" y="2092167"/>
                    <a:pt x="1041082" y="2108359"/>
                  </a:cubicBezTo>
                  <a:cubicBezTo>
                    <a:pt x="1027271" y="2106454"/>
                    <a:pt x="986313" y="2134076"/>
                    <a:pt x="972502" y="2132171"/>
                  </a:cubicBezTo>
                  <a:cubicBezTo>
                    <a:pt x="976312" y="2129314"/>
                    <a:pt x="980122" y="2126456"/>
                    <a:pt x="982027" y="2123599"/>
                  </a:cubicBezTo>
                  <a:cubicBezTo>
                    <a:pt x="973455" y="2127409"/>
                    <a:pt x="970597" y="2125028"/>
                    <a:pt x="964406" y="2126456"/>
                  </a:cubicBezTo>
                  <a:cubicBezTo>
                    <a:pt x="926306" y="2150745"/>
                    <a:pt x="910113" y="2136458"/>
                    <a:pt x="867251" y="2159318"/>
                  </a:cubicBezTo>
                  <a:cubicBezTo>
                    <a:pt x="870108" y="2165509"/>
                    <a:pt x="852011" y="2176463"/>
                    <a:pt x="833913" y="2184559"/>
                  </a:cubicBezTo>
                  <a:cubicBezTo>
                    <a:pt x="837247" y="2189798"/>
                    <a:pt x="824865" y="2195036"/>
                    <a:pt x="811053" y="2202180"/>
                  </a:cubicBezTo>
                  <a:cubicBezTo>
                    <a:pt x="825341" y="2207419"/>
                    <a:pt x="787241" y="2231231"/>
                    <a:pt x="805338" y="2231708"/>
                  </a:cubicBezTo>
                  <a:cubicBezTo>
                    <a:pt x="799623" y="2233137"/>
                    <a:pt x="791051" y="2237899"/>
                    <a:pt x="791527" y="2241233"/>
                  </a:cubicBezTo>
                  <a:cubicBezTo>
                    <a:pt x="795337" y="2241233"/>
                    <a:pt x="809148" y="2230755"/>
                    <a:pt x="807720" y="2235994"/>
                  </a:cubicBezTo>
                  <a:cubicBezTo>
                    <a:pt x="807720" y="2237899"/>
                    <a:pt x="799623" y="2242185"/>
                    <a:pt x="793908" y="2245519"/>
                  </a:cubicBezTo>
                  <a:cubicBezTo>
                    <a:pt x="802957" y="2255520"/>
                    <a:pt x="843915" y="2230755"/>
                    <a:pt x="862965" y="2230279"/>
                  </a:cubicBezTo>
                  <a:cubicBezTo>
                    <a:pt x="810577" y="2269331"/>
                    <a:pt x="773906" y="2269331"/>
                    <a:pt x="729615" y="2299335"/>
                  </a:cubicBezTo>
                  <a:lnTo>
                    <a:pt x="726757" y="2295049"/>
                  </a:lnTo>
                  <a:cubicBezTo>
                    <a:pt x="681037" y="2316480"/>
                    <a:pt x="692943" y="2333625"/>
                    <a:pt x="655320" y="2352675"/>
                  </a:cubicBezTo>
                  <a:cubicBezTo>
                    <a:pt x="641032" y="2369820"/>
                    <a:pt x="619125" y="2389346"/>
                    <a:pt x="588645" y="2410302"/>
                  </a:cubicBezTo>
                  <a:cubicBezTo>
                    <a:pt x="592931" y="2409825"/>
                    <a:pt x="568166" y="2426494"/>
                    <a:pt x="567690" y="2431256"/>
                  </a:cubicBezTo>
                  <a:cubicBezTo>
                    <a:pt x="508159" y="2466023"/>
                    <a:pt x="579596" y="2451735"/>
                    <a:pt x="573881" y="2464118"/>
                  </a:cubicBezTo>
                  <a:cubicBezTo>
                    <a:pt x="587692" y="2461736"/>
                    <a:pt x="605313" y="2455069"/>
                    <a:pt x="614362" y="2457927"/>
                  </a:cubicBezTo>
                  <a:cubicBezTo>
                    <a:pt x="601027" y="2465546"/>
                    <a:pt x="605313" y="2466023"/>
                    <a:pt x="612933" y="2463165"/>
                  </a:cubicBezTo>
                  <a:lnTo>
                    <a:pt x="598646" y="2471738"/>
                  </a:lnTo>
                  <a:cubicBezTo>
                    <a:pt x="603885" y="2477929"/>
                    <a:pt x="591026" y="2485549"/>
                    <a:pt x="609123" y="2480310"/>
                  </a:cubicBezTo>
                  <a:cubicBezTo>
                    <a:pt x="642461" y="2456498"/>
                    <a:pt x="677703" y="2442687"/>
                    <a:pt x="698182" y="2442687"/>
                  </a:cubicBezTo>
                  <a:cubicBezTo>
                    <a:pt x="692467" y="2446020"/>
                    <a:pt x="697230" y="2446973"/>
                    <a:pt x="688657" y="2451259"/>
                  </a:cubicBezTo>
                  <a:cubicBezTo>
                    <a:pt x="688657" y="2457927"/>
                    <a:pt x="708183" y="2443163"/>
                    <a:pt x="710565" y="2446973"/>
                  </a:cubicBezTo>
                  <a:cubicBezTo>
                    <a:pt x="684847" y="2459831"/>
                    <a:pt x="676751" y="2453640"/>
                    <a:pt x="652938" y="2464594"/>
                  </a:cubicBezTo>
                  <a:cubicBezTo>
                    <a:pt x="657701" y="2466023"/>
                    <a:pt x="649605" y="2470309"/>
                    <a:pt x="652938" y="2472214"/>
                  </a:cubicBezTo>
                  <a:cubicBezTo>
                    <a:pt x="660082" y="2468404"/>
                    <a:pt x="660082" y="2466499"/>
                    <a:pt x="666750" y="2462689"/>
                  </a:cubicBezTo>
                  <a:cubicBezTo>
                    <a:pt x="661035" y="2468880"/>
                    <a:pt x="676275" y="2461736"/>
                    <a:pt x="678180" y="2465070"/>
                  </a:cubicBezTo>
                  <a:cubicBezTo>
                    <a:pt x="693420" y="2456022"/>
                    <a:pt x="692467" y="2458879"/>
                    <a:pt x="709136" y="2451735"/>
                  </a:cubicBezTo>
                  <a:cubicBezTo>
                    <a:pt x="709136" y="2448878"/>
                    <a:pt x="727710" y="2436019"/>
                    <a:pt x="733425" y="2436019"/>
                  </a:cubicBezTo>
                  <a:cubicBezTo>
                    <a:pt x="710565" y="2448878"/>
                    <a:pt x="741045" y="2435543"/>
                    <a:pt x="725328" y="2446496"/>
                  </a:cubicBezTo>
                  <a:cubicBezTo>
                    <a:pt x="757237" y="2430304"/>
                    <a:pt x="767715" y="2427923"/>
                    <a:pt x="785336" y="2417445"/>
                  </a:cubicBezTo>
                  <a:cubicBezTo>
                    <a:pt x="774382" y="2426018"/>
                    <a:pt x="767238" y="2433161"/>
                    <a:pt x="769143" y="2438400"/>
                  </a:cubicBezTo>
                  <a:cubicBezTo>
                    <a:pt x="778192" y="2432209"/>
                    <a:pt x="777716" y="2436495"/>
                    <a:pt x="782002" y="2435543"/>
                  </a:cubicBezTo>
                  <a:cubicBezTo>
                    <a:pt x="829151" y="2411254"/>
                    <a:pt x="854392" y="2411254"/>
                    <a:pt x="910113" y="2381726"/>
                  </a:cubicBezTo>
                  <a:cubicBezTo>
                    <a:pt x="899636" y="2396014"/>
                    <a:pt x="864393" y="2411254"/>
                    <a:pt x="830580" y="2434114"/>
                  </a:cubicBezTo>
                  <a:cubicBezTo>
                    <a:pt x="826770" y="2440782"/>
                    <a:pt x="818197" y="2448401"/>
                    <a:pt x="822960" y="2453164"/>
                  </a:cubicBezTo>
                  <a:cubicBezTo>
                    <a:pt x="861060" y="2429828"/>
                    <a:pt x="915352" y="2409825"/>
                    <a:pt x="952499" y="2378869"/>
                  </a:cubicBezTo>
                  <a:cubicBezTo>
                    <a:pt x="980598" y="2371725"/>
                    <a:pt x="1030605" y="2328863"/>
                    <a:pt x="1073943" y="2306955"/>
                  </a:cubicBezTo>
                  <a:cubicBezTo>
                    <a:pt x="1091088" y="2298383"/>
                    <a:pt x="1129664" y="2275523"/>
                    <a:pt x="1134427" y="2263140"/>
                  </a:cubicBezTo>
                  <a:cubicBezTo>
                    <a:pt x="1185386" y="2234089"/>
                    <a:pt x="1236821" y="2199799"/>
                    <a:pt x="1301114" y="2162175"/>
                  </a:cubicBezTo>
                  <a:cubicBezTo>
                    <a:pt x="1307306" y="2162175"/>
                    <a:pt x="1293018" y="2173129"/>
                    <a:pt x="1307306" y="2164556"/>
                  </a:cubicBezTo>
                  <a:cubicBezTo>
                    <a:pt x="1322069" y="2148364"/>
                    <a:pt x="1366361" y="2127409"/>
                    <a:pt x="1383029" y="2113598"/>
                  </a:cubicBezTo>
                  <a:cubicBezTo>
                    <a:pt x="1321593" y="2147888"/>
                    <a:pt x="1265872" y="2176939"/>
                    <a:pt x="1204912" y="2212181"/>
                  </a:cubicBezTo>
                  <a:cubicBezTo>
                    <a:pt x="1203007" y="2211229"/>
                    <a:pt x="1197768" y="2213610"/>
                    <a:pt x="1195863" y="2213134"/>
                  </a:cubicBezTo>
                  <a:cubicBezTo>
                    <a:pt x="1235868" y="2193131"/>
                    <a:pt x="1277302" y="2147411"/>
                    <a:pt x="1274921" y="2159794"/>
                  </a:cubicBezTo>
                  <a:cubicBezTo>
                    <a:pt x="1277778" y="2156460"/>
                    <a:pt x="1295876" y="2151698"/>
                    <a:pt x="1308734" y="2143125"/>
                  </a:cubicBezTo>
                  <a:cubicBezTo>
                    <a:pt x="1311592" y="2128361"/>
                    <a:pt x="1345882" y="2121694"/>
                    <a:pt x="1369218" y="2106930"/>
                  </a:cubicBezTo>
                  <a:cubicBezTo>
                    <a:pt x="1366361" y="2104549"/>
                    <a:pt x="1382553" y="2097881"/>
                    <a:pt x="1377314" y="2096453"/>
                  </a:cubicBezTo>
                  <a:cubicBezTo>
                    <a:pt x="1373981" y="2094072"/>
                    <a:pt x="1361598" y="2101691"/>
                    <a:pt x="1358741" y="2098358"/>
                  </a:cubicBezTo>
                  <a:cubicBezTo>
                    <a:pt x="1375886" y="2078355"/>
                    <a:pt x="1403032" y="2069783"/>
                    <a:pt x="1435893" y="2049304"/>
                  </a:cubicBezTo>
                  <a:cubicBezTo>
                    <a:pt x="1438274" y="2049780"/>
                    <a:pt x="1441608" y="2048351"/>
                    <a:pt x="1437798" y="2052638"/>
                  </a:cubicBezTo>
                  <a:cubicBezTo>
                    <a:pt x="1445894" y="2046923"/>
                    <a:pt x="1470183" y="2029778"/>
                    <a:pt x="1471612" y="2035969"/>
                  </a:cubicBezTo>
                  <a:cubicBezTo>
                    <a:pt x="1454943" y="2048351"/>
                    <a:pt x="1464944" y="2039303"/>
                    <a:pt x="1453038" y="2045494"/>
                  </a:cubicBezTo>
                  <a:cubicBezTo>
                    <a:pt x="1448275" y="2053590"/>
                    <a:pt x="1457324" y="2051209"/>
                    <a:pt x="1468754" y="2046923"/>
                  </a:cubicBezTo>
                  <a:cubicBezTo>
                    <a:pt x="1459229" y="2055495"/>
                    <a:pt x="1463516" y="2060257"/>
                    <a:pt x="1449228" y="2069783"/>
                  </a:cubicBezTo>
                  <a:cubicBezTo>
                    <a:pt x="1455895" y="2065973"/>
                    <a:pt x="1461611" y="2063591"/>
                    <a:pt x="1464944" y="2063591"/>
                  </a:cubicBezTo>
                  <a:cubicBezTo>
                    <a:pt x="1463992" y="2067401"/>
                    <a:pt x="1452562" y="2074069"/>
                    <a:pt x="1453991" y="2077403"/>
                  </a:cubicBezTo>
                  <a:cubicBezTo>
                    <a:pt x="1466373" y="2068354"/>
                    <a:pt x="1483518" y="2059781"/>
                    <a:pt x="1502092" y="2052638"/>
                  </a:cubicBezTo>
                  <a:cubicBezTo>
                    <a:pt x="1498282" y="2046923"/>
                    <a:pt x="1522094" y="2035969"/>
                    <a:pt x="1528762" y="2032635"/>
                  </a:cubicBezTo>
                  <a:cubicBezTo>
                    <a:pt x="1526381" y="2038350"/>
                    <a:pt x="1516379" y="2044542"/>
                    <a:pt x="1504949" y="2049304"/>
                  </a:cubicBezTo>
                  <a:cubicBezTo>
                    <a:pt x="1514474" y="2050256"/>
                    <a:pt x="1491614" y="2058829"/>
                    <a:pt x="1497329" y="2060734"/>
                  </a:cubicBezTo>
                  <a:cubicBezTo>
                    <a:pt x="1512569" y="2054066"/>
                    <a:pt x="1543525" y="2017871"/>
                    <a:pt x="1567814" y="2016919"/>
                  </a:cubicBezTo>
                  <a:cubicBezTo>
                    <a:pt x="1534477" y="2033588"/>
                    <a:pt x="1532096" y="2043112"/>
                    <a:pt x="1514474" y="2056448"/>
                  </a:cubicBezTo>
                  <a:cubicBezTo>
                    <a:pt x="1512093" y="2076927"/>
                    <a:pt x="1552574" y="2047875"/>
                    <a:pt x="1577815" y="2040255"/>
                  </a:cubicBezTo>
                  <a:cubicBezTo>
                    <a:pt x="1607819" y="2021205"/>
                    <a:pt x="1657825" y="2000726"/>
                    <a:pt x="1679257" y="1983105"/>
                  </a:cubicBezTo>
                  <a:cubicBezTo>
                    <a:pt x="1667350" y="1988344"/>
                    <a:pt x="1644014" y="2004536"/>
                    <a:pt x="1636394" y="2000726"/>
                  </a:cubicBezTo>
                  <a:cubicBezTo>
                    <a:pt x="1640680" y="1991201"/>
                    <a:pt x="1659254" y="1991201"/>
                    <a:pt x="1660207" y="1984058"/>
                  </a:cubicBezTo>
                  <a:cubicBezTo>
                    <a:pt x="1643538" y="1991678"/>
                    <a:pt x="1638299" y="1998345"/>
                    <a:pt x="1629251" y="1997392"/>
                  </a:cubicBezTo>
                  <a:cubicBezTo>
                    <a:pt x="1634013" y="1994535"/>
                    <a:pt x="1631155" y="1993583"/>
                    <a:pt x="1634965" y="1991201"/>
                  </a:cubicBezTo>
                  <a:cubicBezTo>
                    <a:pt x="1650205" y="1984058"/>
                    <a:pt x="1668779" y="1977866"/>
                    <a:pt x="1668303" y="1982153"/>
                  </a:cubicBezTo>
                  <a:cubicBezTo>
                    <a:pt x="1664969" y="1979295"/>
                    <a:pt x="1680209" y="1978819"/>
                    <a:pt x="1678304" y="1975009"/>
                  </a:cubicBezTo>
                  <a:cubicBezTo>
                    <a:pt x="1672589" y="1977390"/>
                    <a:pt x="1670684" y="1975009"/>
                    <a:pt x="1667827" y="1974056"/>
                  </a:cubicBezTo>
                  <a:cubicBezTo>
                    <a:pt x="1650205" y="1984534"/>
                    <a:pt x="1637823" y="1989773"/>
                    <a:pt x="1632108" y="1987391"/>
                  </a:cubicBezTo>
                  <a:cubicBezTo>
                    <a:pt x="1654968" y="1966437"/>
                    <a:pt x="1680209" y="1960245"/>
                    <a:pt x="1696402" y="1941671"/>
                  </a:cubicBezTo>
                  <a:cubicBezTo>
                    <a:pt x="1701164" y="1942148"/>
                    <a:pt x="1724977" y="1931194"/>
                    <a:pt x="1730215" y="1925003"/>
                  </a:cubicBezTo>
                  <a:cubicBezTo>
                    <a:pt x="1724024" y="1928813"/>
                    <a:pt x="1721167" y="1928813"/>
                    <a:pt x="1721167" y="1925955"/>
                  </a:cubicBezTo>
                  <a:cubicBezTo>
                    <a:pt x="1776412" y="1900237"/>
                    <a:pt x="1805939" y="1882140"/>
                    <a:pt x="1854040" y="1856423"/>
                  </a:cubicBezTo>
                  <a:cubicBezTo>
                    <a:pt x="1843087" y="1866900"/>
                    <a:pt x="1834514" y="1869757"/>
                    <a:pt x="1820227" y="1880235"/>
                  </a:cubicBezTo>
                  <a:cubicBezTo>
                    <a:pt x="1828799" y="1877854"/>
                    <a:pt x="1840229" y="1871663"/>
                    <a:pt x="1844992" y="1873091"/>
                  </a:cubicBezTo>
                  <a:cubicBezTo>
                    <a:pt x="1834514" y="1882140"/>
                    <a:pt x="1825465" y="1889760"/>
                    <a:pt x="1828323" y="1893094"/>
                  </a:cubicBezTo>
                  <a:cubicBezTo>
                    <a:pt x="1808797" y="1905476"/>
                    <a:pt x="1798795" y="1916430"/>
                    <a:pt x="1775935" y="1926431"/>
                  </a:cubicBezTo>
                  <a:cubicBezTo>
                    <a:pt x="1786413" y="1926431"/>
                    <a:pt x="1801653" y="1914525"/>
                    <a:pt x="1812607" y="1906905"/>
                  </a:cubicBezTo>
                  <a:cubicBezTo>
                    <a:pt x="1813083" y="1907858"/>
                    <a:pt x="1816417" y="1906905"/>
                    <a:pt x="1817369" y="1906905"/>
                  </a:cubicBezTo>
                  <a:cubicBezTo>
                    <a:pt x="1803558" y="1922621"/>
                    <a:pt x="1814512" y="1922621"/>
                    <a:pt x="1825942" y="1927860"/>
                  </a:cubicBezTo>
                  <a:cubicBezTo>
                    <a:pt x="1755457" y="1975961"/>
                    <a:pt x="1686877" y="1998345"/>
                    <a:pt x="1616868" y="2046923"/>
                  </a:cubicBezTo>
                  <a:cubicBezTo>
                    <a:pt x="1589722" y="2061210"/>
                    <a:pt x="1558289" y="2071211"/>
                    <a:pt x="1520189" y="2095500"/>
                  </a:cubicBezTo>
                  <a:cubicBezTo>
                    <a:pt x="1520189" y="2092167"/>
                    <a:pt x="1512093" y="2096929"/>
                    <a:pt x="1513045" y="2092167"/>
                  </a:cubicBezTo>
                  <a:cubicBezTo>
                    <a:pt x="1483042" y="2113121"/>
                    <a:pt x="1451609" y="2126933"/>
                    <a:pt x="1427797" y="2135505"/>
                  </a:cubicBezTo>
                  <a:cubicBezTo>
                    <a:pt x="1429226" y="2144554"/>
                    <a:pt x="1395888" y="2150745"/>
                    <a:pt x="1385411" y="2161699"/>
                  </a:cubicBezTo>
                  <a:cubicBezTo>
                    <a:pt x="1383029" y="2161223"/>
                    <a:pt x="1380172" y="2162175"/>
                    <a:pt x="1383506" y="2158365"/>
                  </a:cubicBezTo>
                  <a:cubicBezTo>
                    <a:pt x="1360169" y="2180749"/>
                    <a:pt x="1333499" y="2177891"/>
                    <a:pt x="1302543" y="2200752"/>
                  </a:cubicBezTo>
                  <a:cubicBezTo>
                    <a:pt x="1318259" y="2192655"/>
                    <a:pt x="1293018" y="2214086"/>
                    <a:pt x="1320164" y="2197894"/>
                  </a:cubicBezTo>
                  <a:cubicBezTo>
                    <a:pt x="1323498" y="2192655"/>
                    <a:pt x="1308258" y="2199323"/>
                    <a:pt x="1317307" y="2193608"/>
                  </a:cubicBezTo>
                  <a:cubicBezTo>
                    <a:pt x="1320641" y="2200752"/>
                    <a:pt x="1349216" y="2182178"/>
                    <a:pt x="1363503" y="2181225"/>
                  </a:cubicBezTo>
                  <a:cubicBezTo>
                    <a:pt x="1379696" y="2163604"/>
                    <a:pt x="1403508" y="2157889"/>
                    <a:pt x="1431607" y="2141697"/>
                  </a:cubicBezTo>
                  <a:cubicBezTo>
                    <a:pt x="1435893" y="2141697"/>
                    <a:pt x="1446371" y="2145030"/>
                    <a:pt x="1453038" y="2136458"/>
                  </a:cubicBezTo>
                  <a:cubicBezTo>
                    <a:pt x="1438751" y="2145506"/>
                    <a:pt x="1453038" y="2131219"/>
                    <a:pt x="1453038" y="2128838"/>
                  </a:cubicBezTo>
                  <a:cubicBezTo>
                    <a:pt x="1473517" y="2116931"/>
                    <a:pt x="1494472" y="2109312"/>
                    <a:pt x="1513045" y="2099786"/>
                  </a:cubicBezTo>
                  <a:cubicBezTo>
                    <a:pt x="1509712" y="2108359"/>
                    <a:pt x="1509236" y="2106454"/>
                    <a:pt x="1493043" y="2114550"/>
                  </a:cubicBezTo>
                  <a:cubicBezTo>
                    <a:pt x="1495900" y="2118360"/>
                    <a:pt x="1499234" y="2115026"/>
                    <a:pt x="1497329" y="2120741"/>
                  </a:cubicBezTo>
                  <a:cubicBezTo>
                    <a:pt x="1514950" y="2112645"/>
                    <a:pt x="1513522" y="2108835"/>
                    <a:pt x="1520189" y="2103120"/>
                  </a:cubicBezTo>
                  <a:cubicBezTo>
                    <a:pt x="1519713" y="2113121"/>
                    <a:pt x="1563052" y="2082165"/>
                    <a:pt x="1578292" y="2078355"/>
                  </a:cubicBezTo>
                  <a:cubicBezTo>
                    <a:pt x="1575910" y="2076450"/>
                    <a:pt x="1579244" y="2073116"/>
                    <a:pt x="1586864" y="2068830"/>
                  </a:cubicBezTo>
                  <a:cubicBezTo>
                    <a:pt x="1586864" y="2071211"/>
                    <a:pt x="1583530" y="2073116"/>
                    <a:pt x="1588769" y="2072164"/>
                  </a:cubicBezTo>
                  <a:cubicBezTo>
                    <a:pt x="1657349" y="2032159"/>
                    <a:pt x="1717833" y="1992630"/>
                    <a:pt x="1782127" y="1959293"/>
                  </a:cubicBezTo>
                  <a:cubicBezTo>
                    <a:pt x="1800700" y="1943576"/>
                    <a:pt x="1860232" y="1905000"/>
                    <a:pt x="1864042" y="1917859"/>
                  </a:cubicBezTo>
                  <a:cubicBezTo>
                    <a:pt x="1942623" y="1880235"/>
                    <a:pt x="2016441" y="1831181"/>
                    <a:pt x="2100262" y="1787366"/>
                  </a:cubicBezTo>
                  <a:cubicBezTo>
                    <a:pt x="2124074" y="1766411"/>
                    <a:pt x="2158840" y="1747838"/>
                    <a:pt x="2185034" y="1735455"/>
                  </a:cubicBezTo>
                  <a:cubicBezTo>
                    <a:pt x="2181224" y="1737360"/>
                    <a:pt x="2191225" y="1728788"/>
                    <a:pt x="2198845" y="1725930"/>
                  </a:cubicBezTo>
                  <a:cubicBezTo>
                    <a:pt x="2227420" y="1716405"/>
                    <a:pt x="2185510" y="1744028"/>
                    <a:pt x="2164079" y="1755934"/>
                  </a:cubicBezTo>
                  <a:cubicBezTo>
                    <a:pt x="2182653" y="1744980"/>
                    <a:pt x="2168841" y="1763078"/>
                    <a:pt x="2166460" y="1767364"/>
                  </a:cubicBezTo>
                  <a:cubicBezTo>
                    <a:pt x="2127884" y="1793081"/>
                    <a:pt x="2095023" y="1811655"/>
                    <a:pt x="2062162" y="1834515"/>
                  </a:cubicBezTo>
                  <a:cubicBezTo>
                    <a:pt x="2052637" y="1839278"/>
                    <a:pt x="2049303" y="1837372"/>
                    <a:pt x="2038349" y="1843564"/>
                  </a:cubicBezTo>
                  <a:cubicBezTo>
                    <a:pt x="2025966" y="1856423"/>
                    <a:pt x="2005488" y="1859756"/>
                    <a:pt x="1987390" y="1871663"/>
                  </a:cubicBezTo>
                  <a:cubicBezTo>
                    <a:pt x="1977389" y="1878330"/>
                    <a:pt x="1972627" y="1887379"/>
                    <a:pt x="1962149" y="1893570"/>
                  </a:cubicBezTo>
                  <a:cubicBezTo>
                    <a:pt x="1950719" y="1900237"/>
                    <a:pt x="1936908" y="1902142"/>
                    <a:pt x="1926907" y="1907858"/>
                  </a:cubicBezTo>
                  <a:cubicBezTo>
                    <a:pt x="1920715" y="1911191"/>
                    <a:pt x="1911667" y="1919288"/>
                    <a:pt x="1906904" y="1922621"/>
                  </a:cubicBezTo>
                  <a:cubicBezTo>
                    <a:pt x="1907380" y="1922621"/>
                    <a:pt x="1907857" y="1919288"/>
                    <a:pt x="1909285" y="1918335"/>
                  </a:cubicBezTo>
                  <a:cubicBezTo>
                    <a:pt x="1898332" y="1924526"/>
                    <a:pt x="1894998" y="1930718"/>
                    <a:pt x="1886425" y="1935956"/>
                  </a:cubicBezTo>
                  <a:cubicBezTo>
                    <a:pt x="1884997" y="1936909"/>
                    <a:pt x="1881663" y="1934528"/>
                    <a:pt x="1880710" y="1935004"/>
                  </a:cubicBezTo>
                  <a:cubicBezTo>
                    <a:pt x="1866423" y="1940719"/>
                    <a:pt x="1854040" y="1955483"/>
                    <a:pt x="1840229" y="1964055"/>
                  </a:cubicBezTo>
                  <a:cubicBezTo>
                    <a:pt x="1827847" y="1966913"/>
                    <a:pt x="1849278" y="1952149"/>
                    <a:pt x="1833085" y="1960721"/>
                  </a:cubicBezTo>
                  <a:cubicBezTo>
                    <a:pt x="1834514" y="1965007"/>
                    <a:pt x="1818798" y="1973104"/>
                    <a:pt x="1814988" y="1978343"/>
                  </a:cubicBezTo>
                  <a:cubicBezTo>
                    <a:pt x="1801177" y="1978343"/>
                    <a:pt x="1774983" y="2002155"/>
                    <a:pt x="1775459" y="1993583"/>
                  </a:cubicBezTo>
                  <a:cubicBezTo>
                    <a:pt x="1752123" y="2009775"/>
                    <a:pt x="1711165" y="2036921"/>
                    <a:pt x="1688305" y="2049780"/>
                  </a:cubicBezTo>
                  <a:cubicBezTo>
                    <a:pt x="1692592" y="2047399"/>
                    <a:pt x="1693068" y="2049304"/>
                    <a:pt x="1694020" y="2050733"/>
                  </a:cubicBezTo>
                  <a:cubicBezTo>
                    <a:pt x="1666874" y="2065973"/>
                    <a:pt x="1658302" y="2071211"/>
                    <a:pt x="1644967" y="2081689"/>
                  </a:cubicBezTo>
                  <a:cubicBezTo>
                    <a:pt x="1644014" y="2080736"/>
                    <a:pt x="1646872" y="2078831"/>
                    <a:pt x="1647348" y="2077403"/>
                  </a:cubicBezTo>
                  <a:cubicBezTo>
                    <a:pt x="1607343" y="2101691"/>
                    <a:pt x="1573053" y="2122170"/>
                    <a:pt x="1546859" y="2135505"/>
                  </a:cubicBezTo>
                  <a:cubicBezTo>
                    <a:pt x="1544002" y="2138839"/>
                    <a:pt x="1543049" y="2142173"/>
                    <a:pt x="1538763" y="2145983"/>
                  </a:cubicBezTo>
                  <a:cubicBezTo>
                    <a:pt x="1527809" y="2148364"/>
                    <a:pt x="1526381" y="2151221"/>
                    <a:pt x="1521618" y="2157413"/>
                  </a:cubicBezTo>
                  <a:cubicBezTo>
                    <a:pt x="1513045" y="2159794"/>
                    <a:pt x="1513522" y="2153603"/>
                    <a:pt x="1504473" y="2161699"/>
                  </a:cubicBezTo>
                  <a:cubicBezTo>
                    <a:pt x="1518761" y="2157413"/>
                    <a:pt x="1492567" y="2173605"/>
                    <a:pt x="1485899" y="2178368"/>
                  </a:cubicBezTo>
                  <a:cubicBezTo>
                    <a:pt x="1484471" y="2176463"/>
                    <a:pt x="1475422" y="2182654"/>
                    <a:pt x="1475898" y="2178368"/>
                  </a:cubicBezTo>
                  <a:cubicBezTo>
                    <a:pt x="1473040" y="2176463"/>
                    <a:pt x="1485423" y="2171224"/>
                    <a:pt x="1484471" y="2168843"/>
                  </a:cubicBezTo>
                  <a:cubicBezTo>
                    <a:pt x="1461134" y="2182654"/>
                    <a:pt x="1463039" y="2185988"/>
                    <a:pt x="1464944" y="2191703"/>
                  </a:cubicBezTo>
                  <a:cubicBezTo>
                    <a:pt x="1474469" y="2188369"/>
                    <a:pt x="1489233" y="2180273"/>
                    <a:pt x="1499234" y="2175986"/>
                  </a:cubicBezTo>
                  <a:cubicBezTo>
                    <a:pt x="1502092" y="2165985"/>
                    <a:pt x="1543049" y="2147411"/>
                    <a:pt x="1553050" y="2145030"/>
                  </a:cubicBezTo>
                  <a:cubicBezTo>
                    <a:pt x="1548288" y="2147888"/>
                    <a:pt x="1551145" y="2148840"/>
                    <a:pt x="1547335" y="2151221"/>
                  </a:cubicBezTo>
                  <a:cubicBezTo>
                    <a:pt x="1545907" y="2150269"/>
                    <a:pt x="1545907" y="2147888"/>
                    <a:pt x="1541621" y="2150269"/>
                  </a:cubicBezTo>
                  <a:cubicBezTo>
                    <a:pt x="1524952" y="2168843"/>
                    <a:pt x="1500187" y="2178368"/>
                    <a:pt x="1471136" y="2194084"/>
                  </a:cubicBezTo>
                  <a:cubicBezTo>
                    <a:pt x="1482089" y="2193608"/>
                    <a:pt x="1466373" y="2201228"/>
                    <a:pt x="1468754" y="2205514"/>
                  </a:cubicBezTo>
                  <a:cubicBezTo>
                    <a:pt x="1497329" y="2189322"/>
                    <a:pt x="1525428" y="2172653"/>
                    <a:pt x="1551145" y="2157889"/>
                  </a:cubicBezTo>
                  <a:cubicBezTo>
                    <a:pt x="1538763" y="2162175"/>
                    <a:pt x="1559718" y="2148840"/>
                    <a:pt x="1562575" y="2145506"/>
                  </a:cubicBezTo>
                  <a:cubicBezTo>
                    <a:pt x="1570672" y="2143125"/>
                    <a:pt x="1592579" y="2134553"/>
                    <a:pt x="1596866" y="2129790"/>
                  </a:cubicBezTo>
                  <a:cubicBezTo>
                    <a:pt x="1592579" y="2132171"/>
                    <a:pt x="1592103" y="2130266"/>
                    <a:pt x="1591150" y="2128838"/>
                  </a:cubicBezTo>
                  <a:cubicBezTo>
                    <a:pt x="1609248" y="2125028"/>
                    <a:pt x="1629727" y="2110264"/>
                    <a:pt x="1651158" y="2099786"/>
                  </a:cubicBezTo>
                  <a:cubicBezTo>
                    <a:pt x="1628298" y="2112169"/>
                    <a:pt x="1640204" y="2108835"/>
                    <a:pt x="1624488" y="2119789"/>
                  </a:cubicBezTo>
                  <a:cubicBezTo>
                    <a:pt x="1641157" y="2112169"/>
                    <a:pt x="1650682" y="2108359"/>
                    <a:pt x="1659730" y="2097881"/>
                  </a:cubicBezTo>
                  <a:lnTo>
                    <a:pt x="1661636" y="2101215"/>
                  </a:lnTo>
                  <a:cubicBezTo>
                    <a:pt x="1693068" y="2078355"/>
                    <a:pt x="1750218" y="2055019"/>
                    <a:pt x="1790699" y="2026444"/>
                  </a:cubicBezTo>
                  <a:cubicBezTo>
                    <a:pt x="1792128" y="2027396"/>
                    <a:pt x="1792128" y="2029778"/>
                    <a:pt x="1796414" y="2027396"/>
                  </a:cubicBezTo>
                  <a:cubicBezTo>
                    <a:pt x="1831657" y="2001679"/>
                    <a:pt x="1891188" y="1977390"/>
                    <a:pt x="1906904" y="1962150"/>
                  </a:cubicBezTo>
                  <a:cubicBezTo>
                    <a:pt x="1910714" y="1965484"/>
                    <a:pt x="1894045" y="1976914"/>
                    <a:pt x="1883568" y="1979771"/>
                  </a:cubicBezTo>
                  <a:cubicBezTo>
                    <a:pt x="1890712" y="1985486"/>
                    <a:pt x="1907857" y="1968341"/>
                    <a:pt x="1916429" y="1962150"/>
                  </a:cubicBezTo>
                  <a:cubicBezTo>
                    <a:pt x="1915953" y="1962150"/>
                    <a:pt x="1918334" y="1964055"/>
                    <a:pt x="1917858" y="1964055"/>
                  </a:cubicBezTo>
                  <a:cubicBezTo>
                    <a:pt x="1931193" y="1954530"/>
                    <a:pt x="1934527" y="1946434"/>
                    <a:pt x="1949767" y="1936909"/>
                  </a:cubicBezTo>
                  <a:cubicBezTo>
                    <a:pt x="1968816" y="1925003"/>
                    <a:pt x="1977865" y="1927384"/>
                    <a:pt x="2002154" y="1911191"/>
                  </a:cubicBezTo>
                  <a:cubicBezTo>
                    <a:pt x="1991200" y="1910715"/>
                    <a:pt x="2028348" y="1895475"/>
                    <a:pt x="2035968" y="1887379"/>
                  </a:cubicBezTo>
                  <a:cubicBezTo>
                    <a:pt x="1996915" y="1909286"/>
                    <a:pt x="2075973" y="1857375"/>
                    <a:pt x="2080259" y="1864519"/>
                  </a:cubicBezTo>
                  <a:cubicBezTo>
                    <a:pt x="2067876" y="1871187"/>
                    <a:pt x="2068353" y="1874520"/>
                    <a:pt x="2060733" y="1880235"/>
                  </a:cubicBezTo>
                  <a:cubicBezTo>
                    <a:pt x="2080259" y="1868329"/>
                    <a:pt x="2071686" y="1875473"/>
                    <a:pt x="2078354" y="1877378"/>
                  </a:cubicBezTo>
                  <a:cubicBezTo>
                    <a:pt x="2093594" y="1866900"/>
                    <a:pt x="2097404" y="1868805"/>
                    <a:pt x="2108358" y="1863090"/>
                  </a:cubicBezTo>
                  <a:cubicBezTo>
                    <a:pt x="2104548" y="1860709"/>
                    <a:pt x="2090260" y="1869281"/>
                    <a:pt x="2083593" y="1870234"/>
                  </a:cubicBezTo>
                  <a:cubicBezTo>
                    <a:pt x="2088355" y="1867376"/>
                    <a:pt x="2091213" y="1864995"/>
                    <a:pt x="2093594" y="1863090"/>
                  </a:cubicBezTo>
                  <a:cubicBezTo>
                    <a:pt x="2102643" y="1859756"/>
                    <a:pt x="2111691" y="1861661"/>
                    <a:pt x="2116454" y="1852612"/>
                  </a:cubicBezTo>
                  <a:cubicBezTo>
                    <a:pt x="2117407" y="1854517"/>
                    <a:pt x="2119311" y="1855470"/>
                    <a:pt x="2122645" y="1854994"/>
                  </a:cubicBezTo>
                  <a:cubicBezTo>
                    <a:pt x="2066448" y="1890713"/>
                    <a:pt x="2046445" y="1904524"/>
                    <a:pt x="1989772" y="1931670"/>
                  </a:cubicBezTo>
                  <a:cubicBezTo>
                    <a:pt x="1959292" y="1953578"/>
                    <a:pt x="1920715" y="1966437"/>
                    <a:pt x="1890712" y="1991678"/>
                  </a:cubicBezTo>
                  <a:cubicBezTo>
                    <a:pt x="1889283" y="1989773"/>
                    <a:pt x="1878329" y="1997869"/>
                    <a:pt x="1877853" y="1994535"/>
                  </a:cubicBezTo>
                  <a:cubicBezTo>
                    <a:pt x="1834990" y="2023586"/>
                    <a:pt x="1780222" y="2040255"/>
                    <a:pt x="1748313" y="2069306"/>
                  </a:cubicBezTo>
                  <a:cubicBezTo>
                    <a:pt x="1758790" y="2063591"/>
                    <a:pt x="1772125" y="2054066"/>
                    <a:pt x="1774983" y="2056924"/>
                  </a:cubicBezTo>
                  <a:cubicBezTo>
                    <a:pt x="1763553" y="2063115"/>
                    <a:pt x="1715452" y="2095976"/>
                    <a:pt x="1722119" y="2081689"/>
                  </a:cubicBezTo>
                  <a:cubicBezTo>
                    <a:pt x="1714023" y="2087404"/>
                    <a:pt x="1706879" y="2092642"/>
                    <a:pt x="1694020" y="2099310"/>
                  </a:cubicBezTo>
                  <a:cubicBezTo>
                    <a:pt x="1691163" y="2106930"/>
                    <a:pt x="1712594" y="2088833"/>
                    <a:pt x="1714023" y="2092167"/>
                  </a:cubicBezTo>
                  <a:cubicBezTo>
                    <a:pt x="1698307" y="2102168"/>
                    <a:pt x="1663064" y="2125028"/>
                    <a:pt x="1647348" y="2126456"/>
                  </a:cubicBezTo>
                  <a:cubicBezTo>
                    <a:pt x="1582102" y="2164556"/>
                    <a:pt x="1533524" y="2194560"/>
                    <a:pt x="1486852" y="2213610"/>
                  </a:cubicBezTo>
                  <a:cubicBezTo>
                    <a:pt x="1488280" y="2220278"/>
                    <a:pt x="1478279" y="2215039"/>
                    <a:pt x="1471136" y="2219802"/>
                  </a:cubicBezTo>
                  <a:cubicBezTo>
                    <a:pt x="1463039" y="2226469"/>
                    <a:pt x="1477803" y="2223135"/>
                    <a:pt x="1471136" y="2226945"/>
                  </a:cubicBezTo>
                  <a:cubicBezTo>
                    <a:pt x="1467326" y="2228850"/>
                    <a:pt x="1467326" y="2230279"/>
                    <a:pt x="1464468" y="2232184"/>
                  </a:cubicBezTo>
                  <a:cubicBezTo>
                    <a:pt x="1451133" y="2241233"/>
                    <a:pt x="1450181" y="2236947"/>
                    <a:pt x="1441132" y="2241233"/>
                  </a:cubicBezTo>
                  <a:cubicBezTo>
                    <a:pt x="1438751" y="2246948"/>
                    <a:pt x="1420177" y="2255996"/>
                    <a:pt x="1406842" y="2264093"/>
                  </a:cubicBezTo>
                  <a:cubicBezTo>
                    <a:pt x="1399222" y="2257901"/>
                    <a:pt x="1376362" y="2277904"/>
                    <a:pt x="1361598" y="2286000"/>
                  </a:cubicBezTo>
                  <a:cubicBezTo>
                    <a:pt x="1302067" y="2318861"/>
                    <a:pt x="1222057" y="2360295"/>
                    <a:pt x="1175861" y="2387918"/>
                  </a:cubicBezTo>
                  <a:cubicBezTo>
                    <a:pt x="1214437" y="2369820"/>
                    <a:pt x="1224914" y="2359819"/>
                    <a:pt x="1258252" y="2347437"/>
                  </a:cubicBezTo>
                  <a:cubicBezTo>
                    <a:pt x="1298257" y="2318385"/>
                    <a:pt x="1356359" y="2293144"/>
                    <a:pt x="1402556" y="2265522"/>
                  </a:cubicBezTo>
                  <a:cubicBezTo>
                    <a:pt x="1403508" y="2268379"/>
                    <a:pt x="1410176" y="2265522"/>
                    <a:pt x="1413033" y="2266474"/>
                  </a:cubicBezTo>
                  <a:cubicBezTo>
                    <a:pt x="1409699" y="2270284"/>
                    <a:pt x="1400650" y="2275999"/>
                    <a:pt x="1397317" y="2279809"/>
                  </a:cubicBezTo>
                  <a:cubicBezTo>
                    <a:pt x="1412557" y="2274094"/>
                    <a:pt x="1446847" y="2245519"/>
                    <a:pt x="1473993" y="2238375"/>
                  </a:cubicBezTo>
                  <a:cubicBezTo>
                    <a:pt x="1473993" y="2233613"/>
                    <a:pt x="1486376" y="2228850"/>
                    <a:pt x="1494948" y="2225040"/>
                  </a:cubicBezTo>
                  <a:cubicBezTo>
                    <a:pt x="1502092" y="2211229"/>
                    <a:pt x="1556384" y="2180273"/>
                    <a:pt x="1577815" y="2169795"/>
                  </a:cubicBezTo>
                  <a:cubicBezTo>
                    <a:pt x="1578292" y="2172177"/>
                    <a:pt x="1545430" y="2188845"/>
                    <a:pt x="1557813" y="2184559"/>
                  </a:cubicBezTo>
                  <a:cubicBezTo>
                    <a:pt x="1568767" y="2178368"/>
                    <a:pt x="1579720" y="2171700"/>
                    <a:pt x="1581626" y="2175510"/>
                  </a:cubicBezTo>
                  <a:cubicBezTo>
                    <a:pt x="1575910" y="2179796"/>
                    <a:pt x="1559718" y="2186464"/>
                    <a:pt x="1560670" y="2188845"/>
                  </a:cubicBezTo>
                  <a:cubicBezTo>
                    <a:pt x="1573053" y="2183606"/>
                    <a:pt x="1595437" y="2168366"/>
                    <a:pt x="1593532" y="2178368"/>
                  </a:cubicBezTo>
                  <a:cubicBezTo>
                    <a:pt x="1609248" y="2170272"/>
                    <a:pt x="1585912" y="2176939"/>
                    <a:pt x="1601628" y="2167890"/>
                  </a:cubicBezTo>
                  <a:cubicBezTo>
                    <a:pt x="1603057" y="2167890"/>
                    <a:pt x="1605438" y="2167414"/>
                    <a:pt x="1609724" y="2164556"/>
                  </a:cubicBezTo>
                  <a:cubicBezTo>
                    <a:pt x="1617344" y="2166938"/>
                    <a:pt x="1606391" y="2173605"/>
                    <a:pt x="1603533" y="2178368"/>
                  </a:cubicBezTo>
                  <a:cubicBezTo>
                    <a:pt x="1621631" y="2171700"/>
                    <a:pt x="1619725" y="2166938"/>
                    <a:pt x="1619249" y="2165033"/>
                  </a:cubicBezTo>
                  <a:cubicBezTo>
                    <a:pt x="1632108" y="2161223"/>
                    <a:pt x="1612582" y="2174558"/>
                    <a:pt x="1623535" y="2171224"/>
                  </a:cubicBezTo>
                  <a:cubicBezTo>
                    <a:pt x="1640204" y="2164080"/>
                    <a:pt x="1656873" y="2155032"/>
                    <a:pt x="1664493" y="2150269"/>
                  </a:cubicBezTo>
                  <a:cubicBezTo>
                    <a:pt x="1660207" y="2152174"/>
                    <a:pt x="1658302" y="2152174"/>
                    <a:pt x="1655920" y="2152174"/>
                  </a:cubicBezTo>
                  <a:cubicBezTo>
                    <a:pt x="1662588" y="2149316"/>
                    <a:pt x="1668779" y="2140268"/>
                    <a:pt x="1674018" y="2141697"/>
                  </a:cubicBezTo>
                  <a:cubicBezTo>
                    <a:pt x="1669732" y="2144078"/>
                    <a:pt x="1663540" y="2147411"/>
                    <a:pt x="1664017" y="2148840"/>
                  </a:cubicBezTo>
                  <a:cubicBezTo>
                    <a:pt x="1685924" y="2140268"/>
                    <a:pt x="1716880" y="2118836"/>
                    <a:pt x="1732120" y="2116931"/>
                  </a:cubicBezTo>
                  <a:cubicBezTo>
                    <a:pt x="1740217" y="2110264"/>
                    <a:pt x="1723548" y="2117408"/>
                    <a:pt x="1733073" y="2110740"/>
                  </a:cubicBezTo>
                  <a:cubicBezTo>
                    <a:pt x="1752599" y="2097405"/>
                    <a:pt x="1754028" y="2103596"/>
                    <a:pt x="1768315" y="2096453"/>
                  </a:cubicBezTo>
                  <a:cubicBezTo>
                    <a:pt x="1769268" y="2093595"/>
                    <a:pt x="1760695" y="2093595"/>
                    <a:pt x="1768315" y="2089309"/>
                  </a:cubicBezTo>
                  <a:cubicBezTo>
                    <a:pt x="1781174" y="2082641"/>
                    <a:pt x="1801653" y="2067401"/>
                    <a:pt x="1802605" y="2073593"/>
                  </a:cubicBezTo>
                  <a:cubicBezTo>
                    <a:pt x="1799272" y="2076450"/>
                    <a:pt x="1775935" y="2090261"/>
                    <a:pt x="1785937" y="2085975"/>
                  </a:cubicBezTo>
                  <a:cubicBezTo>
                    <a:pt x="1804987" y="2072164"/>
                    <a:pt x="1820227" y="2066449"/>
                    <a:pt x="1826418" y="2056924"/>
                  </a:cubicBezTo>
                  <a:cubicBezTo>
                    <a:pt x="1841658" y="2049780"/>
                    <a:pt x="1827370" y="2064068"/>
                    <a:pt x="1841182" y="2056924"/>
                  </a:cubicBezTo>
                  <a:cubicBezTo>
                    <a:pt x="1845944" y="2053590"/>
                    <a:pt x="1839277" y="2052638"/>
                    <a:pt x="1845468" y="2048351"/>
                  </a:cubicBezTo>
                  <a:cubicBezTo>
                    <a:pt x="1851659" y="2047399"/>
                    <a:pt x="1892140" y="2030254"/>
                    <a:pt x="1872138" y="2035969"/>
                  </a:cubicBezTo>
                  <a:cubicBezTo>
                    <a:pt x="1887854" y="2028349"/>
                    <a:pt x="1890712" y="2026444"/>
                    <a:pt x="1912143" y="2014062"/>
                  </a:cubicBezTo>
                  <a:cubicBezTo>
                    <a:pt x="1912143" y="2012156"/>
                    <a:pt x="1908333" y="2010728"/>
                    <a:pt x="1913095" y="2007870"/>
                  </a:cubicBezTo>
                  <a:cubicBezTo>
                    <a:pt x="1975484" y="1976914"/>
                    <a:pt x="2024538" y="1942148"/>
                    <a:pt x="2079783" y="1914525"/>
                  </a:cubicBezTo>
                  <a:cubicBezTo>
                    <a:pt x="2079783" y="1911668"/>
                    <a:pt x="2072639" y="1914525"/>
                    <a:pt x="2077878" y="1911191"/>
                  </a:cubicBezTo>
                  <a:cubicBezTo>
                    <a:pt x="2099309" y="1901190"/>
                    <a:pt x="2116454" y="1893094"/>
                    <a:pt x="2127408" y="1881188"/>
                  </a:cubicBezTo>
                  <a:cubicBezTo>
                    <a:pt x="2128360" y="1882616"/>
                    <a:pt x="2127408" y="1884521"/>
                    <a:pt x="2125979" y="1886427"/>
                  </a:cubicBezTo>
                  <a:cubicBezTo>
                    <a:pt x="2139314" y="1875949"/>
                    <a:pt x="2159793" y="1867376"/>
                    <a:pt x="2174080" y="1861661"/>
                  </a:cubicBezTo>
                  <a:cubicBezTo>
                    <a:pt x="2166936" y="1871663"/>
                    <a:pt x="2145981" y="1878806"/>
                    <a:pt x="2146458" y="1887855"/>
                  </a:cubicBezTo>
                  <a:cubicBezTo>
                    <a:pt x="2170746" y="1873091"/>
                    <a:pt x="2176461" y="1857851"/>
                    <a:pt x="2206465" y="1843088"/>
                  </a:cubicBezTo>
                  <a:cubicBezTo>
                    <a:pt x="2209799" y="1837849"/>
                    <a:pt x="2194559" y="1844516"/>
                    <a:pt x="2203608" y="1838802"/>
                  </a:cubicBezTo>
                  <a:cubicBezTo>
                    <a:pt x="2215514" y="1834039"/>
                    <a:pt x="2218371" y="1831658"/>
                    <a:pt x="2224563" y="1825466"/>
                  </a:cubicBezTo>
                  <a:cubicBezTo>
                    <a:pt x="2226468" y="1829276"/>
                    <a:pt x="2237422" y="1823562"/>
                    <a:pt x="2245994" y="1820228"/>
                  </a:cubicBezTo>
                  <a:cubicBezTo>
                    <a:pt x="2272188" y="1799749"/>
                    <a:pt x="2304096" y="1791177"/>
                    <a:pt x="2326480" y="1769269"/>
                  </a:cubicBezTo>
                  <a:cubicBezTo>
                    <a:pt x="2385535" y="1739265"/>
                    <a:pt x="2468879" y="1690211"/>
                    <a:pt x="2512217" y="1659731"/>
                  </a:cubicBezTo>
                  <a:cubicBezTo>
                    <a:pt x="2516980" y="1660684"/>
                    <a:pt x="2533173" y="1649254"/>
                    <a:pt x="2533649" y="1654493"/>
                  </a:cubicBezTo>
                  <a:cubicBezTo>
                    <a:pt x="2551746" y="1638776"/>
                    <a:pt x="2567463" y="1638776"/>
                    <a:pt x="2578893" y="1625441"/>
                  </a:cubicBezTo>
                  <a:cubicBezTo>
                    <a:pt x="2574606" y="1627823"/>
                    <a:pt x="2570320" y="1630204"/>
                    <a:pt x="2570320" y="1627346"/>
                  </a:cubicBezTo>
                  <a:cubicBezTo>
                    <a:pt x="2578416" y="1621631"/>
                    <a:pt x="2579369" y="1621155"/>
                    <a:pt x="2594609" y="1611630"/>
                  </a:cubicBezTo>
                  <a:cubicBezTo>
                    <a:pt x="2596038" y="1613059"/>
                    <a:pt x="2596514" y="1615440"/>
                    <a:pt x="2603657" y="1610678"/>
                  </a:cubicBezTo>
                  <a:cubicBezTo>
                    <a:pt x="2610801" y="1597343"/>
                    <a:pt x="2644139" y="1587341"/>
                    <a:pt x="2661760" y="1578769"/>
                  </a:cubicBezTo>
                  <a:cubicBezTo>
                    <a:pt x="2661760" y="1575911"/>
                    <a:pt x="2655569" y="1579245"/>
                    <a:pt x="2652711" y="1579721"/>
                  </a:cubicBezTo>
                  <a:cubicBezTo>
                    <a:pt x="2666522" y="1571149"/>
                    <a:pt x="2691764" y="1555433"/>
                    <a:pt x="2698431" y="1559243"/>
                  </a:cubicBezTo>
                  <a:cubicBezTo>
                    <a:pt x="2689859" y="1565434"/>
                    <a:pt x="2682715" y="1562100"/>
                    <a:pt x="2679858" y="1568292"/>
                  </a:cubicBezTo>
                  <a:cubicBezTo>
                    <a:pt x="2685096" y="1565910"/>
                    <a:pt x="2685572" y="1568292"/>
                    <a:pt x="2688906" y="1567339"/>
                  </a:cubicBezTo>
                  <a:cubicBezTo>
                    <a:pt x="2724149" y="1538764"/>
                    <a:pt x="2779870" y="1509713"/>
                    <a:pt x="2805588" y="1496378"/>
                  </a:cubicBezTo>
                  <a:cubicBezTo>
                    <a:pt x="2815112" y="1491139"/>
                    <a:pt x="2817494" y="1484948"/>
                    <a:pt x="2821780" y="1483043"/>
                  </a:cubicBezTo>
                  <a:cubicBezTo>
                    <a:pt x="2833210" y="1476851"/>
                    <a:pt x="2845116" y="1476375"/>
                    <a:pt x="2863214" y="1463516"/>
                  </a:cubicBezTo>
                  <a:cubicBezTo>
                    <a:pt x="2859880" y="1465898"/>
                    <a:pt x="2868452" y="1460659"/>
                    <a:pt x="2877501" y="1455420"/>
                  </a:cubicBezTo>
                  <a:cubicBezTo>
                    <a:pt x="2880835" y="1453515"/>
                    <a:pt x="2917506" y="1429703"/>
                    <a:pt x="2929412" y="1428750"/>
                  </a:cubicBezTo>
                  <a:cubicBezTo>
                    <a:pt x="2932746" y="1430655"/>
                    <a:pt x="2902266" y="1446371"/>
                    <a:pt x="2913696" y="1442085"/>
                  </a:cubicBezTo>
                  <a:cubicBezTo>
                    <a:pt x="2926555" y="1434465"/>
                    <a:pt x="2929889" y="1430655"/>
                    <a:pt x="2942271" y="1425417"/>
                  </a:cubicBezTo>
                  <a:cubicBezTo>
                    <a:pt x="2936080" y="1421606"/>
                    <a:pt x="2958464" y="1410177"/>
                    <a:pt x="2966083" y="1408747"/>
                  </a:cubicBezTo>
                  <a:cubicBezTo>
                    <a:pt x="2955606" y="1416844"/>
                    <a:pt x="2939414" y="1426369"/>
                    <a:pt x="2937032" y="1432560"/>
                  </a:cubicBezTo>
                  <a:cubicBezTo>
                    <a:pt x="2958464" y="1418273"/>
                    <a:pt x="2997040" y="1389698"/>
                    <a:pt x="3000373" y="1400651"/>
                  </a:cubicBezTo>
                  <a:cubicBezTo>
                    <a:pt x="2999897" y="1399699"/>
                    <a:pt x="3005612" y="1395889"/>
                    <a:pt x="3007517" y="1396365"/>
                  </a:cubicBezTo>
                  <a:cubicBezTo>
                    <a:pt x="2994659" y="1407319"/>
                    <a:pt x="3001802" y="1406366"/>
                    <a:pt x="2990849" y="1416368"/>
                  </a:cubicBezTo>
                  <a:cubicBezTo>
                    <a:pt x="3031330" y="1380649"/>
                    <a:pt x="3078478" y="1374458"/>
                    <a:pt x="3112292" y="1337310"/>
                  </a:cubicBezTo>
                  <a:cubicBezTo>
                    <a:pt x="3114197" y="1338739"/>
                    <a:pt x="3109911" y="1342073"/>
                    <a:pt x="3111340" y="1343501"/>
                  </a:cubicBezTo>
                  <a:cubicBezTo>
                    <a:pt x="3122770" y="1337310"/>
                    <a:pt x="3119436" y="1334453"/>
                    <a:pt x="3135152" y="1326833"/>
                  </a:cubicBezTo>
                  <a:cubicBezTo>
                    <a:pt x="3135152" y="1329214"/>
                    <a:pt x="3140867" y="1326833"/>
                    <a:pt x="3141343" y="1329214"/>
                  </a:cubicBezTo>
                  <a:cubicBezTo>
                    <a:pt x="3150392" y="1323499"/>
                    <a:pt x="3160870" y="1317308"/>
                    <a:pt x="3165156" y="1312545"/>
                  </a:cubicBezTo>
                  <a:cubicBezTo>
                    <a:pt x="3149440" y="1322070"/>
                    <a:pt x="3141343" y="1323975"/>
                    <a:pt x="3136581" y="1321594"/>
                  </a:cubicBezTo>
                  <a:cubicBezTo>
                    <a:pt x="3161822" y="1309688"/>
                    <a:pt x="3170395" y="1297781"/>
                    <a:pt x="3195636" y="1291114"/>
                  </a:cubicBezTo>
                  <a:cubicBezTo>
                    <a:pt x="3180396" y="1298257"/>
                    <a:pt x="3186587" y="1300639"/>
                    <a:pt x="3171823" y="1307783"/>
                  </a:cubicBezTo>
                  <a:cubicBezTo>
                    <a:pt x="3177062" y="1308259"/>
                    <a:pt x="3177062" y="1313974"/>
                    <a:pt x="3190397" y="1305878"/>
                  </a:cubicBezTo>
                  <a:cubicBezTo>
                    <a:pt x="3190397" y="1303973"/>
                    <a:pt x="3186587" y="1302544"/>
                    <a:pt x="3191350" y="1299687"/>
                  </a:cubicBezTo>
                  <a:cubicBezTo>
                    <a:pt x="3191826" y="1305878"/>
                    <a:pt x="3239927" y="1280636"/>
                    <a:pt x="3260406" y="1269206"/>
                  </a:cubicBezTo>
                  <a:cubicBezTo>
                    <a:pt x="3261834" y="1263015"/>
                    <a:pt x="3249452" y="1271111"/>
                    <a:pt x="3248976" y="1266825"/>
                  </a:cubicBezTo>
                  <a:cubicBezTo>
                    <a:pt x="3254215" y="1265396"/>
                    <a:pt x="3262311" y="1260634"/>
                    <a:pt x="3271360" y="1255395"/>
                  </a:cubicBezTo>
                  <a:cubicBezTo>
                    <a:pt x="3265645" y="1262063"/>
                    <a:pt x="3267550" y="1260634"/>
                    <a:pt x="3271360" y="1263968"/>
                  </a:cubicBezTo>
                  <a:cubicBezTo>
                    <a:pt x="3283742" y="1258253"/>
                    <a:pt x="3274217" y="1257776"/>
                    <a:pt x="3283742" y="1252538"/>
                  </a:cubicBezTo>
                  <a:cubicBezTo>
                    <a:pt x="3285647" y="1256824"/>
                    <a:pt x="3304221" y="1243965"/>
                    <a:pt x="3308507" y="1245394"/>
                  </a:cubicBezTo>
                  <a:cubicBezTo>
                    <a:pt x="3321842" y="1233011"/>
                    <a:pt x="3328510" y="1233011"/>
                    <a:pt x="3328034" y="1237298"/>
                  </a:cubicBezTo>
                  <a:cubicBezTo>
                    <a:pt x="3339940" y="1226344"/>
                    <a:pt x="3346131" y="1224439"/>
                    <a:pt x="3353275" y="1215390"/>
                  </a:cubicBezTo>
                  <a:cubicBezTo>
                    <a:pt x="3360419" y="1213961"/>
                    <a:pt x="3353751" y="1216819"/>
                    <a:pt x="3356132" y="1219676"/>
                  </a:cubicBezTo>
                  <a:cubicBezTo>
                    <a:pt x="3370896" y="1209675"/>
                    <a:pt x="3369467" y="1211104"/>
                    <a:pt x="3381850" y="1206341"/>
                  </a:cubicBezTo>
                  <a:cubicBezTo>
                    <a:pt x="3386612" y="1202055"/>
                    <a:pt x="3388993" y="1198245"/>
                    <a:pt x="3393756" y="1193959"/>
                  </a:cubicBezTo>
                  <a:cubicBezTo>
                    <a:pt x="3401376" y="1192530"/>
                    <a:pt x="3408996" y="1186339"/>
                    <a:pt x="3399471" y="1194911"/>
                  </a:cubicBezTo>
                  <a:cubicBezTo>
                    <a:pt x="3440428" y="1174433"/>
                    <a:pt x="3446143" y="1154906"/>
                    <a:pt x="3466622" y="1146334"/>
                  </a:cubicBezTo>
                  <a:cubicBezTo>
                    <a:pt x="3464241" y="1137285"/>
                    <a:pt x="3482338" y="1130618"/>
                    <a:pt x="3497578" y="1125855"/>
                  </a:cubicBezTo>
                  <a:cubicBezTo>
                    <a:pt x="3500912" y="1120616"/>
                    <a:pt x="3485672" y="1127284"/>
                    <a:pt x="3494721" y="1121569"/>
                  </a:cubicBezTo>
                  <a:cubicBezTo>
                    <a:pt x="3506151" y="1118235"/>
                    <a:pt x="3514247" y="1112996"/>
                    <a:pt x="3527582" y="1104424"/>
                  </a:cubicBezTo>
                  <a:cubicBezTo>
                    <a:pt x="3532821" y="1105853"/>
                    <a:pt x="3523772" y="1111091"/>
                    <a:pt x="3523772" y="1113949"/>
                  </a:cubicBezTo>
                  <a:cubicBezTo>
                    <a:pt x="3530440" y="1107758"/>
                    <a:pt x="3543298" y="1102995"/>
                    <a:pt x="3544727" y="1100614"/>
                  </a:cubicBezTo>
                  <a:cubicBezTo>
                    <a:pt x="3539012" y="1102995"/>
                    <a:pt x="3534726" y="1103948"/>
                    <a:pt x="3531868" y="1103471"/>
                  </a:cubicBezTo>
                  <a:cubicBezTo>
                    <a:pt x="3540441" y="1098709"/>
                    <a:pt x="3541393" y="1095375"/>
                    <a:pt x="3552823" y="1090136"/>
                  </a:cubicBezTo>
                  <a:lnTo>
                    <a:pt x="3554728" y="1093470"/>
                  </a:lnTo>
                  <a:cubicBezTo>
                    <a:pt x="3581398" y="1070610"/>
                    <a:pt x="3627594" y="1051560"/>
                    <a:pt x="3638072" y="1039178"/>
                  </a:cubicBezTo>
                  <a:cubicBezTo>
                    <a:pt x="3649026" y="1031558"/>
                    <a:pt x="3647121" y="1037749"/>
                    <a:pt x="3654741" y="1034415"/>
                  </a:cubicBezTo>
                  <a:cubicBezTo>
                    <a:pt x="3653788" y="1032986"/>
                    <a:pt x="3651407" y="1032986"/>
                    <a:pt x="3649026" y="1033463"/>
                  </a:cubicBezTo>
                  <a:cubicBezTo>
                    <a:pt x="3656646" y="1025843"/>
                    <a:pt x="3703795" y="1010126"/>
                    <a:pt x="3678077" y="1017270"/>
                  </a:cubicBezTo>
                  <a:cubicBezTo>
                    <a:pt x="3695222" y="1008221"/>
                    <a:pt x="3703318" y="1009174"/>
                    <a:pt x="3711891" y="1001078"/>
                  </a:cubicBezTo>
                  <a:cubicBezTo>
                    <a:pt x="3703318" y="1005364"/>
                    <a:pt x="3701890" y="1002983"/>
                    <a:pt x="3709986" y="997744"/>
                  </a:cubicBezTo>
                  <a:cubicBezTo>
                    <a:pt x="3705700" y="1002030"/>
                    <a:pt x="3709509" y="1002506"/>
                    <a:pt x="3719035" y="996791"/>
                  </a:cubicBezTo>
                  <a:cubicBezTo>
                    <a:pt x="3721416" y="992981"/>
                    <a:pt x="3729036" y="988219"/>
                    <a:pt x="3735227" y="983456"/>
                  </a:cubicBezTo>
                  <a:cubicBezTo>
                    <a:pt x="3727131" y="992029"/>
                    <a:pt x="3752848" y="975836"/>
                    <a:pt x="3757611" y="972503"/>
                  </a:cubicBezTo>
                  <a:cubicBezTo>
                    <a:pt x="3754753" y="973931"/>
                    <a:pt x="3750467" y="976313"/>
                    <a:pt x="3749514" y="975360"/>
                  </a:cubicBezTo>
                  <a:cubicBezTo>
                    <a:pt x="3756658" y="971074"/>
                    <a:pt x="3774756" y="957739"/>
                    <a:pt x="3781899" y="957263"/>
                  </a:cubicBezTo>
                  <a:cubicBezTo>
                    <a:pt x="3780471" y="960120"/>
                    <a:pt x="3768088" y="965359"/>
                    <a:pt x="3769041" y="967740"/>
                  </a:cubicBezTo>
                  <a:cubicBezTo>
                    <a:pt x="3782375" y="962978"/>
                    <a:pt x="3784281" y="957263"/>
                    <a:pt x="3796663" y="949166"/>
                  </a:cubicBezTo>
                  <a:cubicBezTo>
                    <a:pt x="3806188" y="952500"/>
                    <a:pt x="3829524" y="923925"/>
                    <a:pt x="3838097" y="930116"/>
                  </a:cubicBezTo>
                  <a:cubicBezTo>
                    <a:pt x="3806664" y="942023"/>
                    <a:pt x="3796187" y="966788"/>
                    <a:pt x="3773803" y="967740"/>
                  </a:cubicBezTo>
                  <a:cubicBezTo>
                    <a:pt x="3777137" y="973931"/>
                    <a:pt x="3762373" y="977265"/>
                    <a:pt x="3747609" y="988219"/>
                  </a:cubicBezTo>
                  <a:cubicBezTo>
                    <a:pt x="3753801" y="989171"/>
                    <a:pt x="3743799" y="993934"/>
                    <a:pt x="3743323" y="996315"/>
                  </a:cubicBezTo>
                  <a:cubicBezTo>
                    <a:pt x="3760468" y="987743"/>
                    <a:pt x="3752848" y="989171"/>
                    <a:pt x="3756182" y="985838"/>
                  </a:cubicBezTo>
                  <a:cubicBezTo>
                    <a:pt x="3760468" y="984885"/>
                    <a:pt x="3769517" y="978694"/>
                    <a:pt x="3769041" y="982980"/>
                  </a:cubicBezTo>
                  <a:cubicBezTo>
                    <a:pt x="3764754" y="985361"/>
                    <a:pt x="3758563" y="988695"/>
                    <a:pt x="3759039" y="990124"/>
                  </a:cubicBezTo>
                  <a:cubicBezTo>
                    <a:pt x="3773327" y="981075"/>
                    <a:pt x="3781899" y="977741"/>
                    <a:pt x="3786186" y="979170"/>
                  </a:cubicBezTo>
                  <a:cubicBezTo>
                    <a:pt x="3803331" y="965835"/>
                    <a:pt x="3818571" y="961549"/>
                    <a:pt x="3857623" y="937260"/>
                  </a:cubicBezTo>
                  <a:cubicBezTo>
                    <a:pt x="3863338" y="931545"/>
                    <a:pt x="3850479" y="936784"/>
                    <a:pt x="3862385" y="929164"/>
                  </a:cubicBezTo>
                  <a:cubicBezTo>
                    <a:pt x="3912392" y="907733"/>
                    <a:pt x="3949539" y="874395"/>
                    <a:pt x="3987163" y="856298"/>
                  </a:cubicBezTo>
                  <a:cubicBezTo>
                    <a:pt x="3992402" y="848678"/>
                    <a:pt x="3976685" y="853916"/>
                    <a:pt x="3993830" y="843915"/>
                  </a:cubicBezTo>
                  <a:cubicBezTo>
                    <a:pt x="4003832" y="840581"/>
                    <a:pt x="4002403" y="843915"/>
                    <a:pt x="4001451" y="848201"/>
                  </a:cubicBezTo>
                  <a:cubicBezTo>
                    <a:pt x="4031931" y="825341"/>
                    <a:pt x="4057172" y="820103"/>
                    <a:pt x="4092414" y="798671"/>
                  </a:cubicBezTo>
                  <a:cubicBezTo>
                    <a:pt x="4101939" y="781050"/>
                    <a:pt x="4156708" y="762476"/>
                    <a:pt x="4174329" y="742950"/>
                  </a:cubicBezTo>
                  <a:cubicBezTo>
                    <a:pt x="4158613" y="753904"/>
                    <a:pt x="4137182" y="765810"/>
                    <a:pt x="4126228" y="766763"/>
                  </a:cubicBezTo>
                  <a:cubicBezTo>
                    <a:pt x="4137182" y="755333"/>
                    <a:pt x="4179092" y="730568"/>
                    <a:pt x="4178139" y="740569"/>
                  </a:cubicBezTo>
                  <a:cubicBezTo>
                    <a:pt x="4195760" y="725805"/>
                    <a:pt x="4217668" y="724376"/>
                    <a:pt x="4220049" y="714375"/>
                  </a:cubicBezTo>
                  <a:cubicBezTo>
                    <a:pt x="4228145" y="719138"/>
                    <a:pt x="4269103" y="695801"/>
                    <a:pt x="4291487" y="680561"/>
                  </a:cubicBezTo>
                  <a:cubicBezTo>
                    <a:pt x="4288153" y="682943"/>
                    <a:pt x="4297678" y="678656"/>
                    <a:pt x="4306727" y="673418"/>
                  </a:cubicBezTo>
                  <a:cubicBezTo>
                    <a:pt x="4353875" y="646271"/>
                    <a:pt x="4413883" y="615315"/>
                    <a:pt x="4455793" y="585311"/>
                  </a:cubicBezTo>
                  <a:cubicBezTo>
                    <a:pt x="4457222" y="586740"/>
                    <a:pt x="4457698" y="589121"/>
                    <a:pt x="4464842" y="584359"/>
                  </a:cubicBezTo>
                  <a:cubicBezTo>
                    <a:pt x="4463413" y="581501"/>
                    <a:pt x="4461984" y="578644"/>
                    <a:pt x="4472462" y="572929"/>
                  </a:cubicBezTo>
                  <a:cubicBezTo>
                    <a:pt x="4476271" y="573881"/>
                    <a:pt x="4464365" y="581978"/>
                    <a:pt x="4478177" y="574358"/>
                  </a:cubicBezTo>
                  <a:cubicBezTo>
                    <a:pt x="4480558" y="570548"/>
                    <a:pt x="4487702" y="564833"/>
                    <a:pt x="4495798" y="563404"/>
                  </a:cubicBezTo>
                  <a:cubicBezTo>
                    <a:pt x="4502942" y="557689"/>
                    <a:pt x="4489607" y="563404"/>
                    <a:pt x="4497227" y="558165"/>
                  </a:cubicBezTo>
                  <a:cubicBezTo>
                    <a:pt x="4503894" y="554831"/>
                    <a:pt x="4509609" y="552450"/>
                    <a:pt x="4512943" y="552450"/>
                  </a:cubicBezTo>
                  <a:cubicBezTo>
                    <a:pt x="4513419" y="554355"/>
                    <a:pt x="4504370" y="558165"/>
                    <a:pt x="4507704" y="559594"/>
                  </a:cubicBezTo>
                  <a:cubicBezTo>
                    <a:pt x="4516753" y="551974"/>
                    <a:pt x="4521039" y="550069"/>
                    <a:pt x="4530088" y="544354"/>
                  </a:cubicBezTo>
                  <a:lnTo>
                    <a:pt x="4228145" y="0"/>
                  </a:lnTo>
                  <a:cubicBezTo>
                    <a:pt x="4228145" y="0"/>
                    <a:pt x="4223383" y="3334"/>
                    <a:pt x="4220049" y="6191"/>
                  </a:cubicBezTo>
                  <a:cubicBezTo>
                    <a:pt x="4221002" y="8573"/>
                    <a:pt x="4225764" y="5239"/>
                    <a:pt x="4230050" y="3334"/>
                  </a:cubicBezTo>
                  <a:lnTo>
                    <a:pt x="4529135" y="541496"/>
                  </a:lnTo>
                  <a:cubicBezTo>
                    <a:pt x="4526278" y="542925"/>
                    <a:pt x="4523896" y="543401"/>
                    <a:pt x="4521992" y="542449"/>
                  </a:cubicBezTo>
                  <a:lnTo>
                    <a:pt x="4527231" y="538163"/>
                  </a:lnTo>
                  <a:lnTo>
                    <a:pt x="4231955" y="6668"/>
                  </a:lnTo>
                  <a:cubicBezTo>
                    <a:pt x="4163852" y="62865"/>
                    <a:pt x="4070507" y="111443"/>
                    <a:pt x="3992878" y="159068"/>
                  </a:cubicBezTo>
                  <a:cubicBezTo>
                    <a:pt x="3987163" y="159068"/>
                    <a:pt x="4014309" y="144780"/>
                    <a:pt x="4001451" y="149543"/>
                  </a:cubicBezTo>
                  <a:cubicBezTo>
                    <a:pt x="3968589" y="172403"/>
                    <a:pt x="3962874" y="180023"/>
                    <a:pt x="3933823" y="190024"/>
                  </a:cubicBezTo>
                  <a:cubicBezTo>
                    <a:pt x="3920488" y="197644"/>
                    <a:pt x="3922393" y="201930"/>
                    <a:pt x="3915726" y="207645"/>
                  </a:cubicBezTo>
                  <a:cubicBezTo>
                    <a:pt x="3901438" y="212408"/>
                    <a:pt x="3868577" y="241459"/>
                    <a:pt x="3849527" y="242888"/>
                  </a:cubicBezTo>
                  <a:cubicBezTo>
                    <a:pt x="3849527" y="248126"/>
                    <a:pt x="3831430" y="252889"/>
                    <a:pt x="3826191" y="260509"/>
                  </a:cubicBezTo>
                  <a:cubicBezTo>
                    <a:pt x="3823333" y="256699"/>
                    <a:pt x="3817618" y="261461"/>
                    <a:pt x="3814760" y="265748"/>
                  </a:cubicBezTo>
                  <a:cubicBezTo>
                    <a:pt x="3809046" y="260509"/>
                    <a:pt x="3793806" y="275749"/>
                    <a:pt x="3786186" y="274796"/>
                  </a:cubicBezTo>
                  <a:cubicBezTo>
                    <a:pt x="3782852" y="281940"/>
                    <a:pt x="3771898" y="286703"/>
                    <a:pt x="3758087" y="292418"/>
                  </a:cubicBezTo>
                  <a:cubicBezTo>
                    <a:pt x="3750943" y="298609"/>
                    <a:pt x="3764278" y="292418"/>
                    <a:pt x="3756658" y="297656"/>
                  </a:cubicBezTo>
                  <a:cubicBezTo>
                    <a:pt x="3737608" y="305276"/>
                    <a:pt x="3714748" y="325755"/>
                    <a:pt x="3699984" y="324326"/>
                  </a:cubicBezTo>
                  <a:cubicBezTo>
                    <a:pt x="3693317" y="334804"/>
                    <a:pt x="3644263" y="360998"/>
                    <a:pt x="3630928" y="362426"/>
                  </a:cubicBezTo>
                  <a:cubicBezTo>
                    <a:pt x="3631881" y="370046"/>
                    <a:pt x="3590923" y="391954"/>
                    <a:pt x="3589018" y="389573"/>
                  </a:cubicBezTo>
                  <a:cubicBezTo>
                    <a:pt x="3577588" y="400050"/>
                    <a:pt x="3565206" y="410528"/>
                    <a:pt x="3550442" y="421958"/>
                  </a:cubicBezTo>
                  <a:cubicBezTo>
                    <a:pt x="3551394" y="419100"/>
                    <a:pt x="3554252" y="416243"/>
                    <a:pt x="3554728" y="413385"/>
                  </a:cubicBezTo>
                  <a:cubicBezTo>
                    <a:pt x="3487577" y="450533"/>
                    <a:pt x="3438999" y="486728"/>
                    <a:pt x="3353275" y="529114"/>
                  </a:cubicBezTo>
                  <a:cubicBezTo>
                    <a:pt x="3354703" y="531019"/>
                    <a:pt x="3352322" y="533400"/>
                    <a:pt x="3348036" y="536258"/>
                  </a:cubicBezTo>
                  <a:cubicBezTo>
                    <a:pt x="3318508" y="542449"/>
                    <a:pt x="3269931" y="590074"/>
                    <a:pt x="3261358" y="577691"/>
                  </a:cubicBezTo>
                  <a:cubicBezTo>
                    <a:pt x="3243261" y="588169"/>
                    <a:pt x="3262311" y="582454"/>
                    <a:pt x="3250405" y="591026"/>
                  </a:cubicBezTo>
                  <a:cubicBezTo>
                    <a:pt x="3208495" y="613410"/>
                    <a:pt x="3180872" y="634365"/>
                    <a:pt x="3155631" y="642938"/>
                  </a:cubicBezTo>
                  <a:cubicBezTo>
                    <a:pt x="3135152" y="658654"/>
                    <a:pt x="3123722" y="663893"/>
                    <a:pt x="3097052" y="682466"/>
                  </a:cubicBezTo>
                  <a:cubicBezTo>
                    <a:pt x="3094195" y="680561"/>
                    <a:pt x="3106577" y="675323"/>
                    <a:pt x="3105625" y="672941"/>
                  </a:cubicBezTo>
                  <a:cubicBezTo>
                    <a:pt x="3071335" y="693420"/>
                    <a:pt x="3055142" y="706755"/>
                    <a:pt x="3025139" y="716280"/>
                  </a:cubicBezTo>
                  <a:cubicBezTo>
                    <a:pt x="3029901" y="720566"/>
                    <a:pt x="3008470" y="731044"/>
                    <a:pt x="3008470" y="736283"/>
                  </a:cubicBezTo>
                  <a:cubicBezTo>
                    <a:pt x="3028472" y="725329"/>
                    <a:pt x="3053237" y="711518"/>
                    <a:pt x="3066572" y="711518"/>
                  </a:cubicBezTo>
                  <a:cubicBezTo>
                    <a:pt x="3052285" y="722471"/>
                    <a:pt x="3041807" y="720566"/>
                    <a:pt x="3037045" y="727234"/>
                  </a:cubicBezTo>
                  <a:cubicBezTo>
                    <a:pt x="3076573" y="714375"/>
                    <a:pt x="3091813" y="694373"/>
                    <a:pt x="3134200" y="671513"/>
                  </a:cubicBezTo>
                  <a:cubicBezTo>
                    <a:pt x="3135152" y="672941"/>
                    <a:pt x="3134200" y="674846"/>
                    <a:pt x="3132771" y="676751"/>
                  </a:cubicBezTo>
                  <a:cubicBezTo>
                    <a:pt x="3148011" y="670560"/>
                    <a:pt x="3162298" y="658654"/>
                    <a:pt x="3174681" y="649605"/>
                  </a:cubicBezTo>
                  <a:cubicBezTo>
                    <a:pt x="3247547" y="617220"/>
                    <a:pt x="3322318" y="557213"/>
                    <a:pt x="3392803" y="528638"/>
                  </a:cubicBezTo>
                  <a:cubicBezTo>
                    <a:pt x="3410901" y="511493"/>
                    <a:pt x="3449953" y="489585"/>
                    <a:pt x="3482815" y="469583"/>
                  </a:cubicBezTo>
                  <a:cubicBezTo>
                    <a:pt x="3480433" y="478155"/>
                    <a:pt x="3442333" y="494824"/>
                    <a:pt x="3439952" y="502920"/>
                  </a:cubicBezTo>
                  <a:cubicBezTo>
                    <a:pt x="3457573" y="492919"/>
                    <a:pt x="3527106" y="448628"/>
                    <a:pt x="3521867" y="461486"/>
                  </a:cubicBezTo>
                  <a:cubicBezTo>
                    <a:pt x="3519962" y="458629"/>
                    <a:pt x="3515676" y="456248"/>
                    <a:pt x="3525201" y="451009"/>
                  </a:cubicBezTo>
                  <a:cubicBezTo>
                    <a:pt x="3534726" y="444818"/>
                    <a:pt x="3533773" y="449104"/>
                    <a:pt x="3540917" y="444818"/>
                  </a:cubicBezTo>
                  <a:cubicBezTo>
                    <a:pt x="3543775" y="434816"/>
                    <a:pt x="3605211" y="404336"/>
                    <a:pt x="3625690" y="392906"/>
                  </a:cubicBezTo>
                  <a:cubicBezTo>
                    <a:pt x="3622832" y="394335"/>
                    <a:pt x="3620927" y="394335"/>
                    <a:pt x="3620927" y="392906"/>
                  </a:cubicBezTo>
                  <a:cubicBezTo>
                    <a:pt x="3629023" y="391001"/>
                    <a:pt x="3649026" y="371475"/>
                    <a:pt x="3664266" y="368141"/>
                  </a:cubicBezTo>
                  <a:cubicBezTo>
                    <a:pt x="3655693" y="372428"/>
                    <a:pt x="3650931" y="376238"/>
                    <a:pt x="3651407" y="378619"/>
                  </a:cubicBezTo>
                  <a:cubicBezTo>
                    <a:pt x="3668552" y="373856"/>
                    <a:pt x="3660932" y="367189"/>
                    <a:pt x="3678077" y="359093"/>
                  </a:cubicBezTo>
                  <a:cubicBezTo>
                    <a:pt x="3680934" y="360998"/>
                    <a:pt x="3668552" y="366236"/>
                    <a:pt x="3669505" y="368618"/>
                  </a:cubicBezTo>
                  <a:cubicBezTo>
                    <a:pt x="3699032" y="349568"/>
                    <a:pt x="3754753" y="320993"/>
                    <a:pt x="3780471" y="303371"/>
                  </a:cubicBezTo>
                  <a:cubicBezTo>
                    <a:pt x="3782852" y="297180"/>
                    <a:pt x="3768088" y="309086"/>
                    <a:pt x="3770469" y="303371"/>
                  </a:cubicBezTo>
                  <a:cubicBezTo>
                    <a:pt x="3776184" y="300990"/>
                    <a:pt x="3788091" y="291465"/>
                    <a:pt x="3789043" y="294323"/>
                  </a:cubicBezTo>
                  <a:cubicBezTo>
                    <a:pt x="3789043" y="296228"/>
                    <a:pt x="3784281" y="299561"/>
                    <a:pt x="3783805" y="301466"/>
                  </a:cubicBezTo>
                  <a:cubicBezTo>
                    <a:pt x="3839526" y="270034"/>
                    <a:pt x="3891913" y="237172"/>
                    <a:pt x="3960017" y="200025"/>
                  </a:cubicBezTo>
                  <a:cubicBezTo>
                    <a:pt x="3971923" y="200025"/>
                    <a:pt x="4011928" y="168593"/>
                    <a:pt x="4031931" y="158591"/>
                  </a:cubicBezTo>
                  <a:cubicBezTo>
                    <a:pt x="4058600" y="145256"/>
                    <a:pt x="4099082" y="118110"/>
                    <a:pt x="4134800" y="96679"/>
                  </a:cubicBezTo>
                  <a:cubicBezTo>
                    <a:pt x="4171948" y="73819"/>
                    <a:pt x="4211000" y="53340"/>
                    <a:pt x="4246243" y="32385"/>
                  </a:cubicBezTo>
                  <a:lnTo>
                    <a:pt x="4513419" y="513874"/>
                  </a:lnTo>
                  <a:cubicBezTo>
                    <a:pt x="4494369" y="524828"/>
                    <a:pt x="4476748" y="535305"/>
                    <a:pt x="4461032" y="546735"/>
                  </a:cubicBezTo>
                  <a:cubicBezTo>
                    <a:pt x="4459603" y="545306"/>
                    <a:pt x="4459127" y="542925"/>
                    <a:pt x="4451983" y="547688"/>
                  </a:cubicBezTo>
                  <a:cubicBezTo>
                    <a:pt x="4451983" y="549593"/>
                    <a:pt x="4455793" y="551021"/>
                    <a:pt x="4451030" y="553879"/>
                  </a:cubicBezTo>
                  <a:cubicBezTo>
                    <a:pt x="4433885" y="562451"/>
                    <a:pt x="4420550" y="566738"/>
                    <a:pt x="4411025" y="567214"/>
                  </a:cubicBezTo>
                  <a:cubicBezTo>
                    <a:pt x="4408644" y="571500"/>
                    <a:pt x="4404358" y="575786"/>
                    <a:pt x="4399596" y="580549"/>
                  </a:cubicBezTo>
                  <a:cubicBezTo>
                    <a:pt x="4406263" y="577215"/>
                    <a:pt x="4415788" y="567690"/>
                    <a:pt x="4421027" y="568643"/>
                  </a:cubicBezTo>
                  <a:cubicBezTo>
                    <a:pt x="4414359" y="572929"/>
                    <a:pt x="4416264" y="575310"/>
                    <a:pt x="4404358" y="580549"/>
                  </a:cubicBezTo>
                  <a:cubicBezTo>
                    <a:pt x="4385308" y="581978"/>
                    <a:pt x="4396262" y="581978"/>
                    <a:pt x="4372925" y="591979"/>
                  </a:cubicBezTo>
                  <a:cubicBezTo>
                    <a:pt x="4379117" y="588645"/>
                    <a:pt x="4381498" y="586264"/>
                    <a:pt x="4382451" y="583883"/>
                  </a:cubicBezTo>
                  <a:cubicBezTo>
                    <a:pt x="4368163" y="596265"/>
                    <a:pt x="4339112" y="604361"/>
                    <a:pt x="4325300" y="616744"/>
                  </a:cubicBezTo>
                  <a:cubicBezTo>
                    <a:pt x="4345303" y="608171"/>
                    <a:pt x="4350542" y="603885"/>
                    <a:pt x="4367211" y="598170"/>
                  </a:cubicBezTo>
                  <a:cubicBezTo>
                    <a:pt x="4349113" y="609124"/>
                    <a:pt x="4343874" y="611029"/>
                    <a:pt x="4328634" y="621983"/>
                  </a:cubicBezTo>
                  <a:cubicBezTo>
                    <a:pt x="4323872" y="621983"/>
                    <a:pt x="4337207" y="612458"/>
                    <a:pt x="4325777" y="617696"/>
                  </a:cubicBezTo>
                  <a:cubicBezTo>
                    <a:pt x="4311489" y="631508"/>
                    <a:pt x="4276247" y="635318"/>
                    <a:pt x="4255768" y="653891"/>
                  </a:cubicBezTo>
                  <a:cubicBezTo>
                    <a:pt x="4262435" y="648653"/>
                    <a:pt x="4276723" y="644366"/>
                    <a:pt x="4268151" y="650081"/>
                  </a:cubicBezTo>
                  <a:cubicBezTo>
                    <a:pt x="4259102" y="655320"/>
                    <a:pt x="4255768" y="654844"/>
                    <a:pt x="4248624" y="658178"/>
                  </a:cubicBezTo>
                  <a:cubicBezTo>
                    <a:pt x="4239099" y="673418"/>
                    <a:pt x="4208619" y="681038"/>
                    <a:pt x="4193379" y="694849"/>
                  </a:cubicBezTo>
                  <a:cubicBezTo>
                    <a:pt x="4183378" y="698183"/>
                    <a:pt x="4182902" y="696754"/>
                    <a:pt x="4180044" y="696754"/>
                  </a:cubicBezTo>
                  <a:cubicBezTo>
                    <a:pt x="4176234" y="703898"/>
                    <a:pt x="4143373" y="723424"/>
                    <a:pt x="4135753" y="727234"/>
                  </a:cubicBezTo>
                  <a:cubicBezTo>
                    <a:pt x="4131943" y="724853"/>
                    <a:pt x="4151945" y="717233"/>
                    <a:pt x="4151945" y="713899"/>
                  </a:cubicBezTo>
                  <a:cubicBezTo>
                    <a:pt x="4116227" y="734854"/>
                    <a:pt x="4106225" y="745331"/>
                    <a:pt x="4090985" y="756761"/>
                  </a:cubicBezTo>
                  <a:cubicBezTo>
                    <a:pt x="4082889" y="761524"/>
                    <a:pt x="4085270" y="755809"/>
                    <a:pt x="4078127" y="759619"/>
                  </a:cubicBezTo>
                  <a:cubicBezTo>
                    <a:pt x="4086699" y="761048"/>
                    <a:pt x="4060029" y="777240"/>
                    <a:pt x="4042408" y="788194"/>
                  </a:cubicBezTo>
                  <a:cubicBezTo>
                    <a:pt x="4041455" y="783908"/>
                    <a:pt x="4039074" y="782479"/>
                    <a:pt x="4042408" y="779621"/>
                  </a:cubicBezTo>
                  <a:cubicBezTo>
                    <a:pt x="4047171" y="778669"/>
                    <a:pt x="4059077" y="770573"/>
                    <a:pt x="4063363" y="766286"/>
                  </a:cubicBezTo>
                  <a:cubicBezTo>
                    <a:pt x="4051933" y="770096"/>
                    <a:pt x="4071459" y="756285"/>
                    <a:pt x="4070030" y="753904"/>
                  </a:cubicBezTo>
                  <a:cubicBezTo>
                    <a:pt x="4078127" y="750094"/>
                    <a:pt x="4078603" y="751523"/>
                    <a:pt x="4075746" y="755333"/>
                  </a:cubicBezTo>
                  <a:cubicBezTo>
                    <a:pt x="4100987" y="738188"/>
                    <a:pt x="4135753" y="722471"/>
                    <a:pt x="4160994" y="704850"/>
                  </a:cubicBezTo>
                  <a:cubicBezTo>
                    <a:pt x="4160994" y="706279"/>
                    <a:pt x="4156232" y="711041"/>
                    <a:pt x="4162899" y="708184"/>
                  </a:cubicBezTo>
                  <a:cubicBezTo>
                    <a:pt x="4154803" y="707708"/>
                    <a:pt x="4174806" y="700564"/>
                    <a:pt x="4171948" y="699135"/>
                  </a:cubicBezTo>
                  <a:cubicBezTo>
                    <a:pt x="4160518" y="702945"/>
                    <a:pt x="4177663" y="690086"/>
                    <a:pt x="4182902" y="685800"/>
                  </a:cubicBezTo>
                  <a:cubicBezTo>
                    <a:pt x="4180044" y="689610"/>
                    <a:pt x="4180520" y="690563"/>
                    <a:pt x="4188617" y="687229"/>
                  </a:cubicBezTo>
                  <a:cubicBezTo>
                    <a:pt x="4192903" y="676275"/>
                    <a:pt x="4216239" y="672941"/>
                    <a:pt x="4222907" y="663893"/>
                  </a:cubicBezTo>
                  <a:cubicBezTo>
                    <a:pt x="4232432" y="661035"/>
                    <a:pt x="4218144" y="671036"/>
                    <a:pt x="4231955" y="662940"/>
                  </a:cubicBezTo>
                  <a:lnTo>
                    <a:pt x="4229098" y="658654"/>
                  </a:lnTo>
                  <a:cubicBezTo>
                    <a:pt x="4241957" y="651034"/>
                    <a:pt x="4279104" y="629603"/>
                    <a:pt x="4290058" y="623411"/>
                  </a:cubicBezTo>
                  <a:cubicBezTo>
                    <a:pt x="4299583" y="618649"/>
                    <a:pt x="4276723" y="623411"/>
                    <a:pt x="4294820" y="615315"/>
                  </a:cubicBezTo>
                  <a:cubicBezTo>
                    <a:pt x="4294820" y="621506"/>
                    <a:pt x="4333397" y="591026"/>
                    <a:pt x="4341493" y="596741"/>
                  </a:cubicBezTo>
                  <a:cubicBezTo>
                    <a:pt x="4372925" y="574834"/>
                    <a:pt x="4389594" y="572453"/>
                    <a:pt x="4415312" y="551498"/>
                  </a:cubicBezTo>
                  <a:cubicBezTo>
                    <a:pt x="4417693" y="552450"/>
                    <a:pt x="4438648" y="543401"/>
                    <a:pt x="4441029" y="538639"/>
                  </a:cubicBezTo>
                  <a:cubicBezTo>
                    <a:pt x="4435790" y="542449"/>
                    <a:pt x="4423884" y="545306"/>
                    <a:pt x="4432457" y="540544"/>
                  </a:cubicBezTo>
                  <a:cubicBezTo>
                    <a:pt x="4455793" y="530543"/>
                    <a:pt x="4481034" y="517208"/>
                    <a:pt x="4507228" y="503396"/>
                  </a:cubicBezTo>
                  <a:lnTo>
                    <a:pt x="4252911" y="45244"/>
                  </a:lnTo>
                  <a:cubicBezTo>
                    <a:pt x="4216239" y="65723"/>
                    <a:pt x="4178615" y="88106"/>
                    <a:pt x="4144802" y="105728"/>
                  </a:cubicBezTo>
                  <a:cubicBezTo>
                    <a:pt x="4149088" y="103823"/>
                    <a:pt x="4150993" y="103823"/>
                    <a:pt x="4153374" y="103823"/>
                  </a:cubicBezTo>
                  <a:lnTo>
                    <a:pt x="4139087" y="111919"/>
                  </a:lnTo>
                  <a:cubicBezTo>
                    <a:pt x="4139087" y="111919"/>
                    <a:pt x="4139087" y="108585"/>
                    <a:pt x="4140515" y="106680"/>
                  </a:cubicBezTo>
                  <a:cubicBezTo>
                    <a:pt x="4129562" y="116681"/>
                    <a:pt x="4106702" y="120491"/>
                    <a:pt x="4099558" y="127159"/>
                  </a:cubicBezTo>
                  <a:cubicBezTo>
                    <a:pt x="4110512" y="122396"/>
                    <a:pt x="4094319" y="131921"/>
                    <a:pt x="4092414" y="131445"/>
                  </a:cubicBezTo>
                  <a:cubicBezTo>
                    <a:pt x="4091938" y="135731"/>
                    <a:pt x="4093367" y="134302"/>
                    <a:pt x="4084318" y="141922"/>
                  </a:cubicBezTo>
                  <a:cubicBezTo>
                    <a:pt x="4090033" y="139065"/>
                    <a:pt x="4097177" y="133826"/>
                    <a:pt x="4099558" y="134779"/>
                  </a:cubicBezTo>
                  <a:cubicBezTo>
                    <a:pt x="4071459" y="156686"/>
                    <a:pt x="4023834" y="177641"/>
                    <a:pt x="3990973" y="195739"/>
                  </a:cubicBezTo>
                  <a:cubicBezTo>
                    <a:pt x="3980972" y="204311"/>
                    <a:pt x="4005260" y="192405"/>
                    <a:pt x="3994307" y="200978"/>
                  </a:cubicBezTo>
                  <a:cubicBezTo>
                    <a:pt x="3980496" y="203359"/>
                    <a:pt x="3969542" y="221933"/>
                    <a:pt x="3961922" y="219551"/>
                  </a:cubicBezTo>
                  <a:cubicBezTo>
                    <a:pt x="3963351" y="215265"/>
                    <a:pt x="3997641" y="196691"/>
                    <a:pt x="3979543" y="200978"/>
                  </a:cubicBezTo>
                  <a:cubicBezTo>
                    <a:pt x="3964303" y="213836"/>
                    <a:pt x="3956683" y="227171"/>
                    <a:pt x="3932394" y="235268"/>
                  </a:cubicBezTo>
                  <a:cubicBezTo>
                    <a:pt x="3942395" y="243840"/>
                    <a:pt x="3890484" y="267176"/>
                    <a:pt x="3878102" y="280988"/>
                  </a:cubicBezTo>
                  <a:cubicBezTo>
                    <a:pt x="3868101" y="283845"/>
                    <a:pt x="3842383" y="294323"/>
                    <a:pt x="3830000" y="305753"/>
                  </a:cubicBezTo>
                  <a:cubicBezTo>
                    <a:pt x="3856671" y="291941"/>
                    <a:pt x="3880007" y="281940"/>
                    <a:pt x="3893818" y="282416"/>
                  </a:cubicBezTo>
                  <a:cubicBezTo>
                    <a:pt x="3889532" y="284797"/>
                    <a:pt x="3883341" y="288131"/>
                    <a:pt x="3883817" y="289560"/>
                  </a:cubicBezTo>
                  <a:cubicBezTo>
                    <a:pt x="3905248" y="279559"/>
                    <a:pt x="3893818" y="277654"/>
                    <a:pt x="3914297" y="267653"/>
                  </a:cubicBezTo>
                  <a:cubicBezTo>
                    <a:pt x="3912392" y="263366"/>
                    <a:pt x="3892389" y="278130"/>
                    <a:pt x="3889532" y="274796"/>
                  </a:cubicBezTo>
                  <a:cubicBezTo>
                    <a:pt x="3918107" y="257651"/>
                    <a:pt x="3943824" y="241935"/>
                    <a:pt x="3965732" y="232410"/>
                  </a:cubicBezTo>
                  <a:cubicBezTo>
                    <a:pt x="3953349" y="238125"/>
                    <a:pt x="3962874" y="238601"/>
                    <a:pt x="3953349" y="243840"/>
                  </a:cubicBezTo>
                  <a:cubicBezTo>
                    <a:pt x="3949539" y="244793"/>
                    <a:pt x="3930966" y="252413"/>
                    <a:pt x="3930966" y="255270"/>
                  </a:cubicBezTo>
                  <a:cubicBezTo>
                    <a:pt x="3929537" y="263843"/>
                    <a:pt x="3891437" y="290989"/>
                    <a:pt x="3865243" y="299085"/>
                  </a:cubicBezTo>
                  <a:cubicBezTo>
                    <a:pt x="3858576" y="311468"/>
                    <a:pt x="3833334" y="317183"/>
                    <a:pt x="3829048" y="319564"/>
                  </a:cubicBezTo>
                  <a:cubicBezTo>
                    <a:pt x="3839526" y="314801"/>
                    <a:pt x="3828572" y="325279"/>
                    <a:pt x="3824762" y="328136"/>
                  </a:cubicBezTo>
                  <a:cubicBezTo>
                    <a:pt x="3821904" y="322898"/>
                    <a:pt x="3785709" y="345758"/>
                    <a:pt x="3807617" y="339566"/>
                  </a:cubicBezTo>
                  <a:cubicBezTo>
                    <a:pt x="3792853" y="348139"/>
                    <a:pt x="3788091" y="347186"/>
                    <a:pt x="3787138" y="345758"/>
                  </a:cubicBezTo>
                  <a:cubicBezTo>
                    <a:pt x="3777137" y="354806"/>
                    <a:pt x="3766183" y="363855"/>
                    <a:pt x="3759516" y="371951"/>
                  </a:cubicBezTo>
                  <a:cubicBezTo>
                    <a:pt x="3758087" y="369094"/>
                    <a:pt x="3764278" y="364808"/>
                    <a:pt x="3753325" y="369570"/>
                  </a:cubicBezTo>
                  <a:cubicBezTo>
                    <a:pt x="3745704" y="376238"/>
                    <a:pt x="3752372" y="372904"/>
                    <a:pt x="3748086" y="376714"/>
                  </a:cubicBezTo>
                  <a:cubicBezTo>
                    <a:pt x="3745228" y="378143"/>
                    <a:pt x="3743323" y="378143"/>
                    <a:pt x="3743323" y="376714"/>
                  </a:cubicBezTo>
                  <a:cubicBezTo>
                    <a:pt x="3735227" y="391954"/>
                    <a:pt x="3697603" y="398145"/>
                    <a:pt x="3692841" y="405765"/>
                  </a:cubicBezTo>
                  <a:cubicBezTo>
                    <a:pt x="3697127" y="403384"/>
                    <a:pt x="3701413" y="401003"/>
                    <a:pt x="3701413" y="403860"/>
                  </a:cubicBezTo>
                  <a:cubicBezTo>
                    <a:pt x="3684744" y="412909"/>
                    <a:pt x="3667123" y="422910"/>
                    <a:pt x="3659027" y="422434"/>
                  </a:cubicBezTo>
                  <a:cubicBezTo>
                    <a:pt x="3656646" y="430530"/>
                    <a:pt x="3645692" y="427672"/>
                    <a:pt x="3633309" y="435769"/>
                  </a:cubicBezTo>
                  <a:cubicBezTo>
                    <a:pt x="3632833" y="445770"/>
                    <a:pt x="3572350" y="481489"/>
                    <a:pt x="3573302" y="472916"/>
                  </a:cubicBezTo>
                  <a:cubicBezTo>
                    <a:pt x="3562825" y="482441"/>
                    <a:pt x="3557586" y="490061"/>
                    <a:pt x="3538536" y="495776"/>
                  </a:cubicBezTo>
                  <a:cubicBezTo>
                    <a:pt x="3537583" y="503873"/>
                    <a:pt x="3563777" y="482918"/>
                    <a:pt x="3569968" y="483394"/>
                  </a:cubicBezTo>
                  <a:cubicBezTo>
                    <a:pt x="3561396" y="491966"/>
                    <a:pt x="3530440" y="505778"/>
                    <a:pt x="3520914" y="514350"/>
                  </a:cubicBezTo>
                  <a:cubicBezTo>
                    <a:pt x="3509961" y="516731"/>
                    <a:pt x="3502341" y="518160"/>
                    <a:pt x="3500912" y="514350"/>
                  </a:cubicBezTo>
                  <a:cubicBezTo>
                    <a:pt x="3491863" y="520541"/>
                    <a:pt x="3492816" y="524351"/>
                    <a:pt x="3486148" y="530066"/>
                  </a:cubicBezTo>
                  <a:cubicBezTo>
                    <a:pt x="3490435" y="527685"/>
                    <a:pt x="3496150" y="523875"/>
                    <a:pt x="3497578" y="524828"/>
                  </a:cubicBezTo>
                  <a:cubicBezTo>
                    <a:pt x="3487101" y="536258"/>
                    <a:pt x="3458050" y="550545"/>
                    <a:pt x="3455192" y="543401"/>
                  </a:cubicBezTo>
                  <a:cubicBezTo>
                    <a:pt x="3464717" y="539591"/>
                    <a:pt x="3464241" y="531971"/>
                    <a:pt x="3459478" y="534829"/>
                  </a:cubicBezTo>
                  <a:cubicBezTo>
                    <a:pt x="3457097" y="542449"/>
                    <a:pt x="3432808" y="554831"/>
                    <a:pt x="3428046" y="562928"/>
                  </a:cubicBezTo>
                  <a:cubicBezTo>
                    <a:pt x="3445191" y="555308"/>
                    <a:pt x="3437094" y="553403"/>
                    <a:pt x="3451858" y="546259"/>
                  </a:cubicBezTo>
                  <a:cubicBezTo>
                    <a:pt x="3458526" y="546735"/>
                    <a:pt x="3450906" y="552450"/>
                    <a:pt x="3463288" y="548640"/>
                  </a:cubicBezTo>
                  <a:cubicBezTo>
                    <a:pt x="3440904" y="560546"/>
                    <a:pt x="3431380" y="566738"/>
                    <a:pt x="3417092" y="576739"/>
                  </a:cubicBezTo>
                  <a:cubicBezTo>
                    <a:pt x="3415663" y="574358"/>
                    <a:pt x="3426141" y="569595"/>
                    <a:pt x="3421378" y="568166"/>
                  </a:cubicBezTo>
                  <a:cubicBezTo>
                    <a:pt x="3407091" y="574834"/>
                    <a:pt x="3416616" y="575786"/>
                    <a:pt x="3409472" y="580549"/>
                  </a:cubicBezTo>
                  <a:cubicBezTo>
                    <a:pt x="3401852" y="582930"/>
                    <a:pt x="3392327" y="588169"/>
                    <a:pt x="3388993" y="586740"/>
                  </a:cubicBezTo>
                  <a:cubicBezTo>
                    <a:pt x="3362323" y="609600"/>
                    <a:pt x="3338987" y="619125"/>
                    <a:pt x="3297553" y="643890"/>
                  </a:cubicBezTo>
                  <a:cubicBezTo>
                    <a:pt x="3295649" y="651510"/>
                    <a:pt x="3318985" y="631508"/>
                    <a:pt x="3321366" y="634841"/>
                  </a:cubicBezTo>
                  <a:cubicBezTo>
                    <a:pt x="3285171" y="663893"/>
                    <a:pt x="3242308" y="686753"/>
                    <a:pt x="3205161" y="714851"/>
                  </a:cubicBezTo>
                  <a:cubicBezTo>
                    <a:pt x="3205161" y="712946"/>
                    <a:pt x="3209923" y="709613"/>
                    <a:pt x="3210400" y="707708"/>
                  </a:cubicBezTo>
                  <a:cubicBezTo>
                    <a:pt x="3191826" y="724853"/>
                    <a:pt x="3172776" y="728663"/>
                    <a:pt x="3169919" y="736759"/>
                  </a:cubicBezTo>
                  <a:cubicBezTo>
                    <a:pt x="3114197" y="762000"/>
                    <a:pt x="3000373" y="832485"/>
                    <a:pt x="2949415" y="853440"/>
                  </a:cubicBezTo>
                  <a:cubicBezTo>
                    <a:pt x="2921792" y="869633"/>
                    <a:pt x="2890360" y="896779"/>
                    <a:pt x="2866071" y="900113"/>
                  </a:cubicBezTo>
                  <a:cubicBezTo>
                    <a:pt x="2854641" y="912495"/>
                    <a:pt x="2817017" y="928211"/>
                    <a:pt x="2807016" y="938689"/>
                  </a:cubicBezTo>
                  <a:cubicBezTo>
                    <a:pt x="2812731" y="935831"/>
                    <a:pt x="2808445" y="940118"/>
                    <a:pt x="2804635" y="942975"/>
                  </a:cubicBezTo>
                  <a:cubicBezTo>
                    <a:pt x="2744628" y="971074"/>
                    <a:pt x="2722720" y="997744"/>
                    <a:pt x="2655092" y="1032034"/>
                  </a:cubicBezTo>
                  <a:cubicBezTo>
                    <a:pt x="2660331" y="1036320"/>
                    <a:pt x="2700336" y="1003935"/>
                    <a:pt x="2698907" y="1015841"/>
                  </a:cubicBezTo>
                  <a:cubicBezTo>
                    <a:pt x="2735102" y="996315"/>
                    <a:pt x="2747961" y="993458"/>
                    <a:pt x="2780822" y="974408"/>
                  </a:cubicBezTo>
                  <a:cubicBezTo>
                    <a:pt x="2776536" y="976789"/>
                    <a:pt x="2770345" y="980123"/>
                    <a:pt x="2770821" y="981551"/>
                  </a:cubicBezTo>
                  <a:cubicBezTo>
                    <a:pt x="2773678" y="980123"/>
                    <a:pt x="2777965" y="977265"/>
                    <a:pt x="2778917" y="978694"/>
                  </a:cubicBezTo>
                  <a:cubicBezTo>
                    <a:pt x="2761772" y="987743"/>
                    <a:pt x="2751771" y="994886"/>
                    <a:pt x="2748437" y="1000601"/>
                  </a:cubicBezTo>
                  <a:cubicBezTo>
                    <a:pt x="2773678" y="984885"/>
                    <a:pt x="2807016" y="964406"/>
                    <a:pt x="2832734" y="955358"/>
                  </a:cubicBezTo>
                  <a:cubicBezTo>
                    <a:pt x="2828924" y="963930"/>
                    <a:pt x="2778917" y="985361"/>
                    <a:pt x="2776536" y="990600"/>
                  </a:cubicBezTo>
                  <a:cubicBezTo>
                    <a:pt x="2799872" y="979646"/>
                    <a:pt x="2821780" y="971074"/>
                    <a:pt x="2848450" y="956786"/>
                  </a:cubicBezTo>
                  <a:cubicBezTo>
                    <a:pt x="2838925" y="966788"/>
                    <a:pt x="2859404" y="951071"/>
                    <a:pt x="2858451" y="956786"/>
                  </a:cubicBezTo>
                  <a:cubicBezTo>
                    <a:pt x="2844164" y="968693"/>
                    <a:pt x="2833686" y="971074"/>
                    <a:pt x="2823209" y="978694"/>
                  </a:cubicBezTo>
                  <a:cubicBezTo>
                    <a:pt x="2827495" y="975836"/>
                    <a:pt x="2837496" y="974408"/>
                    <a:pt x="2828924" y="979646"/>
                  </a:cubicBezTo>
                  <a:cubicBezTo>
                    <a:pt x="2816541" y="984885"/>
                    <a:pt x="2816541" y="986314"/>
                    <a:pt x="2803682" y="993934"/>
                  </a:cubicBezTo>
                  <a:cubicBezTo>
                    <a:pt x="2802254" y="992981"/>
                    <a:pt x="2816065" y="982504"/>
                    <a:pt x="2804635" y="987743"/>
                  </a:cubicBezTo>
                  <a:cubicBezTo>
                    <a:pt x="2792253" y="998696"/>
                    <a:pt x="2768916" y="1018223"/>
                    <a:pt x="2755581" y="1018699"/>
                  </a:cubicBezTo>
                  <a:cubicBezTo>
                    <a:pt x="2756057" y="1021080"/>
                    <a:pt x="2761296" y="1018699"/>
                    <a:pt x="2761772" y="1021080"/>
                  </a:cubicBezTo>
                  <a:cubicBezTo>
                    <a:pt x="2752724" y="1025843"/>
                    <a:pt x="2744151" y="1031081"/>
                    <a:pt x="2740818" y="1034415"/>
                  </a:cubicBezTo>
                  <a:lnTo>
                    <a:pt x="2738912" y="1031081"/>
                  </a:lnTo>
                  <a:cubicBezTo>
                    <a:pt x="2718434" y="1045845"/>
                    <a:pt x="2709385" y="1053465"/>
                    <a:pt x="2700336" y="1063466"/>
                  </a:cubicBezTo>
                  <a:cubicBezTo>
                    <a:pt x="2687477" y="1069181"/>
                    <a:pt x="2643186" y="1092041"/>
                    <a:pt x="2639852" y="1099661"/>
                  </a:cubicBezTo>
                  <a:cubicBezTo>
                    <a:pt x="2659379" y="1090613"/>
                    <a:pt x="2682239" y="1070134"/>
                    <a:pt x="2699384" y="1069658"/>
                  </a:cubicBezTo>
                  <a:cubicBezTo>
                    <a:pt x="2747961" y="1041083"/>
                    <a:pt x="2806540" y="1010603"/>
                    <a:pt x="2836067" y="991076"/>
                  </a:cubicBezTo>
                  <a:cubicBezTo>
                    <a:pt x="2855118" y="978694"/>
                    <a:pt x="2884645" y="965359"/>
                    <a:pt x="2901313" y="954881"/>
                  </a:cubicBezTo>
                  <a:cubicBezTo>
                    <a:pt x="2917982" y="943928"/>
                    <a:pt x="2942747" y="926306"/>
                    <a:pt x="2956559" y="925830"/>
                  </a:cubicBezTo>
                  <a:cubicBezTo>
                    <a:pt x="2944176" y="930116"/>
                    <a:pt x="2933222" y="941546"/>
                    <a:pt x="2919888" y="945356"/>
                  </a:cubicBezTo>
                  <a:cubicBezTo>
                    <a:pt x="2912744" y="951548"/>
                    <a:pt x="2926079" y="945356"/>
                    <a:pt x="2918458" y="950595"/>
                  </a:cubicBezTo>
                  <a:cubicBezTo>
                    <a:pt x="2737007" y="1045845"/>
                    <a:pt x="2555556" y="1179671"/>
                    <a:pt x="2356960" y="1288256"/>
                  </a:cubicBezTo>
                  <a:cubicBezTo>
                    <a:pt x="2364580" y="1296829"/>
                    <a:pt x="2306478" y="1324928"/>
                    <a:pt x="2286951" y="1333024"/>
                  </a:cubicBezTo>
                  <a:cubicBezTo>
                    <a:pt x="2281713" y="1343978"/>
                    <a:pt x="2254090" y="1351121"/>
                    <a:pt x="2253614" y="1357789"/>
                  </a:cubicBezTo>
                  <a:cubicBezTo>
                    <a:pt x="2264091" y="1354931"/>
                    <a:pt x="2287428" y="1337786"/>
                    <a:pt x="2292190" y="1341120"/>
                  </a:cubicBezTo>
                  <a:cubicBezTo>
                    <a:pt x="2291238" y="1343978"/>
                    <a:pt x="2300286" y="1344930"/>
                    <a:pt x="2292190" y="1349693"/>
                  </a:cubicBezTo>
                  <a:cubicBezTo>
                    <a:pt x="2249804" y="1376839"/>
                    <a:pt x="2219324" y="1382554"/>
                    <a:pt x="2200750" y="1399223"/>
                  </a:cubicBezTo>
                  <a:cubicBezTo>
                    <a:pt x="2223134" y="1385888"/>
                    <a:pt x="2246470" y="1383983"/>
                    <a:pt x="2281236" y="1363028"/>
                  </a:cubicBezTo>
                  <a:cubicBezTo>
                    <a:pt x="2275998" y="1365885"/>
                    <a:pt x="2281236" y="1374458"/>
                    <a:pt x="2284570" y="1368266"/>
                  </a:cubicBezTo>
                  <a:cubicBezTo>
                    <a:pt x="2275998" y="1363028"/>
                    <a:pt x="2300763" y="1357313"/>
                    <a:pt x="2306478" y="1348264"/>
                  </a:cubicBezTo>
                  <a:cubicBezTo>
                    <a:pt x="2318860" y="1341596"/>
                    <a:pt x="2324099" y="1342549"/>
                    <a:pt x="2328385" y="1344454"/>
                  </a:cubicBezTo>
                  <a:cubicBezTo>
                    <a:pt x="2320289" y="1355408"/>
                    <a:pt x="2290285" y="1371600"/>
                    <a:pt x="2279331" y="1383030"/>
                  </a:cubicBezTo>
                  <a:cubicBezTo>
                    <a:pt x="2282665" y="1387316"/>
                    <a:pt x="2296000" y="1382078"/>
                    <a:pt x="2307430" y="1372553"/>
                  </a:cubicBezTo>
                  <a:cubicBezTo>
                    <a:pt x="2367438" y="1349216"/>
                    <a:pt x="2454591" y="1285875"/>
                    <a:pt x="2516980" y="1253490"/>
                  </a:cubicBezTo>
                  <a:cubicBezTo>
                    <a:pt x="2524124" y="1249204"/>
                    <a:pt x="2523171" y="1253490"/>
                    <a:pt x="2532696" y="1247299"/>
                  </a:cubicBezTo>
                  <a:cubicBezTo>
                    <a:pt x="2564129" y="1227773"/>
                    <a:pt x="2612230" y="1192054"/>
                    <a:pt x="2648425" y="1182053"/>
                  </a:cubicBezTo>
                  <a:cubicBezTo>
                    <a:pt x="2669856" y="1167289"/>
                    <a:pt x="2688906" y="1158240"/>
                    <a:pt x="2713195" y="1144905"/>
                  </a:cubicBezTo>
                  <a:cubicBezTo>
                    <a:pt x="2713195" y="1141571"/>
                    <a:pt x="2719386" y="1135856"/>
                    <a:pt x="2732721" y="1129189"/>
                  </a:cubicBezTo>
                  <a:cubicBezTo>
                    <a:pt x="2727959" y="1134904"/>
                    <a:pt x="2734150" y="1130141"/>
                    <a:pt x="2735579" y="1133475"/>
                  </a:cubicBezTo>
                  <a:cubicBezTo>
                    <a:pt x="2726530" y="1139190"/>
                    <a:pt x="2716052" y="1145381"/>
                    <a:pt x="2711766" y="1150144"/>
                  </a:cubicBezTo>
                  <a:cubicBezTo>
                    <a:pt x="2717481" y="1149191"/>
                    <a:pt x="2730816" y="1139190"/>
                    <a:pt x="2728911" y="1146334"/>
                  </a:cubicBezTo>
                  <a:cubicBezTo>
                    <a:pt x="2704622" y="1160145"/>
                    <a:pt x="2699384" y="1169670"/>
                    <a:pt x="2678429" y="1182529"/>
                  </a:cubicBezTo>
                  <a:cubicBezTo>
                    <a:pt x="2685572" y="1179195"/>
                    <a:pt x="2687001" y="1182053"/>
                    <a:pt x="2697955" y="1174433"/>
                  </a:cubicBezTo>
                  <a:cubicBezTo>
                    <a:pt x="2709385" y="1159669"/>
                    <a:pt x="2747961" y="1138238"/>
                    <a:pt x="2750342" y="1125379"/>
                  </a:cubicBezTo>
                  <a:cubicBezTo>
                    <a:pt x="2758915" y="1121569"/>
                    <a:pt x="2767011" y="1123474"/>
                    <a:pt x="2762249" y="1128713"/>
                  </a:cubicBezTo>
                  <a:cubicBezTo>
                    <a:pt x="2793205" y="1118235"/>
                    <a:pt x="2831781" y="1089184"/>
                    <a:pt x="2862261" y="1077278"/>
                  </a:cubicBezTo>
                  <a:cubicBezTo>
                    <a:pt x="2864642" y="1081088"/>
                    <a:pt x="2851307" y="1088708"/>
                    <a:pt x="2848450" y="1093946"/>
                  </a:cubicBezTo>
                  <a:cubicBezTo>
                    <a:pt x="2874644" y="1079659"/>
                    <a:pt x="2846545" y="1099185"/>
                    <a:pt x="2848450" y="1101566"/>
                  </a:cubicBezTo>
                  <a:cubicBezTo>
                    <a:pt x="2865595" y="1086803"/>
                    <a:pt x="2899409" y="1068229"/>
                    <a:pt x="2925126" y="1051560"/>
                  </a:cubicBezTo>
                  <a:cubicBezTo>
                    <a:pt x="3113245" y="960596"/>
                    <a:pt x="3313746" y="827723"/>
                    <a:pt x="3490435" y="734854"/>
                  </a:cubicBezTo>
                  <a:cubicBezTo>
                    <a:pt x="3539965" y="702469"/>
                    <a:pt x="3594257" y="671036"/>
                    <a:pt x="3628071" y="650081"/>
                  </a:cubicBezTo>
                  <a:cubicBezTo>
                    <a:pt x="3645692" y="633413"/>
                    <a:pt x="3687126" y="606266"/>
                    <a:pt x="3708081" y="598170"/>
                  </a:cubicBezTo>
                  <a:cubicBezTo>
                    <a:pt x="3718082" y="588645"/>
                    <a:pt x="3771422" y="557689"/>
                    <a:pt x="3788567" y="547211"/>
                  </a:cubicBezTo>
                  <a:cubicBezTo>
                    <a:pt x="3766183" y="560070"/>
                    <a:pt x="3790472" y="548164"/>
                    <a:pt x="3794282" y="548164"/>
                  </a:cubicBezTo>
                  <a:cubicBezTo>
                    <a:pt x="3764278" y="565785"/>
                    <a:pt x="3742371" y="576263"/>
                    <a:pt x="3739513" y="585311"/>
                  </a:cubicBezTo>
                  <a:cubicBezTo>
                    <a:pt x="3734751" y="587216"/>
                    <a:pt x="3730464" y="588645"/>
                    <a:pt x="3727131" y="589598"/>
                  </a:cubicBezTo>
                  <a:cubicBezTo>
                    <a:pt x="3729988" y="587693"/>
                    <a:pt x="3734275" y="585311"/>
                    <a:pt x="3733798" y="584359"/>
                  </a:cubicBezTo>
                  <a:cubicBezTo>
                    <a:pt x="3709033" y="596265"/>
                    <a:pt x="3743323" y="588169"/>
                    <a:pt x="3724273" y="600075"/>
                  </a:cubicBezTo>
                  <a:cubicBezTo>
                    <a:pt x="3718082" y="595789"/>
                    <a:pt x="3699984" y="615791"/>
                    <a:pt x="3698556" y="606266"/>
                  </a:cubicBezTo>
                  <a:cubicBezTo>
                    <a:pt x="3709509" y="599123"/>
                    <a:pt x="3714748" y="600075"/>
                    <a:pt x="3715701" y="594836"/>
                  </a:cubicBezTo>
                  <a:cubicBezTo>
                    <a:pt x="3683316" y="612934"/>
                    <a:pt x="3653788" y="631984"/>
                    <a:pt x="3638072" y="642461"/>
                  </a:cubicBezTo>
                  <a:cubicBezTo>
                    <a:pt x="3652836" y="639128"/>
                    <a:pt x="3674743" y="619601"/>
                    <a:pt x="3691888" y="611505"/>
                  </a:cubicBezTo>
                  <a:cubicBezTo>
                    <a:pt x="3696651" y="610553"/>
                    <a:pt x="3698079" y="613410"/>
                    <a:pt x="3702366" y="612458"/>
                  </a:cubicBezTo>
                  <a:cubicBezTo>
                    <a:pt x="3722844" y="604361"/>
                    <a:pt x="3738084" y="590550"/>
                    <a:pt x="3751896" y="589598"/>
                  </a:cubicBezTo>
                  <a:cubicBezTo>
                    <a:pt x="3704747" y="621506"/>
                    <a:pt x="3710462" y="608648"/>
                    <a:pt x="3678077" y="627698"/>
                  </a:cubicBezTo>
                  <a:cubicBezTo>
                    <a:pt x="3679982" y="626745"/>
                    <a:pt x="3682839" y="626269"/>
                    <a:pt x="3678553" y="628650"/>
                  </a:cubicBezTo>
                  <a:cubicBezTo>
                    <a:pt x="3656170" y="642938"/>
                    <a:pt x="3644739" y="647224"/>
                    <a:pt x="3625213" y="660559"/>
                  </a:cubicBezTo>
                  <a:cubicBezTo>
                    <a:pt x="3616164" y="663893"/>
                    <a:pt x="3587113" y="671036"/>
                    <a:pt x="3592828" y="679133"/>
                  </a:cubicBezTo>
                  <a:cubicBezTo>
                    <a:pt x="3606163" y="670084"/>
                    <a:pt x="3623308" y="659606"/>
                    <a:pt x="3630928" y="661511"/>
                  </a:cubicBezTo>
                  <a:cubicBezTo>
                    <a:pt x="3663313" y="645795"/>
                    <a:pt x="3675696" y="627221"/>
                    <a:pt x="3698079" y="620078"/>
                  </a:cubicBezTo>
                  <a:cubicBezTo>
                    <a:pt x="3682839" y="629603"/>
                    <a:pt x="3672362" y="637699"/>
                    <a:pt x="3669028" y="643890"/>
                  </a:cubicBezTo>
                  <a:cubicBezTo>
                    <a:pt x="3684744" y="635794"/>
                    <a:pt x="3678077" y="632936"/>
                    <a:pt x="3695698" y="624364"/>
                  </a:cubicBezTo>
                  <a:cubicBezTo>
                    <a:pt x="3695698" y="626269"/>
                    <a:pt x="3690936" y="629603"/>
                    <a:pt x="3690459" y="631508"/>
                  </a:cubicBezTo>
                  <a:cubicBezTo>
                    <a:pt x="3706176" y="620078"/>
                    <a:pt x="3735703" y="600075"/>
                    <a:pt x="3745228" y="601504"/>
                  </a:cubicBezTo>
                  <a:cubicBezTo>
                    <a:pt x="3716653" y="620554"/>
                    <a:pt x="3689983" y="636746"/>
                    <a:pt x="3668552" y="651510"/>
                  </a:cubicBezTo>
                  <a:cubicBezTo>
                    <a:pt x="3668076" y="649605"/>
                    <a:pt x="3665218" y="647700"/>
                    <a:pt x="3663789" y="651510"/>
                  </a:cubicBezTo>
                  <a:lnTo>
                    <a:pt x="3665218" y="653415"/>
                  </a:lnTo>
                  <a:cubicBezTo>
                    <a:pt x="3700461" y="639604"/>
                    <a:pt x="3709033" y="622459"/>
                    <a:pt x="3735703" y="617220"/>
                  </a:cubicBezTo>
                  <a:cubicBezTo>
                    <a:pt x="3719035" y="625793"/>
                    <a:pt x="3706652" y="637699"/>
                    <a:pt x="3692364" y="641985"/>
                  </a:cubicBezTo>
                  <a:cubicBezTo>
                    <a:pt x="3689983" y="651510"/>
                    <a:pt x="3655217" y="672941"/>
                    <a:pt x="3634738" y="682466"/>
                  </a:cubicBezTo>
                  <a:cubicBezTo>
                    <a:pt x="3689031" y="661511"/>
                    <a:pt x="3719987" y="626269"/>
                    <a:pt x="3763802" y="599599"/>
                  </a:cubicBezTo>
                  <a:cubicBezTo>
                    <a:pt x="3769517" y="601504"/>
                    <a:pt x="3740942" y="617696"/>
                    <a:pt x="3757611" y="613410"/>
                  </a:cubicBezTo>
                  <a:cubicBezTo>
                    <a:pt x="3803331" y="578644"/>
                    <a:pt x="3876673" y="550069"/>
                    <a:pt x="3921441" y="523399"/>
                  </a:cubicBezTo>
                  <a:cubicBezTo>
                    <a:pt x="3880959" y="551974"/>
                    <a:pt x="3844764" y="574834"/>
                    <a:pt x="3808569" y="592931"/>
                  </a:cubicBezTo>
                  <a:cubicBezTo>
                    <a:pt x="3797139" y="599123"/>
                    <a:pt x="3819523" y="590550"/>
                    <a:pt x="3807141" y="598170"/>
                  </a:cubicBezTo>
                  <a:cubicBezTo>
                    <a:pt x="3775708" y="611029"/>
                    <a:pt x="3718558" y="648653"/>
                    <a:pt x="3675219" y="676751"/>
                  </a:cubicBezTo>
                  <a:cubicBezTo>
                    <a:pt x="3675219" y="674370"/>
                    <a:pt x="3678553" y="672465"/>
                    <a:pt x="3673315" y="673418"/>
                  </a:cubicBezTo>
                  <a:cubicBezTo>
                    <a:pt x="3656170" y="693896"/>
                    <a:pt x="3611402" y="711518"/>
                    <a:pt x="3589495" y="727234"/>
                  </a:cubicBezTo>
                  <a:cubicBezTo>
                    <a:pt x="3592352" y="725805"/>
                    <a:pt x="3596638" y="722948"/>
                    <a:pt x="3597114" y="724376"/>
                  </a:cubicBezTo>
                  <a:cubicBezTo>
                    <a:pt x="3542346" y="752475"/>
                    <a:pt x="3469956" y="793909"/>
                    <a:pt x="3422807" y="829151"/>
                  </a:cubicBezTo>
                  <a:lnTo>
                    <a:pt x="3419950" y="824865"/>
                  </a:lnTo>
                  <a:cubicBezTo>
                    <a:pt x="3367086" y="861060"/>
                    <a:pt x="3287552" y="912971"/>
                    <a:pt x="3220401" y="943928"/>
                  </a:cubicBezTo>
                  <a:cubicBezTo>
                    <a:pt x="3222306" y="945833"/>
                    <a:pt x="3219448" y="949166"/>
                    <a:pt x="3211828" y="953453"/>
                  </a:cubicBezTo>
                  <a:cubicBezTo>
                    <a:pt x="3053714" y="1040606"/>
                    <a:pt x="2880359" y="1155383"/>
                    <a:pt x="2732245" y="1234917"/>
                  </a:cubicBezTo>
                  <a:cubicBezTo>
                    <a:pt x="2737960" y="1231583"/>
                    <a:pt x="2744628" y="1227773"/>
                    <a:pt x="2744628" y="1230630"/>
                  </a:cubicBezTo>
                  <a:cubicBezTo>
                    <a:pt x="2673666" y="1263491"/>
                    <a:pt x="2616993" y="1299210"/>
                    <a:pt x="2555556" y="1334929"/>
                  </a:cubicBezTo>
                  <a:cubicBezTo>
                    <a:pt x="2546984" y="1337786"/>
                    <a:pt x="2541745" y="1336834"/>
                    <a:pt x="2533649" y="1338739"/>
                  </a:cubicBezTo>
                  <a:cubicBezTo>
                    <a:pt x="2536506" y="1343501"/>
                    <a:pt x="2540316" y="1338263"/>
                    <a:pt x="2545555" y="1342073"/>
                  </a:cubicBezTo>
                  <a:cubicBezTo>
                    <a:pt x="2514599" y="1353503"/>
                    <a:pt x="2476022" y="1376362"/>
                    <a:pt x="2446971" y="1395889"/>
                  </a:cubicBezTo>
                  <a:lnTo>
                    <a:pt x="2445066" y="1392555"/>
                  </a:lnTo>
                  <a:cubicBezTo>
                    <a:pt x="2425064" y="1409700"/>
                    <a:pt x="2396489" y="1428274"/>
                    <a:pt x="2374581" y="1435894"/>
                  </a:cubicBezTo>
                  <a:cubicBezTo>
                    <a:pt x="2378868" y="1433513"/>
                    <a:pt x="2379344" y="1435418"/>
                    <a:pt x="2380296" y="1436846"/>
                  </a:cubicBezTo>
                  <a:cubicBezTo>
                    <a:pt x="2362199" y="1448276"/>
                    <a:pt x="2346959" y="1457802"/>
                    <a:pt x="2343149" y="1455420"/>
                  </a:cubicBezTo>
                  <a:cubicBezTo>
                    <a:pt x="2334100" y="1462088"/>
                    <a:pt x="2320765" y="1468755"/>
                    <a:pt x="2312193" y="1468755"/>
                  </a:cubicBezTo>
                  <a:cubicBezTo>
                    <a:pt x="2298858" y="1477804"/>
                    <a:pt x="2316003" y="1473517"/>
                    <a:pt x="2308859" y="1479233"/>
                  </a:cubicBezTo>
                  <a:cubicBezTo>
                    <a:pt x="2169318" y="1553052"/>
                    <a:pt x="1982628" y="1662112"/>
                    <a:pt x="1833085" y="1751171"/>
                  </a:cubicBezTo>
                  <a:cubicBezTo>
                    <a:pt x="1956910" y="1681639"/>
                    <a:pt x="2082164" y="1613059"/>
                    <a:pt x="2207418" y="1535906"/>
                  </a:cubicBezTo>
                  <a:cubicBezTo>
                    <a:pt x="2208846" y="1539240"/>
                    <a:pt x="2230278" y="1521142"/>
                    <a:pt x="2227420" y="1528763"/>
                  </a:cubicBezTo>
                  <a:cubicBezTo>
                    <a:pt x="2294571" y="1484948"/>
                    <a:pt x="2391250" y="1441609"/>
                    <a:pt x="2454115" y="1398270"/>
                  </a:cubicBezTo>
                  <a:cubicBezTo>
                    <a:pt x="2455544" y="1399223"/>
                    <a:pt x="2455544" y="1401604"/>
                    <a:pt x="2459830" y="1399223"/>
                  </a:cubicBezTo>
                  <a:cubicBezTo>
                    <a:pt x="2454115" y="1396841"/>
                    <a:pt x="2465069" y="1390650"/>
                    <a:pt x="2470784" y="1385411"/>
                  </a:cubicBezTo>
                  <a:cubicBezTo>
                    <a:pt x="2481261" y="1385411"/>
                    <a:pt x="2504121" y="1365885"/>
                    <a:pt x="2524600" y="1361599"/>
                  </a:cubicBezTo>
                  <a:cubicBezTo>
                    <a:pt x="2526505" y="1353979"/>
                    <a:pt x="2573654" y="1333500"/>
                    <a:pt x="2582703" y="1329690"/>
                  </a:cubicBezTo>
                  <a:cubicBezTo>
                    <a:pt x="2585560" y="1326356"/>
                    <a:pt x="2583655" y="1323975"/>
                    <a:pt x="2590799" y="1319213"/>
                  </a:cubicBezTo>
                  <a:cubicBezTo>
                    <a:pt x="2595561" y="1322070"/>
                    <a:pt x="2608420" y="1308735"/>
                    <a:pt x="2617945" y="1307783"/>
                  </a:cubicBezTo>
                  <a:cubicBezTo>
                    <a:pt x="2625565" y="1296829"/>
                    <a:pt x="2646520" y="1288733"/>
                    <a:pt x="2662713" y="1277779"/>
                  </a:cubicBezTo>
                  <a:cubicBezTo>
                    <a:pt x="2669856" y="1282542"/>
                    <a:pt x="2689382" y="1266825"/>
                    <a:pt x="2707956" y="1256348"/>
                  </a:cubicBezTo>
                  <a:cubicBezTo>
                    <a:pt x="2715100" y="1250156"/>
                    <a:pt x="2701765" y="1256348"/>
                    <a:pt x="2709385" y="1251109"/>
                  </a:cubicBezTo>
                  <a:cubicBezTo>
                    <a:pt x="2802730" y="1201103"/>
                    <a:pt x="2889884" y="1147286"/>
                    <a:pt x="2992754" y="1093946"/>
                  </a:cubicBezTo>
                  <a:cubicBezTo>
                    <a:pt x="2989896" y="1095851"/>
                    <a:pt x="2985610" y="1098233"/>
                    <a:pt x="2986086" y="1099185"/>
                  </a:cubicBezTo>
                  <a:cubicBezTo>
                    <a:pt x="2997516" y="1093470"/>
                    <a:pt x="2991325" y="1092518"/>
                    <a:pt x="3002755" y="1086803"/>
                  </a:cubicBezTo>
                  <a:cubicBezTo>
                    <a:pt x="3004184" y="1089660"/>
                    <a:pt x="3009899" y="1085374"/>
                    <a:pt x="3005612" y="1091089"/>
                  </a:cubicBezTo>
                  <a:cubicBezTo>
                    <a:pt x="3021329" y="1079183"/>
                    <a:pt x="3045141" y="1068705"/>
                    <a:pt x="3063715" y="1059180"/>
                  </a:cubicBezTo>
                  <a:cubicBezTo>
                    <a:pt x="3065620" y="1053465"/>
                    <a:pt x="3056571" y="1059656"/>
                    <a:pt x="3053714" y="1059180"/>
                  </a:cubicBezTo>
                  <a:cubicBezTo>
                    <a:pt x="3062762" y="1054418"/>
                    <a:pt x="3060381" y="1052989"/>
                    <a:pt x="3070859" y="1047750"/>
                  </a:cubicBezTo>
                  <a:cubicBezTo>
                    <a:pt x="3072287" y="1050131"/>
                    <a:pt x="3061810" y="1054894"/>
                    <a:pt x="3066572" y="1056323"/>
                  </a:cubicBezTo>
                  <a:cubicBezTo>
                    <a:pt x="3084194" y="1048226"/>
                    <a:pt x="3076573" y="1045845"/>
                    <a:pt x="3094195" y="1037749"/>
                  </a:cubicBezTo>
                  <a:cubicBezTo>
                    <a:pt x="3095147" y="1043940"/>
                    <a:pt x="3113245" y="1028700"/>
                    <a:pt x="3125627" y="1025366"/>
                  </a:cubicBezTo>
                  <a:cubicBezTo>
                    <a:pt x="3130390" y="1017270"/>
                    <a:pt x="3131819" y="1016318"/>
                    <a:pt x="3128961" y="1014889"/>
                  </a:cubicBezTo>
                  <a:cubicBezTo>
                    <a:pt x="3139438" y="1010126"/>
                    <a:pt x="3147058" y="1006793"/>
                    <a:pt x="3149916" y="1001554"/>
                  </a:cubicBezTo>
                  <a:lnTo>
                    <a:pt x="3151821" y="1004888"/>
                  </a:lnTo>
                  <a:cubicBezTo>
                    <a:pt x="3158488" y="1000125"/>
                    <a:pt x="3184206" y="979170"/>
                    <a:pt x="3191350" y="982028"/>
                  </a:cubicBezTo>
                  <a:cubicBezTo>
                    <a:pt x="3174681" y="989648"/>
                    <a:pt x="3163251" y="1004411"/>
                    <a:pt x="3140867" y="1011079"/>
                  </a:cubicBezTo>
                  <a:cubicBezTo>
                    <a:pt x="3148011" y="1018699"/>
                    <a:pt x="3210876" y="968693"/>
                    <a:pt x="3227545" y="969645"/>
                  </a:cubicBezTo>
                  <a:cubicBezTo>
                    <a:pt x="3148487" y="1016794"/>
                    <a:pt x="3086575" y="1050131"/>
                    <a:pt x="3003707" y="1096804"/>
                  </a:cubicBezTo>
                  <a:cubicBezTo>
                    <a:pt x="3003707" y="1099661"/>
                    <a:pt x="3010851" y="1096804"/>
                    <a:pt x="3005612" y="1100138"/>
                  </a:cubicBezTo>
                  <a:cubicBezTo>
                    <a:pt x="2998945" y="1102995"/>
                    <a:pt x="2985133" y="1113473"/>
                    <a:pt x="2983228" y="1111568"/>
                  </a:cubicBezTo>
                  <a:cubicBezTo>
                    <a:pt x="2985610" y="1106329"/>
                    <a:pt x="2999897" y="1105376"/>
                    <a:pt x="2996087" y="1101090"/>
                  </a:cubicBezTo>
                  <a:cubicBezTo>
                    <a:pt x="2977514" y="1111091"/>
                    <a:pt x="2944176" y="1131094"/>
                    <a:pt x="2935603" y="1137285"/>
                  </a:cubicBezTo>
                  <a:cubicBezTo>
                    <a:pt x="2942747" y="1133475"/>
                    <a:pt x="2960845" y="1126808"/>
                    <a:pt x="2949891" y="1136333"/>
                  </a:cubicBezTo>
                  <a:cubicBezTo>
                    <a:pt x="2883216" y="1167765"/>
                    <a:pt x="2807969" y="1215866"/>
                    <a:pt x="2750819" y="1248251"/>
                  </a:cubicBezTo>
                  <a:cubicBezTo>
                    <a:pt x="2667475" y="1293971"/>
                    <a:pt x="2583179" y="1340168"/>
                    <a:pt x="2492215" y="1389698"/>
                  </a:cubicBezTo>
                  <a:lnTo>
                    <a:pt x="2490786" y="1387316"/>
                  </a:lnTo>
                  <a:cubicBezTo>
                    <a:pt x="2460306" y="1411605"/>
                    <a:pt x="2426493" y="1421130"/>
                    <a:pt x="2402680" y="1442085"/>
                  </a:cubicBezTo>
                  <a:cubicBezTo>
                    <a:pt x="2392203" y="1446848"/>
                    <a:pt x="2381725" y="1451610"/>
                    <a:pt x="2377439" y="1449229"/>
                  </a:cubicBezTo>
                  <a:cubicBezTo>
                    <a:pt x="2371724" y="1453515"/>
                    <a:pt x="2355531" y="1460183"/>
                    <a:pt x="2356484" y="1462564"/>
                  </a:cubicBezTo>
                  <a:cubicBezTo>
                    <a:pt x="2372200" y="1453039"/>
                    <a:pt x="2381725" y="1449705"/>
                    <a:pt x="2385059" y="1453515"/>
                  </a:cubicBezTo>
                  <a:cubicBezTo>
                    <a:pt x="2365056" y="1465421"/>
                    <a:pt x="2311716" y="1495425"/>
                    <a:pt x="2286475" y="1507331"/>
                  </a:cubicBezTo>
                  <a:cubicBezTo>
                    <a:pt x="2255519" y="1530668"/>
                    <a:pt x="2201226" y="1556861"/>
                    <a:pt x="2174080" y="1577816"/>
                  </a:cubicBezTo>
                  <a:cubicBezTo>
                    <a:pt x="2196940" y="1569244"/>
                    <a:pt x="2240279" y="1534478"/>
                    <a:pt x="2250280" y="1542574"/>
                  </a:cubicBezTo>
                  <a:cubicBezTo>
                    <a:pt x="2225991" y="1553052"/>
                    <a:pt x="2213133" y="1570673"/>
                    <a:pt x="2185986" y="1580674"/>
                  </a:cubicBezTo>
                  <a:cubicBezTo>
                    <a:pt x="2189320" y="1584007"/>
                    <a:pt x="2181224" y="1588294"/>
                    <a:pt x="2165984" y="1594961"/>
                  </a:cubicBezTo>
                  <a:cubicBezTo>
                    <a:pt x="2154554" y="1613059"/>
                    <a:pt x="2094547" y="1635919"/>
                    <a:pt x="2068829" y="1658303"/>
                  </a:cubicBezTo>
                  <a:cubicBezTo>
                    <a:pt x="2058828" y="1660684"/>
                    <a:pt x="2045969" y="1665923"/>
                    <a:pt x="2033110" y="1671638"/>
                  </a:cubicBezTo>
                  <a:cubicBezTo>
                    <a:pt x="2033110" y="1676400"/>
                    <a:pt x="2046922" y="1665447"/>
                    <a:pt x="2039301" y="1674019"/>
                  </a:cubicBezTo>
                  <a:cubicBezTo>
                    <a:pt x="2045969" y="1671161"/>
                    <a:pt x="2059780" y="1660684"/>
                    <a:pt x="2061685" y="1662589"/>
                  </a:cubicBezTo>
                  <a:cubicBezTo>
                    <a:pt x="1985009" y="1709261"/>
                    <a:pt x="1930717" y="1744028"/>
                    <a:pt x="1863565" y="1783556"/>
                  </a:cubicBezTo>
                  <a:cubicBezTo>
                    <a:pt x="1870233" y="1793081"/>
                    <a:pt x="1825942" y="1807845"/>
                    <a:pt x="1815940" y="1816894"/>
                  </a:cubicBezTo>
                  <a:cubicBezTo>
                    <a:pt x="1834990" y="1812608"/>
                    <a:pt x="1786889" y="1834991"/>
                    <a:pt x="1773554" y="1842611"/>
                  </a:cubicBezTo>
                  <a:cubicBezTo>
                    <a:pt x="1741169" y="1861661"/>
                    <a:pt x="1707355" y="1885474"/>
                    <a:pt x="1690687" y="1897380"/>
                  </a:cubicBezTo>
                  <a:cubicBezTo>
                    <a:pt x="1710213" y="1893094"/>
                    <a:pt x="1725453" y="1874520"/>
                    <a:pt x="1748789" y="1865471"/>
                  </a:cubicBezTo>
                  <a:cubicBezTo>
                    <a:pt x="1748789" y="1868805"/>
                    <a:pt x="1747837" y="1872139"/>
                    <a:pt x="1741169" y="1876901"/>
                  </a:cubicBezTo>
                  <a:cubicBezTo>
                    <a:pt x="1737359" y="1876901"/>
                    <a:pt x="1716880" y="1890713"/>
                    <a:pt x="1721643" y="1892618"/>
                  </a:cubicBezTo>
                  <a:cubicBezTo>
                    <a:pt x="1740693" y="1879759"/>
                    <a:pt x="1751647" y="1875473"/>
                    <a:pt x="1769744" y="1867853"/>
                  </a:cubicBezTo>
                  <a:cubicBezTo>
                    <a:pt x="1750694" y="1883093"/>
                    <a:pt x="1727358" y="1905476"/>
                    <a:pt x="1699735" y="1912620"/>
                  </a:cubicBezTo>
                  <a:cubicBezTo>
                    <a:pt x="1687353" y="1926431"/>
                    <a:pt x="1659730" y="1938814"/>
                    <a:pt x="1630679" y="1958340"/>
                  </a:cubicBezTo>
                  <a:cubicBezTo>
                    <a:pt x="1640680" y="1960721"/>
                    <a:pt x="1605914" y="1978343"/>
                    <a:pt x="1583054" y="1991678"/>
                  </a:cubicBezTo>
                  <a:cubicBezTo>
                    <a:pt x="1568290" y="2006918"/>
                    <a:pt x="1586864" y="1999298"/>
                    <a:pt x="1559718" y="2016919"/>
                  </a:cubicBezTo>
                  <a:cubicBezTo>
                    <a:pt x="1570195" y="2013585"/>
                    <a:pt x="1575434" y="2006441"/>
                    <a:pt x="1582102" y="2005489"/>
                  </a:cubicBezTo>
                  <a:cubicBezTo>
                    <a:pt x="1578292" y="2014538"/>
                    <a:pt x="1574958" y="2023586"/>
                    <a:pt x="1548764" y="2037874"/>
                  </a:cubicBezTo>
                  <a:cubicBezTo>
                    <a:pt x="1548764" y="2035969"/>
                    <a:pt x="1553527" y="2032635"/>
                    <a:pt x="1554003" y="2030730"/>
                  </a:cubicBezTo>
                  <a:cubicBezTo>
                    <a:pt x="1535905" y="2042160"/>
                    <a:pt x="1516379" y="2056924"/>
                    <a:pt x="1513998" y="2060734"/>
                  </a:cubicBezTo>
                  <a:cubicBezTo>
                    <a:pt x="1495900" y="2067401"/>
                    <a:pt x="1501139" y="2068830"/>
                    <a:pt x="1489709" y="2076450"/>
                  </a:cubicBezTo>
                  <a:cubicBezTo>
                    <a:pt x="1471136" y="2088356"/>
                    <a:pt x="1439227" y="2101691"/>
                    <a:pt x="1433988" y="2112645"/>
                  </a:cubicBezTo>
                  <a:cubicBezTo>
                    <a:pt x="1448752" y="2107407"/>
                    <a:pt x="1463992" y="2093119"/>
                    <a:pt x="1472564" y="2095976"/>
                  </a:cubicBezTo>
                  <a:cubicBezTo>
                    <a:pt x="1460658" y="2106930"/>
                    <a:pt x="1446847" y="2106454"/>
                    <a:pt x="1448275" y="2111693"/>
                  </a:cubicBezTo>
                  <a:cubicBezTo>
                    <a:pt x="1460658" y="2108835"/>
                    <a:pt x="1493043" y="2084070"/>
                    <a:pt x="1497805" y="2088833"/>
                  </a:cubicBezTo>
                  <a:lnTo>
                    <a:pt x="1476374" y="2101215"/>
                  </a:lnTo>
                  <a:cubicBezTo>
                    <a:pt x="1478279" y="2104549"/>
                    <a:pt x="1496853" y="2093595"/>
                    <a:pt x="1487804" y="2103596"/>
                  </a:cubicBezTo>
                  <a:cubicBezTo>
                    <a:pt x="1492567" y="2099786"/>
                    <a:pt x="1507331" y="2094072"/>
                    <a:pt x="1504949" y="2092167"/>
                  </a:cubicBezTo>
                  <a:cubicBezTo>
                    <a:pt x="1497329" y="2096929"/>
                    <a:pt x="1493043" y="2097881"/>
                    <a:pt x="1492091" y="2095024"/>
                  </a:cubicBezTo>
                  <a:cubicBezTo>
                    <a:pt x="1501616" y="2089785"/>
                    <a:pt x="1521142" y="2079308"/>
                    <a:pt x="1535905" y="2071211"/>
                  </a:cubicBezTo>
                  <a:cubicBezTo>
                    <a:pt x="1514474" y="2092167"/>
                    <a:pt x="1454467" y="2126456"/>
                    <a:pt x="1423987" y="2142649"/>
                  </a:cubicBezTo>
                  <a:cubicBezTo>
                    <a:pt x="1422558" y="2146459"/>
                    <a:pt x="1422082" y="2149793"/>
                    <a:pt x="1416367" y="2154079"/>
                  </a:cubicBezTo>
                  <a:cubicBezTo>
                    <a:pt x="1433035" y="2144554"/>
                    <a:pt x="1449704" y="2135029"/>
                    <a:pt x="1429226" y="2143601"/>
                  </a:cubicBezTo>
                  <a:cubicBezTo>
                    <a:pt x="1442561" y="2135505"/>
                    <a:pt x="1446847" y="2136458"/>
                    <a:pt x="1453514" y="2135505"/>
                  </a:cubicBezTo>
                  <a:cubicBezTo>
                    <a:pt x="1430654" y="2155508"/>
                    <a:pt x="1432559" y="2145983"/>
                    <a:pt x="1410176" y="2160270"/>
                  </a:cubicBezTo>
                  <a:cubicBezTo>
                    <a:pt x="1423511" y="2153603"/>
                    <a:pt x="1429702" y="2152650"/>
                    <a:pt x="1420653" y="2161223"/>
                  </a:cubicBezTo>
                  <a:close/>
                  <a:moveTo>
                    <a:pt x="3050380" y="717233"/>
                  </a:moveTo>
                  <a:cubicBezTo>
                    <a:pt x="3050380" y="711994"/>
                    <a:pt x="3062286" y="708660"/>
                    <a:pt x="3068477" y="706755"/>
                  </a:cubicBezTo>
                  <a:cubicBezTo>
                    <a:pt x="3068954" y="709613"/>
                    <a:pt x="3053237" y="716280"/>
                    <a:pt x="3050380" y="717233"/>
                  </a:cubicBezTo>
                  <a:close/>
                  <a:moveTo>
                    <a:pt x="3610926" y="385763"/>
                  </a:moveTo>
                  <a:cubicBezTo>
                    <a:pt x="3615688" y="382429"/>
                    <a:pt x="3629976" y="372428"/>
                    <a:pt x="3641406" y="363855"/>
                  </a:cubicBezTo>
                  <a:cubicBezTo>
                    <a:pt x="3639977" y="365760"/>
                    <a:pt x="3638548" y="367665"/>
                    <a:pt x="3639977" y="369094"/>
                  </a:cubicBezTo>
                  <a:cubicBezTo>
                    <a:pt x="3629499" y="374809"/>
                    <a:pt x="3621880" y="380047"/>
                    <a:pt x="3619498" y="383858"/>
                  </a:cubicBezTo>
                  <a:cubicBezTo>
                    <a:pt x="3615212" y="385763"/>
                    <a:pt x="3615688" y="382905"/>
                    <a:pt x="3610926" y="385763"/>
                  </a:cubicBezTo>
                  <a:close/>
                  <a:moveTo>
                    <a:pt x="3782852" y="980123"/>
                  </a:moveTo>
                  <a:cubicBezTo>
                    <a:pt x="3782852" y="980123"/>
                    <a:pt x="3778566" y="978694"/>
                    <a:pt x="3773803" y="981075"/>
                  </a:cubicBezTo>
                  <a:cubicBezTo>
                    <a:pt x="3772851" y="978694"/>
                    <a:pt x="3781423" y="973455"/>
                    <a:pt x="3790472" y="968693"/>
                  </a:cubicBezTo>
                  <a:cubicBezTo>
                    <a:pt x="3785709" y="974408"/>
                    <a:pt x="3794282" y="969169"/>
                    <a:pt x="3789519" y="974884"/>
                  </a:cubicBezTo>
                  <a:cubicBezTo>
                    <a:pt x="3796663" y="971550"/>
                    <a:pt x="3810474" y="961073"/>
                    <a:pt x="3809046" y="966788"/>
                  </a:cubicBezTo>
                  <a:cubicBezTo>
                    <a:pt x="3803331" y="967740"/>
                    <a:pt x="3792853" y="974408"/>
                    <a:pt x="3783328" y="980123"/>
                  </a:cubicBezTo>
                  <a:close/>
                  <a:moveTo>
                    <a:pt x="1548288" y="2050256"/>
                  </a:moveTo>
                  <a:cubicBezTo>
                    <a:pt x="1549241" y="2053590"/>
                    <a:pt x="1541144" y="2052161"/>
                    <a:pt x="1534001" y="2058353"/>
                  </a:cubicBezTo>
                  <a:lnTo>
                    <a:pt x="1532096" y="2055019"/>
                  </a:lnTo>
                  <a:cubicBezTo>
                    <a:pt x="1539239" y="2050256"/>
                    <a:pt x="1542097" y="2050256"/>
                    <a:pt x="1547335" y="2047875"/>
                  </a:cubicBezTo>
                  <a:cubicBezTo>
                    <a:pt x="1545907" y="2050256"/>
                    <a:pt x="1544002" y="2052161"/>
                    <a:pt x="1548764" y="2049780"/>
                  </a:cubicBezTo>
                  <a:close/>
                  <a:moveTo>
                    <a:pt x="955357" y="1833563"/>
                  </a:moveTo>
                  <a:cubicBezTo>
                    <a:pt x="937259" y="1841183"/>
                    <a:pt x="918686" y="1860233"/>
                    <a:pt x="911542" y="1857375"/>
                  </a:cubicBezTo>
                  <a:cubicBezTo>
                    <a:pt x="919638" y="1850231"/>
                    <a:pt x="949166" y="1829276"/>
                    <a:pt x="955357" y="1833563"/>
                  </a:cubicBezTo>
                  <a:close/>
                  <a:moveTo>
                    <a:pt x="4313394" y="614839"/>
                  </a:moveTo>
                  <a:cubicBezTo>
                    <a:pt x="4330539" y="603409"/>
                    <a:pt x="4347208" y="593408"/>
                    <a:pt x="4371020" y="581978"/>
                  </a:cubicBezTo>
                  <a:cubicBezTo>
                    <a:pt x="4353875" y="595313"/>
                    <a:pt x="4333873" y="605790"/>
                    <a:pt x="4313394" y="614839"/>
                  </a:cubicBezTo>
                  <a:close/>
                  <a:moveTo>
                    <a:pt x="1456848" y="2135029"/>
                  </a:moveTo>
                  <a:cubicBezTo>
                    <a:pt x="1456848" y="2135029"/>
                    <a:pt x="1465897" y="2127885"/>
                    <a:pt x="1461134" y="2126456"/>
                  </a:cubicBezTo>
                  <a:cubicBezTo>
                    <a:pt x="1472088" y="2119313"/>
                    <a:pt x="1474946" y="2121218"/>
                    <a:pt x="1486852" y="2113121"/>
                  </a:cubicBezTo>
                  <a:cubicBezTo>
                    <a:pt x="1486852" y="2114550"/>
                    <a:pt x="1480660" y="2117884"/>
                    <a:pt x="1476851" y="2120265"/>
                  </a:cubicBezTo>
                  <a:cubicBezTo>
                    <a:pt x="1476851" y="2121694"/>
                    <a:pt x="1478756" y="2121694"/>
                    <a:pt x="1481613" y="2120265"/>
                  </a:cubicBezTo>
                  <a:cubicBezTo>
                    <a:pt x="1480660" y="2123599"/>
                    <a:pt x="1460182" y="2134076"/>
                    <a:pt x="1456372" y="2134553"/>
                  </a:cubicBezTo>
                  <a:close/>
                  <a:moveTo>
                    <a:pt x="1588293" y="2009775"/>
                  </a:moveTo>
                  <a:cubicBezTo>
                    <a:pt x="1590198" y="2005489"/>
                    <a:pt x="1600675" y="1999298"/>
                    <a:pt x="1612105" y="1993106"/>
                  </a:cubicBezTo>
                  <a:cubicBezTo>
                    <a:pt x="1612105" y="1996917"/>
                    <a:pt x="1600199" y="2004060"/>
                    <a:pt x="1593055" y="2009775"/>
                  </a:cubicBezTo>
                  <a:cubicBezTo>
                    <a:pt x="1593055" y="2008346"/>
                    <a:pt x="1591150" y="2008346"/>
                    <a:pt x="1588293" y="2009775"/>
                  </a:cubicBezTo>
                  <a:close/>
                  <a:moveTo>
                    <a:pt x="1754980" y="1870234"/>
                  </a:moveTo>
                  <a:cubicBezTo>
                    <a:pt x="1757362" y="1865471"/>
                    <a:pt x="1785937" y="1844993"/>
                    <a:pt x="1787365" y="1851660"/>
                  </a:cubicBezTo>
                  <a:cubicBezTo>
                    <a:pt x="1772125" y="1859280"/>
                    <a:pt x="1773078" y="1860233"/>
                    <a:pt x="1754980" y="1870234"/>
                  </a:cubicBezTo>
                  <a:close/>
                  <a:moveTo>
                    <a:pt x="2233135" y="1740694"/>
                  </a:moveTo>
                  <a:cubicBezTo>
                    <a:pt x="2218371" y="1746885"/>
                    <a:pt x="2259329" y="1719263"/>
                    <a:pt x="2258376" y="1726406"/>
                  </a:cubicBezTo>
                  <a:cubicBezTo>
                    <a:pt x="2252662" y="1729264"/>
                    <a:pt x="2237422" y="1736884"/>
                    <a:pt x="2233135" y="1740694"/>
                  </a:cubicBezTo>
                  <a:close/>
                  <a:moveTo>
                    <a:pt x="2330290" y="1692116"/>
                  </a:moveTo>
                  <a:cubicBezTo>
                    <a:pt x="2325528" y="1692116"/>
                    <a:pt x="2347435" y="1679257"/>
                    <a:pt x="2335529" y="1684973"/>
                  </a:cubicBezTo>
                  <a:cubicBezTo>
                    <a:pt x="2337434" y="1682115"/>
                    <a:pt x="2368866" y="1662112"/>
                    <a:pt x="2368390" y="1667351"/>
                  </a:cubicBezTo>
                  <a:cubicBezTo>
                    <a:pt x="2349340" y="1677353"/>
                    <a:pt x="2341720" y="1684020"/>
                    <a:pt x="2330290" y="1692116"/>
                  </a:cubicBezTo>
                  <a:close/>
                  <a:moveTo>
                    <a:pt x="2830829" y="927735"/>
                  </a:moveTo>
                  <a:cubicBezTo>
                    <a:pt x="2828924" y="924401"/>
                    <a:pt x="2852736" y="911543"/>
                    <a:pt x="2858927" y="910114"/>
                  </a:cubicBezTo>
                  <a:cubicBezTo>
                    <a:pt x="2856070" y="917258"/>
                    <a:pt x="2836544" y="924878"/>
                    <a:pt x="2830829" y="927735"/>
                  </a:cubicBezTo>
                  <a:close/>
                  <a:moveTo>
                    <a:pt x="3100862" y="1034891"/>
                  </a:moveTo>
                  <a:cubicBezTo>
                    <a:pt x="3096576" y="1031081"/>
                    <a:pt x="3116102" y="1024890"/>
                    <a:pt x="3121817" y="1021556"/>
                  </a:cubicBezTo>
                  <a:cubicBezTo>
                    <a:pt x="3123722" y="1024414"/>
                    <a:pt x="3106577" y="1033939"/>
                    <a:pt x="3100862" y="1034891"/>
                  </a:cubicBezTo>
                  <a:close/>
                  <a:moveTo>
                    <a:pt x="3519962" y="789623"/>
                  </a:moveTo>
                  <a:cubicBezTo>
                    <a:pt x="3526153" y="792004"/>
                    <a:pt x="3501388" y="801529"/>
                    <a:pt x="3500436" y="805339"/>
                  </a:cubicBezTo>
                  <a:cubicBezTo>
                    <a:pt x="3503769" y="805339"/>
                    <a:pt x="3509961" y="799148"/>
                    <a:pt x="3519009" y="796290"/>
                  </a:cubicBezTo>
                  <a:cubicBezTo>
                    <a:pt x="3549013" y="764381"/>
                    <a:pt x="3622356" y="731996"/>
                    <a:pt x="3674743" y="701040"/>
                  </a:cubicBezTo>
                  <a:cubicBezTo>
                    <a:pt x="3717606" y="675323"/>
                    <a:pt x="3751420" y="649129"/>
                    <a:pt x="3783328" y="632460"/>
                  </a:cubicBezTo>
                  <a:cubicBezTo>
                    <a:pt x="3786186" y="632460"/>
                    <a:pt x="3792377" y="628650"/>
                    <a:pt x="3792377" y="631508"/>
                  </a:cubicBezTo>
                  <a:cubicBezTo>
                    <a:pt x="3802854" y="621506"/>
                    <a:pt x="3819999" y="616744"/>
                    <a:pt x="3835716" y="606743"/>
                  </a:cubicBezTo>
                  <a:cubicBezTo>
                    <a:pt x="3842859" y="607219"/>
                    <a:pt x="3833334" y="611981"/>
                    <a:pt x="3851432" y="600551"/>
                  </a:cubicBezTo>
                  <a:cubicBezTo>
                    <a:pt x="3846193" y="606266"/>
                    <a:pt x="3852861" y="603409"/>
                    <a:pt x="3854766" y="605790"/>
                  </a:cubicBezTo>
                  <a:cubicBezTo>
                    <a:pt x="3845717" y="611981"/>
                    <a:pt x="3846193" y="607695"/>
                    <a:pt x="3841907" y="608648"/>
                  </a:cubicBezTo>
                  <a:cubicBezTo>
                    <a:pt x="3837621" y="613410"/>
                    <a:pt x="3831905" y="618173"/>
                    <a:pt x="3830953" y="622459"/>
                  </a:cubicBezTo>
                  <a:cubicBezTo>
                    <a:pt x="3823333" y="625793"/>
                    <a:pt x="3820476" y="623888"/>
                    <a:pt x="3813808" y="626745"/>
                  </a:cubicBezTo>
                  <a:cubicBezTo>
                    <a:pt x="3806664" y="631508"/>
                    <a:pt x="3808569" y="633889"/>
                    <a:pt x="3801426" y="638175"/>
                  </a:cubicBezTo>
                  <a:cubicBezTo>
                    <a:pt x="3810951" y="637699"/>
                    <a:pt x="3835239" y="619125"/>
                    <a:pt x="3848098" y="618649"/>
                  </a:cubicBezTo>
                  <a:cubicBezTo>
                    <a:pt x="3830953" y="629603"/>
                    <a:pt x="3824286" y="628650"/>
                    <a:pt x="3807141" y="639128"/>
                  </a:cubicBezTo>
                  <a:cubicBezTo>
                    <a:pt x="3816666" y="635794"/>
                    <a:pt x="3830000" y="628650"/>
                    <a:pt x="3841431" y="623888"/>
                  </a:cubicBezTo>
                  <a:cubicBezTo>
                    <a:pt x="3870006" y="602456"/>
                    <a:pt x="3859528" y="594360"/>
                    <a:pt x="3892865" y="573881"/>
                  </a:cubicBezTo>
                  <a:cubicBezTo>
                    <a:pt x="3889056" y="572453"/>
                    <a:pt x="3877625" y="579120"/>
                    <a:pt x="3869053" y="582930"/>
                  </a:cubicBezTo>
                  <a:cubicBezTo>
                    <a:pt x="3892389" y="562451"/>
                    <a:pt x="3922869" y="553403"/>
                    <a:pt x="3938109" y="537210"/>
                  </a:cubicBezTo>
                  <a:cubicBezTo>
                    <a:pt x="3943348" y="535305"/>
                    <a:pt x="3951921" y="530543"/>
                    <a:pt x="3954302" y="531971"/>
                  </a:cubicBezTo>
                  <a:cubicBezTo>
                    <a:pt x="3963827" y="525304"/>
                    <a:pt x="3983353" y="508159"/>
                    <a:pt x="3989544" y="510064"/>
                  </a:cubicBezTo>
                  <a:cubicBezTo>
                    <a:pt x="3996212" y="506254"/>
                    <a:pt x="3989544" y="505301"/>
                    <a:pt x="3998117" y="500539"/>
                  </a:cubicBezTo>
                  <a:cubicBezTo>
                    <a:pt x="4026215" y="493871"/>
                    <a:pt x="4069078" y="455771"/>
                    <a:pt x="4096701" y="446723"/>
                  </a:cubicBezTo>
                  <a:cubicBezTo>
                    <a:pt x="4111464" y="431483"/>
                    <a:pt x="4154803" y="408146"/>
                    <a:pt x="4170995" y="401003"/>
                  </a:cubicBezTo>
                  <a:cubicBezTo>
                    <a:pt x="4184807" y="381953"/>
                    <a:pt x="4253387" y="347186"/>
                    <a:pt x="4282438" y="336709"/>
                  </a:cubicBezTo>
                  <a:cubicBezTo>
                    <a:pt x="4310060" y="320516"/>
                    <a:pt x="4305298" y="319088"/>
                    <a:pt x="4331016" y="304324"/>
                  </a:cubicBezTo>
                  <a:cubicBezTo>
                    <a:pt x="4322919" y="308610"/>
                    <a:pt x="4306250" y="313373"/>
                    <a:pt x="4304346" y="316706"/>
                  </a:cubicBezTo>
                  <a:cubicBezTo>
                    <a:pt x="4302441" y="312420"/>
                    <a:pt x="4320062" y="303371"/>
                    <a:pt x="4345303" y="288608"/>
                  </a:cubicBezTo>
                  <a:cubicBezTo>
                    <a:pt x="4344827" y="288608"/>
                    <a:pt x="4342445" y="291941"/>
                    <a:pt x="4338635" y="293846"/>
                  </a:cubicBezTo>
                  <a:cubicBezTo>
                    <a:pt x="4350066" y="288131"/>
                    <a:pt x="4364353" y="278606"/>
                    <a:pt x="4380069" y="268605"/>
                  </a:cubicBezTo>
                  <a:lnTo>
                    <a:pt x="4384356" y="276225"/>
                  </a:lnTo>
                  <a:cubicBezTo>
                    <a:pt x="4348637" y="298609"/>
                    <a:pt x="4306250" y="326231"/>
                    <a:pt x="4271484" y="332422"/>
                  </a:cubicBezTo>
                  <a:cubicBezTo>
                    <a:pt x="4286724" y="324326"/>
                    <a:pt x="4299583" y="316706"/>
                    <a:pt x="4306727" y="310039"/>
                  </a:cubicBezTo>
                  <a:cubicBezTo>
                    <a:pt x="4299107" y="316230"/>
                    <a:pt x="4255292" y="333851"/>
                    <a:pt x="4254339" y="343376"/>
                  </a:cubicBezTo>
                  <a:cubicBezTo>
                    <a:pt x="4243385" y="350044"/>
                    <a:pt x="4238623" y="350044"/>
                    <a:pt x="4234337" y="350044"/>
                  </a:cubicBezTo>
                  <a:cubicBezTo>
                    <a:pt x="4234337" y="346710"/>
                    <a:pt x="4233384" y="343853"/>
                    <a:pt x="4246243" y="337661"/>
                  </a:cubicBezTo>
                  <a:cubicBezTo>
                    <a:pt x="4246243" y="334328"/>
                    <a:pt x="4230050" y="347186"/>
                    <a:pt x="4233384" y="340519"/>
                  </a:cubicBezTo>
                  <a:cubicBezTo>
                    <a:pt x="4256721" y="327184"/>
                    <a:pt x="4272437" y="322421"/>
                    <a:pt x="4296725" y="308610"/>
                  </a:cubicBezTo>
                  <a:cubicBezTo>
                    <a:pt x="4287201" y="310991"/>
                    <a:pt x="4271484" y="318611"/>
                    <a:pt x="4247672" y="331470"/>
                  </a:cubicBezTo>
                  <a:cubicBezTo>
                    <a:pt x="4292439" y="300038"/>
                    <a:pt x="4323872" y="280988"/>
                    <a:pt x="4374354" y="255270"/>
                  </a:cubicBezTo>
                  <a:lnTo>
                    <a:pt x="4392928" y="288608"/>
                  </a:lnTo>
                  <a:cubicBezTo>
                    <a:pt x="4388165" y="290989"/>
                    <a:pt x="4382927" y="293846"/>
                    <a:pt x="4376735" y="297180"/>
                  </a:cubicBezTo>
                  <a:cubicBezTo>
                    <a:pt x="4378640" y="300038"/>
                    <a:pt x="4387689" y="295751"/>
                    <a:pt x="4395309" y="292894"/>
                  </a:cubicBezTo>
                  <a:lnTo>
                    <a:pt x="4372449" y="251460"/>
                  </a:lnTo>
                  <a:cubicBezTo>
                    <a:pt x="4367687" y="253365"/>
                    <a:pt x="4363401" y="254794"/>
                    <a:pt x="4361019" y="253841"/>
                  </a:cubicBezTo>
                  <a:cubicBezTo>
                    <a:pt x="4364353" y="251936"/>
                    <a:pt x="4368163" y="250508"/>
                    <a:pt x="4371020" y="249079"/>
                  </a:cubicBezTo>
                  <a:lnTo>
                    <a:pt x="4396738" y="295751"/>
                  </a:lnTo>
                  <a:cubicBezTo>
                    <a:pt x="4363401" y="313849"/>
                    <a:pt x="4342922" y="332899"/>
                    <a:pt x="4318157" y="344329"/>
                  </a:cubicBezTo>
                  <a:lnTo>
                    <a:pt x="4316728" y="342424"/>
                  </a:lnTo>
                  <a:cubicBezTo>
                    <a:pt x="4313394" y="340995"/>
                    <a:pt x="4320538" y="337661"/>
                    <a:pt x="4326253" y="334328"/>
                  </a:cubicBezTo>
                  <a:cubicBezTo>
                    <a:pt x="4317681" y="334804"/>
                    <a:pt x="4307679" y="345758"/>
                    <a:pt x="4314823" y="346710"/>
                  </a:cubicBezTo>
                  <a:cubicBezTo>
                    <a:pt x="4302917" y="353378"/>
                    <a:pt x="4298154" y="358616"/>
                    <a:pt x="4282914" y="366236"/>
                  </a:cubicBezTo>
                  <a:cubicBezTo>
                    <a:pt x="4281962" y="363855"/>
                    <a:pt x="4290534" y="358616"/>
                    <a:pt x="4299583" y="353854"/>
                  </a:cubicBezTo>
                  <a:cubicBezTo>
                    <a:pt x="4285772" y="355283"/>
                    <a:pt x="4264340" y="375761"/>
                    <a:pt x="4247672" y="388144"/>
                  </a:cubicBezTo>
                  <a:cubicBezTo>
                    <a:pt x="4235766" y="397193"/>
                    <a:pt x="4243385" y="385763"/>
                    <a:pt x="4234813" y="391001"/>
                  </a:cubicBezTo>
                  <a:cubicBezTo>
                    <a:pt x="4221954" y="401003"/>
                    <a:pt x="4145278" y="446246"/>
                    <a:pt x="4126228" y="451961"/>
                  </a:cubicBezTo>
                  <a:cubicBezTo>
                    <a:pt x="4117655" y="458629"/>
                    <a:pt x="4116227" y="460534"/>
                    <a:pt x="4122418" y="461486"/>
                  </a:cubicBezTo>
                  <a:cubicBezTo>
                    <a:pt x="4110036" y="469583"/>
                    <a:pt x="4101939" y="472916"/>
                    <a:pt x="4098606" y="470535"/>
                  </a:cubicBezTo>
                  <a:cubicBezTo>
                    <a:pt x="4088128" y="483870"/>
                    <a:pt x="4063363" y="492443"/>
                    <a:pt x="4043837" y="500539"/>
                  </a:cubicBezTo>
                  <a:cubicBezTo>
                    <a:pt x="4030978" y="508159"/>
                    <a:pt x="4053838" y="499586"/>
                    <a:pt x="4042408" y="505778"/>
                  </a:cubicBezTo>
                  <a:cubicBezTo>
                    <a:pt x="4033359" y="511016"/>
                    <a:pt x="4037645" y="507683"/>
                    <a:pt x="4037645" y="505778"/>
                  </a:cubicBezTo>
                  <a:cubicBezTo>
                    <a:pt x="4024310" y="513398"/>
                    <a:pt x="4029549" y="516731"/>
                    <a:pt x="4010976" y="525304"/>
                  </a:cubicBezTo>
                  <a:cubicBezTo>
                    <a:pt x="4012404" y="521018"/>
                    <a:pt x="4011928" y="516731"/>
                    <a:pt x="4008594" y="513874"/>
                  </a:cubicBezTo>
                  <a:cubicBezTo>
                    <a:pt x="4000974" y="518636"/>
                    <a:pt x="4010023" y="519113"/>
                    <a:pt x="4009070" y="522446"/>
                  </a:cubicBezTo>
                  <a:cubicBezTo>
                    <a:pt x="3994307" y="532448"/>
                    <a:pt x="3993354" y="527209"/>
                    <a:pt x="3981924" y="533876"/>
                  </a:cubicBezTo>
                  <a:cubicBezTo>
                    <a:pt x="3990020" y="535305"/>
                    <a:pt x="3970971" y="556260"/>
                    <a:pt x="3955731" y="554831"/>
                  </a:cubicBezTo>
                  <a:cubicBezTo>
                    <a:pt x="3967637" y="546735"/>
                    <a:pt x="3971447" y="547211"/>
                    <a:pt x="3978591" y="544354"/>
                  </a:cubicBezTo>
                  <a:cubicBezTo>
                    <a:pt x="3976685" y="541973"/>
                    <a:pt x="3969542" y="544830"/>
                    <a:pt x="3975257" y="539115"/>
                  </a:cubicBezTo>
                  <a:cubicBezTo>
                    <a:pt x="3960017" y="551974"/>
                    <a:pt x="3956683" y="550069"/>
                    <a:pt x="3938586" y="558641"/>
                  </a:cubicBezTo>
                  <a:cubicBezTo>
                    <a:pt x="3938586" y="561975"/>
                    <a:pt x="3931918" y="570071"/>
                    <a:pt x="3944777" y="568166"/>
                  </a:cubicBezTo>
                  <a:cubicBezTo>
                    <a:pt x="3932394" y="572929"/>
                    <a:pt x="3918107" y="580073"/>
                    <a:pt x="3906201" y="584835"/>
                  </a:cubicBezTo>
                  <a:cubicBezTo>
                    <a:pt x="3904772" y="581978"/>
                    <a:pt x="3916678" y="575786"/>
                    <a:pt x="3926203" y="570071"/>
                  </a:cubicBezTo>
                  <a:cubicBezTo>
                    <a:pt x="3932394" y="566261"/>
                    <a:pt x="3918107" y="569119"/>
                    <a:pt x="3915726" y="569119"/>
                  </a:cubicBezTo>
                  <a:cubicBezTo>
                    <a:pt x="3908106" y="574358"/>
                    <a:pt x="3920964" y="568166"/>
                    <a:pt x="3914297" y="574358"/>
                  </a:cubicBezTo>
                  <a:cubicBezTo>
                    <a:pt x="3905724" y="578644"/>
                    <a:pt x="3899533" y="580549"/>
                    <a:pt x="3888579" y="587693"/>
                  </a:cubicBezTo>
                  <a:cubicBezTo>
                    <a:pt x="3881436" y="589121"/>
                    <a:pt x="3888103" y="586264"/>
                    <a:pt x="3885722" y="583406"/>
                  </a:cubicBezTo>
                  <a:cubicBezTo>
                    <a:pt x="3864767" y="599599"/>
                    <a:pt x="3880007" y="601028"/>
                    <a:pt x="3855718" y="613886"/>
                  </a:cubicBezTo>
                  <a:cubicBezTo>
                    <a:pt x="3858099" y="613886"/>
                    <a:pt x="3861909" y="613886"/>
                    <a:pt x="3868101" y="609600"/>
                  </a:cubicBezTo>
                  <a:cubicBezTo>
                    <a:pt x="3833811" y="641509"/>
                    <a:pt x="3767612" y="661988"/>
                    <a:pt x="3740466" y="687229"/>
                  </a:cubicBezTo>
                  <a:cubicBezTo>
                    <a:pt x="3727607" y="691515"/>
                    <a:pt x="3733798" y="686753"/>
                    <a:pt x="3721892" y="696278"/>
                  </a:cubicBezTo>
                  <a:cubicBezTo>
                    <a:pt x="3711414" y="694849"/>
                    <a:pt x="3725702" y="684371"/>
                    <a:pt x="3737132" y="674370"/>
                  </a:cubicBezTo>
                  <a:cubicBezTo>
                    <a:pt x="3739989" y="675799"/>
                    <a:pt x="3736656" y="678656"/>
                    <a:pt x="3736180" y="680561"/>
                  </a:cubicBezTo>
                  <a:cubicBezTo>
                    <a:pt x="3754277" y="671513"/>
                    <a:pt x="3784757" y="660083"/>
                    <a:pt x="3804759" y="641033"/>
                  </a:cubicBezTo>
                  <a:cubicBezTo>
                    <a:pt x="3772851" y="659606"/>
                    <a:pt x="3749514" y="667226"/>
                    <a:pt x="3722844" y="682466"/>
                  </a:cubicBezTo>
                  <a:cubicBezTo>
                    <a:pt x="3724749" y="676751"/>
                    <a:pt x="3722844" y="678656"/>
                    <a:pt x="3715701" y="679133"/>
                  </a:cubicBezTo>
                  <a:cubicBezTo>
                    <a:pt x="3704271" y="687229"/>
                    <a:pt x="3729036" y="679609"/>
                    <a:pt x="3716653" y="688658"/>
                  </a:cubicBezTo>
                  <a:cubicBezTo>
                    <a:pt x="3709509" y="688658"/>
                    <a:pt x="3687602" y="708184"/>
                    <a:pt x="3668552" y="713423"/>
                  </a:cubicBezTo>
                  <a:cubicBezTo>
                    <a:pt x="3663789" y="716756"/>
                    <a:pt x="3669505" y="715328"/>
                    <a:pt x="3673315" y="713423"/>
                  </a:cubicBezTo>
                  <a:cubicBezTo>
                    <a:pt x="3669028" y="719614"/>
                    <a:pt x="3658075" y="717709"/>
                    <a:pt x="3646644" y="725805"/>
                  </a:cubicBezTo>
                  <a:cubicBezTo>
                    <a:pt x="3649978" y="725329"/>
                    <a:pt x="3654265" y="723424"/>
                    <a:pt x="3658551" y="721519"/>
                  </a:cubicBezTo>
                  <a:cubicBezTo>
                    <a:pt x="3658551" y="726281"/>
                    <a:pt x="3650454" y="724853"/>
                    <a:pt x="3644263" y="729615"/>
                  </a:cubicBezTo>
                  <a:cubicBezTo>
                    <a:pt x="3645216" y="730568"/>
                    <a:pt x="3649026" y="727710"/>
                    <a:pt x="3652360" y="726758"/>
                  </a:cubicBezTo>
                  <a:cubicBezTo>
                    <a:pt x="3652836" y="730091"/>
                    <a:pt x="3634738" y="738188"/>
                    <a:pt x="3632833" y="742474"/>
                  </a:cubicBezTo>
                  <a:cubicBezTo>
                    <a:pt x="3625690" y="743426"/>
                    <a:pt x="3610926" y="747713"/>
                    <a:pt x="3607116" y="755809"/>
                  </a:cubicBezTo>
                  <a:cubicBezTo>
                    <a:pt x="3557110" y="778193"/>
                    <a:pt x="3505198" y="807720"/>
                    <a:pt x="3456144" y="835343"/>
                  </a:cubicBezTo>
                  <a:lnTo>
                    <a:pt x="3454239" y="832009"/>
                  </a:lnTo>
                  <a:cubicBezTo>
                    <a:pt x="3422331" y="855821"/>
                    <a:pt x="3388993" y="871538"/>
                    <a:pt x="3354703" y="892016"/>
                  </a:cubicBezTo>
                  <a:cubicBezTo>
                    <a:pt x="3375182" y="869156"/>
                    <a:pt x="3422807" y="850106"/>
                    <a:pt x="3460431" y="826770"/>
                  </a:cubicBezTo>
                  <a:cubicBezTo>
                    <a:pt x="3481386" y="813911"/>
                    <a:pt x="3496150" y="799624"/>
                    <a:pt x="3519486" y="788194"/>
                  </a:cubicBezTo>
                  <a:close/>
                  <a:moveTo>
                    <a:pt x="3247071" y="955358"/>
                  </a:moveTo>
                  <a:cubicBezTo>
                    <a:pt x="3266121" y="933450"/>
                    <a:pt x="3318508" y="912971"/>
                    <a:pt x="3352798" y="890111"/>
                  </a:cubicBezTo>
                  <a:cubicBezTo>
                    <a:pt x="3333748" y="910114"/>
                    <a:pt x="3275170" y="938689"/>
                    <a:pt x="3247071" y="955358"/>
                  </a:cubicBezTo>
                  <a:close/>
                  <a:moveTo>
                    <a:pt x="3552823" y="1017746"/>
                  </a:moveTo>
                  <a:cubicBezTo>
                    <a:pt x="3561396" y="1006316"/>
                    <a:pt x="3577588" y="1001078"/>
                    <a:pt x="3597591" y="987743"/>
                  </a:cubicBezTo>
                  <a:cubicBezTo>
                    <a:pt x="3589971" y="995839"/>
                    <a:pt x="3569492" y="1011555"/>
                    <a:pt x="3552823" y="1017746"/>
                  </a:cubicBezTo>
                  <a:close/>
                  <a:moveTo>
                    <a:pt x="3827619" y="608648"/>
                  </a:moveTo>
                  <a:cubicBezTo>
                    <a:pt x="3824762" y="606266"/>
                    <a:pt x="3830477" y="602456"/>
                    <a:pt x="3840002" y="597218"/>
                  </a:cubicBezTo>
                  <a:lnTo>
                    <a:pt x="3841907" y="600551"/>
                  </a:lnTo>
                  <a:lnTo>
                    <a:pt x="3827619" y="608648"/>
                  </a:lnTo>
                  <a:close/>
                  <a:moveTo>
                    <a:pt x="3992402" y="812959"/>
                  </a:moveTo>
                  <a:cubicBezTo>
                    <a:pt x="3998593" y="805339"/>
                    <a:pt x="4018119" y="798195"/>
                    <a:pt x="4028597" y="792480"/>
                  </a:cubicBezTo>
                  <a:cubicBezTo>
                    <a:pt x="4023834" y="798671"/>
                    <a:pt x="4000974" y="809149"/>
                    <a:pt x="3992402" y="812959"/>
                  </a:cubicBezTo>
                  <a:close/>
                  <a:moveTo>
                    <a:pt x="3875721" y="599599"/>
                  </a:moveTo>
                  <a:cubicBezTo>
                    <a:pt x="3886198" y="593408"/>
                    <a:pt x="3888103" y="600551"/>
                    <a:pt x="3884293" y="604838"/>
                  </a:cubicBezTo>
                  <a:cubicBezTo>
                    <a:pt x="3870006" y="611505"/>
                    <a:pt x="3879054" y="601980"/>
                    <a:pt x="3875721" y="599599"/>
                  </a:cubicBezTo>
                  <a:close/>
                  <a:moveTo>
                    <a:pt x="3887151" y="594360"/>
                  </a:moveTo>
                  <a:cubicBezTo>
                    <a:pt x="3887151" y="594360"/>
                    <a:pt x="3893342" y="589598"/>
                    <a:pt x="3897152" y="587216"/>
                  </a:cubicBezTo>
                  <a:cubicBezTo>
                    <a:pt x="3896200" y="591979"/>
                    <a:pt x="3903819" y="587216"/>
                    <a:pt x="3904296" y="590550"/>
                  </a:cubicBezTo>
                  <a:cubicBezTo>
                    <a:pt x="3894770" y="596265"/>
                    <a:pt x="3893342" y="592931"/>
                    <a:pt x="3887151" y="594836"/>
                  </a:cubicBezTo>
                  <a:close/>
                  <a:moveTo>
                    <a:pt x="4008594" y="777240"/>
                  </a:moveTo>
                  <a:cubicBezTo>
                    <a:pt x="4010023" y="773430"/>
                    <a:pt x="4030502" y="760095"/>
                    <a:pt x="4030978" y="765810"/>
                  </a:cubicBezTo>
                  <a:cubicBezTo>
                    <a:pt x="4020500" y="772954"/>
                    <a:pt x="4017167" y="772478"/>
                    <a:pt x="4008594" y="777240"/>
                  </a:cubicBezTo>
                  <a:close/>
                  <a:moveTo>
                    <a:pt x="4127657" y="724853"/>
                  </a:moveTo>
                  <a:cubicBezTo>
                    <a:pt x="4136229" y="720566"/>
                    <a:pt x="4147183" y="716280"/>
                    <a:pt x="4152898" y="710565"/>
                  </a:cubicBezTo>
                  <a:cubicBezTo>
                    <a:pt x="4162423" y="706755"/>
                    <a:pt x="4129086" y="732949"/>
                    <a:pt x="4127657" y="724853"/>
                  </a:cubicBezTo>
                  <a:close/>
                  <a:moveTo>
                    <a:pt x="3987163" y="489109"/>
                  </a:moveTo>
                  <a:cubicBezTo>
                    <a:pt x="3987163" y="484346"/>
                    <a:pt x="4003356" y="477679"/>
                    <a:pt x="4011452" y="473393"/>
                  </a:cubicBezTo>
                  <a:cubicBezTo>
                    <a:pt x="4010976" y="479108"/>
                    <a:pt x="3997641" y="482441"/>
                    <a:pt x="3987163" y="489109"/>
                  </a:cubicBezTo>
                  <a:close/>
                  <a:moveTo>
                    <a:pt x="4148135" y="725805"/>
                  </a:moveTo>
                  <a:cubicBezTo>
                    <a:pt x="4144802" y="721519"/>
                    <a:pt x="4176234" y="709613"/>
                    <a:pt x="4178615" y="703898"/>
                  </a:cubicBezTo>
                  <a:cubicBezTo>
                    <a:pt x="4191474" y="696754"/>
                    <a:pt x="4175282" y="712470"/>
                    <a:pt x="4184807" y="706279"/>
                  </a:cubicBezTo>
                  <a:cubicBezTo>
                    <a:pt x="4176234" y="711994"/>
                    <a:pt x="4160518" y="719138"/>
                    <a:pt x="4148135" y="725805"/>
                  </a:cubicBezTo>
                  <a:close/>
                  <a:moveTo>
                    <a:pt x="3931442" y="248126"/>
                  </a:moveTo>
                  <a:cubicBezTo>
                    <a:pt x="3931442" y="245269"/>
                    <a:pt x="3940014" y="240506"/>
                    <a:pt x="3939538" y="237649"/>
                  </a:cubicBezTo>
                  <a:cubicBezTo>
                    <a:pt x="3945253" y="234791"/>
                    <a:pt x="3944777" y="239078"/>
                    <a:pt x="3955254" y="231458"/>
                  </a:cubicBezTo>
                  <a:cubicBezTo>
                    <a:pt x="3956683" y="234791"/>
                    <a:pt x="3941443" y="241935"/>
                    <a:pt x="3931442" y="248126"/>
                  </a:cubicBezTo>
                  <a:close/>
                  <a:moveTo>
                    <a:pt x="3968589" y="229552"/>
                  </a:moveTo>
                  <a:cubicBezTo>
                    <a:pt x="3983829" y="220028"/>
                    <a:pt x="3996212" y="210503"/>
                    <a:pt x="4014786" y="201454"/>
                  </a:cubicBezTo>
                  <a:cubicBezTo>
                    <a:pt x="4011928" y="209074"/>
                    <a:pt x="3980972" y="222885"/>
                    <a:pt x="3968589" y="229552"/>
                  </a:cubicBezTo>
                  <a:close/>
                  <a:moveTo>
                    <a:pt x="3962398" y="196691"/>
                  </a:moveTo>
                  <a:cubicBezTo>
                    <a:pt x="3972875" y="193834"/>
                    <a:pt x="3982401" y="183833"/>
                    <a:pt x="3988115" y="183356"/>
                  </a:cubicBezTo>
                  <a:cubicBezTo>
                    <a:pt x="3992878" y="186214"/>
                    <a:pt x="3959064" y="203835"/>
                    <a:pt x="3962398" y="196691"/>
                  </a:cubicBezTo>
                  <a:close/>
                  <a:moveTo>
                    <a:pt x="3980972" y="218123"/>
                  </a:moveTo>
                  <a:cubicBezTo>
                    <a:pt x="3980972" y="214313"/>
                    <a:pt x="3991925" y="205740"/>
                    <a:pt x="4000974" y="203359"/>
                  </a:cubicBezTo>
                  <a:cubicBezTo>
                    <a:pt x="3996688" y="208121"/>
                    <a:pt x="3988115" y="216218"/>
                    <a:pt x="3980972" y="218123"/>
                  </a:cubicBezTo>
                  <a:close/>
                  <a:moveTo>
                    <a:pt x="4039074" y="186214"/>
                  </a:moveTo>
                  <a:cubicBezTo>
                    <a:pt x="4045266" y="179546"/>
                    <a:pt x="4053838" y="172403"/>
                    <a:pt x="4066697" y="167640"/>
                  </a:cubicBezTo>
                  <a:cubicBezTo>
                    <a:pt x="4068602" y="169545"/>
                    <a:pt x="4054314" y="175260"/>
                    <a:pt x="4049552" y="179070"/>
                  </a:cubicBezTo>
                  <a:cubicBezTo>
                    <a:pt x="4050504" y="181927"/>
                    <a:pt x="4062411" y="172403"/>
                    <a:pt x="4068125" y="170021"/>
                  </a:cubicBezTo>
                  <a:cubicBezTo>
                    <a:pt x="4060506" y="179070"/>
                    <a:pt x="4052409" y="180023"/>
                    <a:pt x="4039550" y="186690"/>
                  </a:cubicBezTo>
                  <a:close/>
                  <a:moveTo>
                    <a:pt x="4153850" y="111443"/>
                  </a:moveTo>
                  <a:cubicBezTo>
                    <a:pt x="4153850" y="104299"/>
                    <a:pt x="4182902" y="94774"/>
                    <a:pt x="4188617" y="88583"/>
                  </a:cubicBezTo>
                  <a:cubicBezTo>
                    <a:pt x="4182902" y="97631"/>
                    <a:pt x="4168614" y="100965"/>
                    <a:pt x="4153850" y="111443"/>
                  </a:cubicBezTo>
                  <a:close/>
                  <a:moveTo>
                    <a:pt x="4170995" y="107633"/>
                  </a:moveTo>
                  <a:cubicBezTo>
                    <a:pt x="4173853" y="103346"/>
                    <a:pt x="4198142" y="90488"/>
                    <a:pt x="4203381" y="89059"/>
                  </a:cubicBezTo>
                  <a:cubicBezTo>
                    <a:pt x="4206238" y="90964"/>
                    <a:pt x="4186712" y="98108"/>
                    <a:pt x="4194808" y="98584"/>
                  </a:cubicBezTo>
                  <a:cubicBezTo>
                    <a:pt x="4188140" y="100489"/>
                    <a:pt x="4179568" y="104299"/>
                    <a:pt x="4170995" y="107633"/>
                  </a:cubicBezTo>
                  <a:close/>
                  <a:moveTo>
                    <a:pt x="4312442" y="306229"/>
                  </a:moveTo>
                  <a:cubicBezTo>
                    <a:pt x="4336254" y="286703"/>
                    <a:pt x="4350542" y="278130"/>
                    <a:pt x="4376259" y="261461"/>
                  </a:cubicBezTo>
                  <a:lnTo>
                    <a:pt x="4389594" y="285750"/>
                  </a:lnTo>
                  <a:cubicBezTo>
                    <a:pt x="4389594" y="285750"/>
                    <a:pt x="4384832" y="288608"/>
                    <a:pt x="4381974" y="290513"/>
                  </a:cubicBezTo>
                  <a:cubicBezTo>
                    <a:pt x="4381974" y="289084"/>
                    <a:pt x="4386260" y="286703"/>
                    <a:pt x="4389118" y="284797"/>
                  </a:cubicBezTo>
                  <a:lnTo>
                    <a:pt x="4376735" y="262414"/>
                  </a:lnTo>
                  <a:cubicBezTo>
                    <a:pt x="4373402" y="264795"/>
                    <a:pt x="4371497" y="266700"/>
                    <a:pt x="4375783" y="267176"/>
                  </a:cubicBezTo>
                  <a:cubicBezTo>
                    <a:pt x="4349113" y="281464"/>
                    <a:pt x="4335302" y="292894"/>
                    <a:pt x="4312442" y="306705"/>
                  </a:cubicBezTo>
                  <a:close/>
                  <a:moveTo>
                    <a:pt x="4193379" y="88583"/>
                  </a:moveTo>
                  <a:cubicBezTo>
                    <a:pt x="4199570" y="82868"/>
                    <a:pt x="4227669" y="60484"/>
                    <a:pt x="4240052" y="61913"/>
                  </a:cubicBezTo>
                  <a:cubicBezTo>
                    <a:pt x="4225764" y="66675"/>
                    <a:pt x="4208143" y="80486"/>
                    <a:pt x="4193379" y="88583"/>
                  </a:cubicBezTo>
                  <a:close/>
                  <a:moveTo>
                    <a:pt x="4216716" y="86677"/>
                  </a:moveTo>
                  <a:cubicBezTo>
                    <a:pt x="4216716" y="83344"/>
                    <a:pt x="4225764" y="74771"/>
                    <a:pt x="4232908" y="73343"/>
                  </a:cubicBezTo>
                  <a:cubicBezTo>
                    <a:pt x="4231003" y="77153"/>
                    <a:pt x="4228622" y="80963"/>
                    <a:pt x="4216716" y="86677"/>
                  </a:cubicBezTo>
                  <a:close/>
                  <a:moveTo>
                    <a:pt x="4231955" y="71914"/>
                  </a:moveTo>
                  <a:cubicBezTo>
                    <a:pt x="4238147" y="67151"/>
                    <a:pt x="4248148" y="60960"/>
                    <a:pt x="4259102" y="54769"/>
                  </a:cubicBezTo>
                  <a:lnTo>
                    <a:pt x="4502465" y="493395"/>
                  </a:lnTo>
                  <a:cubicBezTo>
                    <a:pt x="4493893" y="498158"/>
                    <a:pt x="4484844" y="503396"/>
                    <a:pt x="4476271" y="508159"/>
                  </a:cubicBezTo>
                  <a:cubicBezTo>
                    <a:pt x="4478653" y="502444"/>
                    <a:pt x="4492464" y="496253"/>
                    <a:pt x="4501513" y="491490"/>
                  </a:cubicBezTo>
                  <a:lnTo>
                    <a:pt x="4260530" y="57150"/>
                  </a:lnTo>
                  <a:cubicBezTo>
                    <a:pt x="4254816" y="60484"/>
                    <a:pt x="4251006" y="63341"/>
                    <a:pt x="4252911" y="65723"/>
                  </a:cubicBezTo>
                  <a:cubicBezTo>
                    <a:pt x="4245767" y="70485"/>
                    <a:pt x="4242909" y="70485"/>
                    <a:pt x="4237671" y="72866"/>
                  </a:cubicBezTo>
                  <a:cubicBezTo>
                    <a:pt x="4242909" y="68580"/>
                    <a:pt x="4247672" y="61913"/>
                    <a:pt x="4231955" y="71914"/>
                  </a:cubicBezTo>
                  <a:close/>
                  <a:moveTo>
                    <a:pt x="4180997" y="80486"/>
                  </a:moveTo>
                  <a:cubicBezTo>
                    <a:pt x="4186712" y="81915"/>
                    <a:pt x="4170519" y="88583"/>
                    <a:pt x="4163852" y="92869"/>
                  </a:cubicBezTo>
                  <a:cubicBezTo>
                    <a:pt x="4159089" y="90488"/>
                    <a:pt x="4174329" y="81915"/>
                    <a:pt x="4180997" y="80486"/>
                  </a:cubicBezTo>
                  <a:close/>
                  <a:moveTo>
                    <a:pt x="4439124" y="526256"/>
                  </a:moveTo>
                  <a:cubicBezTo>
                    <a:pt x="4412454" y="543401"/>
                    <a:pt x="4374354" y="562451"/>
                    <a:pt x="4332444" y="589121"/>
                  </a:cubicBezTo>
                  <a:cubicBezTo>
                    <a:pt x="4338159" y="591979"/>
                    <a:pt x="4349113" y="578644"/>
                    <a:pt x="4359114" y="577215"/>
                  </a:cubicBezTo>
                  <a:cubicBezTo>
                    <a:pt x="4360067" y="581501"/>
                    <a:pt x="4339112" y="590550"/>
                    <a:pt x="4327682" y="597218"/>
                  </a:cubicBezTo>
                  <a:cubicBezTo>
                    <a:pt x="4318157" y="597218"/>
                    <a:pt x="4329587" y="589121"/>
                    <a:pt x="4321967" y="587693"/>
                  </a:cubicBezTo>
                  <a:cubicBezTo>
                    <a:pt x="4366734" y="563880"/>
                    <a:pt x="4395309" y="543878"/>
                    <a:pt x="4439124" y="526256"/>
                  </a:cubicBezTo>
                  <a:close/>
                  <a:moveTo>
                    <a:pt x="4231003" y="344805"/>
                  </a:moveTo>
                  <a:cubicBezTo>
                    <a:pt x="4233861" y="350520"/>
                    <a:pt x="4211477" y="360998"/>
                    <a:pt x="4193856" y="370999"/>
                  </a:cubicBezTo>
                  <a:cubicBezTo>
                    <a:pt x="4193379" y="364331"/>
                    <a:pt x="4217192" y="351949"/>
                    <a:pt x="4231003" y="344805"/>
                  </a:cubicBezTo>
                  <a:close/>
                  <a:moveTo>
                    <a:pt x="4189093" y="379571"/>
                  </a:moveTo>
                  <a:cubicBezTo>
                    <a:pt x="4191951" y="385286"/>
                    <a:pt x="4131943" y="411480"/>
                    <a:pt x="4175282" y="388620"/>
                  </a:cubicBezTo>
                  <a:cubicBezTo>
                    <a:pt x="4178139" y="386239"/>
                    <a:pt x="4182902" y="382905"/>
                    <a:pt x="4189093" y="379571"/>
                  </a:cubicBezTo>
                  <a:close/>
                  <a:moveTo>
                    <a:pt x="4280057" y="621506"/>
                  </a:moveTo>
                  <a:cubicBezTo>
                    <a:pt x="4285296" y="623888"/>
                    <a:pt x="4263864" y="632460"/>
                    <a:pt x="4256244" y="637699"/>
                  </a:cubicBezTo>
                  <a:cubicBezTo>
                    <a:pt x="4259578" y="631508"/>
                    <a:pt x="4265293" y="631031"/>
                    <a:pt x="4280057" y="621506"/>
                  </a:cubicBezTo>
                  <a:close/>
                  <a:moveTo>
                    <a:pt x="4249101" y="634365"/>
                  </a:moveTo>
                  <a:cubicBezTo>
                    <a:pt x="4249577" y="637699"/>
                    <a:pt x="4241957" y="643414"/>
                    <a:pt x="4233861" y="648653"/>
                  </a:cubicBezTo>
                  <a:cubicBezTo>
                    <a:pt x="4236242" y="646271"/>
                    <a:pt x="4236242" y="643890"/>
                    <a:pt x="4234813" y="642461"/>
                  </a:cubicBezTo>
                  <a:lnTo>
                    <a:pt x="4249101" y="634365"/>
                  </a:lnTo>
                  <a:close/>
                  <a:moveTo>
                    <a:pt x="4169567" y="694373"/>
                  </a:moveTo>
                  <a:cubicBezTo>
                    <a:pt x="4169567" y="694373"/>
                    <a:pt x="4158137" y="705326"/>
                    <a:pt x="4155755" y="703421"/>
                  </a:cubicBezTo>
                  <a:cubicBezTo>
                    <a:pt x="4152422" y="705326"/>
                    <a:pt x="4153850" y="706279"/>
                    <a:pt x="4153374" y="707708"/>
                  </a:cubicBezTo>
                  <a:cubicBezTo>
                    <a:pt x="4142421" y="712470"/>
                    <a:pt x="4148135" y="708184"/>
                    <a:pt x="4147183" y="705326"/>
                  </a:cubicBezTo>
                  <a:cubicBezTo>
                    <a:pt x="4157661" y="698183"/>
                    <a:pt x="4159089" y="701040"/>
                    <a:pt x="4169567" y="694373"/>
                  </a:cubicBezTo>
                  <a:close/>
                  <a:moveTo>
                    <a:pt x="4132895" y="713423"/>
                  </a:moveTo>
                  <a:cubicBezTo>
                    <a:pt x="4132895" y="713423"/>
                    <a:pt x="4129562" y="717709"/>
                    <a:pt x="4134324" y="715804"/>
                  </a:cubicBezTo>
                  <a:cubicBezTo>
                    <a:pt x="4136229" y="717709"/>
                    <a:pt x="4121942" y="723424"/>
                    <a:pt x="4116703" y="726758"/>
                  </a:cubicBezTo>
                  <a:cubicBezTo>
                    <a:pt x="4119084" y="722948"/>
                    <a:pt x="4120989" y="719138"/>
                    <a:pt x="4132895" y="713423"/>
                  </a:cubicBezTo>
                  <a:close/>
                  <a:moveTo>
                    <a:pt x="4052409" y="771525"/>
                  </a:moveTo>
                  <a:cubicBezTo>
                    <a:pt x="4051457" y="777240"/>
                    <a:pt x="4037645" y="779621"/>
                    <a:pt x="4028597" y="787718"/>
                  </a:cubicBezTo>
                  <a:cubicBezTo>
                    <a:pt x="4023358" y="785336"/>
                    <a:pt x="4044789" y="776764"/>
                    <a:pt x="4052409" y="771525"/>
                  </a:cubicBezTo>
                  <a:close/>
                  <a:moveTo>
                    <a:pt x="4064316" y="813911"/>
                  </a:moveTo>
                  <a:cubicBezTo>
                    <a:pt x="4049552" y="820579"/>
                    <a:pt x="4034788" y="827246"/>
                    <a:pt x="4033836" y="819626"/>
                  </a:cubicBezTo>
                  <a:cubicBezTo>
                    <a:pt x="4042884" y="818674"/>
                    <a:pt x="4059077" y="810578"/>
                    <a:pt x="4064316" y="813911"/>
                  </a:cubicBezTo>
                  <a:close/>
                  <a:moveTo>
                    <a:pt x="4037645" y="786765"/>
                  </a:moveTo>
                  <a:cubicBezTo>
                    <a:pt x="4033359" y="791528"/>
                    <a:pt x="4015738" y="803910"/>
                    <a:pt x="4036693" y="792956"/>
                  </a:cubicBezTo>
                  <a:cubicBezTo>
                    <a:pt x="4034788" y="800576"/>
                    <a:pt x="4013833" y="806291"/>
                    <a:pt x="4001451" y="814388"/>
                  </a:cubicBezTo>
                  <a:cubicBezTo>
                    <a:pt x="4011452" y="803910"/>
                    <a:pt x="4018596" y="800100"/>
                    <a:pt x="4037645" y="786765"/>
                  </a:cubicBezTo>
                  <a:close/>
                  <a:moveTo>
                    <a:pt x="3726654" y="326231"/>
                  </a:moveTo>
                  <a:cubicBezTo>
                    <a:pt x="3721892" y="331946"/>
                    <a:pt x="3730464" y="326708"/>
                    <a:pt x="3725702" y="332422"/>
                  </a:cubicBezTo>
                  <a:cubicBezTo>
                    <a:pt x="3700937" y="343376"/>
                    <a:pt x="3695222" y="346710"/>
                    <a:pt x="3673791" y="358616"/>
                  </a:cubicBezTo>
                  <a:cubicBezTo>
                    <a:pt x="3679029" y="350520"/>
                    <a:pt x="3708557" y="336709"/>
                    <a:pt x="3727131" y="325755"/>
                  </a:cubicBezTo>
                  <a:close/>
                  <a:moveTo>
                    <a:pt x="4027168" y="824389"/>
                  </a:moveTo>
                  <a:cubicBezTo>
                    <a:pt x="4034312" y="826770"/>
                    <a:pt x="4000498" y="845344"/>
                    <a:pt x="4001927" y="838676"/>
                  </a:cubicBezTo>
                  <a:cubicBezTo>
                    <a:pt x="4015262" y="832485"/>
                    <a:pt x="4017643" y="826294"/>
                    <a:pt x="4027168" y="824389"/>
                  </a:cubicBezTo>
                  <a:close/>
                  <a:moveTo>
                    <a:pt x="4003832" y="802958"/>
                  </a:moveTo>
                  <a:cubicBezTo>
                    <a:pt x="4005737" y="806291"/>
                    <a:pt x="3981924" y="818674"/>
                    <a:pt x="3975733" y="820103"/>
                  </a:cubicBezTo>
                  <a:cubicBezTo>
                    <a:pt x="3983353" y="812959"/>
                    <a:pt x="3989544" y="812483"/>
                    <a:pt x="4003832" y="802958"/>
                  </a:cubicBezTo>
                  <a:close/>
                  <a:moveTo>
                    <a:pt x="3665694" y="361950"/>
                  </a:moveTo>
                  <a:cubicBezTo>
                    <a:pt x="3671410" y="363855"/>
                    <a:pt x="3647597" y="374809"/>
                    <a:pt x="3644739" y="375285"/>
                  </a:cubicBezTo>
                  <a:cubicBezTo>
                    <a:pt x="3646644" y="371475"/>
                    <a:pt x="3659027" y="363379"/>
                    <a:pt x="3665694" y="361950"/>
                  </a:cubicBezTo>
                  <a:close/>
                  <a:moveTo>
                    <a:pt x="3952873" y="845820"/>
                  </a:moveTo>
                  <a:cubicBezTo>
                    <a:pt x="3955731" y="848678"/>
                    <a:pt x="3942395" y="856774"/>
                    <a:pt x="3936204" y="858203"/>
                  </a:cubicBezTo>
                  <a:cubicBezTo>
                    <a:pt x="3938109" y="854869"/>
                    <a:pt x="3943824" y="850583"/>
                    <a:pt x="3952873" y="845820"/>
                  </a:cubicBezTo>
                  <a:close/>
                  <a:moveTo>
                    <a:pt x="3886198" y="894874"/>
                  </a:moveTo>
                  <a:cubicBezTo>
                    <a:pt x="3861909" y="907733"/>
                    <a:pt x="3844764" y="922973"/>
                    <a:pt x="3826191" y="931545"/>
                  </a:cubicBezTo>
                  <a:cubicBezTo>
                    <a:pt x="3821428" y="929640"/>
                    <a:pt x="3830477" y="924878"/>
                    <a:pt x="3826191" y="922973"/>
                  </a:cubicBezTo>
                  <a:cubicBezTo>
                    <a:pt x="3832858" y="922020"/>
                    <a:pt x="3850956" y="908685"/>
                    <a:pt x="3850479" y="914876"/>
                  </a:cubicBezTo>
                  <a:cubicBezTo>
                    <a:pt x="3853337" y="908209"/>
                    <a:pt x="3873816" y="901541"/>
                    <a:pt x="3886674" y="894398"/>
                  </a:cubicBezTo>
                  <a:close/>
                  <a:moveTo>
                    <a:pt x="3878102" y="897731"/>
                  </a:moveTo>
                  <a:cubicBezTo>
                    <a:pt x="3870958" y="899160"/>
                    <a:pt x="3871434" y="892969"/>
                    <a:pt x="3885722" y="886301"/>
                  </a:cubicBezTo>
                  <a:cubicBezTo>
                    <a:pt x="3878578" y="898684"/>
                    <a:pt x="3901438" y="876776"/>
                    <a:pt x="3907153" y="881539"/>
                  </a:cubicBezTo>
                  <a:cubicBezTo>
                    <a:pt x="3891913" y="888683"/>
                    <a:pt x="3894770" y="888206"/>
                    <a:pt x="3878102" y="897731"/>
                  </a:cubicBezTo>
                  <a:close/>
                  <a:moveTo>
                    <a:pt x="3850956" y="940118"/>
                  </a:moveTo>
                  <a:cubicBezTo>
                    <a:pt x="3843336" y="948690"/>
                    <a:pt x="3837621" y="948690"/>
                    <a:pt x="3825714" y="954405"/>
                  </a:cubicBezTo>
                  <a:cubicBezTo>
                    <a:pt x="3833334" y="945833"/>
                    <a:pt x="3839049" y="945356"/>
                    <a:pt x="3850956" y="940118"/>
                  </a:cubicBezTo>
                  <a:close/>
                  <a:moveTo>
                    <a:pt x="3301363" y="547688"/>
                  </a:moveTo>
                  <a:cubicBezTo>
                    <a:pt x="3301363" y="547688"/>
                    <a:pt x="3298982" y="551498"/>
                    <a:pt x="3299935" y="552926"/>
                  </a:cubicBezTo>
                  <a:cubicBezTo>
                    <a:pt x="3288505" y="559594"/>
                    <a:pt x="3283266" y="559594"/>
                    <a:pt x="3270407" y="568166"/>
                  </a:cubicBezTo>
                  <a:cubicBezTo>
                    <a:pt x="3269931" y="563880"/>
                    <a:pt x="3292791" y="550069"/>
                    <a:pt x="3301840" y="547688"/>
                  </a:cubicBezTo>
                  <a:close/>
                  <a:moveTo>
                    <a:pt x="3577588" y="1064895"/>
                  </a:moveTo>
                  <a:cubicBezTo>
                    <a:pt x="3571397" y="1073468"/>
                    <a:pt x="3554728" y="1077278"/>
                    <a:pt x="3551394" y="1085374"/>
                  </a:cubicBezTo>
                  <a:cubicBezTo>
                    <a:pt x="3532344" y="1094899"/>
                    <a:pt x="3524248" y="1096804"/>
                    <a:pt x="3511866" y="1107758"/>
                  </a:cubicBezTo>
                  <a:lnTo>
                    <a:pt x="3508532" y="1102519"/>
                  </a:lnTo>
                  <a:cubicBezTo>
                    <a:pt x="3529011" y="1092518"/>
                    <a:pt x="3553299" y="1075373"/>
                    <a:pt x="3577588" y="1064895"/>
                  </a:cubicBezTo>
                  <a:close/>
                  <a:moveTo>
                    <a:pt x="3240403" y="583406"/>
                  </a:moveTo>
                  <a:cubicBezTo>
                    <a:pt x="3226116" y="589121"/>
                    <a:pt x="3222782" y="593408"/>
                    <a:pt x="3210876" y="598646"/>
                  </a:cubicBezTo>
                  <a:cubicBezTo>
                    <a:pt x="3209923" y="594360"/>
                    <a:pt x="3239927" y="578168"/>
                    <a:pt x="3240403" y="583406"/>
                  </a:cubicBezTo>
                  <a:close/>
                  <a:moveTo>
                    <a:pt x="3507103" y="1107758"/>
                  </a:moveTo>
                  <a:cubicBezTo>
                    <a:pt x="3498531" y="1119664"/>
                    <a:pt x="3469479" y="1135856"/>
                    <a:pt x="3453763" y="1139666"/>
                  </a:cubicBezTo>
                  <a:cubicBezTo>
                    <a:pt x="3443286" y="1152525"/>
                    <a:pt x="3431856" y="1163955"/>
                    <a:pt x="3402328" y="1174433"/>
                  </a:cubicBezTo>
                  <a:cubicBezTo>
                    <a:pt x="3409472" y="1166336"/>
                    <a:pt x="3437571" y="1155859"/>
                    <a:pt x="3437094" y="1144429"/>
                  </a:cubicBezTo>
                  <a:cubicBezTo>
                    <a:pt x="3468051" y="1129189"/>
                    <a:pt x="3491387" y="1113473"/>
                    <a:pt x="3507103" y="1107758"/>
                  </a:cubicBezTo>
                  <a:close/>
                  <a:moveTo>
                    <a:pt x="3491387" y="1098233"/>
                  </a:moveTo>
                  <a:cubicBezTo>
                    <a:pt x="3493292" y="1101566"/>
                    <a:pt x="3472813" y="1112520"/>
                    <a:pt x="3466622" y="1113473"/>
                  </a:cubicBezTo>
                  <a:cubicBezTo>
                    <a:pt x="3466622" y="1109186"/>
                    <a:pt x="3473766" y="1103471"/>
                    <a:pt x="3485672" y="1096804"/>
                  </a:cubicBezTo>
                  <a:cubicBezTo>
                    <a:pt x="3486148" y="1098709"/>
                    <a:pt x="3487101" y="1100138"/>
                    <a:pt x="3491387" y="1097756"/>
                  </a:cubicBezTo>
                  <a:close/>
                  <a:moveTo>
                    <a:pt x="3457573" y="1114425"/>
                  </a:moveTo>
                  <a:cubicBezTo>
                    <a:pt x="3457573" y="1119664"/>
                    <a:pt x="3443286" y="1122521"/>
                    <a:pt x="3429475" y="1132046"/>
                  </a:cubicBezTo>
                  <a:cubicBezTo>
                    <a:pt x="3428522" y="1129665"/>
                    <a:pt x="3423759" y="1132046"/>
                    <a:pt x="3423283" y="1129665"/>
                  </a:cubicBezTo>
                  <a:cubicBezTo>
                    <a:pt x="3435190" y="1123950"/>
                    <a:pt x="3448048" y="1117759"/>
                    <a:pt x="3457573" y="1114425"/>
                  </a:cubicBezTo>
                  <a:close/>
                  <a:moveTo>
                    <a:pt x="3106101" y="626745"/>
                  </a:moveTo>
                  <a:cubicBezTo>
                    <a:pt x="3099434" y="632936"/>
                    <a:pt x="3090861" y="638175"/>
                    <a:pt x="3081336" y="641985"/>
                  </a:cubicBezTo>
                  <a:cubicBezTo>
                    <a:pt x="3082288" y="635794"/>
                    <a:pt x="3093718" y="634841"/>
                    <a:pt x="3106101" y="626745"/>
                  </a:cubicBezTo>
                  <a:close/>
                  <a:moveTo>
                    <a:pt x="3440428" y="1164908"/>
                  </a:moveTo>
                  <a:cubicBezTo>
                    <a:pt x="3441381" y="1167765"/>
                    <a:pt x="3425188" y="1173956"/>
                    <a:pt x="3419473" y="1178243"/>
                  </a:cubicBezTo>
                  <a:cubicBezTo>
                    <a:pt x="3425665" y="1171575"/>
                    <a:pt x="3417092" y="1176338"/>
                    <a:pt x="3407567" y="1182053"/>
                  </a:cubicBezTo>
                  <a:cubicBezTo>
                    <a:pt x="3408996" y="1175385"/>
                    <a:pt x="3429951" y="1170146"/>
                    <a:pt x="3440904" y="1164908"/>
                  </a:cubicBezTo>
                  <a:close/>
                  <a:moveTo>
                    <a:pt x="3412330" y="1159193"/>
                  </a:moveTo>
                  <a:lnTo>
                    <a:pt x="3414235" y="1162526"/>
                  </a:lnTo>
                  <a:lnTo>
                    <a:pt x="3396137" y="1172528"/>
                  </a:lnTo>
                  <a:cubicBezTo>
                    <a:pt x="3392803" y="1170146"/>
                    <a:pt x="3406614" y="1163479"/>
                    <a:pt x="3412330" y="1159193"/>
                  </a:cubicBezTo>
                  <a:close/>
                  <a:moveTo>
                    <a:pt x="3072287" y="643414"/>
                  </a:moveTo>
                  <a:cubicBezTo>
                    <a:pt x="3069906" y="647224"/>
                    <a:pt x="3062286" y="651986"/>
                    <a:pt x="3051809" y="657701"/>
                  </a:cubicBezTo>
                  <a:cubicBezTo>
                    <a:pt x="3051809" y="653891"/>
                    <a:pt x="3062762" y="645319"/>
                    <a:pt x="3072287" y="643414"/>
                  </a:cubicBezTo>
                  <a:close/>
                  <a:moveTo>
                    <a:pt x="3071335" y="665798"/>
                  </a:moveTo>
                  <a:cubicBezTo>
                    <a:pt x="3071335" y="665798"/>
                    <a:pt x="3057524" y="672465"/>
                    <a:pt x="3052761" y="674846"/>
                  </a:cubicBezTo>
                  <a:cubicBezTo>
                    <a:pt x="3054190" y="668179"/>
                    <a:pt x="3066572" y="666274"/>
                    <a:pt x="3071335" y="665798"/>
                  </a:cubicBezTo>
                  <a:close/>
                  <a:moveTo>
                    <a:pt x="3045141" y="686276"/>
                  </a:moveTo>
                  <a:cubicBezTo>
                    <a:pt x="3046570" y="689134"/>
                    <a:pt x="3034187" y="695325"/>
                    <a:pt x="3024662" y="700564"/>
                  </a:cubicBezTo>
                  <a:cubicBezTo>
                    <a:pt x="3021329" y="697706"/>
                    <a:pt x="3037997" y="687705"/>
                    <a:pt x="3045141" y="686276"/>
                  </a:cubicBezTo>
                  <a:close/>
                  <a:moveTo>
                    <a:pt x="3007041" y="703421"/>
                  </a:moveTo>
                  <a:cubicBezTo>
                    <a:pt x="3011327" y="701516"/>
                    <a:pt x="3009899" y="703421"/>
                    <a:pt x="3007517" y="704374"/>
                  </a:cubicBezTo>
                  <a:cubicBezTo>
                    <a:pt x="3007994" y="707708"/>
                    <a:pt x="3022281" y="697230"/>
                    <a:pt x="3020852" y="702469"/>
                  </a:cubicBezTo>
                  <a:cubicBezTo>
                    <a:pt x="3011803" y="706755"/>
                    <a:pt x="3014185" y="708660"/>
                    <a:pt x="3003231" y="713899"/>
                  </a:cubicBezTo>
                  <a:cubicBezTo>
                    <a:pt x="3000850" y="713899"/>
                    <a:pt x="2998945" y="713899"/>
                    <a:pt x="2994659" y="715804"/>
                  </a:cubicBezTo>
                  <a:cubicBezTo>
                    <a:pt x="2993230" y="712946"/>
                    <a:pt x="3007994" y="706279"/>
                    <a:pt x="3006565" y="703421"/>
                  </a:cubicBezTo>
                  <a:close/>
                  <a:moveTo>
                    <a:pt x="3315651" y="1238726"/>
                  </a:moveTo>
                  <a:cubicBezTo>
                    <a:pt x="3315651" y="1238726"/>
                    <a:pt x="3308507" y="1241584"/>
                    <a:pt x="3304221" y="1243965"/>
                  </a:cubicBezTo>
                  <a:cubicBezTo>
                    <a:pt x="3299458" y="1243965"/>
                    <a:pt x="3312794" y="1234440"/>
                    <a:pt x="3301363" y="1239679"/>
                  </a:cubicBezTo>
                  <a:cubicBezTo>
                    <a:pt x="3303745" y="1235869"/>
                    <a:pt x="3318032" y="1234917"/>
                    <a:pt x="3322795" y="1234917"/>
                  </a:cubicBezTo>
                  <a:cubicBezTo>
                    <a:pt x="3310412" y="1242536"/>
                    <a:pt x="3315651" y="1243013"/>
                    <a:pt x="3301840" y="1248251"/>
                  </a:cubicBezTo>
                  <a:cubicBezTo>
                    <a:pt x="3301840" y="1246346"/>
                    <a:pt x="3310412" y="1242060"/>
                    <a:pt x="3315651" y="1239203"/>
                  </a:cubicBezTo>
                  <a:close/>
                  <a:moveTo>
                    <a:pt x="2963226" y="696278"/>
                  </a:moveTo>
                  <a:cubicBezTo>
                    <a:pt x="2966083" y="699135"/>
                    <a:pt x="2946557" y="712470"/>
                    <a:pt x="2945129" y="706755"/>
                  </a:cubicBezTo>
                  <a:cubicBezTo>
                    <a:pt x="2948938" y="702469"/>
                    <a:pt x="2957511" y="697706"/>
                    <a:pt x="2963226" y="696278"/>
                  </a:cubicBezTo>
                  <a:close/>
                  <a:moveTo>
                    <a:pt x="2973704" y="720566"/>
                  </a:moveTo>
                  <a:cubicBezTo>
                    <a:pt x="2977514" y="722948"/>
                    <a:pt x="2965607" y="728663"/>
                    <a:pt x="2966083" y="731996"/>
                  </a:cubicBezTo>
                  <a:cubicBezTo>
                    <a:pt x="2960845" y="733901"/>
                    <a:pt x="2957987" y="733425"/>
                    <a:pt x="2956082" y="731996"/>
                  </a:cubicBezTo>
                  <a:cubicBezTo>
                    <a:pt x="2959892" y="728663"/>
                    <a:pt x="2964655" y="724853"/>
                    <a:pt x="2973227" y="720566"/>
                  </a:cubicBezTo>
                  <a:close/>
                  <a:moveTo>
                    <a:pt x="3248976" y="1264920"/>
                  </a:moveTo>
                  <a:cubicBezTo>
                    <a:pt x="3248976" y="1264920"/>
                    <a:pt x="3246119" y="1268730"/>
                    <a:pt x="3247547" y="1270159"/>
                  </a:cubicBezTo>
                  <a:cubicBezTo>
                    <a:pt x="3243261" y="1272064"/>
                    <a:pt x="3237070" y="1273493"/>
                    <a:pt x="3242785" y="1270159"/>
                  </a:cubicBezTo>
                  <a:cubicBezTo>
                    <a:pt x="3239927" y="1270159"/>
                    <a:pt x="3233736" y="1273969"/>
                    <a:pt x="3233736" y="1271111"/>
                  </a:cubicBezTo>
                  <a:cubicBezTo>
                    <a:pt x="3237546" y="1270159"/>
                    <a:pt x="3240880" y="1268730"/>
                    <a:pt x="3240880" y="1266825"/>
                  </a:cubicBezTo>
                  <a:cubicBezTo>
                    <a:pt x="3245166" y="1264920"/>
                    <a:pt x="3244690" y="1267302"/>
                    <a:pt x="3249452" y="1264920"/>
                  </a:cubicBezTo>
                  <a:close/>
                  <a:moveTo>
                    <a:pt x="3226592" y="1283494"/>
                  </a:moveTo>
                  <a:cubicBezTo>
                    <a:pt x="3221830" y="1280636"/>
                    <a:pt x="3220877" y="1280636"/>
                    <a:pt x="3225640" y="1273969"/>
                  </a:cubicBezTo>
                  <a:cubicBezTo>
                    <a:pt x="3232307" y="1273016"/>
                    <a:pt x="3241832" y="1274921"/>
                    <a:pt x="3226592" y="1283494"/>
                  </a:cubicBezTo>
                  <a:close/>
                  <a:moveTo>
                    <a:pt x="2872263" y="762476"/>
                  </a:moveTo>
                  <a:cubicBezTo>
                    <a:pt x="2872263" y="762476"/>
                    <a:pt x="2874167" y="763905"/>
                    <a:pt x="2877025" y="762476"/>
                  </a:cubicBezTo>
                  <a:cubicBezTo>
                    <a:pt x="2870357" y="769144"/>
                    <a:pt x="2868928" y="763905"/>
                    <a:pt x="2855594" y="774859"/>
                  </a:cubicBezTo>
                  <a:cubicBezTo>
                    <a:pt x="2855594" y="772478"/>
                    <a:pt x="2851307" y="774859"/>
                    <a:pt x="2847021" y="776764"/>
                  </a:cubicBezTo>
                  <a:cubicBezTo>
                    <a:pt x="2852736" y="770096"/>
                    <a:pt x="2862261" y="772478"/>
                    <a:pt x="2872263" y="762476"/>
                  </a:cubicBezTo>
                  <a:close/>
                  <a:moveTo>
                    <a:pt x="3142296" y="1282065"/>
                  </a:moveTo>
                  <a:cubicBezTo>
                    <a:pt x="3118007" y="1302544"/>
                    <a:pt x="3050856" y="1338263"/>
                    <a:pt x="3027044" y="1354931"/>
                  </a:cubicBezTo>
                  <a:cubicBezTo>
                    <a:pt x="3033235" y="1342073"/>
                    <a:pt x="3106101" y="1303973"/>
                    <a:pt x="3142296" y="1282065"/>
                  </a:cubicBezTo>
                  <a:close/>
                  <a:moveTo>
                    <a:pt x="3107530" y="1312069"/>
                  </a:moveTo>
                  <a:lnTo>
                    <a:pt x="3109435" y="1315403"/>
                  </a:lnTo>
                  <a:cubicBezTo>
                    <a:pt x="3100862" y="1320641"/>
                    <a:pt x="3092290" y="1325404"/>
                    <a:pt x="3087051" y="1326833"/>
                  </a:cubicBezTo>
                  <a:cubicBezTo>
                    <a:pt x="3085622" y="1323975"/>
                    <a:pt x="3097528" y="1317784"/>
                    <a:pt x="3107053" y="1312545"/>
                  </a:cubicBezTo>
                  <a:close/>
                  <a:moveTo>
                    <a:pt x="3084194" y="1329690"/>
                  </a:moveTo>
                  <a:lnTo>
                    <a:pt x="3086099" y="1333024"/>
                  </a:lnTo>
                  <a:cubicBezTo>
                    <a:pt x="3078955" y="1336358"/>
                    <a:pt x="3070382" y="1341596"/>
                    <a:pt x="3069430" y="1338263"/>
                  </a:cubicBezTo>
                  <a:lnTo>
                    <a:pt x="3083717" y="1330167"/>
                  </a:lnTo>
                  <a:close/>
                  <a:moveTo>
                    <a:pt x="3077050" y="1356836"/>
                  </a:moveTo>
                  <a:cubicBezTo>
                    <a:pt x="3077050" y="1356836"/>
                    <a:pt x="3073716" y="1359694"/>
                    <a:pt x="3073240" y="1358741"/>
                  </a:cubicBezTo>
                  <a:cubicBezTo>
                    <a:pt x="3063715" y="1370648"/>
                    <a:pt x="3068477" y="1357313"/>
                    <a:pt x="3057524" y="1364933"/>
                  </a:cubicBezTo>
                  <a:cubicBezTo>
                    <a:pt x="3057524" y="1363028"/>
                    <a:pt x="3066096" y="1358741"/>
                    <a:pt x="3071335" y="1355884"/>
                  </a:cubicBezTo>
                  <a:cubicBezTo>
                    <a:pt x="3071811" y="1357789"/>
                    <a:pt x="3072764" y="1359218"/>
                    <a:pt x="3077050" y="1356836"/>
                  </a:cubicBezTo>
                  <a:close/>
                  <a:moveTo>
                    <a:pt x="2994659" y="1373505"/>
                  </a:moveTo>
                  <a:cubicBezTo>
                    <a:pt x="2996087" y="1377792"/>
                    <a:pt x="2976085" y="1386840"/>
                    <a:pt x="2967988" y="1393031"/>
                  </a:cubicBezTo>
                  <a:cubicBezTo>
                    <a:pt x="2969894" y="1385411"/>
                    <a:pt x="2984657" y="1382078"/>
                    <a:pt x="2994659" y="1373505"/>
                  </a:cubicBezTo>
                  <a:close/>
                  <a:moveTo>
                    <a:pt x="2516028" y="913448"/>
                  </a:moveTo>
                  <a:cubicBezTo>
                    <a:pt x="2512217" y="917734"/>
                    <a:pt x="2499359" y="927259"/>
                    <a:pt x="2491263" y="929164"/>
                  </a:cubicBezTo>
                  <a:cubicBezTo>
                    <a:pt x="2491263" y="925830"/>
                    <a:pt x="2508884" y="918686"/>
                    <a:pt x="2516028" y="913448"/>
                  </a:cubicBezTo>
                  <a:close/>
                  <a:moveTo>
                    <a:pt x="2490310" y="1637348"/>
                  </a:moveTo>
                  <a:cubicBezTo>
                    <a:pt x="2456020" y="1646872"/>
                    <a:pt x="2473165" y="1630680"/>
                    <a:pt x="2516028" y="1608296"/>
                  </a:cubicBezTo>
                  <a:cubicBezTo>
                    <a:pt x="2511741" y="1608296"/>
                    <a:pt x="2503645" y="1613535"/>
                    <a:pt x="2496501" y="1616392"/>
                  </a:cubicBezTo>
                  <a:cubicBezTo>
                    <a:pt x="2492691" y="1614011"/>
                    <a:pt x="2512217" y="1605915"/>
                    <a:pt x="2512217" y="1603058"/>
                  </a:cubicBezTo>
                  <a:cubicBezTo>
                    <a:pt x="2517456" y="1600677"/>
                    <a:pt x="2516980" y="1604010"/>
                    <a:pt x="2518409" y="1605439"/>
                  </a:cubicBezTo>
                  <a:cubicBezTo>
                    <a:pt x="2552699" y="1584484"/>
                    <a:pt x="2555556" y="1582579"/>
                    <a:pt x="2592704" y="1559719"/>
                  </a:cubicBezTo>
                  <a:cubicBezTo>
                    <a:pt x="2599848" y="1561148"/>
                    <a:pt x="2610801" y="1549241"/>
                    <a:pt x="2620802" y="1549718"/>
                  </a:cubicBezTo>
                  <a:cubicBezTo>
                    <a:pt x="2629851" y="1543050"/>
                    <a:pt x="2608420" y="1553528"/>
                    <a:pt x="2617945" y="1545431"/>
                  </a:cubicBezTo>
                  <a:cubicBezTo>
                    <a:pt x="2643663" y="1531620"/>
                    <a:pt x="2643186" y="1536382"/>
                    <a:pt x="2669856" y="1518761"/>
                  </a:cubicBezTo>
                  <a:cubicBezTo>
                    <a:pt x="2668427" y="1515428"/>
                    <a:pt x="2646996" y="1533525"/>
                    <a:pt x="2649854" y="1525905"/>
                  </a:cubicBezTo>
                  <a:cubicBezTo>
                    <a:pt x="2667475" y="1518285"/>
                    <a:pt x="2679858" y="1509713"/>
                    <a:pt x="2692240" y="1500188"/>
                  </a:cubicBezTo>
                  <a:cubicBezTo>
                    <a:pt x="2695098" y="1502093"/>
                    <a:pt x="2694145" y="1504474"/>
                    <a:pt x="2692240" y="1507331"/>
                  </a:cubicBezTo>
                  <a:cubicBezTo>
                    <a:pt x="2701765" y="1502093"/>
                    <a:pt x="2703194" y="1499235"/>
                    <a:pt x="2700336" y="1496854"/>
                  </a:cubicBezTo>
                  <a:cubicBezTo>
                    <a:pt x="2717957" y="1485424"/>
                    <a:pt x="2723672" y="1486376"/>
                    <a:pt x="2731769" y="1484471"/>
                  </a:cubicBezTo>
                  <a:cubicBezTo>
                    <a:pt x="2717481" y="1503521"/>
                    <a:pt x="2647949" y="1532096"/>
                    <a:pt x="2626994" y="1551622"/>
                  </a:cubicBezTo>
                  <a:cubicBezTo>
                    <a:pt x="2582226" y="1573530"/>
                    <a:pt x="2544126" y="1596390"/>
                    <a:pt x="2498883" y="1620679"/>
                  </a:cubicBezTo>
                  <a:cubicBezTo>
                    <a:pt x="2500788" y="1622108"/>
                    <a:pt x="2511265" y="1614487"/>
                    <a:pt x="2514599" y="1614487"/>
                  </a:cubicBezTo>
                  <a:cubicBezTo>
                    <a:pt x="2516028" y="1618298"/>
                    <a:pt x="2494120" y="1629251"/>
                    <a:pt x="2492215" y="1625918"/>
                  </a:cubicBezTo>
                  <a:cubicBezTo>
                    <a:pt x="2483643" y="1634014"/>
                    <a:pt x="2483166" y="1634966"/>
                    <a:pt x="2489834" y="1637348"/>
                  </a:cubicBezTo>
                  <a:close/>
                  <a:moveTo>
                    <a:pt x="2370295" y="962025"/>
                  </a:moveTo>
                  <a:cubicBezTo>
                    <a:pt x="2369343" y="965835"/>
                    <a:pt x="2355531" y="975360"/>
                    <a:pt x="2349816" y="976789"/>
                  </a:cubicBezTo>
                  <a:cubicBezTo>
                    <a:pt x="2352198" y="972979"/>
                    <a:pt x="2359818" y="967740"/>
                    <a:pt x="2370295" y="962025"/>
                  </a:cubicBezTo>
                  <a:close/>
                  <a:moveTo>
                    <a:pt x="2354579" y="960596"/>
                  </a:moveTo>
                  <a:cubicBezTo>
                    <a:pt x="2359818" y="962978"/>
                    <a:pt x="2339815" y="974408"/>
                    <a:pt x="2340291" y="968693"/>
                  </a:cubicBezTo>
                  <a:lnTo>
                    <a:pt x="2354579" y="960596"/>
                  </a:lnTo>
                  <a:close/>
                  <a:moveTo>
                    <a:pt x="2404585" y="1039178"/>
                  </a:moveTo>
                  <a:cubicBezTo>
                    <a:pt x="2398870" y="1044893"/>
                    <a:pt x="2366485" y="1064419"/>
                    <a:pt x="2370295" y="1054418"/>
                  </a:cubicBezTo>
                  <a:cubicBezTo>
                    <a:pt x="2383630" y="1050608"/>
                    <a:pt x="2391726" y="1045369"/>
                    <a:pt x="2404585" y="1039178"/>
                  </a:cubicBezTo>
                  <a:close/>
                  <a:moveTo>
                    <a:pt x="2346006" y="978218"/>
                  </a:moveTo>
                  <a:cubicBezTo>
                    <a:pt x="2328861" y="994886"/>
                    <a:pt x="2292666" y="1007745"/>
                    <a:pt x="2274569" y="1020604"/>
                  </a:cubicBezTo>
                  <a:cubicBezTo>
                    <a:pt x="2279808" y="1015841"/>
                    <a:pt x="2282189" y="1011555"/>
                    <a:pt x="2281236" y="1008221"/>
                  </a:cubicBezTo>
                  <a:cubicBezTo>
                    <a:pt x="2299334" y="997744"/>
                    <a:pt x="2315526" y="994410"/>
                    <a:pt x="2329338" y="983456"/>
                  </a:cubicBezTo>
                  <a:cubicBezTo>
                    <a:pt x="2333624" y="983456"/>
                    <a:pt x="2335053" y="985838"/>
                    <a:pt x="2346006" y="978218"/>
                  </a:cubicBezTo>
                  <a:close/>
                  <a:moveTo>
                    <a:pt x="2654616" y="1509236"/>
                  </a:moveTo>
                  <a:cubicBezTo>
                    <a:pt x="2653664" y="1513046"/>
                    <a:pt x="2634614" y="1521142"/>
                    <a:pt x="2626517" y="1526858"/>
                  </a:cubicBezTo>
                  <a:cubicBezTo>
                    <a:pt x="2629851" y="1517809"/>
                    <a:pt x="2639376" y="1517333"/>
                    <a:pt x="2654616" y="1509236"/>
                  </a:cubicBezTo>
                  <a:close/>
                  <a:moveTo>
                    <a:pt x="2343625" y="1036320"/>
                  </a:moveTo>
                  <a:cubicBezTo>
                    <a:pt x="2341244" y="1038701"/>
                    <a:pt x="2341244" y="1041083"/>
                    <a:pt x="2342673" y="1042511"/>
                  </a:cubicBezTo>
                  <a:cubicBezTo>
                    <a:pt x="2332195" y="1049655"/>
                    <a:pt x="2333624" y="1043464"/>
                    <a:pt x="2323146" y="1050608"/>
                  </a:cubicBezTo>
                  <a:cubicBezTo>
                    <a:pt x="2321718" y="1047750"/>
                    <a:pt x="2334100" y="1041559"/>
                    <a:pt x="2343625" y="1036320"/>
                  </a:cubicBezTo>
                  <a:close/>
                  <a:moveTo>
                    <a:pt x="2338863" y="1052036"/>
                  </a:moveTo>
                  <a:lnTo>
                    <a:pt x="2340768" y="1055370"/>
                  </a:lnTo>
                  <a:cubicBezTo>
                    <a:pt x="2324575" y="1067753"/>
                    <a:pt x="2313621" y="1070134"/>
                    <a:pt x="2292666" y="1080135"/>
                  </a:cubicBezTo>
                  <a:cubicBezTo>
                    <a:pt x="2305525" y="1069181"/>
                    <a:pt x="2322670" y="1064419"/>
                    <a:pt x="2338863" y="1052036"/>
                  </a:cubicBezTo>
                  <a:close/>
                  <a:moveTo>
                    <a:pt x="2293143" y="1081088"/>
                  </a:moveTo>
                  <a:cubicBezTo>
                    <a:pt x="2265044" y="1101566"/>
                    <a:pt x="2236945" y="1109186"/>
                    <a:pt x="2203131" y="1132999"/>
                  </a:cubicBezTo>
                  <a:cubicBezTo>
                    <a:pt x="2205037" y="1128236"/>
                    <a:pt x="2203131" y="1130141"/>
                    <a:pt x="2203131" y="1124426"/>
                  </a:cubicBezTo>
                  <a:cubicBezTo>
                    <a:pt x="2222181" y="1118235"/>
                    <a:pt x="2257900" y="1100614"/>
                    <a:pt x="2261234" y="1092518"/>
                  </a:cubicBezTo>
                  <a:cubicBezTo>
                    <a:pt x="2267901" y="1089184"/>
                    <a:pt x="2270759" y="1089660"/>
                    <a:pt x="2271235" y="1092518"/>
                  </a:cubicBezTo>
                  <a:cubicBezTo>
                    <a:pt x="2281236" y="1085374"/>
                    <a:pt x="2274093" y="1088708"/>
                    <a:pt x="2272188" y="1086326"/>
                  </a:cubicBezTo>
                  <a:cubicBezTo>
                    <a:pt x="2283141" y="1080611"/>
                    <a:pt x="2283618" y="1086326"/>
                    <a:pt x="2293619" y="1081088"/>
                  </a:cubicBezTo>
                  <a:close/>
                  <a:moveTo>
                    <a:pt x="2572701" y="1543050"/>
                  </a:moveTo>
                  <a:cubicBezTo>
                    <a:pt x="2576035" y="1547813"/>
                    <a:pt x="2561747" y="1548765"/>
                    <a:pt x="2551746" y="1556385"/>
                  </a:cubicBezTo>
                  <a:cubicBezTo>
                    <a:pt x="2555080" y="1550670"/>
                    <a:pt x="2563176" y="1547336"/>
                    <a:pt x="2572701" y="1543050"/>
                  </a:cubicBezTo>
                  <a:close/>
                  <a:moveTo>
                    <a:pt x="2517933" y="1534001"/>
                  </a:moveTo>
                  <a:cubicBezTo>
                    <a:pt x="2480785" y="1561624"/>
                    <a:pt x="2415062" y="1594961"/>
                    <a:pt x="2374581" y="1617822"/>
                  </a:cubicBezTo>
                  <a:cubicBezTo>
                    <a:pt x="2366009" y="1624013"/>
                    <a:pt x="2380296" y="1620679"/>
                    <a:pt x="2387916" y="1615917"/>
                  </a:cubicBezTo>
                  <a:cubicBezTo>
                    <a:pt x="2386011" y="1621155"/>
                    <a:pt x="2372676" y="1624489"/>
                    <a:pt x="2366485" y="1628299"/>
                  </a:cubicBezTo>
                  <a:cubicBezTo>
                    <a:pt x="2365056" y="1626870"/>
                    <a:pt x="2369343" y="1623536"/>
                    <a:pt x="2367438" y="1622108"/>
                  </a:cubicBezTo>
                  <a:cubicBezTo>
                    <a:pt x="2364580" y="1620679"/>
                    <a:pt x="2349340" y="1631632"/>
                    <a:pt x="2341720" y="1635443"/>
                  </a:cubicBezTo>
                  <a:cubicBezTo>
                    <a:pt x="2384107" y="1596866"/>
                    <a:pt x="2438875" y="1576388"/>
                    <a:pt x="2512217" y="1533049"/>
                  </a:cubicBezTo>
                  <a:cubicBezTo>
                    <a:pt x="2512694" y="1534478"/>
                    <a:pt x="2513646" y="1536382"/>
                    <a:pt x="2517933" y="1534001"/>
                  </a:cubicBezTo>
                  <a:close/>
                  <a:moveTo>
                    <a:pt x="2549841" y="1599724"/>
                  </a:moveTo>
                  <a:cubicBezTo>
                    <a:pt x="2547460" y="1603534"/>
                    <a:pt x="2535554" y="1609725"/>
                    <a:pt x="2529839" y="1614011"/>
                  </a:cubicBezTo>
                  <a:cubicBezTo>
                    <a:pt x="2528886" y="1611630"/>
                    <a:pt x="2524124" y="1614011"/>
                    <a:pt x="2523647" y="1611630"/>
                  </a:cubicBezTo>
                  <a:cubicBezTo>
                    <a:pt x="2537459" y="1602581"/>
                    <a:pt x="2536506" y="1608773"/>
                    <a:pt x="2550318" y="1599247"/>
                  </a:cubicBezTo>
                  <a:close/>
                  <a:moveTo>
                    <a:pt x="2192654" y="1131570"/>
                  </a:moveTo>
                  <a:cubicBezTo>
                    <a:pt x="2195035" y="1135856"/>
                    <a:pt x="2179319" y="1144429"/>
                    <a:pt x="2166460" y="1152525"/>
                  </a:cubicBezTo>
                  <a:cubicBezTo>
                    <a:pt x="2164555" y="1151096"/>
                    <a:pt x="2169318" y="1147763"/>
                    <a:pt x="2167413" y="1146334"/>
                  </a:cubicBezTo>
                  <a:cubicBezTo>
                    <a:pt x="2176938" y="1143953"/>
                    <a:pt x="2181224" y="1137761"/>
                    <a:pt x="2192654" y="1132046"/>
                  </a:cubicBezTo>
                  <a:close/>
                  <a:moveTo>
                    <a:pt x="2463640" y="1633538"/>
                  </a:moveTo>
                  <a:cubicBezTo>
                    <a:pt x="2463640" y="1636871"/>
                    <a:pt x="2460306" y="1640681"/>
                    <a:pt x="2464593" y="1643063"/>
                  </a:cubicBezTo>
                  <a:cubicBezTo>
                    <a:pt x="2444114" y="1653540"/>
                    <a:pt x="2434113" y="1656398"/>
                    <a:pt x="2410776" y="1666875"/>
                  </a:cubicBezTo>
                  <a:cubicBezTo>
                    <a:pt x="2419825" y="1655445"/>
                    <a:pt x="2442685" y="1648302"/>
                    <a:pt x="2463164" y="1634014"/>
                  </a:cubicBezTo>
                  <a:close/>
                  <a:moveTo>
                    <a:pt x="2364580" y="1716405"/>
                  </a:moveTo>
                  <a:lnTo>
                    <a:pt x="2382677" y="1705928"/>
                  </a:lnTo>
                  <a:cubicBezTo>
                    <a:pt x="2326004" y="1742599"/>
                    <a:pt x="2248375" y="1789747"/>
                    <a:pt x="2174080" y="1825943"/>
                  </a:cubicBezTo>
                  <a:cubicBezTo>
                    <a:pt x="2170270" y="1828324"/>
                    <a:pt x="2173128" y="1829276"/>
                    <a:pt x="2168365" y="1832134"/>
                  </a:cubicBezTo>
                  <a:cubicBezTo>
                    <a:pt x="2159793" y="1836420"/>
                    <a:pt x="2152649" y="1839278"/>
                    <a:pt x="2145505" y="1842611"/>
                  </a:cubicBezTo>
                  <a:cubicBezTo>
                    <a:pt x="2144076" y="1838802"/>
                    <a:pt x="2162174" y="1830705"/>
                    <a:pt x="2173128" y="1824038"/>
                  </a:cubicBezTo>
                  <a:cubicBezTo>
                    <a:pt x="2172652" y="1822132"/>
                    <a:pt x="2171699" y="1820704"/>
                    <a:pt x="2167413" y="1823085"/>
                  </a:cubicBezTo>
                  <a:cubicBezTo>
                    <a:pt x="2201226" y="1800701"/>
                    <a:pt x="2265520" y="1767364"/>
                    <a:pt x="2315050" y="1730693"/>
                  </a:cubicBezTo>
                  <a:cubicBezTo>
                    <a:pt x="2327433" y="1724978"/>
                    <a:pt x="2339339" y="1720215"/>
                    <a:pt x="2346959" y="1719263"/>
                  </a:cubicBezTo>
                  <a:cubicBezTo>
                    <a:pt x="2356960" y="1712119"/>
                    <a:pt x="2342673" y="1716881"/>
                    <a:pt x="2343625" y="1714024"/>
                  </a:cubicBezTo>
                  <a:cubicBezTo>
                    <a:pt x="2352198" y="1707833"/>
                    <a:pt x="2362675" y="1708785"/>
                    <a:pt x="2366009" y="1702594"/>
                  </a:cubicBezTo>
                  <a:cubicBezTo>
                    <a:pt x="2376963" y="1697355"/>
                    <a:pt x="2371248" y="1701641"/>
                    <a:pt x="2372200" y="1704975"/>
                  </a:cubicBezTo>
                  <a:cubicBezTo>
                    <a:pt x="2389345" y="1693069"/>
                    <a:pt x="2401728" y="1684020"/>
                    <a:pt x="2414110" y="1677829"/>
                  </a:cubicBezTo>
                  <a:cubicBezTo>
                    <a:pt x="2415539" y="1672114"/>
                    <a:pt x="2401728" y="1682591"/>
                    <a:pt x="2394584" y="1685925"/>
                  </a:cubicBezTo>
                  <a:cubicBezTo>
                    <a:pt x="2403633" y="1675924"/>
                    <a:pt x="2429826" y="1662589"/>
                    <a:pt x="2441256" y="1659255"/>
                  </a:cubicBezTo>
                  <a:cubicBezTo>
                    <a:pt x="2446495" y="1661636"/>
                    <a:pt x="2428874" y="1675924"/>
                    <a:pt x="2449353" y="1664494"/>
                  </a:cubicBezTo>
                  <a:cubicBezTo>
                    <a:pt x="2436018" y="1677353"/>
                    <a:pt x="2390298" y="1693545"/>
                    <a:pt x="2385535" y="1702594"/>
                  </a:cubicBezTo>
                  <a:cubicBezTo>
                    <a:pt x="2414586" y="1689735"/>
                    <a:pt x="2460782" y="1657826"/>
                    <a:pt x="2478880" y="1656398"/>
                  </a:cubicBezTo>
                  <a:cubicBezTo>
                    <a:pt x="2443638" y="1683068"/>
                    <a:pt x="2407443" y="1695450"/>
                    <a:pt x="2367438" y="1720215"/>
                  </a:cubicBezTo>
                  <a:lnTo>
                    <a:pt x="2364580" y="1715929"/>
                  </a:lnTo>
                  <a:close/>
                  <a:moveTo>
                    <a:pt x="2439351" y="1618298"/>
                  </a:moveTo>
                  <a:cubicBezTo>
                    <a:pt x="2440780" y="1621155"/>
                    <a:pt x="2434589" y="1628299"/>
                    <a:pt x="2426969" y="1629728"/>
                  </a:cubicBezTo>
                  <a:cubicBezTo>
                    <a:pt x="2424111" y="1627346"/>
                    <a:pt x="2432684" y="1622584"/>
                    <a:pt x="2439351" y="1618298"/>
                  </a:cubicBezTo>
                  <a:close/>
                  <a:moveTo>
                    <a:pt x="2407443" y="1645444"/>
                  </a:moveTo>
                  <a:cubicBezTo>
                    <a:pt x="2407443" y="1645444"/>
                    <a:pt x="2410300" y="1642110"/>
                    <a:pt x="2409824" y="1641158"/>
                  </a:cubicBezTo>
                  <a:cubicBezTo>
                    <a:pt x="2364104" y="1667351"/>
                    <a:pt x="2359818" y="1671638"/>
                    <a:pt x="2322194" y="1695927"/>
                  </a:cubicBezTo>
                  <a:cubicBezTo>
                    <a:pt x="2300763" y="1693069"/>
                    <a:pt x="2386011" y="1647825"/>
                    <a:pt x="2406014" y="1634966"/>
                  </a:cubicBezTo>
                  <a:cubicBezTo>
                    <a:pt x="2422683" y="1629251"/>
                    <a:pt x="2428397" y="1631632"/>
                    <a:pt x="2407919" y="1645444"/>
                  </a:cubicBezTo>
                  <a:close/>
                  <a:moveTo>
                    <a:pt x="2396013" y="1673543"/>
                  </a:moveTo>
                  <a:cubicBezTo>
                    <a:pt x="2395060" y="1677353"/>
                    <a:pt x="2386011" y="1683068"/>
                    <a:pt x="2385059" y="1686878"/>
                  </a:cubicBezTo>
                  <a:cubicBezTo>
                    <a:pt x="2378391" y="1686878"/>
                    <a:pt x="2354103" y="1704499"/>
                    <a:pt x="2349816" y="1701165"/>
                  </a:cubicBezTo>
                  <a:cubicBezTo>
                    <a:pt x="2367438" y="1695450"/>
                    <a:pt x="2376010" y="1681639"/>
                    <a:pt x="2396013" y="1673066"/>
                  </a:cubicBezTo>
                  <a:close/>
                  <a:moveTo>
                    <a:pt x="2230278" y="1706404"/>
                  </a:moveTo>
                  <a:cubicBezTo>
                    <a:pt x="2230278" y="1706404"/>
                    <a:pt x="2225515" y="1708309"/>
                    <a:pt x="2222181" y="1709261"/>
                  </a:cubicBezTo>
                  <a:cubicBezTo>
                    <a:pt x="2222181" y="1707356"/>
                    <a:pt x="2232659" y="1702594"/>
                    <a:pt x="2231706" y="1700689"/>
                  </a:cubicBezTo>
                  <a:cubicBezTo>
                    <a:pt x="2226468" y="1700689"/>
                    <a:pt x="2208846" y="1713072"/>
                    <a:pt x="2198845" y="1718310"/>
                  </a:cubicBezTo>
                  <a:cubicBezTo>
                    <a:pt x="2210751" y="1704499"/>
                    <a:pt x="2248375" y="1684973"/>
                    <a:pt x="2259329" y="1674495"/>
                  </a:cubicBezTo>
                  <a:cubicBezTo>
                    <a:pt x="2266473" y="1673543"/>
                    <a:pt x="2265520" y="1678781"/>
                    <a:pt x="2263615" y="1680687"/>
                  </a:cubicBezTo>
                  <a:cubicBezTo>
                    <a:pt x="2269330" y="1682591"/>
                    <a:pt x="2271711" y="1676400"/>
                    <a:pt x="2279331" y="1674495"/>
                  </a:cubicBezTo>
                  <a:cubicBezTo>
                    <a:pt x="2288380" y="1667351"/>
                    <a:pt x="2266473" y="1678781"/>
                    <a:pt x="2268854" y="1673543"/>
                  </a:cubicBezTo>
                  <a:cubicBezTo>
                    <a:pt x="2296476" y="1657350"/>
                    <a:pt x="2303620" y="1655445"/>
                    <a:pt x="2314098" y="1644491"/>
                  </a:cubicBezTo>
                  <a:cubicBezTo>
                    <a:pt x="2326480" y="1639729"/>
                    <a:pt x="2314574" y="1646396"/>
                    <a:pt x="2336481" y="1633062"/>
                  </a:cubicBezTo>
                  <a:cubicBezTo>
                    <a:pt x="2343149" y="1639253"/>
                    <a:pt x="2314574" y="1647825"/>
                    <a:pt x="2306954" y="1655921"/>
                  </a:cubicBezTo>
                  <a:cubicBezTo>
                    <a:pt x="2321718" y="1653540"/>
                    <a:pt x="2351245" y="1624965"/>
                    <a:pt x="2355531" y="1632109"/>
                  </a:cubicBezTo>
                  <a:cubicBezTo>
                    <a:pt x="2309811" y="1656874"/>
                    <a:pt x="2258376" y="1696879"/>
                    <a:pt x="2204084" y="1717834"/>
                  </a:cubicBezTo>
                  <a:cubicBezTo>
                    <a:pt x="2210275" y="1711167"/>
                    <a:pt x="2217419" y="1714024"/>
                    <a:pt x="2230754" y="1705451"/>
                  </a:cubicBezTo>
                  <a:close/>
                  <a:moveTo>
                    <a:pt x="2345054" y="1694021"/>
                  </a:moveTo>
                  <a:cubicBezTo>
                    <a:pt x="2357913" y="1686878"/>
                    <a:pt x="2338386" y="1703070"/>
                    <a:pt x="2351245" y="1696403"/>
                  </a:cubicBezTo>
                  <a:cubicBezTo>
                    <a:pt x="2349816" y="1701641"/>
                    <a:pt x="2338863" y="1703070"/>
                    <a:pt x="2336005" y="1703546"/>
                  </a:cubicBezTo>
                  <a:cubicBezTo>
                    <a:pt x="2333148" y="1701641"/>
                    <a:pt x="2345530" y="1696403"/>
                    <a:pt x="2344578" y="1694021"/>
                  </a:cubicBezTo>
                  <a:close/>
                  <a:moveTo>
                    <a:pt x="2333148" y="1706404"/>
                  </a:moveTo>
                  <a:cubicBezTo>
                    <a:pt x="2308383" y="1724025"/>
                    <a:pt x="2246946" y="1757362"/>
                    <a:pt x="2258376" y="1743552"/>
                  </a:cubicBezTo>
                  <a:cubicBezTo>
                    <a:pt x="2279331" y="1737836"/>
                    <a:pt x="2300763" y="1718786"/>
                    <a:pt x="2333148" y="1706404"/>
                  </a:cubicBezTo>
                  <a:close/>
                  <a:moveTo>
                    <a:pt x="2217895" y="1656398"/>
                  </a:moveTo>
                  <a:cubicBezTo>
                    <a:pt x="2223610" y="1653540"/>
                    <a:pt x="2215990" y="1660208"/>
                    <a:pt x="2222658" y="1656398"/>
                  </a:cubicBezTo>
                  <a:cubicBezTo>
                    <a:pt x="2218371" y="1665447"/>
                    <a:pt x="2192178" y="1674019"/>
                    <a:pt x="2179319" y="1681163"/>
                  </a:cubicBezTo>
                  <a:cubicBezTo>
                    <a:pt x="2180272" y="1673066"/>
                    <a:pt x="2212180" y="1663542"/>
                    <a:pt x="2217419" y="1656398"/>
                  </a:cubicBezTo>
                  <a:close/>
                  <a:moveTo>
                    <a:pt x="2181700" y="1676876"/>
                  </a:moveTo>
                  <a:lnTo>
                    <a:pt x="2163603" y="1687354"/>
                  </a:lnTo>
                  <a:cubicBezTo>
                    <a:pt x="2163603" y="1687354"/>
                    <a:pt x="2166936" y="1683068"/>
                    <a:pt x="2162174" y="1685449"/>
                  </a:cubicBezTo>
                  <a:cubicBezTo>
                    <a:pt x="2162174" y="1683544"/>
                    <a:pt x="2172652" y="1678781"/>
                    <a:pt x="2171699" y="1676876"/>
                  </a:cubicBezTo>
                  <a:cubicBezTo>
                    <a:pt x="2178366" y="1673543"/>
                    <a:pt x="2181224" y="1674019"/>
                    <a:pt x="2181700" y="1676876"/>
                  </a:cubicBezTo>
                  <a:close/>
                  <a:moveTo>
                    <a:pt x="2250280" y="1753553"/>
                  </a:moveTo>
                  <a:cubicBezTo>
                    <a:pt x="2228373" y="1769745"/>
                    <a:pt x="2173604" y="1797368"/>
                    <a:pt x="2133123" y="1824038"/>
                  </a:cubicBezTo>
                  <a:cubicBezTo>
                    <a:pt x="2152649" y="1801178"/>
                    <a:pt x="2197893" y="1783556"/>
                    <a:pt x="2234564" y="1759744"/>
                  </a:cubicBezTo>
                  <a:cubicBezTo>
                    <a:pt x="2233135" y="1764983"/>
                    <a:pt x="2243613" y="1756886"/>
                    <a:pt x="2250280" y="1753553"/>
                  </a:cubicBezTo>
                  <a:close/>
                  <a:moveTo>
                    <a:pt x="2068829" y="1731645"/>
                  </a:moveTo>
                  <a:cubicBezTo>
                    <a:pt x="2059304" y="1734503"/>
                    <a:pt x="2039301" y="1751171"/>
                    <a:pt x="2030729" y="1749266"/>
                  </a:cubicBezTo>
                  <a:cubicBezTo>
                    <a:pt x="2023585" y="1754505"/>
                    <a:pt x="2020252" y="1759267"/>
                    <a:pt x="2006917" y="1765935"/>
                  </a:cubicBezTo>
                  <a:cubicBezTo>
                    <a:pt x="2003583" y="1764983"/>
                    <a:pt x="1994534" y="1768316"/>
                    <a:pt x="1999773" y="1762601"/>
                  </a:cubicBezTo>
                  <a:cubicBezTo>
                    <a:pt x="2007869" y="1757362"/>
                    <a:pt x="2005964" y="1763554"/>
                    <a:pt x="2012632" y="1759744"/>
                  </a:cubicBezTo>
                  <a:cubicBezTo>
                    <a:pt x="2020728" y="1754505"/>
                    <a:pt x="2019299" y="1752124"/>
                    <a:pt x="2010726" y="1756410"/>
                  </a:cubicBezTo>
                  <a:cubicBezTo>
                    <a:pt x="2045969" y="1733550"/>
                    <a:pt x="2063590" y="1723073"/>
                    <a:pt x="2096928" y="1706880"/>
                  </a:cubicBezTo>
                  <a:cubicBezTo>
                    <a:pt x="2089308" y="1712595"/>
                    <a:pt x="2083116" y="1721168"/>
                    <a:pt x="2073115" y="1723549"/>
                  </a:cubicBezTo>
                  <a:cubicBezTo>
                    <a:pt x="2076925" y="1730216"/>
                    <a:pt x="2091689" y="1716881"/>
                    <a:pt x="2098833" y="1710214"/>
                  </a:cubicBezTo>
                  <a:cubicBezTo>
                    <a:pt x="2100738" y="1711167"/>
                    <a:pt x="2115025" y="1706404"/>
                    <a:pt x="2108834" y="1710214"/>
                  </a:cubicBezTo>
                  <a:cubicBezTo>
                    <a:pt x="2111691" y="1713072"/>
                    <a:pt x="2091213" y="1720691"/>
                    <a:pt x="2081211" y="1728788"/>
                  </a:cubicBezTo>
                  <a:cubicBezTo>
                    <a:pt x="2093118" y="1726406"/>
                    <a:pt x="2122169" y="1704499"/>
                    <a:pt x="2128836" y="1703070"/>
                  </a:cubicBezTo>
                  <a:cubicBezTo>
                    <a:pt x="2125027" y="1701641"/>
                    <a:pt x="2117883" y="1701641"/>
                    <a:pt x="2132647" y="1693545"/>
                  </a:cubicBezTo>
                  <a:cubicBezTo>
                    <a:pt x="2135028" y="1702118"/>
                    <a:pt x="2154078" y="1693545"/>
                    <a:pt x="2174556" y="1682591"/>
                  </a:cubicBezTo>
                  <a:cubicBezTo>
                    <a:pt x="2172175" y="1684973"/>
                    <a:pt x="2172175" y="1687354"/>
                    <a:pt x="2173604" y="1688783"/>
                  </a:cubicBezTo>
                  <a:cubicBezTo>
                    <a:pt x="2132170" y="1707356"/>
                    <a:pt x="2055970" y="1761173"/>
                    <a:pt x="2001678" y="1789271"/>
                  </a:cubicBezTo>
                  <a:cubicBezTo>
                    <a:pt x="1999773" y="1787843"/>
                    <a:pt x="2004535" y="1784509"/>
                    <a:pt x="2002630" y="1783080"/>
                  </a:cubicBezTo>
                  <a:cubicBezTo>
                    <a:pt x="1991676" y="1790224"/>
                    <a:pt x="1992629" y="1794510"/>
                    <a:pt x="1980247" y="1801654"/>
                  </a:cubicBezTo>
                  <a:lnTo>
                    <a:pt x="1977389" y="1797368"/>
                  </a:lnTo>
                  <a:cubicBezTo>
                    <a:pt x="1970721" y="1800701"/>
                    <a:pt x="1970721" y="1803083"/>
                    <a:pt x="1963578" y="1806892"/>
                  </a:cubicBezTo>
                  <a:cubicBezTo>
                    <a:pt x="1955958" y="1812131"/>
                    <a:pt x="1968816" y="1805940"/>
                    <a:pt x="1962149" y="1812131"/>
                  </a:cubicBezTo>
                  <a:lnTo>
                    <a:pt x="1944051" y="1822609"/>
                  </a:lnTo>
                  <a:cubicBezTo>
                    <a:pt x="1944051" y="1822609"/>
                    <a:pt x="1942147" y="1821180"/>
                    <a:pt x="1939289" y="1822609"/>
                  </a:cubicBezTo>
                  <a:cubicBezTo>
                    <a:pt x="1944528" y="1816418"/>
                    <a:pt x="1945480" y="1811179"/>
                    <a:pt x="1961196" y="1802606"/>
                  </a:cubicBezTo>
                  <a:cubicBezTo>
                    <a:pt x="1957863" y="1803083"/>
                    <a:pt x="1955958" y="1802606"/>
                    <a:pt x="1955005" y="1800225"/>
                  </a:cubicBezTo>
                  <a:cubicBezTo>
                    <a:pt x="1964530" y="1797368"/>
                    <a:pt x="1974055" y="1786414"/>
                    <a:pt x="1984533" y="1784509"/>
                  </a:cubicBezTo>
                  <a:cubicBezTo>
                    <a:pt x="1988819" y="1781175"/>
                    <a:pt x="1989772" y="1778318"/>
                    <a:pt x="1988819" y="1775937"/>
                  </a:cubicBezTo>
                  <a:cubicBezTo>
                    <a:pt x="2019299" y="1760220"/>
                    <a:pt x="2036920" y="1750695"/>
                    <a:pt x="2068829" y="1731645"/>
                  </a:cubicBezTo>
                  <a:close/>
                  <a:moveTo>
                    <a:pt x="2120264" y="1843088"/>
                  </a:moveTo>
                  <a:cubicBezTo>
                    <a:pt x="2115025" y="1841659"/>
                    <a:pt x="2124074" y="1836420"/>
                    <a:pt x="2124074" y="1833563"/>
                  </a:cubicBezTo>
                  <a:cubicBezTo>
                    <a:pt x="2145029" y="1823085"/>
                    <a:pt x="2149792" y="1819751"/>
                    <a:pt x="2171699" y="1807845"/>
                  </a:cubicBezTo>
                  <a:cubicBezTo>
                    <a:pt x="2148363" y="1814513"/>
                    <a:pt x="2214561" y="1778318"/>
                    <a:pt x="2222181" y="1778794"/>
                  </a:cubicBezTo>
                  <a:cubicBezTo>
                    <a:pt x="2190749" y="1803083"/>
                    <a:pt x="2141219" y="1824038"/>
                    <a:pt x="2120740" y="1843088"/>
                  </a:cubicBezTo>
                  <a:close/>
                  <a:moveTo>
                    <a:pt x="2137409" y="1838802"/>
                  </a:moveTo>
                  <a:cubicBezTo>
                    <a:pt x="2137885" y="1841659"/>
                    <a:pt x="2122169" y="1848326"/>
                    <a:pt x="2119311" y="1849279"/>
                  </a:cubicBezTo>
                  <a:cubicBezTo>
                    <a:pt x="2119311" y="1844040"/>
                    <a:pt x="2131218" y="1840706"/>
                    <a:pt x="2137409" y="1838802"/>
                  </a:cubicBezTo>
                  <a:close/>
                  <a:moveTo>
                    <a:pt x="2109787" y="1841659"/>
                  </a:moveTo>
                  <a:cubicBezTo>
                    <a:pt x="2114549" y="1844040"/>
                    <a:pt x="2106929" y="1849755"/>
                    <a:pt x="2094547" y="1856423"/>
                  </a:cubicBezTo>
                  <a:cubicBezTo>
                    <a:pt x="2090260" y="1854994"/>
                    <a:pt x="2100262" y="1850231"/>
                    <a:pt x="2098833" y="1847850"/>
                  </a:cubicBezTo>
                  <a:cubicBezTo>
                    <a:pt x="2068353" y="1861185"/>
                    <a:pt x="2040730" y="1881188"/>
                    <a:pt x="2025966" y="1879759"/>
                  </a:cubicBezTo>
                  <a:cubicBezTo>
                    <a:pt x="2052160" y="1866900"/>
                    <a:pt x="2060257" y="1858804"/>
                    <a:pt x="2077878" y="1845469"/>
                  </a:cubicBezTo>
                  <a:cubicBezTo>
                    <a:pt x="2083116" y="1843564"/>
                    <a:pt x="2086926" y="1844516"/>
                    <a:pt x="2094070" y="1840230"/>
                  </a:cubicBezTo>
                  <a:cubicBezTo>
                    <a:pt x="2090260" y="1845945"/>
                    <a:pt x="2086450" y="1846898"/>
                    <a:pt x="2076925" y="1851660"/>
                  </a:cubicBezTo>
                  <a:cubicBezTo>
                    <a:pt x="2082640" y="1854042"/>
                    <a:pt x="2093594" y="1850231"/>
                    <a:pt x="2109787" y="1841659"/>
                  </a:cubicBezTo>
                  <a:close/>
                  <a:moveTo>
                    <a:pt x="1995487" y="1908810"/>
                  </a:moveTo>
                  <a:cubicBezTo>
                    <a:pt x="1994058" y="1913096"/>
                    <a:pt x="1974055" y="1922621"/>
                    <a:pt x="1975960" y="1916906"/>
                  </a:cubicBezTo>
                  <a:cubicBezTo>
                    <a:pt x="1978818" y="1914049"/>
                    <a:pt x="1983580" y="1911191"/>
                    <a:pt x="1989772" y="1907381"/>
                  </a:cubicBezTo>
                  <a:cubicBezTo>
                    <a:pt x="1990248" y="1909286"/>
                    <a:pt x="1991200" y="1910715"/>
                    <a:pt x="1995487" y="1908334"/>
                  </a:cubicBezTo>
                  <a:close/>
                  <a:moveTo>
                    <a:pt x="1561147" y="1399699"/>
                  </a:moveTo>
                  <a:cubicBezTo>
                    <a:pt x="1554955" y="1409224"/>
                    <a:pt x="1542097" y="1409224"/>
                    <a:pt x="1528285" y="1417320"/>
                  </a:cubicBezTo>
                  <a:cubicBezTo>
                    <a:pt x="1524952" y="1415415"/>
                    <a:pt x="1548288" y="1406843"/>
                    <a:pt x="1544954" y="1404938"/>
                  </a:cubicBezTo>
                  <a:cubicBezTo>
                    <a:pt x="1554003" y="1399223"/>
                    <a:pt x="1550193" y="1407319"/>
                    <a:pt x="1561147" y="1399699"/>
                  </a:cubicBezTo>
                  <a:close/>
                  <a:moveTo>
                    <a:pt x="1453991" y="1478756"/>
                  </a:moveTo>
                  <a:cubicBezTo>
                    <a:pt x="1434464" y="1492091"/>
                    <a:pt x="1411604" y="1499711"/>
                    <a:pt x="1393983" y="1516380"/>
                  </a:cubicBezTo>
                  <a:cubicBezTo>
                    <a:pt x="1381601" y="1524000"/>
                    <a:pt x="1383506" y="1515428"/>
                    <a:pt x="1369694" y="1524476"/>
                  </a:cubicBezTo>
                  <a:cubicBezTo>
                    <a:pt x="1364932" y="1524476"/>
                    <a:pt x="1378267" y="1514475"/>
                    <a:pt x="1366837" y="1520190"/>
                  </a:cubicBezTo>
                  <a:cubicBezTo>
                    <a:pt x="1383029" y="1506855"/>
                    <a:pt x="1395412" y="1500188"/>
                    <a:pt x="1414938" y="1487805"/>
                  </a:cubicBezTo>
                  <a:cubicBezTo>
                    <a:pt x="1420653" y="1486376"/>
                    <a:pt x="1422082" y="1489234"/>
                    <a:pt x="1418272" y="1493044"/>
                  </a:cubicBezTo>
                  <a:cubicBezTo>
                    <a:pt x="1430178" y="1487805"/>
                    <a:pt x="1444466" y="1480661"/>
                    <a:pt x="1453514" y="1478756"/>
                  </a:cubicBezTo>
                  <a:close/>
                  <a:moveTo>
                    <a:pt x="1720690" y="2032635"/>
                  </a:moveTo>
                  <a:cubicBezTo>
                    <a:pt x="1721643" y="2035016"/>
                    <a:pt x="1705927" y="2041684"/>
                    <a:pt x="1699735" y="2045970"/>
                  </a:cubicBezTo>
                  <a:cubicBezTo>
                    <a:pt x="1697830" y="2043112"/>
                    <a:pt x="1714975" y="2033588"/>
                    <a:pt x="1720690" y="2032635"/>
                  </a:cubicBezTo>
                  <a:close/>
                  <a:moveTo>
                    <a:pt x="1719262" y="2061210"/>
                  </a:moveTo>
                  <a:cubicBezTo>
                    <a:pt x="1719262" y="2064544"/>
                    <a:pt x="1701640" y="2071688"/>
                    <a:pt x="1694973" y="2076927"/>
                  </a:cubicBezTo>
                  <a:cubicBezTo>
                    <a:pt x="1692592" y="2069783"/>
                    <a:pt x="1706403" y="2070259"/>
                    <a:pt x="1719262" y="2061210"/>
                  </a:cubicBezTo>
                  <a:close/>
                  <a:moveTo>
                    <a:pt x="1574482" y="2127409"/>
                  </a:moveTo>
                  <a:cubicBezTo>
                    <a:pt x="1586388" y="2123123"/>
                    <a:pt x="1568767" y="2135981"/>
                    <a:pt x="1558766" y="2141220"/>
                  </a:cubicBezTo>
                  <a:cubicBezTo>
                    <a:pt x="1552098" y="2137887"/>
                    <a:pt x="1575434" y="2129314"/>
                    <a:pt x="1574482" y="2127409"/>
                  </a:cubicBezTo>
                  <a:close/>
                  <a:moveTo>
                    <a:pt x="1163478" y="1725454"/>
                  </a:moveTo>
                  <a:cubicBezTo>
                    <a:pt x="1153001" y="1733550"/>
                    <a:pt x="1136332" y="1743075"/>
                    <a:pt x="1145381" y="1743075"/>
                  </a:cubicBezTo>
                  <a:cubicBezTo>
                    <a:pt x="1119187" y="1759744"/>
                    <a:pt x="1101090" y="1752600"/>
                    <a:pt x="1120616" y="1735455"/>
                  </a:cubicBezTo>
                  <a:cubicBezTo>
                    <a:pt x="1136808" y="1730216"/>
                    <a:pt x="1158716" y="1718310"/>
                    <a:pt x="1163478" y="1725454"/>
                  </a:cubicBezTo>
                  <a:close/>
                  <a:moveTo>
                    <a:pt x="1258728" y="2157413"/>
                  </a:moveTo>
                  <a:cubicBezTo>
                    <a:pt x="1262538" y="2159794"/>
                    <a:pt x="1253489" y="2165033"/>
                    <a:pt x="1243012" y="2171224"/>
                  </a:cubicBezTo>
                  <a:cubicBezTo>
                    <a:pt x="1242059" y="2168843"/>
                    <a:pt x="1237297" y="2171224"/>
                    <a:pt x="1236821" y="2168843"/>
                  </a:cubicBezTo>
                  <a:cubicBezTo>
                    <a:pt x="1245393" y="2163604"/>
                    <a:pt x="1253966" y="2158841"/>
                    <a:pt x="1259204" y="2157413"/>
                  </a:cubicBezTo>
                  <a:close/>
                  <a:moveTo>
                    <a:pt x="799147" y="1949767"/>
                  </a:moveTo>
                  <a:cubicBezTo>
                    <a:pt x="805338" y="1953101"/>
                    <a:pt x="788193" y="1962150"/>
                    <a:pt x="781526" y="1968818"/>
                  </a:cubicBezTo>
                  <a:cubicBezTo>
                    <a:pt x="785336" y="1978343"/>
                    <a:pt x="800576" y="1972151"/>
                    <a:pt x="788193" y="1986915"/>
                  </a:cubicBezTo>
                  <a:cubicBezTo>
                    <a:pt x="774858" y="1995487"/>
                    <a:pt x="770096" y="1994535"/>
                    <a:pt x="761047" y="1998345"/>
                  </a:cubicBezTo>
                  <a:cubicBezTo>
                    <a:pt x="751998" y="1991201"/>
                    <a:pt x="753427" y="1990249"/>
                    <a:pt x="757237" y="1977390"/>
                  </a:cubicBezTo>
                  <a:cubicBezTo>
                    <a:pt x="766286" y="1970723"/>
                    <a:pt x="785812" y="1961674"/>
                    <a:pt x="779621" y="1958340"/>
                  </a:cubicBezTo>
                  <a:cubicBezTo>
                    <a:pt x="784860" y="1956911"/>
                    <a:pt x="793432" y="1951673"/>
                    <a:pt x="799147" y="1950244"/>
                  </a:cubicBezTo>
                  <a:close/>
                  <a:moveTo>
                    <a:pt x="909161" y="2174081"/>
                  </a:moveTo>
                  <a:cubicBezTo>
                    <a:pt x="909161" y="2177415"/>
                    <a:pt x="890587" y="2185988"/>
                    <a:pt x="887730" y="2186464"/>
                  </a:cubicBezTo>
                  <a:cubicBezTo>
                    <a:pt x="889158" y="2183606"/>
                    <a:pt x="893921" y="2180273"/>
                    <a:pt x="900588" y="2175986"/>
                  </a:cubicBezTo>
                  <a:cubicBezTo>
                    <a:pt x="900588" y="2178368"/>
                    <a:pt x="904874" y="2175986"/>
                    <a:pt x="909161" y="2174081"/>
                  </a:cubicBezTo>
                  <a:close/>
                  <a:moveTo>
                    <a:pt x="739140" y="2002155"/>
                  </a:moveTo>
                  <a:cubicBezTo>
                    <a:pt x="732948" y="2005965"/>
                    <a:pt x="730567" y="2005489"/>
                    <a:pt x="723900" y="2009299"/>
                  </a:cubicBezTo>
                  <a:cubicBezTo>
                    <a:pt x="719137" y="2007870"/>
                    <a:pt x="727233" y="2003584"/>
                    <a:pt x="723900" y="2002155"/>
                  </a:cubicBezTo>
                  <a:cubicBezTo>
                    <a:pt x="729615" y="2001203"/>
                    <a:pt x="737711" y="1997869"/>
                    <a:pt x="738663" y="2002155"/>
                  </a:cubicBezTo>
                  <a:close/>
                  <a:moveTo>
                    <a:pt x="948213" y="2356485"/>
                  </a:moveTo>
                  <a:cubicBezTo>
                    <a:pt x="953452" y="2358866"/>
                    <a:pt x="922496" y="2375059"/>
                    <a:pt x="925830" y="2367915"/>
                  </a:cubicBezTo>
                  <a:cubicBezTo>
                    <a:pt x="931545" y="2361248"/>
                    <a:pt x="940117" y="2359819"/>
                    <a:pt x="948213" y="2356485"/>
                  </a:cubicBezTo>
                  <a:close/>
                  <a:moveTo>
                    <a:pt x="790098" y="2425065"/>
                  </a:moveTo>
                  <a:lnTo>
                    <a:pt x="782955" y="2429351"/>
                  </a:lnTo>
                  <a:cubicBezTo>
                    <a:pt x="781526" y="2425542"/>
                    <a:pt x="771048" y="2429351"/>
                    <a:pt x="786765" y="2419826"/>
                  </a:cubicBezTo>
                  <a:cubicBezTo>
                    <a:pt x="786765" y="2424589"/>
                    <a:pt x="795813" y="2419350"/>
                    <a:pt x="790098" y="2425065"/>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1"/>
            <p:cNvSpPr/>
            <p:nvPr/>
          </p:nvSpPr>
          <p:spPr>
            <a:xfrm>
              <a:off x="1441216" y="1665246"/>
              <a:ext cx="3574614" cy="3511034"/>
            </a:xfrm>
            <a:custGeom>
              <a:avLst/>
              <a:gdLst/>
              <a:ahLst/>
              <a:cxnLst/>
              <a:rect l="l" t="t" r="r" b="b"/>
              <a:pathLst>
                <a:path w="4293561" h="4217194" extrusionOk="0">
                  <a:moveTo>
                    <a:pt x="2614305" y="4211003"/>
                  </a:moveTo>
                  <a:lnTo>
                    <a:pt x="2613829" y="4211479"/>
                  </a:lnTo>
                  <a:lnTo>
                    <a:pt x="2615734" y="4214337"/>
                  </a:lnTo>
                  <a:cubicBezTo>
                    <a:pt x="2600970" y="4217670"/>
                    <a:pt x="2596208" y="4216242"/>
                    <a:pt x="2585730" y="4217194"/>
                  </a:cubicBezTo>
                  <a:cubicBezTo>
                    <a:pt x="2586683" y="4213384"/>
                    <a:pt x="2603351" y="4212432"/>
                    <a:pt x="2614305" y="4211003"/>
                  </a:cubicBezTo>
                  <a:close/>
                  <a:moveTo>
                    <a:pt x="2313315" y="4152901"/>
                  </a:moveTo>
                  <a:lnTo>
                    <a:pt x="2313791" y="4153377"/>
                  </a:lnTo>
                  <a:cubicBezTo>
                    <a:pt x="2323792" y="4151948"/>
                    <a:pt x="2321411" y="4154806"/>
                    <a:pt x="2328555" y="4154330"/>
                  </a:cubicBezTo>
                  <a:cubicBezTo>
                    <a:pt x="2324269" y="4154806"/>
                    <a:pt x="2302838" y="4158616"/>
                    <a:pt x="2299980" y="4155282"/>
                  </a:cubicBezTo>
                  <a:cubicBezTo>
                    <a:pt x="2303790" y="4155282"/>
                    <a:pt x="2305219" y="4156235"/>
                    <a:pt x="2309505" y="4155282"/>
                  </a:cubicBezTo>
                  <a:cubicBezTo>
                    <a:pt x="2313791" y="4155282"/>
                    <a:pt x="2312839" y="4153853"/>
                    <a:pt x="2313315" y="4152901"/>
                  </a:cubicBezTo>
                  <a:close/>
                  <a:moveTo>
                    <a:pt x="2008515" y="4065270"/>
                  </a:moveTo>
                  <a:cubicBezTo>
                    <a:pt x="2025660" y="4065270"/>
                    <a:pt x="2030899" y="4068128"/>
                    <a:pt x="2048996" y="4067651"/>
                  </a:cubicBezTo>
                  <a:cubicBezTo>
                    <a:pt x="2048996" y="4067651"/>
                    <a:pt x="2010896" y="4067651"/>
                    <a:pt x="2022802" y="4070033"/>
                  </a:cubicBezTo>
                  <a:cubicBezTo>
                    <a:pt x="2009467" y="4071938"/>
                    <a:pt x="2011849" y="4068128"/>
                    <a:pt x="2008515" y="4065270"/>
                  </a:cubicBezTo>
                  <a:close/>
                  <a:moveTo>
                    <a:pt x="1952787" y="4057763"/>
                  </a:moveTo>
                  <a:cubicBezTo>
                    <a:pt x="1965891" y="4058633"/>
                    <a:pt x="1994466" y="4065866"/>
                    <a:pt x="2003753" y="4064794"/>
                  </a:cubicBezTo>
                  <a:cubicBezTo>
                    <a:pt x="2007563" y="4068128"/>
                    <a:pt x="1995181" y="4066223"/>
                    <a:pt x="1995657" y="4068128"/>
                  </a:cubicBezTo>
                  <a:cubicBezTo>
                    <a:pt x="1980893" y="4063366"/>
                    <a:pt x="1971368" y="4063842"/>
                    <a:pt x="1946127" y="4059556"/>
                  </a:cubicBezTo>
                  <a:cubicBezTo>
                    <a:pt x="1945770" y="4057889"/>
                    <a:pt x="1948419" y="4057472"/>
                    <a:pt x="1952787" y="4057763"/>
                  </a:cubicBezTo>
                  <a:close/>
                  <a:moveTo>
                    <a:pt x="1461780" y="4043839"/>
                  </a:moveTo>
                  <a:cubicBezTo>
                    <a:pt x="1480354" y="4051459"/>
                    <a:pt x="1481783" y="4051459"/>
                    <a:pt x="1506548" y="4060508"/>
                  </a:cubicBezTo>
                  <a:cubicBezTo>
                    <a:pt x="1518454" y="4065746"/>
                    <a:pt x="1456542" y="4046220"/>
                    <a:pt x="1461780" y="4043839"/>
                  </a:cubicBezTo>
                  <a:close/>
                  <a:moveTo>
                    <a:pt x="1155552" y="4040029"/>
                  </a:moveTo>
                  <a:cubicBezTo>
                    <a:pt x="1170792" y="4049078"/>
                    <a:pt x="1223656" y="4071938"/>
                    <a:pt x="1232228" y="4080987"/>
                  </a:cubicBezTo>
                  <a:cubicBezTo>
                    <a:pt x="1216036" y="4071938"/>
                    <a:pt x="1186032" y="4058603"/>
                    <a:pt x="1155552" y="4040029"/>
                  </a:cubicBezTo>
                  <a:close/>
                  <a:moveTo>
                    <a:pt x="2043281" y="3998595"/>
                  </a:moveTo>
                  <a:cubicBezTo>
                    <a:pt x="2050425" y="3996214"/>
                    <a:pt x="2060902" y="4002882"/>
                    <a:pt x="2058045" y="4006692"/>
                  </a:cubicBezTo>
                  <a:cubicBezTo>
                    <a:pt x="2038042" y="4005263"/>
                    <a:pt x="2064236" y="4000024"/>
                    <a:pt x="2043281" y="3998595"/>
                  </a:cubicBezTo>
                  <a:close/>
                  <a:moveTo>
                    <a:pt x="2200444" y="3992881"/>
                  </a:moveTo>
                  <a:cubicBezTo>
                    <a:pt x="2201396" y="3996691"/>
                    <a:pt x="2189490" y="3996691"/>
                    <a:pt x="2175679" y="3996691"/>
                  </a:cubicBezTo>
                  <a:cubicBezTo>
                    <a:pt x="2177584" y="3991929"/>
                    <a:pt x="2187109" y="3995262"/>
                    <a:pt x="2200444" y="3992881"/>
                  </a:cubicBezTo>
                  <a:close/>
                  <a:moveTo>
                    <a:pt x="1914694" y="3989070"/>
                  </a:moveTo>
                  <a:cubicBezTo>
                    <a:pt x="1922790" y="3990499"/>
                    <a:pt x="1922790" y="3993356"/>
                    <a:pt x="1936602" y="3994309"/>
                  </a:cubicBezTo>
                  <a:cubicBezTo>
                    <a:pt x="1931363" y="3995261"/>
                    <a:pt x="1921838" y="3994309"/>
                    <a:pt x="1910884" y="3992880"/>
                  </a:cubicBezTo>
                  <a:cubicBezTo>
                    <a:pt x="1914218" y="3992404"/>
                    <a:pt x="1915170" y="3990975"/>
                    <a:pt x="1914694" y="3989070"/>
                  </a:cubicBezTo>
                  <a:close/>
                  <a:moveTo>
                    <a:pt x="1840284" y="3982394"/>
                  </a:moveTo>
                  <a:lnTo>
                    <a:pt x="1841351" y="3982403"/>
                  </a:lnTo>
                  <a:lnTo>
                    <a:pt x="1841351" y="3982879"/>
                  </a:lnTo>
                  <a:close/>
                  <a:moveTo>
                    <a:pt x="2518103" y="3980974"/>
                  </a:moveTo>
                  <a:cubicBezTo>
                    <a:pt x="2507625" y="3986213"/>
                    <a:pt x="2490480" y="3983831"/>
                    <a:pt x="2474764" y="3987165"/>
                  </a:cubicBezTo>
                  <a:cubicBezTo>
                    <a:pt x="2483812" y="3982879"/>
                    <a:pt x="2504768" y="3983355"/>
                    <a:pt x="2518103" y="3980974"/>
                  </a:cubicBezTo>
                  <a:close/>
                  <a:moveTo>
                    <a:pt x="1358911" y="3978593"/>
                  </a:moveTo>
                  <a:cubicBezTo>
                    <a:pt x="1376056" y="3987166"/>
                    <a:pt x="1388915" y="3993833"/>
                    <a:pt x="1405583" y="4002406"/>
                  </a:cubicBezTo>
                  <a:cubicBezTo>
                    <a:pt x="1406536" y="4006216"/>
                    <a:pt x="1361292" y="3982879"/>
                    <a:pt x="1358911" y="3978593"/>
                  </a:cubicBezTo>
                  <a:close/>
                  <a:moveTo>
                    <a:pt x="1877261" y="3975910"/>
                  </a:moveTo>
                  <a:lnTo>
                    <a:pt x="1891834" y="3979069"/>
                  </a:lnTo>
                  <a:cubicBezTo>
                    <a:pt x="1888500" y="3977879"/>
                    <a:pt x="1882428" y="3977045"/>
                    <a:pt x="1877487" y="3976033"/>
                  </a:cubicBezTo>
                  <a:close/>
                  <a:moveTo>
                    <a:pt x="2172940" y="3974426"/>
                  </a:moveTo>
                  <a:cubicBezTo>
                    <a:pt x="2179012" y="3975021"/>
                    <a:pt x="2185679" y="3976212"/>
                    <a:pt x="2191871" y="3976688"/>
                  </a:cubicBezTo>
                  <a:cubicBezTo>
                    <a:pt x="2185204" y="3979545"/>
                    <a:pt x="2169011" y="3975259"/>
                    <a:pt x="2157581" y="3975735"/>
                  </a:cubicBezTo>
                  <a:cubicBezTo>
                    <a:pt x="2161391" y="3973830"/>
                    <a:pt x="2166868" y="3973830"/>
                    <a:pt x="2172940" y="3974426"/>
                  </a:cubicBezTo>
                  <a:close/>
                  <a:moveTo>
                    <a:pt x="1812806" y="3972491"/>
                  </a:moveTo>
                  <a:cubicBezTo>
                    <a:pt x="1816199" y="3972670"/>
                    <a:pt x="1833255" y="3976331"/>
                    <a:pt x="1831826" y="3973830"/>
                  </a:cubicBezTo>
                  <a:cubicBezTo>
                    <a:pt x="1841113" y="3977403"/>
                    <a:pt x="1834594" y="3978563"/>
                    <a:pt x="1836179" y="3980528"/>
                  </a:cubicBezTo>
                  <a:lnTo>
                    <a:pt x="1840284" y="3982394"/>
                  </a:lnTo>
                  <a:lnTo>
                    <a:pt x="1833508" y="3982336"/>
                  </a:lnTo>
                  <a:cubicBezTo>
                    <a:pt x="1828730" y="3980706"/>
                    <a:pt x="1830516" y="3975259"/>
                    <a:pt x="1815158" y="3973830"/>
                  </a:cubicBezTo>
                  <a:cubicBezTo>
                    <a:pt x="1812062" y="3972759"/>
                    <a:pt x="1811675" y="3972431"/>
                    <a:pt x="1812806" y="3972491"/>
                  </a:cubicBezTo>
                  <a:close/>
                  <a:moveTo>
                    <a:pt x="1950413" y="3971925"/>
                  </a:moveTo>
                  <a:cubicBezTo>
                    <a:pt x="1957081" y="3973354"/>
                    <a:pt x="1954699" y="3975735"/>
                    <a:pt x="1968035" y="3976211"/>
                  </a:cubicBezTo>
                  <a:lnTo>
                    <a:pt x="1967558" y="3976688"/>
                  </a:lnTo>
                  <a:cubicBezTo>
                    <a:pt x="1964225" y="3977640"/>
                    <a:pt x="1962320" y="3979069"/>
                    <a:pt x="1964225" y="3981450"/>
                  </a:cubicBezTo>
                  <a:cubicBezTo>
                    <a:pt x="1961367" y="3978116"/>
                    <a:pt x="1941841" y="3973354"/>
                    <a:pt x="1950413" y="3971925"/>
                  </a:cubicBezTo>
                  <a:close/>
                  <a:moveTo>
                    <a:pt x="2160439" y="3970497"/>
                  </a:moveTo>
                  <a:cubicBezTo>
                    <a:pt x="2174726" y="3969544"/>
                    <a:pt x="2188538" y="3971925"/>
                    <a:pt x="2199967" y="3973831"/>
                  </a:cubicBezTo>
                  <a:cubicBezTo>
                    <a:pt x="2211398" y="3974307"/>
                    <a:pt x="2219970" y="3975259"/>
                    <a:pt x="2225209" y="3972402"/>
                  </a:cubicBezTo>
                  <a:cubicBezTo>
                    <a:pt x="2236163" y="3973354"/>
                    <a:pt x="2257118" y="3970973"/>
                    <a:pt x="2256641" y="3975736"/>
                  </a:cubicBezTo>
                  <a:cubicBezTo>
                    <a:pt x="2228542" y="3974783"/>
                    <a:pt x="2221399" y="3976688"/>
                    <a:pt x="2197110" y="3979546"/>
                  </a:cubicBezTo>
                  <a:cubicBezTo>
                    <a:pt x="2210445" y="3973831"/>
                    <a:pt x="2165201" y="3975736"/>
                    <a:pt x="2160915" y="3970973"/>
                  </a:cubicBezTo>
                  <a:close/>
                  <a:moveTo>
                    <a:pt x="1924696" y="3970021"/>
                  </a:moveTo>
                  <a:cubicBezTo>
                    <a:pt x="1927077" y="3967163"/>
                    <a:pt x="1933745" y="3972402"/>
                    <a:pt x="1941841" y="3972402"/>
                  </a:cubicBezTo>
                  <a:cubicBezTo>
                    <a:pt x="1937078" y="3972879"/>
                    <a:pt x="1937555" y="3975736"/>
                    <a:pt x="1938507" y="3978593"/>
                  </a:cubicBezTo>
                  <a:cubicBezTo>
                    <a:pt x="1932792" y="3976689"/>
                    <a:pt x="1929458" y="3974307"/>
                    <a:pt x="1920886" y="3972879"/>
                  </a:cubicBezTo>
                  <a:cubicBezTo>
                    <a:pt x="1918505" y="3970974"/>
                    <a:pt x="1937078" y="3972879"/>
                    <a:pt x="1924696" y="3970021"/>
                  </a:cubicBezTo>
                  <a:close/>
                  <a:moveTo>
                    <a:pt x="2328480" y="3967878"/>
                  </a:moveTo>
                  <a:cubicBezTo>
                    <a:pt x="2331501" y="3968175"/>
                    <a:pt x="2333317" y="3969068"/>
                    <a:pt x="2333317" y="3970973"/>
                  </a:cubicBezTo>
                  <a:cubicBezTo>
                    <a:pt x="2314267" y="3969544"/>
                    <a:pt x="2293312" y="3975735"/>
                    <a:pt x="2285216" y="3970020"/>
                  </a:cubicBezTo>
                  <a:cubicBezTo>
                    <a:pt x="2299503" y="3971449"/>
                    <a:pt x="2319416" y="3966984"/>
                    <a:pt x="2328480" y="3967878"/>
                  </a:cubicBezTo>
                  <a:close/>
                  <a:moveTo>
                    <a:pt x="2450952" y="3965258"/>
                  </a:moveTo>
                  <a:cubicBezTo>
                    <a:pt x="2448094" y="3967639"/>
                    <a:pt x="2438569" y="3969544"/>
                    <a:pt x="2426663" y="3971449"/>
                  </a:cubicBezTo>
                  <a:cubicBezTo>
                    <a:pt x="2420948" y="3968592"/>
                    <a:pt x="2442855" y="3967163"/>
                    <a:pt x="2450952" y="3965258"/>
                  </a:cubicBezTo>
                  <a:close/>
                  <a:moveTo>
                    <a:pt x="2428559" y="3964785"/>
                  </a:moveTo>
                  <a:lnTo>
                    <a:pt x="2428746" y="3965258"/>
                  </a:lnTo>
                  <a:cubicBezTo>
                    <a:pt x="2425591" y="3966687"/>
                    <a:pt x="2419519" y="3968354"/>
                    <a:pt x="2412375" y="3969545"/>
                  </a:cubicBezTo>
                  <a:cubicBezTo>
                    <a:pt x="2412375" y="3969545"/>
                    <a:pt x="2414399" y="3968712"/>
                    <a:pt x="2417435" y="3967700"/>
                  </a:cubicBezTo>
                  <a:close/>
                  <a:moveTo>
                    <a:pt x="2428557" y="3964782"/>
                  </a:moveTo>
                  <a:lnTo>
                    <a:pt x="2428568" y="3964782"/>
                  </a:lnTo>
                  <a:lnTo>
                    <a:pt x="2428559" y="3964785"/>
                  </a:lnTo>
                  <a:close/>
                  <a:moveTo>
                    <a:pt x="1818492" y="3963353"/>
                  </a:moveTo>
                  <a:cubicBezTo>
                    <a:pt x="1830398" y="3966687"/>
                    <a:pt x="1837066" y="3968116"/>
                    <a:pt x="1836113" y="3971926"/>
                  </a:cubicBezTo>
                  <a:cubicBezTo>
                    <a:pt x="1824683" y="3970020"/>
                    <a:pt x="1823255" y="3966687"/>
                    <a:pt x="1818492" y="3963353"/>
                  </a:cubicBezTo>
                  <a:close/>
                  <a:moveTo>
                    <a:pt x="2103765" y="3961270"/>
                  </a:moveTo>
                  <a:cubicBezTo>
                    <a:pt x="2109719" y="3961210"/>
                    <a:pt x="2117100" y="3961925"/>
                    <a:pt x="2120434" y="3962877"/>
                  </a:cubicBezTo>
                  <a:cubicBezTo>
                    <a:pt x="2116624" y="3964306"/>
                    <a:pt x="2102813" y="3963353"/>
                    <a:pt x="2095669" y="3964306"/>
                  </a:cubicBezTo>
                  <a:cubicBezTo>
                    <a:pt x="2093288" y="3962163"/>
                    <a:pt x="2097812" y="3961329"/>
                    <a:pt x="2103765" y="3961270"/>
                  </a:cubicBezTo>
                  <a:close/>
                  <a:moveTo>
                    <a:pt x="2381992" y="3960027"/>
                  </a:moveTo>
                  <a:cubicBezTo>
                    <a:pt x="2388800" y="3961210"/>
                    <a:pt x="2379871" y="3966210"/>
                    <a:pt x="2392372" y="3964782"/>
                  </a:cubicBezTo>
                  <a:lnTo>
                    <a:pt x="2392372" y="3965258"/>
                  </a:lnTo>
                  <a:cubicBezTo>
                    <a:pt x="2392372" y="3965258"/>
                    <a:pt x="2382848" y="3967639"/>
                    <a:pt x="2385229" y="3969544"/>
                  </a:cubicBezTo>
                  <a:cubicBezTo>
                    <a:pt x="2373322" y="3970496"/>
                    <a:pt x="2352368" y="3968115"/>
                    <a:pt x="2346653" y="3971925"/>
                  </a:cubicBezTo>
                  <a:cubicBezTo>
                    <a:pt x="2334270" y="3971925"/>
                    <a:pt x="2344271" y="3967163"/>
                    <a:pt x="2349034" y="3966210"/>
                  </a:cubicBezTo>
                  <a:cubicBezTo>
                    <a:pt x="2362369" y="3964782"/>
                    <a:pt x="2364750" y="3967163"/>
                    <a:pt x="2379038" y="3965258"/>
                  </a:cubicBezTo>
                  <a:cubicBezTo>
                    <a:pt x="2380943" y="3961924"/>
                    <a:pt x="2366655" y="3963829"/>
                    <a:pt x="2368560" y="3960495"/>
                  </a:cubicBezTo>
                  <a:cubicBezTo>
                    <a:pt x="2375704" y="3959662"/>
                    <a:pt x="2379722" y="3959632"/>
                    <a:pt x="2381992" y="3960027"/>
                  </a:cubicBezTo>
                  <a:close/>
                  <a:moveTo>
                    <a:pt x="2434759" y="3958115"/>
                  </a:moveTo>
                  <a:cubicBezTo>
                    <a:pt x="2443808" y="3956210"/>
                    <a:pt x="2438093" y="3961448"/>
                    <a:pt x="2440951" y="3962401"/>
                  </a:cubicBezTo>
                  <a:cubicBezTo>
                    <a:pt x="2436188" y="3962401"/>
                    <a:pt x="2435712" y="3960972"/>
                    <a:pt x="2427615" y="3962401"/>
                  </a:cubicBezTo>
                  <a:lnTo>
                    <a:pt x="2428557" y="3964782"/>
                  </a:lnTo>
                  <a:lnTo>
                    <a:pt x="2417078" y="3964426"/>
                  </a:lnTo>
                  <a:cubicBezTo>
                    <a:pt x="2411185" y="3965259"/>
                    <a:pt x="2404041" y="3966688"/>
                    <a:pt x="2398088" y="3967640"/>
                  </a:cubicBezTo>
                  <a:cubicBezTo>
                    <a:pt x="2402374" y="3961925"/>
                    <a:pt x="2427139" y="3963830"/>
                    <a:pt x="2434759" y="3958115"/>
                  </a:cubicBezTo>
                  <a:close/>
                  <a:moveTo>
                    <a:pt x="1776581" y="3957638"/>
                  </a:moveTo>
                  <a:cubicBezTo>
                    <a:pt x="1795155" y="3963353"/>
                    <a:pt x="1798012" y="3962877"/>
                    <a:pt x="1818968" y="3968592"/>
                  </a:cubicBezTo>
                  <a:lnTo>
                    <a:pt x="1818968" y="3969068"/>
                  </a:lnTo>
                  <a:cubicBezTo>
                    <a:pt x="1815157" y="3972402"/>
                    <a:pt x="1785154" y="3962400"/>
                    <a:pt x="1768485" y="3959067"/>
                  </a:cubicBezTo>
                  <a:cubicBezTo>
                    <a:pt x="1771343" y="3958590"/>
                    <a:pt x="1778010" y="3960019"/>
                    <a:pt x="1776581" y="3957638"/>
                  </a:cubicBezTo>
                  <a:close/>
                  <a:moveTo>
                    <a:pt x="2245389" y="3957519"/>
                  </a:moveTo>
                  <a:cubicBezTo>
                    <a:pt x="2248902" y="3957639"/>
                    <a:pt x="2251402" y="3958115"/>
                    <a:pt x="2251402" y="3959543"/>
                  </a:cubicBezTo>
                  <a:cubicBezTo>
                    <a:pt x="2246640" y="3960019"/>
                    <a:pt x="2243782" y="3959543"/>
                    <a:pt x="2242830" y="3959067"/>
                  </a:cubicBezTo>
                  <a:cubicBezTo>
                    <a:pt x="2238544" y="3959067"/>
                    <a:pt x="2239972" y="3960496"/>
                    <a:pt x="2239020" y="3961448"/>
                  </a:cubicBezTo>
                  <a:cubicBezTo>
                    <a:pt x="2226637" y="3961448"/>
                    <a:pt x="2233781" y="3960019"/>
                    <a:pt x="2233305" y="3957638"/>
                  </a:cubicBezTo>
                  <a:cubicBezTo>
                    <a:pt x="2237353" y="3957638"/>
                    <a:pt x="2241877" y="3957400"/>
                    <a:pt x="2245389" y="3957519"/>
                  </a:cubicBezTo>
                  <a:close/>
                  <a:moveTo>
                    <a:pt x="3071982" y="3951447"/>
                  </a:moveTo>
                  <a:cubicBezTo>
                    <a:pt x="3074363" y="3958114"/>
                    <a:pt x="3012926" y="3980022"/>
                    <a:pt x="2989590" y="3994786"/>
                  </a:cubicBezTo>
                  <a:cubicBezTo>
                    <a:pt x="2981494" y="3997167"/>
                    <a:pt x="2967206" y="4001930"/>
                    <a:pt x="2960539" y="4002406"/>
                  </a:cubicBezTo>
                  <a:cubicBezTo>
                    <a:pt x="2885291" y="4033838"/>
                    <a:pt x="2793852" y="4070986"/>
                    <a:pt x="2726224" y="4075748"/>
                  </a:cubicBezTo>
                  <a:cubicBezTo>
                    <a:pt x="2714318" y="4081940"/>
                    <a:pt x="2706698" y="4082416"/>
                    <a:pt x="2686219" y="4087655"/>
                  </a:cubicBezTo>
                  <a:cubicBezTo>
                    <a:pt x="2687648" y="4082416"/>
                    <a:pt x="2741940" y="4068128"/>
                    <a:pt x="2735273" y="4072891"/>
                  </a:cubicBezTo>
                  <a:cubicBezTo>
                    <a:pt x="2761467" y="4066700"/>
                    <a:pt x="2740511" y="4069081"/>
                    <a:pt x="2756704" y="4064795"/>
                  </a:cubicBezTo>
                  <a:cubicBezTo>
                    <a:pt x="2774801" y="4059080"/>
                    <a:pt x="2754799" y="4068128"/>
                    <a:pt x="2768134" y="4066223"/>
                  </a:cubicBezTo>
                  <a:cubicBezTo>
                    <a:pt x="2774801" y="4060985"/>
                    <a:pt x="2771944" y="4062413"/>
                    <a:pt x="2788613" y="4057175"/>
                  </a:cubicBezTo>
                  <a:cubicBezTo>
                    <a:pt x="2789089" y="4059080"/>
                    <a:pt x="2787660" y="4060985"/>
                    <a:pt x="2781945" y="4063366"/>
                  </a:cubicBezTo>
                  <a:lnTo>
                    <a:pt x="2803537" y="4056977"/>
                  </a:lnTo>
                  <a:lnTo>
                    <a:pt x="2804329" y="4057175"/>
                  </a:lnTo>
                  <a:lnTo>
                    <a:pt x="2809404" y="4055281"/>
                  </a:lnTo>
                  <a:lnTo>
                    <a:pt x="2832428" y="4049078"/>
                  </a:lnTo>
                  <a:lnTo>
                    <a:pt x="2832428" y="4050031"/>
                  </a:lnTo>
                  <a:cubicBezTo>
                    <a:pt x="2840048" y="4045269"/>
                    <a:pt x="2836119" y="4045745"/>
                    <a:pt x="2828737" y="4048067"/>
                  </a:cubicBezTo>
                  <a:lnTo>
                    <a:pt x="2809404" y="4055281"/>
                  </a:lnTo>
                  <a:lnTo>
                    <a:pt x="2807901" y="4055686"/>
                  </a:lnTo>
                  <a:lnTo>
                    <a:pt x="2803537" y="4056977"/>
                  </a:lnTo>
                  <a:lnTo>
                    <a:pt x="2800281" y="4056163"/>
                  </a:lnTo>
                  <a:cubicBezTo>
                    <a:pt x="2799090" y="4056103"/>
                    <a:pt x="2798852" y="4055746"/>
                    <a:pt x="2801948" y="4053364"/>
                  </a:cubicBezTo>
                  <a:cubicBezTo>
                    <a:pt x="2808615" y="4053364"/>
                    <a:pt x="2835285" y="4042411"/>
                    <a:pt x="2841000" y="4038601"/>
                  </a:cubicBezTo>
                  <a:cubicBezTo>
                    <a:pt x="2849573" y="4035743"/>
                    <a:pt x="2860050" y="4031933"/>
                    <a:pt x="2860527" y="4034791"/>
                  </a:cubicBezTo>
                  <a:cubicBezTo>
                    <a:pt x="2843382" y="4039554"/>
                    <a:pt x="2853859" y="4038124"/>
                    <a:pt x="2839571" y="4043840"/>
                  </a:cubicBezTo>
                  <a:cubicBezTo>
                    <a:pt x="2847668" y="4043840"/>
                    <a:pt x="2872909" y="4027171"/>
                    <a:pt x="2881005" y="4031457"/>
                  </a:cubicBezTo>
                  <a:lnTo>
                    <a:pt x="2872247" y="4034548"/>
                  </a:lnTo>
                  <a:lnTo>
                    <a:pt x="2862908" y="4037172"/>
                  </a:lnTo>
                  <a:cubicBezTo>
                    <a:pt x="2866003" y="4036220"/>
                    <a:pt x="2868265" y="4035743"/>
                    <a:pt x="2870885" y="4035029"/>
                  </a:cubicBezTo>
                  <a:lnTo>
                    <a:pt x="2872247" y="4034548"/>
                  </a:lnTo>
                  <a:lnTo>
                    <a:pt x="2889816" y="4029612"/>
                  </a:lnTo>
                  <a:cubicBezTo>
                    <a:pt x="2900889" y="4025266"/>
                    <a:pt x="2913390" y="4019790"/>
                    <a:pt x="2925297" y="4015265"/>
                  </a:cubicBezTo>
                  <a:cubicBezTo>
                    <a:pt x="2977208" y="3998120"/>
                    <a:pt x="3037692" y="3970497"/>
                    <a:pt x="3071982" y="3951447"/>
                  </a:cubicBezTo>
                  <a:close/>
                  <a:moveTo>
                    <a:pt x="2471430" y="3949542"/>
                  </a:moveTo>
                  <a:cubicBezTo>
                    <a:pt x="2477621" y="3951447"/>
                    <a:pt x="2487146" y="3951923"/>
                    <a:pt x="2503338" y="3949542"/>
                  </a:cubicBezTo>
                  <a:cubicBezTo>
                    <a:pt x="2502862" y="3953828"/>
                    <a:pt x="2458571" y="3955733"/>
                    <a:pt x="2471430" y="3949542"/>
                  </a:cubicBezTo>
                  <a:close/>
                  <a:moveTo>
                    <a:pt x="1883738" y="3941922"/>
                  </a:moveTo>
                  <a:lnTo>
                    <a:pt x="1884214" y="3941922"/>
                  </a:lnTo>
                  <a:lnTo>
                    <a:pt x="1883822" y="3941960"/>
                  </a:lnTo>
                  <a:close/>
                  <a:moveTo>
                    <a:pt x="1325394" y="3939124"/>
                  </a:moveTo>
                  <a:cubicBezTo>
                    <a:pt x="1328788" y="3939303"/>
                    <a:pt x="1335098" y="3941208"/>
                    <a:pt x="1340813" y="3944303"/>
                  </a:cubicBezTo>
                  <a:lnTo>
                    <a:pt x="1340813" y="3944779"/>
                  </a:lnTo>
                  <a:lnTo>
                    <a:pt x="1340813" y="3948113"/>
                  </a:lnTo>
                  <a:cubicBezTo>
                    <a:pt x="1331764" y="3943827"/>
                    <a:pt x="1327002" y="3942398"/>
                    <a:pt x="1327478" y="3944303"/>
                  </a:cubicBezTo>
                  <a:cubicBezTo>
                    <a:pt x="1321525" y="3940493"/>
                    <a:pt x="1322001" y="3938945"/>
                    <a:pt x="1325394" y="3939124"/>
                  </a:cubicBezTo>
                  <a:close/>
                  <a:moveTo>
                    <a:pt x="2293313" y="3936862"/>
                  </a:moveTo>
                  <a:cubicBezTo>
                    <a:pt x="2299861" y="3936564"/>
                    <a:pt x="2306648" y="3936683"/>
                    <a:pt x="2308553" y="3937159"/>
                  </a:cubicBezTo>
                  <a:cubicBezTo>
                    <a:pt x="2306648" y="3939540"/>
                    <a:pt x="2283312" y="3940016"/>
                    <a:pt x="2279502" y="3939064"/>
                  </a:cubicBezTo>
                  <a:cubicBezTo>
                    <a:pt x="2280454" y="3937874"/>
                    <a:pt x="2286765" y="3937159"/>
                    <a:pt x="2293313" y="3936862"/>
                  </a:cubicBezTo>
                  <a:close/>
                  <a:moveTo>
                    <a:pt x="1775629" y="3936206"/>
                  </a:moveTo>
                  <a:cubicBezTo>
                    <a:pt x="1780868" y="3933825"/>
                    <a:pt x="1795632" y="3943350"/>
                    <a:pt x="1796584" y="3939064"/>
                  </a:cubicBezTo>
                  <a:cubicBezTo>
                    <a:pt x="1808491" y="3942398"/>
                    <a:pt x="1806585" y="3946207"/>
                    <a:pt x="1817539" y="3949541"/>
                  </a:cubicBezTo>
                  <a:cubicBezTo>
                    <a:pt x="1816587" y="3948589"/>
                    <a:pt x="1818968" y="3949065"/>
                    <a:pt x="1821825" y="3949541"/>
                  </a:cubicBezTo>
                  <a:cubicBezTo>
                    <a:pt x="1819920" y="3947160"/>
                    <a:pt x="1805633" y="3944779"/>
                    <a:pt x="1808967" y="3941921"/>
                  </a:cubicBezTo>
                  <a:cubicBezTo>
                    <a:pt x="1825159" y="3950970"/>
                    <a:pt x="1856115" y="3953828"/>
                    <a:pt x="1877070" y="3959543"/>
                  </a:cubicBezTo>
                  <a:cubicBezTo>
                    <a:pt x="1885643" y="3959543"/>
                    <a:pt x="1886596" y="3957638"/>
                    <a:pt x="1893739" y="3957638"/>
                  </a:cubicBezTo>
                  <a:lnTo>
                    <a:pt x="1893739" y="3958114"/>
                  </a:lnTo>
                  <a:cubicBezTo>
                    <a:pt x="1898502" y="3959066"/>
                    <a:pt x="1896120" y="3959543"/>
                    <a:pt x="1893739" y="3959066"/>
                  </a:cubicBezTo>
                  <a:cubicBezTo>
                    <a:pt x="1895644" y="3961924"/>
                    <a:pt x="1907550" y="3963829"/>
                    <a:pt x="1915647" y="3966210"/>
                  </a:cubicBezTo>
                  <a:cubicBezTo>
                    <a:pt x="1904217" y="3967639"/>
                    <a:pt x="1912789" y="3968591"/>
                    <a:pt x="1916599" y="3972878"/>
                  </a:cubicBezTo>
                  <a:cubicBezTo>
                    <a:pt x="1903740" y="3968115"/>
                    <a:pt x="1896120" y="3970973"/>
                    <a:pt x="1899931" y="3976211"/>
                  </a:cubicBezTo>
                  <a:cubicBezTo>
                    <a:pt x="1886596" y="3974783"/>
                    <a:pt x="1888024" y="3971925"/>
                    <a:pt x="1878023" y="3970020"/>
                  </a:cubicBezTo>
                  <a:cubicBezTo>
                    <a:pt x="1881357" y="3973830"/>
                    <a:pt x="1887072" y="3975735"/>
                    <a:pt x="1869927" y="3971925"/>
                  </a:cubicBezTo>
                  <a:lnTo>
                    <a:pt x="1877261" y="3975910"/>
                  </a:lnTo>
                  <a:lnTo>
                    <a:pt x="1866295" y="3973533"/>
                  </a:lnTo>
                  <a:cubicBezTo>
                    <a:pt x="1855877" y="3970973"/>
                    <a:pt x="1843971" y="3967878"/>
                    <a:pt x="1831827" y="3964782"/>
                  </a:cubicBezTo>
                  <a:cubicBezTo>
                    <a:pt x="1807538" y="3957161"/>
                    <a:pt x="1783249" y="3947160"/>
                    <a:pt x="1767533" y="3941921"/>
                  </a:cubicBezTo>
                  <a:cubicBezTo>
                    <a:pt x="1771343" y="3940016"/>
                    <a:pt x="1783725" y="3947160"/>
                    <a:pt x="1797060" y="3949065"/>
                  </a:cubicBezTo>
                  <a:cubicBezTo>
                    <a:pt x="1793251" y="3946684"/>
                    <a:pt x="1786583" y="3944303"/>
                    <a:pt x="1776106" y="3941921"/>
                  </a:cubicBezTo>
                  <a:cubicBezTo>
                    <a:pt x="1784678" y="3940969"/>
                    <a:pt x="1800394" y="3946207"/>
                    <a:pt x="1809443" y="3948589"/>
                  </a:cubicBezTo>
                  <a:cubicBezTo>
                    <a:pt x="1806109" y="3944303"/>
                    <a:pt x="1785631" y="3940493"/>
                    <a:pt x="1775629" y="3936206"/>
                  </a:cubicBezTo>
                  <a:close/>
                  <a:moveTo>
                    <a:pt x="2122398" y="3935909"/>
                  </a:moveTo>
                  <a:cubicBezTo>
                    <a:pt x="2126982" y="3936206"/>
                    <a:pt x="2132578" y="3937397"/>
                    <a:pt x="2135674" y="3938588"/>
                  </a:cubicBezTo>
                  <a:cubicBezTo>
                    <a:pt x="2135674" y="3938588"/>
                    <a:pt x="2120910" y="3938588"/>
                    <a:pt x="2115195" y="3938588"/>
                  </a:cubicBezTo>
                  <a:cubicBezTo>
                    <a:pt x="2114242" y="3936207"/>
                    <a:pt x="2117814" y="3935611"/>
                    <a:pt x="2122398" y="3935909"/>
                  </a:cubicBezTo>
                  <a:close/>
                  <a:moveTo>
                    <a:pt x="2009945" y="3933826"/>
                  </a:moveTo>
                  <a:cubicBezTo>
                    <a:pt x="2022803" y="3934778"/>
                    <a:pt x="2026613" y="3936207"/>
                    <a:pt x="2035662" y="3937160"/>
                  </a:cubicBezTo>
                  <a:cubicBezTo>
                    <a:pt x="2032805" y="3939065"/>
                    <a:pt x="2008516" y="3937160"/>
                    <a:pt x="2009945" y="3933826"/>
                  </a:cubicBezTo>
                  <a:close/>
                  <a:moveTo>
                    <a:pt x="1980893" y="3930016"/>
                  </a:moveTo>
                  <a:cubicBezTo>
                    <a:pt x="1987084" y="3929540"/>
                    <a:pt x="1998514" y="3931921"/>
                    <a:pt x="2005658" y="3933350"/>
                  </a:cubicBezTo>
                  <a:cubicBezTo>
                    <a:pt x="2003277" y="3934302"/>
                    <a:pt x="1997086" y="3934302"/>
                    <a:pt x="1989466" y="3933350"/>
                  </a:cubicBezTo>
                  <a:cubicBezTo>
                    <a:pt x="1987560" y="3931921"/>
                    <a:pt x="1985655" y="3930968"/>
                    <a:pt x="1980893" y="3930016"/>
                  </a:cubicBezTo>
                  <a:close/>
                  <a:moveTo>
                    <a:pt x="1279853" y="3930016"/>
                  </a:moveTo>
                  <a:cubicBezTo>
                    <a:pt x="1294617" y="3934778"/>
                    <a:pt x="1293189" y="3941446"/>
                    <a:pt x="1300809" y="3940970"/>
                  </a:cubicBezTo>
                  <a:lnTo>
                    <a:pt x="1300809" y="3941446"/>
                  </a:lnTo>
                  <a:cubicBezTo>
                    <a:pt x="1304618" y="3942875"/>
                    <a:pt x="1304618" y="3943827"/>
                    <a:pt x="1305095" y="3944304"/>
                  </a:cubicBezTo>
                  <a:lnTo>
                    <a:pt x="1305095" y="3946685"/>
                  </a:lnTo>
                  <a:cubicBezTo>
                    <a:pt x="1298427" y="3941922"/>
                    <a:pt x="1285092" y="3937160"/>
                    <a:pt x="1278901" y="3935731"/>
                  </a:cubicBezTo>
                  <a:cubicBezTo>
                    <a:pt x="1266519" y="3929064"/>
                    <a:pt x="1285092" y="3935731"/>
                    <a:pt x="1279853" y="3930016"/>
                  </a:cubicBezTo>
                  <a:close/>
                  <a:moveTo>
                    <a:pt x="1796108" y="3927634"/>
                  </a:moveTo>
                  <a:cubicBezTo>
                    <a:pt x="1794679" y="3923824"/>
                    <a:pt x="1808490" y="3933349"/>
                    <a:pt x="1808490" y="3929539"/>
                  </a:cubicBezTo>
                  <a:cubicBezTo>
                    <a:pt x="1817777" y="3935254"/>
                    <a:pt x="1850370" y="3942309"/>
                    <a:pt x="1870105" y="3943269"/>
                  </a:cubicBezTo>
                  <a:lnTo>
                    <a:pt x="1883822" y="3941960"/>
                  </a:lnTo>
                  <a:lnTo>
                    <a:pt x="1889244" y="3944363"/>
                  </a:lnTo>
                  <a:cubicBezTo>
                    <a:pt x="1890048" y="3946149"/>
                    <a:pt x="1879332" y="3946328"/>
                    <a:pt x="1880404" y="3948113"/>
                  </a:cubicBezTo>
                  <a:cubicBezTo>
                    <a:pt x="1869450" y="3943827"/>
                    <a:pt x="1822302" y="3943827"/>
                    <a:pt x="1796108" y="3927634"/>
                  </a:cubicBezTo>
                  <a:close/>
                  <a:moveTo>
                    <a:pt x="3122940" y="3927158"/>
                  </a:moveTo>
                  <a:lnTo>
                    <a:pt x="3122463" y="3927634"/>
                  </a:lnTo>
                  <a:cubicBezTo>
                    <a:pt x="3121035" y="3930492"/>
                    <a:pt x="3113414" y="3935254"/>
                    <a:pt x="3103889" y="3940493"/>
                  </a:cubicBezTo>
                  <a:cubicBezTo>
                    <a:pt x="3093412" y="3945255"/>
                    <a:pt x="3081506" y="3950494"/>
                    <a:pt x="3080077" y="3947637"/>
                  </a:cubicBezTo>
                  <a:cubicBezTo>
                    <a:pt x="3086268" y="3944779"/>
                    <a:pt x="3091983" y="3941922"/>
                    <a:pt x="3091983" y="3940493"/>
                  </a:cubicBezTo>
                  <a:cubicBezTo>
                    <a:pt x="3099603" y="3937159"/>
                    <a:pt x="3102937" y="3937159"/>
                    <a:pt x="3103413" y="3939540"/>
                  </a:cubicBezTo>
                  <a:cubicBezTo>
                    <a:pt x="3111033" y="3935254"/>
                    <a:pt x="3108652" y="3933349"/>
                    <a:pt x="3122940" y="3927158"/>
                  </a:cubicBezTo>
                  <a:close/>
                  <a:moveTo>
                    <a:pt x="1923445" y="3925670"/>
                  </a:moveTo>
                  <a:cubicBezTo>
                    <a:pt x="1926720" y="3925610"/>
                    <a:pt x="1932792" y="3926682"/>
                    <a:pt x="1939936" y="3928587"/>
                  </a:cubicBezTo>
                  <a:cubicBezTo>
                    <a:pt x="1936602" y="3929539"/>
                    <a:pt x="1937078" y="3932397"/>
                    <a:pt x="1923743" y="3929539"/>
                  </a:cubicBezTo>
                  <a:cubicBezTo>
                    <a:pt x="1919695" y="3926920"/>
                    <a:pt x="1920171" y="3925729"/>
                    <a:pt x="1923445" y="3925670"/>
                  </a:cubicBezTo>
                  <a:close/>
                  <a:moveTo>
                    <a:pt x="1767057" y="3923348"/>
                  </a:moveTo>
                  <a:cubicBezTo>
                    <a:pt x="1773724" y="3921920"/>
                    <a:pt x="1785631" y="3929539"/>
                    <a:pt x="1800394" y="3931444"/>
                  </a:cubicBezTo>
                  <a:cubicBezTo>
                    <a:pt x="1796108" y="3936683"/>
                    <a:pt x="1780868" y="3927158"/>
                    <a:pt x="1767057" y="3923348"/>
                  </a:cubicBezTo>
                  <a:close/>
                  <a:moveTo>
                    <a:pt x="1770867" y="3915728"/>
                  </a:moveTo>
                  <a:cubicBezTo>
                    <a:pt x="1777058" y="3916681"/>
                    <a:pt x="1792298" y="3921919"/>
                    <a:pt x="1791346" y="3919538"/>
                  </a:cubicBezTo>
                  <a:cubicBezTo>
                    <a:pt x="1804681" y="3924777"/>
                    <a:pt x="1768962" y="3922395"/>
                    <a:pt x="1770867" y="3915728"/>
                  </a:cubicBezTo>
                  <a:close/>
                  <a:moveTo>
                    <a:pt x="1885223" y="3912895"/>
                  </a:moveTo>
                  <a:lnTo>
                    <a:pt x="1892488" y="3913227"/>
                  </a:lnTo>
                  <a:cubicBezTo>
                    <a:pt x="1896001" y="3914299"/>
                    <a:pt x="1900406" y="3915727"/>
                    <a:pt x="1905645" y="3915727"/>
                  </a:cubicBezTo>
                  <a:cubicBezTo>
                    <a:pt x="1899930" y="3921919"/>
                    <a:pt x="1863259" y="3916204"/>
                    <a:pt x="1852781" y="3920490"/>
                  </a:cubicBezTo>
                  <a:cubicBezTo>
                    <a:pt x="1841113" y="3914656"/>
                    <a:pt x="1892161" y="3918303"/>
                    <a:pt x="1889791" y="3914839"/>
                  </a:cubicBezTo>
                  <a:close/>
                  <a:moveTo>
                    <a:pt x="1884690" y="3912870"/>
                  </a:moveTo>
                  <a:lnTo>
                    <a:pt x="1885166" y="3912870"/>
                  </a:lnTo>
                  <a:lnTo>
                    <a:pt x="1885223" y="3912895"/>
                  </a:lnTo>
                  <a:close/>
                  <a:moveTo>
                    <a:pt x="1235919" y="3912320"/>
                  </a:moveTo>
                  <a:cubicBezTo>
                    <a:pt x="1239401" y="3913168"/>
                    <a:pt x="1253064" y="3918704"/>
                    <a:pt x="1258422" y="3920490"/>
                  </a:cubicBezTo>
                  <a:cubicBezTo>
                    <a:pt x="1258422" y="3922871"/>
                    <a:pt x="1260326" y="3925253"/>
                    <a:pt x="1266042" y="3928587"/>
                  </a:cubicBezTo>
                  <a:cubicBezTo>
                    <a:pt x="1269851" y="3933825"/>
                    <a:pt x="1247944" y="3916204"/>
                    <a:pt x="1236514" y="3913347"/>
                  </a:cubicBezTo>
                  <a:cubicBezTo>
                    <a:pt x="1234728" y="3912275"/>
                    <a:pt x="1234758" y="3912037"/>
                    <a:pt x="1235919" y="3912320"/>
                  </a:cubicBezTo>
                  <a:close/>
                  <a:moveTo>
                    <a:pt x="2679908" y="3902951"/>
                  </a:moveTo>
                  <a:cubicBezTo>
                    <a:pt x="2683034" y="3902661"/>
                    <a:pt x="2684909" y="3902988"/>
                    <a:pt x="2684314" y="3904298"/>
                  </a:cubicBezTo>
                  <a:cubicBezTo>
                    <a:pt x="2671455" y="3908108"/>
                    <a:pt x="2665740" y="3907632"/>
                    <a:pt x="2650976" y="3912394"/>
                  </a:cubicBezTo>
                  <a:cubicBezTo>
                    <a:pt x="2649905" y="3910252"/>
                    <a:pt x="2670532" y="3903822"/>
                    <a:pt x="2679908" y="3902951"/>
                  </a:cubicBezTo>
                  <a:close/>
                  <a:moveTo>
                    <a:pt x="1658948" y="3902393"/>
                  </a:moveTo>
                  <a:cubicBezTo>
                    <a:pt x="1698477" y="3915728"/>
                    <a:pt x="1731815" y="3921919"/>
                    <a:pt x="1771819" y="3934778"/>
                  </a:cubicBezTo>
                  <a:cubicBezTo>
                    <a:pt x="1771819" y="3937635"/>
                    <a:pt x="1766105" y="3937635"/>
                    <a:pt x="1755151" y="3935254"/>
                  </a:cubicBezTo>
                  <a:cubicBezTo>
                    <a:pt x="1751817" y="3933349"/>
                    <a:pt x="1750388" y="3931444"/>
                    <a:pt x="1750865" y="3930016"/>
                  </a:cubicBezTo>
                  <a:cubicBezTo>
                    <a:pt x="1740387" y="3927634"/>
                    <a:pt x="1734672" y="3927634"/>
                    <a:pt x="1734196" y="3930016"/>
                  </a:cubicBezTo>
                  <a:cubicBezTo>
                    <a:pt x="1713241" y="3918586"/>
                    <a:pt x="1694191" y="3913347"/>
                    <a:pt x="1658948" y="3906679"/>
                  </a:cubicBezTo>
                  <a:cubicBezTo>
                    <a:pt x="1651328" y="3903346"/>
                    <a:pt x="1668473" y="3908108"/>
                    <a:pt x="1658948" y="3902393"/>
                  </a:cubicBezTo>
                  <a:close/>
                  <a:moveTo>
                    <a:pt x="1632198" y="3893070"/>
                  </a:moveTo>
                  <a:lnTo>
                    <a:pt x="1634183" y="3893345"/>
                  </a:lnTo>
                  <a:lnTo>
                    <a:pt x="1634183" y="3893821"/>
                  </a:lnTo>
                  <a:close/>
                  <a:moveTo>
                    <a:pt x="1627039" y="3877152"/>
                  </a:moveTo>
                  <a:cubicBezTo>
                    <a:pt x="1630849" y="3874770"/>
                    <a:pt x="1634659" y="3879057"/>
                    <a:pt x="1647042" y="3882867"/>
                  </a:cubicBezTo>
                  <a:lnTo>
                    <a:pt x="1647042" y="3886201"/>
                  </a:lnTo>
                  <a:cubicBezTo>
                    <a:pt x="1634659" y="3882867"/>
                    <a:pt x="1639422" y="3880486"/>
                    <a:pt x="1627039" y="3877152"/>
                  </a:cubicBezTo>
                  <a:close/>
                  <a:moveTo>
                    <a:pt x="1476475" y="3875995"/>
                  </a:moveTo>
                  <a:lnTo>
                    <a:pt x="1477021" y="3876199"/>
                  </a:lnTo>
                  <a:lnTo>
                    <a:pt x="1476544" y="3876199"/>
                  </a:lnTo>
                  <a:close/>
                  <a:moveTo>
                    <a:pt x="1476056" y="3875839"/>
                  </a:moveTo>
                  <a:lnTo>
                    <a:pt x="1476456" y="3875939"/>
                  </a:lnTo>
                  <a:lnTo>
                    <a:pt x="1476475" y="3875995"/>
                  </a:lnTo>
                  <a:close/>
                  <a:moveTo>
                    <a:pt x="2771943" y="3873342"/>
                  </a:moveTo>
                  <a:lnTo>
                    <a:pt x="2773849" y="3876200"/>
                  </a:lnTo>
                  <a:cubicBezTo>
                    <a:pt x="2768133" y="3877152"/>
                    <a:pt x="2765276" y="3878581"/>
                    <a:pt x="2766705" y="3880009"/>
                  </a:cubicBezTo>
                  <a:cubicBezTo>
                    <a:pt x="2756704" y="3883820"/>
                    <a:pt x="2750512" y="3884772"/>
                    <a:pt x="2748131" y="3882391"/>
                  </a:cubicBezTo>
                  <a:cubicBezTo>
                    <a:pt x="2760514" y="3878581"/>
                    <a:pt x="2760990" y="3878581"/>
                    <a:pt x="2771943" y="3873342"/>
                  </a:cubicBezTo>
                  <a:close/>
                  <a:moveTo>
                    <a:pt x="1464579" y="3871556"/>
                  </a:moveTo>
                  <a:lnTo>
                    <a:pt x="1476056" y="3875839"/>
                  </a:lnTo>
                  <a:lnTo>
                    <a:pt x="1460352" y="3871913"/>
                  </a:lnTo>
                  <a:cubicBezTo>
                    <a:pt x="1458685" y="3869294"/>
                    <a:pt x="1460947" y="3870008"/>
                    <a:pt x="1464579" y="3871556"/>
                  </a:cubicBezTo>
                  <a:close/>
                  <a:moveTo>
                    <a:pt x="1473211" y="3869532"/>
                  </a:moveTo>
                  <a:lnTo>
                    <a:pt x="1489879" y="3875247"/>
                  </a:lnTo>
                  <a:cubicBezTo>
                    <a:pt x="1489879" y="3875247"/>
                    <a:pt x="1472734" y="3872866"/>
                    <a:pt x="1485117" y="3878104"/>
                  </a:cubicBezTo>
                  <a:lnTo>
                    <a:pt x="1476456" y="3875939"/>
                  </a:lnTo>
                  <a:lnTo>
                    <a:pt x="1475413" y="3872866"/>
                  </a:lnTo>
                  <a:cubicBezTo>
                    <a:pt x="1473806" y="3871675"/>
                    <a:pt x="1472020" y="3870485"/>
                    <a:pt x="1473211" y="3869532"/>
                  </a:cubicBezTo>
                  <a:close/>
                  <a:moveTo>
                    <a:pt x="2819093" y="3867151"/>
                  </a:moveTo>
                  <a:cubicBezTo>
                    <a:pt x="2815759" y="3870008"/>
                    <a:pt x="2805758" y="3877629"/>
                    <a:pt x="2825760" y="3869056"/>
                  </a:cubicBezTo>
                  <a:lnTo>
                    <a:pt x="2825284" y="3870008"/>
                  </a:lnTo>
                  <a:cubicBezTo>
                    <a:pt x="2813378" y="3877152"/>
                    <a:pt x="2796709" y="3882867"/>
                    <a:pt x="2778135" y="3889535"/>
                  </a:cubicBezTo>
                  <a:cubicBezTo>
                    <a:pt x="2793375" y="3878105"/>
                    <a:pt x="2753847" y="3898107"/>
                    <a:pt x="2758609" y="3890011"/>
                  </a:cubicBezTo>
                  <a:cubicBezTo>
                    <a:pt x="2750513" y="3894297"/>
                    <a:pt x="2750989" y="3897155"/>
                    <a:pt x="2745750" y="3900488"/>
                  </a:cubicBezTo>
                  <a:cubicBezTo>
                    <a:pt x="2696696" y="3913347"/>
                    <a:pt x="2659549" y="3922396"/>
                    <a:pt x="2624307" y="3930016"/>
                  </a:cubicBezTo>
                  <a:cubicBezTo>
                    <a:pt x="2606685" y="3933826"/>
                    <a:pt x="2590017" y="3937636"/>
                    <a:pt x="2572872" y="3941446"/>
                  </a:cubicBezTo>
                  <a:cubicBezTo>
                    <a:pt x="2555250" y="3944304"/>
                    <a:pt x="2537153" y="3945732"/>
                    <a:pt x="2517150" y="3948113"/>
                  </a:cubicBezTo>
                  <a:cubicBezTo>
                    <a:pt x="2512864" y="3948590"/>
                    <a:pt x="2513340" y="3947637"/>
                    <a:pt x="2511912" y="3946685"/>
                  </a:cubicBezTo>
                  <a:lnTo>
                    <a:pt x="2510959" y="3944780"/>
                  </a:lnTo>
                  <a:cubicBezTo>
                    <a:pt x="2528580" y="3943827"/>
                    <a:pt x="2549535" y="3940970"/>
                    <a:pt x="2571919" y="3937160"/>
                  </a:cubicBezTo>
                  <a:cubicBezTo>
                    <a:pt x="2593827" y="3931445"/>
                    <a:pt x="2618115" y="3925730"/>
                    <a:pt x="2643357" y="3921920"/>
                  </a:cubicBezTo>
                  <a:cubicBezTo>
                    <a:pt x="2646690" y="3920015"/>
                    <a:pt x="2648596" y="3918586"/>
                    <a:pt x="2650024" y="3916681"/>
                  </a:cubicBezTo>
                  <a:cubicBezTo>
                    <a:pt x="2663835" y="3914300"/>
                    <a:pt x="2680028" y="3910966"/>
                    <a:pt x="2691458" y="3906203"/>
                  </a:cubicBezTo>
                  <a:cubicBezTo>
                    <a:pt x="2691458" y="3908109"/>
                    <a:pt x="2696220" y="3906680"/>
                    <a:pt x="2697173" y="3908109"/>
                  </a:cubicBezTo>
                  <a:cubicBezTo>
                    <a:pt x="2706698" y="3902393"/>
                    <a:pt x="2739083" y="3899536"/>
                    <a:pt x="2736702" y="3893821"/>
                  </a:cubicBezTo>
                  <a:cubicBezTo>
                    <a:pt x="2751465" y="3890011"/>
                    <a:pt x="2756228" y="3890011"/>
                    <a:pt x="2769563" y="3882867"/>
                  </a:cubicBezTo>
                  <a:cubicBezTo>
                    <a:pt x="2783374" y="3881439"/>
                    <a:pt x="2781945" y="3884772"/>
                    <a:pt x="2797662" y="3880010"/>
                  </a:cubicBezTo>
                  <a:cubicBezTo>
                    <a:pt x="2800995" y="3877629"/>
                    <a:pt x="2793851" y="3877629"/>
                    <a:pt x="2802424" y="3872390"/>
                  </a:cubicBezTo>
                  <a:cubicBezTo>
                    <a:pt x="2806710" y="3871913"/>
                    <a:pt x="2811949" y="3870008"/>
                    <a:pt x="2819093" y="3867151"/>
                  </a:cubicBezTo>
                  <a:close/>
                  <a:moveTo>
                    <a:pt x="3184852" y="3863340"/>
                  </a:moveTo>
                  <a:cubicBezTo>
                    <a:pt x="3180566" y="3868102"/>
                    <a:pt x="3166755" y="3878104"/>
                    <a:pt x="3158182" y="3881438"/>
                  </a:cubicBezTo>
                  <a:cubicBezTo>
                    <a:pt x="3158182" y="3878580"/>
                    <a:pt x="3177232" y="3869055"/>
                    <a:pt x="3184852" y="3863340"/>
                  </a:cubicBezTo>
                  <a:close/>
                  <a:moveTo>
                    <a:pt x="1549411" y="3860007"/>
                  </a:moveTo>
                  <a:cubicBezTo>
                    <a:pt x="1580843" y="3872866"/>
                    <a:pt x="1590577" y="3877152"/>
                    <a:pt x="1610155" y="3884720"/>
                  </a:cubicBezTo>
                  <a:lnTo>
                    <a:pt x="1632198" y="3893070"/>
                  </a:lnTo>
                  <a:lnTo>
                    <a:pt x="1624859" y="3892050"/>
                  </a:lnTo>
                  <a:cubicBezTo>
                    <a:pt x="1610728" y="3887630"/>
                    <a:pt x="1585011" y="3875843"/>
                    <a:pt x="1573223" y="3874771"/>
                  </a:cubicBezTo>
                  <a:cubicBezTo>
                    <a:pt x="1573700" y="3872866"/>
                    <a:pt x="1568461" y="3870961"/>
                    <a:pt x="1569413" y="3869056"/>
                  </a:cubicBezTo>
                  <a:cubicBezTo>
                    <a:pt x="1554173" y="3867627"/>
                    <a:pt x="1549411" y="3865722"/>
                    <a:pt x="1549411" y="3860007"/>
                  </a:cubicBezTo>
                  <a:close/>
                  <a:moveTo>
                    <a:pt x="1441302" y="3850482"/>
                  </a:moveTo>
                  <a:cubicBezTo>
                    <a:pt x="1456065" y="3857626"/>
                    <a:pt x="1455113" y="3866198"/>
                    <a:pt x="1436063" y="3856197"/>
                  </a:cubicBezTo>
                  <a:lnTo>
                    <a:pt x="1436539" y="3856197"/>
                  </a:lnTo>
                  <a:cubicBezTo>
                    <a:pt x="1435110" y="3853816"/>
                    <a:pt x="1439873" y="3855721"/>
                    <a:pt x="1444636" y="3857626"/>
                  </a:cubicBezTo>
                  <a:cubicBezTo>
                    <a:pt x="1446540" y="3855721"/>
                    <a:pt x="1437492" y="3851911"/>
                    <a:pt x="1441302" y="3850482"/>
                  </a:cubicBezTo>
                  <a:close/>
                  <a:moveTo>
                    <a:pt x="1131740" y="3848577"/>
                  </a:moveTo>
                  <a:cubicBezTo>
                    <a:pt x="1140313" y="3850006"/>
                    <a:pt x="1156981" y="3863817"/>
                    <a:pt x="1168411" y="3870008"/>
                  </a:cubicBezTo>
                  <a:cubicBezTo>
                    <a:pt x="1164601" y="3872390"/>
                    <a:pt x="1144122" y="3855721"/>
                    <a:pt x="1131740" y="3848577"/>
                  </a:cubicBezTo>
                  <a:close/>
                  <a:moveTo>
                    <a:pt x="3260576" y="3847148"/>
                  </a:moveTo>
                  <a:cubicBezTo>
                    <a:pt x="3263910" y="3848100"/>
                    <a:pt x="3236764" y="3866674"/>
                    <a:pt x="3240097" y="3859054"/>
                  </a:cubicBezTo>
                  <a:cubicBezTo>
                    <a:pt x="3245336" y="3856673"/>
                    <a:pt x="3252004" y="3853339"/>
                    <a:pt x="3260576" y="3847148"/>
                  </a:cubicBezTo>
                  <a:close/>
                  <a:moveTo>
                    <a:pt x="1505596" y="3841909"/>
                  </a:moveTo>
                  <a:cubicBezTo>
                    <a:pt x="1521312" y="3848576"/>
                    <a:pt x="1544648" y="3855720"/>
                    <a:pt x="1545601" y="3861435"/>
                  </a:cubicBezTo>
                  <a:cubicBezTo>
                    <a:pt x="1531314" y="3854768"/>
                    <a:pt x="1509882" y="3847624"/>
                    <a:pt x="1505596" y="3841909"/>
                  </a:cubicBezTo>
                  <a:close/>
                  <a:moveTo>
                    <a:pt x="1477974" y="3829050"/>
                  </a:moveTo>
                  <a:cubicBezTo>
                    <a:pt x="1491309" y="3834765"/>
                    <a:pt x="1494642" y="3836670"/>
                    <a:pt x="1501310" y="3840480"/>
                  </a:cubicBezTo>
                  <a:cubicBezTo>
                    <a:pt x="1501310" y="3840480"/>
                    <a:pt x="1473211" y="3831431"/>
                    <a:pt x="1477974" y="3829050"/>
                  </a:cubicBezTo>
                  <a:close/>
                  <a:moveTo>
                    <a:pt x="2954347" y="3814763"/>
                  </a:moveTo>
                  <a:lnTo>
                    <a:pt x="2954823" y="3814763"/>
                  </a:lnTo>
                  <a:cubicBezTo>
                    <a:pt x="2952919" y="3818097"/>
                    <a:pt x="2940060" y="3823812"/>
                    <a:pt x="2946727" y="3824764"/>
                  </a:cubicBezTo>
                  <a:cubicBezTo>
                    <a:pt x="2939583" y="3827145"/>
                    <a:pt x="2926248" y="3835242"/>
                    <a:pt x="2925296" y="3831908"/>
                  </a:cubicBezTo>
                  <a:cubicBezTo>
                    <a:pt x="2934821" y="3826669"/>
                    <a:pt x="2941965" y="3822859"/>
                    <a:pt x="2954347" y="3814763"/>
                  </a:cubicBezTo>
                  <a:close/>
                  <a:moveTo>
                    <a:pt x="1177286" y="3796100"/>
                  </a:moveTo>
                  <a:lnTo>
                    <a:pt x="1177935" y="3796190"/>
                  </a:lnTo>
                  <a:lnTo>
                    <a:pt x="1177459" y="3796190"/>
                  </a:lnTo>
                  <a:close/>
                  <a:moveTo>
                    <a:pt x="3009116" y="3788569"/>
                  </a:moveTo>
                  <a:cubicBezTo>
                    <a:pt x="3009116" y="3789998"/>
                    <a:pt x="3011497" y="3789522"/>
                    <a:pt x="3014355" y="3788569"/>
                  </a:cubicBezTo>
                  <a:cubicBezTo>
                    <a:pt x="3011021" y="3792855"/>
                    <a:pt x="3004354" y="3797618"/>
                    <a:pt x="2994352" y="3803333"/>
                  </a:cubicBezTo>
                  <a:cubicBezTo>
                    <a:pt x="2987685" y="3802857"/>
                    <a:pt x="3021975" y="3783807"/>
                    <a:pt x="2994352" y="3797142"/>
                  </a:cubicBezTo>
                  <a:cubicBezTo>
                    <a:pt x="2994352" y="3795236"/>
                    <a:pt x="3003401" y="3791426"/>
                    <a:pt x="3009116" y="3788569"/>
                  </a:cubicBezTo>
                  <a:close/>
                  <a:moveTo>
                    <a:pt x="1795156" y="3788093"/>
                  </a:moveTo>
                  <a:cubicBezTo>
                    <a:pt x="1805157" y="3790474"/>
                    <a:pt x="1814682" y="3792856"/>
                    <a:pt x="1814205" y="3796190"/>
                  </a:cubicBezTo>
                  <a:cubicBezTo>
                    <a:pt x="1803252" y="3793808"/>
                    <a:pt x="1793251" y="3791427"/>
                    <a:pt x="1795156" y="3788093"/>
                  </a:cubicBezTo>
                  <a:close/>
                  <a:moveTo>
                    <a:pt x="1438444" y="3787141"/>
                  </a:moveTo>
                  <a:cubicBezTo>
                    <a:pt x="1445588" y="3787617"/>
                    <a:pt x="1467971" y="3800000"/>
                    <a:pt x="1480830" y="3805238"/>
                  </a:cubicBezTo>
                  <a:lnTo>
                    <a:pt x="1480830" y="3805715"/>
                  </a:lnTo>
                  <a:cubicBezTo>
                    <a:pt x="1473210" y="3805715"/>
                    <a:pt x="1454636" y="3794285"/>
                    <a:pt x="1441778" y="3792380"/>
                  </a:cubicBezTo>
                  <a:cubicBezTo>
                    <a:pt x="1442254" y="3790951"/>
                    <a:pt x="1442730" y="3789522"/>
                    <a:pt x="1438444" y="3787141"/>
                  </a:cubicBezTo>
                  <a:close/>
                  <a:moveTo>
                    <a:pt x="1300443" y="3782334"/>
                  </a:moveTo>
                  <a:cubicBezTo>
                    <a:pt x="1300748" y="3781694"/>
                    <a:pt x="1301879" y="3781546"/>
                    <a:pt x="1304618" y="3782379"/>
                  </a:cubicBezTo>
                  <a:cubicBezTo>
                    <a:pt x="1307952" y="3786665"/>
                    <a:pt x="1316048" y="3798571"/>
                    <a:pt x="1298903" y="3788093"/>
                  </a:cubicBezTo>
                  <a:cubicBezTo>
                    <a:pt x="1306047" y="3790594"/>
                    <a:pt x="1299528" y="3784254"/>
                    <a:pt x="1300443" y="3782334"/>
                  </a:cubicBezTo>
                  <a:close/>
                  <a:moveTo>
                    <a:pt x="1779915" y="3782319"/>
                  </a:moveTo>
                  <a:cubicBezTo>
                    <a:pt x="1784678" y="3782497"/>
                    <a:pt x="1789916" y="3783330"/>
                    <a:pt x="1794679" y="3785711"/>
                  </a:cubicBezTo>
                  <a:lnTo>
                    <a:pt x="1795155" y="3785711"/>
                  </a:lnTo>
                  <a:cubicBezTo>
                    <a:pt x="1791821" y="3788093"/>
                    <a:pt x="1789440" y="3785711"/>
                    <a:pt x="1779915" y="3783330"/>
                  </a:cubicBezTo>
                  <a:cubicBezTo>
                    <a:pt x="1780868" y="3785711"/>
                    <a:pt x="1790393" y="3788093"/>
                    <a:pt x="1795155" y="3790474"/>
                  </a:cubicBezTo>
                  <a:cubicBezTo>
                    <a:pt x="1788488" y="3791903"/>
                    <a:pt x="1781344" y="3784759"/>
                    <a:pt x="1768009" y="3782854"/>
                  </a:cubicBezTo>
                  <a:cubicBezTo>
                    <a:pt x="1770866" y="3782616"/>
                    <a:pt x="1775153" y="3782140"/>
                    <a:pt x="1779915" y="3782319"/>
                  </a:cubicBezTo>
                  <a:close/>
                  <a:moveTo>
                    <a:pt x="1406536" y="3781902"/>
                  </a:moveTo>
                  <a:cubicBezTo>
                    <a:pt x="1418918" y="3783331"/>
                    <a:pt x="1427491" y="3793808"/>
                    <a:pt x="1440826" y="3799047"/>
                  </a:cubicBezTo>
                  <a:cubicBezTo>
                    <a:pt x="1435587" y="3799047"/>
                    <a:pt x="1418918" y="3790475"/>
                    <a:pt x="1417013" y="3792856"/>
                  </a:cubicBezTo>
                  <a:cubicBezTo>
                    <a:pt x="1406060" y="3788093"/>
                    <a:pt x="1422728" y="3787617"/>
                    <a:pt x="1406536" y="3781902"/>
                  </a:cubicBezTo>
                  <a:close/>
                  <a:moveTo>
                    <a:pt x="2072392" y="3775532"/>
                  </a:moveTo>
                  <a:cubicBezTo>
                    <a:pt x="2078762" y="3776068"/>
                    <a:pt x="2086382" y="3777139"/>
                    <a:pt x="2093288" y="3777139"/>
                  </a:cubicBezTo>
                  <a:cubicBezTo>
                    <a:pt x="2089478" y="3779520"/>
                    <a:pt x="2069476" y="3777139"/>
                    <a:pt x="2058998" y="3777139"/>
                  </a:cubicBezTo>
                  <a:cubicBezTo>
                    <a:pt x="2060903" y="3774996"/>
                    <a:pt x="2066023" y="3774996"/>
                    <a:pt x="2072392" y="3775532"/>
                  </a:cubicBezTo>
                  <a:close/>
                  <a:moveTo>
                    <a:pt x="2035185" y="3772377"/>
                  </a:moveTo>
                  <a:cubicBezTo>
                    <a:pt x="2046615" y="3771901"/>
                    <a:pt x="2040424" y="3776187"/>
                    <a:pt x="2054712" y="3775234"/>
                  </a:cubicBezTo>
                  <a:cubicBezTo>
                    <a:pt x="2055664" y="3780473"/>
                    <a:pt x="2018993" y="3775234"/>
                    <a:pt x="2035185" y="3772377"/>
                  </a:cubicBezTo>
                  <a:close/>
                  <a:moveTo>
                    <a:pt x="1346052" y="3767138"/>
                  </a:moveTo>
                  <a:cubicBezTo>
                    <a:pt x="1357958" y="3769519"/>
                    <a:pt x="1383676" y="3783807"/>
                    <a:pt x="1396534" y="3790474"/>
                  </a:cubicBezTo>
                  <a:cubicBezTo>
                    <a:pt x="1380818" y="3787140"/>
                    <a:pt x="1365578" y="3776663"/>
                    <a:pt x="1346052" y="3767138"/>
                  </a:cubicBezTo>
                  <a:close/>
                  <a:moveTo>
                    <a:pt x="1056016" y="3759518"/>
                  </a:moveTo>
                  <a:cubicBezTo>
                    <a:pt x="1059826" y="3757137"/>
                    <a:pt x="1080305" y="3775235"/>
                    <a:pt x="1077923" y="3777616"/>
                  </a:cubicBezTo>
                  <a:cubicBezTo>
                    <a:pt x="1073637" y="3772853"/>
                    <a:pt x="1060302" y="3764281"/>
                    <a:pt x="1056016" y="3759518"/>
                  </a:cubicBezTo>
                  <a:close/>
                  <a:moveTo>
                    <a:pt x="1368912" y="3759042"/>
                  </a:moveTo>
                  <a:cubicBezTo>
                    <a:pt x="1381294" y="3761900"/>
                    <a:pt x="1401773" y="3773806"/>
                    <a:pt x="1407488" y="3776663"/>
                  </a:cubicBezTo>
                  <a:cubicBezTo>
                    <a:pt x="1394153" y="3772853"/>
                    <a:pt x="1377961" y="3763805"/>
                    <a:pt x="1368912" y="3759042"/>
                  </a:cubicBezTo>
                  <a:close/>
                  <a:moveTo>
                    <a:pt x="1356529" y="3759042"/>
                  </a:moveTo>
                  <a:cubicBezTo>
                    <a:pt x="1360340" y="3760947"/>
                    <a:pt x="1359387" y="3761900"/>
                    <a:pt x="1359863" y="3762852"/>
                  </a:cubicBezTo>
                  <a:cubicBezTo>
                    <a:pt x="1378437" y="3770472"/>
                    <a:pt x="1383676" y="3770472"/>
                    <a:pt x="1398439" y="3780473"/>
                  </a:cubicBezTo>
                  <a:cubicBezTo>
                    <a:pt x="1398916" y="3783807"/>
                    <a:pt x="1383199" y="3774282"/>
                    <a:pt x="1386057" y="3779521"/>
                  </a:cubicBezTo>
                  <a:cubicBezTo>
                    <a:pt x="1382723" y="3778092"/>
                    <a:pt x="1382247" y="3777616"/>
                    <a:pt x="1382247" y="3776663"/>
                  </a:cubicBezTo>
                  <a:lnTo>
                    <a:pt x="1374627" y="3773330"/>
                  </a:lnTo>
                  <a:cubicBezTo>
                    <a:pt x="1374627" y="3773330"/>
                    <a:pt x="1381771" y="3774758"/>
                    <a:pt x="1383199" y="3773330"/>
                  </a:cubicBezTo>
                  <a:cubicBezTo>
                    <a:pt x="1370341" y="3767615"/>
                    <a:pt x="1367959" y="3769520"/>
                    <a:pt x="1351767" y="3761423"/>
                  </a:cubicBezTo>
                  <a:cubicBezTo>
                    <a:pt x="1355101" y="3761423"/>
                    <a:pt x="1356529" y="3760947"/>
                    <a:pt x="1356529" y="3759042"/>
                  </a:cubicBezTo>
                  <a:close/>
                  <a:moveTo>
                    <a:pt x="1898978" y="3753803"/>
                  </a:moveTo>
                  <a:cubicBezTo>
                    <a:pt x="1926601" y="3755708"/>
                    <a:pt x="1964701" y="3765233"/>
                    <a:pt x="1985655" y="3764280"/>
                  </a:cubicBezTo>
                  <a:cubicBezTo>
                    <a:pt x="1992323" y="3766185"/>
                    <a:pt x="1986608" y="3766185"/>
                    <a:pt x="1985655" y="3767614"/>
                  </a:cubicBezTo>
                  <a:cubicBezTo>
                    <a:pt x="1999943" y="3770948"/>
                    <a:pt x="1992323" y="3765709"/>
                    <a:pt x="2004229" y="3767614"/>
                  </a:cubicBezTo>
                  <a:cubicBezTo>
                    <a:pt x="2003277" y="3769519"/>
                    <a:pt x="2007563" y="3769995"/>
                    <a:pt x="2011849" y="3770948"/>
                  </a:cubicBezTo>
                  <a:lnTo>
                    <a:pt x="2012802" y="3770948"/>
                  </a:lnTo>
                  <a:cubicBezTo>
                    <a:pt x="2010421" y="3774758"/>
                    <a:pt x="1984703" y="3769995"/>
                    <a:pt x="1971368" y="3767614"/>
                  </a:cubicBezTo>
                  <a:cubicBezTo>
                    <a:pt x="1945174" y="3762852"/>
                    <a:pt x="1914218" y="3756660"/>
                    <a:pt x="1898978" y="3753803"/>
                  </a:cubicBezTo>
                  <a:close/>
                  <a:moveTo>
                    <a:pt x="1083638" y="3743802"/>
                  </a:moveTo>
                  <a:cubicBezTo>
                    <a:pt x="1094116" y="3747136"/>
                    <a:pt x="1098402" y="3758566"/>
                    <a:pt x="1112689" y="3766662"/>
                  </a:cubicBezTo>
                  <a:cubicBezTo>
                    <a:pt x="1120071" y="3766186"/>
                    <a:pt x="1131025" y="3771544"/>
                    <a:pt x="1142752" y="3778033"/>
                  </a:cubicBezTo>
                  <a:lnTo>
                    <a:pt x="1177286" y="3796100"/>
                  </a:lnTo>
                  <a:lnTo>
                    <a:pt x="1173128" y="3795521"/>
                  </a:lnTo>
                  <a:cubicBezTo>
                    <a:pt x="1165672" y="3792350"/>
                    <a:pt x="1152456" y="3783688"/>
                    <a:pt x="1153170" y="3787617"/>
                  </a:cubicBezTo>
                  <a:cubicBezTo>
                    <a:pt x="1137454" y="3777140"/>
                    <a:pt x="1139835" y="3779521"/>
                    <a:pt x="1121738" y="3769044"/>
                  </a:cubicBezTo>
                  <a:cubicBezTo>
                    <a:pt x="1118404" y="3770472"/>
                    <a:pt x="1122214" y="3773806"/>
                    <a:pt x="1132692" y="3779045"/>
                  </a:cubicBezTo>
                  <a:cubicBezTo>
                    <a:pt x="1124119" y="3776187"/>
                    <a:pt x="1101736" y="3762852"/>
                    <a:pt x="1105545" y="3761423"/>
                  </a:cubicBezTo>
                  <a:cubicBezTo>
                    <a:pt x="1101736" y="3759518"/>
                    <a:pt x="1099354" y="3759518"/>
                    <a:pt x="1096973" y="3759518"/>
                  </a:cubicBezTo>
                  <a:cubicBezTo>
                    <a:pt x="1089829" y="3753804"/>
                    <a:pt x="1104117" y="3760947"/>
                    <a:pt x="1086496" y="3749517"/>
                  </a:cubicBezTo>
                  <a:cubicBezTo>
                    <a:pt x="1087448" y="3748088"/>
                    <a:pt x="1087924" y="3747136"/>
                    <a:pt x="1083638" y="3743802"/>
                  </a:cubicBezTo>
                  <a:close/>
                  <a:moveTo>
                    <a:pt x="2387610" y="3738087"/>
                  </a:moveTo>
                  <a:cubicBezTo>
                    <a:pt x="2401422" y="3738087"/>
                    <a:pt x="2369989" y="3747136"/>
                    <a:pt x="2372847" y="3740944"/>
                  </a:cubicBezTo>
                  <a:cubicBezTo>
                    <a:pt x="2379514" y="3738563"/>
                    <a:pt x="2386182" y="3741897"/>
                    <a:pt x="2387610" y="3738087"/>
                  </a:cubicBezTo>
                  <a:close/>
                  <a:moveTo>
                    <a:pt x="1295569" y="3730467"/>
                  </a:moveTo>
                  <a:cubicBezTo>
                    <a:pt x="1300808" y="3732372"/>
                    <a:pt x="1310809" y="3738087"/>
                    <a:pt x="1317476" y="3744278"/>
                  </a:cubicBezTo>
                  <a:cubicBezTo>
                    <a:pt x="1325573" y="3748088"/>
                    <a:pt x="1331288" y="3749041"/>
                    <a:pt x="1329859" y="3744278"/>
                  </a:cubicBezTo>
                  <a:cubicBezTo>
                    <a:pt x="1335098" y="3745231"/>
                    <a:pt x="1334145" y="3753327"/>
                    <a:pt x="1347956" y="3758566"/>
                  </a:cubicBezTo>
                  <a:cubicBezTo>
                    <a:pt x="1342241" y="3758090"/>
                    <a:pt x="1334621" y="3751898"/>
                    <a:pt x="1324620" y="3748565"/>
                  </a:cubicBezTo>
                  <a:cubicBezTo>
                    <a:pt x="1320334" y="3751422"/>
                    <a:pt x="1340813" y="3759042"/>
                    <a:pt x="1334621" y="3760947"/>
                  </a:cubicBezTo>
                  <a:cubicBezTo>
                    <a:pt x="1319858" y="3755708"/>
                    <a:pt x="1324620" y="3752374"/>
                    <a:pt x="1312714" y="3746660"/>
                  </a:cubicBezTo>
                  <a:cubicBezTo>
                    <a:pt x="1325573" y="3749993"/>
                    <a:pt x="1300808" y="3735706"/>
                    <a:pt x="1295569" y="3730467"/>
                  </a:cubicBezTo>
                  <a:close/>
                  <a:moveTo>
                    <a:pt x="1199367" y="3719037"/>
                  </a:moveTo>
                  <a:cubicBezTo>
                    <a:pt x="1201272" y="3719037"/>
                    <a:pt x="1204606" y="3719513"/>
                    <a:pt x="1211273" y="3723323"/>
                  </a:cubicBezTo>
                  <a:cubicBezTo>
                    <a:pt x="1212226" y="3722847"/>
                    <a:pt x="1210321" y="3721418"/>
                    <a:pt x="1207940" y="3719989"/>
                  </a:cubicBezTo>
                  <a:cubicBezTo>
                    <a:pt x="1210321" y="3718085"/>
                    <a:pt x="1219846" y="3726657"/>
                    <a:pt x="1215083" y="3726657"/>
                  </a:cubicBezTo>
                  <a:lnTo>
                    <a:pt x="1226513" y="3733325"/>
                  </a:lnTo>
                  <a:lnTo>
                    <a:pt x="1226037" y="3733325"/>
                  </a:lnTo>
                  <a:cubicBezTo>
                    <a:pt x="1226037" y="3733325"/>
                    <a:pt x="1207463" y="3722847"/>
                    <a:pt x="1199367" y="3719037"/>
                  </a:cubicBezTo>
                  <a:close/>
                  <a:moveTo>
                    <a:pt x="1190794" y="3717132"/>
                  </a:moveTo>
                  <a:cubicBezTo>
                    <a:pt x="1204605" y="3725228"/>
                    <a:pt x="1206986" y="3729991"/>
                    <a:pt x="1216035" y="3736658"/>
                  </a:cubicBezTo>
                  <a:lnTo>
                    <a:pt x="1216512" y="3736658"/>
                  </a:lnTo>
                  <a:cubicBezTo>
                    <a:pt x="1219369" y="3738087"/>
                    <a:pt x="1220798" y="3737611"/>
                    <a:pt x="1224132" y="3739992"/>
                  </a:cubicBezTo>
                  <a:cubicBezTo>
                    <a:pt x="1220321" y="3735706"/>
                    <a:pt x="1197461" y="3723323"/>
                    <a:pt x="1210320" y="3727133"/>
                  </a:cubicBezTo>
                  <a:cubicBezTo>
                    <a:pt x="1218893" y="3735229"/>
                    <a:pt x="1236990" y="3746183"/>
                    <a:pt x="1242229" y="3753327"/>
                  </a:cubicBezTo>
                  <a:cubicBezTo>
                    <a:pt x="1225084" y="3744755"/>
                    <a:pt x="1197461" y="3728086"/>
                    <a:pt x="1190794" y="3717132"/>
                  </a:cubicBezTo>
                  <a:close/>
                  <a:moveTo>
                    <a:pt x="1428443" y="3709512"/>
                  </a:moveTo>
                  <a:cubicBezTo>
                    <a:pt x="1431777" y="3708559"/>
                    <a:pt x="1449398" y="3718560"/>
                    <a:pt x="1457970" y="3721894"/>
                  </a:cubicBezTo>
                  <a:cubicBezTo>
                    <a:pt x="1457970" y="3726657"/>
                    <a:pt x="1434634" y="3712369"/>
                    <a:pt x="1428443" y="3709512"/>
                  </a:cubicBezTo>
                  <a:close/>
                  <a:moveTo>
                    <a:pt x="1284020" y="3706655"/>
                  </a:moveTo>
                  <a:cubicBezTo>
                    <a:pt x="1288782" y="3708560"/>
                    <a:pt x="1295569" y="3712370"/>
                    <a:pt x="1303665" y="3717132"/>
                  </a:cubicBezTo>
                  <a:lnTo>
                    <a:pt x="1303189" y="3717132"/>
                  </a:lnTo>
                  <a:cubicBezTo>
                    <a:pt x="1301760" y="3719513"/>
                    <a:pt x="1273662" y="3700463"/>
                    <a:pt x="1291283" y="3715227"/>
                  </a:cubicBezTo>
                  <a:cubicBezTo>
                    <a:pt x="1289854" y="3716180"/>
                    <a:pt x="1281758" y="3710941"/>
                    <a:pt x="1276519" y="3707607"/>
                  </a:cubicBezTo>
                  <a:cubicBezTo>
                    <a:pt x="1276519" y="3704750"/>
                    <a:pt x="1279257" y="3704750"/>
                    <a:pt x="1284020" y="3706655"/>
                  </a:cubicBezTo>
                  <a:close/>
                  <a:moveTo>
                    <a:pt x="1373674" y="3697606"/>
                  </a:moveTo>
                  <a:cubicBezTo>
                    <a:pt x="1379865" y="3697606"/>
                    <a:pt x="1391772" y="3705226"/>
                    <a:pt x="1400820" y="3705226"/>
                  </a:cubicBezTo>
                  <a:cubicBezTo>
                    <a:pt x="1409869" y="3709036"/>
                    <a:pt x="1408440" y="3710941"/>
                    <a:pt x="1418918" y="3714751"/>
                  </a:cubicBezTo>
                  <a:cubicBezTo>
                    <a:pt x="1404154" y="3709512"/>
                    <a:pt x="1392724" y="3706655"/>
                    <a:pt x="1373674" y="3697606"/>
                  </a:cubicBezTo>
                  <a:close/>
                  <a:moveTo>
                    <a:pt x="1870403" y="3693796"/>
                  </a:moveTo>
                  <a:cubicBezTo>
                    <a:pt x="1892787" y="3695225"/>
                    <a:pt x="1937554" y="3702369"/>
                    <a:pt x="1958033" y="3707131"/>
                  </a:cubicBezTo>
                  <a:cubicBezTo>
                    <a:pt x="1943269" y="3708083"/>
                    <a:pt x="1902788" y="3698558"/>
                    <a:pt x="1870403" y="3693796"/>
                  </a:cubicBezTo>
                  <a:close/>
                  <a:moveTo>
                    <a:pt x="1142693" y="3689033"/>
                  </a:moveTo>
                  <a:cubicBezTo>
                    <a:pt x="1149360" y="3692843"/>
                    <a:pt x="1172697" y="3706178"/>
                    <a:pt x="1176031" y="3709035"/>
                  </a:cubicBezTo>
                  <a:cubicBezTo>
                    <a:pt x="1166029" y="3704749"/>
                    <a:pt x="1163172" y="3709035"/>
                    <a:pt x="1145074" y="3694748"/>
                  </a:cubicBezTo>
                  <a:cubicBezTo>
                    <a:pt x="1146027" y="3693319"/>
                    <a:pt x="1146503" y="3691890"/>
                    <a:pt x="1142693" y="3689033"/>
                  </a:cubicBezTo>
                  <a:close/>
                  <a:moveTo>
                    <a:pt x="1436539" y="3687604"/>
                  </a:moveTo>
                  <a:cubicBezTo>
                    <a:pt x="1452255" y="3697606"/>
                    <a:pt x="1459399" y="3699034"/>
                    <a:pt x="1479402" y="3711893"/>
                  </a:cubicBezTo>
                  <a:lnTo>
                    <a:pt x="1479402" y="3715227"/>
                  </a:lnTo>
                  <a:lnTo>
                    <a:pt x="1478925" y="3715227"/>
                  </a:lnTo>
                  <a:cubicBezTo>
                    <a:pt x="1489879" y="3718560"/>
                    <a:pt x="1439873" y="3693795"/>
                    <a:pt x="1436539" y="3687604"/>
                  </a:cubicBezTo>
                  <a:close/>
                  <a:moveTo>
                    <a:pt x="3453457" y="3675222"/>
                  </a:moveTo>
                  <a:cubicBezTo>
                    <a:pt x="3457268" y="3678556"/>
                    <a:pt x="3431074" y="3696177"/>
                    <a:pt x="3416310" y="3708083"/>
                  </a:cubicBezTo>
                  <a:cubicBezTo>
                    <a:pt x="3417739" y="3699035"/>
                    <a:pt x="3442504" y="3684271"/>
                    <a:pt x="3453457" y="3675222"/>
                  </a:cubicBezTo>
                  <a:close/>
                  <a:moveTo>
                    <a:pt x="1762771" y="3669030"/>
                  </a:moveTo>
                  <a:cubicBezTo>
                    <a:pt x="1765628" y="3666173"/>
                    <a:pt x="1807538" y="3679032"/>
                    <a:pt x="1777058" y="3672364"/>
                  </a:cubicBezTo>
                  <a:cubicBezTo>
                    <a:pt x="1768962" y="3670459"/>
                    <a:pt x="1770391" y="3673317"/>
                    <a:pt x="1762771" y="3669030"/>
                  </a:cubicBezTo>
                  <a:close/>
                  <a:moveTo>
                    <a:pt x="2643356" y="3668555"/>
                  </a:moveTo>
                  <a:cubicBezTo>
                    <a:pt x="2643356" y="3668555"/>
                    <a:pt x="2632879" y="3673317"/>
                    <a:pt x="2626687" y="3675222"/>
                  </a:cubicBezTo>
                  <a:cubicBezTo>
                    <a:pt x="2625735" y="3670936"/>
                    <a:pt x="2634784" y="3668078"/>
                    <a:pt x="2643356" y="3668555"/>
                  </a:cubicBezTo>
                  <a:close/>
                  <a:moveTo>
                    <a:pt x="1131954" y="3658417"/>
                  </a:moveTo>
                  <a:cubicBezTo>
                    <a:pt x="1131374" y="3657749"/>
                    <a:pt x="1131684" y="3657848"/>
                    <a:pt x="1133392" y="3659081"/>
                  </a:cubicBezTo>
                  <a:cubicBezTo>
                    <a:pt x="1135669" y="3660726"/>
                    <a:pt x="1140431" y="3664387"/>
                    <a:pt x="1148885" y="3670935"/>
                  </a:cubicBezTo>
                  <a:lnTo>
                    <a:pt x="1147456" y="3675222"/>
                  </a:lnTo>
                  <a:cubicBezTo>
                    <a:pt x="1143437" y="3669328"/>
                    <a:pt x="1133693" y="3660421"/>
                    <a:pt x="1131954" y="3658417"/>
                  </a:cubicBezTo>
                  <a:close/>
                  <a:moveTo>
                    <a:pt x="3474412" y="3657600"/>
                  </a:moveTo>
                  <a:lnTo>
                    <a:pt x="3474889" y="3657600"/>
                  </a:lnTo>
                  <a:cubicBezTo>
                    <a:pt x="3478222" y="3657600"/>
                    <a:pt x="3474889" y="3661410"/>
                    <a:pt x="3474889" y="3663315"/>
                  </a:cubicBezTo>
                  <a:cubicBezTo>
                    <a:pt x="3470126" y="3664744"/>
                    <a:pt x="3460125" y="3673793"/>
                    <a:pt x="3456791" y="3672840"/>
                  </a:cubicBezTo>
                  <a:cubicBezTo>
                    <a:pt x="3464411" y="3665220"/>
                    <a:pt x="3469650" y="3660934"/>
                    <a:pt x="3474412" y="3657600"/>
                  </a:cubicBezTo>
                  <a:close/>
                  <a:moveTo>
                    <a:pt x="3248193" y="3657124"/>
                  </a:moveTo>
                  <a:cubicBezTo>
                    <a:pt x="3245812" y="3662839"/>
                    <a:pt x="3231048" y="3669983"/>
                    <a:pt x="3226762" y="3672364"/>
                  </a:cubicBezTo>
                  <a:cubicBezTo>
                    <a:pt x="3227714" y="3669507"/>
                    <a:pt x="3233905" y="3665697"/>
                    <a:pt x="3234382" y="3667602"/>
                  </a:cubicBezTo>
                  <a:cubicBezTo>
                    <a:pt x="3237239" y="3664744"/>
                    <a:pt x="3239621" y="3662363"/>
                    <a:pt x="3239621" y="3660934"/>
                  </a:cubicBezTo>
                  <a:cubicBezTo>
                    <a:pt x="3243431" y="3658077"/>
                    <a:pt x="3243431" y="3660934"/>
                    <a:pt x="3248193" y="3657124"/>
                  </a:cubicBezTo>
                  <a:close/>
                  <a:moveTo>
                    <a:pt x="849800" y="3638550"/>
                  </a:moveTo>
                  <a:cubicBezTo>
                    <a:pt x="855515" y="3639503"/>
                    <a:pt x="861230" y="3650456"/>
                    <a:pt x="871231" y="3657124"/>
                  </a:cubicBezTo>
                  <a:lnTo>
                    <a:pt x="870755" y="3657124"/>
                  </a:lnTo>
                  <a:cubicBezTo>
                    <a:pt x="866945" y="3656171"/>
                    <a:pt x="860754" y="3651409"/>
                    <a:pt x="852181" y="3643789"/>
                  </a:cubicBezTo>
                  <a:cubicBezTo>
                    <a:pt x="853134" y="3643313"/>
                    <a:pt x="852181" y="3641408"/>
                    <a:pt x="849800" y="3638550"/>
                  </a:cubicBezTo>
                  <a:close/>
                  <a:moveTo>
                    <a:pt x="915544" y="3636262"/>
                  </a:moveTo>
                  <a:lnTo>
                    <a:pt x="924154" y="3641289"/>
                  </a:lnTo>
                  <a:cubicBezTo>
                    <a:pt x="928976" y="3645337"/>
                    <a:pt x="934810" y="3650695"/>
                    <a:pt x="939811" y="3654743"/>
                  </a:cubicBezTo>
                  <a:lnTo>
                    <a:pt x="937906" y="3659029"/>
                  </a:lnTo>
                  <a:cubicBezTo>
                    <a:pt x="926952" y="3650456"/>
                    <a:pt x="920285" y="3643789"/>
                    <a:pt x="916951" y="3641884"/>
                  </a:cubicBezTo>
                  <a:cubicBezTo>
                    <a:pt x="908735" y="3635098"/>
                    <a:pt x="918469" y="3641169"/>
                    <a:pt x="918826" y="3640009"/>
                  </a:cubicBezTo>
                  <a:close/>
                  <a:moveTo>
                    <a:pt x="914570" y="3635693"/>
                  </a:moveTo>
                  <a:lnTo>
                    <a:pt x="915046" y="3635693"/>
                  </a:lnTo>
                  <a:lnTo>
                    <a:pt x="915544" y="3636262"/>
                  </a:lnTo>
                  <a:close/>
                  <a:moveTo>
                    <a:pt x="1378437" y="3631883"/>
                  </a:moveTo>
                  <a:cubicBezTo>
                    <a:pt x="1383675" y="3635693"/>
                    <a:pt x="1380342" y="3637122"/>
                    <a:pt x="1391772" y="3641884"/>
                  </a:cubicBezTo>
                  <a:cubicBezTo>
                    <a:pt x="1395582" y="3645218"/>
                    <a:pt x="1392724" y="3644266"/>
                    <a:pt x="1390819" y="3645218"/>
                  </a:cubicBezTo>
                  <a:cubicBezTo>
                    <a:pt x="1398439" y="3648076"/>
                    <a:pt x="1400344" y="3650457"/>
                    <a:pt x="1405107" y="3652838"/>
                  </a:cubicBezTo>
                  <a:cubicBezTo>
                    <a:pt x="1410345" y="3651409"/>
                    <a:pt x="1393677" y="3646647"/>
                    <a:pt x="1398915" y="3645218"/>
                  </a:cubicBezTo>
                  <a:cubicBezTo>
                    <a:pt x="1411774" y="3656648"/>
                    <a:pt x="1434158" y="3661411"/>
                    <a:pt x="1439397" y="3659029"/>
                  </a:cubicBezTo>
                  <a:lnTo>
                    <a:pt x="1438444" y="3659982"/>
                  </a:lnTo>
                  <a:cubicBezTo>
                    <a:pt x="1443207" y="3663316"/>
                    <a:pt x="1429395" y="3662839"/>
                    <a:pt x="1429395" y="3666173"/>
                  </a:cubicBezTo>
                  <a:cubicBezTo>
                    <a:pt x="1433682" y="3669983"/>
                    <a:pt x="1441302" y="3673793"/>
                    <a:pt x="1450827" y="3678079"/>
                  </a:cubicBezTo>
                  <a:cubicBezTo>
                    <a:pt x="1450827" y="3676651"/>
                    <a:pt x="1444635" y="3674269"/>
                    <a:pt x="1440349" y="3671888"/>
                  </a:cubicBezTo>
                  <a:cubicBezTo>
                    <a:pt x="1469877" y="3679032"/>
                    <a:pt x="1489403" y="3693319"/>
                    <a:pt x="1531313" y="3709036"/>
                  </a:cubicBezTo>
                  <a:cubicBezTo>
                    <a:pt x="1528455" y="3709036"/>
                    <a:pt x="1525122" y="3709036"/>
                    <a:pt x="1530836" y="3712369"/>
                  </a:cubicBezTo>
                  <a:cubicBezTo>
                    <a:pt x="1525598" y="3711893"/>
                    <a:pt x="1512739" y="3705226"/>
                    <a:pt x="1508929" y="3705702"/>
                  </a:cubicBezTo>
                  <a:cubicBezTo>
                    <a:pt x="1508929" y="3708083"/>
                    <a:pt x="1520835" y="3711893"/>
                    <a:pt x="1519407" y="3713798"/>
                  </a:cubicBezTo>
                  <a:cubicBezTo>
                    <a:pt x="1523693" y="3715703"/>
                    <a:pt x="1521788" y="3713798"/>
                    <a:pt x="1519407" y="3712846"/>
                  </a:cubicBezTo>
                  <a:cubicBezTo>
                    <a:pt x="1537504" y="3719037"/>
                    <a:pt x="1560840" y="3722847"/>
                    <a:pt x="1583224" y="3734277"/>
                  </a:cubicBezTo>
                  <a:cubicBezTo>
                    <a:pt x="1576557" y="3733324"/>
                    <a:pt x="1573223" y="3736182"/>
                    <a:pt x="1578461" y="3740468"/>
                  </a:cubicBezTo>
                  <a:cubicBezTo>
                    <a:pt x="1576080" y="3741897"/>
                    <a:pt x="1564174" y="3733800"/>
                    <a:pt x="1556078" y="3731419"/>
                  </a:cubicBezTo>
                  <a:cubicBezTo>
                    <a:pt x="1557507" y="3729514"/>
                    <a:pt x="1572747" y="3736658"/>
                    <a:pt x="1575128" y="3735706"/>
                  </a:cubicBezTo>
                  <a:cubicBezTo>
                    <a:pt x="1578461" y="3733800"/>
                    <a:pt x="1567984" y="3730943"/>
                    <a:pt x="1567984" y="3728562"/>
                  </a:cubicBezTo>
                  <a:cubicBezTo>
                    <a:pt x="1562269" y="3727609"/>
                    <a:pt x="1555602" y="3726181"/>
                    <a:pt x="1556078" y="3729038"/>
                  </a:cubicBezTo>
                  <a:cubicBezTo>
                    <a:pt x="1544172" y="3722847"/>
                    <a:pt x="1535599" y="3724276"/>
                    <a:pt x="1530360" y="3717132"/>
                  </a:cubicBezTo>
                  <a:cubicBezTo>
                    <a:pt x="1525122" y="3716179"/>
                    <a:pt x="1531789" y="3719513"/>
                    <a:pt x="1522740" y="3717132"/>
                  </a:cubicBezTo>
                  <a:cubicBezTo>
                    <a:pt x="1483212" y="3692367"/>
                    <a:pt x="1426538" y="3674269"/>
                    <a:pt x="1393200" y="3651885"/>
                  </a:cubicBezTo>
                  <a:cubicBezTo>
                    <a:pt x="1400820" y="3648076"/>
                    <a:pt x="1373674" y="3636645"/>
                    <a:pt x="1378437" y="3631883"/>
                  </a:cubicBezTo>
                  <a:close/>
                  <a:moveTo>
                    <a:pt x="651680" y="3631407"/>
                  </a:moveTo>
                  <a:cubicBezTo>
                    <a:pt x="662634" y="3642361"/>
                    <a:pt x="657871" y="3642837"/>
                    <a:pt x="671206" y="3655220"/>
                  </a:cubicBezTo>
                  <a:cubicBezTo>
                    <a:pt x="666920" y="3654267"/>
                    <a:pt x="646918" y="3633312"/>
                    <a:pt x="651680" y="3631407"/>
                  </a:cubicBezTo>
                  <a:close/>
                  <a:moveTo>
                    <a:pt x="1353407" y="3630117"/>
                  </a:moveTo>
                  <a:lnTo>
                    <a:pt x="1354148" y="3630454"/>
                  </a:lnTo>
                  <a:lnTo>
                    <a:pt x="1354148" y="3630931"/>
                  </a:lnTo>
                  <a:close/>
                  <a:moveTo>
                    <a:pt x="1358434" y="3629978"/>
                  </a:moveTo>
                  <a:cubicBezTo>
                    <a:pt x="1376055" y="3638551"/>
                    <a:pt x="1366530" y="3640456"/>
                    <a:pt x="1381294" y="3648552"/>
                  </a:cubicBezTo>
                  <a:cubicBezTo>
                    <a:pt x="1373198" y="3646647"/>
                    <a:pt x="1362244" y="3634741"/>
                    <a:pt x="1358434" y="3629978"/>
                  </a:cubicBezTo>
                  <a:close/>
                  <a:moveTo>
                    <a:pt x="850276" y="3626168"/>
                  </a:moveTo>
                  <a:cubicBezTo>
                    <a:pt x="854562" y="3626644"/>
                    <a:pt x="862182" y="3632359"/>
                    <a:pt x="872660" y="3641408"/>
                  </a:cubicBezTo>
                  <a:lnTo>
                    <a:pt x="872660" y="3641884"/>
                  </a:lnTo>
                  <a:cubicBezTo>
                    <a:pt x="871231" y="3644742"/>
                    <a:pt x="862182" y="3637122"/>
                    <a:pt x="859325" y="3638550"/>
                  </a:cubicBezTo>
                  <a:cubicBezTo>
                    <a:pt x="851228" y="3631883"/>
                    <a:pt x="856943" y="3632359"/>
                    <a:pt x="850276" y="3626168"/>
                  </a:cubicBezTo>
                  <a:close/>
                  <a:moveTo>
                    <a:pt x="1063636" y="3624263"/>
                  </a:moveTo>
                  <a:cubicBezTo>
                    <a:pt x="1076495" y="3629502"/>
                    <a:pt x="1078876" y="3642360"/>
                    <a:pt x="1094592" y="3649028"/>
                  </a:cubicBezTo>
                  <a:cubicBezTo>
                    <a:pt x="1091258" y="3649981"/>
                    <a:pt x="1094592" y="3653790"/>
                    <a:pt x="1104117" y="3659982"/>
                  </a:cubicBezTo>
                  <a:cubicBezTo>
                    <a:pt x="1096021" y="3659505"/>
                    <a:pt x="1063636" y="3629502"/>
                    <a:pt x="1063636" y="3624263"/>
                  </a:cubicBezTo>
                  <a:close/>
                  <a:moveTo>
                    <a:pt x="3236287" y="3620929"/>
                  </a:moveTo>
                  <a:cubicBezTo>
                    <a:pt x="3232953" y="3627596"/>
                    <a:pt x="3219618" y="3632359"/>
                    <a:pt x="3209617" y="3641408"/>
                  </a:cubicBezTo>
                  <a:cubicBezTo>
                    <a:pt x="3210569" y="3637598"/>
                    <a:pt x="3232001" y="3622834"/>
                    <a:pt x="3236287" y="3620929"/>
                  </a:cubicBezTo>
                  <a:close/>
                  <a:moveTo>
                    <a:pt x="887900" y="3619977"/>
                  </a:moveTo>
                  <a:cubicBezTo>
                    <a:pt x="896473" y="3620453"/>
                    <a:pt x="901235" y="3635693"/>
                    <a:pt x="906474" y="3631883"/>
                  </a:cubicBezTo>
                  <a:cubicBezTo>
                    <a:pt x="912189" y="3640932"/>
                    <a:pt x="926476" y="3653791"/>
                    <a:pt x="943145" y="3668078"/>
                  </a:cubicBezTo>
                  <a:cubicBezTo>
                    <a:pt x="931239" y="3662840"/>
                    <a:pt x="905998" y="3630455"/>
                    <a:pt x="897425" y="3630931"/>
                  </a:cubicBezTo>
                  <a:cubicBezTo>
                    <a:pt x="894091" y="3627121"/>
                    <a:pt x="895044" y="3625692"/>
                    <a:pt x="887900" y="3619977"/>
                  </a:cubicBezTo>
                  <a:close/>
                  <a:moveTo>
                    <a:pt x="1341766" y="3618548"/>
                  </a:moveTo>
                  <a:cubicBezTo>
                    <a:pt x="1348195" y="3621644"/>
                    <a:pt x="1348553" y="3623310"/>
                    <a:pt x="1348672" y="3624918"/>
                  </a:cubicBezTo>
                  <a:lnTo>
                    <a:pt x="1353407" y="3630117"/>
                  </a:lnTo>
                  <a:lnTo>
                    <a:pt x="1343671" y="3625692"/>
                  </a:lnTo>
                  <a:cubicBezTo>
                    <a:pt x="1341289" y="3622834"/>
                    <a:pt x="1339861" y="3619977"/>
                    <a:pt x="1341766" y="3618548"/>
                  </a:cubicBezTo>
                  <a:close/>
                  <a:moveTo>
                    <a:pt x="3523859" y="3617982"/>
                  </a:moveTo>
                  <a:cubicBezTo>
                    <a:pt x="3520578" y="3622626"/>
                    <a:pt x="3503700" y="3638789"/>
                    <a:pt x="3501558" y="3642360"/>
                  </a:cubicBezTo>
                  <a:cubicBezTo>
                    <a:pt x="3504415" y="3634740"/>
                    <a:pt x="3514893" y="3625215"/>
                    <a:pt x="3521560" y="3618071"/>
                  </a:cubicBezTo>
                  <a:cubicBezTo>
                    <a:pt x="3524536" y="3616166"/>
                    <a:pt x="3524953" y="3616434"/>
                    <a:pt x="3523859" y="3617982"/>
                  </a:cubicBezTo>
                  <a:close/>
                  <a:moveTo>
                    <a:pt x="3295342" y="3614738"/>
                  </a:moveTo>
                  <a:cubicBezTo>
                    <a:pt x="3288675" y="3623311"/>
                    <a:pt x="3273911" y="3635217"/>
                    <a:pt x="3250575" y="3653314"/>
                  </a:cubicBezTo>
                  <a:cubicBezTo>
                    <a:pt x="3243431" y="3648076"/>
                    <a:pt x="3277721" y="3630454"/>
                    <a:pt x="3295342" y="3614738"/>
                  </a:cubicBezTo>
                  <a:close/>
                  <a:moveTo>
                    <a:pt x="1105546" y="3608070"/>
                  </a:moveTo>
                  <a:cubicBezTo>
                    <a:pt x="1113643" y="3614261"/>
                    <a:pt x="1134121" y="3631882"/>
                    <a:pt x="1134121" y="3625691"/>
                  </a:cubicBezTo>
                  <a:cubicBezTo>
                    <a:pt x="1133169" y="3621405"/>
                    <a:pt x="1107928" y="3604736"/>
                    <a:pt x="1105546" y="3608070"/>
                  </a:cubicBezTo>
                  <a:close/>
                  <a:moveTo>
                    <a:pt x="1250802" y="3607594"/>
                  </a:moveTo>
                  <a:cubicBezTo>
                    <a:pt x="1253659" y="3610451"/>
                    <a:pt x="1258422" y="3613309"/>
                    <a:pt x="1264613" y="3616643"/>
                  </a:cubicBezTo>
                  <a:cubicBezTo>
                    <a:pt x="1259851" y="3618548"/>
                    <a:pt x="1272233" y="3624739"/>
                    <a:pt x="1269852" y="3627120"/>
                  </a:cubicBezTo>
                  <a:cubicBezTo>
                    <a:pt x="1261756" y="3619976"/>
                    <a:pt x="1255564" y="3613785"/>
                    <a:pt x="1250802" y="3607594"/>
                  </a:cubicBezTo>
                  <a:close/>
                  <a:moveTo>
                    <a:pt x="869326" y="3597117"/>
                  </a:moveTo>
                  <a:cubicBezTo>
                    <a:pt x="874565" y="3596165"/>
                    <a:pt x="897901" y="3620453"/>
                    <a:pt x="905521" y="3623311"/>
                  </a:cubicBezTo>
                  <a:cubicBezTo>
                    <a:pt x="897425" y="3622835"/>
                    <a:pt x="881709" y="3607118"/>
                    <a:pt x="869326" y="3597117"/>
                  </a:cubicBezTo>
                  <a:close/>
                  <a:moveTo>
                    <a:pt x="1035142" y="3594483"/>
                  </a:moveTo>
                  <a:cubicBezTo>
                    <a:pt x="1042085" y="3597742"/>
                    <a:pt x="1062088" y="3613191"/>
                    <a:pt x="1066017" y="3617120"/>
                  </a:cubicBezTo>
                  <a:lnTo>
                    <a:pt x="1066493" y="3617120"/>
                  </a:lnTo>
                  <a:cubicBezTo>
                    <a:pt x="1072208" y="3626169"/>
                    <a:pt x="1040776" y="3603308"/>
                    <a:pt x="1060778" y="3619977"/>
                  </a:cubicBezTo>
                  <a:cubicBezTo>
                    <a:pt x="1055539" y="3619977"/>
                    <a:pt x="1038870" y="3605213"/>
                    <a:pt x="1032203" y="3600451"/>
                  </a:cubicBezTo>
                  <a:cubicBezTo>
                    <a:pt x="1036489" y="3601403"/>
                    <a:pt x="1042680" y="3605213"/>
                    <a:pt x="1047443" y="3607595"/>
                  </a:cubicBezTo>
                  <a:cubicBezTo>
                    <a:pt x="1049348" y="3607118"/>
                    <a:pt x="1035537" y="3594736"/>
                    <a:pt x="1033632" y="3596165"/>
                  </a:cubicBezTo>
                  <a:cubicBezTo>
                    <a:pt x="1031965" y="3593665"/>
                    <a:pt x="1032828" y="3593397"/>
                    <a:pt x="1035142" y="3594483"/>
                  </a:cubicBezTo>
                  <a:close/>
                  <a:moveTo>
                    <a:pt x="825511" y="3594259"/>
                  </a:moveTo>
                  <a:lnTo>
                    <a:pt x="825959" y="3594654"/>
                  </a:lnTo>
                  <a:lnTo>
                    <a:pt x="825511" y="3594735"/>
                  </a:lnTo>
                  <a:close/>
                  <a:moveTo>
                    <a:pt x="830750" y="3593783"/>
                  </a:moveTo>
                  <a:cubicBezTo>
                    <a:pt x="834560" y="3602832"/>
                    <a:pt x="845990" y="3603308"/>
                    <a:pt x="850752" y="3614262"/>
                  </a:cubicBezTo>
                  <a:cubicBezTo>
                    <a:pt x="858849" y="3621882"/>
                    <a:pt x="850752" y="3608070"/>
                    <a:pt x="862658" y="3620453"/>
                  </a:cubicBezTo>
                  <a:cubicBezTo>
                    <a:pt x="852657" y="3617119"/>
                    <a:pt x="872183" y="3630930"/>
                    <a:pt x="873612" y="3628549"/>
                  </a:cubicBezTo>
                  <a:cubicBezTo>
                    <a:pt x="889328" y="3641884"/>
                    <a:pt x="870755" y="3629978"/>
                    <a:pt x="878851" y="3638550"/>
                  </a:cubicBezTo>
                  <a:cubicBezTo>
                    <a:pt x="898853" y="3653314"/>
                    <a:pt x="917903" y="3672840"/>
                    <a:pt x="935048" y="3687128"/>
                  </a:cubicBezTo>
                  <a:cubicBezTo>
                    <a:pt x="925047" y="3684270"/>
                    <a:pt x="898377" y="3656648"/>
                    <a:pt x="887423" y="3651885"/>
                  </a:cubicBezTo>
                  <a:cubicBezTo>
                    <a:pt x="880279" y="3643075"/>
                    <a:pt x="871469" y="3634741"/>
                    <a:pt x="861111" y="3625573"/>
                  </a:cubicBezTo>
                  <a:lnTo>
                    <a:pt x="825959" y="3594654"/>
                  </a:lnTo>
                  <a:close/>
                  <a:moveTo>
                    <a:pt x="1236514" y="3587116"/>
                  </a:moveTo>
                  <a:cubicBezTo>
                    <a:pt x="1236038" y="3582830"/>
                    <a:pt x="1252707" y="3595689"/>
                    <a:pt x="1255088" y="3594259"/>
                  </a:cubicBezTo>
                  <a:lnTo>
                    <a:pt x="1255088" y="3593783"/>
                  </a:lnTo>
                  <a:cubicBezTo>
                    <a:pt x="1260326" y="3597117"/>
                    <a:pt x="1253183" y="3594259"/>
                    <a:pt x="1254135" y="3597117"/>
                  </a:cubicBezTo>
                  <a:close/>
                  <a:moveTo>
                    <a:pt x="1124120" y="3581877"/>
                  </a:moveTo>
                  <a:cubicBezTo>
                    <a:pt x="1136978" y="3590450"/>
                    <a:pt x="1149837" y="3605690"/>
                    <a:pt x="1157457" y="3608547"/>
                  </a:cubicBezTo>
                  <a:cubicBezTo>
                    <a:pt x="1160791" y="3616167"/>
                    <a:pt x="1123643" y="3583306"/>
                    <a:pt x="1124120" y="3581877"/>
                  </a:cubicBezTo>
                  <a:close/>
                  <a:moveTo>
                    <a:pt x="2874814" y="3580924"/>
                  </a:moveTo>
                  <a:lnTo>
                    <a:pt x="2875766" y="3580924"/>
                  </a:lnTo>
                  <a:cubicBezTo>
                    <a:pt x="2879100" y="3582829"/>
                    <a:pt x="2844810" y="3597593"/>
                    <a:pt x="2838619" y="3598545"/>
                  </a:cubicBezTo>
                  <a:cubicBezTo>
                    <a:pt x="2822426" y="3608070"/>
                    <a:pt x="2806710" y="3614738"/>
                    <a:pt x="2790517" y="3619976"/>
                  </a:cubicBezTo>
                  <a:cubicBezTo>
                    <a:pt x="2774801" y="3625692"/>
                    <a:pt x="2759561" y="3630930"/>
                    <a:pt x="2744321" y="3636169"/>
                  </a:cubicBezTo>
                  <a:cubicBezTo>
                    <a:pt x="2729081" y="3641408"/>
                    <a:pt x="2714317" y="3646647"/>
                    <a:pt x="2698601" y="3652362"/>
                  </a:cubicBezTo>
                  <a:cubicBezTo>
                    <a:pt x="2683361" y="3658077"/>
                    <a:pt x="2667645" y="3664268"/>
                    <a:pt x="2650500" y="3668554"/>
                  </a:cubicBezTo>
                  <a:cubicBezTo>
                    <a:pt x="2654310" y="3665220"/>
                    <a:pt x="2645737" y="3667126"/>
                    <a:pt x="2644785" y="3665696"/>
                  </a:cubicBezTo>
                  <a:cubicBezTo>
                    <a:pt x="2674312" y="3659982"/>
                    <a:pt x="2710031" y="3642837"/>
                    <a:pt x="2746702" y="3630930"/>
                  </a:cubicBezTo>
                  <a:cubicBezTo>
                    <a:pt x="2782898" y="3617595"/>
                    <a:pt x="2819092" y="3606165"/>
                    <a:pt x="2841952" y="3591878"/>
                  </a:cubicBezTo>
                  <a:cubicBezTo>
                    <a:pt x="2856716" y="3584734"/>
                    <a:pt x="2862907" y="3585686"/>
                    <a:pt x="2874814" y="3580924"/>
                  </a:cubicBezTo>
                  <a:close/>
                  <a:moveTo>
                    <a:pt x="988865" y="3572352"/>
                  </a:moveTo>
                  <a:cubicBezTo>
                    <a:pt x="995056" y="3573305"/>
                    <a:pt x="1007439" y="3584258"/>
                    <a:pt x="1012677" y="3591402"/>
                  </a:cubicBezTo>
                  <a:cubicBezTo>
                    <a:pt x="1016487" y="3590926"/>
                    <a:pt x="1008867" y="3585211"/>
                    <a:pt x="1011249" y="3583782"/>
                  </a:cubicBezTo>
                  <a:cubicBezTo>
                    <a:pt x="1025536" y="3598546"/>
                    <a:pt x="1041252" y="3614262"/>
                    <a:pt x="1055540" y="3619977"/>
                  </a:cubicBezTo>
                  <a:lnTo>
                    <a:pt x="1056016" y="3619977"/>
                  </a:lnTo>
                  <a:cubicBezTo>
                    <a:pt x="1064112" y="3626168"/>
                    <a:pt x="1050777" y="3619977"/>
                    <a:pt x="1050777" y="3621406"/>
                  </a:cubicBezTo>
                  <a:cubicBezTo>
                    <a:pt x="1029822" y="3602832"/>
                    <a:pt x="1012201" y="3593783"/>
                    <a:pt x="988865" y="3572352"/>
                  </a:cubicBezTo>
                  <a:close/>
                  <a:moveTo>
                    <a:pt x="1038394" y="3571117"/>
                  </a:moveTo>
                  <a:cubicBezTo>
                    <a:pt x="1039317" y="3571251"/>
                    <a:pt x="1041728" y="3572590"/>
                    <a:pt x="1046967" y="3576162"/>
                  </a:cubicBezTo>
                  <a:cubicBezTo>
                    <a:pt x="1038871" y="3573304"/>
                    <a:pt x="1049348" y="3583782"/>
                    <a:pt x="1062683" y="3592830"/>
                  </a:cubicBezTo>
                  <a:cubicBezTo>
                    <a:pt x="1060778" y="3595212"/>
                    <a:pt x="1048396" y="3584258"/>
                    <a:pt x="1034108" y="3574733"/>
                  </a:cubicBezTo>
                  <a:cubicBezTo>
                    <a:pt x="1046252" y="3581162"/>
                    <a:pt x="1035626" y="3570715"/>
                    <a:pt x="1038394" y="3571117"/>
                  </a:cubicBezTo>
                  <a:close/>
                  <a:moveTo>
                    <a:pt x="1118404" y="3564256"/>
                  </a:moveTo>
                  <a:cubicBezTo>
                    <a:pt x="1130310" y="3569495"/>
                    <a:pt x="1126977" y="3573781"/>
                    <a:pt x="1138883" y="3577591"/>
                  </a:cubicBezTo>
                  <a:cubicBezTo>
                    <a:pt x="1137930" y="3578544"/>
                    <a:pt x="1138883" y="3579972"/>
                    <a:pt x="1141264" y="3581877"/>
                  </a:cubicBezTo>
                  <a:lnTo>
                    <a:pt x="1141740" y="3582353"/>
                  </a:lnTo>
                  <a:cubicBezTo>
                    <a:pt x="1137454" y="3584258"/>
                    <a:pt x="1124119" y="3569971"/>
                    <a:pt x="1118404" y="3564256"/>
                  </a:cubicBezTo>
                  <a:close/>
                  <a:moveTo>
                    <a:pt x="801222" y="3563303"/>
                  </a:moveTo>
                  <a:cubicBezTo>
                    <a:pt x="805985" y="3563303"/>
                    <a:pt x="816938" y="3572352"/>
                    <a:pt x="826463" y="3582829"/>
                  </a:cubicBezTo>
                  <a:cubicBezTo>
                    <a:pt x="820748" y="3579972"/>
                    <a:pt x="811700" y="3572828"/>
                    <a:pt x="801222" y="3563303"/>
                  </a:cubicBezTo>
                  <a:close/>
                  <a:moveTo>
                    <a:pt x="894091" y="3556159"/>
                  </a:moveTo>
                  <a:cubicBezTo>
                    <a:pt x="896472" y="3557111"/>
                    <a:pt x="898377" y="3557588"/>
                    <a:pt x="898853" y="3556159"/>
                  </a:cubicBezTo>
                  <a:cubicBezTo>
                    <a:pt x="906474" y="3563303"/>
                    <a:pt x="903616" y="3565208"/>
                    <a:pt x="914094" y="3573780"/>
                  </a:cubicBezTo>
                  <a:cubicBezTo>
                    <a:pt x="908378" y="3573304"/>
                    <a:pt x="903140" y="3562350"/>
                    <a:pt x="894091" y="3556159"/>
                  </a:cubicBezTo>
                  <a:close/>
                  <a:moveTo>
                    <a:pt x="581195" y="3551397"/>
                  </a:moveTo>
                  <a:cubicBezTo>
                    <a:pt x="588815" y="3560446"/>
                    <a:pt x="593101" y="3566637"/>
                    <a:pt x="604531" y="3578067"/>
                  </a:cubicBezTo>
                  <a:cubicBezTo>
                    <a:pt x="604531" y="3583782"/>
                    <a:pt x="573575" y="3549016"/>
                    <a:pt x="581195" y="3551397"/>
                  </a:cubicBezTo>
                  <a:close/>
                  <a:moveTo>
                    <a:pt x="1060462" y="3550920"/>
                  </a:moveTo>
                  <a:lnTo>
                    <a:pt x="1060779" y="3550920"/>
                  </a:lnTo>
                  <a:lnTo>
                    <a:pt x="1060937" y="3551098"/>
                  </a:lnTo>
                  <a:close/>
                  <a:moveTo>
                    <a:pt x="913141" y="3546158"/>
                  </a:moveTo>
                  <a:cubicBezTo>
                    <a:pt x="916475" y="3546158"/>
                    <a:pt x="934096" y="3563303"/>
                    <a:pt x="936477" y="3566637"/>
                  </a:cubicBezTo>
                  <a:cubicBezTo>
                    <a:pt x="933620" y="3565684"/>
                    <a:pt x="928381" y="3560922"/>
                    <a:pt x="928381" y="3563779"/>
                  </a:cubicBezTo>
                  <a:cubicBezTo>
                    <a:pt x="922666" y="3557588"/>
                    <a:pt x="926000" y="3556159"/>
                    <a:pt x="913141" y="3546158"/>
                  </a:cubicBezTo>
                  <a:close/>
                  <a:moveTo>
                    <a:pt x="770742" y="3544729"/>
                  </a:moveTo>
                  <a:cubicBezTo>
                    <a:pt x="775028" y="3543776"/>
                    <a:pt x="787887" y="3559016"/>
                    <a:pt x="799317" y="3567112"/>
                  </a:cubicBezTo>
                  <a:cubicBezTo>
                    <a:pt x="797412" y="3568541"/>
                    <a:pt x="798365" y="3571399"/>
                    <a:pt x="804080" y="3577114"/>
                  </a:cubicBezTo>
                  <a:cubicBezTo>
                    <a:pt x="812176" y="3582352"/>
                    <a:pt x="802651" y="3572351"/>
                    <a:pt x="810271" y="3575209"/>
                  </a:cubicBezTo>
                  <a:lnTo>
                    <a:pt x="827892" y="3590449"/>
                  </a:lnTo>
                  <a:cubicBezTo>
                    <a:pt x="823130" y="3590449"/>
                    <a:pt x="823130" y="3590449"/>
                    <a:pt x="825034" y="3596640"/>
                  </a:cubicBezTo>
                  <a:lnTo>
                    <a:pt x="824558" y="3596640"/>
                  </a:lnTo>
                  <a:cubicBezTo>
                    <a:pt x="800746" y="3578066"/>
                    <a:pt x="790268" y="3565684"/>
                    <a:pt x="770742" y="3544729"/>
                  </a:cubicBezTo>
                  <a:close/>
                  <a:moveTo>
                    <a:pt x="974577" y="3544253"/>
                  </a:moveTo>
                  <a:cubicBezTo>
                    <a:pt x="983150" y="3551873"/>
                    <a:pt x="977435" y="3552349"/>
                    <a:pt x="986007" y="3559969"/>
                  </a:cubicBezTo>
                  <a:cubicBezTo>
                    <a:pt x="981721" y="3559969"/>
                    <a:pt x="980769" y="3556635"/>
                    <a:pt x="972196" y="3549492"/>
                  </a:cubicBezTo>
                  <a:close/>
                  <a:moveTo>
                    <a:pt x="1100783" y="3532347"/>
                  </a:moveTo>
                  <a:cubicBezTo>
                    <a:pt x="1124595" y="3545682"/>
                    <a:pt x="1134597" y="3554731"/>
                    <a:pt x="1154599" y="3570923"/>
                  </a:cubicBezTo>
                  <a:cubicBezTo>
                    <a:pt x="1166982" y="3589973"/>
                    <a:pt x="1115070" y="3542348"/>
                    <a:pt x="1100783" y="3532347"/>
                  </a:cubicBezTo>
                  <a:close/>
                  <a:moveTo>
                    <a:pt x="882185" y="3531394"/>
                  </a:moveTo>
                  <a:cubicBezTo>
                    <a:pt x="891234" y="3534252"/>
                    <a:pt x="886471" y="3539967"/>
                    <a:pt x="897901" y="3548063"/>
                  </a:cubicBezTo>
                  <a:cubicBezTo>
                    <a:pt x="897901" y="3548063"/>
                    <a:pt x="887900" y="3539491"/>
                    <a:pt x="886947" y="3541395"/>
                  </a:cubicBezTo>
                  <a:cubicBezTo>
                    <a:pt x="877423" y="3534252"/>
                    <a:pt x="891710" y="3539014"/>
                    <a:pt x="882185" y="3531394"/>
                  </a:cubicBezTo>
                  <a:close/>
                  <a:moveTo>
                    <a:pt x="1224608" y="3529965"/>
                  </a:moveTo>
                  <a:cubicBezTo>
                    <a:pt x="1231276" y="3536632"/>
                    <a:pt x="1237943" y="3543300"/>
                    <a:pt x="1241753" y="3549015"/>
                  </a:cubicBezTo>
                  <a:cubicBezTo>
                    <a:pt x="1238896" y="3548063"/>
                    <a:pt x="1219369" y="3531394"/>
                    <a:pt x="1224608" y="3529965"/>
                  </a:cubicBezTo>
                  <a:close/>
                  <a:moveTo>
                    <a:pt x="795031" y="3528060"/>
                  </a:moveTo>
                  <a:cubicBezTo>
                    <a:pt x="809795" y="3538538"/>
                    <a:pt x="845037" y="3569494"/>
                    <a:pt x="863611" y="3589020"/>
                  </a:cubicBezTo>
                  <a:lnTo>
                    <a:pt x="863135" y="3589020"/>
                  </a:lnTo>
                  <a:cubicBezTo>
                    <a:pt x="857896" y="3588068"/>
                    <a:pt x="832178" y="3560445"/>
                    <a:pt x="830750" y="3564731"/>
                  </a:cubicBezTo>
                  <a:cubicBezTo>
                    <a:pt x="826940" y="3560921"/>
                    <a:pt x="828845" y="3560445"/>
                    <a:pt x="828845" y="3558540"/>
                  </a:cubicBezTo>
                  <a:cubicBezTo>
                    <a:pt x="815986" y="3546158"/>
                    <a:pt x="801698" y="3540919"/>
                    <a:pt x="795031" y="3528060"/>
                  </a:cubicBezTo>
                  <a:close/>
                  <a:moveTo>
                    <a:pt x="1032204" y="3527584"/>
                  </a:moveTo>
                  <a:cubicBezTo>
                    <a:pt x="1051730" y="3538538"/>
                    <a:pt x="1057921" y="3544253"/>
                    <a:pt x="1075543" y="3561398"/>
                  </a:cubicBezTo>
                  <a:cubicBezTo>
                    <a:pt x="1074828" y="3562351"/>
                    <a:pt x="1072447" y="3561279"/>
                    <a:pt x="1069173" y="3559195"/>
                  </a:cubicBezTo>
                  <a:lnTo>
                    <a:pt x="1066343" y="3557198"/>
                  </a:lnTo>
                  <a:lnTo>
                    <a:pt x="1060937" y="3551098"/>
                  </a:lnTo>
                  <a:lnTo>
                    <a:pt x="1061731" y="3551396"/>
                  </a:lnTo>
                  <a:cubicBezTo>
                    <a:pt x="1055064" y="3543300"/>
                    <a:pt x="1042205" y="3538061"/>
                    <a:pt x="1032204" y="3527584"/>
                  </a:cubicBezTo>
                  <a:close/>
                  <a:moveTo>
                    <a:pt x="844561" y="3527108"/>
                  </a:moveTo>
                  <a:cubicBezTo>
                    <a:pt x="855515" y="3536157"/>
                    <a:pt x="856944" y="3539967"/>
                    <a:pt x="864087" y="3547110"/>
                  </a:cubicBezTo>
                  <a:cubicBezTo>
                    <a:pt x="860753" y="3549015"/>
                    <a:pt x="845514" y="3531394"/>
                    <a:pt x="844561" y="3527108"/>
                  </a:cubicBezTo>
                  <a:close/>
                  <a:moveTo>
                    <a:pt x="760682" y="3526692"/>
                  </a:moveTo>
                  <a:cubicBezTo>
                    <a:pt x="761932" y="3525918"/>
                    <a:pt x="765742" y="3528061"/>
                    <a:pt x="771219" y="3534728"/>
                  </a:cubicBezTo>
                  <a:cubicBezTo>
                    <a:pt x="771219" y="3538538"/>
                    <a:pt x="764075" y="3530918"/>
                    <a:pt x="765504" y="3536157"/>
                  </a:cubicBezTo>
                  <a:cubicBezTo>
                    <a:pt x="760741" y="3531157"/>
                    <a:pt x="759432" y="3527466"/>
                    <a:pt x="760682" y="3526692"/>
                  </a:cubicBezTo>
                  <a:close/>
                  <a:moveTo>
                    <a:pt x="997437" y="3525679"/>
                  </a:moveTo>
                  <a:cubicBezTo>
                    <a:pt x="997437" y="3522345"/>
                    <a:pt x="1011724" y="3539014"/>
                    <a:pt x="1008391" y="3530918"/>
                  </a:cubicBezTo>
                  <a:cubicBezTo>
                    <a:pt x="1017439" y="3538061"/>
                    <a:pt x="1021249" y="3548539"/>
                    <a:pt x="1026488" y="3549968"/>
                  </a:cubicBezTo>
                  <a:cubicBezTo>
                    <a:pt x="1030298" y="3553301"/>
                    <a:pt x="1028393" y="3554254"/>
                    <a:pt x="1028393" y="3555683"/>
                  </a:cubicBezTo>
                  <a:cubicBezTo>
                    <a:pt x="1019344" y="3546158"/>
                    <a:pt x="1013153" y="3538061"/>
                    <a:pt x="997437" y="3525679"/>
                  </a:cubicBezTo>
                  <a:close/>
                  <a:moveTo>
                    <a:pt x="1074984" y="3525092"/>
                  </a:moveTo>
                  <a:cubicBezTo>
                    <a:pt x="1073518" y="3524102"/>
                    <a:pt x="1073875" y="3524013"/>
                    <a:pt x="1077447" y="3525679"/>
                  </a:cubicBezTo>
                  <a:cubicBezTo>
                    <a:pt x="1085543" y="3529489"/>
                    <a:pt x="1087448" y="3526155"/>
                    <a:pt x="1099831" y="3535204"/>
                  </a:cubicBezTo>
                  <a:cubicBezTo>
                    <a:pt x="1100188" y="3539133"/>
                    <a:pt x="1079381" y="3528061"/>
                    <a:pt x="1074984" y="3525092"/>
                  </a:cubicBezTo>
                  <a:close/>
                  <a:moveTo>
                    <a:pt x="939811" y="3511868"/>
                  </a:moveTo>
                  <a:cubicBezTo>
                    <a:pt x="948384" y="3514725"/>
                    <a:pt x="950765" y="3524727"/>
                    <a:pt x="958385" y="3530918"/>
                  </a:cubicBezTo>
                  <a:cubicBezTo>
                    <a:pt x="965529" y="3536157"/>
                    <a:pt x="961719" y="3526632"/>
                    <a:pt x="973149" y="3538538"/>
                  </a:cubicBezTo>
                  <a:cubicBezTo>
                    <a:pt x="974101" y="3541395"/>
                    <a:pt x="959337" y="3529965"/>
                    <a:pt x="968386" y="3538538"/>
                  </a:cubicBezTo>
                  <a:cubicBezTo>
                    <a:pt x="963147" y="3539014"/>
                    <a:pt x="952670" y="3524251"/>
                    <a:pt x="947907" y="3523298"/>
                  </a:cubicBezTo>
                  <a:cubicBezTo>
                    <a:pt x="941716" y="3517583"/>
                    <a:pt x="947431" y="3518059"/>
                    <a:pt x="939811" y="3511868"/>
                  </a:cubicBezTo>
                  <a:close/>
                  <a:moveTo>
                    <a:pt x="3634432" y="3508058"/>
                  </a:moveTo>
                  <a:cubicBezTo>
                    <a:pt x="3628241" y="3517583"/>
                    <a:pt x="3616811" y="3530442"/>
                    <a:pt x="3606333" y="3542824"/>
                  </a:cubicBezTo>
                  <a:cubicBezTo>
                    <a:pt x="3595856" y="3554731"/>
                    <a:pt x="3584426" y="3564256"/>
                    <a:pt x="3581568" y="3570923"/>
                  </a:cubicBezTo>
                  <a:cubicBezTo>
                    <a:pt x="3570138" y="3578543"/>
                    <a:pt x="3568710" y="3578543"/>
                    <a:pt x="3567757" y="3573304"/>
                  </a:cubicBezTo>
                  <a:cubicBezTo>
                    <a:pt x="3587759" y="3556159"/>
                    <a:pt x="3591569" y="3553778"/>
                    <a:pt x="3610143" y="3530918"/>
                  </a:cubicBezTo>
                  <a:cubicBezTo>
                    <a:pt x="3613953" y="3531871"/>
                    <a:pt x="3623478" y="3521393"/>
                    <a:pt x="3634432" y="3508058"/>
                  </a:cubicBezTo>
                  <a:close/>
                  <a:moveTo>
                    <a:pt x="765980" y="3489960"/>
                  </a:moveTo>
                  <a:lnTo>
                    <a:pt x="766456" y="3489960"/>
                  </a:lnTo>
                  <a:lnTo>
                    <a:pt x="766025" y="3490012"/>
                  </a:lnTo>
                  <a:close/>
                  <a:moveTo>
                    <a:pt x="898853" y="3489484"/>
                  </a:moveTo>
                  <a:cubicBezTo>
                    <a:pt x="901234" y="3489484"/>
                    <a:pt x="909807" y="3497580"/>
                    <a:pt x="907426" y="3491389"/>
                  </a:cubicBezTo>
                  <a:cubicBezTo>
                    <a:pt x="913617" y="3497104"/>
                    <a:pt x="907902" y="3497580"/>
                    <a:pt x="918856" y="3505676"/>
                  </a:cubicBezTo>
                  <a:cubicBezTo>
                    <a:pt x="911712" y="3502343"/>
                    <a:pt x="906473" y="3497104"/>
                    <a:pt x="898853" y="3489484"/>
                  </a:cubicBezTo>
                  <a:close/>
                  <a:moveTo>
                    <a:pt x="932667" y="3488532"/>
                  </a:moveTo>
                  <a:cubicBezTo>
                    <a:pt x="937906" y="3489008"/>
                    <a:pt x="949812" y="3503296"/>
                    <a:pt x="944097" y="3502819"/>
                  </a:cubicBezTo>
                  <a:cubicBezTo>
                    <a:pt x="933143" y="3494723"/>
                    <a:pt x="938858" y="3494247"/>
                    <a:pt x="932667" y="3488532"/>
                  </a:cubicBezTo>
                  <a:close/>
                  <a:moveTo>
                    <a:pt x="969339" y="3487579"/>
                  </a:moveTo>
                  <a:cubicBezTo>
                    <a:pt x="982198" y="3497104"/>
                    <a:pt x="974578" y="3495675"/>
                    <a:pt x="984579" y="3503771"/>
                  </a:cubicBezTo>
                  <a:cubicBezTo>
                    <a:pt x="982198" y="3493770"/>
                    <a:pt x="1004105" y="3517582"/>
                    <a:pt x="1004105" y="3510915"/>
                  </a:cubicBezTo>
                  <a:lnTo>
                    <a:pt x="1003629" y="3510439"/>
                  </a:lnTo>
                  <a:cubicBezTo>
                    <a:pt x="993151" y="3502819"/>
                    <a:pt x="975530" y="3485674"/>
                    <a:pt x="969339" y="3487579"/>
                  </a:cubicBezTo>
                  <a:close/>
                  <a:moveTo>
                    <a:pt x="1164125" y="3483769"/>
                  </a:moveTo>
                  <a:cubicBezTo>
                    <a:pt x="1174602" y="3493294"/>
                    <a:pt x="1171745" y="3493294"/>
                    <a:pt x="1177460" y="3502343"/>
                  </a:cubicBezTo>
                  <a:cubicBezTo>
                    <a:pt x="1180794" y="3504248"/>
                    <a:pt x="1181746" y="3502343"/>
                    <a:pt x="1187938" y="3507106"/>
                  </a:cubicBezTo>
                  <a:cubicBezTo>
                    <a:pt x="1185080" y="3503772"/>
                    <a:pt x="1188414" y="3502819"/>
                    <a:pt x="1179365" y="3497104"/>
                  </a:cubicBezTo>
                  <a:cubicBezTo>
                    <a:pt x="1183175" y="3497104"/>
                    <a:pt x="1191747" y="3503772"/>
                    <a:pt x="1193652" y="3502343"/>
                  </a:cubicBezTo>
                  <a:cubicBezTo>
                    <a:pt x="1199844" y="3506153"/>
                    <a:pt x="1196510" y="3510439"/>
                    <a:pt x="1189366" y="3503295"/>
                  </a:cubicBezTo>
                  <a:cubicBezTo>
                    <a:pt x="1192700" y="3510439"/>
                    <a:pt x="1207940" y="3515202"/>
                    <a:pt x="1203654" y="3519012"/>
                  </a:cubicBezTo>
                  <a:cubicBezTo>
                    <a:pt x="1207464" y="3521393"/>
                    <a:pt x="1206987" y="3519012"/>
                    <a:pt x="1207940" y="3518059"/>
                  </a:cubicBezTo>
                  <a:cubicBezTo>
                    <a:pt x="1219846" y="3530442"/>
                    <a:pt x="1223656" y="3539967"/>
                    <a:pt x="1246516" y="3556635"/>
                  </a:cubicBezTo>
                  <a:cubicBezTo>
                    <a:pt x="1243659" y="3560922"/>
                    <a:pt x="1208892" y="3534252"/>
                    <a:pt x="1207940" y="3528537"/>
                  </a:cubicBezTo>
                  <a:cubicBezTo>
                    <a:pt x="1216036" y="3533775"/>
                    <a:pt x="1214131" y="3535680"/>
                    <a:pt x="1223656" y="3541395"/>
                  </a:cubicBezTo>
                  <a:cubicBezTo>
                    <a:pt x="1216989" y="3528537"/>
                    <a:pt x="1185080" y="3506153"/>
                    <a:pt x="1172221" y="3504248"/>
                  </a:cubicBezTo>
                  <a:cubicBezTo>
                    <a:pt x="1177936" y="3511392"/>
                    <a:pt x="1196986" y="3523298"/>
                    <a:pt x="1199844" y="3529489"/>
                  </a:cubicBezTo>
                  <a:cubicBezTo>
                    <a:pt x="1192700" y="3526632"/>
                    <a:pt x="1181746" y="3512344"/>
                    <a:pt x="1165077" y="3501867"/>
                  </a:cubicBezTo>
                  <a:lnTo>
                    <a:pt x="1166982" y="3497580"/>
                  </a:lnTo>
                  <a:lnTo>
                    <a:pt x="1176507" y="3504724"/>
                  </a:lnTo>
                  <a:cubicBezTo>
                    <a:pt x="1168887" y="3498533"/>
                    <a:pt x="1175555" y="3497580"/>
                    <a:pt x="1162220" y="3489008"/>
                  </a:cubicBezTo>
                  <a:cubicBezTo>
                    <a:pt x="1168887" y="3491389"/>
                    <a:pt x="1161267" y="3485674"/>
                    <a:pt x="1164125" y="3483769"/>
                  </a:cubicBezTo>
                  <a:close/>
                  <a:moveTo>
                    <a:pt x="3476794" y="3477578"/>
                  </a:moveTo>
                  <a:cubicBezTo>
                    <a:pt x="3467269" y="3485674"/>
                    <a:pt x="3460601" y="3489960"/>
                    <a:pt x="3456315" y="3489484"/>
                  </a:cubicBezTo>
                  <a:cubicBezTo>
                    <a:pt x="3462506" y="3486150"/>
                    <a:pt x="3473936" y="3475196"/>
                    <a:pt x="3476794" y="3477578"/>
                  </a:cubicBezTo>
                  <a:close/>
                  <a:moveTo>
                    <a:pt x="701686" y="3476150"/>
                  </a:moveTo>
                  <a:cubicBezTo>
                    <a:pt x="701686" y="3470911"/>
                    <a:pt x="713116" y="3483294"/>
                    <a:pt x="722641" y="3493771"/>
                  </a:cubicBezTo>
                  <a:cubicBezTo>
                    <a:pt x="715974" y="3488532"/>
                    <a:pt x="710259" y="3484246"/>
                    <a:pt x="701686" y="3476150"/>
                  </a:cubicBezTo>
                  <a:close/>
                  <a:moveTo>
                    <a:pt x="488802" y="3473768"/>
                  </a:moveTo>
                  <a:cubicBezTo>
                    <a:pt x="510233" y="3495675"/>
                    <a:pt x="517377" y="3522822"/>
                    <a:pt x="551667" y="3554254"/>
                  </a:cubicBezTo>
                  <a:cubicBezTo>
                    <a:pt x="530712" y="3538538"/>
                    <a:pt x="501661" y="3498057"/>
                    <a:pt x="488802" y="3473768"/>
                  </a:cubicBezTo>
                  <a:close/>
                  <a:moveTo>
                    <a:pt x="1127930" y="3469958"/>
                  </a:moveTo>
                  <a:cubicBezTo>
                    <a:pt x="1136026" y="3475197"/>
                    <a:pt x="1134121" y="3476626"/>
                    <a:pt x="1143646" y="3482341"/>
                  </a:cubicBezTo>
                  <a:cubicBezTo>
                    <a:pt x="1143646" y="3489008"/>
                    <a:pt x="1132216" y="3472339"/>
                    <a:pt x="1129835" y="3475197"/>
                  </a:cubicBezTo>
                  <a:cubicBezTo>
                    <a:pt x="1126977" y="3473292"/>
                    <a:pt x="1126977" y="3472816"/>
                    <a:pt x="1126977" y="3471863"/>
                  </a:cubicBezTo>
                  <a:close/>
                  <a:moveTo>
                    <a:pt x="743120" y="3468529"/>
                  </a:moveTo>
                  <a:cubicBezTo>
                    <a:pt x="747406" y="3468529"/>
                    <a:pt x="759193" y="3485407"/>
                    <a:pt x="764216" y="3490228"/>
                  </a:cubicBezTo>
                  <a:lnTo>
                    <a:pt x="766025" y="3490012"/>
                  </a:lnTo>
                  <a:lnTo>
                    <a:pt x="777648" y="3503236"/>
                  </a:lnTo>
                  <a:cubicBezTo>
                    <a:pt x="780981" y="3507344"/>
                    <a:pt x="784553" y="3511630"/>
                    <a:pt x="790745" y="3517583"/>
                  </a:cubicBezTo>
                  <a:cubicBezTo>
                    <a:pt x="776934" y="3506153"/>
                    <a:pt x="754074" y="3484722"/>
                    <a:pt x="743120" y="3468529"/>
                  </a:cubicBezTo>
                  <a:close/>
                  <a:moveTo>
                    <a:pt x="879804" y="3461862"/>
                  </a:moveTo>
                  <a:cubicBezTo>
                    <a:pt x="888376" y="3470435"/>
                    <a:pt x="892186" y="3475673"/>
                    <a:pt x="901235" y="3484246"/>
                  </a:cubicBezTo>
                  <a:cubicBezTo>
                    <a:pt x="896472" y="3482817"/>
                    <a:pt x="876470" y="3464243"/>
                    <a:pt x="879804" y="3461862"/>
                  </a:cubicBezTo>
                  <a:close/>
                  <a:moveTo>
                    <a:pt x="1080781" y="3460433"/>
                  </a:moveTo>
                  <a:cubicBezTo>
                    <a:pt x="1085067" y="3458528"/>
                    <a:pt x="1095545" y="3472816"/>
                    <a:pt x="1102212" y="3479007"/>
                  </a:cubicBezTo>
                  <a:cubicBezTo>
                    <a:pt x="1102212" y="3479007"/>
                    <a:pt x="1096021" y="3474245"/>
                    <a:pt x="1095068" y="3475673"/>
                  </a:cubicBezTo>
                  <a:cubicBezTo>
                    <a:pt x="1091735" y="3471387"/>
                    <a:pt x="1090782" y="3468054"/>
                    <a:pt x="1080781" y="3460433"/>
                  </a:cubicBezTo>
                  <a:close/>
                  <a:moveTo>
                    <a:pt x="505948" y="3457099"/>
                  </a:moveTo>
                  <a:lnTo>
                    <a:pt x="527379" y="3484721"/>
                  </a:lnTo>
                  <a:cubicBezTo>
                    <a:pt x="528808" y="3488531"/>
                    <a:pt x="532142" y="3493294"/>
                    <a:pt x="535475" y="3498533"/>
                  </a:cubicBezTo>
                  <a:cubicBezTo>
                    <a:pt x="542619" y="3510439"/>
                    <a:pt x="500709" y="3451384"/>
                    <a:pt x="505948" y="3457099"/>
                  </a:cubicBezTo>
                  <a:close/>
                  <a:moveTo>
                    <a:pt x="3505368" y="3456147"/>
                  </a:moveTo>
                  <a:lnTo>
                    <a:pt x="3505845" y="3456147"/>
                  </a:lnTo>
                  <a:cubicBezTo>
                    <a:pt x="3501082" y="3461862"/>
                    <a:pt x="3492986" y="3466148"/>
                    <a:pt x="3480603" y="3479960"/>
                  </a:cubicBezTo>
                  <a:cubicBezTo>
                    <a:pt x="3480603" y="3477102"/>
                    <a:pt x="3483461" y="3474244"/>
                    <a:pt x="3489176" y="3470434"/>
                  </a:cubicBezTo>
                  <a:cubicBezTo>
                    <a:pt x="3492033" y="3467577"/>
                    <a:pt x="3490604" y="3467577"/>
                    <a:pt x="3490128" y="3466148"/>
                  </a:cubicBezTo>
                  <a:cubicBezTo>
                    <a:pt x="3499177" y="3456147"/>
                    <a:pt x="3497748" y="3463767"/>
                    <a:pt x="3505368" y="3456147"/>
                  </a:cubicBezTo>
                  <a:close/>
                  <a:moveTo>
                    <a:pt x="1370341" y="3450432"/>
                  </a:moveTo>
                  <a:cubicBezTo>
                    <a:pt x="1391296" y="3465672"/>
                    <a:pt x="1426062" y="3483293"/>
                    <a:pt x="1439874" y="3499486"/>
                  </a:cubicBezTo>
                  <a:cubicBezTo>
                    <a:pt x="1429872" y="3494723"/>
                    <a:pt x="1416061" y="3479960"/>
                    <a:pt x="1421300" y="3488532"/>
                  </a:cubicBezTo>
                  <a:cubicBezTo>
                    <a:pt x="1417490" y="3482817"/>
                    <a:pt x="1401297" y="3476626"/>
                    <a:pt x="1400821" y="3470434"/>
                  </a:cubicBezTo>
                  <a:lnTo>
                    <a:pt x="1400821" y="3470911"/>
                  </a:lnTo>
                  <a:cubicBezTo>
                    <a:pt x="1391296" y="3464720"/>
                    <a:pt x="1393677" y="3470434"/>
                    <a:pt x="1384629" y="3463767"/>
                  </a:cubicBezTo>
                  <a:cubicBezTo>
                    <a:pt x="1383676" y="3458052"/>
                    <a:pt x="1367007" y="3455671"/>
                    <a:pt x="1370341" y="3450432"/>
                  </a:cubicBezTo>
                  <a:close/>
                  <a:moveTo>
                    <a:pt x="1032680" y="3444717"/>
                  </a:moveTo>
                  <a:cubicBezTo>
                    <a:pt x="1035061" y="3443764"/>
                    <a:pt x="1045063" y="3454242"/>
                    <a:pt x="1043634" y="3449003"/>
                  </a:cubicBezTo>
                  <a:lnTo>
                    <a:pt x="1058874" y="3462338"/>
                  </a:lnTo>
                  <a:cubicBezTo>
                    <a:pt x="1058874" y="3465672"/>
                    <a:pt x="1053635" y="3460433"/>
                    <a:pt x="1048872" y="3456147"/>
                  </a:cubicBezTo>
                  <a:cubicBezTo>
                    <a:pt x="1051730" y="3460909"/>
                    <a:pt x="1051254" y="3461862"/>
                    <a:pt x="1046967" y="3459957"/>
                  </a:cubicBezTo>
                  <a:cubicBezTo>
                    <a:pt x="1036966" y="3452337"/>
                    <a:pt x="1038395" y="3449955"/>
                    <a:pt x="1032680" y="3444717"/>
                  </a:cubicBezTo>
                  <a:close/>
                  <a:moveTo>
                    <a:pt x="1086019" y="3441859"/>
                  </a:moveTo>
                  <a:cubicBezTo>
                    <a:pt x="1098402" y="3446621"/>
                    <a:pt x="1094115" y="3453765"/>
                    <a:pt x="1106022" y="3462338"/>
                  </a:cubicBezTo>
                  <a:cubicBezTo>
                    <a:pt x="1115070" y="3471863"/>
                    <a:pt x="1097449" y="3456623"/>
                    <a:pt x="1093639" y="3452813"/>
                  </a:cubicBezTo>
                  <a:cubicBezTo>
                    <a:pt x="1095068" y="3450908"/>
                    <a:pt x="1092687" y="3447574"/>
                    <a:pt x="1086019" y="3441859"/>
                  </a:cubicBezTo>
                  <a:close/>
                  <a:moveTo>
                    <a:pt x="891233" y="3441383"/>
                  </a:moveTo>
                  <a:cubicBezTo>
                    <a:pt x="897424" y="3442812"/>
                    <a:pt x="898853" y="3446145"/>
                    <a:pt x="911236" y="3457099"/>
                  </a:cubicBezTo>
                  <a:cubicBezTo>
                    <a:pt x="912664" y="3463290"/>
                    <a:pt x="897424" y="3447574"/>
                    <a:pt x="891233" y="3441383"/>
                  </a:cubicBezTo>
                  <a:close/>
                  <a:moveTo>
                    <a:pt x="862606" y="3438079"/>
                  </a:moveTo>
                  <a:cubicBezTo>
                    <a:pt x="861318" y="3437454"/>
                    <a:pt x="861229" y="3438287"/>
                    <a:pt x="863134" y="3441383"/>
                  </a:cubicBezTo>
                  <a:cubicBezTo>
                    <a:pt x="870754" y="3443764"/>
                    <a:pt x="877898" y="3458051"/>
                    <a:pt x="885042" y="3461385"/>
                  </a:cubicBezTo>
                  <a:cubicBezTo>
                    <a:pt x="881113" y="3454956"/>
                    <a:pt x="866468" y="3439954"/>
                    <a:pt x="862606" y="3438079"/>
                  </a:cubicBezTo>
                  <a:close/>
                  <a:moveTo>
                    <a:pt x="709782" y="3438049"/>
                  </a:moveTo>
                  <a:cubicBezTo>
                    <a:pt x="723117" y="3451384"/>
                    <a:pt x="728832" y="3456623"/>
                    <a:pt x="745501" y="3472815"/>
                  </a:cubicBezTo>
                  <a:cubicBezTo>
                    <a:pt x="745501" y="3472815"/>
                    <a:pt x="739309" y="3468529"/>
                    <a:pt x="737404" y="3469005"/>
                  </a:cubicBezTo>
                  <a:cubicBezTo>
                    <a:pt x="724546" y="3456147"/>
                    <a:pt x="719783" y="3449003"/>
                    <a:pt x="709782" y="3438049"/>
                  </a:cubicBezTo>
                  <a:close/>
                  <a:moveTo>
                    <a:pt x="1348910" y="3437573"/>
                  </a:moveTo>
                  <a:cubicBezTo>
                    <a:pt x="1360816" y="3443288"/>
                    <a:pt x="1352720" y="3444241"/>
                    <a:pt x="1363673" y="3449479"/>
                  </a:cubicBezTo>
                  <a:lnTo>
                    <a:pt x="1363197" y="3449479"/>
                  </a:lnTo>
                  <a:cubicBezTo>
                    <a:pt x="1363197" y="3449479"/>
                    <a:pt x="1358435" y="3449479"/>
                    <a:pt x="1353196" y="3446146"/>
                  </a:cubicBezTo>
                  <a:cubicBezTo>
                    <a:pt x="1356530" y="3444241"/>
                    <a:pt x="1345100" y="3439002"/>
                    <a:pt x="1348910" y="3437573"/>
                  </a:cubicBezTo>
                  <a:close/>
                  <a:moveTo>
                    <a:pt x="1138407" y="3437573"/>
                  </a:moveTo>
                  <a:cubicBezTo>
                    <a:pt x="1142217" y="3435192"/>
                    <a:pt x="1159838" y="3448051"/>
                    <a:pt x="1164125" y="3454718"/>
                  </a:cubicBezTo>
                  <a:cubicBezTo>
                    <a:pt x="1157457" y="3453290"/>
                    <a:pt x="1146980" y="3442812"/>
                    <a:pt x="1138407" y="3437573"/>
                  </a:cubicBezTo>
                  <a:close/>
                  <a:moveTo>
                    <a:pt x="663586" y="3435668"/>
                  </a:moveTo>
                  <a:cubicBezTo>
                    <a:pt x="668349" y="3432811"/>
                    <a:pt x="679302" y="3452814"/>
                    <a:pt x="685970" y="3459481"/>
                  </a:cubicBezTo>
                  <a:cubicBezTo>
                    <a:pt x="673587" y="3443765"/>
                    <a:pt x="693113" y="3461386"/>
                    <a:pt x="696924" y="3468054"/>
                  </a:cubicBezTo>
                  <a:cubicBezTo>
                    <a:pt x="697400" y="3473768"/>
                    <a:pt x="685017" y="3457576"/>
                    <a:pt x="687398" y="3466148"/>
                  </a:cubicBezTo>
                  <a:cubicBezTo>
                    <a:pt x="695971" y="3480912"/>
                    <a:pt x="719783" y="3497581"/>
                    <a:pt x="728356" y="3511392"/>
                  </a:cubicBezTo>
                  <a:cubicBezTo>
                    <a:pt x="717402" y="3501391"/>
                    <a:pt x="711687" y="3493771"/>
                    <a:pt x="701210" y="3487103"/>
                  </a:cubicBezTo>
                  <a:cubicBezTo>
                    <a:pt x="705020" y="3484246"/>
                    <a:pt x="676445" y="3459957"/>
                    <a:pt x="674064" y="3453290"/>
                  </a:cubicBezTo>
                  <a:cubicBezTo>
                    <a:pt x="687875" y="3465196"/>
                    <a:pt x="679302" y="3450908"/>
                    <a:pt x="663586" y="3435668"/>
                  </a:cubicBezTo>
                  <a:close/>
                  <a:moveTo>
                    <a:pt x="660234" y="3433989"/>
                  </a:moveTo>
                  <a:lnTo>
                    <a:pt x="665967" y="3439954"/>
                  </a:lnTo>
                  <a:lnTo>
                    <a:pt x="665491" y="3439954"/>
                  </a:lnTo>
                  <a:close/>
                  <a:moveTo>
                    <a:pt x="1222703" y="3433287"/>
                  </a:moveTo>
                  <a:cubicBezTo>
                    <a:pt x="1225561" y="3436144"/>
                    <a:pt x="1225084" y="3438049"/>
                    <a:pt x="1231276" y="3441859"/>
                  </a:cubicBezTo>
                  <a:lnTo>
                    <a:pt x="1230799" y="3441859"/>
                  </a:lnTo>
                  <a:cubicBezTo>
                    <a:pt x="1230799" y="3441859"/>
                    <a:pt x="1226989" y="3441859"/>
                    <a:pt x="1226513" y="3442811"/>
                  </a:cubicBezTo>
                  <a:cubicBezTo>
                    <a:pt x="1220798" y="3437573"/>
                    <a:pt x="1216988" y="3431382"/>
                    <a:pt x="1222703" y="3433287"/>
                  </a:cubicBezTo>
                  <a:close/>
                  <a:moveTo>
                    <a:pt x="659776" y="3415665"/>
                  </a:moveTo>
                  <a:cubicBezTo>
                    <a:pt x="663586" y="3417094"/>
                    <a:pt x="672635" y="3426619"/>
                    <a:pt x="675016" y="3425666"/>
                  </a:cubicBezTo>
                  <a:cubicBezTo>
                    <a:pt x="679302" y="3437096"/>
                    <a:pt x="687398" y="3436144"/>
                    <a:pt x="701210" y="3451860"/>
                  </a:cubicBezTo>
                  <a:lnTo>
                    <a:pt x="700733" y="3451860"/>
                  </a:lnTo>
                  <a:cubicBezTo>
                    <a:pt x="694542" y="3452336"/>
                    <a:pt x="675968" y="3431858"/>
                    <a:pt x="659776" y="3415665"/>
                  </a:cubicBezTo>
                  <a:close/>
                  <a:moveTo>
                    <a:pt x="749311" y="3415189"/>
                  </a:moveTo>
                  <a:cubicBezTo>
                    <a:pt x="763122" y="3432334"/>
                    <a:pt x="754074" y="3427571"/>
                    <a:pt x="774076" y="3449479"/>
                  </a:cubicBezTo>
                  <a:lnTo>
                    <a:pt x="774076" y="3449955"/>
                  </a:lnTo>
                  <a:cubicBezTo>
                    <a:pt x="774076" y="3449955"/>
                    <a:pt x="769790" y="3446621"/>
                    <a:pt x="767409" y="3444240"/>
                  </a:cubicBezTo>
                  <a:cubicBezTo>
                    <a:pt x="763599" y="3440430"/>
                    <a:pt x="765027" y="3443288"/>
                    <a:pt x="766932" y="3445193"/>
                  </a:cubicBezTo>
                  <a:cubicBezTo>
                    <a:pt x="765980" y="3447574"/>
                    <a:pt x="755502" y="3433763"/>
                    <a:pt x="750740" y="3429476"/>
                  </a:cubicBezTo>
                  <a:cubicBezTo>
                    <a:pt x="749311" y="3424238"/>
                    <a:pt x="743596" y="3416141"/>
                    <a:pt x="749311" y="3415189"/>
                  </a:cubicBezTo>
                  <a:close/>
                  <a:moveTo>
                    <a:pt x="846942" y="3411379"/>
                  </a:moveTo>
                  <a:cubicBezTo>
                    <a:pt x="852181" y="3417094"/>
                    <a:pt x="854086" y="3416618"/>
                    <a:pt x="859324" y="3422809"/>
                  </a:cubicBezTo>
                  <a:cubicBezTo>
                    <a:pt x="856467" y="3423762"/>
                    <a:pt x="863134" y="3430905"/>
                    <a:pt x="859324" y="3430905"/>
                  </a:cubicBezTo>
                  <a:lnTo>
                    <a:pt x="859801" y="3430905"/>
                  </a:lnTo>
                  <a:cubicBezTo>
                    <a:pt x="871707" y="3439002"/>
                    <a:pt x="888852" y="3461385"/>
                    <a:pt x="906473" y="3475673"/>
                  </a:cubicBezTo>
                  <a:cubicBezTo>
                    <a:pt x="902187" y="3475673"/>
                    <a:pt x="898853" y="3466624"/>
                    <a:pt x="893138" y="3465195"/>
                  </a:cubicBezTo>
                  <a:cubicBezTo>
                    <a:pt x="889804" y="3468529"/>
                    <a:pt x="912188" y="3485198"/>
                    <a:pt x="916474" y="3492818"/>
                  </a:cubicBezTo>
                  <a:cubicBezTo>
                    <a:pt x="908854" y="3489008"/>
                    <a:pt x="879803" y="3453765"/>
                    <a:pt x="873612" y="3456623"/>
                  </a:cubicBezTo>
                  <a:cubicBezTo>
                    <a:pt x="868373" y="3446621"/>
                    <a:pt x="864087" y="3445669"/>
                    <a:pt x="850276" y="3430429"/>
                  </a:cubicBezTo>
                  <a:cubicBezTo>
                    <a:pt x="854086" y="3428048"/>
                    <a:pt x="847894" y="3420904"/>
                    <a:pt x="846942" y="3411379"/>
                  </a:cubicBezTo>
                  <a:close/>
                  <a:moveTo>
                    <a:pt x="1004194" y="3410222"/>
                  </a:moveTo>
                  <a:lnTo>
                    <a:pt x="1005057" y="3411379"/>
                  </a:lnTo>
                  <a:lnTo>
                    <a:pt x="1004580" y="3411379"/>
                  </a:lnTo>
                  <a:close/>
                  <a:moveTo>
                    <a:pt x="1042205" y="3408046"/>
                  </a:moveTo>
                  <a:cubicBezTo>
                    <a:pt x="1049349" y="3411380"/>
                    <a:pt x="1080305" y="3431859"/>
                    <a:pt x="1078876" y="3438526"/>
                  </a:cubicBezTo>
                  <a:cubicBezTo>
                    <a:pt x="1066494" y="3424715"/>
                    <a:pt x="1062207" y="3426620"/>
                    <a:pt x="1048872" y="3412332"/>
                  </a:cubicBezTo>
                  <a:cubicBezTo>
                    <a:pt x="1048872" y="3415666"/>
                    <a:pt x="1056969" y="3422810"/>
                    <a:pt x="1058874" y="3426620"/>
                  </a:cubicBezTo>
                  <a:cubicBezTo>
                    <a:pt x="1063160" y="3433764"/>
                    <a:pt x="1047444" y="3412808"/>
                    <a:pt x="1042205" y="3408046"/>
                  </a:cubicBezTo>
                  <a:close/>
                  <a:moveTo>
                    <a:pt x="686922" y="3407092"/>
                  </a:moveTo>
                  <a:cubicBezTo>
                    <a:pt x="688827" y="3402330"/>
                    <a:pt x="713592" y="3429476"/>
                    <a:pt x="712163" y="3433763"/>
                  </a:cubicBezTo>
                  <a:close/>
                  <a:moveTo>
                    <a:pt x="888853" y="3403759"/>
                  </a:moveTo>
                  <a:cubicBezTo>
                    <a:pt x="896473" y="3415665"/>
                    <a:pt x="913618" y="3437096"/>
                    <a:pt x="927429" y="3443764"/>
                  </a:cubicBezTo>
                  <a:cubicBezTo>
                    <a:pt x="912189" y="3430429"/>
                    <a:pt x="896949" y="3408997"/>
                    <a:pt x="888853" y="3403759"/>
                  </a:cubicBezTo>
                  <a:close/>
                  <a:moveTo>
                    <a:pt x="630725" y="3403283"/>
                  </a:moveTo>
                  <a:cubicBezTo>
                    <a:pt x="632154" y="3401378"/>
                    <a:pt x="639298" y="3412332"/>
                    <a:pt x="638821" y="3407093"/>
                  </a:cubicBezTo>
                  <a:cubicBezTo>
                    <a:pt x="641440" y="3413523"/>
                    <a:pt x="646560" y="3419119"/>
                    <a:pt x="651799" y="3424417"/>
                  </a:cubicBezTo>
                  <a:lnTo>
                    <a:pt x="660234" y="3433989"/>
                  </a:lnTo>
                  <a:close/>
                  <a:moveTo>
                    <a:pt x="710282" y="3398541"/>
                  </a:moveTo>
                  <a:lnTo>
                    <a:pt x="713398" y="3400627"/>
                  </a:lnTo>
                  <a:cubicBezTo>
                    <a:pt x="721658" y="3408016"/>
                    <a:pt x="738357" y="3425786"/>
                    <a:pt x="739786" y="3430430"/>
                  </a:cubicBezTo>
                  <a:cubicBezTo>
                    <a:pt x="743596" y="3434240"/>
                    <a:pt x="743596" y="3431382"/>
                    <a:pt x="744548" y="3430430"/>
                  </a:cubicBezTo>
                  <a:cubicBezTo>
                    <a:pt x="761693" y="3458528"/>
                    <a:pt x="795983" y="3484246"/>
                    <a:pt x="806937" y="3504725"/>
                  </a:cubicBezTo>
                  <a:cubicBezTo>
                    <a:pt x="813128" y="3510916"/>
                    <a:pt x="804079" y="3496152"/>
                    <a:pt x="812652" y="3503296"/>
                  </a:cubicBezTo>
                  <a:cubicBezTo>
                    <a:pt x="835988" y="3540920"/>
                    <a:pt x="885518" y="3568066"/>
                    <a:pt x="916951" y="3606642"/>
                  </a:cubicBezTo>
                  <a:cubicBezTo>
                    <a:pt x="916474" y="3607595"/>
                    <a:pt x="912664" y="3603785"/>
                    <a:pt x="909807" y="3601880"/>
                  </a:cubicBezTo>
                  <a:cubicBezTo>
                    <a:pt x="911236" y="3606166"/>
                    <a:pt x="927904" y="3617596"/>
                    <a:pt x="925047" y="3610929"/>
                  </a:cubicBezTo>
                  <a:cubicBezTo>
                    <a:pt x="931238" y="3618072"/>
                    <a:pt x="942668" y="3625216"/>
                    <a:pt x="947907" y="3633788"/>
                  </a:cubicBezTo>
                  <a:cubicBezTo>
                    <a:pt x="946478" y="3628550"/>
                    <a:pt x="964099" y="3644742"/>
                    <a:pt x="969814" y="3648076"/>
                  </a:cubicBezTo>
                  <a:cubicBezTo>
                    <a:pt x="975053" y="3652362"/>
                    <a:pt x="969814" y="3651886"/>
                    <a:pt x="976006" y="3656649"/>
                  </a:cubicBezTo>
                  <a:cubicBezTo>
                    <a:pt x="967909" y="3652838"/>
                    <a:pt x="958861" y="3644742"/>
                    <a:pt x="944097" y="3631883"/>
                  </a:cubicBezTo>
                  <a:cubicBezTo>
                    <a:pt x="954098" y="3649028"/>
                    <a:pt x="1010295" y="3687605"/>
                    <a:pt x="1012677" y="3683318"/>
                  </a:cubicBezTo>
                  <a:cubicBezTo>
                    <a:pt x="1032679" y="3691891"/>
                    <a:pt x="1062207" y="3722847"/>
                    <a:pt x="1065064" y="3717132"/>
                  </a:cubicBezTo>
                  <a:cubicBezTo>
                    <a:pt x="1073637" y="3722847"/>
                    <a:pt x="1067922" y="3723323"/>
                    <a:pt x="1075065" y="3728086"/>
                  </a:cubicBezTo>
                  <a:cubicBezTo>
                    <a:pt x="1072208" y="3727610"/>
                    <a:pt x="1066017" y="3723323"/>
                    <a:pt x="1066493" y="3726181"/>
                  </a:cubicBezTo>
                  <a:cubicBezTo>
                    <a:pt x="1052682" y="3714751"/>
                    <a:pt x="1052682" y="3716180"/>
                    <a:pt x="1037442" y="3703797"/>
                  </a:cubicBezTo>
                  <a:cubicBezTo>
                    <a:pt x="1034822" y="3701654"/>
                    <a:pt x="1032203" y="3701059"/>
                    <a:pt x="1030119" y="3700404"/>
                  </a:cubicBezTo>
                  <a:lnTo>
                    <a:pt x="1027463" y="3697978"/>
                  </a:lnTo>
                  <a:lnTo>
                    <a:pt x="1026964" y="3695701"/>
                  </a:lnTo>
                  <a:lnTo>
                    <a:pt x="1026012" y="3696653"/>
                  </a:lnTo>
                  <a:lnTo>
                    <a:pt x="1027463" y="3697978"/>
                  </a:lnTo>
                  <a:lnTo>
                    <a:pt x="1027664" y="3698894"/>
                  </a:lnTo>
                  <a:cubicBezTo>
                    <a:pt x="1034138" y="3705078"/>
                    <a:pt x="1054943" y="3718561"/>
                    <a:pt x="1063159" y="3724276"/>
                  </a:cubicBezTo>
                  <a:cubicBezTo>
                    <a:pt x="1066969" y="3736182"/>
                    <a:pt x="1065064" y="3731896"/>
                    <a:pt x="1052205" y="3729515"/>
                  </a:cubicBezTo>
                  <a:cubicBezTo>
                    <a:pt x="1047919" y="3724276"/>
                    <a:pt x="1056492" y="3725228"/>
                    <a:pt x="1035537" y="3710941"/>
                  </a:cubicBezTo>
                  <a:cubicBezTo>
                    <a:pt x="1035060" y="3708083"/>
                    <a:pt x="1056968" y="3723800"/>
                    <a:pt x="1049824" y="3722847"/>
                  </a:cubicBezTo>
                  <a:cubicBezTo>
                    <a:pt x="1053634" y="3724752"/>
                    <a:pt x="1056016" y="3724752"/>
                    <a:pt x="1058397" y="3725228"/>
                  </a:cubicBezTo>
                  <a:cubicBezTo>
                    <a:pt x="1048872" y="3717132"/>
                    <a:pt x="1023631" y="3697130"/>
                    <a:pt x="1024583" y="3703321"/>
                  </a:cubicBezTo>
                  <a:cubicBezTo>
                    <a:pt x="1006962" y="3686652"/>
                    <a:pt x="983626" y="3669031"/>
                    <a:pt x="959337" y="3652362"/>
                  </a:cubicBezTo>
                  <a:cubicBezTo>
                    <a:pt x="961718" y="3652838"/>
                    <a:pt x="964099" y="3653315"/>
                    <a:pt x="964099" y="3652362"/>
                  </a:cubicBezTo>
                  <a:cubicBezTo>
                    <a:pt x="956003" y="3649028"/>
                    <a:pt x="922665" y="3619977"/>
                    <a:pt x="934096" y="3623787"/>
                  </a:cubicBezTo>
                  <a:cubicBezTo>
                    <a:pt x="927904" y="3618548"/>
                    <a:pt x="925523" y="3618548"/>
                    <a:pt x="925523" y="3621882"/>
                  </a:cubicBezTo>
                  <a:cubicBezTo>
                    <a:pt x="909807" y="3605213"/>
                    <a:pt x="904568" y="3600927"/>
                    <a:pt x="890757" y="3592831"/>
                  </a:cubicBezTo>
                  <a:cubicBezTo>
                    <a:pt x="894567" y="3591879"/>
                    <a:pt x="879803" y="3581401"/>
                    <a:pt x="886471" y="3581877"/>
                  </a:cubicBezTo>
                  <a:cubicBezTo>
                    <a:pt x="880279" y="3576162"/>
                    <a:pt x="878851" y="3576639"/>
                    <a:pt x="872183" y="3570923"/>
                  </a:cubicBezTo>
                  <a:cubicBezTo>
                    <a:pt x="874088" y="3574257"/>
                    <a:pt x="877422" y="3578067"/>
                    <a:pt x="881232" y="3581877"/>
                  </a:cubicBezTo>
                  <a:cubicBezTo>
                    <a:pt x="876946" y="3581877"/>
                    <a:pt x="871231" y="3570923"/>
                    <a:pt x="860753" y="3563780"/>
                  </a:cubicBezTo>
                  <a:cubicBezTo>
                    <a:pt x="861706" y="3563780"/>
                    <a:pt x="864563" y="3565685"/>
                    <a:pt x="865039" y="3564732"/>
                  </a:cubicBezTo>
                  <a:cubicBezTo>
                    <a:pt x="862182" y="3562827"/>
                    <a:pt x="858848" y="3560922"/>
                    <a:pt x="854086" y="3556636"/>
                  </a:cubicBezTo>
                  <a:cubicBezTo>
                    <a:pt x="854086" y="3554255"/>
                    <a:pt x="858372" y="3557588"/>
                    <a:pt x="858848" y="3556636"/>
                  </a:cubicBezTo>
                  <a:cubicBezTo>
                    <a:pt x="850276" y="3549016"/>
                    <a:pt x="841227" y="3541396"/>
                    <a:pt x="840274" y="3544729"/>
                  </a:cubicBezTo>
                  <a:cubicBezTo>
                    <a:pt x="828368" y="3531395"/>
                    <a:pt x="810271" y="3514726"/>
                    <a:pt x="797412" y="3504248"/>
                  </a:cubicBezTo>
                  <a:cubicBezTo>
                    <a:pt x="804079" y="3508535"/>
                    <a:pt x="799317" y="3502343"/>
                    <a:pt x="800269" y="3499486"/>
                  </a:cubicBezTo>
                  <a:cubicBezTo>
                    <a:pt x="777409" y="3471268"/>
                    <a:pt x="743298" y="3439568"/>
                    <a:pt x="716420" y="3406997"/>
                  </a:cubicBezTo>
                  <a:close/>
                  <a:moveTo>
                    <a:pt x="992198" y="3393282"/>
                  </a:moveTo>
                  <a:lnTo>
                    <a:pt x="1001247" y="3401378"/>
                  </a:lnTo>
                  <a:cubicBezTo>
                    <a:pt x="999342" y="3401855"/>
                    <a:pt x="1001128" y="3404117"/>
                    <a:pt x="1002913" y="3406379"/>
                  </a:cubicBezTo>
                  <a:lnTo>
                    <a:pt x="1004194" y="3410222"/>
                  </a:lnTo>
                  <a:lnTo>
                    <a:pt x="997913" y="3401795"/>
                  </a:lnTo>
                  <a:cubicBezTo>
                    <a:pt x="995175" y="3398521"/>
                    <a:pt x="992674" y="3395425"/>
                    <a:pt x="992198" y="3393282"/>
                  </a:cubicBezTo>
                  <a:close/>
                  <a:moveTo>
                    <a:pt x="598340" y="3387567"/>
                  </a:moveTo>
                  <a:cubicBezTo>
                    <a:pt x="604055" y="3389472"/>
                    <a:pt x="608341" y="3399473"/>
                    <a:pt x="619771" y="3411856"/>
                  </a:cubicBezTo>
                  <a:cubicBezTo>
                    <a:pt x="625010" y="3417095"/>
                    <a:pt x="603579" y="3399950"/>
                    <a:pt x="598340" y="3387567"/>
                  </a:cubicBezTo>
                  <a:close/>
                  <a:moveTo>
                    <a:pt x="697016" y="3380266"/>
                  </a:moveTo>
                  <a:lnTo>
                    <a:pt x="710282" y="3398541"/>
                  </a:lnTo>
                  <a:lnTo>
                    <a:pt x="708829" y="3397568"/>
                  </a:lnTo>
                  <a:close/>
                  <a:moveTo>
                    <a:pt x="705020" y="3379471"/>
                  </a:moveTo>
                  <a:cubicBezTo>
                    <a:pt x="714069" y="3385662"/>
                    <a:pt x="735500" y="3410427"/>
                    <a:pt x="734548" y="3414237"/>
                  </a:cubicBezTo>
                  <a:cubicBezTo>
                    <a:pt x="725023" y="3408046"/>
                    <a:pt x="717403" y="3391853"/>
                    <a:pt x="705020" y="3379471"/>
                  </a:cubicBezTo>
                  <a:close/>
                  <a:moveTo>
                    <a:pt x="3769687" y="3378042"/>
                  </a:moveTo>
                  <a:cubicBezTo>
                    <a:pt x="3773497" y="3375184"/>
                    <a:pt x="3752066" y="3407093"/>
                    <a:pt x="3744922" y="3411856"/>
                  </a:cubicBezTo>
                  <a:cubicBezTo>
                    <a:pt x="3750161" y="3401854"/>
                    <a:pt x="3757781" y="3393282"/>
                    <a:pt x="3769687" y="3378042"/>
                  </a:cubicBezTo>
                  <a:close/>
                  <a:moveTo>
                    <a:pt x="833131" y="3377566"/>
                  </a:moveTo>
                  <a:cubicBezTo>
                    <a:pt x="843608" y="3390901"/>
                    <a:pt x="847895" y="3391853"/>
                    <a:pt x="855991" y="3403760"/>
                  </a:cubicBezTo>
                  <a:cubicBezTo>
                    <a:pt x="855991" y="3403760"/>
                    <a:pt x="827892" y="3378042"/>
                    <a:pt x="833131" y="3377566"/>
                  </a:cubicBezTo>
                  <a:close/>
                  <a:moveTo>
                    <a:pt x="608341" y="3372803"/>
                  </a:moveTo>
                  <a:lnTo>
                    <a:pt x="608818" y="3372803"/>
                  </a:lnTo>
                  <a:cubicBezTo>
                    <a:pt x="614056" y="3384709"/>
                    <a:pt x="615961" y="3392329"/>
                    <a:pt x="632154" y="3409950"/>
                  </a:cubicBezTo>
                  <a:cubicBezTo>
                    <a:pt x="624534" y="3407093"/>
                    <a:pt x="608341" y="3386614"/>
                    <a:pt x="603103" y="3388519"/>
                  </a:cubicBezTo>
                  <a:cubicBezTo>
                    <a:pt x="599769" y="3379470"/>
                    <a:pt x="609770" y="3381376"/>
                    <a:pt x="608341" y="3372803"/>
                  </a:cubicBezTo>
                  <a:close/>
                  <a:moveTo>
                    <a:pt x="627391" y="3368993"/>
                  </a:moveTo>
                  <a:cubicBezTo>
                    <a:pt x="640726" y="3389472"/>
                    <a:pt x="634535" y="3377566"/>
                    <a:pt x="643584" y="3384709"/>
                  </a:cubicBezTo>
                  <a:cubicBezTo>
                    <a:pt x="653585" y="3399949"/>
                    <a:pt x="637869" y="3384709"/>
                    <a:pt x="653585" y="3401378"/>
                  </a:cubicBezTo>
                  <a:lnTo>
                    <a:pt x="654061" y="3400902"/>
                  </a:lnTo>
                  <a:cubicBezTo>
                    <a:pt x="654061" y="3400902"/>
                    <a:pt x="653585" y="3403283"/>
                    <a:pt x="655490" y="3406617"/>
                  </a:cubicBezTo>
                  <a:cubicBezTo>
                    <a:pt x="652632" y="3406617"/>
                    <a:pt x="641679" y="3389948"/>
                    <a:pt x="639298" y="3390900"/>
                  </a:cubicBezTo>
                  <a:cubicBezTo>
                    <a:pt x="637869" y="3385662"/>
                    <a:pt x="625010" y="3371374"/>
                    <a:pt x="627391" y="3368993"/>
                  </a:cubicBezTo>
                  <a:close/>
                  <a:moveTo>
                    <a:pt x="1255565" y="3367401"/>
                  </a:moveTo>
                  <a:cubicBezTo>
                    <a:pt x="1257440" y="3368546"/>
                    <a:pt x="1261161" y="3371136"/>
                    <a:pt x="1267471" y="3375660"/>
                  </a:cubicBezTo>
                  <a:cubicBezTo>
                    <a:pt x="1263661" y="3376613"/>
                    <a:pt x="1270329" y="3381376"/>
                    <a:pt x="1268423" y="3382804"/>
                  </a:cubicBezTo>
                  <a:cubicBezTo>
                    <a:pt x="1260922" y="3373518"/>
                    <a:pt x="1249939" y="3363963"/>
                    <a:pt x="1255565" y="3367401"/>
                  </a:cubicBezTo>
                  <a:close/>
                  <a:moveTo>
                    <a:pt x="629296" y="3366135"/>
                  </a:moveTo>
                  <a:cubicBezTo>
                    <a:pt x="629296" y="3364707"/>
                    <a:pt x="633582" y="3368279"/>
                    <a:pt x="636142" y="3369827"/>
                  </a:cubicBezTo>
                  <a:lnTo>
                    <a:pt x="637649" y="3369764"/>
                  </a:lnTo>
                  <a:lnTo>
                    <a:pt x="640250" y="3374113"/>
                  </a:lnTo>
                  <a:cubicBezTo>
                    <a:pt x="640131" y="3377685"/>
                    <a:pt x="636916" y="3377804"/>
                    <a:pt x="629296" y="3366135"/>
                  </a:cubicBezTo>
                  <a:close/>
                  <a:moveTo>
                    <a:pt x="1008738" y="3363223"/>
                  </a:moveTo>
                  <a:lnTo>
                    <a:pt x="1008867" y="3363278"/>
                  </a:lnTo>
                  <a:lnTo>
                    <a:pt x="1009343" y="3363755"/>
                  </a:lnTo>
                  <a:close/>
                  <a:moveTo>
                    <a:pt x="847419" y="3361849"/>
                  </a:moveTo>
                  <a:cubicBezTo>
                    <a:pt x="841704" y="3361849"/>
                    <a:pt x="865516" y="3387090"/>
                    <a:pt x="867421" y="3384233"/>
                  </a:cubicBezTo>
                  <a:cubicBezTo>
                    <a:pt x="861706" y="3377565"/>
                    <a:pt x="855039" y="3366611"/>
                    <a:pt x="847419" y="3361849"/>
                  </a:cubicBezTo>
                  <a:close/>
                  <a:moveTo>
                    <a:pt x="632630" y="3361373"/>
                  </a:moveTo>
                  <a:cubicBezTo>
                    <a:pt x="636083" y="3366136"/>
                    <a:pt x="637601" y="3368636"/>
                    <a:pt x="637935" y="3369752"/>
                  </a:cubicBezTo>
                  <a:lnTo>
                    <a:pt x="637649" y="3369764"/>
                  </a:lnTo>
                  <a:close/>
                  <a:moveTo>
                    <a:pt x="602626" y="3357563"/>
                  </a:moveTo>
                  <a:cubicBezTo>
                    <a:pt x="604531" y="3357563"/>
                    <a:pt x="610246" y="3366135"/>
                    <a:pt x="614532" y="3371374"/>
                  </a:cubicBezTo>
                  <a:lnTo>
                    <a:pt x="615961" y="3369469"/>
                  </a:lnTo>
                  <a:cubicBezTo>
                    <a:pt x="625962" y="3382804"/>
                    <a:pt x="606436" y="3363754"/>
                    <a:pt x="615961" y="3377089"/>
                  </a:cubicBezTo>
                  <a:lnTo>
                    <a:pt x="616437" y="3377089"/>
                  </a:lnTo>
                  <a:cubicBezTo>
                    <a:pt x="622628" y="3388519"/>
                    <a:pt x="605007" y="3361849"/>
                    <a:pt x="602626" y="3357563"/>
                  </a:cubicBezTo>
                  <a:close/>
                  <a:moveTo>
                    <a:pt x="997437" y="3353277"/>
                  </a:moveTo>
                  <a:lnTo>
                    <a:pt x="1008738" y="3363223"/>
                  </a:lnTo>
                  <a:lnTo>
                    <a:pt x="1005533" y="3361850"/>
                  </a:lnTo>
                  <a:cubicBezTo>
                    <a:pt x="1000771" y="3358516"/>
                    <a:pt x="1006010" y="3364231"/>
                    <a:pt x="1004105" y="3364707"/>
                  </a:cubicBezTo>
                  <a:cubicBezTo>
                    <a:pt x="996008" y="3358039"/>
                    <a:pt x="997437" y="3356134"/>
                    <a:pt x="997437" y="3353277"/>
                  </a:cubicBezTo>
                  <a:close/>
                  <a:moveTo>
                    <a:pt x="607865" y="3343276"/>
                  </a:moveTo>
                  <a:cubicBezTo>
                    <a:pt x="615009" y="3346610"/>
                    <a:pt x="613580" y="3355182"/>
                    <a:pt x="624058" y="3366136"/>
                  </a:cubicBezTo>
                  <a:cubicBezTo>
                    <a:pt x="624058" y="3366136"/>
                    <a:pt x="619295" y="3363755"/>
                    <a:pt x="618819" y="3366136"/>
                  </a:cubicBezTo>
                  <a:cubicBezTo>
                    <a:pt x="614056" y="3356611"/>
                    <a:pt x="610247" y="3356135"/>
                    <a:pt x="601674" y="3344228"/>
                  </a:cubicBezTo>
                  <a:cubicBezTo>
                    <a:pt x="603579" y="3343752"/>
                    <a:pt x="607865" y="3348515"/>
                    <a:pt x="614533" y="3357087"/>
                  </a:cubicBezTo>
                  <a:close/>
                  <a:moveTo>
                    <a:pt x="664062" y="3339466"/>
                  </a:moveTo>
                  <a:cubicBezTo>
                    <a:pt x="665491" y="3335656"/>
                    <a:pt x="687874" y="3362802"/>
                    <a:pt x="676444" y="3344705"/>
                  </a:cubicBezTo>
                  <a:cubicBezTo>
                    <a:pt x="685969" y="3353754"/>
                    <a:pt x="685017" y="3362802"/>
                    <a:pt x="698828" y="3373280"/>
                  </a:cubicBezTo>
                  <a:cubicBezTo>
                    <a:pt x="694303" y="3371137"/>
                    <a:pt x="693946" y="3373994"/>
                    <a:pt x="696149" y="3378995"/>
                  </a:cubicBezTo>
                  <a:lnTo>
                    <a:pt x="697016" y="3380266"/>
                  </a:lnTo>
                  <a:lnTo>
                    <a:pt x="692637" y="3374232"/>
                  </a:lnTo>
                  <a:cubicBezTo>
                    <a:pt x="682636" y="3366136"/>
                    <a:pt x="678349" y="3358516"/>
                    <a:pt x="664062" y="3339466"/>
                  </a:cubicBezTo>
                  <a:close/>
                  <a:moveTo>
                    <a:pt x="586766" y="3337751"/>
                  </a:moveTo>
                  <a:lnTo>
                    <a:pt x="588338" y="3339465"/>
                  </a:lnTo>
                  <a:lnTo>
                    <a:pt x="587862" y="3339942"/>
                  </a:lnTo>
                  <a:close/>
                  <a:moveTo>
                    <a:pt x="825779" y="3330930"/>
                  </a:moveTo>
                  <a:cubicBezTo>
                    <a:pt x="824053" y="3329762"/>
                    <a:pt x="822892" y="3329821"/>
                    <a:pt x="822654" y="3331845"/>
                  </a:cubicBezTo>
                  <a:cubicBezTo>
                    <a:pt x="833608" y="3340418"/>
                    <a:pt x="839323" y="3351848"/>
                    <a:pt x="846943" y="3354705"/>
                  </a:cubicBezTo>
                  <a:cubicBezTo>
                    <a:pt x="841228" y="3348990"/>
                    <a:pt x="830958" y="3334435"/>
                    <a:pt x="825779" y="3330930"/>
                  </a:cubicBezTo>
                  <a:close/>
                  <a:moveTo>
                    <a:pt x="717402" y="3323749"/>
                  </a:moveTo>
                  <a:cubicBezTo>
                    <a:pt x="727403" y="3337084"/>
                    <a:pt x="735976" y="3349943"/>
                    <a:pt x="742167" y="3354705"/>
                  </a:cubicBezTo>
                  <a:cubicBezTo>
                    <a:pt x="743596" y="3362801"/>
                    <a:pt x="723593" y="3331369"/>
                    <a:pt x="719783" y="3335179"/>
                  </a:cubicBezTo>
                  <a:cubicBezTo>
                    <a:pt x="715021" y="3331846"/>
                    <a:pt x="723117" y="3333274"/>
                    <a:pt x="717402" y="3323749"/>
                  </a:cubicBezTo>
                  <a:close/>
                  <a:moveTo>
                    <a:pt x="579289" y="3321368"/>
                  </a:moveTo>
                  <a:cubicBezTo>
                    <a:pt x="581432" y="3324940"/>
                    <a:pt x="582028" y="3327321"/>
                    <a:pt x="582861" y="3329941"/>
                  </a:cubicBezTo>
                  <a:lnTo>
                    <a:pt x="586766" y="3337751"/>
                  </a:lnTo>
                  <a:lnTo>
                    <a:pt x="585064" y="3335894"/>
                  </a:lnTo>
                  <a:cubicBezTo>
                    <a:pt x="583218" y="3333869"/>
                    <a:pt x="580956" y="3331369"/>
                    <a:pt x="579289" y="3329464"/>
                  </a:cubicBezTo>
                  <a:cubicBezTo>
                    <a:pt x="577861" y="3325178"/>
                    <a:pt x="577384" y="3322320"/>
                    <a:pt x="579289" y="3321368"/>
                  </a:cubicBezTo>
                  <a:close/>
                  <a:moveTo>
                    <a:pt x="593577" y="3316606"/>
                  </a:moveTo>
                  <a:cubicBezTo>
                    <a:pt x="598340" y="3317082"/>
                    <a:pt x="598340" y="3324702"/>
                    <a:pt x="601197" y="3328512"/>
                  </a:cubicBezTo>
                  <a:cubicBezTo>
                    <a:pt x="604055" y="3332322"/>
                    <a:pt x="604055" y="3330417"/>
                    <a:pt x="605483" y="3330417"/>
                  </a:cubicBezTo>
                  <a:lnTo>
                    <a:pt x="605960" y="3330417"/>
                  </a:lnTo>
                  <a:cubicBezTo>
                    <a:pt x="609769" y="3335656"/>
                    <a:pt x="606436" y="3335656"/>
                    <a:pt x="605960" y="3337561"/>
                  </a:cubicBezTo>
                  <a:cubicBezTo>
                    <a:pt x="594530" y="3324702"/>
                    <a:pt x="598340" y="3323749"/>
                    <a:pt x="593577" y="3316606"/>
                  </a:cubicBezTo>
                  <a:close/>
                  <a:moveTo>
                    <a:pt x="1164898" y="3313212"/>
                  </a:moveTo>
                  <a:cubicBezTo>
                    <a:pt x="1167815" y="3314462"/>
                    <a:pt x="1172221" y="3317320"/>
                    <a:pt x="1176031" y="3320415"/>
                  </a:cubicBezTo>
                  <a:cubicBezTo>
                    <a:pt x="1174602" y="3326130"/>
                    <a:pt x="1177459" y="3320415"/>
                    <a:pt x="1184127" y="3327559"/>
                  </a:cubicBezTo>
                  <a:cubicBezTo>
                    <a:pt x="1188413" y="3333750"/>
                    <a:pt x="1181746" y="3327559"/>
                    <a:pt x="1181746" y="3332321"/>
                  </a:cubicBezTo>
                  <a:cubicBezTo>
                    <a:pt x="1184603" y="3333750"/>
                    <a:pt x="1188413" y="3336608"/>
                    <a:pt x="1193176" y="3340894"/>
                  </a:cubicBezTo>
                  <a:cubicBezTo>
                    <a:pt x="1188889" y="3332798"/>
                    <a:pt x="1199367" y="3339942"/>
                    <a:pt x="1196033" y="3343275"/>
                  </a:cubicBezTo>
                  <a:cubicBezTo>
                    <a:pt x="1198414" y="3343275"/>
                    <a:pt x="1205082" y="3348990"/>
                    <a:pt x="1208416" y="3349943"/>
                  </a:cubicBezTo>
                  <a:cubicBezTo>
                    <a:pt x="1230323" y="3371850"/>
                    <a:pt x="1263661" y="3388995"/>
                    <a:pt x="1279853" y="3409950"/>
                  </a:cubicBezTo>
                  <a:cubicBezTo>
                    <a:pt x="1287473" y="3414713"/>
                    <a:pt x="1312238" y="3429000"/>
                    <a:pt x="1308428" y="3433286"/>
                  </a:cubicBezTo>
                  <a:cubicBezTo>
                    <a:pt x="1314143" y="3433286"/>
                    <a:pt x="1320334" y="3439954"/>
                    <a:pt x="1327478" y="3446145"/>
                  </a:cubicBezTo>
                  <a:cubicBezTo>
                    <a:pt x="1334622" y="3451860"/>
                    <a:pt x="1342242" y="3457099"/>
                    <a:pt x="1348909" y="3457575"/>
                  </a:cubicBezTo>
                  <a:cubicBezTo>
                    <a:pt x="1352719" y="3460433"/>
                    <a:pt x="1355101" y="3462814"/>
                    <a:pt x="1354148" y="3464243"/>
                  </a:cubicBezTo>
                  <a:cubicBezTo>
                    <a:pt x="1381294" y="3475196"/>
                    <a:pt x="1401297" y="3492341"/>
                    <a:pt x="1422252" y="3509486"/>
                  </a:cubicBezTo>
                  <a:cubicBezTo>
                    <a:pt x="1432729" y="3517583"/>
                    <a:pt x="1443207" y="3527584"/>
                    <a:pt x="1455589" y="3534252"/>
                  </a:cubicBezTo>
                  <a:cubicBezTo>
                    <a:pt x="1467972" y="3540919"/>
                    <a:pt x="1481307" y="3546634"/>
                    <a:pt x="1496547" y="3551397"/>
                  </a:cubicBezTo>
                  <a:cubicBezTo>
                    <a:pt x="1498928" y="3556635"/>
                    <a:pt x="1481307" y="3545682"/>
                    <a:pt x="1482259" y="3549492"/>
                  </a:cubicBezTo>
                  <a:cubicBezTo>
                    <a:pt x="1481307" y="3551873"/>
                    <a:pt x="1486545" y="3555206"/>
                    <a:pt x="1491308" y="3558064"/>
                  </a:cubicBezTo>
                  <a:cubicBezTo>
                    <a:pt x="1495118" y="3559493"/>
                    <a:pt x="1494642" y="3557588"/>
                    <a:pt x="1495594" y="3556159"/>
                  </a:cubicBezTo>
                  <a:cubicBezTo>
                    <a:pt x="1506548" y="3562827"/>
                    <a:pt x="1511787" y="3568541"/>
                    <a:pt x="1524646" y="3575209"/>
                  </a:cubicBezTo>
                  <a:lnTo>
                    <a:pt x="1524169" y="3575209"/>
                  </a:lnTo>
                  <a:cubicBezTo>
                    <a:pt x="1517502" y="3575209"/>
                    <a:pt x="1496547" y="3559969"/>
                    <a:pt x="1493213" y="3564732"/>
                  </a:cubicBezTo>
                  <a:cubicBezTo>
                    <a:pt x="1445588" y="3539490"/>
                    <a:pt x="1400821" y="3513297"/>
                    <a:pt x="1359387" y="3482340"/>
                  </a:cubicBezTo>
                  <a:cubicBezTo>
                    <a:pt x="1354148" y="3479006"/>
                    <a:pt x="1353196" y="3479483"/>
                    <a:pt x="1352243" y="3480911"/>
                  </a:cubicBezTo>
                  <a:cubicBezTo>
                    <a:pt x="1345099" y="3474720"/>
                    <a:pt x="1322239" y="3464719"/>
                    <a:pt x="1321287" y="3459480"/>
                  </a:cubicBezTo>
                  <a:cubicBezTo>
                    <a:pt x="1300808" y="3450908"/>
                    <a:pt x="1278901" y="3426143"/>
                    <a:pt x="1263184" y="3411855"/>
                  </a:cubicBezTo>
                  <a:cubicBezTo>
                    <a:pt x="1227466" y="3389472"/>
                    <a:pt x="1197938" y="3363278"/>
                    <a:pt x="1188413" y="3342799"/>
                  </a:cubicBezTo>
                  <a:cubicBezTo>
                    <a:pt x="1179841" y="3341370"/>
                    <a:pt x="1169839" y="3325178"/>
                    <a:pt x="1171745" y="3320891"/>
                  </a:cubicBezTo>
                  <a:cubicBezTo>
                    <a:pt x="1168411" y="3318986"/>
                    <a:pt x="1167934" y="3320891"/>
                    <a:pt x="1162696" y="3315653"/>
                  </a:cubicBezTo>
                  <a:cubicBezTo>
                    <a:pt x="1160552" y="3312319"/>
                    <a:pt x="1161981" y="3311962"/>
                    <a:pt x="1164898" y="3313212"/>
                  </a:cubicBezTo>
                  <a:close/>
                  <a:moveTo>
                    <a:pt x="575004" y="3304699"/>
                  </a:moveTo>
                  <a:cubicBezTo>
                    <a:pt x="575004" y="3299460"/>
                    <a:pt x="582148" y="3310414"/>
                    <a:pt x="583577" y="3308509"/>
                  </a:cubicBezTo>
                  <a:cubicBezTo>
                    <a:pt x="580243" y="3312319"/>
                    <a:pt x="593578" y="3329940"/>
                    <a:pt x="595483" y="3337560"/>
                  </a:cubicBezTo>
                  <a:cubicBezTo>
                    <a:pt x="586910" y="3326606"/>
                    <a:pt x="584053" y="3315653"/>
                    <a:pt x="578338" y="3315176"/>
                  </a:cubicBezTo>
                  <a:cubicBezTo>
                    <a:pt x="575004" y="3310890"/>
                    <a:pt x="577385" y="3312319"/>
                    <a:pt x="578814" y="3314224"/>
                  </a:cubicBezTo>
                  <a:lnTo>
                    <a:pt x="578814" y="3314700"/>
                  </a:lnTo>
                  <a:cubicBezTo>
                    <a:pt x="578814" y="3314700"/>
                    <a:pt x="580243" y="3311366"/>
                    <a:pt x="575004" y="3304699"/>
                  </a:cubicBezTo>
                  <a:close/>
                  <a:moveTo>
                    <a:pt x="805032" y="3292793"/>
                  </a:moveTo>
                  <a:cubicBezTo>
                    <a:pt x="811223" y="3301842"/>
                    <a:pt x="812176" y="3306604"/>
                    <a:pt x="822653" y="3318034"/>
                  </a:cubicBezTo>
                  <a:cubicBezTo>
                    <a:pt x="814081" y="3313272"/>
                    <a:pt x="798365" y="3292793"/>
                    <a:pt x="805032" y="3292793"/>
                  </a:cubicBezTo>
                  <a:close/>
                  <a:moveTo>
                    <a:pt x="650727" y="3291840"/>
                  </a:moveTo>
                  <a:cubicBezTo>
                    <a:pt x="659300" y="3299936"/>
                    <a:pt x="666443" y="3306604"/>
                    <a:pt x="674063" y="3318510"/>
                  </a:cubicBezTo>
                  <a:cubicBezTo>
                    <a:pt x="674063" y="3318510"/>
                    <a:pt x="668348" y="3312795"/>
                    <a:pt x="665014" y="3308985"/>
                  </a:cubicBezTo>
                  <a:cubicBezTo>
                    <a:pt x="661681" y="3305175"/>
                    <a:pt x="661681" y="3307556"/>
                    <a:pt x="660252" y="3308033"/>
                  </a:cubicBezTo>
                  <a:cubicBezTo>
                    <a:pt x="650727" y="3298031"/>
                    <a:pt x="654537" y="3298031"/>
                    <a:pt x="650727" y="3291840"/>
                  </a:cubicBezTo>
                  <a:close/>
                  <a:moveTo>
                    <a:pt x="669621" y="3290047"/>
                  </a:moveTo>
                  <a:cubicBezTo>
                    <a:pt x="673617" y="3293954"/>
                    <a:pt x="682636" y="3308509"/>
                    <a:pt x="681207" y="3301366"/>
                  </a:cubicBezTo>
                  <a:cubicBezTo>
                    <a:pt x="692637" y="3315653"/>
                    <a:pt x="675016" y="3302318"/>
                    <a:pt x="667872" y="3290888"/>
                  </a:cubicBezTo>
                  <a:cubicBezTo>
                    <a:pt x="667515" y="3288626"/>
                    <a:pt x="668289" y="3288745"/>
                    <a:pt x="669621" y="3290047"/>
                  </a:cubicBezTo>
                  <a:close/>
                  <a:moveTo>
                    <a:pt x="662633" y="3289936"/>
                  </a:moveTo>
                  <a:cubicBezTo>
                    <a:pt x="663586" y="3287555"/>
                    <a:pt x="672634" y="3301842"/>
                    <a:pt x="676920" y="3306604"/>
                  </a:cubicBezTo>
                  <a:cubicBezTo>
                    <a:pt x="672634" y="3306604"/>
                    <a:pt x="683112" y="3318034"/>
                    <a:pt x="679302" y="3318034"/>
                  </a:cubicBezTo>
                  <a:lnTo>
                    <a:pt x="679302" y="3318510"/>
                  </a:lnTo>
                  <a:cubicBezTo>
                    <a:pt x="670729" y="3306604"/>
                    <a:pt x="677397" y="3306604"/>
                    <a:pt x="662633" y="3289936"/>
                  </a:cubicBezTo>
                  <a:close/>
                  <a:moveTo>
                    <a:pt x="575480" y="3288983"/>
                  </a:moveTo>
                  <a:cubicBezTo>
                    <a:pt x="577385" y="3287555"/>
                    <a:pt x="587862" y="3304223"/>
                    <a:pt x="593101" y="3309939"/>
                  </a:cubicBezTo>
                  <a:lnTo>
                    <a:pt x="593101" y="3310415"/>
                  </a:lnTo>
                  <a:cubicBezTo>
                    <a:pt x="593101" y="3316130"/>
                    <a:pt x="580719" y="3296603"/>
                    <a:pt x="581195" y="3303747"/>
                  </a:cubicBezTo>
                  <a:cubicBezTo>
                    <a:pt x="575480" y="3296127"/>
                    <a:pt x="581195" y="3297080"/>
                    <a:pt x="575480" y="3288983"/>
                  </a:cubicBezTo>
                  <a:close/>
                  <a:moveTo>
                    <a:pt x="564050" y="3288507"/>
                  </a:moveTo>
                  <a:lnTo>
                    <a:pt x="564431" y="3288688"/>
                  </a:lnTo>
                  <a:lnTo>
                    <a:pt x="564526" y="3288983"/>
                  </a:lnTo>
                  <a:close/>
                  <a:moveTo>
                    <a:pt x="732166" y="3282792"/>
                  </a:moveTo>
                  <a:cubicBezTo>
                    <a:pt x="738358" y="3291841"/>
                    <a:pt x="758360" y="3322321"/>
                    <a:pt x="773124" y="3332798"/>
                  </a:cubicBezTo>
                  <a:cubicBezTo>
                    <a:pt x="773124" y="3328036"/>
                    <a:pt x="766456" y="3327083"/>
                    <a:pt x="762170" y="3319463"/>
                  </a:cubicBezTo>
                  <a:cubicBezTo>
                    <a:pt x="760265" y="3310415"/>
                    <a:pt x="774076" y="3333751"/>
                    <a:pt x="775029" y="3329941"/>
                  </a:cubicBezTo>
                  <a:cubicBezTo>
                    <a:pt x="783125" y="3339942"/>
                    <a:pt x="777410" y="3334703"/>
                    <a:pt x="775505" y="3336608"/>
                  </a:cubicBezTo>
                  <a:cubicBezTo>
                    <a:pt x="780744" y="3344228"/>
                    <a:pt x="810748" y="3371374"/>
                    <a:pt x="800270" y="3368041"/>
                  </a:cubicBezTo>
                  <a:cubicBezTo>
                    <a:pt x="812176" y="3380423"/>
                    <a:pt x="819320" y="3384710"/>
                    <a:pt x="821701" y="3381376"/>
                  </a:cubicBezTo>
                  <a:cubicBezTo>
                    <a:pt x="834560" y="3396616"/>
                    <a:pt x="824559" y="3388520"/>
                    <a:pt x="821225" y="3390425"/>
                  </a:cubicBezTo>
                  <a:cubicBezTo>
                    <a:pt x="832179" y="3402331"/>
                    <a:pt x="831226" y="3394711"/>
                    <a:pt x="843609" y="3409475"/>
                  </a:cubicBezTo>
                  <a:cubicBezTo>
                    <a:pt x="834084" y="3404236"/>
                    <a:pt x="838370" y="3409475"/>
                    <a:pt x="833131" y="3410903"/>
                  </a:cubicBezTo>
                  <a:cubicBezTo>
                    <a:pt x="826940" y="3404712"/>
                    <a:pt x="825511" y="3401854"/>
                    <a:pt x="821701" y="3397092"/>
                  </a:cubicBezTo>
                  <a:cubicBezTo>
                    <a:pt x="814081" y="3396616"/>
                    <a:pt x="835036" y="3414237"/>
                    <a:pt x="837418" y="3419952"/>
                  </a:cubicBezTo>
                  <a:cubicBezTo>
                    <a:pt x="837418" y="3423286"/>
                    <a:pt x="824083" y="3405189"/>
                    <a:pt x="826940" y="3413285"/>
                  </a:cubicBezTo>
                  <a:cubicBezTo>
                    <a:pt x="825035" y="3407093"/>
                    <a:pt x="818368" y="3398045"/>
                    <a:pt x="804556" y="3385186"/>
                  </a:cubicBezTo>
                  <a:cubicBezTo>
                    <a:pt x="806461" y="3385186"/>
                    <a:pt x="809795" y="3387091"/>
                    <a:pt x="814558" y="3392806"/>
                  </a:cubicBezTo>
                  <a:cubicBezTo>
                    <a:pt x="814558" y="3391377"/>
                    <a:pt x="812176" y="3388520"/>
                    <a:pt x="812653" y="3387567"/>
                  </a:cubicBezTo>
                  <a:cubicBezTo>
                    <a:pt x="806461" y="3380423"/>
                    <a:pt x="802651" y="3378042"/>
                    <a:pt x="801699" y="3380900"/>
                  </a:cubicBezTo>
                  <a:cubicBezTo>
                    <a:pt x="792174" y="3366136"/>
                    <a:pt x="778363" y="3356611"/>
                    <a:pt x="774076" y="3345657"/>
                  </a:cubicBezTo>
                  <a:cubicBezTo>
                    <a:pt x="765028" y="3335656"/>
                    <a:pt x="760741" y="3335656"/>
                    <a:pt x="755026" y="3328988"/>
                  </a:cubicBezTo>
                  <a:cubicBezTo>
                    <a:pt x="751216" y="3321845"/>
                    <a:pt x="737881" y="3307557"/>
                    <a:pt x="741215" y="3305652"/>
                  </a:cubicBezTo>
                  <a:cubicBezTo>
                    <a:pt x="747883" y="3314225"/>
                    <a:pt x="748359" y="3317558"/>
                    <a:pt x="753121" y="3324702"/>
                  </a:cubicBezTo>
                  <a:cubicBezTo>
                    <a:pt x="758836" y="3330893"/>
                    <a:pt x="759313" y="3328512"/>
                    <a:pt x="768361" y="3339466"/>
                  </a:cubicBezTo>
                  <a:lnTo>
                    <a:pt x="768361" y="3338989"/>
                  </a:lnTo>
                  <a:lnTo>
                    <a:pt x="769790" y="3337085"/>
                  </a:lnTo>
                  <a:cubicBezTo>
                    <a:pt x="757884" y="3324226"/>
                    <a:pt x="720260" y="3278030"/>
                    <a:pt x="732166" y="3282792"/>
                  </a:cubicBezTo>
                  <a:close/>
                  <a:moveTo>
                    <a:pt x="587892" y="3280824"/>
                  </a:moveTo>
                  <a:lnTo>
                    <a:pt x="603281" y="3293388"/>
                  </a:lnTo>
                  <a:cubicBezTo>
                    <a:pt x="609651" y="3299936"/>
                    <a:pt x="616675" y="3307795"/>
                    <a:pt x="623105" y="3314224"/>
                  </a:cubicBezTo>
                  <a:cubicBezTo>
                    <a:pt x="620247" y="3312319"/>
                    <a:pt x="618818" y="3312319"/>
                    <a:pt x="617866" y="3314224"/>
                  </a:cubicBezTo>
                  <a:cubicBezTo>
                    <a:pt x="625962" y="3323273"/>
                    <a:pt x="632153" y="3329940"/>
                    <a:pt x="634058" y="3337084"/>
                  </a:cubicBezTo>
                  <a:cubicBezTo>
                    <a:pt x="646441" y="3348038"/>
                    <a:pt x="667396" y="3378041"/>
                    <a:pt x="681683" y="3398520"/>
                  </a:cubicBezTo>
                  <a:cubicBezTo>
                    <a:pt x="669301" y="3381851"/>
                    <a:pt x="645488" y="3359468"/>
                    <a:pt x="635963" y="3341370"/>
                  </a:cubicBezTo>
                  <a:cubicBezTo>
                    <a:pt x="628820" y="3332321"/>
                    <a:pt x="633106" y="3343752"/>
                    <a:pt x="636916" y="3347561"/>
                  </a:cubicBezTo>
                  <a:cubicBezTo>
                    <a:pt x="623342" y="3328274"/>
                    <a:pt x="599589" y="3301753"/>
                    <a:pt x="589164" y="3284273"/>
                  </a:cubicBezTo>
                  <a:close/>
                  <a:moveTo>
                    <a:pt x="587554" y="3279906"/>
                  </a:moveTo>
                  <a:lnTo>
                    <a:pt x="587892" y="3280824"/>
                  </a:lnTo>
                  <a:lnTo>
                    <a:pt x="587386" y="3280410"/>
                  </a:lnTo>
                  <a:close/>
                  <a:moveTo>
                    <a:pt x="560716" y="3278982"/>
                  </a:moveTo>
                  <a:cubicBezTo>
                    <a:pt x="562145" y="3278982"/>
                    <a:pt x="566431" y="3285173"/>
                    <a:pt x="569765" y="3288983"/>
                  </a:cubicBezTo>
                  <a:cubicBezTo>
                    <a:pt x="570717" y="3288983"/>
                    <a:pt x="569289" y="3286602"/>
                    <a:pt x="567383" y="3284221"/>
                  </a:cubicBezTo>
                  <a:cubicBezTo>
                    <a:pt x="572860" y="3288507"/>
                    <a:pt x="573455" y="3291365"/>
                    <a:pt x="571967" y="3292258"/>
                  </a:cubicBezTo>
                  <a:lnTo>
                    <a:pt x="564431" y="3288688"/>
                  </a:lnTo>
                  <a:lnTo>
                    <a:pt x="562978" y="3284161"/>
                  </a:lnTo>
                  <a:cubicBezTo>
                    <a:pt x="563097" y="3283149"/>
                    <a:pt x="563097" y="3282078"/>
                    <a:pt x="560716" y="3278982"/>
                  </a:cubicBezTo>
                  <a:close/>
                  <a:moveTo>
                    <a:pt x="466895" y="3272790"/>
                  </a:moveTo>
                  <a:cubicBezTo>
                    <a:pt x="472610" y="3277076"/>
                    <a:pt x="481659" y="3297555"/>
                    <a:pt x="480230" y="3299936"/>
                  </a:cubicBezTo>
                  <a:cubicBezTo>
                    <a:pt x="472610" y="3287554"/>
                    <a:pt x="473086" y="3283744"/>
                    <a:pt x="466895" y="3272790"/>
                  </a:cubicBezTo>
                  <a:close/>
                  <a:moveTo>
                    <a:pt x="584052" y="3270409"/>
                  </a:moveTo>
                  <a:cubicBezTo>
                    <a:pt x="587147" y="3273981"/>
                    <a:pt x="588219" y="3276005"/>
                    <a:pt x="588398" y="3277374"/>
                  </a:cubicBezTo>
                  <a:lnTo>
                    <a:pt x="587554" y="3279906"/>
                  </a:lnTo>
                  <a:close/>
                  <a:moveTo>
                    <a:pt x="591672" y="3268028"/>
                  </a:moveTo>
                  <a:cubicBezTo>
                    <a:pt x="593101" y="3270410"/>
                    <a:pt x="600721" y="3284221"/>
                    <a:pt x="602626" y="3282316"/>
                  </a:cubicBezTo>
                  <a:cubicBezTo>
                    <a:pt x="612151" y="3298985"/>
                    <a:pt x="584052" y="3267552"/>
                    <a:pt x="591672" y="3268028"/>
                  </a:cubicBezTo>
                  <a:close/>
                  <a:moveTo>
                    <a:pt x="582938" y="3264002"/>
                  </a:moveTo>
                  <a:lnTo>
                    <a:pt x="583576" y="3264218"/>
                  </a:lnTo>
                  <a:lnTo>
                    <a:pt x="583099" y="3264218"/>
                  </a:lnTo>
                  <a:close/>
                  <a:moveTo>
                    <a:pt x="703115" y="3257550"/>
                  </a:moveTo>
                  <a:cubicBezTo>
                    <a:pt x="707401" y="3267076"/>
                    <a:pt x="712640" y="3268504"/>
                    <a:pt x="721689" y="3281839"/>
                  </a:cubicBezTo>
                  <a:cubicBezTo>
                    <a:pt x="723118" y="3288983"/>
                    <a:pt x="697400" y="3256122"/>
                    <a:pt x="703115" y="3257550"/>
                  </a:cubicBezTo>
                  <a:close/>
                  <a:moveTo>
                    <a:pt x="550239" y="3256122"/>
                  </a:moveTo>
                  <a:cubicBezTo>
                    <a:pt x="555001" y="3262789"/>
                    <a:pt x="555478" y="3265171"/>
                    <a:pt x="560716" y="3271838"/>
                  </a:cubicBezTo>
                  <a:cubicBezTo>
                    <a:pt x="557859" y="3269933"/>
                    <a:pt x="555954" y="3269933"/>
                    <a:pt x="555001" y="3271838"/>
                  </a:cubicBezTo>
                  <a:cubicBezTo>
                    <a:pt x="550715" y="3264695"/>
                    <a:pt x="546429" y="3257075"/>
                    <a:pt x="550239" y="3256122"/>
                  </a:cubicBezTo>
                  <a:close/>
                  <a:moveTo>
                    <a:pt x="595006" y="3249454"/>
                  </a:moveTo>
                  <a:cubicBezTo>
                    <a:pt x="598816" y="3246597"/>
                    <a:pt x="607865" y="3255169"/>
                    <a:pt x="616913" y="3264218"/>
                  </a:cubicBezTo>
                  <a:cubicBezTo>
                    <a:pt x="609770" y="3258503"/>
                    <a:pt x="610246" y="3265171"/>
                    <a:pt x="622628" y="3278506"/>
                  </a:cubicBezTo>
                  <a:cubicBezTo>
                    <a:pt x="628820" y="3285649"/>
                    <a:pt x="620247" y="3270885"/>
                    <a:pt x="627867" y="3278506"/>
                  </a:cubicBezTo>
                  <a:cubicBezTo>
                    <a:pt x="635011" y="3290888"/>
                    <a:pt x="653108" y="3310414"/>
                    <a:pt x="648346" y="3301842"/>
                  </a:cubicBezTo>
                  <a:cubicBezTo>
                    <a:pt x="657871" y="3307081"/>
                    <a:pt x="659300" y="3325178"/>
                    <a:pt x="666443" y="3328512"/>
                  </a:cubicBezTo>
                  <a:lnTo>
                    <a:pt x="666920" y="3328512"/>
                  </a:lnTo>
                  <a:cubicBezTo>
                    <a:pt x="670730" y="3339466"/>
                    <a:pt x="651203" y="3316606"/>
                    <a:pt x="661205" y="3336608"/>
                  </a:cubicBezTo>
                  <a:cubicBezTo>
                    <a:pt x="648346" y="3318510"/>
                    <a:pt x="645012" y="3312319"/>
                    <a:pt x="625486" y="3288983"/>
                  </a:cubicBezTo>
                  <a:cubicBezTo>
                    <a:pt x="625486" y="3282792"/>
                    <a:pt x="635487" y="3299461"/>
                    <a:pt x="638821" y="3300889"/>
                  </a:cubicBezTo>
                  <a:cubicBezTo>
                    <a:pt x="638345" y="3298508"/>
                    <a:pt x="637392" y="3296127"/>
                    <a:pt x="634535" y="3291841"/>
                  </a:cubicBezTo>
                  <a:cubicBezTo>
                    <a:pt x="626915" y="3285173"/>
                    <a:pt x="613103" y="3273267"/>
                    <a:pt x="608817" y="3260408"/>
                  </a:cubicBezTo>
                  <a:cubicBezTo>
                    <a:pt x="602150" y="3252312"/>
                    <a:pt x="604055" y="3262313"/>
                    <a:pt x="595006" y="3249454"/>
                  </a:cubicBezTo>
                  <a:close/>
                  <a:moveTo>
                    <a:pt x="1011724" y="3243739"/>
                  </a:moveTo>
                  <a:lnTo>
                    <a:pt x="1012200" y="3244215"/>
                  </a:lnTo>
                  <a:lnTo>
                    <a:pt x="1011724" y="3243952"/>
                  </a:lnTo>
                  <a:close/>
                  <a:moveTo>
                    <a:pt x="559287" y="3237548"/>
                  </a:moveTo>
                  <a:cubicBezTo>
                    <a:pt x="571193" y="3251836"/>
                    <a:pt x="568812" y="3249454"/>
                    <a:pt x="568336" y="3239929"/>
                  </a:cubicBezTo>
                  <a:cubicBezTo>
                    <a:pt x="572622" y="3246121"/>
                    <a:pt x="572622" y="3247549"/>
                    <a:pt x="572146" y="3249454"/>
                  </a:cubicBezTo>
                  <a:lnTo>
                    <a:pt x="582938" y="3264002"/>
                  </a:lnTo>
                  <a:lnTo>
                    <a:pt x="577265" y="3262075"/>
                  </a:lnTo>
                  <a:cubicBezTo>
                    <a:pt x="576432" y="3262790"/>
                    <a:pt x="575955" y="3263980"/>
                    <a:pt x="573098" y="3262789"/>
                  </a:cubicBezTo>
                  <a:cubicBezTo>
                    <a:pt x="568336" y="3252312"/>
                    <a:pt x="565478" y="3248502"/>
                    <a:pt x="559287" y="3237548"/>
                  </a:cubicBezTo>
                  <a:close/>
                  <a:moveTo>
                    <a:pt x="736929" y="3228975"/>
                  </a:moveTo>
                  <a:cubicBezTo>
                    <a:pt x="751216" y="3240881"/>
                    <a:pt x="765028" y="3270885"/>
                    <a:pt x="777887" y="3276600"/>
                  </a:cubicBezTo>
                  <a:cubicBezTo>
                    <a:pt x="789793" y="3291840"/>
                    <a:pt x="773124" y="3274695"/>
                    <a:pt x="772648" y="3276600"/>
                  </a:cubicBezTo>
                  <a:cubicBezTo>
                    <a:pt x="782173" y="3288506"/>
                    <a:pt x="789316" y="3298507"/>
                    <a:pt x="796936" y="3307556"/>
                  </a:cubicBezTo>
                  <a:cubicBezTo>
                    <a:pt x="805033" y="3316129"/>
                    <a:pt x="813129" y="3324225"/>
                    <a:pt x="823130" y="3333750"/>
                  </a:cubicBezTo>
                  <a:cubicBezTo>
                    <a:pt x="814081" y="3322796"/>
                    <a:pt x="804080" y="3311842"/>
                    <a:pt x="795508" y="3299936"/>
                  </a:cubicBezTo>
                  <a:cubicBezTo>
                    <a:pt x="787412" y="3287554"/>
                    <a:pt x="779315" y="3275171"/>
                    <a:pt x="771695" y="3263741"/>
                  </a:cubicBezTo>
                  <a:cubicBezTo>
                    <a:pt x="775505" y="3264217"/>
                    <a:pt x="787412" y="3284220"/>
                    <a:pt x="787412" y="3276600"/>
                  </a:cubicBezTo>
                  <a:cubicBezTo>
                    <a:pt x="789793" y="3283744"/>
                    <a:pt x="797413" y="3293745"/>
                    <a:pt x="805033" y="3302318"/>
                  </a:cubicBezTo>
                  <a:cubicBezTo>
                    <a:pt x="813129" y="3310414"/>
                    <a:pt x="820749" y="3318034"/>
                    <a:pt x="820749" y="3321844"/>
                  </a:cubicBezTo>
                  <a:cubicBezTo>
                    <a:pt x="825988" y="3327559"/>
                    <a:pt x="827893" y="3327082"/>
                    <a:pt x="833131" y="3333274"/>
                  </a:cubicBezTo>
                  <a:cubicBezTo>
                    <a:pt x="833608" y="3332321"/>
                    <a:pt x="829798" y="3328511"/>
                    <a:pt x="827893" y="3326130"/>
                  </a:cubicBezTo>
                  <a:cubicBezTo>
                    <a:pt x="839799" y="3334226"/>
                    <a:pt x="842657" y="3347561"/>
                    <a:pt x="855039" y="3359944"/>
                  </a:cubicBezTo>
                  <a:cubicBezTo>
                    <a:pt x="856944" y="3351371"/>
                    <a:pt x="879804" y="3383756"/>
                    <a:pt x="898378" y="3398044"/>
                  </a:cubicBezTo>
                  <a:cubicBezTo>
                    <a:pt x="896473" y="3398996"/>
                    <a:pt x="891710" y="3394710"/>
                    <a:pt x="885519" y="3387566"/>
                  </a:cubicBezTo>
                  <a:cubicBezTo>
                    <a:pt x="888853" y="3393281"/>
                    <a:pt x="899330" y="3403759"/>
                    <a:pt x="901235" y="3408997"/>
                  </a:cubicBezTo>
                  <a:cubicBezTo>
                    <a:pt x="915046" y="3418046"/>
                    <a:pt x="941716" y="3445669"/>
                    <a:pt x="959338" y="3456146"/>
                  </a:cubicBezTo>
                  <a:cubicBezTo>
                    <a:pt x="965053" y="3461861"/>
                    <a:pt x="972673" y="3468529"/>
                    <a:pt x="970291" y="3470434"/>
                  </a:cubicBezTo>
                  <a:cubicBezTo>
                    <a:pt x="981245" y="3480911"/>
                    <a:pt x="979816" y="3473767"/>
                    <a:pt x="990770" y="3484245"/>
                  </a:cubicBezTo>
                  <a:cubicBezTo>
                    <a:pt x="986960" y="3484245"/>
                    <a:pt x="978388" y="3477101"/>
                    <a:pt x="972673" y="3474244"/>
                  </a:cubicBezTo>
                  <a:cubicBezTo>
                    <a:pt x="982198" y="3489007"/>
                    <a:pt x="993151" y="3493770"/>
                    <a:pt x="1006486" y="3507105"/>
                  </a:cubicBezTo>
                  <a:cubicBezTo>
                    <a:pt x="1018393" y="3516630"/>
                    <a:pt x="1006486" y="3502819"/>
                    <a:pt x="1015059" y="3507581"/>
                  </a:cubicBezTo>
                  <a:cubicBezTo>
                    <a:pt x="1017440" y="3512820"/>
                    <a:pt x="1033633" y="3524726"/>
                    <a:pt x="1028394" y="3526631"/>
                  </a:cubicBezTo>
                  <a:cubicBezTo>
                    <a:pt x="1040776" y="3536632"/>
                    <a:pt x="1043634" y="3538538"/>
                    <a:pt x="1050301" y="3547110"/>
                  </a:cubicBezTo>
                  <a:lnTo>
                    <a:pt x="1060462" y="3550920"/>
                  </a:lnTo>
                  <a:lnTo>
                    <a:pt x="1057445" y="3550920"/>
                  </a:lnTo>
                  <a:lnTo>
                    <a:pt x="1066343" y="3557198"/>
                  </a:lnTo>
                  <a:lnTo>
                    <a:pt x="1068838" y="3560014"/>
                  </a:lnTo>
                  <a:cubicBezTo>
                    <a:pt x="1079978" y="3570774"/>
                    <a:pt x="1098283" y="3584615"/>
                    <a:pt x="1105070" y="3584257"/>
                  </a:cubicBezTo>
                  <a:cubicBezTo>
                    <a:pt x="1110309" y="3589734"/>
                    <a:pt x="1117572" y="3595806"/>
                    <a:pt x="1125430" y="3601641"/>
                  </a:cubicBezTo>
                  <a:lnTo>
                    <a:pt x="1142900" y="3613288"/>
                  </a:lnTo>
                  <a:lnTo>
                    <a:pt x="1143467" y="3611926"/>
                  </a:lnTo>
                  <a:cubicBezTo>
                    <a:pt x="1145789" y="3612953"/>
                    <a:pt x="1151861" y="3620811"/>
                    <a:pt x="1153647" y="3619025"/>
                  </a:cubicBezTo>
                  <a:cubicBezTo>
                    <a:pt x="1139836" y="3603785"/>
                    <a:pt x="1115071" y="3596641"/>
                    <a:pt x="1106022" y="3583306"/>
                  </a:cubicBezTo>
                  <a:cubicBezTo>
                    <a:pt x="1120786" y="3595689"/>
                    <a:pt x="1154599" y="3610929"/>
                    <a:pt x="1163648" y="3627121"/>
                  </a:cubicBezTo>
                  <a:lnTo>
                    <a:pt x="1163648" y="3627597"/>
                  </a:lnTo>
                  <a:cubicBezTo>
                    <a:pt x="1163648" y="3627597"/>
                    <a:pt x="1159957" y="3625097"/>
                    <a:pt x="1155492" y="3622121"/>
                  </a:cubicBezTo>
                  <a:lnTo>
                    <a:pt x="1151137" y="3619285"/>
                  </a:lnTo>
                  <a:lnTo>
                    <a:pt x="1153022" y="3621078"/>
                  </a:lnTo>
                  <a:cubicBezTo>
                    <a:pt x="1153468" y="3622417"/>
                    <a:pt x="1146146" y="3618667"/>
                    <a:pt x="1147933" y="3621881"/>
                  </a:cubicBezTo>
                  <a:cubicBezTo>
                    <a:pt x="1121739" y="3598069"/>
                    <a:pt x="1104594" y="3589020"/>
                    <a:pt x="1078400" y="3574256"/>
                  </a:cubicBezTo>
                  <a:cubicBezTo>
                    <a:pt x="1088401" y="3575685"/>
                    <a:pt x="1032680" y="3536632"/>
                    <a:pt x="1025536" y="3531394"/>
                  </a:cubicBezTo>
                  <a:cubicBezTo>
                    <a:pt x="1027441" y="3533775"/>
                    <a:pt x="1028394" y="3535680"/>
                    <a:pt x="1027441" y="3537109"/>
                  </a:cubicBezTo>
                  <a:cubicBezTo>
                    <a:pt x="1045063" y="3546634"/>
                    <a:pt x="1050301" y="3556159"/>
                    <a:pt x="1065065" y="3563303"/>
                  </a:cubicBezTo>
                  <a:lnTo>
                    <a:pt x="1063636" y="3566160"/>
                  </a:lnTo>
                  <a:cubicBezTo>
                    <a:pt x="1083163" y="3580924"/>
                    <a:pt x="1100308" y="3595688"/>
                    <a:pt x="1106499" y="3591878"/>
                  </a:cubicBezTo>
                  <a:cubicBezTo>
                    <a:pt x="1128883" y="3608546"/>
                    <a:pt x="1115548" y="3606165"/>
                    <a:pt x="1135074" y="3620453"/>
                  </a:cubicBezTo>
                  <a:cubicBezTo>
                    <a:pt x="1153171" y="3629977"/>
                    <a:pt x="1171745" y="3642836"/>
                    <a:pt x="1185080" y="3649980"/>
                  </a:cubicBezTo>
                  <a:cubicBezTo>
                    <a:pt x="1183651" y="3647599"/>
                    <a:pt x="1182222" y="3645694"/>
                    <a:pt x="1182699" y="3644265"/>
                  </a:cubicBezTo>
                  <a:cubicBezTo>
                    <a:pt x="1173174" y="3637121"/>
                    <a:pt x="1175079" y="3640931"/>
                    <a:pt x="1168888" y="3634264"/>
                  </a:cubicBezTo>
                  <a:cubicBezTo>
                    <a:pt x="1186985" y="3647599"/>
                    <a:pt x="1216036" y="3663791"/>
                    <a:pt x="1228895" y="3674745"/>
                  </a:cubicBezTo>
                  <a:cubicBezTo>
                    <a:pt x="1242706" y="3681889"/>
                    <a:pt x="1246040" y="3680936"/>
                    <a:pt x="1248421" y="3680936"/>
                  </a:cubicBezTo>
                  <a:cubicBezTo>
                    <a:pt x="1265090" y="3690938"/>
                    <a:pt x="1254612" y="3688556"/>
                    <a:pt x="1250326" y="3688556"/>
                  </a:cubicBezTo>
                  <a:cubicBezTo>
                    <a:pt x="1226038" y="3674745"/>
                    <a:pt x="1217941" y="3668554"/>
                    <a:pt x="1198891" y="3658553"/>
                  </a:cubicBezTo>
                  <a:cubicBezTo>
                    <a:pt x="1197462" y="3665220"/>
                    <a:pt x="1228895" y="3683318"/>
                    <a:pt x="1238420" y="3685223"/>
                  </a:cubicBezTo>
                  <a:cubicBezTo>
                    <a:pt x="1243183" y="3688080"/>
                    <a:pt x="1240801" y="3689509"/>
                    <a:pt x="1240801" y="3691414"/>
                  </a:cubicBezTo>
                  <a:cubicBezTo>
                    <a:pt x="1253660" y="3699510"/>
                    <a:pt x="1258899" y="3702844"/>
                    <a:pt x="1276996" y="3713798"/>
                  </a:cubicBezTo>
                  <a:lnTo>
                    <a:pt x="1276044" y="3718084"/>
                  </a:lnTo>
                  <a:cubicBezTo>
                    <a:pt x="1262709" y="3711892"/>
                    <a:pt x="1261280" y="3707606"/>
                    <a:pt x="1243659" y="3696653"/>
                  </a:cubicBezTo>
                  <a:cubicBezTo>
                    <a:pt x="1233658" y="3691414"/>
                    <a:pt x="1247945" y="3701415"/>
                    <a:pt x="1242230" y="3700939"/>
                  </a:cubicBezTo>
                  <a:cubicBezTo>
                    <a:pt x="1227943" y="3695224"/>
                    <a:pt x="1222704" y="3687128"/>
                    <a:pt x="1208893" y="3681413"/>
                  </a:cubicBezTo>
                  <a:cubicBezTo>
                    <a:pt x="1215084" y="3682841"/>
                    <a:pt x="1225561" y="3688080"/>
                    <a:pt x="1232229" y="3689985"/>
                  </a:cubicBezTo>
                  <a:cubicBezTo>
                    <a:pt x="1228895" y="3686175"/>
                    <a:pt x="1223180" y="3681889"/>
                    <a:pt x="1218418" y="3678079"/>
                  </a:cubicBezTo>
                  <a:cubicBezTo>
                    <a:pt x="1210798" y="3675697"/>
                    <a:pt x="1206035" y="3675221"/>
                    <a:pt x="1195081" y="3669506"/>
                  </a:cubicBezTo>
                  <a:cubicBezTo>
                    <a:pt x="1192700" y="3669983"/>
                    <a:pt x="1204606" y="3679984"/>
                    <a:pt x="1193653" y="3674745"/>
                  </a:cubicBezTo>
                  <a:cubicBezTo>
                    <a:pt x="1192700" y="3673793"/>
                    <a:pt x="1184604" y="3668078"/>
                    <a:pt x="1176031" y="3661886"/>
                  </a:cubicBezTo>
                  <a:cubicBezTo>
                    <a:pt x="1167935" y="3655219"/>
                    <a:pt x="1158886" y="3648551"/>
                    <a:pt x="1155076" y="3647599"/>
                  </a:cubicBezTo>
                  <a:cubicBezTo>
                    <a:pt x="1142694" y="3636169"/>
                    <a:pt x="1155076" y="3643313"/>
                    <a:pt x="1163649" y="3647599"/>
                  </a:cubicBezTo>
                  <a:cubicBezTo>
                    <a:pt x="1159362" y="3640455"/>
                    <a:pt x="1148409" y="3635216"/>
                    <a:pt x="1139360" y="3629977"/>
                  </a:cubicBezTo>
                  <a:cubicBezTo>
                    <a:pt x="1140789" y="3633311"/>
                    <a:pt x="1147933" y="3640455"/>
                    <a:pt x="1140789" y="3637598"/>
                  </a:cubicBezTo>
                  <a:cubicBezTo>
                    <a:pt x="1131264" y="3625691"/>
                    <a:pt x="1118881" y="3620929"/>
                    <a:pt x="1099355" y="3606641"/>
                  </a:cubicBezTo>
                  <a:cubicBezTo>
                    <a:pt x="1097450" y="3600926"/>
                    <a:pt x="1082686" y="3589973"/>
                    <a:pt x="1077447" y="3582829"/>
                  </a:cubicBezTo>
                  <a:cubicBezTo>
                    <a:pt x="1065541" y="3574256"/>
                    <a:pt x="1065065" y="3578066"/>
                    <a:pt x="1055064" y="3571875"/>
                  </a:cubicBezTo>
                  <a:cubicBezTo>
                    <a:pt x="1066018" y="3574733"/>
                    <a:pt x="962671" y="3479483"/>
                    <a:pt x="994104" y="3517106"/>
                  </a:cubicBezTo>
                  <a:cubicBezTo>
                    <a:pt x="1003153" y="3529013"/>
                    <a:pt x="977911" y="3501866"/>
                    <a:pt x="980769" y="3507105"/>
                  </a:cubicBezTo>
                  <a:cubicBezTo>
                    <a:pt x="981245" y="3505676"/>
                    <a:pt x="976959" y="3499009"/>
                    <a:pt x="966481" y="3489007"/>
                  </a:cubicBezTo>
                  <a:cubicBezTo>
                    <a:pt x="958385" y="3481864"/>
                    <a:pt x="955528" y="3481864"/>
                    <a:pt x="952194" y="3480911"/>
                  </a:cubicBezTo>
                  <a:cubicBezTo>
                    <a:pt x="950765" y="3476149"/>
                    <a:pt x="938383" y="3466148"/>
                    <a:pt x="927429" y="3456622"/>
                  </a:cubicBezTo>
                  <a:cubicBezTo>
                    <a:pt x="923619" y="3457575"/>
                    <a:pt x="933144" y="3464243"/>
                    <a:pt x="935525" y="3468053"/>
                  </a:cubicBezTo>
                  <a:cubicBezTo>
                    <a:pt x="925048" y="3463290"/>
                    <a:pt x="926000" y="3454241"/>
                    <a:pt x="918380" y="3447098"/>
                  </a:cubicBezTo>
                  <a:cubicBezTo>
                    <a:pt x="916951" y="3447574"/>
                    <a:pt x="904093" y="3439954"/>
                    <a:pt x="909808" y="3445193"/>
                  </a:cubicBezTo>
                  <a:cubicBezTo>
                    <a:pt x="900283" y="3433763"/>
                    <a:pt x="869803" y="3383756"/>
                    <a:pt x="845990" y="3375184"/>
                  </a:cubicBezTo>
                  <a:cubicBezTo>
                    <a:pt x="845038" y="3369945"/>
                    <a:pt x="828845" y="3355181"/>
                    <a:pt x="835037" y="3354229"/>
                  </a:cubicBezTo>
                  <a:cubicBezTo>
                    <a:pt x="821701" y="3341846"/>
                    <a:pt x="813605" y="3336131"/>
                    <a:pt x="815034" y="3331369"/>
                  </a:cubicBezTo>
                  <a:cubicBezTo>
                    <a:pt x="796936" y="3317081"/>
                    <a:pt x="780268" y="3287078"/>
                    <a:pt x="774076" y="3288983"/>
                  </a:cubicBezTo>
                  <a:cubicBezTo>
                    <a:pt x="770267" y="3283744"/>
                    <a:pt x="765980" y="3268027"/>
                    <a:pt x="761694" y="3271361"/>
                  </a:cubicBezTo>
                  <a:cubicBezTo>
                    <a:pt x="765504" y="3266599"/>
                    <a:pt x="747883" y="3245168"/>
                    <a:pt x="736929" y="3228975"/>
                  </a:cubicBezTo>
                  <a:close/>
                  <a:moveTo>
                    <a:pt x="437844" y="3228975"/>
                  </a:moveTo>
                  <a:cubicBezTo>
                    <a:pt x="443083" y="3228023"/>
                    <a:pt x="446893" y="3240405"/>
                    <a:pt x="457370" y="3255645"/>
                  </a:cubicBezTo>
                  <a:lnTo>
                    <a:pt x="455941" y="3257550"/>
                  </a:lnTo>
                  <a:cubicBezTo>
                    <a:pt x="454036" y="3253741"/>
                    <a:pt x="453084" y="3254217"/>
                    <a:pt x="452608" y="3254217"/>
                  </a:cubicBezTo>
                  <a:cubicBezTo>
                    <a:pt x="450703" y="3245168"/>
                    <a:pt x="447845" y="3245644"/>
                    <a:pt x="437844" y="3228975"/>
                  </a:cubicBezTo>
                  <a:close/>
                  <a:moveTo>
                    <a:pt x="523962" y="3210747"/>
                  </a:moveTo>
                  <a:lnTo>
                    <a:pt x="524045" y="3210878"/>
                  </a:lnTo>
                  <a:lnTo>
                    <a:pt x="524024" y="3210861"/>
                  </a:lnTo>
                  <a:close/>
                  <a:moveTo>
                    <a:pt x="999818" y="3208973"/>
                  </a:moveTo>
                  <a:cubicBezTo>
                    <a:pt x="1002199" y="3207068"/>
                    <a:pt x="1006962" y="3209925"/>
                    <a:pt x="1015058" y="3218974"/>
                  </a:cubicBezTo>
                  <a:cubicBezTo>
                    <a:pt x="1013629" y="3222308"/>
                    <a:pt x="1006485" y="3215164"/>
                    <a:pt x="999818" y="3208973"/>
                  </a:cubicBezTo>
                  <a:close/>
                  <a:moveTo>
                    <a:pt x="497375" y="3208973"/>
                  </a:moveTo>
                  <a:cubicBezTo>
                    <a:pt x="499280" y="3205163"/>
                    <a:pt x="508805" y="3222308"/>
                    <a:pt x="511186" y="3220403"/>
                  </a:cubicBezTo>
                  <a:cubicBezTo>
                    <a:pt x="513567" y="3224690"/>
                    <a:pt x="511186" y="3224690"/>
                    <a:pt x="514520" y="3229929"/>
                  </a:cubicBezTo>
                  <a:cubicBezTo>
                    <a:pt x="509757" y="3225642"/>
                    <a:pt x="504042" y="3218498"/>
                    <a:pt x="497375" y="3208973"/>
                  </a:cubicBezTo>
                  <a:close/>
                  <a:moveTo>
                    <a:pt x="484992" y="3208973"/>
                  </a:moveTo>
                  <a:cubicBezTo>
                    <a:pt x="490707" y="3208973"/>
                    <a:pt x="509757" y="3241834"/>
                    <a:pt x="522616" y="3254693"/>
                  </a:cubicBezTo>
                  <a:cubicBezTo>
                    <a:pt x="513567" y="3248978"/>
                    <a:pt x="497375" y="3224689"/>
                    <a:pt x="484992" y="3208973"/>
                  </a:cubicBezTo>
                  <a:close/>
                  <a:moveTo>
                    <a:pt x="771099" y="3202425"/>
                  </a:moveTo>
                  <a:cubicBezTo>
                    <a:pt x="774195" y="3204687"/>
                    <a:pt x="778838" y="3209450"/>
                    <a:pt x="782172" y="3214688"/>
                  </a:cubicBezTo>
                  <a:cubicBezTo>
                    <a:pt x="782172" y="3214688"/>
                    <a:pt x="778362" y="3211354"/>
                    <a:pt x="776457" y="3208973"/>
                  </a:cubicBezTo>
                  <a:cubicBezTo>
                    <a:pt x="781696" y="3220403"/>
                    <a:pt x="772171" y="3205163"/>
                    <a:pt x="769313" y="3205163"/>
                  </a:cubicBezTo>
                  <a:cubicBezTo>
                    <a:pt x="766455" y="3200401"/>
                    <a:pt x="768003" y="3200163"/>
                    <a:pt x="771099" y="3202425"/>
                  </a:cubicBezTo>
                  <a:close/>
                  <a:moveTo>
                    <a:pt x="512615" y="3197067"/>
                  </a:moveTo>
                  <a:cubicBezTo>
                    <a:pt x="514520" y="3198496"/>
                    <a:pt x="516425" y="3199925"/>
                    <a:pt x="517377" y="3198496"/>
                  </a:cubicBezTo>
                  <a:lnTo>
                    <a:pt x="523962" y="3210747"/>
                  </a:lnTo>
                  <a:lnTo>
                    <a:pt x="520250" y="3204836"/>
                  </a:lnTo>
                  <a:cubicBezTo>
                    <a:pt x="517704" y="3202246"/>
                    <a:pt x="517972" y="3207426"/>
                    <a:pt x="512615" y="3197067"/>
                  </a:cubicBezTo>
                  <a:close/>
                  <a:moveTo>
                    <a:pt x="746454" y="3195162"/>
                  </a:moveTo>
                  <a:cubicBezTo>
                    <a:pt x="756455" y="3207545"/>
                    <a:pt x="756931" y="3213259"/>
                    <a:pt x="765027" y="3224213"/>
                  </a:cubicBezTo>
                  <a:cubicBezTo>
                    <a:pt x="761217" y="3221832"/>
                    <a:pt x="745501" y="3198496"/>
                    <a:pt x="746454" y="3195162"/>
                  </a:cubicBezTo>
                  <a:close/>
                  <a:moveTo>
                    <a:pt x="479161" y="3194508"/>
                  </a:moveTo>
                  <a:lnTo>
                    <a:pt x="479753" y="3194685"/>
                  </a:lnTo>
                  <a:lnTo>
                    <a:pt x="479277" y="3194685"/>
                  </a:lnTo>
                  <a:close/>
                  <a:moveTo>
                    <a:pt x="501661" y="3189447"/>
                  </a:moveTo>
                  <a:cubicBezTo>
                    <a:pt x="508805" y="3191352"/>
                    <a:pt x="519282" y="3219927"/>
                    <a:pt x="530236" y="3230881"/>
                  </a:cubicBezTo>
                  <a:cubicBezTo>
                    <a:pt x="530236" y="3223737"/>
                    <a:pt x="521663" y="3217070"/>
                    <a:pt x="513567" y="3202306"/>
                  </a:cubicBezTo>
                  <a:cubicBezTo>
                    <a:pt x="514757" y="3202068"/>
                    <a:pt x="516781" y="3204330"/>
                    <a:pt x="518806" y="3206592"/>
                  </a:cubicBezTo>
                  <a:lnTo>
                    <a:pt x="524024" y="3210861"/>
                  </a:lnTo>
                  <a:lnTo>
                    <a:pt x="533570" y="3228619"/>
                  </a:lnTo>
                  <a:cubicBezTo>
                    <a:pt x="538927" y="3237667"/>
                    <a:pt x="544999" y="3246597"/>
                    <a:pt x="554048" y="3258027"/>
                  </a:cubicBezTo>
                  <a:cubicBezTo>
                    <a:pt x="540237" y="3247073"/>
                    <a:pt x="535475" y="3234691"/>
                    <a:pt x="528331" y="3233738"/>
                  </a:cubicBezTo>
                  <a:cubicBezTo>
                    <a:pt x="509281" y="3204687"/>
                    <a:pt x="513091" y="3213736"/>
                    <a:pt x="501661" y="3189447"/>
                  </a:cubicBezTo>
                  <a:close/>
                  <a:moveTo>
                    <a:pt x="743579" y="3184704"/>
                  </a:moveTo>
                  <a:lnTo>
                    <a:pt x="744073" y="3185161"/>
                  </a:lnTo>
                  <a:lnTo>
                    <a:pt x="744073" y="3185637"/>
                  </a:lnTo>
                  <a:close/>
                  <a:moveTo>
                    <a:pt x="696924" y="3178017"/>
                  </a:moveTo>
                  <a:cubicBezTo>
                    <a:pt x="695971" y="3173255"/>
                    <a:pt x="712164" y="3196591"/>
                    <a:pt x="703591" y="3183256"/>
                  </a:cubicBezTo>
                  <a:cubicBezTo>
                    <a:pt x="709306" y="3187066"/>
                    <a:pt x="716450" y="3203258"/>
                    <a:pt x="723117" y="3211831"/>
                  </a:cubicBezTo>
                  <a:cubicBezTo>
                    <a:pt x="717402" y="3208021"/>
                    <a:pt x="722641" y="3213259"/>
                    <a:pt x="720260" y="3215165"/>
                  </a:cubicBezTo>
                  <a:cubicBezTo>
                    <a:pt x="715021" y="3202782"/>
                    <a:pt x="705020" y="3189923"/>
                    <a:pt x="696924" y="3178017"/>
                  </a:cubicBezTo>
                  <a:close/>
                  <a:moveTo>
                    <a:pt x="409745" y="3176588"/>
                  </a:moveTo>
                  <a:cubicBezTo>
                    <a:pt x="419746" y="3193257"/>
                    <a:pt x="428319" y="3206592"/>
                    <a:pt x="432605" y="3206592"/>
                  </a:cubicBezTo>
                  <a:cubicBezTo>
                    <a:pt x="438796" y="3219927"/>
                    <a:pt x="438796" y="3229928"/>
                    <a:pt x="424985" y="3208497"/>
                  </a:cubicBezTo>
                  <a:cubicBezTo>
                    <a:pt x="424985" y="3208497"/>
                    <a:pt x="433081" y="3218498"/>
                    <a:pt x="433081" y="3213259"/>
                  </a:cubicBezTo>
                  <a:cubicBezTo>
                    <a:pt x="425461" y="3199924"/>
                    <a:pt x="424032" y="3203734"/>
                    <a:pt x="419746" y="3200401"/>
                  </a:cubicBezTo>
                  <a:cubicBezTo>
                    <a:pt x="421651" y="3197543"/>
                    <a:pt x="405935" y="3177540"/>
                    <a:pt x="409745" y="3176588"/>
                  </a:cubicBezTo>
                  <a:close/>
                  <a:moveTo>
                    <a:pt x="688351" y="3175635"/>
                  </a:moveTo>
                  <a:cubicBezTo>
                    <a:pt x="693590" y="3173254"/>
                    <a:pt x="698352" y="3187542"/>
                    <a:pt x="704543" y="3195162"/>
                  </a:cubicBezTo>
                  <a:cubicBezTo>
                    <a:pt x="704543" y="3195162"/>
                    <a:pt x="693113" y="3181350"/>
                    <a:pt x="688351" y="3175635"/>
                  </a:cubicBezTo>
                  <a:close/>
                  <a:moveTo>
                    <a:pt x="701210" y="3173254"/>
                  </a:moveTo>
                  <a:cubicBezTo>
                    <a:pt x="709306" y="3181350"/>
                    <a:pt x="720260" y="3195161"/>
                    <a:pt x="729309" y="3204210"/>
                  </a:cubicBezTo>
                  <a:cubicBezTo>
                    <a:pt x="725499" y="3207068"/>
                    <a:pt x="707877" y="3182779"/>
                    <a:pt x="701210" y="3173254"/>
                  </a:cubicBezTo>
                  <a:close/>
                  <a:moveTo>
                    <a:pt x="459751" y="3169444"/>
                  </a:moveTo>
                  <a:cubicBezTo>
                    <a:pt x="461656" y="3169921"/>
                    <a:pt x="464275" y="3172421"/>
                    <a:pt x="467549" y="3176707"/>
                  </a:cubicBezTo>
                  <a:lnTo>
                    <a:pt x="479161" y="3194508"/>
                  </a:lnTo>
                  <a:lnTo>
                    <a:pt x="474991" y="3193257"/>
                  </a:lnTo>
                  <a:cubicBezTo>
                    <a:pt x="470228" y="3180398"/>
                    <a:pt x="468324" y="3179922"/>
                    <a:pt x="459751" y="3169444"/>
                  </a:cubicBezTo>
                  <a:close/>
                  <a:moveTo>
                    <a:pt x="450702" y="3166110"/>
                  </a:moveTo>
                  <a:cubicBezTo>
                    <a:pt x="453083" y="3168015"/>
                    <a:pt x="457370" y="3174683"/>
                    <a:pt x="457846" y="3171825"/>
                  </a:cubicBezTo>
                  <a:cubicBezTo>
                    <a:pt x="460227" y="3178016"/>
                    <a:pt x="466418" y="3187541"/>
                    <a:pt x="468800" y="3193256"/>
                  </a:cubicBezTo>
                  <a:cubicBezTo>
                    <a:pt x="467371" y="3194685"/>
                    <a:pt x="468800" y="3198495"/>
                    <a:pt x="471657" y="3203734"/>
                  </a:cubicBezTo>
                  <a:cubicBezTo>
                    <a:pt x="465466" y="3200400"/>
                    <a:pt x="465942" y="3189923"/>
                    <a:pt x="464037" y="3185160"/>
                  </a:cubicBezTo>
                  <a:cubicBezTo>
                    <a:pt x="458322" y="3177064"/>
                    <a:pt x="453560" y="3174683"/>
                    <a:pt x="450702" y="3166110"/>
                  </a:cubicBezTo>
                  <a:close/>
                  <a:moveTo>
                    <a:pt x="605007" y="3163729"/>
                  </a:moveTo>
                  <a:lnTo>
                    <a:pt x="616437" y="3169920"/>
                  </a:lnTo>
                  <a:cubicBezTo>
                    <a:pt x="619771" y="3177064"/>
                    <a:pt x="611674" y="3176112"/>
                    <a:pt x="605007" y="3163729"/>
                  </a:cubicBezTo>
                  <a:close/>
                  <a:moveTo>
                    <a:pt x="3876843" y="3156109"/>
                  </a:moveTo>
                  <a:cubicBezTo>
                    <a:pt x="3865889" y="3178493"/>
                    <a:pt x="3833981" y="3222308"/>
                    <a:pt x="3823979" y="3242310"/>
                  </a:cubicBezTo>
                  <a:cubicBezTo>
                    <a:pt x="3826360" y="3222784"/>
                    <a:pt x="3861127" y="3183732"/>
                    <a:pt x="3876843" y="3156109"/>
                  </a:cubicBezTo>
                  <a:close/>
                  <a:moveTo>
                    <a:pt x="726451" y="3155633"/>
                  </a:moveTo>
                  <a:cubicBezTo>
                    <a:pt x="732404" y="3162777"/>
                    <a:pt x="734667" y="3167183"/>
                    <a:pt x="736512" y="3171350"/>
                  </a:cubicBezTo>
                  <a:lnTo>
                    <a:pt x="743579" y="3184704"/>
                  </a:lnTo>
                  <a:lnTo>
                    <a:pt x="737643" y="3179208"/>
                  </a:lnTo>
                  <a:cubicBezTo>
                    <a:pt x="735143" y="3176350"/>
                    <a:pt x="732404" y="3173016"/>
                    <a:pt x="729785" y="3170397"/>
                  </a:cubicBezTo>
                  <a:cubicBezTo>
                    <a:pt x="728833" y="3165634"/>
                    <a:pt x="724070" y="3158014"/>
                    <a:pt x="726451" y="3155633"/>
                  </a:cubicBezTo>
                  <a:close/>
                  <a:moveTo>
                    <a:pt x="397116" y="3154735"/>
                  </a:moveTo>
                  <a:lnTo>
                    <a:pt x="397838" y="3155157"/>
                  </a:lnTo>
                  <a:lnTo>
                    <a:pt x="397362" y="3155157"/>
                  </a:lnTo>
                  <a:close/>
                  <a:moveTo>
                    <a:pt x="3426058" y="3145007"/>
                  </a:moveTo>
                  <a:cubicBezTo>
                    <a:pt x="3426995" y="3144799"/>
                    <a:pt x="3427204" y="3145632"/>
                    <a:pt x="3427144" y="3146823"/>
                  </a:cubicBezTo>
                  <a:cubicBezTo>
                    <a:pt x="3427025" y="3149204"/>
                    <a:pt x="3425835" y="3153014"/>
                    <a:pt x="3427264" y="3152776"/>
                  </a:cubicBezTo>
                  <a:cubicBezTo>
                    <a:pt x="3421548" y="3152299"/>
                    <a:pt x="3401070" y="3180874"/>
                    <a:pt x="3397736" y="3174207"/>
                  </a:cubicBezTo>
                  <a:cubicBezTo>
                    <a:pt x="3404403" y="3166111"/>
                    <a:pt x="3426311" y="3155633"/>
                    <a:pt x="3420596" y="3149442"/>
                  </a:cubicBezTo>
                  <a:cubicBezTo>
                    <a:pt x="3423453" y="3146466"/>
                    <a:pt x="3425120" y="3145216"/>
                    <a:pt x="3426058" y="3145007"/>
                  </a:cubicBezTo>
                  <a:close/>
                  <a:moveTo>
                    <a:pt x="632616" y="3142805"/>
                  </a:moveTo>
                  <a:lnTo>
                    <a:pt x="648406" y="3166705"/>
                  </a:lnTo>
                  <a:cubicBezTo>
                    <a:pt x="655014" y="3178136"/>
                    <a:pt x="660967" y="3189923"/>
                    <a:pt x="664063" y="3198495"/>
                  </a:cubicBezTo>
                  <a:cubicBezTo>
                    <a:pt x="669778" y="3207068"/>
                    <a:pt x="670730" y="3204210"/>
                    <a:pt x="677874" y="3214688"/>
                  </a:cubicBezTo>
                  <a:cubicBezTo>
                    <a:pt x="683589" y="3216117"/>
                    <a:pt x="669778" y="3202782"/>
                    <a:pt x="675493" y="3204210"/>
                  </a:cubicBezTo>
                  <a:cubicBezTo>
                    <a:pt x="682160" y="3214688"/>
                    <a:pt x="683112" y="3211830"/>
                    <a:pt x="689304" y="3220403"/>
                  </a:cubicBezTo>
                  <a:cubicBezTo>
                    <a:pt x="689304" y="3223736"/>
                    <a:pt x="685970" y="3220403"/>
                    <a:pt x="684065" y="3220403"/>
                  </a:cubicBezTo>
                  <a:cubicBezTo>
                    <a:pt x="685970" y="3223260"/>
                    <a:pt x="701686" y="3248502"/>
                    <a:pt x="705972" y="3247072"/>
                  </a:cubicBezTo>
                  <a:lnTo>
                    <a:pt x="721689" y="3267551"/>
                  </a:lnTo>
                  <a:cubicBezTo>
                    <a:pt x="720260" y="3268980"/>
                    <a:pt x="723594" y="3273743"/>
                    <a:pt x="721689" y="3274695"/>
                  </a:cubicBezTo>
                  <a:cubicBezTo>
                    <a:pt x="709783" y="3262789"/>
                    <a:pt x="701210" y="3245168"/>
                    <a:pt x="696924" y="3251835"/>
                  </a:cubicBezTo>
                  <a:cubicBezTo>
                    <a:pt x="693114" y="3241358"/>
                    <a:pt x="674540" y="3223260"/>
                    <a:pt x="663586" y="3205163"/>
                  </a:cubicBezTo>
                  <a:lnTo>
                    <a:pt x="665491" y="3205163"/>
                  </a:lnTo>
                  <a:cubicBezTo>
                    <a:pt x="676445" y="3215164"/>
                    <a:pt x="666444" y="3202782"/>
                    <a:pt x="654538" y="3185160"/>
                  </a:cubicBezTo>
                  <a:cubicBezTo>
                    <a:pt x="649299" y="3176112"/>
                    <a:pt x="643227" y="3165872"/>
                    <a:pt x="638464" y="3157002"/>
                  </a:cubicBezTo>
                  <a:close/>
                  <a:moveTo>
                    <a:pt x="705972" y="3142775"/>
                  </a:moveTo>
                  <a:cubicBezTo>
                    <a:pt x="714544" y="3153728"/>
                    <a:pt x="713116" y="3153252"/>
                    <a:pt x="716449" y="3161349"/>
                  </a:cubicBezTo>
                  <a:cubicBezTo>
                    <a:pt x="712639" y="3161349"/>
                    <a:pt x="702162" y="3142298"/>
                    <a:pt x="705972" y="3142775"/>
                  </a:cubicBezTo>
                  <a:close/>
                  <a:moveTo>
                    <a:pt x="736118" y="3138898"/>
                  </a:moveTo>
                  <a:cubicBezTo>
                    <a:pt x="740739" y="3141643"/>
                    <a:pt x="750382" y="3153966"/>
                    <a:pt x="753597" y="3160395"/>
                  </a:cubicBezTo>
                  <a:cubicBezTo>
                    <a:pt x="747882" y="3155157"/>
                    <a:pt x="740739" y="3148013"/>
                    <a:pt x="733595" y="3139917"/>
                  </a:cubicBezTo>
                  <a:cubicBezTo>
                    <a:pt x="733595" y="3138131"/>
                    <a:pt x="734577" y="3137982"/>
                    <a:pt x="736118" y="3138898"/>
                  </a:cubicBezTo>
                  <a:close/>
                  <a:moveTo>
                    <a:pt x="628567" y="3135701"/>
                  </a:moveTo>
                  <a:lnTo>
                    <a:pt x="630249" y="3137059"/>
                  </a:lnTo>
                  <a:lnTo>
                    <a:pt x="632616" y="3142805"/>
                  </a:lnTo>
                  <a:lnTo>
                    <a:pt x="628820" y="3137059"/>
                  </a:lnTo>
                  <a:close/>
                  <a:moveTo>
                    <a:pt x="629296" y="3130392"/>
                  </a:moveTo>
                  <a:cubicBezTo>
                    <a:pt x="629772" y="3128963"/>
                    <a:pt x="640726" y="3144680"/>
                    <a:pt x="634059" y="3131345"/>
                  </a:cubicBezTo>
                  <a:cubicBezTo>
                    <a:pt x="639297" y="3138488"/>
                    <a:pt x="655966" y="3169921"/>
                    <a:pt x="658347" y="3179446"/>
                  </a:cubicBezTo>
                  <a:cubicBezTo>
                    <a:pt x="651204" y="3166111"/>
                    <a:pt x="641202" y="3150394"/>
                    <a:pt x="640250" y="3143251"/>
                  </a:cubicBezTo>
                  <a:cubicBezTo>
                    <a:pt x="636440" y="3137059"/>
                    <a:pt x="639774" y="3150871"/>
                    <a:pt x="630249" y="3135631"/>
                  </a:cubicBezTo>
                  <a:cubicBezTo>
                    <a:pt x="631677" y="3135631"/>
                    <a:pt x="631201" y="3133249"/>
                    <a:pt x="629296" y="3130392"/>
                  </a:cubicBezTo>
                  <a:close/>
                  <a:moveTo>
                    <a:pt x="3447266" y="3129915"/>
                  </a:moveTo>
                  <a:cubicBezTo>
                    <a:pt x="3447266" y="3133249"/>
                    <a:pt x="3433931" y="3147060"/>
                    <a:pt x="3431550" y="3146584"/>
                  </a:cubicBezTo>
                  <a:cubicBezTo>
                    <a:pt x="3439170" y="3134678"/>
                    <a:pt x="3441551" y="3137059"/>
                    <a:pt x="3447266" y="3129915"/>
                  </a:cubicBezTo>
                  <a:close/>
                  <a:moveTo>
                    <a:pt x="448797" y="3127534"/>
                  </a:moveTo>
                  <a:cubicBezTo>
                    <a:pt x="456417" y="3134201"/>
                    <a:pt x="453083" y="3143250"/>
                    <a:pt x="464037" y="3158014"/>
                  </a:cubicBezTo>
                  <a:cubicBezTo>
                    <a:pt x="454512" y="3149918"/>
                    <a:pt x="450702" y="3133725"/>
                    <a:pt x="448797" y="3127534"/>
                  </a:cubicBezTo>
                  <a:close/>
                  <a:moveTo>
                    <a:pt x="439213" y="3127177"/>
                  </a:moveTo>
                  <a:cubicBezTo>
                    <a:pt x="439511" y="3126105"/>
                    <a:pt x="441416" y="3128010"/>
                    <a:pt x="446893" y="3136582"/>
                  </a:cubicBezTo>
                  <a:cubicBezTo>
                    <a:pt x="444988" y="3135154"/>
                    <a:pt x="443082" y="3133725"/>
                    <a:pt x="442130" y="3135154"/>
                  </a:cubicBezTo>
                  <a:cubicBezTo>
                    <a:pt x="447845" y="3144679"/>
                    <a:pt x="451655" y="3149918"/>
                    <a:pt x="453560" y="3149441"/>
                  </a:cubicBezTo>
                  <a:lnTo>
                    <a:pt x="453560" y="3148965"/>
                  </a:lnTo>
                  <a:cubicBezTo>
                    <a:pt x="459751" y="3161824"/>
                    <a:pt x="446893" y="3145155"/>
                    <a:pt x="441178" y="3135630"/>
                  </a:cubicBezTo>
                  <a:cubicBezTo>
                    <a:pt x="440225" y="3132297"/>
                    <a:pt x="438916" y="3128249"/>
                    <a:pt x="439213" y="3127177"/>
                  </a:cubicBezTo>
                  <a:close/>
                  <a:moveTo>
                    <a:pt x="630725" y="3122296"/>
                  </a:moveTo>
                  <a:cubicBezTo>
                    <a:pt x="633582" y="3121343"/>
                    <a:pt x="644536" y="3136107"/>
                    <a:pt x="648346" y="3146108"/>
                  </a:cubicBezTo>
                  <a:cubicBezTo>
                    <a:pt x="641202" y="3138488"/>
                    <a:pt x="638345" y="3128963"/>
                    <a:pt x="630725" y="3122296"/>
                  </a:cubicBezTo>
                  <a:close/>
                  <a:moveTo>
                    <a:pt x="906473" y="3113723"/>
                  </a:moveTo>
                  <a:cubicBezTo>
                    <a:pt x="915522" y="3121343"/>
                    <a:pt x="912188" y="3120867"/>
                    <a:pt x="911712" y="3113723"/>
                  </a:cubicBezTo>
                  <a:cubicBezTo>
                    <a:pt x="925047" y="3136583"/>
                    <a:pt x="947430" y="3165634"/>
                    <a:pt x="970290" y="3187542"/>
                  </a:cubicBezTo>
                  <a:cubicBezTo>
                    <a:pt x="973624" y="3191828"/>
                    <a:pt x="968385" y="3191352"/>
                    <a:pt x="973148" y="3196590"/>
                  </a:cubicBezTo>
                  <a:cubicBezTo>
                    <a:pt x="973148" y="3188971"/>
                    <a:pt x="995532" y="3222308"/>
                    <a:pt x="1000770" y="3221356"/>
                  </a:cubicBezTo>
                  <a:cubicBezTo>
                    <a:pt x="997913" y="3225165"/>
                    <a:pt x="1007914" y="3233262"/>
                    <a:pt x="1003152" y="3238024"/>
                  </a:cubicBezTo>
                  <a:cubicBezTo>
                    <a:pt x="1004580" y="3238739"/>
                    <a:pt x="1006485" y="3240525"/>
                    <a:pt x="1008212" y="3242013"/>
                  </a:cubicBezTo>
                  <a:lnTo>
                    <a:pt x="1011724" y="3243952"/>
                  </a:lnTo>
                  <a:lnTo>
                    <a:pt x="1011724" y="3246121"/>
                  </a:lnTo>
                  <a:cubicBezTo>
                    <a:pt x="1010057" y="3245764"/>
                    <a:pt x="1007914" y="3245406"/>
                    <a:pt x="1008867" y="3248502"/>
                  </a:cubicBezTo>
                  <a:cubicBezTo>
                    <a:pt x="993627" y="3230880"/>
                    <a:pt x="975529" y="3207544"/>
                    <a:pt x="960289" y="3194209"/>
                  </a:cubicBezTo>
                  <a:cubicBezTo>
                    <a:pt x="960765" y="3192780"/>
                    <a:pt x="952669" y="3178017"/>
                    <a:pt x="950288" y="3182303"/>
                  </a:cubicBezTo>
                  <a:cubicBezTo>
                    <a:pt x="947430" y="3178969"/>
                    <a:pt x="949335" y="3178493"/>
                    <a:pt x="949812" y="3177064"/>
                  </a:cubicBezTo>
                  <a:cubicBezTo>
                    <a:pt x="931714" y="3162300"/>
                    <a:pt x="921237" y="3130868"/>
                    <a:pt x="906473" y="3113723"/>
                  </a:cubicBezTo>
                  <a:close/>
                  <a:moveTo>
                    <a:pt x="554224" y="3101927"/>
                  </a:moveTo>
                  <a:lnTo>
                    <a:pt x="555477" y="3104198"/>
                  </a:lnTo>
                  <a:lnTo>
                    <a:pt x="555001" y="3104198"/>
                  </a:lnTo>
                  <a:close/>
                  <a:moveTo>
                    <a:pt x="415575" y="3100770"/>
                  </a:moveTo>
                  <a:lnTo>
                    <a:pt x="416412" y="3102293"/>
                  </a:lnTo>
                  <a:lnTo>
                    <a:pt x="416412" y="3102769"/>
                  </a:lnTo>
                  <a:close/>
                  <a:moveTo>
                    <a:pt x="375761" y="3100597"/>
                  </a:moveTo>
                  <a:cubicBezTo>
                    <a:pt x="377658" y="3099525"/>
                    <a:pt x="384980" y="3108366"/>
                    <a:pt x="390695" y="3122296"/>
                  </a:cubicBezTo>
                  <a:cubicBezTo>
                    <a:pt x="385933" y="3118009"/>
                    <a:pt x="378789" y="3103722"/>
                    <a:pt x="375932" y="3105151"/>
                  </a:cubicBezTo>
                  <a:cubicBezTo>
                    <a:pt x="375098" y="3102413"/>
                    <a:pt x="375128" y="3100954"/>
                    <a:pt x="375761" y="3100597"/>
                  </a:cubicBezTo>
                  <a:close/>
                  <a:moveTo>
                    <a:pt x="606436" y="3098483"/>
                  </a:moveTo>
                  <a:cubicBezTo>
                    <a:pt x="600245" y="3096101"/>
                    <a:pt x="611199" y="3116580"/>
                    <a:pt x="615961" y="3119438"/>
                  </a:cubicBezTo>
                  <a:cubicBezTo>
                    <a:pt x="614533" y="3116580"/>
                    <a:pt x="611675" y="3112294"/>
                    <a:pt x="612151" y="3111341"/>
                  </a:cubicBezTo>
                  <a:cubicBezTo>
                    <a:pt x="613580" y="3110389"/>
                    <a:pt x="616438" y="3114675"/>
                    <a:pt x="616914" y="3112294"/>
                  </a:cubicBezTo>
                  <a:cubicBezTo>
                    <a:pt x="613104" y="3105627"/>
                    <a:pt x="609770" y="3101340"/>
                    <a:pt x="606913" y="3098483"/>
                  </a:cubicBezTo>
                  <a:close/>
                  <a:moveTo>
                    <a:pt x="781220" y="3097530"/>
                  </a:moveTo>
                  <a:cubicBezTo>
                    <a:pt x="786459" y="3100864"/>
                    <a:pt x="794079" y="3124676"/>
                    <a:pt x="779791" y="3105150"/>
                  </a:cubicBezTo>
                  <a:cubicBezTo>
                    <a:pt x="784077" y="3108008"/>
                    <a:pt x="783125" y="3103721"/>
                    <a:pt x="781220" y="3097530"/>
                  </a:cubicBezTo>
                  <a:close/>
                  <a:moveTo>
                    <a:pt x="714545" y="3096102"/>
                  </a:moveTo>
                  <a:cubicBezTo>
                    <a:pt x="718355" y="3097055"/>
                    <a:pt x="725975" y="3107532"/>
                    <a:pt x="732643" y="3117057"/>
                  </a:cubicBezTo>
                  <a:cubicBezTo>
                    <a:pt x="728832" y="3116104"/>
                    <a:pt x="721689" y="3106580"/>
                    <a:pt x="714545" y="3096102"/>
                  </a:cubicBezTo>
                  <a:close/>
                  <a:moveTo>
                    <a:pt x="361167" y="3093244"/>
                  </a:moveTo>
                  <a:cubicBezTo>
                    <a:pt x="366167" y="3099197"/>
                    <a:pt x="372001" y="3110389"/>
                    <a:pt x="378193" y="3122236"/>
                  </a:cubicBezTo>
                  <a:lnTo>
                    <a:pt x="397116" y="3154735"/>
                  </a:lnTo>
                  <a:lnTo>
                    <a:pt x="395740" y="3153929"/>
                  </a:lnTo>
                  <a:cubicBezTo>
                    <a:pt x="392570" y="3149531"/>
                    <a:pt x="387122" y="3138369"/>
                    <a:pt x="387837" y="3145155"/>
                  </a:cubicBezTo>
                  <a:cubicBezTo>
                    <a:pt x="377836" y="3126581"/>
                    <a:pt x="373073" y="3113246"/>
                    <a:pt x="361167" y="3093244"/>
                  </a:cubicBezTo>
                  <a:close/>
                  <a:moveTo>
                    <a:pt x="661607" y="3089874"/>
                  </a:moveTo>
                  <a:lnTo>
                    <a:pt x="675968" y="3097054"/>
                  </a:lnTo>
                  <a:cubicBezTo>
                    <a:pt x="678826" y="3104198"/>
                    <a:pt x="681683" y="3111341"/>
                    <a:pt x="690256" y="3123724"/>
                  </a:cubicBezTo>
                  <a:cubicBezTo>
                    <a:pt x="685731" y="3118247"/>
                    <a:pt x="681088" y="3111937"/>
                    <a:pt x="676266" y="3105865"/>
                  </a:cubicBezTo>
                  <a:close/>
                  <a:moveTo>
                    <a:pt x="660728" y="3089434"/>
                  </a:moveTo>
                  <a:lnTo>
                    <a:pt x="661204" y="3089434"/>
                  </a:lnTo>
                  <a:lnTo>
                    <a:pt x="661607" y="3089874"/>
                  </a:lnTo>
                  <a:close/>
                  <a:moveTo>
                    <a:pt x="373074" y="3082767"/>
                  </a:moveTo>
                  <a:cubicBezTo>
                    <a:pt x="378313" y="3088482"/>
                    <a:pt x="385933" y="3103246"/>
                    <a:pt x="394029" y="3119438"/>
                  </a:cubicBezTo>
                  <a:cubicBezTo>
                    <a:pt x="385933" y="3110390"/>
                    <a:pt x="384028" y="3101817"/>
                    <a:pt x="373074" y="3082767"/>
                  </a:cubicBezTo>
                  <a:close/>
                  <a:moveTo>
                    <a:pt x="534999" y="3081338"/>
                  </a:moveTo>
                  <a:cubicBezTo>
                    <a:pt x="541666" y="3099912"/>
                    <a:pt x="550239" y="3107532"/>
                    <a:pt x="559764" y="3124677"/>
                  </a:cubicBezTo>
                  <a:cubicBezTo>
                    <a:pt x="556906" y="3123724"/>
                    <a:pt x="548334" y="3107532"/>
                    <a:pt x="545476" y="3108008"/>
                  </a:cubicBezTo>
                  <a:cubicBezTo>
                    <a:pt x="544048" y="3100864"/>
                    <a:pt x="534046" y="3086100"/>
                    <a:pt x="534999" y="3081338"/>
                  </a:cubicBezTo>
                  <a:close/>
                  <a:moveTo>
                    <a:pt x="529049" y="3079868"/>
                  </a:moveTo>
                  <a:lnTo>
                    <a:pt x="529760" y="3080862"/>
                  </a:lnTo>
                  <a:lnTo>
                    <a:pt x="529284" y="3080862"/>
                  </a:lnTo>
                  <a:close/>
                  <a:moveTo>
                    <a:pt x="361645" y="3079768"/>
                  </a:moveTo>
                  <a:lnTo>
                    <a:pt x="362120" y="3080385"/>
                  </a:lnTo>
                  <a:lnTo>
                    <a:pt x="362120" y="3080861"/>
                  </a:lnTo>
                  <a:close/>
                  <a:moveTo>
                    <a:pt x="827892" y="3078956"/>
                  </a:moveTo>
                  <a:cubicBezTo>
                    <a:pt x="831226" y="3076575"/>
                    <a:pt x="835512" y="3090387"/>
                    <a:pt x="837417" y="3085624"/>
                  </a:cubicBezTo>
                  <a:cubicBezTo>
                    <a:pt x="844561" y="3093720"/>
                    <a:pt x="842656" y="3094673"/>
                    <a:pt x="848847" y="3101817"/>
                  </a:cubicBezTo>
                  <a:lnTo>
                    <a:pt x="848371" y="3101817"/>
                  </a:lnTo>
                  <a:cubicBezTo>
                    <a:pt x="842656" y="3097530"/>
                    <a:pt x="835512" y="3088958"/>
                    <a:pt x="827892" y="3078956"/>
                  </a:cubicBezTo>
                  <a:close/>
                  <a:moveTo>
                    <a:pt x="492612" y="3075623"/>
                  </a:moveTo>
                  <a:cubicBezTo>
                    <a:pt x="494993" y="3079433"/>
                    <a:pt x="493565" y="3079433"/>
                    <a:pt x="493565" y="3080862"/>
                  </a:cubicBezTo>
                  <a:cubicBezTo>
                    <a:pt x="495946" y="3084672"/>
                    <a:pt x="496422" y="3082767"/>
                    <a:pt x="497375" y="3083243"/>
                  </a:cubicBezTo>
                  <a:cubicBezTo>
                    <a:pt x="501661" y="3089911"/>
                    <a:pt x="501661" y="3092292"/>
                    <a:pt x="506423" y="3099436"/>
                  </a:cubicBezTo>
                  <a:cubicBezTo>
                    <a:pt x="502613" y="3097054"/>
                    <a:pt x="495470" y="3084196"/>
                    <a:pt x="490231" y="3078004"/>
                  </a:cubicBezTo>
                  <a:close/>
                  <a:moveTo>
                    <a:pt x="664062" y="3074671"/>
                  </a:moveTo>
                  <a:cubicBezTo>
                    <a:pt x="668348" y="3076576"/>
                    <a:pt x="675492" y="3089435"/>
                    <a:pt x="680254" y="3098484"/>
                  </a:cubicBezTo>
                  <a:cubicBezTo>
                    <a:pt x="675016" y="3098484"/>
                    <a:pt x="672634" y="3086577"/>
                    <a:pt x="664062" y="3074671"/>
                  </a:cubicBezTo>
                  <a:close/>
                  <a:moveTo>
                    <a:pt x="3950185" y="3073718"/>
                  </a:moveTo>
                  <a:cubicBezTo>
                    <a:pt x="3953519" y="3081338"/>
                    <a:pt x="3924944" y="3124201"/>
                    <a:pt x="3916848" y="3138964"/>
                  </a:cubicBezTo>
                  <a:cubicBezTo>
                    <a:pt x="3922087" y="3123248"/>
                    <a:pt x="3939232" y="3099436"/>
                    <a:pt x="3950185" y="3073718"/>
                  </a:cubicBezTo>
                  <a:close/>
                  <a:moveTo>
                    <a:pt x="402125" y="3072289"/>
                  </a:moveTo>
                  <a:cubicBezTo>
                    <a:pt x="405935" y="3075623"/>
                    <a:pt x="407364" y="3079790"/>
                    <a:pt x="408911" y="3084850"/>
                  </a:cubicBezTo>
                  <a:lnTo>
                    <a:pt x="415575" y="3100770"/>
                  </a:lnTo>
                  <a:lnTo>
                    <a:pt x="411114" y="3092649"/>
                  </a:lnTo>
                  <a:cubicBezTo>
                    <a:pt x="408197" y="3087411"/>
                    <a:pt x="404744" y="3081338"/>
                    <a:pt x="402601" y="3078004"/>
                  </a:cubicBezTo>
                  <a:cubicBezTo>
                    <a:pt x="405935" y="3081814"/>
                    <a:pt x="405935" y="3079909"/>
                    <a:pt x="402125" y="3072289"/>
                  </a:cubicBezTo>
                  <a:close/>
                  <a:moveTo>
                    <a:pt x="366963" y="3067654"/>
                  </a:moveTo>
                  <a:lnTo>
                    <a:pt x="367835" y="3068003"/>
                  </a:lnTo>
                  <a:lnTo>
                    <a:pt x="367359" y="3068479"/>
                  </a:lnTo>
                  <a:close/>
                  <a:moveTo>
                    <a:pt x="550491" y="3064431"/>
                  </a:moveTo>
                  <a:lnTo>
                    <a:pt x="551191" y="3065145"/>
                  </a:lnTo>
                  <a:lnTo>
                    <a:pt x="551191" y="3065622"/>
                  </a:lnTo>
                  <a:close/>
                  <a:moveTo>
                    <a:pt x="428795" y="3063717"/>
                  </a:moveTo>
                  <a:cubicBezTo>
                    <a:pt x="431176" y="3061812"/>
                    <a:pt x="446893" y="3089911"/>
                    <a:pt x="444035" y="3079910"/>
                  </a:cubicBezTo>
                  <a:cubicBezTo>
                    <a:pt x="451179" y="3085148"/>
                    <a:pt x="446416" y="3091816"/>
                    <a:pt x="450226" y="3098483"/>
                  </a:cubicBezTo>
                  <a:cubicBezTo>
                    <a:pt x="454036" y="3103722"/>
                    <a:pt x="454036" y="3099912"/>
                    <a:pt x="455941" y="3099436"/>
                  </a:cubicBezTo>
                  <a:cubicBezTo>
                    <a:pt x="460704" y="3109913"/>
                    <a:pt x="462133" y="3117057"/>
                    <a:pt x="473563" y="3133249"/>
                  </a:cubicBezTo>
                  <a:cubicBezTo>
                    <a:pt x="477372" y="3136583"/>
                    <a:pt x="482135" y="3140870"/>
                    <a:pt x="486421" y="3145632"/>
                  </a:cubicBezTo>
                  <a:lnTo>
                    <a:pt x="486898" y="3146108"/>
                  </a:lnTo>
                  <a:cubicBezTo>
                    <a:pt x="489279" y="3151823"/>
                    <a:pt x="486898" y="3152776"/>
                    <a:pt x="478801" y="3141346"/>
                  </a:cubicBezTo>
                  <a:cubicBezTo>
                    <a:pt x="483087" y="3159920"/>
                    <a:pt x="498327" y="3169445"/>
                    <a:pt x="510710" y="3192305"/>
                  </a:cubicBezTo>
                  <a:cubicBezTo>
                    <a:pt x="506900" y="3189447"/>
                    <a:pt x="493565" y="3173731"/>
                    <a:pt x="496899" y="3180874"/>
                  </a:cubicBezTo>
                  <a:cubicBezTo>
                    <a:pt x="479754" y="3159443"/>
                    <a:pt x="477372" y="3149919"/>
                    <a:pt x="454989" y="3113723"/>
                  </a:cubicBezTo>
                  <a:cubicBezTo>
                    <a:pt x="450702" y="3109437"/>
                    <a:pt x="444987" y="3110866"/>
                    <a:pt x="440701" y="3096102"/>
                  </a:cubicBezTo>
                  <a:cubicBezTo>
                    <a:pt x="442606" y="3098483"/>
                    <a:pt x="445940" y="3102294"/>
                    <a:pt x="449274" y="3106580"/>
                  </a:cubicBezTo>
                  <a:cubicBezTo>
                    <a:pt x="449274" y="3105151"/>
                    <a:pt x="447369" y="3101817"/>
                    <a:pt x="448321" y="3100864"/>
                  </a:cubicBezTo>
                  <a:cubicBezTo>
                    <a:pt x="442606" y="3099436"/>
                    <a:pt x="440701" y="3084196"/>
                    <a:pt x="434986" y="3082767"/>
                  </a:cubicBezTo>
                  <a:cubicBezTo>
                    <a:pt x="431176" y="3074195"/>
                    <a:pt x="438320" y="3078481"/>
                    <a:pt x="428795" y="3063717"/>
                  </a:cubicBezTo>
                  <a:close/>
                  <a:moveTo>
                    <a:pt x="524458" y="3060830"/>
                  </a:moveTo>
                  <a:lnTo>
                    <a:pt x="524997" y="3061335"/>
                  </a:lnTo>
                  <a:lnTo>
                    <a:pt x="524997" y="3061811"/>
                  </a:lnTo>
                  <a:close/>
                  <a:moveTo>
                    <a:pt x="430700" y="3057050"/>
                  </a:moveTo>
                  <a:cubicBezTo>
                    <a:pt x="432129" y="3052764"/>
                    <a:pt x="437844" y="3063241"/>
                    <a:pt x="443559" y="3075147"/>
                  </a:cubicBezTo>
                  <a:cubicBezTo>
                    <a:pt x="440225" y="3072766"/>
                    <a:pt x="436891" y="3070385"/>
                    <a:pt x="430700" y="3057050"/>
                  </a:cubicBezTo>
                  <a:close/>
                  <a:moveTo>
                    <a:pt x="479963" y="3054873"/>
                  </a:moveTo>
                  <a:lnTo>
                    <a:pt x="483087" y="3060383"/>
                  </a:lnTo>
                  <a:lnTo>
                    <a:pt x="482611" y="3060383"/>
                  </a:lnTo>
                  <a:close/>
                  <a:moveTo>
                    <a:pt x="351642" y="3051810"/>
                  </a:moveTo>
                  <a:cubicBezTo>
                    <a:pt x="360215" y="3064193"/>
                    <a:pt x="362596" y="3073717"/>
                    <a:pt x="374026" y="3094196"/>
                  </a:cubicBezTo>
                  <a:cubicBezTo>
                    <a:pt x="364501" y="3088005"/>
                    <a:pt x="362120" y="3072289"/>
                    <a:pt x="351642" y="3051810"/>
                  </a:cubicBezTo>
                  <a:close/>
                  <a:moveTo>
                    <a:pt x="589619" y="3051691"/>
                  </a:moveTo>
                  <a:cubicBezTo>
                    <a:pt x="589619" y="3049995"/>
                    <a:pt x="590601" y="3049906"/>
                    <a:pt x="593102" y="3052763"/>
                  </a:cubicBezTo>
                  <a:cubicBezTo>
                    <a:pt x="597864" y="3061811"/>
                    <a:pt x="590720" y="3059907"/>
                    <a:pt x="601674" y="3074194"/>
                  </a:cubicBezTo>
                  <a:cubicBezTo>
                    <a:pt x="598459" y="3076337"/>
                    <a:pt x="589619" y="3056781"/>
                    <a:pt x="589619" y="3051691"/>
                  </a:cubicBezTo>
                  <a:close/>
                  <a:moveTo>
                    <a:pt x="347832" y="3049905"/>
                  </a:moveTo>
                  <a:cubicBezTo>
                    <a:pt x="351880" y="3053715"/>
                    <a:pt x="352832" y="3057525"/>
                    <a:pt x="354083" y="3062347"/>
                  </a:cubicBezTo>
                  <a:lnTo>
                    <a:pt x="361645" y="3079768"/>
                  </a:lnTo>
                  <a:lnTo>
                    <a:pt x="355988" y="3072408"/>
                  </a:lnTo>
                  <a:cubicBezTo>
                    <a:pt x="353785" y="3069194"/>
                    <a:pt x="351642" y="3066336"/>
                    <a:pt x="350213" y="3066574"/>
                  </a:cubicBezTo>
                  <a:cubicBezTo>
                    <a:pt x="346880" y="3058478"/>
                    <a:pt x="351166" y="3064669"/>
                    <a:pt x="352595" y="3064193"/>
                  </a:cubicBezTo>
                  <a:cubicBezTo>
                    <a:pt x="351642" y="3060383"/>
                    <a:pt x="349737" y="3055144"/>
                    <a:pt x="347832" y="3049905"/>
                  </a:cubicBezTo>
                  <a:close/>
                  <a:moveTo>
                    <a:pt x="524997" y="3048953"/>
                  </a:moveTo>
                  <a:cubicBezTo>
                    <a:pt x="532141" y="3055620"/>
                    <a:pt x="544047" y="3085624"/>
                    <a:pt x="548809" y="3086100"/>
                  </a:cubicBezTo>
                  <a:lnTo>
                    <a:pt x="554224" y="3101927"/>
                  </a:lnTo>
                  <a:close/>
                  <a:moveTo>
                    <a:pt x="507376" y="3042286"/>
                  </a:moveTo>
                  <a:cubicBezTo>
                    <a:pt x="512139" y="3049430"/>
                    <a:pt x="522140" y="3070861"/>
                    <a:pt x="523092" y="3062765"/>
                  </a:cubicBezTo>
                  <a:cubicBezTo>
                    <a:pt x="527378" y="3068956"/>
                    <a:pt x="527617" y="3071219"/>
                    <a:pt x="527438" y="3073064"/>
                  </a:cubicBezTo>
                  <a:lnTo>
                    <a:pt x="529049" y="3079868"/>
                  </a:lnTo>
                  <a:lnTo>
                    <a:pt x="517199" y="3063301"/>
                  </a:lnTo>
                  <a:cubicBezTo>
                    <a:pt x="512734" y="3056455"/>
                    <a:pt x="508090" y="3049668"/>
                    <a:pt x="503566" y="3046096"/>
                  </a:cubicBezTo>
                  <a:cubicBezTo>
                    <a:pt x="507376" y="3046096"/>
                    <a:pt x="506424" y="3047525"/>
                    <a:pt x="507376" y="3042286"/>
                  </a:cubicBezTo>
                  <a:close/>
                  <a:moveTo>
                    <a:pt x="477372" y="3041809"/>
                  </a:moveTo>
                  <a:cubicBezTo>
                    <a:pt x="482611" y="3052287"/>
                    <a:pt x="479277" y="3047525"/>
                    <a:pt x="477372" y="3047525"/>
                  </a:cubicBezTo>
                  <a:cubicBezTo>
                    <a:pt x="477134" y="3048239"/>
                    <a:pt x="477848" y="3050263"/>
                    <a:pt x="478920" y="3052704"/>
                  </a:cubicBezTo>
                  <a:lnTo>
                    <a:pt x="479963" y="3054873"/>
                  </a:lnTo>
                  <a:lnTo>
                    <a:pt x="479813" y="3054609"/>
                  </a:lnTo>
                  <a:cubicBezTo>
                    <a:pt x="478086" y="3051811"/>
                    <a:pt x="476181" y="3049192"/>
                    <a:pt x="475467" y="3049906"/>
                  </a:cubicBezTo>
                  <a:cubicBezTo>
                    <a:pt x="473562" y="3045143"/>
                    <a:pt x="475467" y="3036095"/>
                    <a:pt x="477372" y="3041809"/>
                  </a:cubicBezTo>
                  <a:close/>
                  <a:moveTo>
                    <a:pt x="324020" y="3027998"/>
                  </a:moveTo>
                  <a:cubicBezTo>
                    <a:pt x="334974" y="3037047"/>
                    <a:pt x="340212" y="3060383"/>
                    <a:pt x="353071" y="3076576"/>
                  </a:cubicBezTo>
                  <a:cubicBezTo>
                    <a:pt x="347832" y="3076576"/>
                    <a:pt x="333545" y="3044667"/>
                    <a:pt x="324020" y="3027998"/>
                  </a:cubicBezTo>
                  <a:close/>
                  <a:moveTo>
                    <a:pt x="290682" y="3026569"/>
                  </a:moveTo>
                  <a:cubicBezTo>
                    <a:pt x="311161" y="3061335"/>
                    <a:pt x="312590" y="3076575"/>
                    <a:pt x="290682" y="3026569"/>
                  </a:cubicBezTo>
                  <a:close/>
                  <a:moveTo>
                    <a:pt x="380694" y="3024188"/>
                  </a:moveTo>
                  <a:cubicBezTo>
                    <a:pt x="384980" y="3021330"/>
                    <a:pt x="393553" y="3046571"/>
                    <a:pt x="397839" y="3051334"/>
                  </a:cubicBezTo>
                  <a:cubicBezTo>
                    <a:pt x="399268" y="3049429"/>
                    <a:pt x="391171" y="3036570"/>
                    <a:pt x="391171" y="3032760"/>
                  </a:cubicBezTo>
                  <a:cubicBezTo>
                    <a:pt x="397839" y="3032760"/>
                    <a:pt x="401649" y="3040380"/>
                    <a:pt x="409269" y="3040380"/>
                  </a:cubicBezTo>
                  <a:cubicBezTo>
                    <a:pt x="414032" y="3049905"/>
                    <a:pt x="417365" y="3055620"/>
                    <a:pt x="419270" y="3055620"/>
                  </a:cubicBezTo>
                  <a:cubicBezTo>
                    <a:pt x="421652" y="3061335"/>
                    <a:pt x="419270" y="3060859"/>
                    <a:pt x="418318" y="3062764"/>
                  </a:cubicBezTo>
                  <a:cubicBezTo>
                    <a:pt x="416413" y="3058478"/>
                    <a:pt x="417841" y="3058478"/>
                    <a:pt x="417841" y="3057049"/>
                  </a:cubicBezTo>
                  <a:cubicBezTo>
                    <a:pt x="406888" y="3038475"/>
                    <a:pt x="409745" y="3053715"/>
                    <a:pt x="408316" y="3059907"/>
                  </a:cubicBezTo>
                  <a:cubicBezTo>
                    <a:pt x="419746" y="3072765"/>
                    <a:pt x="419746" y="3084671"/>
                    <a:pt x="430700" y="3106579"/>
                  </a:cubicBezTo>
                  <a:cubicBezTo>
                    <a:pt x="429271" y="3106579"/>
                    <a:pt x="420699" y="3098483"/>
                    <a:pt x="424509" y="3106579"/>
                  </a:cubicBezTo>
                  <a:cubicBezTo>
                    <a:pt x="413555" y="3090387"/>
                    <a:pt x="401173" y="3058478"/>
                    <a:pt x="380694" y="3024188"/>
                  </a:cubicBezTo>
                  <a:close/>
                  <a:moveTo>
                    <a:pt x="505471" y="3021330"/>
                  </a:moveTo>
                  <a:cubicBezTo>
                    <a:pt x="509281" y="3029903"/>
                    <a:pt x="511543" y="3036094"/>
                    <a:pt x="514163" y="3042107"/>
                  </a:cubicBezTo>
                  <a:lnTo>
                    <a:pt x="524458" y="3060830"/>
                  </a:lnTo>
                  <a:lnTo>
                    <a:pt x="522199" y="3058716"/>
                  </a:lnTo>
                  <a:cubicBezTo>
                    <a:pt x="520711" y="3057406"/>
                    <a:pt x="519044" y="3056096"/>
                    <a:pt x="518330" y="3056096"/>
                  </a:cubicBezTo>
                  <a:cubicBezTo>
                    <a:pt x="509281" y="3038951"/>
                    <a:pt x="504518" y="3026569"/>
                    <a:pt x="505471" y="3021330"/>
                  </a:cubicBezTo>
                  <a:close/>
                  <a:moveTo>
                    <a:pt x="718414" y="3021211"/>
                  </a:moveTo>
                  <a:cubicBezTo>
                    <a:pt x="721212" y="3023593"/>
                    <a:pt x="728117" y="3033475"/>
                    <a:pt x="730737" y="3043714"/>
                  </a:cubicBezTo>
                  <a:cubicBezTo>
                    <a:pt x="716925" y="3023950"/>
                    <a:pt x="715616" y="3018830"/>
                    <a:pt x="718414" y="3021211"/>
                  </a:cubicBezTo>
                  <a:close/>
                  <a:moveTo>
                    <a:pt x="625486" y="3020378"/>
                  </a:moveTo>
                  <a:cubicBezTo>
                    <a:pt x="626915" y="3020378"/>
                    <a:pt x="628344" y="3023712"/>
                    <a:pt x="627867" y="3023712"/>
                  </a:cubicBezTo>
                  <a:cubicBezTo>
                    <a:pt x="636440" y="3038952"/>
                    <a:pt x="633106" y="3019425"/>
                    <a:pt x="643107" y="3037523"/>
                  </a:cubicBezTo>
                  <a:cubicBezTo>
                    <a:pt x="638821" y="3036570"/>
                    <a:pt x="638821" y="3036570"/>
                    <a:pt x="638345" y="3042285"/>
                  </a:cubicBezTo>
                  <a:cubicBezTo>
                    <a:pt x="634059" y="3031332"/>
                    <a:pt x="628820" y="3032284"/>
                    <a:pt x="625486" y="3020378"/>
                  </a:cubicBezTo>
                  <a:close/>
                  <a:moveTo>
                    <a:pt x="3954948" y="3019902"/>
                  </a:moveTo>
                  <a:cubicBezTo>
                    <a:pt x="3952567" y="3035142"/>
                    <a:pt x="3945423" y="3039428"/>
                    <a:pt x="3933517" y="3065622"/>
                  </a:cubicBezTo>
                  <a:cubicBezTo>
                    <a:pt x="3936851" y="3052763"/>
                    <a:pt x="3951138" y="3028951"/>
                    <a:pt x="3954948" y="3019902"/>
                  </a:cubicBezTo>
                  <a:close/>
                  <a:moveTo>
                    <a:pt x="3974475" y="3018949"/>
                  </a:moveTo>
                  <a:cubicBezTo>
                    <a:pt x="3977332" y="3021806"/>
                    <a:pt x="3963521" y="3046571"/>
                    <a:pt x="3957329" y="3061335"/>
                  </a:cubicBezTo>
                  <a:cubicBezTo>
                    <a:pt x="3956377" y="3052763"/>
                    <a:pt x="3969712" y="3035618"/>
                    <a:pt x="3974475" y="3018949"/>
                  </a:cubicBezTo>
                  <a:close/>
                  <a:moveTo>
                    <a:pt x="526426" y="3018473"/>
                  </a:moveTo>
                  <a:cubicBezTo>
                    <a:pt x="528331" y="3024426"/>
                    <a:pt x="531188" y="3030856"/>
                    <a:pt x="535237" y="3038476"/>
                  </a:cubicBezTo>
                  <a:lnTo>
                    <a:pt x="550491" y="3064431"/>
                  </a:lnTo>
                  <a:lnTo>
                    <a:pt x="547537" y="3061417"/>
                  </a:lnTo>
                  <a:cubicBezTo>
                    <a:pt x="542559" y="3055591"/>
                    <a:pt x="535237" y="3046215"/>
                    <a:pt x="540237" y="3058002"/>
                  </a:cubicBezTo>
                  <a:cubicBezTo>
                    <a:pt x="527379" y="3044667"/>
                    <a:pt x="529760" y="3028951"/>
                    <a:pt x="526426" y="3018473"/>
                  </a:cubicBezTo>
                  <a:close/>
                  <a:moveTo>
                    <a:pt x="392993" y="3004852"/>
                  </a:moveTo>
                  <a:lnTo>
                    <a:pt x="394029" y="3005614"/>
                  </a:lnTo>
                  <a:lnTo>
                    <a:pt x="394029" y="3006091"/>
                  </a:lnTo>
                  <a:close/>
                  <a:moveTo>
                    <a:pt x="328783" y="3003709"/>
                  </a:moveTo>
                  <a:cubicBezTo>
                    <a:pt x="335450" y="3011329"/>
                    <a:pt x="348309" y="3042761"/>
                    <a:pt x="352119" y="3038475"/>
                  </a:cubicBezTo>
                  <a:cubicBezTo>
                    <a:pt x="355691" y="3046572"/>
                    <a:pt x="358906" y="3051930"/>
                    <a:pt x="361525" y="3056335"/>
                  </a:cubicBezTo>
                  <a:lnTo>
                    <a:pt x="366963" y="3067654"/>
                  </a:lnTo>
                  <a:lnTo>
                    <a:pt x="363073" y="3066098"/>
                  </a:lnTo>
                  <a:cubicBezTo>
                    <a:pt x="362597" y="3057525"/>
                    <a:pt x="345452" y="3030379"/>
                    <a:pt x="353548" y="3049905"/>
                  </a:cubicBezTo>
                  <a:cubicBezTo>
                    <a:pt x="346404" y="3042761"/>
                    <a:pt x="332593" y="3008471"/>
                    <a:pt x="327830" y="3010852"/>
                  </a:cubicBezTo>
                  <a:cubicBezTo>
                    <a:pt x="324973" y="3004661"/>
                    <a:pt x="327830" y="3005138"/>
                    <a:pt x="328783" y="3003709"/>
                  </a:cubicBezTo>
                  <a:close/>
                  <a:moveTo>
                    <a:pt x="623338" y="3001916"/>
                  </a:moveTo>
                  <a:lnTo>
                    <a:pt x="624533" y="3003709"/>
                  </a:lnTo>
                  <a:lnTo>
                    <a:pt x="624057" y="3003709"/>
                  </a:lnTo>
                  <a:close/>
                  <a:moveTo>
                    <a:pt x="491333" y="3001470"/>
                  </a:moveTo>
                  <a:cubicBezTo>
                    <a:pt x="494012" y="3003591"/>
                    <a:pt x="502852" y="3020379"/>
                    <a:pt x="504995" y="3027522"/>
                  </a:cubicBezTo>
                  <a:cubicBezTo>
                    <a:pt x="500709" y="3029427"/>
                    <a:pt x="496423" y="3007996"/>
                    <a:pt x="491184" y="3005138"/>
                  </a:cubicBezTo>
                  <a:cubicBezTo>
                    <a:pt x="490231" y="3001686"/>
                    <a:pt x="490440" y="3000763"/>
                    <a:pt x="491333" y="3001470"/>
                  </a:cubicBezTo>
                  <a:close/>
                  <a:moveTo>
                    <a:pt x="366406" y="3000376"/>
                  </a:moveTo>
                  <a:cubicBezTo>
                    <a:pt x="370692" y="3002757"/>
                    <a:pt x="374502" y="3005138"/>
                    <a:pt x="381170" y="3017521"/>
                  </a:cubicBezTo>
                  <a:cubicBezTo>
                    <a:pt x="375931" y="3010853"/>
                    <a:pt x="373550" y="3015140"/>
                    <a:pt x="366406" y="3000376"/>
                  </a:cubicBezTo>
                  <a:close/>
                  <a:moveTo>
                    <a:pt x="343070" y="2997042"/>
                  </a:moveTo>
                  <a:cubicBezTo>
                    <a:pt x="348785" y="3003710"/>
                    <a:pt x="353071" y="3004662"/>
                    <a:pt x="362120" y="3023236"/>
                  </a:cubicBezTo>
                  <a:cubicBezTo>
                    <a:pt x="354500" y="3010377"/>
                    <a:pt x="351643" y="3014663"/>
                    <a:pt x="343070" y="2997042"/>
                  </a:cubicBezTo>
                  <a:close/>
                  <a:moveTo>
                    <a:pt x="648139" y="2995937"/>
                  </a:moveTo>
                  <a:lnTo>
                    <a:pt x="648822" y="2997041"/>
                  </a:lnTo>
                  <a:lnTo>
                    <a:pt x="648822" y="2997518"/>
                  </a:lnTo>
                  <a:close/>
                  <a:moveTo>
                    <a:pt x="612151" y="2993232"/>
                  </a:moveTo>
                  <a:cubicBezTo>
                    <a:pt x="615961" y="2993232"/>
                    <a:pt x="620247" y="3006567"/>
                    <a:pt x="625486" y="3014187"/>
                  </a:cubicBezTo>
                  <a:cubicBezTo>
                    <a:pt x="625486" y="3014187"/>
                    <a:pt x="624057" y="3005614"/>
                    <a:pt x="627867" y="3006091"/>
                  </a:cubicBezTo>
                  <a:cubicBezTo>
                    <a:pt x="637392" y="3018473"/>
                    <a:pt x="625010" y="3010377"/>
                    <a:pt x="634535" y="3022283"/>
                  </a:cubicBezTo>
                  <a:cubicBezTo>
                    <a:pt x="633582" y="3028474"/>
                    <a:pt x="623581" y="3007996"/>
                    <a:pt x="623105" y="3016568"/>
                  </a:cubicBezTo>
                  <a:cubicBezTo>
                    <a:pt x="620724" y="3011329"/>
                    <a:pt x="613103" y="2998947"/>
                    <a:pt x="612151" y="2993232"/>
                  </a:cubicBezTo>
                  <a:close/>
                  <a:moveTo>
                    <a:pt x="371169" y="2989899"/>
                  </a:moveTo>
                  <a:cubicBezTo>
                    <a:pt x="373550" y="2987517"/>
                    <a:pt x="380694" y="3003233"/>
                    <a:pt x="382599" y="2997995"/>
                  </a:cubicBezTo>
                  <a:cubicBezTo>
                    <a:pt x="387838" y="3009425"/>
                    <a:pt x="385933" y="3012282"/>
                    <a:pt x="395458" y="3028951"/>
                  </a:cubicBezTo>
                  <a:cubicBezTo>
                    <a:pt x="390219" y="3025617"/>
                    <a:pt x="380218" y="3001328"/>
                    <a:pt x="371169" y="2989899"/>
                  </a:cubicBezTo>
                  <a:close/>
                  <a:moveTo>
                    <a:pt x="528807" y="2987040"/>
                  </a:moveTo>
                  <a:cubicBezTo>
                    <a:pt x="533093" y="2992755"/>
                    <a:pt x="535951" y="2992279"/>
                    <a:pt x="543094" y="3007995"/>
                  </a:cubicBezTo>
                  <a:cubicBezTo>
                    <a:pt x="539284" y="3005138"/>
                    <a:pt x="532141" y="2998946"/>
                    <a:pt x="528807" y="2987040"/>
                  </a:cubicBezTo>
                  <a:close/>
                  <a:moveTo>
                    <a:pt x="614532" y="2985135"/>
                  </a:moveTo>
                  <a:cubicBezTo>
                    <a:pt x="615722" y="2984659"/>
                    <a:pt x="617865" y="2988708"/>
                    <a:pt x="619830" y="2993172"/>
                  </a:cubicBezTo>
                  <a:lnTo>
                    <a:pt x="623338" y="3001916"/>
                  </a:lnTo>
                  <a:lnTo>
                    <a:pt x="613103" y="2986564"/>
                  </a:lnTo>
                  <a:cubicBezTo>
                    <a:pt x="615008" y="2987993"/>
                    <a:pt x="616913" y="2989898"/>
                    <a:pt x="614532" y="2985135"/>
                  </a:cubicBezTo>
                  <a:close/>
                  <a:moveTo>
                    <a:pt x="538333" y="2983230"/>
                  </a:moveTo>
                  <a:cubicBezTo>
                    <a:pt x="545476" y="2993231"/>
                    <a:pt x="556906" y="3020378"/>
                    <a:pt x="562145" y="3023711"/>
                  </a:cubicBezTo>
                  <a:cubicBezTo>
                    <a:pt x="550715" y="3002280"/>
                    <a:pt x="544524" y="2980373"/>
                    <a:pt x="538333" y="2983230"/>
                  </a:cubicBezTo>
                  <a:close/>
                  <a:moveTo>
                    <a:pt x="670253" y="2982278"/>
                  </a:moveTo>
                  <a:cubicBezTo>
                    <a:pt x="677873" y="2987517"/>
                    <a:pt x="693113" y="3015616"/>
                    <a:pt x="701685" y="3023712"/>
                  </a:cubicBezTo>
                  <a:cubicBezTo>
                    <a:pt x="698828" y="3024664"/>
                    <a:pt x="681683" y="3002280"/>
                    <a:pt x="670253" y="2982278"/>
                  </a:cubicBezTo>
                  <a:close/>
                  <a:moveTo>
                    <a:pt x="373550" y="2981802"/>
                  </a:moveTo>
                  <a:cubicBezTo>
                    <a:pt x="376408" y="2979421"/>
                    <a:pt x="385456" y="3001328"/>
                    <a:pt x="386885" y="2994185"/>
                  </a:cubicBezTo>
                  <a:cubicBezTo>
                    <a:pt x="388313" y="2997281"/>
                    <a:pt x="389742" y="3000257"/>
                    <a:pt x="390992" y="3002460"/>
                  </a:cubicBezTo>
                  <a:lnTo>
                    <a:pt x="392993" y="3004852"/>
                  </a:lnTo>
                  <a:lnTo>
                    <a:pt x="386825" y="3000316"/>
                  </a:lnTo>
                  <a:cubicBezTo>
                    <a:pt x="382718" y="2995852"/>
                    <a:pt x="377598" y="2989184"/>
                    <a:pt x="373550" y="2981802"/>
                  </a:cubicBezTo>
                  <a:close/>
                  <a:moveTo>
                    <a:pt x="478047" y="2975757"/>
                  </a:moveTo>
                  <a:lnTo>
                    <a:pt x="485945" y="2992279"/>
                  </a:lnTo>
                  <a:lnTo>
                    <a:pt x="485469" y="2992279"/>
                  </a:lnTo>
                  <a:cubicBezTo>
                    <a:pt x="482254" y="2986565"/>
                    <a:pt x="480230" y="2982249"/>
                    <a:pt x="478891" y="2978736"/>
                  </a:cubicBezTo>
                  <a:close/>
                  <a:moveTo>
                    <a:pt x="349261" y="2972753"/>
                  </a:moveTo>
                  <a:cubicBezTo>
                    <a:pt x="355928" y="2977039"/>
                    <a:pt x="355452" y="2989422"/>
                    <a:pt x="366882" y="3006090"/>
                  </a:cubicBezTo>
                  <a:cubicBezTo>
                    <a:pt x="362596" y="3001328"/>
                    <a:pt x="351642" y="2983231"/>
                    <a:pt x="349261" y="2972753"/>
                  </a:cubicBezTo>
                  <a:close/>
                  <a:moveTo>
                    <a:pt x="634059" y="2967514"/>
                  </a:moveTo>
                  <a:cubicBezTo>
                    <a:pt x="635249" y="2968229"/>
                    <a:pt x="638226" y="2973705"/>
                    <a:pt x="641262" y="2980016"/>
                  </a:cubicBezTo>
                  <a:lnTo>
                    <a:pt x="648139" y="2995937"/>
                  </a:lnTo>
                  <a:lnTo>
                    <a:pt x="640905" y="2984242"/>
                  </a:lnTo>
                  <a:cubicBezTo>
                    <a:pt x="638583" y="2978825"/>
                    <a:pt x="636202" y="2972991"/>
                    <a:pt x="632630" y="2968943"/>
                  </a:cubicBezTo>
                  <a:cubicBezTo>
                    <a:pt x="634535" y="2970371"/>
                    <a:pt x="636440" y="2971800"/>
                    <a:pt x="634059" y="2967514"/>
                  </a:cubicBezTo>
                  <a:close/>
                  <a:moveTo>
                    <a:pt x="545476" y="2955131"/>
                  </a:moveTo>
                  <a:cubicBezTo>
                    <a:pt x="551668" y="2969419"/>
                    <a:pt x="556906" y="2971800"/>
                    <a:pt x="558811" y="2981801"/>
                  </a:cubicBezTo>
                  <a:cubicBezTo>
                    <a:pt x="558811" y="2990850"/>
                    <a:pt x="540237" y="2945607"/>
                    <a:pt x="545476" y="2955131"/>
                  </a:cubicBezTo>
                  <a:close/>
                  <a:moveTo>
                    <a:pt x="383551" y="2954655"/>
                  </a:moveTo>
                  <a:cubicBezTo>
                    <a:pt x="388314" y="2952274"/>
                    <a:pt x="390695" y="2966561"/>
                    <a:pt x="398315" y="2977515"/>
                  </a:cubicBezTo>
                  <a:cubicBezTo>
                    <a:pt x="394981" y="2977039"/>
                    <a:pt x="388790" y="2963704"/>
                    <a:pt x="383551" y="2954655"/>
                  </a:cubicBezTo>
                  <a:close/>
                  <a:moveTo>
                    <a:pt x="560716" y="2952274"/>
                  </a:moveTo>
                  <a:cubicBezTo>
                    <a:pt x="571669" y="2973229"/>
                    <a:pt x="555477" y="2962752"/>
                    <a:pt x="556429" y="2967514"/>
                  </a:cubicBezTo>
                  <a:cubicBezTo>
                    <a:pt x="550714" y="2954655"/>
                    <a:pt x="561192" y="2960370"/>
                    <a:pt x="560716" y="2952274"/>
                  </a:cubicBezTo>
                  <a:close/>
                  <a:moveTo>
                    <a:pt x="537380" y="2950846"/>
                  </a:moveTo>
                  <a:cubicBezTo>
                    <a:pt x="540714" y="2952275"/>
                    <a:pt x="550239" y="2973706"/>
                    <a:pt x="545476" y="2971801"/>
                  </a:cubicBezTo>
                  <a:cubicBezTo>
                    <a:pt x="540714" y="2962276"/>
                    <a:pt x="540714" y="2958466"/>
                    <a:pt x="537380" y="2950846"/>
                  </a:cubicBezTo>
                  <a:close/>
                  <a:moveTo>
                    <a:pt x="338784" y="2945607"/>
                  </a:moveTo>
                  <a:cubicBezTo>
                    <a:pt x="344499" y="2957513"/>
                    <a:pt x="346404" y="2965133"/>
                    <a:pt x="343070" y="2966086"/>
                  </a:cubicBezTo>
                  <a:cubicBezTo>
                    <a:pt x="340689" y="2957989"/>
                    <a:pt x="336402" y="2947988"/>
                    <a:pt x="338784" y="2945607"/>
                  </a:cubicBezTo>
                  <a:close/>
                  <a:moveTo>
                    <a:pt x="595006" y="2932748"/>
                  </a:moveTo>
                  <a:cubicBezTo>
                    <a:pt x="609294" y="2942749"/>
                    <a:pt x="614056" y="2989422"/>
                    <a:pt x="595006" y="2948941"/>
                  </a:cubicBezTo>
                  <a:cubicBezTo>
                    <a:pt x="597864" y="2949417"/>
                    <a:pt x="601674" y="2954179"/>
                    <a:pt x="604532" y="2956561"/>
                  </a:cubicBezTo>
                  <a:cubicBezTo>
                    <a:pt x="605960" y="2951322"/>
                    <a:pt x="594530" y="2934653"/>
                    <a:pt x="595006" y="2932748"/>
                  </a:cubicBezTo>
                  <a:close/>
                  <a:moveTo>
                    <a:pt x="524998" y="2928462"/>
                  </a:moveTo>
                  <a:cubicBezTo>
                    <a:pt x="528331" y="2939416"/>
                    <a:pt x="534999" y="2946559"/>
                    <a:pt x="527855" y="2931796"/>
                  </a:cubicBezTo>
                  <a:lnTo>
                    <a:pt x="528331" y="2931319"/>
                  </a:lnTo>
                  <a:cubicBezTo>
                    <a:pt x="535475" y="2934177"/>
                    <a:pt x="534523" y="2946559"/>
                    <a:pt x="532618" y="2949893"/>
                  </a:cubicBezTo>
                  <a:cubicBezTo>
                    <a:pt x="529284" y="2943226"/>
                    <a:pt x="528331" y="2939416"/>
                    <a:pt x="528331" y="2937035"/>
                  </a:cubicBezTo>
                  <a:cubicBezTo>
                    <a:pt x="526426" y="2933224"/>
                    <a:pt x="525950" y="2935129"/>
                    <a:pt x="524522" y="2934653"/>
                  </a:cubicBezTo>
                  <a:cubicBezTo>
                    <a:pt x="522140" y="2929891"/>
                    <a:pt x="524522" y="2929891"/>
                    <a:pt x="524998" y="2928462"/>
                  </a:cubicBezTo>
                  <a:close/>
                  <a:moveTo>
                    <a:pt x="274966" y="2928462"/>
                  </a:moveTo>
                  <a:cubicBezTo>
                    <a:pt x="281633" y="2928938"/>
                    <a:pt x="285444" y="2955608"/>
                    <a:pt x="297826" y="2975611"/>
                  </a:cubicBezTo>
                  <a:cubicBezTo>
                    <a:pt x="294492" y="2972277"/>
                    <a:pt x="290682" y="2965133"/>
                    <a:pt x="286872" y="2956561"/>
                  </a:cubicBezTo>
                  <a:cubicBezTo>
                    <a:pt x="283539" y="2947512"/>
                    <a:pt x="279729" y="2937511"/>
                    <a:pt x="274966" y="2928462"/>
                  </a:cubicBezTo>
                  <a:close/>
                  <a:moveTo>
                    <a:pt x="511663" y="2928461"/>
                  </a:moveTo>
                  <a:cubicBezTo>
                    <a:pt x="514520" y="2937510"/>
                    <a:pt x="517854" y="2939415"/>
                    <a:pt x="522616" y="2952274"/>
                  </a:cubicBezTo>
                  <a:cubicBezTo>
                    <a:pt x="526426" y="2948940"/>
                    <a:pt x="516901" y="2930843"/>
                    <a:pt x="511663" y="2928461"/>
                  </a:cubicBezTo>
                  <a:close/>
                  <a:moveTo>
                    <a:pt x="366406" y="2927509"/>
                  </a:moveTo>
                  <a:cubicBezTo>
                    <a:pt x="368787" y="2929414"/>
                    <a:pt x="372121" y="2936558"/>
                    <a:pt x="373073" y="2933700"/>
                  </a:cubicBezTo>
                  <a:cubicBezTo>
                    <a:pt x="377360" y="2948464"/>
                    <a:pt x="384503" y="2953703"/>
                    <a:pt x="389266" y="2973229"/>
                  </a:cubicBezTo>
                  <a:cubicBezTo>
                    <a:pt x="403553" y="2999423"/>
                    <a:pt x="412602" y="3003233"/>
                    <a:pt x="417365" y="3026569"/>
                  </a:cubicBezTo>
                  <a:cubicBezTo>
                    <a:pt x="422127" y="3032760"/>
                    <a:pt x="416412" y="3013234"/>
                    <a:pt x="419746" y="3012282"/>
                  </a:cubicBezTo>
                  <a:cubicBezTo>
                    <a:pt x="425461" y="3029426"/>
                    <a:pt x="417365" y="3030379"/>
                    <a:pt x="428318" y="3053239"/>
                  </a:cubicBezTo>
                  <a:cubicBezTo>
                    <a:pt x="423080" y="3047524"/>
                    <a:pt x="428318" y="3058002"/>
                    <a:pt x="423080" y="3052287"/>
                  </a:cubicBezTo>
                  <a:cubicBezTo>
                    <a:pt x="420222" y="3040857"/>
                    <a:pt x="406887" y="3011805"/>
                    <a:pt x="402601" y="3016568"/>
                  </a:cubicBezTo>
                  <a:cubicBezTo>
                    <a:pt x="393552" y="2997041"/>
                    <a:pt x="394505" y="2988469"/>
                    <a:pt x="383551" y="2967038"/>
                  </a:cubicBezTo>
                  <a:lnTo>
                    <a:pt x="382598" y="2967514"/>
                  </a:lnTo>
                  <a:cubicBezTo>
                    <a:pt x="379265" y="2965133"/>
                    <a:pt x="384503" y="2981801"/>
                    <a:pt x="387361" y="2981325"/>
                  </a:cubicBezTo>
                  <a:cubicBezTo>
                    <a:pt x="395457" y="3001804"/>
                    <a:pt x="369740" y="2954179"/>
                    <a:pt x="382122" y="2979897"/>
                  </a:cubicBezTo>
                  <a:cubicBezTo>
                    <a:pt x="380217" y="2979897"/>
                    <a:pt x="376407" y="2969895"/>
                    <a:pt x="373073" y="2963704"/>
                  </a:cubicBezTo>
                  <a:cubicBezTo>
                    <a:pt x="379265" y="2967038"/>
                    <a:pt x="368787" y="2938939"/>
                    <a:pt x="377360" y="2959894"/>
                  </a:cubicBezTo>
                  <a:cubicBezTo>
                    <a:pt x="381170" y="2957513"/>
                    <a:pt x="374026" y="2947512"/>
                    <a:pt x="368787" y="2937510"/>
                  </a:cubicBezTo>
                  <a:cubicBezTo>
                    <a:pt x="371168" y="2937510"/>
                    <a:pt x="368787" y="2932748"/>
                    <a:pt x="366406" y="2927509"/>
                  </a:cubicBezTo>
                  <a:close/>
                  <a:moveTo>
                    <a:pt x="538511" y="2918164"/>
                  </a:moveTo>
                  <a:cubicBezTo>
                    <a:pt x="539999" y="2918223"/>
                    <a:pt x="541904" y="2919414"/>
                    <a:pt x="542619" y="2918937"/>
                  </a:cubicBezTo>
                  <a:cubicBezTo>
                    <a:pt x="550239" y="2932748"/>
                    <a:pt x="543571" y="2929891"/>
                    <a:pt x="548810" y="2940845"/>
                  </a:cubicBezTo>
                  <a:cubicBezTo>
                    <a:pt x="548810" y="2940845"/>
                    <a:pt x="543571" y="2932748"/>
                    <a:pt x="542619" y="2935606"/>
                  </a:cubicBezTo>
                  <a:cubicBezTo>
                    <a:pt x="537856" y="2926081"/>
                    <a:pt x="545000" y="2931796"/>
                    <a:pt x="545952" y="2932748"/>
                  </a:cubicBezTo>
                  <a:cubicBezTo>
                    <a:pt x="541190" y="2922271"/>
                    <a:pt x="538332" y="2921318"/>
                    <a:pt x="536904" y="2924176"/>
                  </a:cubicBezTo>
                  <a:cubicBezTo>
                    <a:pt x="535951" y="2919176"/>
                    <a:pt x="537023" y="2918104"/>
                    <a:pt x="538511" y="2918164"/>
                  </a:cubicBezTo>
                  <a:close/>
                  <a:moveTo>
                    <a:pt x="345928" y="2916079"/>
                  </a:moveTo>
                  <a:cubicBezTo>
                    <a:pt x="351167" y="2929414"/>
                    <a:pt x="362597" y="2942749"/>
                    <a:pt x="365454" y="2952750"/>
                  </a:cubicBezTo>
                  <a:cubicBezTo>
                    <a:pt x="359739" y="2943702"/>
                    <a:pt x="348309" y="2930367"/>
                    <a:pt x="345928" y="2916079"/>
                  </a:cubicBezTo>
                  <a:close/>
                  <a:moveTo>
                    <a:pt x="341165" y="2913697"/>
                  </a:moveTo>
                  <a:cubicBezTo>
                    <a:pt x="341165" y="2909411"/>
                    <a:pt x="349737" y="2938463"/>
                    <a:pt x="359262" y="2951321"/>
                  </a:cubicBezTo>
                  <a:cubicBezTo>
                    <a:pt x="359262" y="2957513"/>
                    <a:pt x="357834" y="2958941"/>
                    <a:pt x="353547" y="2956560"/>
                  </a:cubicBezTo>
                  <a:cubicBezTo>
                    <a:pt x="356881" y="2962275"/>
                    <a:pt x="363549" y="2979420"/>
                    <a:pt x="364977" y="2977039"/>
                  </a:cubicBezTo>
                  <a:cubicBezTo>
                    <a:pt x="367835" y="2984183"/>
                    <a:pt x="364025" y="2983230"/>
                    <a:pt x="371645" y="2995613"/>
                  </a:cubicBezTo>
                  <a:cubicBezTo>
                    <a:pt x="367835" y="2991803"/>
                    <a:pt x="360215" y="2974181"/>
                    <a:pt x="355452" y="2967514"/>
                  </a:cubicBezTo>
                  <a:cubicBezTo>
                    <a:pt x="350214" y="2964657"/>
                    <a:pt x="361644" y="2981801"/>
                    <a:pt x="356405" y="2978944"/>
                  </a:cubicBezTo>
                  <a:cubicBezTo>
                    <a:pt x="354976" y="2975134"/>
                    <a:pt x="354024" y="2975134"/>
                    <a:pt x="353547" y="2975610"/>
                  </a:cubicBezTo>
                  <a:lnTo>
                    <a:pt x="349261" y="2967038"/>
                  </a:lnTo>
                  <a:cubicBezTo>
                    <a:pt x="347356" y="2958465"/>
                    <a:pt x="350690" y="2966561"/>
                    <a:pt x="352595" y="2964180"/>
                  </a:cubicBezTo>
                  <a:cubicBezTo>
                    <a:pt x="343070" y="2950369"/>
                    <a:pt x="337831" y="2929414"/>
                    <a:pt x="339736" y="2921318"/>
                  </a:cubicBezTo>
                  <a:lnTo>
                    <a:pt x="339736" y="2920841"/>
                  </a:lnTo>
                  <a:cubicBezTo>
                    <a:pt x="343546" y="2930843"/>
                    <a:pt x="346880" y="2937510"/>
                    <a:pt x="348309" y="2943225"/>
                  </a:cubicBezTo>
                  <a:cubicBezTo>
                    <a:pt x="354024" y="2944178"/>
                    <a:pt x="342594" y="2923699"/>
                    <a:pt x="341165" y="2913697"/>
                  </a:cubicBezTo>
                  <a:close/>
                  <a:moveTo>
                    <a:pt x="294969" y="2910840"/>
                  </a:moveTo>
                  <a:cubicBezTo>
                    <a:pt x="297826" y="2918460"/>
                    <a:pt x="298779" y="2918460"/>
                    <a:pt x="300208" y="2918460"/>
                  </a:cubicBezTo>
                  <a:lnTo>
                    <a:pt x="300684" y="2918460"/>
                  </a:lnTo>
                  <a:cubicBezTo>
                    <a:pt x="308780" y="2940368"/>
                    <a:pt x="315924" y="2956560"/>
                    <a:pt x="324020" y="2973229"/>
                  </a:cubicBezTo>
                  <a:cubicBezTo>
                    <a:pt x="331640" y="2990374"/>
                    <a:pt x="339737" y="3007995"/>
                    <a:pt x="351166" y="3032760"/>
                  </a:cubicBezTo>
                  <a:cubicBezTo>
                    <a:pt x="347833" y="3032760"/>
                    <a:pt x="339260" y="3013710"/>
                    <a:pt x="333545" y="3005138"/>
                  </a:cubicBezTo>
                  <a:cubicBezTo>
                    <a:pt x="327354" y="2989898"/>
                    <a:pt x="324497" y="2978944"/>
                    <a:pt x="317829" y="2963704"/>
                  </a:cubicBezTo>
                  <a:cubicBezTo>
                    <a:pt x="314495" y="2957989"/>
                    <a:pt x="316400" y="2964656"/>
                    <a:pt x="317829" y="2969419"/>
                  </a:cubicBezTo>
                  <a:cubicBezTo>
                    <a:pt x="309257" y="2955131"/>
                    <a:pt x="296874" y="2918936"/>
                    <a:pt x="294969" y="2910840"/>
                  </a:cubicBezTo>
                  <a:close/>
                  <a:moveTo>
                    <a:pt x="449274" y="2909412"/>
                  </a:moveTo>
                  <a:cubicBezTo>
                    <a:pt x="457847" y="2922747"/>
                    <a:pt x="457370" y="2932748"/>
                    <a:pt x="467372" y="2950846"/>
                  </a:cubicBezTo>
                  <a:cubicBezTo>
                    <a:pt x="472134" y="2959418"/>
                    <a:pt x="466419" y="2944654"/>
                    <a:pt x="471658" y="2952751"/>
                  </a:cubicBezTo>
                  <a:cubicBezTo>
                    <a:pt x="475229" y="2960847"/>
                    <a:pt x="475467" y="2965014"/>
                    <a:pt x="476420" y="2970015"/>
                  </a:cubicBezTo>
                  <a:lnTo>
                    <a:pt x="478047" y="2975757"/>
                  </a:lnTo>
                  <a:lnTo>
                    <a:pt x="468443" y="2955668"/>
                  </a:lnTo>
                  <a:cubicBezTo>
                    <a:pt x="461895" y="2940964"/>
                    <a:pt x="454751" y="2924891"/>
                    <a:pt x="447369" y="2910841"/>
                  </a:cubicBezTo>
                  <a:cubicBezTo>
                    <a:pt x="449274" y="2912746"/>
                    <a:pt x="451179" y="2914174"/>
                    <a:pt x="449274" y="2909412"/>
                  </a:cubicBezTo>
                  <a:close/>
                  <a:moveTo>
                    <a:pt x="512615" y="2906554"/>
                  </a:moveTo>
                  <a:cubicBezTo>
                    <a:pt x="514996" y="2907506"/>
                    <a:pt x="514520" y="2910840"/>
                    <a:pt x="513568" y="2911316"/>
                  </a:cubicBezTo>
                  <a:cubicBezTo>
                    <a:pt x="511663" y="2912269"/>
                    <a:pt x="520235" y="2925128"/>
                    <a:pt x="522616" y="2931319"/>
                  </a:cubicBezTo>
                  <a:cubicBezTo>
                    <a:pt x="516901" y="2927509"/>
                    <a:pt x="514044" y="2914650"/>
                    <a:pt x="509281" y="2909411"/>
                  </a:cubicBezTo>
                  <a:close/>
                  <a:moveTo>
                    <a:pt x="456894" y="2903221"/>
                  </a:moveTo>
                  <a:cubicBezTo>
                    <a:pt x="462609" y="2907031"/>
                    <a:pt x="464990" y="2921318"/>
                    <a:pt x="470705" y="2930843"/>
                  </a:cubicBezTo>
                  <a:cubicBezTo>
                    <a:pt x="464514" y="2930843"/>
                    <a:pt x="464038" y="2914651"/>
                    <a:pt x="456894" y="2903221"/>
                  </a:cubicBezTo>
                  <a:close/>
                  <a:moveTo>
                    <a:pt x="514473" y="2902585"/>
                  </a:moveTo>
                  <a:lnTo>
                    <a:pt x="526426" y="2921794"/>
                  </a:lnTo>
                  <a:cubicBezTo>
                    <a:pt x="523092" y="2919413"/>
                    <a:pt x="517854" y="2908935"/>
                    <a:pt x="515472" y="2909411"/>
                  </a:cubicBezTo>
                  <a:close/>
                  <a:moveTo>
                    <a:pt x="514049" y="2899688"/>
                  </a:moveTo>
                  <a:lnTo>
                    <a:pt x="514473" y="2902585"/>
                  </a:lnTo>
                  <a:lnTo>
                    <a:pt x="513091" y="2900363"/>
                  </a:lnTo>
                  <a:close/>
                  <a:moveTo>
                    <a:pt x="777962" y="2898782"/>
                  </a:moveTo>
                  <a:lnTo>
                    <a:pt x="779315" y="2901315"/>
                  </a:lnTo>
                  <a:lnTo>
                    <a:pt x="778839" y="2901315"/>
                  </a:lnTo>
                  <a:close/>
                  <a:moveTo>
                    <a:pt x="778362" y="2897506"/>
                  </a:moveTo>
                  <a:cubicBezTo>
                    <a:pt x="782648" y="2902268"/>
                    <a:pt x="787887" y="2914651"/>
                    <a:pt x="794554" y="2922271"/>
                  </a:cubicBezTo>
                  <a:cubicBezTo>
                    <a:pt x="793126" y="2923224"/>
                    <a:pt x="789316" y="2919413"/>
                    <a:pt x="785506" y="2914175"/>
                  </a:cubicBezTo>
                  <a:cubicBezTo>
                    <a:pt x="782172" y="2908460"/>
                    <a:pt x="779315" y="2901792"/>
                    <a:pt x="778362" y="2897982"/>
                  </a:cubicBezTo>
                  <a:close/>
                  <a:moveTo>
                    <a:pt x="320976" y="2890451"/>
                  </a:moveTo>
                  <a:cubicBezTo>
                    <a:pt x="321579" y="2889291"/>
                    <a:pt x="326401" y="2897506"/>
                    <a:pt x="326401" y="2891790"/>
                  </a:cubicBezTo>
                  <a:cubicBezTo>
                    <a:pt x="331164" y="2900363"/>
                    <a:pt x="338784" y="2913698"/>
                    <a:pt x="335926" y="2918937"/>
                  </a:cubicBezTo>
                  <a:cubicBezTo>
                    <a:pt x="331640" y="2903697"/>
                    <a:pt x="326401" y="2896553"/>
                    <a:pt x="322115" y="2895600"/>
                  </a:cubicBezTo>
                  <a:cubicBezTo>
                    <a:pt x="321043" y="2892267"/>
                    <a:pt x="320776" y="2890838"/>
                    <a:pt x="320976" y="2890451"/>
                  </a:cubicBezTo>
                  <a:close/>
                  <a:moveTo>
                    <a:pt x="512615" y="2889885"/>
                  </a:moveTo>
                  <a:cubicBezTo>
                    <a:pt x="515948" y="2895362"/>
                    <a:pt x="516306" y="2897506"/>
                    <a:pt x="515710" y="2898518"/>
                  </a:cubicBezTo>
                  <a:lnTo>
                    <a:pt x="514049" y="2899688"/>
                  </a:lnTo>
                  <a:close/>
                  <a:moveTo>
                    <a:pt x="842656" y="2877979"/>
                  </a:moveTo>
                  <a:cubicBezTo>
                    <a:pt x="844561" y="2877979"/>
                    <a:pt x="852181" y="2892743"/>
                    <a:pt x="856943" y="2898458"/>
                  </a:cubicBezTo>
                  <a:cubicBezTo>
                    <a:pt x="853610" y="2899410"/>
                    <a:pt x="845990" y="2885123"/>
                    <a:pt x="842656" y="2877979"/>
                  </a:cubicBezTo>
                  <a:close/>
                  <a:moveTo>
                    <a:pt x="430700" y="2864168"/>
                  </a:moveTo>
                  <a:cubicBezTo>
                    <a:pt x="433081" y="2866073"/>
                    <a:pt x="435939" y="2871788"/>
                    <a:pt x="438796" y="2879408"/>
                  </a:cubicBezTo>
                  <a:cubicBezTo>
                    <a:pt x="436891" y="2879408"/>
                    <a:pt x="438796" y="2884170"/>
                    <a:pt x="440225" y="2888933"/>
                  </a:cubicBezTo>
                  <a:cubicBezTo>
                    <a:pt x="440225" y="2888933"/>
                    <a:pt x="437367" y="2885599"/>
                    <a:pt x="435939" y="2887028"/>
                  </a:cubicBezTo>
                  <a:cubicBezTo>
                    <a:pt x="434034" y="2878932"/>
                    <a:pt x="433558" y="2873217"/>
                    <a:pt x="430700" y="2864168"/>
                  </a:cubicBezTo>
                  <a:close/>
                  <a:moveTo>
                    <a:pt x="511186" y="2863692"/>
                  </a:moveTo>
                  <a:cubicBezTo>
                    <a:pt x="514520" y="2869883"/>
                    <a:pt x="514520" y="2874646"/>
                    <a:pt x="516901" y="2875122"/>
                  </a:cubicBezTo>
                  <a:cubicBezTo>
                    <a:pt x="518806" y="2879408"/>
                    <a:pt x="516901" y="2877979"/>
                    <a:pt x="515949" y="2875598"/>
                  </a:cubicBezTo>
                  <a:cubicBezTo>
                    <a:pt x="513568" y="2876551"/>
                    <a:pt x="515949" y="2883694"/>
                    <a:pt x="518330" y="2889886"/>
                  </a:cubicBezTo>
                  <a:cubicBezTo>
                    <a:pt x="511663" y="2882266"/>
                    <a:pt x="510234" y="2880837"/>
                    <a:pt x="503090" y="2864644"/>
                  </a:cubicBezTo>
                  <a:cubicBezTo>
                    <a:pt x="510710" y="2871788"/>
                    <a:pt x="512139" y="2875598"/>
                    <a:pt x="511186" y="2863692"/>
                  </a:cubicBezTo>
                  <a:close/>
                  <a:moveTo>
                    <a:pt x="516901" y="2858929"/>
                  </a:moveTo>
                  <a:cubicBezTo>
                    <a:pt x="518330" y="2858929"/>
                    <a:pt x="521187" y="2866072"/>
                    <a:pt x="522616" y="2865120"/>
                  </a:cubicBezTo>
                  <a:cubicBezTo>
                    <a:pt x="527378" y="2875121"/>
                    <a:pt x="522139" y="2873216"/>
                    <a:pt x="526902" y="2883217"/>
                  </a:cubicBezTo>
                  <a:cubicBezTo>
                    <a:pt x="524997" y="2887504"/>
                    <a:pt x="517377" y="2866072"/>
                    <a:pt x="514519" y="2866072"/>
                  </a:cubicBezTo>
                  <a:cubicBezTo>
                    <a:pt x="510710" y="2857976"/>
                    <a:pt x="519282" y="2867502"/>
                    <a:pt x="523092" y="2875598"/>
                  </a:cubicBezTo>
                  <a:cubicBezTo>
                    <a:pt x="523092" y="2875598"/>
                    <a:pt x="521663" y="2867502"/>
                    <a:pt x="516901" y="2858929"/>
                  </a:cubicBezTo>
                  <a:close/>
                  <a:moveTo>
                    <a:pt x="486421" y="2851786"/>
                  </a:moveTo>
                  <a:cubicBezTo>
                    <a:pt x="487850" y="2853215"/>
                    <a:pt x="489279" y="2854643"/>
                    <a:pt x="490707" y="2853691"/>
                  </a:cubicBezTo>
                  <a:cubicBezTo>
                    <a:pt x="494517" y="2867026"/>
                    <a:pt x="494517" y="2864169"/>
                    <a:pt x="498327" y="2874170"/>
                  </a:cubicBezTo>
                  <a:cubicBezTo>
                    <a:pt x="494517" y="2870360"/>
                    <a:pt x="490707" y="2861787"/>
                    <a:pt x="486421" y="2851786"/>
                  </a:cubicBezTo>
                  <a:close/>
                  <a:moveTo>
                    <a:pt x="492984" y="2851079"/>
                  </a:moveTo>
                  <a:cubicBezTo>
                    <a:pt x="493744" y="2850833"/>
                    <a:pt x="498923" y="2862977"/>
                    <a:pt x="499280" y="2857977"/>
                  </a:cubicBezTo>
                  <a:lnTo>
                    <a:pt x="499280" y="2857501"/>
                  </a:lnTo>
                  <a:cubicBezTo>
                    <a:pt x="504043" y="2867978"/>
                    <a:pt x="501185" y="2867026"/>
                    <a:pt x="504519" y="2874646"/>
                  </a:cubicBezTo>
                  <a:cubicBezTo>
                    <a:pt x="498804" y="2872265"/>
                    <a:pt x="497851" y="2854643"/>
                    <a:pt x="494041" y="2856548"/>
                  </a:cubicBezTo>
                  <a:cubicBezTo>
                    <a:pt x="492969" y="2852619"/>
                    <a:pt x="492731" y="2851161"/>
                    <a:pt x="492984" y="2851079"/>
                  </a:cubicBezTo>
                  <a:close/>
                  <a:moveTo>
                    <a:pt x="329259" y="2843213"/>
                  </a:moveTo>
                  <a:cubicBezTo>
                    <a:pt x="335450" y="2850357"/>
                    <a:pt x="347357" y="2877027"/>
                    <a:pt x="343546" y="2883218"/>
                  </a:cubicBezTo>
                  <a:cubicBezTo>
                    <a:pt x="337832" y="2868931"/>
                    <a:pt x="336879" y="2860358"/>
                    <a:pt x="329259" y="2843213"/>
                  </a:cubicBezTo>
                  <a:close/>
                  <a:moveTo>
                    <a:pt x="284015" y="2833212"/>
                  </a:moveTo>
                  <a:cubicBezTo>
                    <a:pt x="291635" y="2841308"/>
                    <a:pt x="295445" y="2863216"/>
                    <a:pt x="305446" y="2885599"/>
                  </a:cubicBezTo>
                  <a:cubicBezTo>
                    <a:pt x="303065" y="2889410"/>
                    <a:pt x="292111" y="2850357"/>
                    <a:pt x="284015" y="2833212"/>
                  </a:cubicBezTo>
                  <a:close/>
                  <a:moveTo>
                    <a:pt x="705950" y="2826901"/>
                  </a:moveTo>
                  <a:cubicBezTo>
                    <a:pt x="707936" y="2827348"/>
                    <a:pt x="716687" y="2841189"/>
                    <a:pt x="713116" y="2832259"/>
                  </a:cubicBezTo>
                  <a:cubicBezTo>
                    <a:pt x="718355" y="2840355"/>
                    <a:pt x="722165" y="2843213"/>
                    <a:pt x="727880" y="2854166"/>
                  </a:cubicBezTo>
                  <a:cubicBezTo>
                    <a:pt x="723117" y="2848451"/>
                    <a:pt x="721688" y="2856071"/>
                    <a:pt x="715973" y="2844641"/>
                  </a:cubicBezTo>
                  <a:cubicBezTo>
                    <a:pt x="725498" y="2849880"/>
                    <a:pt x="710258" y="2831306"/>
                    <a:pt x="707401" y="2832259"/>
                  </a:cubicBezTo>
                  <a:lnTo>
                    <a:pt x="706925" y="2832259"/>
                  </a:lnTo>
                  <a:cubicBezTo>
                    <a:pt x="705377" y="2828092"/>
                    <a:pt x="705288" y="2826753"/>
                    <a:pt x="705950" y="2826901"/>
                  </a:cubicBezTo>
                  <a:close/>
                  <a:moveTo>
                    <a:pt x="726451" y="2826068"/>
                  </a:moveTo>
                  <a:lnTo>
                    <a:pt x="735023" y="2842737"/>
                  </a:lnTo>
                  <a:cubicBezTo>
                    <a:pt x="732642" y="2846547"/>
                    <a:pt x="721688" y="2826068"/>
                    <a:pt x="726451" y="2826068"/>
                  </a:cubicBezTo>
                  <a:close/>
                  <a:moveTo>
                    <a:pt x="356881" y="2822258"/>
                  </a:moveTo>
                  <a:cubicBezTo>
                    <a:pt x="361167" y="2826544"/>
                    <a:pt x="364501" y="2846071"/>
                    <a:pt x="369263" y="2857024"/>
                  </a:cubicBezTo>
                  <a:cubicBezTo>
                    <a:pt x="360215" y="2845118"/>
                    <a:pt x="362120" y="2838451"/>
                    <a:pt x="356881" y="2822258"/>
                  </a:cubicBezTo>
                  <a:close/>
                  <a:moveTo>
                    <a:pt x="477849" y="2816543"/>
                  </a:moveTo>
                  <a:cubicBezTo>
                    <a:pt x="482135" y="2827497"/>
                    <a:pt x="482611" y="2823210"/>
                    <a:pt x="484040" y="2832735"/>
                  </a:cubicBezTo>
                  <a:cubicBezTo>
                    <a:pt x="482611" y="2838450"/>
                    <a:pt x="477849" y="2820353"/>
                    <a:pt x="475943" y="2823210"/>
                  </a:cubicBezTo>
                  <a:cubicBezTo>
                    <a:pt x="474515" y="2818448"/>
                    <a:pt x="475943" y="2820353"/>
                    <a:pt x="476896" y="2822734"/>
                  </a:cubicBezTo>
                  <a:cubicBezTo>
                    <a:pt x="476896" y="2819877"/>
                    <a:pt x="476896" y="2817495"/>
                    <a:pt x="477849" y="2816543"/>
                  </a:cubicBezTo>
                  <a:close/>
                  <a:moveTo>
                    <a:pt x="538079" y="2812599"/>
                  </a:moveTo>
                  <a:cubicBezTo>
                    <a:pt x="540534" y="2814430"/>
                    <a:pt x="548214" y="2830593"/>
                    <a:pt x="547857" y="2834164"/>
                  </a:cubicBezTo>
                  <a:cubicBezTo>
                    <a:pt x="543571" y="2837498"/>
                    <a:pt x="541190" y="2818924"/>
                    <a:pt x="537856" y="2816543"/>
                  </a:cubicBezTo>
                  <a:cubicBezTo>
                    <a:pt x="537022" y="2812971"/>
                    <a:pt x="537260" y="2811989"/>
                    <a:pt x="538079" y="2812599"/>
                  </a:cubicBezTo>
                  <a:close/>
                  <a:moveTo>
                    <a:pt x="436415" y="2800827"/>
                  </a:moveTo>
                  <a:cubicBezTo>
                    <a:pt x="442606" y="2812257"/>
                    <a:pt x="444988" y="2827973"/>
                    <a:pt x="441654" y="2828926"/>
                  </a:cubicBezTo>
                  <a:lnTo>
                    <a:pt x="441178" y="2828926"/>
                  </a:lnTo>
                  <a:cubicBezTo>
                    <a:pt x="443559" y="2832736"/>
                    <a:pt x="444988" y="2831783"/>
                    <a:pt x="447845" y="2839879"/>
                  </a:cubicBezTo>
                  <a:cubicBezTo>
                    <a:pt x="444988" y="2836546"/>
                    <a:pt x="443082" y="2838451"/>
                    <a:pt x="440225" y="2835117"/>
                  </a:cubicBezTo>
                  <a:cubicBezTo>
                    <a:pt x="440225" y="2825116"/>
                    <a:pt x="437844" y="2812733"/>
                    <a:pt x="436415" y="2800827"/>
                  </a:cubicBezTo>
                  <a:close/>
                  <a:moveTo>
                    <a:pt x="687874" y="2799398"/>
                  </a:moveTo>
                  <a:lnTo>
                    <a:pt x="695018" y="2813209"/>
                  </a:lnTo>
                  <a:lnTo>
                    <a:pt x="694542" y="2813209"/>
                  </a:lnTo>
                  <a:lnTo>
                    <a:pt x="692161" y="2815114"/>
                  </a:lnTo>
                  <a:cubicBezTo>
                    <a:pt x="689303" y="2808447"/>
                    <a:pt x="685017" y="2799874"/>
                    <a:pt x="687874" y="2799398"/>
                  </a:cubicBezTo>
                  <a:close/>
                  <a:moveTo>
                    <a:pt x="450762" y="2792716"/>
                  </a:moveTo>
                  <a:cubicBezTo>
                    <a:pt x="452994" y="2793475"/>
                    <a:pt x="459513" y="2805351"/>
                    <a:pt x="463085" y="2817495"/>
                  </a:cubicBezTo>
                  <a:lnTo>
                    <a:pt x="459751" y="2820353"/>
                  </a:lnTo>
                  <a:cubicBezTo>
                    <a:pt x="456894" y="2813209"/>
                    <a:pt x="454513" y="2798445"/>
                    <a:pt x="450226" y="2796064"/>
                  </a:cubicBezTo>
                  <a:cubicBezTo>
                    <a:pt x="449750" y="2793445"/>
                    <a:pt x="450018" y="2792463"/>
                    <a:pt x="450762" y="2792716"/>
                  </a:cubicBezTo>
                  <a:close/>
                  <a:moveTo>
                    <a:pt x="271156" y="2791302"/>
                  </a:moveTo>
                  <a:cubicBezTo>
                    <a:pt x="274966" y="2797017"/>
                    <a:pt x="280205" y="2809876"/>
                    <a:pt x="284967" y="2820830"/>
                  </a:cubicBezTo>
                  <a:cubicBezTo>
                    <a:pt x="281633" y="2819401"/>
                    <a:pt x="272585" y="2797017"/>
                    <a:pt x="271156" y="2791302"/>
                  </a:cubicBezTo>
                  <a:close/>
                  <a:moveTo>
                    <a:pt x="350214" y="2783681"/>
                  </a:moveTo>
                  <a:cubicBezTo>
                    <a:pt x="353071" y="2781776"/>
                    <a:pt x="358310" y="2793206"/>
                    <a:pt x="363549" y="2806541"/>
                  </a:cubicBezTo>
                  <a:cubicBezTo>
                    <a:pt x="359739" y="2802255"/>
                    <a:pt x="354976" y="2794635"/>
                    <a:pt x="350214" y="2783681"/>
                  </a:cubicBezTo>
                  <a:close/>
                  <a:moveTo>
                    <a:pt x="468197" y="2776754"/>
                  </a:moveTo>
                  <a:lnTo>
                    <a:pt x="468324" y="2777014"/>
                  </a:lnTo>
                  <a:lnTo>
                    <a:pt x="468324" y="2777491"/>
                  </a:lnTo>
                  <a:close/>
                  <a:moveTo>
                    <a:pt x="712640" y="2748439"/>
                  </a:moveTo>
                  <a:cubicBezTo>
                    <a:pt x="714069" y="2748439"/>
                    <a:pt x="717879" y="2758440"/>
                    <a:pt x="721689" y="2769870"/>
                  </a:cubicBezTo>
                  <a:cubicBezTo>
                    <a:pt x="726928" y="2781300"/>
                    <a:pt x="733595" y="2794159"/>
                    <a:pt x="738834" y="2801303"/>
                  </a:cubicBezTo>
                  <a:cubicBezTo>
                    <a:pt x="743596" y="2814161"/>
                    <a:pt x="731690" y="2791778"/>
                    <a:pt x="735500" y="2804160"/>
                  </a:cubicBezTo>
                  <a:cubicBezTo>
                    <a:pt x="746930" y="2820829"/>
                    <a:pt x="755860" y="2838451"/>
                    <a:pt x="762884" y="2855238"/>
                  </a:cubicBezTo>
                  <a:lnTo>
                    <a:pt x="777962" y="2898782"/>
                  </a:lnTo>
                  <a:lnTo>
                    <a:pt x="761634" y="2868216"/>
                  </a:lnTo>
                  <a:cubicBezTo>
                    <a:pt x="755622" y="2855714"/>
                    <a:pt x="749549" y="2842022"/>
                    <a:pt x="743596" y="2827973"/>
                  </a:cubicBezTo>
                  <a:cubicBezTo>
                    <a:pt x="732166" y="2799874"/>
                    <a:pt x="718831" y="2772252"/>
                    <a:pt x="712640" y="2748439"/>
                  </a:cubicBezTo>
                  <a:close/>
                  <a:moveTo>
                    <a:pt x="459275" y="2747963"/>
                  </a:moveTo>
                  <a:cubicBezTo>
                    <a:pt x="462132" y="2749154"/>
                    <a:pt x="464037" y="2754512"/>
                    <a:pt x="465407" y="2760584"/>
                  </a:cubicBezTo>
                  <a:lnTo>
                    <a:pt x="468197" y="2776754"/>
                  </a:lnTo>
                  <a:lnTo>
                    <a:pt x="465645" y="2771537"/>
                  </a:lnTo>
                  <a:cubicBezTo>
                    <a:pt x="464156" y="2768442"/>
                    <a:pt x="462370" y="2764632"/>
                    <a:pt x="461180" y="2761774"/>
                  </a:cubicBezTo>
                  <a:cubicBezTo>
                    <a:pt x="464514" y="2762727"/>
                    <a:pt x="464038" y="2757964"/>
                    <a:pt x="459275" y="2747963"/>
                  </a:cubicBezTo>
                  <a:close/>
                  <a:moveTo>
                    <a:pt x="4120443" y="2744688"/>
                  </a:moveTo>
                  <a:lnTo>
                    <a:pt x="4111932" y="2771687"/>
                  </a:lnTo>
                  <a:cubicBezTo>
                    <a:pt x="4105056" y="2799994"/>
                    <a:pt x="4105681" y="2819996"/>
                    <a:pt x="4092108" y="2864645"/>
                  </a:cubicBezTo>
                  <a:cubicBezTo>
                    <a:pt x="4093060" y="2857501"/>
                    <a:pt x="4100681" y="2815115"/>
                    <a:pt x="4104967" y="2801780"/>
                  </a:cubicBezTo>
                  <a:cubicBezTo>
                    <a:pt x="4096870" y="2815115"/>
                    <a:pt x="4096870" y="2813210"/>
                    <a:pt x="4105919" y="2792731"/>
                  </a:cubicBezTo>
                  <a:cubicBezTo>
                    <a:pt x="4104491" y="2792731"/>
                    <a:pt x="4103062" y="2791778"/>
                    <a:pt x="4101157" y="2797017"/>
                  </a:cubicBezTo>
                  <a:cubicBezTo>
                    <a:pt x="4103062" y="2787730"/>
                    <a:pt x="4106396" y="2779039"/>
                    <a:pt x="4110266" y="2769812"/>
                  </a:cubicBezTo>
                  <a:close/>
                  <a:moveTo>
                    <a:pt x="252583" y="2743201"/>
                  </a:moveTo>
                  <a:cubicBezTo>
                    <a:pt x="254488" y="2743677"/>
                    <a:pt x="261155" y="2766537"/>
                    <a:pt x="261632" y="2770347"/>
                  </a:cubicBezTo>
                  <a:lnTo>
                    <a:pt x="261155" y="2769871"/>
                  </a:lnTo>
                  <a:cubicBezTo>
                    <a:pt x="263537" y="2776538"/>
                    <a:pt x="249726" y="2743201"/>
                    <a:pt x="252583" y="2765108"/>
                  </a:cubicBezTo>
                  <a:cubicBezTo>
                    <a:pt x="250202" y="2762727"/>
                    <a:pt x="250202" y="2747011"/>
                    <a:pt x="252583" y="2743201"/>
                  </a:cubicBezTo>
                  <a:close/>
                  <a:moveTo>
                    <a:pt x="4122112" y="2739391"/>
                  </a:moveTo>
                  <a:lnTo>
                    <a:pt x="4122588" y="2739391"/>
                  </a:lnTo>
                  <a:lnTo>
                    <a:pt x="4120443" y="2744688"/>
                  </a:lnTo>
                  <a:close/>
                  <a:moveTo>
                    <a:pt x="167334" y="2722722"/>
                  </a:moveTo>
                  <a:cubicBezTo>
                    <a:pt x="174002" y="2737009"/>
                    <a:pt x="179240" y="2734152"/>
                    <a:pt x="184955" y="2738914"/>
                  </a:cubicBezTo>
                  <a:cubicBezTo>
                    <a:pt x="184955" y="2738914"/>
                    <a:pt x="173525" y="2751297"/>
                    <a:pt x="167334" y="2722722"/>
                  </a:cubicBezTo>
                  <a:close/>
                  <a:moveTo>
                    <a:pt x="328306" y="2702243"/>
                  </a:moveTo>
                  <a:cubicBezTo>
                    <a:pt x="333069" y="2708910"/>
                    <a:pt x="332116" y="2722245"/>
                    <a:pt x="338307" y="2732247"/>
                  </a:cubicBezTo>
                  <a:cubicBezTo>
                    <a:pt x="334974" y="2734152"/>
                    <a:pt x="328782" y="2708910"/>
                    <a:pt x="328306" y="2702243"/>
                  </a:cubicBezTo>
                  <a:close/>
                  <a:moveTo>
                    <a:pt x="197814" y="2691766"/>
                  </a:moveTo>
                  <a:cubicBezTo>
                    <a:pt x="201624" y="2697005"/>
                    <a:pt x="201148" y="2708435"/>
                    <a:pt x="206386" y="2718912"/>
                  </a:cubicBezTo>
                  <a:cubicBezTo>
                    <a:pt x="200671" y="2708911"/>
                    <a:pt x="203053" y="2725103"/>
                    <a:pt x="207815" y="2740343"/>
                  </a:cubicBezTo>
                  <a:cubicBezTo>
                    <a:pt x="199243" y="2724151"/>
                    <a:pt x="202100" y="2708435"/>
                    <a:pt x="197814" y="2691766"/>
                  </a:cubicBezTo>
                  <a:close/>
                  <a:moveTo>
                    <a:pt x="248415" y="2685820"/>
                  </a:moveTo>
                  <a:cubicBezTo>
                    <a:pt x="250647" y="2687539"/>
                    <a:pt x="253415" y="2696290"/>
                    <a:pt x="255916" y="2697004"/>
                  </a:cubicBezTo>
                  <a:cubicBezTo>
                    <a:pt x="258774" y="2712244"/>
                    <a:pt x="267822" y="2737962"/>
                    <a:pt x="261631" y="2741772"/>
                  </a:cubicBezTo>
                  <a:cubicBezTo>
                    <a:pt x="261631" y="2732247"/>
                    <a:pt x="261631" y="2723674"/>
                    <a:pt x="255440" y="2702720"/>
                  </a:cubicBezTo>
                  <a:cubicBezTo>
                    <a:pt x="255440" y="2724151"/>
                    <a:pt x="254487" y="2695099"/>
                    <a:pt x="246391" y="2687003"/>
                  </a:cubicBezTo>
                  <a:cubicBezTo>
                    <a:pt x="246986" y="2685455"/>
                    <a:pt x="247671" y="2685247"/>
                    <a:pt x="248415" y="2685820"/>
                  </a:cubicBezTo>
                  <a:close/>
                  <a:moveTo>
                    <a:pt x="137583" y="2679651"/>
                  </a:moveTo>
                  <a:cubicBezTo>
                    <a:pt x="140128" y="2684651"/>
                    <a:pt x="144950" y="2706529"/>
                    <a:pt x="149236" y="2717959"/>
                  </a:cubicBezTo>
                  <a:cubicBezTo>
                    <a:pt x="149236" y="2717959"/>
                    <a:pt x="146379" y="2714149"/>
                    <a:pt x="144950" y="2715101"/>
                  </a:cubicBezTo>
                  <a:cubicBezTo>
                    <a:pt x="142569" y="2706529"/>
                    <a:pt x="139711" y="2685574"/>
                    <a:pt x="135901" y="2681288"/>
                  </a:cubicBezTo>
                  <a:cubicBezTo>
                    <a:pt x="136139" y="2678192"/>
                    <a:pt x="136735" y="2677984"/>
                    <a:pt x="137583" y="2679651"/>
                  </a:cubicBezTo>
                  <a:close/>
                  <a:moveTo>
                    <a:pt x="320714" y="2676141"/>
                  </a:moveTo>
                  <a:lnTo>
                    <a:pt x="321527" y="2676957"/>
                  </a:lnTo>
                  <a:cubicBezTo>
                    <a:pt x="322353" y="2678192"/>
                    <a:pt x="323425" y="2680216"/>
                    <a:pt x="324973" y="2683669"/>
                  </a:cubicBezTo>
                  <a:cubicBezTo>
                    <a:pt x="326401" y="2689861"/>
                    <a:pt x="325687" y="2690456"/>
                    <a:pt x="324437" y="2688253"/>
                  </a:cubicBezTo>
                  <a:close/>
                  <a:moveTo>
                    <a:pt x="320686" y="2676049"/>
                  </a:moveTo>
                  <a:lnTo>
                    <a:pt x="320714" y="2676141"/>
                  </a:lnTo>
                  <a:lnTo>
                    <a:pt x="320695" y="2676122"/>
                  </a:lnTo>
                  <a:close/>
                  <a:moveTo>
                    <a:pt x="188289" y="2675097"/>
                  </a:moveTo>
                  <a:cubicBezTo>
                    <a:pt x="193528" y="2673669"/>
                    <a:pt x="193528" y="2686527"/>
                    <a:pt x="195909" y="2697957"/>
                  </a:cubicBezTo>
                  <a:cubicBezTo>
                    <a:pt x="195909" y="2697957"/>
                    <a:pt x="190670" y="2681765"/>
                    <a:pt x="188289" y="2675097"/>
                  </a:cubicBezTo>
                  <a:close/>
                  <a:moveTo>
                    <a:pt x="314495" y="2669858"/>
                  </a:moveTo>
                  <a:cubicBezTo>
                    <a:pt x="317352" y="2674383"/>
                    <a:pt x="318424" y="2674383"/>
                    <a:pt x="319555" y="2674978"/>
                  </a:cubicBezTo>
                  <a:lnTo>
                    <a:pt x="320695" y="2676122"/>
                  </a:lnTo>
                  <a:lnTo>
                    <a:pt x="322055" y="2686884"/>
                  </a:lnTo>
                  <a:cubicBezTo>
                    <a:pt x="322948" y="2691527"/>
                    <a:pt x="324020" y="2695576"/>
                    <a:pt x="324496" y="2694147"/>
                  </a:cubicBezTo>
                  <a:lnTo>
                    <a:pt x="324496" y="2694623"/>
                  </a:lnTo>
                  <a:cubicBezTo>
                    <a:pt x="325925" y="2708910"/>
                    <a:pt x="317352" y="2681764"/>
                    <a:pt x="314495" y="2669858"/>
                  </a:cubicBezTo>
                  <a:close/>
                  <a:moveTo>
                    <a:pt x="422127" y="2657475"/>
                  </a:moveTo>
                  <a:cubicBezTo>
                    <a:pt x="424508" y="2661761"/>
                    <a:pt x="426889" y="2659856"/>
                    <a:pt x="428794" y="2657951"/>
                  </a:cubicBezTo>
                  <a:lnTo>
                    <a:pt x="433557" y="2674620"/>
                  </a:lnTo>
                  <a:cubicBezTo>
                    <a:pt x="429747" y="2667953"/>
                    <a:pt x="425937" y="2667000"/>
                    <a:pt x="422127" y="2657475"/>
                  </a:cubicBezTo>
                  <a:close/>
                  <a:moveTo>
                    <a:pt x="246391" y="2654618"/>
                  </a:moveTo>
                  <a:cubicBezTo>
                    <a:pt x="248296" y="2664619"/>
                    <a:pt x="247820" y="2669382"/>
                    <a:pt x="252106" y="2683193"/>
                  </a:cubicBezTo>
                  <a:cubicBezTo>
                    <a:pt x="249725" y="2683669"/>
                    <a:pt x="246867" y="2673192"/>
                    <a:pt x="244010" y="2661762"/>
                  </a:cubicBezTo>
                  <a:cubicBezTo>
                    <a:pt x="244010" y="2657475"/>
                    <a:pt x="244963" y="2655570"/>
                    <a:pt x="246391" y="2654618"/>
                  </a:cubicBezTo>
                  <a:close/>
                  <a:moveTo>
                    <a:pt x="398315" y="2652713"/>
                  </a:moveTo>
                  <a:cubicBezTo>
                    <a:pt x="401173" y="2651760"/>
                    <a:pt x="404982" y="2669382"/>
                    <a:pt x="408316" y="2680812"/>
                  </a:cubicBezTo>
                  <a:cubicBezTo>
                    <a:pt x="404982" y="2675573"/>
                    <a:pt x="401649" y="2665572"/>
                    <a:pt x="398315" y="2652713"/>
                  </a:cubicBezTo>
                  <a:close/>
                  <a:moveTo>
                    <a:pt x="422322" y="2646975"/>
                  </a:moveTo>
                  <a:lnTo>
                    <a:pt x="422603" y="2647475"/>
                  </a:lnTo>
                  <a:lnTo>
                    <a:pt x="422603" y="2647951"/>
                  </a:lnTo>
                  <a:close/>
                  <a:moveTo>
                    <a:pt x="156864" y="2643367"/>
                  </a:moveTo>
                  <a:cubicBezTo>
                    <a:pt x="159833" y="2646492"/>
                    <a:pt x="166620" y="2665691"/>
                    <a:pt x="170192" y="2676050"/>
                  </a:cubicBezTo>
                  <a:cubicBezTo>
                    <a:pt x="165905" y="2674145"/>
                    <a:pt x="159714" y="2645570"/>
                    <a:pt x="155428" y="2646522"/>
                  </a:cubicBezTo>
                  <a:cubicBezTo>
                    <a:pt x="155309" y="2643069"/>
                    <a:pt x="155874" y="2642325"/>
                    <a:pt x="156864" y="2643367"/>
                  </a:cubicBezTo>
                  <a:close/>
                  <a:moveTo>
                    <a:pt x="242581" y="2631282"/>
                  </a:moveTo>
                  <a:cubicBezTo>
                    <a:pt x="245439" y="2636997"/>
                    <a:pt x="247820" y="2628424"/>
                    <a:pt x="251154" y="2646998"/>
                  </a:cubicBezTo>
                  <a:cubicBezTo>
                    <a:pt x="248772" y="2650808"/>
                    <a:pt x="245915" y="2645569"/>
                    <a:pt x="242581" y="2631282"/>
                  </a:cubicBezTo>
                  <a:close/>
                  <a:moveTo>
                    <a:pt x="385932" y="2626043"/>
                  </a:moveTo>
                  <a:cubicBezTo>
                    <a:pt x="387837" y="2628900"/>
                    <a:pt x="389266" y="2629377"/>
                    <a:pt x="390695" y="2627948"/>
                  </a:cubicBezTo>
                  <a:cubicBezTo>
                    <a:pt x="393076" y="2644617"/>
                    <a:pt x="384980" y="2643664"/>
                    <a:pt x="384980" y="2656047"/>
                  </a:cubicBezTo>
                  <a:cubicBezTo>
                    <a:pt x="383551" y="2647950"/>
                    <a:pt x="384027" y="2642235"/>
                    <a:pt x="382122" y="2633186"/>
                  </a:cubicBezTo>
                  <a:cubicBezTo>
                    <a:pt x="383551" y="2630805"/>
                    <a:pt x="391171" y="2643664"/>
                    <a:pt x="385932" y="2626043"/>
                  </a:cubicBezTo>
                  <a:close/>
                  <a:moveTo>
                    <a:pt x="412602" y="2619852"/>
                  </a:moveTo>
                  <a:cubicBezTo>
                    <a:pt x="414031" y="2621281"/>
                    <a:pt x="415698" y="2624972"/>
                    <a:pt x="417424" y="2629973"/>
                  </a:cubicBezTo>
                  <a:lnTo>
                    <a:pt x="422322" y="2646975"/>
                  </a:lnTo>
                  <a:lnTo>
                    <a:pt x="419924" y="2642712"/>
                  </a:lnTo>
                  <a:cubicBezTo>
                    <a:pt x="418436" y="2640688"/>
                    <a:pt x="416650" y="2639379"/>
                    <a:pt x="415460" y="2642236"/>
                  </a:cubicBezTo>
                  <a:cubicBezTo>
                    <a:pt x="415460" y="2633187"/>
                    <a:pt x="419269" y="2634140"/>
                    <a:pt x="412602" y="2619852"/>
                  </a:cubicBezTo>
                  <a:close/>
                  <a:moveTo>
                    <a:pt x="305446" y="2618899"/>
                  </a:moveTo>
                  <a:cubicBezTo>
                    <a:pt x="308304" y="2612232"/>
                    <a:pt x="312590" y="2643188"/>
                    <a:pt x="315447" y="2638425"/>
                  </a:cubicBezTo>
                  <a:cubicBezTo>
                    <a:pt x="316876" y="2651760"/>
                    <a:pt x="308780" y="2631758"/>
                    <a:pt x="305446" y="2618899"/>
                  </a:cubicBezTo>
                  <a:close/>
                  <a:moveTo>
                    <a:pt x="254972" y="2610959"/>
                  </a:moveTo>
                  <a:cubicBezTo>
                    <a:pt x="257584" y="2612500"/>
                    <a:pt x="264013" y="2625091"/>
                    <a:pt x="264013" y="2633663"/>
                  </a:cubicBezTo>
                  <a:cubicBezTo>
                    <a:pt x="264013" y="2633663"/>
                    <a:pt x="261155" y="2626043"/>
                    <a:pt x="259250" y="2620804"/>
                  </a:cubicBezTo>
                  <a:cubicBezTo>
                    <a:pt x="260203" y="2634616"/>
                    <a:pt x="256393" y="2614613"/>
                    <a:pt x="254012" y="2613660"/>
                  </a:cubicBezTo>
                  <a:cubicBezTo>
                    <a:pt x="253655" y="2611160"/>
                    <a:pt x="254101" y="2610446"/>
                    <a:pt x="254972" y="2610959"/>
                  </a:cubicBezTo>
                  <a:close/>
                  <a:moveTo>
                    <a:pt x="349261" y="2578418"/>
                  </a:moveTo>
                  <a:cubicBezTo>
                    <a:pt x="352595" y="2580323"/>
                    <a:pt x="357357" y="2604135"/>
                    <a:pt x="353071" y="2600801"/>
                  </a:cubicBezTo>
                  <a:cubicBezTo>
                    <a:pt x="348308" y="2587467"/>
                    <a:pt x="351166" y="2586514"/>
                    <a:pt x="349261" y="2578418"/>
                  </a:cubicBezTo>
                  <a:close/>
                  <a:moveTo>
                    <a:pt x="593577" y="2548415"/>
                  </a:moveTo>
                  <a:cubicBezTo>
                    <a:pt x="595482" y="2546509"/>
                    <a:pt x="597863" y="2561273"/>
                    <a:pt x="599768" y="2566512"/>
                  </a:cubicBezTo>
                  <a:cubicBezTo>
                    <a:pt x="595958" y="2560797"/>
                    <a:pt x="596435" y="2567941"/>
                    <a:pt x="599768" y="2579371"/>
                  </a:cubicBezTo>
                  <a:cubicBezTo>
                    <a:pt x="599768" y="2579371"/>
                    <a:pt x="595482" y="2566512"/>
                    <a:pt x="593577" y="2561273"/>
                  </a:cubicBezTo>
                  <a:cubicBezTo>
                    <a:pt x="595958" y="2560797"/>
                    <a:pt x="595958" y="2556511"/>
                    <a:pt x="593577" y="2548415"/>
                  </a:cubicBezTo>
                  <a:close/>
                  <a:moveTo>
                    <a:pt x="602150" y="2547938"/>
                  </a:moveTo>
                  <a:cubicBezTo>
                    <a:pt x="605484" y="2548414"/>
                    <a:pt x="608818" y="2564607"/>
                    <a:pt x="612151" y="2572226"/>
                  </a:cubicBezTo>
                  <a:cubicBezTo>
                    <a:pt x="612151" y="2572226"/>
                    <a:pt x="603579" y="2558415"/>
                    <a:pt x="600245" y="2548890"/>
                  </a:cubicBezTo>
                  <a:cubicBezTo>
                    <a:pt x="601674" y="2550795"/>
                    <a:pt x="603102" y="2552224"/>
                    <a:pt x="602150" y="2547938"/>
                  </a:cubicBezTo>
                  <a:close/>
                  <a:moveTo>
                    <a:pt x="129234" y="2542998"/>
                  </a:moveTo>
                  <a:cubicBezTo>
                    <a:pt x="130425" y="2542343"/>
                    <a:pt x="132091" y="2545557"/>
                    <a:pt x="133520" y="2555558"/>
                  </a:cubicBezTo>
                  <a:cubicBezTo>
                    <a:pt x="131615" y="2561274"/>
                    <a:pt x="129710" y="2550320"/>
                    <a:pt x="127805" y="2553653"/>
                  </a:cubicBezTo>
                  <a:cubicBezTo>
                    <a:pt x="127329" y="2548177"/>
                    <a:pt x="128043" y="2543652"/>
                    <a:pt x="129234" y="2542998"/>
                  </a:cubicBezTo>
                  <a:close/>
                  <a:moveTo>
                    <a:pt x="286872" y="2542699"/>
                  </a:moveTo>
                  <a:cubicBezTo>
                    <a:pt x="287825" y="2542699"/>
                    <a:pt x="289253" y="2546509"/>
                    <a:pt x="290206" y="2546033"/>
                  </a:cubicBezTo>
                  <a:lnTo>
                    <a:pt x="292587" y="2555081"/>
                  </a:lnTo>
                  <a:cubicBezTo>
                    <a:pt x="292587" y="2555081"/>
                    <a:pt x="291158" y="2553653"/>
                    <a:pt x="290206" y="2551272"/>
                  </a:cubicBezTo>
                  <a:cubicBezTo>
                    <a:pt x="289729" y="2553653"/>
                    <a:pt x="290206" y="2557939"/>
                    <a:pt x="292111" y="2565559"/>
                  </a:cubicBezTo>
                  <a:cubicBezTo>
                    <a:pt x="292111" y="2565559"/>
                    <a:pt x="288777" y="2561273"/>
                    <a:pt x="290206" y="2566512"/>
                  </a:cubicBezTo>
                  <a:cubicBezTo>
                    <a:pt x="283538" y="2557463"/>
                    <a:pt x="292111" y="2556986"/>
                    <a:pt x="286872" y="2542699"/>
                  </a:cubicBezTo>
                  <a:close/>
                  <a:moveTo>
                    <a:pt x="357834" y="2538889"/>
                  </a:moveTo>
                  <a:cubicBezTo>
                    <a:pt x="362596" y="2547938"/>
                    <a:pt x="366407" y="2541270"/>
                    <a:pt x="371169" y="2546509"/>
                  </a:cubicBezTo>
                  <a:cubicBezTo>
                    <a:pt x="368788" y="2556986"/>
                    <a:pt x="376408" y="2567464"/>
                    <a:pt x="382599" y="2588419"/>
                  </a:cubicBezTo>
                  <a:cubicBezTo>
                    <a:pt x="379265" y="2586514"/>
                    <a:pt x="370216" y="2571274"/>
                    <a:pt x="372598" y="2564607"/>
                  </a:cubicBezTo>
                  <a:cubicBezTo>
                    <a:pt x="368311" y="2554605"/>
                    <a:pt x="364025" y="2550319"/>
                    <a:pt x="360215" y="2547462"/>
                  </a:cubicBezTo>
                  <a:close/>
                  <a:moveTo>
                    <a:pt x="389742" y="2536032"/>
                  </a:moveTo>
                  <a:cubicBezTo>
                    <a:pt x="394505" y="2541747"/>
                    <a:pt x="395933" y="2549843"/>
                    <a:pt x="400696" y="2568417"/>
                  </a:cubicBezTo>
                  <a:cubicBezTo>
                    <a:pt x="398315" y="2570798"/>
                    <a:pt x="389266" y="2543652"/>
                    <a:pt x="389742" y="2536032"/>
                  </a:cubicBezTo>
                  <a:close/>
                  <a:moveTo>
                    <a:pt x="395993" y="2533829"/>
                  </a:moveTo>
                  <a:cubicBezTo>
                    <a:pt x="396886" y="2534603"/>
                    <a:pt x="397838" y="2535794"/>
                    <a:pt x="398791" y="2536032"/>
                  </a:cubicBezTo>
                  <a:cubicBezTo>
                    <a:pt x="401648" y="2546509"/>
                    <a:pt x="401648" y="2552701"/>
                    <a:pt x="399743" y="2554606"/>
                  </a:cubicBezTo>
                  <a:lnTo>
                    <a:pt x="399267" y="2555082"/>
                  </a:lnTo>
                  <a:lnTo>
                    <a:pt x="393552" y="2534127"/>
                  </a:lnTo>
                  <a:cubicBezTo>
                    <a:pt x="394266" y="2532698"/>
                    <a:pt x="395100" y="2533055"/>
                    <a:pt x="395993" y="2533829"/>
                  </a:cubicBezTo>
                  <a:close/>
                  <a:moveTo>
                    <a:pt x="394361" y="2528744"/>
                  </a:moveTo>
                  <a:lnTo>
                    <a:pt x="394505" y="2528888"/>
                  </a:lnTo>
                  <a:lnTo>
                    <a:pt x="394505" y="2529364"/>
                  </a:lnTo>
                  <a:close/>
                  <a:moveTo>
                    <a:pt x="260202" y="2527935"/>
                  </a:moveTo>
                  <a:cubicBezTo>
                    <a:pt x="262584" y="2545080"/>
                    <a:pt x="260202" y="2540318"/>
                    <a:pt x="263536" y="2536032"/>
                  </a:cubicBezTo>
                  <a:lnTo>
                    <a:pt x="264012" y="2535555"/>
                  </a:lnTo>
                  <a:cubicBezTo>
                    <a:pt x="263060" y="2546033"/>
                    <a:pt x="269727" y="2565082"/>
                    <a:pt x="266870" y="2569845"/>
                  </a:cubicBezTo>
                  <a:cubicBezTo>
                    <a:pt x="264489" y="2561273"/>
                    <a:pt x="261155" y="2538889"/>
                    <a:pt x="258297" y="2534126"/>
                  </a:cubicBezTo>
                  <a:cubicBezTo>
                    <a:pt x="257345" y="2530316"/>
                    <a:pt x="258297" y="2529840"/>
                    <a:pt x="258297" y="2528888"/>
                  </a:cubicBezTo>
                  <a:close/>
                  <a:moveTo>
                    <a:pt x="711211" y="2526983"/>
                  </a:moveTo>
                  <a:cubicBezTo>
                    <a:pt x="711211" y="2532222"/>
                    <a:pt x="714545" y="2542699"/>
                    <a:pt x="716926" y="2551748"/>
                  </a:cubicBezTo>
                  <a:cubicBezTo>
                    <a:pt x="713593" y="2546985"/>
                    <a:pt x="707402" y="2529364"/>
                    <a:pt x="711211" y="2526983"/>
                  </a:cubicBezTo>
                  <a:close/>
                  <a:moveTo>
                    <a:pt x="596226" y="2526127"/>
                  </a:moveTo>
                  <a:cubicBezTo>
                    <a:pt x="596673" y="2525406"/>
                    <a:pt x="597506" y="2526031"/>
                    <a:pt x="598816" y="2528888"/>
                  </a:cubicBezTo>
                  <a:cubicBezTo>
                    <a:pt x="599769" y="2533174"/>
                    <a:pt x="597387" y="2532698"/>
                    <a:pt x="598816" y="2537460"/>
                  </a:cubicBezTo>
                  <a:cubicBezTo>
                    <a:pt x="599292" y="2540794"/>
                    <a:pt x="600245" y="2540794"/>
                    <a:pt x="600721" y="2540794"/>
                  </a:cubicBezTo>
                  <a:lnTo>
                    <a:pt x="601197" y="2540318"/>
                  </a:lnTo>
                  <a:cubicBezTo>
                    <a:pt x="606912" y="2547938"/>
                    <a:pt x="597387" y="2537936"/>
                    <a:pt x="600245" y="2545080"/>
                  </a:cubicBezTo>
                  <a:cubicBezTo>
                    <a:pt x="597030" y="2542580"/>
                    <a:pt x="594887" y="2528292"/>
                    <a:pt x="596226" y="2526127"/>
                  </a:cubicBezTo>
                  <a:close/>
                  <a:moveTo>
                    <a:pt x="329735" y="2520316"/>
                  </a:moveTo>
                  <a:cubicBezTo>
                    <a:pt x="331164" y="2523173"/>
                    <a:pt x="332592" y="2523650"/>
                    <a:pt x="334498" y="2522697"/>
                  </a:cubicBezTo>
                  <a:cubicBezTo>
                    <a:pt x="335450" y="2529841"/>
                    <a:pt x="337831" y="2539366"/>
                    <a:pt x="339260" y="2539366"/>
                  </a:cubicBezTo>
                  <a:cubicBezTo>
                    <a:pt x="340212" y="2553177"/>
                    <a:pt x="331164" y="2526507"/>
                    <a:pt x="329735" y="2520316"/>
                  </a:cubicBezTo>
                  <a:close/>
                  <a:moveTo>
                    <a:pt x="341165" y="2518887"/>
                  </a:moveTo>
                  <a:cubicBezTo>
                    <a:pt x="344023" y="2515553"/>
                    <a:pt x="346404" y="2536984"/>
                    <a:pt x="350214" y="2543175"/>
                  </a:cubicBezTo>
                  <a:cubicBezTo>
                    <a:pt x="347832" y="2545080"/>
                    <a:pt x="343070" y="2532222"/>
                    <a:pt x="341165" y="2518887"/>
                  </a:cubicBezTo>
                  <a:close/>
                  <a:moveTo>
                    <a:pt x="384504" y="2501742"/>
                  </a:moveTo>
                  <a:cubicBezTo>
                    <a:pt x="385933" y="2502218"/>
                    <a:pt x="387362" y="2511743"/>
                    <a:pt x="388314" y="2518411"/>
                  </a:cubicBezTo>
                  <a:cubicBezTo>
                    <a:pt x="392600" y="2522221"/>
                    <a:pt x="386885" y="2504123"/>
                    <a:pt x="390695" y="2507933"/>
                  </a:cubicBezTo>
                  <a:cubicBezTo>
                    <a:pt x="391886" y="2512934"/>
                    <a:pt x="391767" y="2515434"/>
                    <a:pt x="391886" y="2518113"/>
                  </a:cubicBezTo>
                  <a:lnTo>
                    <a:pt x="394361" y="2528744"/>
                  </a:lnTo>
                  <a:lnTo>
                    <a:pt x="388314" y="2522697"/>
                  </a:lnTo>
                  <a:cubicBezTo>
                    <a:pt x="386409" y="2515553"/>
                    <a:pt x="385933" y="2508409"/>
                    <a:pt x="384504" y="2501742"/>
                  </a:cubicBezTo>
                  <a:close/>
                  <a:moveTo>
                    <a:pt x="361644" y="2489836"/>
                  </a:moveTo>
                  <a:cubicBezTo>
                    <a:pt x="368311" y="2510315"/>
                    <a:pt x="368311" y="2516506"/>
                    <a:pt x="376408" y="2548415"/>
                  </a:cubicBezTo>
                  <a:cubicBezTo>
                    <a:pt x="371169" y="2546986"/>
                    <a:pt x="372122" y="2520316"/>
                    <a:pt x="365930" y="2520316"/>
                  </a:cubicBezTo>
                  <a:cubicBezTo>
                    <a:pt x="365930" y="2506981"/>
                    <a:pt x="365454" y="2506028"/>
                    <a:pt x="361644" y="2489836"/>
                  </a:cubicBezTo>
                  <a:close/>
                  <a:moveTo>
                    <a:pt x="4049504" y="2486617"/>
                  </a:moveTo>
                  <a:lnTo>
                    <a:pt x="4044007" y="2525555"/>
                  </a:lnTo>
                  <a:cubicBezTo>
                    <a:pt x="4038768" y="2543176"/>
                    <a:pt x="4033053" y="2563178"/>
                    <a:pt x="4029243" y="2576037"/>
                  </a:cubicBezTo>
                  <a:cubicBezTo>
                    <a:pt x="4031148" y="2562702"/>
                    <a:pt x="4035434" y="2547462"/>
                    <a:pt x="4040197" y="2532222"/>
                  </a:cubicBezTo>
                  <a:close/>
                  <a:moveTo>
                    <a:pt x="4049722" y="2485073"/>
                  </a:moveTo>
                  <a:lnTo>
                    <a:pt x="4049722" y="2485549"/>
                  </a:lnTo>
                  <a:lnTo>
                    <a:pt x="4049504" y="2486617"/>
                  </a:lnTo>
                  <a:close/>
                  <a:moveTo>
                    <a:pt x="575622" y="2478612"/>
                  </a:moveTo>
                  <a:lnTo>
                    <a:pt x="576433" y="2484597"/>
                  </a:lnTo>
                  <a:lnTo>
                    <a:pt x="575956" y="2485073"/>
                  </a:lnTo>
                  <a:close/>
                  <a:moveTo>
                    <a:pt x="586910" y="2467452"/>
                  </a:moveTo>
                  <a:cubicBezTo>
                    <a:pt x="587863" y="2478882"/>
                    <a:pt x="587863" y="2479358"/>
                    <a:pt x="592149" y="2489836"/>
                  </a:cubicBezTo>
                  <a:cubicBezTo>
                    <a:pt x="592149" y="2496979"/>
                    <a:pt x="590720" y="2489836"/>
                    <a:pt x="588339" y="2491741"/>
                  </a:cubicBezTo>
                  <a:cubicBezTo>
                    <a:pt x="588339" y="2491741"/>
                    <a:pt x="587863" y="2475072"/>
                    <a:pt x="585005" y="2472691"/>
                  </a:cubicBezTo>
                  <a:cubicBezTo>
                    <a:pt x="584053" y="2469357"/>
                    <a:pt x="585005" y="2468881"/>
                    <a:pt x="585005" y="2468404"/>
                  </a:cubicBezTo>
                  <a:close/>
                  <a:moveTo>
                    <a:pt x="335926" y="2460308"/>
                  </a:moveTo>
                  <a:cubicBezTo>
                    <a:pt x="338308" y="2470786"/>
                    <a:pt x="335926" y="2470786"/>
                    <a:pt x="338784" y="2482692"/>
                  </a:cubicBezTo>
                  <a:cubicBezTo>
                    <a:pt x="338784" y="2482692"/>
                    <a:pt x="336402" y="2478882"/>
                    <a:pt x="334974" y="2479834"/>
                  </a:cubicBezTo>
                  <a:cubicBezTo>
                    <a:pt x="333545" y="2469833"/>
                    <a:pt x="334021" y="2463165"/>
                    <a:pt x="335926" y="2460308"/>
                  </a:cubicBezTo>
                  <a:close/>
                  <a:moveTo>
                    <a:pt x="353930" y="2460225"/>
                  </a:moveTo>
                  <a:lnTo>
                    <a:pt x="354500" y="2460784"/>
                  </a:lnTo>
                  <a:lnTo>
                    <a:pt x="354023" y="2460784"/>
                  </a:lnTo>
                  <a:close/>
                  <a:moveTo>
                    <a:pt x="325925" y="2459832"/>
                  </a:moveTo>
                  <a:cubicBezTo>
                    <a:pt x="334498" y="2470786"/>
                    <a:pt x="335926" y="2516506"/>
                    <a:pt x="342117" y="2537461"/>
                  </a:cubicBezTo>
                  <a:cubicBezTo>
                    <a:pt x="332592" y="2513172"/>
                    <a:pt x="333069" y="2479358"/>
                    <a:pt x="325925" y="2459832"/>
                  </a:cubicBezTo>
                  <a:close/>
                  <a:moveTo>
                    <a:pt x="4055392" y="2454258"/>
                  </a:moveTo>
                  <a:cubicBezTo>
                    <a:pt x="4056240" y="2453491"/>
                    <a:pt x="4056984" y="2454473"/>
                    <a:pt x="4057342" y="2458402"/>
                  </a:cubicBezTo>
                  <a:cubicBezTo>
                    <a:pt x="4056389" y="2466975"/>
                    <a:pt x="4053532" y="2464118"/>
                    <a:pt x="4052579" y="2476024"/>
                  </a:cubicBezTo>
                  <a:cubicBezTo>
                    <a:pt x="4049364" y="2474595"/>
                    <a:pt x="4052847" y="2456557"/>
                    <a:pt x="4055392" y="2454258"/>
                  </a:cubicBezTo>
                  <a:close/>
                  <a:moveTo>
                    <a:pt x="388969" y="2445306"/>
                  </a:moveTo>
                  <a:cubicBezTo>
                    <a:pt x="389743" y="2446139"/>
                    <a:pt x="390457" y="2447449"/>
                    <a:pt x="391171" y="2447925"/>
                  </a:cubicBezTo>
                  <a:cubicBezTo>
                    <a:pt x="394029" y="2458879"/>
                    <a:pt x="390695" y="2457450"/>
                    <a:pt x="392124" y="2465546"/>
                  </a:cubicBezTo>
                  <a:cubicBezTo>
                    <a:pt x="390219" y="2462689"/>
                    <a:pt x="388314" y="2456022"/>
                    <a:pt x="386409" y="2445544"/>
                  </a:cubicBezTo>
                  <a:cubicBezTo>
                    <a:pt x="387361" y="2444115"/>
                    <a:pt x="388195" y="2444472"/>
                    <a:pt x="388969" y="2445306"/>
                  </a:cubicBezTo>
                  <a:close/>
                  <a:moveTo>
                    <a:pt x="347832" y="2422208"/>
                  </a:moveTo>
                  <a:cubicBezTo>
                    <a:pt x="350689" y="2435543"/>
                    <a:pt x="350213" y="2443639"/>
                    <a:pt x="346880" y="2436496"/>
                  </a:cubicBezTo>
                  <a:lnTo>
                    <a:pt x="348308" y="2445068"/>
                  </a:lnTo>
                  <a:cubicBezTo>
                    <a:pt x="349737" y="2451259"/>
                    <a:pt x="349261" y="2442687"/>
                    <a:pt x="351166" y="2443639"/>
                  </a:cubicBezTo>
                  <a:lnTo>
                    <a:pt x="353930" y="2460225"/>
                  </a:lnTo>
                  <a:lnTo>
                    <a:pt x="351344" y="2457689"/>
                  </a:lnTo>
                  <a:cubicBezTo>
                    <a:pt x="350213" y="2457093"/>
                    <a:pt x="349022" y="2456498"/>
                    <a:pt x="347832" y="2454593"/>
                  </a:cubicBezTo>
                  <a:cubicBezTo>
                    <a:pt x="346403" y="2447926"/>
                    <a:pt x="345451" y="2437924"/>
                    <a:pt x="344022" y="2437924"/>
                  </a:cubicBezTo>
                  <a:cubicBezTo>
                    <a:pt x="344975" y="2432210"/>
                    <a:pt x="345927" y="2425542"/>
                    <a:pt x="347832" y="2422208"/>
                  </a:cubicBezTo>
                  <a:close/>
                  <a:moveTo>
                    <a:pt x="382122" y="2406492"/>
                  </a:moveTo>
                  <a:cubicBezTo>
                    <a:pt x="381170" y="2417446"/>
                    <a:pt x="383075" y="2420779"/>
                    <a:pt x="386408" y="2436496"/>
                  </a:cubicBezTo>
                  <a:cubicBezTo>
                    <a:pt x="386408" y="2436496"/>
                    <a:pt x="383551" y="2432210"/>
                    <a:pt x="381646" y="2434114"/>
                  </a:cubicBezTo>
                  <a:cubicBezTo>
                    <a:pt x="380693" y="2422208"/>
                    <a:pt x="379265" y="2409349"/>
                    <a:pt x="382122" y="2406492"/>
                  </a:cubicBezTo>
                  <a:close/>
                  <a:moveTo>
                    <a:pt x="329259" y="2402205"/>
                  </a:moveTo>
                  <a:cubicBezTo>
                    <a:pt x="331640" y="2399824"/>
                    <a:pt x="333069" y="2418874"/>
                    <a:pt x="335450" y="2413635"/>
                  </a:cubicBezTo>
                  <a:cubicBezTo>
                    <a:pt x="337355" y="2431733"/>
                    <a:pt x="331164" y="2418398"/>
                    <a:pt x="329259" y="2402205"/>
                  </a:cubicBezTo>
                  <a:close/>
                  <a:moveTo>
                    <a:pt x="4066866" y="2397443"/>
                  </a:moveTo>
                  <a:cubicBezTo>
                    <a:pt x="4067819" y="2407921"/>
                    <a:pt x="4060675" y="2430304"/>
                    <a:pt x="4058294" y="2445544"/>
                  </a:cubicBezTo>
                  <a:cubicBezTo>
                    <a:pt x="4056865" y="2431733"/>
                    <a:pt x="4064485" y="2409349"/>
                    <a:pt x="4066866" y="2397443"/>
                  </a:cubicBezTo>
                  <a:close/>
                  <a:moveTo>
                    <a:pt x="386543" y="2394013"/>
                  </a:moveTo>
                  <a:cubicBezTo>
                    <a:pt x="387837" y="2398098"/>
                    <a:pt x="388195" y="2416850"/>
                    <a:pt x="386409" y="2417922"/>
                  </a:cubicBezTo>
                  <a:cubicBezTo>
                    <a:pt x="382599" y="2414588"/>
                    <a:pt x="385456" y="2403634"/>
                    <a:pt x="387361" y="2404111"/>
                  </a:cubicBezTo>
                  <a:cubicBezTo>
                    <a:pt x="386885" y="2398872"/>
                    <a:pt x="385933" y="2396491"/>
                    <a:pt x="384980" y="2396014"/>
                  </a:cubicBezTo>
                  <a:cubicBezTo>
                    <a:pt x="385575" y="2392919"/>
                    <a:pt x="386111" y="2392651"/>
                    <a:pt x="386543" y="2394013"/>
                  </a:cubicBezTo>
                  <a:close/>
                  <a:moveTo>
                    <a:pt x="564050" y="2383632"/>
                  </a:moveTo>
                  <a:cubicBezTo>
                    <a:pt x="571670" y="2390776"/>
                    <a:pt x="565955" y="2417922"/>
                    <a:pt x="573099" y="2424590"/>
                  </a:cubicBezTo>
                  <a:cubicBezTo>
                    <a:pt x="571670" y="2432448"/>
                    <a:pt x="572979" y="2443045"/>
                    <a:pt x="574349" y="2453939"/>
                  </a:cubicBezTo>
                  <a:lnTo>
                    <a:pt x="575622" y="2478612"/>
                  </a:lnTo>
                  <a:lnTo>
                    <a:pt x="568991" y="2429650"/>
                  </a:lnTo>
                  <a:cubicBezTo>
                    <a:pt x="567027" y="2412564"/>
                    <a:pt x="565479" y="2396967"/>
                    <a:pt x="564050" y="2383632"/>
                  </a:cubicBezTo>
                  <a:close/>
                  <a:moveTo>
                    <a:pt x="369531" y="2380075"/>
                  </a:moveTo>
                  <a:cubicBezTo>
                    <a:pt x="370067" y="2380924"/>
                    <a:pt x="372478" y="2394229"/>
                    <a:pt x="373550" y="2387442"/>
                  </a:cubicBezTo>
                  <a:cubicBezTo>
                    <a:pt x="373550" y="2396491"/>
                    <a:pt x="374503" y="2405063"/>
                    <a:pt x="374979" y="2414112"/>
                  </a:cubicBezTo>
                  <a:cubicBezTo>
                    <a:pt x="371169" y="2409350"/>
                    <a:pt x="374026" y="2389823"/>
                    <a:pt x="369740" y="2384585"/>
                  </a:cubicBezTo>
                  <a:cubicBezTo>
                    <a:pt x="369383" y="2380894"/>
                    <a:pt x="369353" y="2379793"/>
                    <a:pt x="369531" y="2380075"/>
                  </a:cubicBezTo>
                  <a:close/>
                  <a:moveTo>
                    <a:pt x="676921" y="2373154"/>
                  </a:moveTo>
                  <a:cubicBezTo>
                    <a:pt x="679779" y="2378393"/>
                    <a:pt x="682160" y="2390775"/>
                    <a:pt x="684541" y="2404110"/>
                  </a:cubicBezTo>
                  <a:cubicBezTo>
                    <a:pt x="680731" y="2400777"/>
                    <a:pt x="680731" y="2390775"/>
                    <a:pt x="676921" y="2373154"/>
                  </a:cubicBezTo>
                  <a:close/>
                  <a:moveTo>
                    <a:pt x="325924" y="2371249"/>
                  </a:moveTo>
                  <a:cubicBezTo>
                    <a:pt x="326877" y="2383632"/>
                    <a:pt x="324020" y="2388394"/>
                    <a:pt x="322591" y="2396014"/>
                  </a:cubicBezTo>
                  <a:cubicBezTo>
                    <a:pt x="320686" y="2381251"/>
                    <a:pt x="322591" y="2375535"/>
                    <a:pt x="325924" y="2371249"/>
                  </a:cubicBezTo>
                  <a:close/>
                  <a:moveTo>
                    <a:pt x="361706" y="2368700"/>
                  </a:moveTo>
                  <a:lnTo>
                    <a:pt x="361644" y="2369345"/>
                  </a:lnTo>
                  <a:lnTo>
                    <a:pt x="361644" y="2368869"/>
                  </a:lnTo>
                  <a:close/>
                  <a:moveTo>
                    <a:pt x="377836" y="2367439"/>
                  </a:moveTo>
                  <a:cubicBezTo>
                    <a:pt x="380217" y="2363153"/>
                    <a:pt x="382122" y="2373630"/>
                    <a:pt x="384503" y="2369344"/>
                  </a:cubicBezTo>
                  <a:cubicBezTo>
                    <a:pt x="386885" y="2380774"/>
                    <a:pt x="379741" y="2379821"/>
                    <a:pt x="377836" y="2367439"/>
                  </a:cubicBezTo>
                  <a:close/>
                  <a:moveTo>
                    <a:pt x="382471" y="2359564"/>
                  </a:moveTo>
                  <a:lnTo>
                    <a:pt x="383075" y="2360771"/>
                  </a:lnTo>
                  <a:lnTo>
                    <a:pt x="382599" y="2360771"/>
                  </a:lnTo>
                  <a:close/>
                  <a:moveTo>
                    <a:pt x="353071" y="2350770"/>
                  </a:moveTo>
                  <a:cubicBezTo>
                    <a:pt x="359739" y="2396966"/>
                    <a:pt x="367835" y="2407920"/>
                    <a:pt x="376884" y="2445544"/>
                  </a:cubicBezTo>
                  <a:cubicBezTo>
                    <a:pt x="374979" y="2446020"/>
                    <a:pt x="375455" y="2451735"/>
                    <a:pt x="373550" y="2451735"/>
                  </a:cubicBezTo>
                  <a:cubicBezTo>
                    <a:pt x="374026" y="2441734"/>
                    <a:pt x="373550" y="2437924"/>
                    <a:pt x="370216" y="2425541"/>
                  </a:cubicBezTo>
                  <a:cubicBezTo>
                    <a:pt x="371169" y="2447449"/>
                    <a:pt x="372598" y="2469832"/>
                    <a:pt x="377360" y="2500313"/>
                  </a:cubicBezTo>
                  <a:cubicBezTo>
                    <a:pt x="379265" y="2500789"/>
                    <a:pt x="378789" y="2496026"/>
                    <a:pt x="377836" y="2490788"/>
                  </a:cubicBezTo>
                  <a:cubicBezTo>
                    <a:pt x="380218" y="2490311"/>
                    <a:pt x="381170" y="2508885"/>
                    <a:pt x="383075" y="2516029"/>
                  </a:cubicBezTo>
                  <a:cubicBezTo>
                    <a:pt x="381170" y="2516981"/>
                    <a:pt x="380218" y="2505075"/>
                    <a:pt x="377836" y="2509361"/>
                  </a:cubicBezTo>
                  <a:cubicBezTo>
                    <a:pt x="379265" y="2516981"/>
                    <a:pt x="380218" y="2517457"/>
                    <a:pt x="379741" y="2513171"/>
                  </a:cubicBezTo>
                  <a:cubicBezTo>
                    <a:pt x="389266" y="2535555"/>
                    <a:pt x="390219" y="2565082"/>
                    <a:pt x="400220" y="2578418"/>
                  </a:cubicBezTo>
                  <a:cubicBezTo>
                    <a:pt x="391171" y="2562701"/>
                    <a:pt x="404983" y="2598897"/>
                    <a:pt x="400220" y="2597944"/>
                  </a:cubicBezTo>
                  <a:cubicBezTo>
                    <a:pt x="409745" y="2626519"/>
                    <a:pt x="417365" y="2656046"/>
                    <a:pt x="425461" y="2685574"/>
                  </a:cubicBezTo>
                  <a:cubicBezTo>
                    <a:pt x="434034" y="2715101"/>
                    <a:pt x="445940" y="2742724"/>
                    <a:pt x="456894" y="2770346"/>
                  </a:cubicBezTo>
                  <a:cubicBezTo>
                    <a:pt x="455465" y="2775109"/>
                    <a:pt x="452131" y="2763203"/>
                    <a:pt x="450226" y="2764631"/>
                  </a:cubicBezTo>
                  <a:cubicBezTo>
                    <a:pt x="462609" y="2789873"/>
                    <a:pt x="466895" y="2808923"/>
                    <a:pt x="481659" y="2839879"/>
                  </a:cubicBezTo>
                  <a:cubicBezTo>
                    <a:pt x="481659" y="2844641"/>
                    <a:pt x="484040" y="2854643"/>
                    <a:pt x="478801" y="2847499"/>
                  </a:cubicBezTo>
                  <a:cubicBezTo>
                    <a:pt x="486421" y="2858453"/>
                    <a:pt x="484516" y="2869407"/>
                    <a:pt x="493089" y="2884170"/>
                  </a:cubicBezTo>
                  <a:cubicBezTo>
                    <a:pt x="495470" y="2881789"/>
                    <a:pt x="480230" y="2856071"/>
                    <a:pt x="486898" y="2857024"/>
                  </a:cubicBezTo>
                  <a:cubicBezTo>
                    <a:pt x="492613" y="2868930"/>
                    <a:pt x="498328" y="2882742"/>
                    <a:pt x="495946" y="2887504"/>
                  </a:cubicBezTo>
                  <a:cubicBezTo>
                    <a:pt x="501661" y="2900363"/>
                    <a:pt x="503090" y="2894171"/>
                    <a:pt x="509281" y="2909411"/>
                  </a:cubicBezTo>
                  <a:cubicBezTo>
                    <a:pt x="514044" y="2922746"/>
                    <a:pt x="538333" y="2982278"/>
                    <a:pt x="538333" y="2962275"/>
                  </a:cubicBezTo>
                  <a:cubicBezTo>
                    <a:pt x="543095" y="2967514"/>
                    <a:pt x="543095" y="2972276"/>
                    <a:pt x="550715" y="2984659"/>
                  </a:cubicBezTo>
                  <a:cubicBezTo>
                    <a:pt x="552620" y="2985135"/>
                    <a:pt x="550715" y="2980373"/>
                    <a:pt x="548334" y="2975610"/>
                  </a:cubicBezTo>
                  <a:cubicBezTo>
                    <a:pt x="557383" y="2986088"/>
                    <a:pt x="559764" y="2996565"/>
                    <a:pt x="570718" y="3017044"/>
                  </a:cubicBezTo>
                  <a:cubicBezTo>
                    <a:pt x="568336" y="3015139"/>
                    <a:pt x="565479" y="3013234"/>
                    <a:pt x="568336" y="3019425"/>
                  </a:cubicBezTo>
                  <a:cubicBezTo>
                    <a:pt x="566431" y="3020854"/>
                    <a:pt x="559288" y="2992755"/>
                    <a:pt x="552620" y="2988469"/>
                  </a:cubicBezTo>
                  <a:cubicBezTo>
                    <a:pt x="570718" y="3037523"/>
                    <a:pt x="584053" y="3062764"/>
                    <a:pt x="607865" y="3098483"/>
                  </a:cubicBezTo>
                  <a:cubicBezTo>
                    <a:pt x="610246" y="3097530"/>
                    <a:pt x="605008" y="3088481"/>
                    <a:pt x="600721" y="3081338"/>
                  </a:cubicBezTo>
                  <a:cubicBezTo>
                    <a:pt x="602150" y="3080385"/>
                    <a:pt x="608818" y="3092768"/>
                    <a:pt x="609770" y="3089910"/>
                  </a:cubicBezTo>
                  <a:cubicBezTo>
                    <a:pt x="614056" y="3098006"/>
                    <a:pt x="613580" y="3098959"/>
                    <a:pt x="609770" y="3096101"/>
                  </a:cubicBezTo>
                  <a:cubicBezTo>
                    <a:pt x="618342" y="3104197"/>
                    <a:pt x="619771" y="3121819"/>
                    <a:pt x="625010" y="3116580"/>
                  </a:cubicBezTo>
                  <a:lnTo>
                    <a:pt x="628567" y="3135701"/>
                  </a:lnTo>
                  <a:lnTo>
                    <a:pt x="627153" y="3134559"/>
                  </a:lnTo>
                  <a:cubicBezTo>
                    <a:pt x="626320" y="3134201"/>
                    <a:pt x="625486" y="3133725"/>
                    <a:pt x="624058" y="3131344"/>
                  </a:cubicBezTo>
                  <a:cubicBezTo>
                    <a:pt x="621676" y="3133249"/>
                    <a:pt x="640250" y="3154204"/>
                    <a:pt x="633582" y="3152299"/>
                  </a:cubicBezTo>
                  <a:cubicBezTo>
                    <a:pt x="623581" y="3137059"/>
                    <a:pt x="621200" y="3124676"/>
                    <a:pt x="612628" y="3118961"/>
                  </a:cubicBezTo>
                  <a:cubicBezTo>
                    <a:pt x="614533" y="3112770"/>
                    <a:pt x="595006" y="3096101"/>
                    <a:pt x="601674" y="3093720"/>
                  </a:cubicBezTo>
                  <a:cubicBezTo>
                    <a:pt x="592625" y="3077528"/>
                    <a:pt x="593577" y="3090387"/>
                    <a:pt x="584529" y="3074670"/>
                  </a:cubicBezTo>
                  <a:cubicBezTo>
                    <a:pt x="588815" y="3078956"/>
                    <a:pt x="593577" y="3084671"/>
                    <a:pt x="583576" y="3069431"/>
                  </a:cubicBezTo>
                  <a:cubicBezTo>
                    <a:pt x="576433" y="3059907"/>
                    <a:pt x="585005" y="3077051"/>
                    <a:pt x="578338" y="3068955"/>
                  </a:cubicBezTo>
                  <a:cubicBezTo>
                    <a:pt x="576909" y="3064669"/>
                    <a:pt x="577861" y="3063240"/>
                    <a:pt x="573099" y="3056096"/>
                  </a:cubicBezTo>
                  <a:cubicBezTo>
                    <a:pt x="575480" y="3057049"/>
                    <a:pt x="578338" y="3059430"/>
                    <a:pt x="580719" y="3060383"/>
                  </a:cubicBezTo>
                  <a:cubicBezTo>
                    <a:pt x="560240" y="3047048"/>
                    <a:pt x="533094" y="2967514"/>
                    <a:pt x="526426" y="2978468"/>
                  </a:cubicBezTo>
                  <a:cubicBezTo>
                    <a:pt x="523569" y="2971324"/>
                    <a:pt x="523569" y="2967990"/>
                    <a:pt x="525950" y="2967514"/>
                  </a:cubicBezTo>
                  <a:lnTo>
                    <a:pt x="514044" y="2944178"/>
                  </a:lnTo>
                  <a:cubicBezTo>
                    <a:pt x="507853" y="2942273"/>
                    <a:pt x="522616" y="2963704"/>
                    <a:pt x="517854" y="2963704"/>
                  </a:cubicBezTo>
                  <a:cubicBezTo>
                    <a:pt x="510234" y="2944654"/>
                    <a:pt x="503566" y="2926080"/>
                    <a:pt x="494518" y="2905601"/>
                  </a:cubicBezTo>
                  <a:cubicBezTo>
                    <a:pt x="503090" y="2911793"/>
                    <a:pt x="486421" y="2887028"/>
                    <a:pt x="498804" y="2901791"/>
                  </a:cubicBezTo>
                  <a:cubicBezTo>
                    <a:pt x="496899" y="2895124"/>
                    <a:pt x="490708" y="2884647"/>
                    <a:pt x="486898" y="2878455"/>
                  </a:cubicBezTo>
                  <a:cubicBezTo>
                    <a:pt x="486898" y="2887980"/>
                    <a:pt x="487850" y="2888933"/>
                    <a:pt x="489755" y="2898457"/>
                  </a:cubicBezTo>
                  <a:cubicBezTo>
                    <a:pt x="483088" y="2885123"/>
                    <a:pt x="479278" y="2876074"/>
                    <a:pt x="483564" y="2876074"/>
                  </a:cubicBezTo>
                  <a:cubicBezTo>
                    <a:pt x="478801" y="2863691"/>
                    <a:pt x="476896" y="2862263"/>
                    <a:pt x="473086" y="2852738"/>
                  </a:cubicBezTo>
                  <a:cubicBezTo>
                    <a:pt x="474515" y="2847975"/>
                    <a:pt x="473563" y="2848928"/>
                    <a:pt x="477373" y="2849404"/>
                  </a:cubicBezTo>
                  <a:cubicBezTo>
                    <a:pt x="465466" y="2829401"/>
                    <a:pt x="450703" y="2765584"/>
                    <a:pt x="437368" y="2743200"/>
                  </a:cubicBezTo>
                  <a:cubicBezTo>
                    <a:pt x="439273" y="2739390"/>
                    <a:pt x="443559" y="2749868"/>
                    <a:pt x="447845" y="2761774"/>
                  </a:cubicBezTo>
                  <a:cubicBezTo>
                    <a:pt x="449750" y="2761774"/>
                    <a:pt x="447845" y="2756535"/>
                    <a:pt x="448798" y="2755582"/>
                  </a:cubicBezTo>
                  <a:cubicBezTo>
                    <a:pt x="442130" y="2744629"/>
                    <a:pt x="430224" y="2711768"/>
                    <a:pt x="428795" y="2718435"/>
                  </a:cubicBezTo>
                  <a:cubicBezTo>
                    <a:pt x="424033" y="2707957"/>
                    <a:pt x="427843" y="2709387"/>
                    <a:pt x="426890" y="2704624"/>
                  </a:cubicBezTo>
                  <a:cubicBezTo>
                    <a:pt x="421175" y="2699861"/>
                    <a:pt x="415460" y="2661285"/>
                    <a:pt x="413079" y="2664143"/>
                  </a:cubicBezTo>
                  <a:cubicBezTo>
                    <a:pt x="407364" y="2641759"/>
                    <a:pt x="387361" y="2564606"/>
                    <a:pt x="383075" y="2579370"/>
                  </a:cubicBezTo>
                  <a:cubicBezTo>
                    <a:pt x="377360" y="2561749"/>
                    <a:pt x="384028" y="2562225"/>
                    <a:pt x="387838" y="2576513"/>
                  </a:cubicBezTo>
                  <a:cubicBezTo>
                    <a:pt x="390219" y="2566035"/>
                    <a:pt x="372121" y="2522696"/>
                    <a:pt x="377360" y="2515076"/>
                  </a:cubicBezTo>
                  <a:cubicBezTo>
                    <a:pt x="374979" y="2508885"/>
                    <a:pt x="372598" y="2507933"/>
                    <a:pt x="370693" y="2495074"/>
                  </a:cubicBezTo>
                  <a:cubicBezTo>
                    <a:pt x="372598" y="2488883"/>
                    <a:pt x="374026" y="2500789"/>
                    <a:pt x="375931" y="2501741"/>
                  </a:cubicBezTo>
                  <a:cubicBezTo>
                    <a:pt x="371169" y="2473166"/>
                    <a:pt x="357834" y="2420303"/>
                    <a:pt x="357834" y="2389822"/>
                  </a:cubicBezTo>
                  <a:cubicBezTo>
                    <a:pt x="355453" y="2378869"/>
                    <a:pt x="352595" y="2378393"/>
                    <a:pt x="350214" y="2365534"/>
                  </a:cubicBezTo>
                  <a:cubicBezTo>
                    <a:pt x="353071" y="2364105"/>
                    <a:pt x="348309" y="2346960"/>
                    <a:pt x="353071" y="2350770"/>
                  </a:cubicBezTo>
                  <a:close/>
                  <a:moveTo>
                    <a:pt x="361882" y="2347020"/>
                  </a:moveTo>
                  <a:cubicBezTo>
                    <a:pt x="363310" y="2348628"/>
                    <a:pt x="364977" y="2352914"/>
                    <a:pt x="365454" y="2358391"/>
                  </a:cubicBezTo>
                  <a:cubicBezTo>
                    <a:pt x="363549" y="2357439"/>
                    <a:pt x="363549" y="2360534"/>
                    <a:pt x="363549" y="2363630"/>
                  </a:cubicBezTo>
                  <a:lnTo>
                    <a:pt x="361706" y="2368700"/>
                  </a:lnTo>
                  <a:lnTo>
                    <a:pt x="362656" y="2358748"/>
                  </a:lnTo>
                  <a:cubicBezTo>
                    <a:pt x="362834" y="2354700"/>
                    <a:pt x="362358" y="2351247"/>
                    <a:pt x="359739" y="2351723"/>
                  </a:cubicBezTo>
                  <a:cubicBezTo>
                    <a:pt x="359262" y="2346485"/>
                    <a:pt x="360453" y="2345413"/>
                    <a:pt x="361882" y="2347020"/>
                  </a:cubicBezTo>
                  <a:close/>
                  <a:moveTo>
                    <a:pt x="4076298" y="2345090"/>
                  </a:moveTo>
                  <a:lnTo>
                    <a:pt x="4078773" y="2348389"/>
                  </a:lnTo>
                  <a:cubicBezTo>
                    <a:pt x="4075915" y="2353152"/>
                    <a:pt x="4074963" y="2371249"/>
                    <a:pt x="4071629" y="2370773"/>
                  </a:cubicBezTo>
                  <a:close/>
                  <a:moveTo>
                    <a:pt x="4075915" y="2344579"/>
                  </a:moveTo>
                  <a:lnTo>
                    <a:pt x="4076391" y="2344579"/>
                  </a:lnTo>
                  <a:lnTo>
                    <a:pt x="4076298" y="2345090"/>
                  </a:lnTo>
                  <a:close/>
                  <a:moveTo>
                    <a:pt x="558811" y="2340769"/>
                  </a:moveTo>
                  <a:cubicBezTo>
                    <a:pt x="562621" y="2341722"/>
                    <a:pt x="562621" y="2358390"/>
                    <a:pt x="560240" y="2360772"/>
                  </a:cubicBezTo>
                  <a:cubicBezTo>
                    <a:pt x="558335" y="2351247"/>
                    <a:pt x="559764" y="2348389"/>
                    <a:pt x="558811" y="2340769"/>
                  </a:cubicBezTo>
                  <a:close/>
                  <a:moveTo>
                    <a:pt x="380218" y="2339340"/>
                  </a:moveTo>
                  <a:cubicBezTo>
                    <a:pt x="381408" y="2344341"/>
                    <a:pt x="381408" y="2346841"/>
                    <a:pt x="381408" y="2349520"/>
                  </a:cubicBezTo>
                  <a:lnTo>
                    <a:pt x="382471" y="2359564"/>
                  </a:lnTo>
                  <a:lnTo>
                    <a:pt x="381170" y="2356961"/>
                  </a:lnTo>
                  <a:cubicBezTo>
                    <a:pt x="375455" y="2352199"/>
                    <a:pt x="378313" y="2346960"/>
                    <a:pt x="380218" y="2339340"/>
                  </a:cubicBezTo>
                  <a:close/>
                  <a:moveTo>
                    <a:pt x="133520" y="2326958"/>
                  </a:moveTo>
                  <a:cubicBezTo>
                    <a:pt x="135425" y="2341246"/>
                    <a:pt x="131139" y="2337436"/>
                    <a:pt x="133520" y="2352200"/>
                  </a:cubicBezTo>
                  <a:cubicBezTo>
                    <a:pt x="129710" y="2352200"/>
                    <a:pt x="130662" y="2326958"/>
                    <a:pt x="133520" y="2326958"/>
                  </a:cubicBezTo>
                  <a:close/>
                  <a:moveTo>
                    <a:pt x="360215" y="2316005"/>
                  </a:moveTo>
                  <a:cubicBezTo>
                    <a:pt x="361168" y="2319339"/>
                    <a:pt x="361644" y="2322672"/>
                    <a:pt x="362120" y="2328387"/>
                  </a:cubicBezTo>
                  <a:cubicBezTo>
                    <a:pt x="362120" y="2336484"/>
                    <a:pt x="360691" y="2326482"/>
                    <a:pt x="360691" y="2320291"/>
                  </a:cubicBezTo>
                  <a:cubicBezTo>
                    <a:pt x="355453" y="2318386"/>
                    <a:pt x="358310" y="2331721"/>
                    <a:pt x="357358" y="2335055"/>
                  </a:cubicBezTo>
                  <a:cubicBezTo>
                    <a:pt x="354500" y="2340770"/>
                    <a:pt x="354977" y="2326006"/>
                    <a:pt x="354024" y="2318386"/>
                  </a:cubicBezTo>
                  <a:cubicBezTo>
                    <a:pt x="356882" y="2326958"/>
                    <a:pt x="356882" y="2315052"/>
                    <a:pt x="360215" y="2316005"/>
                  </a:cubicBezTo>
                  <a:close/>
                  <a:moveTo>
                    <a:pt x="555477" y="2309813"/>
                  </a:moveTo>
                  <a:cubicBezTo>
                    <a:pt x="559764" y="2316004"/>
                    <a:pt x="555477" y="2321719"/>
                    <a:pt x="560716" y="2331720"/>
                  </a:cubicBezTo>
                  <a:cubicBezTo>
                    <a:pt x="558811" y="2331720"/>
                    <a:pt x="559287" y="2337435"/>
                    <a:pt x="557382" y="2336959"/>
                  </a:cubicBezTo>
                  <a:lnTo>
                    <a:pt x="557382" y="2337435"/>
                  </a:lnTo>
                  <a:cubicBezTo>
                    <a:pt x="556906" y="2328387"/>
                    <a:pt x="554049" y="2317909"/>
                    <a:pt x="555477" y="2309813"/>
                  </a:cubicBezTo>
                  <a:close/>
                  <a:moveTo>
                    <a:pt x="363549" y="2296954"/>
                  </a:moveTo>
                  <a:cubicBezTo>
                    <a:pt x="365454" y="2300288"/>
                    <a:pt x="367359" y="2302193"/>
                    <a:pt x="367835" y="2313147"/>
                  </a:cubicBezTo>
                  <a:cubicBezTo>
                    <a:pt x="363549" y="2323148"/>
                    <a:pt x="370693" y="2356009"/>
                    <a:pt x="371169" y="2370297"/>
                  </a:cubicBezTo>
                  <a:lnTo>
                    <a:pt x="370693" y="2370297"/>
                  </a:lnTo>
                  <a:cubicBezTo>
                    <a:pt x="367359" y="2361724"/>
                    <a:pt x="365930" y="2347913"/>
                    <a:pt x="364978" y="2334101"/>
                  </a:cubicBezTo>
                  <a:cubicBezTo>
                    <a:pt x="364978" y="2320290"/>
                    <a:pt x="364978" y="2306003"/>
                    <a:pt x="363549" y="2296954"/>
                  </a:cubicBezTo>
                  <a:close/>
                  <a:moveTo>
                    <a:pt x="310599" y="2284795"/>
                  </a:moveTo>
                  <a:lnTo>
                    <a:pt x="310685" y="2285524"/>
                  </a:lnTo>
                  <a:lnTo>
                    <a:pt x="310209" y="2285524"/>
                  </a:lnTo>
                  <a:close/>
                  <a:moveTo>
                    <a:pt x="554049" y="2283143"/>
                  </a:moveTo>
                  <a:cubicBezTo>
                    <a:pt x="556907" y="2282191"/>
                    <a:pt x="557859" y="2300288"/>
                    <a:pt x="556430" y="2306003"/>
                  </a:cubicBezTo>
                  <a:cubicBezTo>
                    <a:pt x="556430" y="2306003"/>
                    <a:pt x="555002" y="2289811"/>
                    <a:pt x="554049" y="2283143"/>
                  </a:cubicBezTo>
                  <a:close/>
                  <a:moveTo>
                    <a:pt x="4933" y="2283143"/>
                  </a:moveTo>
                  <a:cubicBezTo>
                    <a:pt x="8267" y="2276476"/>
                    <a:pt x="7314" y="2305527"/>
                    <a:pt x="10648" y="2301717"/>
                  </a:cubicBezTo>
                  <a:lnTo>
                    <a:pt x="10648" y="2302193"/>
                  </a:lnTo>
                  <a:cubicBezTo>
                    <a:pt x="10648" y="2331245"/>
                    <a:pt x="13982" y="2356486"/>
                    <a:pt x="16363" y="2384109"/>
                  </a:cubicBezTo>
                  <a:cubicBezTo>
                    <a:pt x="14458" y="2380298"/>
                    <a:pt x="12553" y="2378870"/>
                    <a:pt x="10648" y="2381251"/>
                  </a:cubicBezTo>
                  <a:cubicBezTo>
                    <a:pt x="8743" y="2336007"/>
                    <a:pt x="11601" y="2326006"/>
                    <a:pt x="4933" y="2283143"/>
                  </a:cubicBezTo>
                  <a:close/>
                  <a:moveTo>
                    <a:pt x="372121" y="2280762"/>
                  </a:moveTo>
                  <a:cubicBezTo>
                    <a:pt x="373550" y="2280762"/>
                    <a:pt x="373550" y="2288382"/>
                    <a:pt x="374026" y="2293144"/>
                  </a:cubicBezTo>
                  <a:cubicBezTo>
                    <a:pt x="374502" y="2297907"/>
                    <a:pt x="376407" y="2296002"/>
                    <a:pt x="377360" y="2296478"/>
                  </a:cubicBezTo>
                  <a:cubicBezTo>
                    <a:pt x="377836" y="2306003"/>
                    <a:pt x="375455" y="2306479"/>
                    <a:pt x="372597" y="2306956"/>
                  </a:cubicBezTo>
                  <a:cubicBezTo>
                    <a:pt x="371169" y="2294097"/>
                    <a:pt x="372597" y="2290763"/>
                    <a:pt x="372121" y="2280762"/>
                  </a:cubicBezTo>
                  <a:close/>
                  <a:moveTo>
                    <a:pt x="326877" y="2279333"/>
                  </a:moveTo>
                  <a:cubicBezTo>
                    <a:pt x="333068" y="2292192"/>
                    <a:pt x="334021" y="2322196"/>
                    <a:pt x="335449" y="2338864"/>
                  </a:cubicBezTo>
                  <a:cubicBezTo>
                    <a:pt x="334497" y="2336007"/>
                    <a:pt x="332592" y="2335055"/>
                    <a:pt x="331163" y="2336007"/>
                  </a:cubicBezTo>
                  <a:cubicBezTo>
                    <a:pt x="331163" y="2331244"/>
                    <a:pt x="333068" y="2330768"/>
                    <a:pt x="332116" y="2322196"/>
                  </a:cubicBezTo>
                  <a:cubicBezTo>
                    <a:pt x="331163" y="2311242"/>
                    <a:pt x="328306" y="2322196"/>
                    <a:pt x="327829" y="2323624"/>
                  </a:cubicBezTo>
                  <a:cubicBezTo>
                    <a:pt x="327829" y="2335055"/>
                    <a:pt x="333068" y="2336960"/>
                    <a:pt x="331163" y="2345056"/>
                  </a:cubicBezTo>
                  <a:cubicBezTo>
                    <a:pt x="333068" y="2358867"/>
                    <a:pt x="332116" y="2332673"/>
                    <a:pt x="334973" y="2347913"/>
                  </a:cubicBezTo>
                  <a:cubicBezTo>
                    <a:pt x="337831" y="2363153"/>
                    <a:pt x="330687" y="2346961"/>
                    <a:pt x="334021" y="2366963"/>
                  </a:cubicBezTo>
                  <a:cubicBezTo>
                    <a:pt x="335926" y="2382680"/>
                    <a:pt x="340212" y="2364582"/>
                    <a:pt x="342117" y="2382203"/>
                  </a:cubicBezTo>
                  <a:cubicBezTo>
                    <a:pt x="346403" y="2378869"/>
                    <a:pt x="342117" y="2356009"/>
                    <a:pt x="346880" y="2352676"/>
                  </a:cubicBezTo>
                  <a:cubicBezTo>
                    <a:pt x="346880" y="2368392"/>
                    <a:pt x="348784" y="2389347"/>
                    <a:pt x="345927" y="2399348"/>
                  </a:cubicBezTo>
                  <a:cubicBezTo>
                    <a:pt x="344022" y="2381727"/>
                    <a:pt x="340688" y="2387442"/>
                    <a:pt x="337831" y="2384108"/>
                  </a:cubicBezTo>
                  <a:cubicBezTo>
                    <a:pt x="339259" y="2393633"/>
                    <a:pt x="339736" y="2400301"/>
                    <a:pt x="335449" y="2394586"/>
                  </a:cubicBezTo>
                  <a:cubicBezTo>
                    <a:pt x="336402" y="2400777"/>
                    <a:pt x="337355" y="2406968"/>
                    <a:pt x="338783" y="2406968"/>
                  </a:cubicBezTo>
                  <a:cubicBezTo>
                    <a:pt x="339736" y="2410778"/>
                    <a:pt x="338783" y="2411254"/>
                    <a:pt x="338783" y="2411731"/>
                  </a:cubicBezTo>
                  <a:cubicBezTo>
                    <a:pt x="337831" y="2411731"/>
                    <a:pt x="338307" y="2414112"/>
                    <a:pt x="338783" y="2416493"/>
                  </a:cubicBezTo>
                  <a:cubicBezTo>
                    <a:pt x="334021" y="2407444"/>
                    <a:pt x="335926" y="2389347"/>
                    <a:pt x="331163" y="2377917"/>
                  </a:cubicBezTo>
                  <a:cubicBezTo>
                    <a:pt x="336878" y="2386489"/>
                    <a:pt x="329258" y="2371249"/>
                    <a:pt x="332592" y="2367916"/>
                  </a:cubicBezTo>
                  <a:lnTo>
                    <a:pt x="332116" y="2368392"/>
                  </a:lnTo>
                  <a:cubicBezTo>
                    <a:pt x="330211" y="2360296"/>
                    <a:pt x="328306" y="2358391"/>
                    <a:pt x="326401" y="2347437"/>
                  </a:cubicBezTo>
                  <a:cubicBezTo>
                    <a:pt x="326401" y="2355057"/>
                    <a:pt x="317828" y="2334578"/>
                    <a:pt x="319733" y="2326958"/>
                  </a:cubicBezTo>
                  <a:lnTo>
                    <a:pt x="327353" y="2346961"/>
                  </a:lnTo>
                  <a:cubicBezTo>
                    <a:pt x="328306" y="2344579"/>
                    <a:pt x="328306" y="2340769"/>
                    <a:pt x="327353" y="2333149"/>
                  </a:cubicBezTo>
                  <a:cubicBezTo>
                    <a:pt x="326877" y="2327911"/>
                    <a:pt x="324972" y="2330292"/>
                    <a:pt x="324019" y="2329816"/>
                  </a:cubicBezTo>
                  <a:cubicBezTo>
                    <a:pt x="324019" y="2324101"/>
                    <a:pt x="324972" y="2320291"/>
                    <a:pt x="326401" y="2319815"/>
                  </a:cubicBezTo>
                  <a:cubicBezTo>
                    <a:pt x="323067" y="2312671"/>
                    <a:pt x="321162" y="2290763"/>
                    <a:pt x="325448" y="2288858"/>
                  </a:cubicBezTo>
                  <a:cubicBezTo>
                    <a:pt x="324019" y="2308861"/>
                    <a:pt x="325924" y="2315052"/>
                    <a:pt x="329258" y="2300764"/>
                  </a:cubicBezTo>
                  <a:cubicBezTo>
                    <a:pt x="329258" y="2286953"/>
                    <a:pt x="324972" y="2290763"/>
                    <a:pt x="326877" y="2279333"/>
                  </a:cubicBezTo>
                  <a:close/>
                  <a:moveTo>
                    <a:pt x="254011" y="2274570"/>
                  </a:moveTo>
                  <a:cubicBezTo>
                    <a:pt x="258297" y="2288381"/>
                    <a:pt x="259726" y="2320766"/>
                    <a:pt x="263536" y="2336006"/>
                  </a:cubicBezTo>
                  <a:cubicBezTo>
                    <a:pt x="263536" y="2346960"/>
                    <a:pt x="259250" y="2324100"/>
                    <a:pt x="256869" y="2329339"/>
                  </a:cubicBezTo>
                  <a:cubicBezTo>
                    <a:pt x="259726" y="2315051"/>
                    <a:pt x="254964" y="2298383"/>
                    <a:pt x="254011" y="2274570"/>
                  </a:cubicBezTo>
                  <a:close/>
                  <a:moveTo>
                    <a:pt x="315448" y="2265522"/>
                  </a:moveTo>
                  <a:cubicBezTo>
                    <a:pt x="316400" y="2267665"/>
                    <a:pt x="315924" y="2272547"/>
                    <a:pt x="314793" y="2276952"/>
                  </a:cubicBezTo>
                  <a:lnTo>
                    <a:pt x="310599" y="2284795"/>
                  </a:lnTo>
                  <a:lnTo>
                    <a:pt x="309673" y="2276952"/>
                  </a:lnTo>
                  <a:cubicBezTo>
                    <a:pt x="309137" y="2274690"/>
                    <a:pt x="308542" y="2272428"/>
                    <a:pt x="308304" y="2268379"/>
                  </a:cubicBezTo>
                  <a:cubicBezTo>
                    <a:pt x="310209" y="2265522"/>
                    <a:pt x="310685" y="2274095"/>
                    <a:pt x="311161" y="2280762"/>
                  </a:cubicBezTo>
                  <a:cubicBezTo>
                    <a:pt x="313543" y="2277904"/>
                    <a:pt x="314019" y="2270284"/>
                    <a:pt x="315448" y="2265522"/>
                  </a:cubicBezTo>
                  <a:close/>
                  <a:moveTo>
                    <a:pt x="359739" y="2263141"/>
                  </a:moveTo>
                  <a:cubicBezTo>
                    <a:pt x="362597" y="2262665"/>
                    <a:pt x="365454" y="2271237"/>
                    <a:pt x="364025" y="2279333"/>
                  </a:cubicBezTo>
                  <a:cubicBezTo>
                    <a:pt x="361168" y="2281715"/>
                    <a:pt x="360692" y="2271237"/>
                    <a:pt x="359739" y="2263141"/>
                  </a:cubicBezTo>
                  <a:close/>
                  <a:moveTo>
                    <a:pt x="665967" y="2257425"/>
                  </a:moveTo>
                  <a:cubicBezTo>
                    <a:pt x="665967" y="2257425"/>
                    <a:pt x="669777" y="2286476"/>
                    <a:pt x="667872" y="2289810"/>
                  </a:cubicBezTo>
                  <a:cubicBezTo>
                    <a:pt x="667396" y="2273141"/>
                    <a:pt x="664539" y="2269808"/>
                    <a:pt x="665967" y="2257425"/>
                  </a:cubicBezTo>
                  <a:close/>
                  <a:moveTo>
                    <a:pt x="378789" y="2256949"/>
                  </a:moveTo>
                  <a:cubicBezTo>
                    <a:pt x="379741" y="2265045"/>
                    <a:pt x="373550" y="2268855"/>
                    <a:pt x="377836" y="2274570"/>
                  </a:cubicBezTo>
                  <a:cubicBezTo>
                    <a:pt x="378313" y="2285048"/>
                    <a:pt x="374503" y="2276951"/>
                    <a:pt x="373550" y="2275999"/>
                  </a:cubicBezTo>
                  <a:cubicBezTo>
                    <a:pt x="374503" y="2266950"/>
                    <a:pt x="375931" y="2260283"/>
                    <a:pt x="378789" y="2256949"/>
                  </a:cubicBezTo>
                  <a:close/>
                  <a:moveTo>
                    <a:pt x="368311" y="2246948"/>
                  </a:moveTo>
                  <a:lnTo>
                    <a:pt x="369740" y="2268379"/>
                  </a:lnTo>
                  <a:lnTo>
                    <a:pt x="365454" y="2269808"/>
                  </a:lnTo>
                  <a:cubicBezTo>
                    <a:pt x="364025" y="2255520"/>
                    <a:pt x="364025" y="2245519"/>
                    <a:pt x="368311" y="2246948"/>
                  </a:cubicBezTo>
                  <a:close/>
                  <a:moveTo>
                    <a:pt x="26274" y="2232363"/>
                  </a:moveTo>
                  <a:cubicBezTo>
                    <a:pt x="27256" y="2239149"/>
                    <a:pt x="28506" y="2265760"/>
                    <a:pt x="29221" y="2273618"/>
                  </a:cubicBezTo>
                  <a:cubicBezTo>
                    <a:pt x="28268" y="2287905"/>
                    <a:pt x="26364" y="2244090"/>
                    <a:pt x="25411" y="2233613"/>
                  </a:cubicBezTo>
                  <a:cubicBezTo>
                    <a:pt x="25649" y="2230041"/>
                    <a:pt x="25947" y="2230101"/>
                    <a:pt x="26274" y="2232363"/>
                  </a:cubicBezTo>
                  <a:close/>
                  <a:moveTo>
                    <a:pt x="325449" y="2230756"/>
                  </a:moveTo>
                  <a:cubicBezTo>
                    <a:pt x="325925" y="2245520"/>
                    <a:pt x="329259" y="2267903"/>
                    <a:pt x="324496" y="2266951"/>
                  </a:cubicBezTo>
                  <a:cubicBezTo>
                    <a:pt x="325449" y="2249806"/>
                    <a:pt x="319734" y="2235042"/>
                    <a:pt x="325449" y="2230756"/>
                  </a:cubicBezTo>
                  <a:close/>
                  <a:moveTo>
                    <a:pt x="370216" y="2211705"/>
                  </a:moveTo>
                  <a:cubicBezTo>
                    <a:pt x="370216" y="2223135"/>
                    <a:pt x="368311" y="2228850"/>
                    <a:pt x="367835" y="2238851"/>
                  </a:cubicBezTo>
                  <a:cubicBezTo>
                    <a:pt x="364501" y="2230755"/>
                    <a:pt x="367835" y="2212658"/>
                    <a:pt x="370216" y="2211705"/>
                  </a:cubicBezTo>
                  <a:close/>
                  <a:moveTo>
                    <a:pt x="550715" y="2197419"/>
                  </a:moveTo>
                  <a:cubicBezTo>
                    <a:pt x="558811" y="2195037"/>
                    <a:pt x="549762" y="2230756"/>
                    <a:pt x="556430" y="2215516"/>
                  </a:cubicBezTo>
                  <a:cubicBezTo>
                    <a:pt x="553096" y="2229327"/>
                    <a:pt x="555477" y="2238852"/>
                    <a:pt x="552620" y="2252187"/>
                  </a:cubicBezTo>
                  <a:cubicBezTo>
                    <a:pt x="550239" y="2227898"/>
                    <a:pt x="551668" y="2232661"/>
                    <a:pt x="550715" y="2197419"/>
                  </a:cubicBezTo>
                  <a:close/>
                  <a:moveTo>
                    <a:pt x="305923" y="2196942"/>
                  </a:moveTo>
                  <a:cubicBezTo>
                    <a:pt x="307352" y="2204562"/>
                    <a:pt x="303542" y="2212658"/>
                    <a:pt x="306875" y="2214563"/>
                  </a:cubicBezTo>
                  <a:cubicBezTo>
                    <a:pt x="304018" y="2225517"/>
                    <a:pt x="299255" y="2209801"/>
                    <a:pt x="295445" y="2218373"/>
                  </a:cubicBezTo>
                  <a:cubicBezTo>
                    <a:pt x="293540" y="2204562"/>
                    <a:pt x="298303" y="2211229"/>
                    <a:pt x="297350" y="2199799"/>
                  </a:cubicBezTo>
                  <a:cubicBezTo>
                    <a:pt x="300208" y="2216468"/>
                    <a:pt x="302589" y="2199799"/>
                    <a:pt x="305923" y="2196942"/>
                  </a:cubicBezTo>
                  <a:close/>
                  <a:moveTo>
                    <a:pt x="664539" y="2195513"/>
                  </a:moveTo>
                  <a:cubicBezTo>
                    <a:pt x="668825" y="2190751"/>
                    <a:pt x="667873" y="2212658"/>
                    <a:pt x="671206" y="2211706"/>
                  </a:cubicBezTo>
                  <a:lnTo>
                    <a:pt x="671206" y="2212182"/>
                  </a:lnTo>
                  <a:cubicBezTo>
                    <a:pt x="672159" y="2239328"/>
                    <a:pt x="672635" y="2264569"/>
                    <a:pt x="672159" y="2288382"/>
                  </a:cubicBezTo>
                  <a:cubicBezTo>
                    <a:pt x="667397" y="2261712"/>
                    <a:pt x="672635" y="2212658"/>
                    <a:pt x="664539" y="2195513"/>
                  </a:cubicBezTo>
                  <a:close/>
                  <a:moveTo>
                    <a:pt x="325925" y="2195037"/>
                  </a:moveTo>
                  <a:cubicBezTo>
                    <a:pt x="331640" y="2196466"/>
                    <a:pt x="330688" y="2213611"/>
                    <a:pt x="331640" y="2233137"/>
                  </a:cubicBezTo>
                  <a:cubicBezTo>
                    <a:pt x="330688" y="2233137"/>
                    <a:pt x="330211" y="2227898"/>
                    <a:pt x="330211" y="2224565"/>
                  </a:cubicBezTo>
                  <a:cubicBezTo>
                    <a:pt x="329259" y="2225517"/>
                    <a:pt x="329259" y="2229327"/>
                    <a:pt x="328306" y="2229803"/>
                  </a:cubicBezTo>
                  <a:cubicBezTo>
                    <a:pt x="328306" y="2229803"/>
                    <a:pt x="328306" y="2209325"/>
                    <a:pt x="325925" y="2195037"/>
                  </a:cubicBezTo>
                  <a:close/>
                  <a:moveTo>
                    <a:pt x="99230" y="2191227"/>
                  </a:moveTo>
                  <a:cubicBezTo>
                    <a:pt x="101611" y="2195037"/>
                    <a:pt x="102564" y="2209325"/>
                    <a:pt x="103516" y="2224565"/>
                  </a:cubicBezTo>
                  <a:cubicBezTo>
                    <a:pt x="100183" y="2225041"/>
                    <a:pt x="98278" y="2197894"/>
                    <a:pt x="99230" y="2191227"/>
                  </a:cubicBezTo>
                  <a:close/>
                  <a:moveTo>
                    <a:pt x="3028" y="2185035"/>
                  </a:moveTo>
                  <a:cubicBezTo>
                    <a:pt x="2075" y="2191703"/>
                    <a:pt x="3028" y="2203609"/>
                    <a:pt x="3980" y="2215992"/>
                  </a:cubicBezTo>
                  <a:cubicBezTo>
                    <a:pt x="170" y="2215992"/>
                    <a:pt x="-2211" y="2181701"/>
                    <a:pt x="3028" y="2185035"/>
                  </a:cubicBezTo>
                  <a:close/>
                  <a:moveTo>
                    <a:pt x="311637" y="2176939"/>
                  </a:moveTo>
                  <a:cubicBezTo>
                    <a:pt x="313542" y="2189321"/>
                    <a:pt x="307827" y="2195036"/>
                    <a:pt x="311161" y="2199799"/>
                  </a:cubicBezTo>
                  <a:cubicBezTo>
                    <a:pt x="311161" y="2206466"/>
                    <a:pt x="309732" y="2198370"/>
                    <a:pt x="307827" y="2200752"/>
                  </a:cubicBezTo>
                  <a:cubicBezTo>
                    <a:pt x="309256" y="2193608"/>
                    <a:pt x="307827" y="2177415"/>
                    <a:pt x="311637" y="2176939"/>
                  </a:cubicBezTo>
                  <a:close/>
                  <a:moveTo>
                    <a:pt x="313540" y="2175523"/>
                  </a:moveTo>
                  <a:lnTo>
                    <a:pt x="314018" y="2176463"/>
                  </a:lnTo>
                  <a:lnTo>
                    <a:pt x="313542" y="2175987"/>
                  </a:lnTo>
                  <a:close/>
                  <a:moveTo>
                    <a:pt x="645489" y="2167891"/>
                  </a:moveTo>
                  <a:cubicBezTo>
                    <a:pt x="644060" y="2175510"/>
                    <a:pt x="645965" y="2176940"/>
                    <a:pt x="646917" y="2185988"/>
                  </a:cubicBezTo>
                  <a:cubicBezTo>
                    <a:pt x="646917" y="2185988"/>
                    <a:pt x="645012" y="2182654"/>
                    <a:pt x="643584" y="2183131"/>
                  </a:cubicBezTo>
                  <a:cubicBezTo>
                    <a:pt x="642631" y="2173606"/>
                    <a:pt x="642631" y="2167414"/>
                    <a:pt x="645489" y="2167891"/>
                  </a:cubicBezTo>
                  <a:close/>
                  <a:moveTo>
                    <a:pt x="323068" y="2165033"/>
                  </a:moveTo>
                  <a:cubicBezTo>
                    <a:pt x="326401" y="2172653"/>
                    <a:pt x="323068" y="2180749"/>
                    <a:pt x="325925" y="2190751"/>
                  </a:cubicBezTo>
                  <a:cubicBezTo>
                    <a:pt x="322115" y="2195989"/>
                    <a:pt x="322591" y="2168367"/>
                    <a:pt x="323068" y="2165033"/>
                  </a:cubicBezTo>
                  <a:close/>
                  <a:moveTo>
                    <a:pt x="284015" y="2158841"/>
                  </a:moveTo>
                  <a:cubicBezTo>
                    <a:pt x="283062" y="2169319"/>
                    <a:pt x="284015" y="2184083"/>
                    <a:pt x="279252" y="2183130"/>
                  </a:cubicBezTo>
                  <a:cubicBezTo>
                    <a:pt x="280205" y="2172176"/>
                    <a:pt x="279252" y="2157413"/>
                    <a:pt x="284015" y="2158841"/>
                  </a:cubicBezTo>
                  <a:close/>
                  <a:moveTo>
                    <a:pt x="92727" y="2152695"/>
                  </a:moveTo>
                  <a:cubicBezTo>
                    <a:pt x="93843" y="2155061"/>
                    <a:pt x="93753" y="2165866"/>
                    <a:pt x="94468" y="2172653"/>
                  </a:cubicBezTo>
                  <a:cubicBezTo>
                    <a:pt x="93992" y="2176939"/>
                    <a:pt x="92563" y="2178844"/>
                    <a:pt x="90658" y="2178844"/>
                  </a:cubicBezTo>
                  <a:cubicBezTo>
                    <a:pt x="91134" y="2174081"/>
                    <a:pt x="92087" y="2170748"/>
                    <a:pt x="93039" y="2167890"/>
                  </a:cubicBezTo>
                  <a:cubicBezTo>
                    <a:pt x="92087" y="2164080"/>
                    <a:pt x="91610" y="2160270"/>
                    <a:pt x="91134" y="2153603"/>
                  </a:cubicBezTo>
                  <a:cubicBezTo>
                    <a:pt x="91848" y="2152055"/>
                    <a:pt x="92354" y="2151906"/>
                    <a:pt x="92727" y="2152695"/>
                  </a:cubicBezTo>
                  <a:close/>
                  <a:moveTo>
                    <a:pt x="4095918" y="2147412"/>
                  </a:moveTo>
                  <a:cubicBezTo>
                    <a:pt x="4097823" y="2150746"/>
                    <a:pt x="4094489" y="2174558"/>
                    <a:pt x="4093537" y="2183131"/>
                  </a:cubicBezTo>
                  <a:cubicBezTo>
                    <a:pt x="4091632" y="2179797"/>
                    <a:pt x="4094966" y="2155985"/>
                    <a:pt x="4095918" y="2147412"/>
                  </a:cubicBezTo>
                  <a:close/>
                  <a:moveTo>
                    <a:pt x="462132" y="2142173"/>
                  </a:moveTo>
                  <a:cubicBezTo>
                    <a:pt x="461656" y="2149317"/>
                    <a:pt x="463085" y="2152651"/>
                    <a:pt x="464513" y="2153603"/>
                  </a:cubicBezTo>
                  <a:lnTo>
                    <a:pt x="464990" y="2153603"/>
                  </a:lnTo>
                  <a:cubicBezTo>
                    <a:pt x="465466" y="2164080"/>
                    <a:pt x="462608" y="2148364"/>
                    <a:pt x="460703" y="2154556"/>
                  </a:cubicBezTo>
                  <a:cubicBezTo>
                    <a:pt x="464990" y="2179797"/>
                    <a:pt x="469276" y="2205991"/>
                    <a:pt x="471181" y="2229803"/>
                  </a:cubicBezTo>
                  <a:cubicBezTo>
                    <a:pt x="468799" y="2243138"/>
                    <a:pt x="467371" y="2202657"/>
                    <a:pt x="465466" y="2194560"/>
                  </a:cubicBezTo>
                  <a:cubicBezTo>
                    <a:pt x="462608" y="2193132"/>
                    <a:pt x="461656" y="2197418"/>
                    <a:pt x="463085" y="2207895"/>
                  </a:cubicBezTo>
                  <a:cubicBezTo>
                    <a:pt x="461179" y="2186464"/>
                    <a:pt x="454988" y="2148840"/>
                    <a:pt x="462132" y="2142173"/>
                  </a:cubicBezTo>
                  <a:close/>
                  <a:moveTo>
                    <a:pt x="378737" y="2131078"/>
                  </a:moveTo>
                  <a:cubicBezTo>
                    <a:pt x="379473" y="2134940"/>
                    <a:pt x="377598" y="2149317"/>
                    <a:pt x="379742" y="2147888"/>
                  </a:cubicBezTo>
                  <a:cubicBezTo>
                    <a:pt x="379265" y="2154556"/>
                    <a:pt x="379265" y="2161700"/>
                    <a:pt x="376408" y="2161700"/>
                  </a:cubicBezTo>
                  <a:cubicBezTo>
                    <a:pt x="376408" y="2176463"/>
                    <a:pt x="381170" y="2165986"/>
                    <a:pt x="381170" y="2182178"/>
                  </a:cubicBezTo>
                  <a:cubicBezTo>
                    <a:pt x="381170" y="2182178"/>
                    <a:pt x="376884" y="2182654"/>
                    <a:pt x="375455" y="2179321"/>
                  </a:cubicBezTo>
                  <a:cubicBezTo>
                    <a:pt x="376884" y="2160747"/>
                    <a:pt x="372598" y="2159795"/>
                    <a:pt x="371169" y="2141697"/>
                  </a:cubicBezTo>
                  <a:cubicBezTo>
                    <a:pt x="372598" y="2143602"/>
                    <a:pt x="373550" y="2147412"/>
                    <a:pt x="374503" y="2153603"/>
                  </a:cubicBezTo>
                  <a:cubicBezTo>
                    <a:pt x="376408" y="2147412"/>
                    <a:pt x="377360" y="2144078"/>
                    <a:pt x="376884" y="2131696"/>
                  </a:cubicBezTo>
                  <a:cubicBezTo>
                    <a:pt x="377955" y="2129672"/>
                    <a:pt x="378491" y="2129791"/>
                    <a:pt x="378737" y="2131078"/>
                  </a:cubicBezTo>
                  <a:close/>
                  <a:moveTo>
                    <a:pt x="554048" y="2129790"/>
                  </a:moveTo>
                  <a:cubicBezTo>
                    <a:pt x="555953" y="2131695"/>
                    <a:pt x="554048" y="2138363"/>
                    <a:pt x="552620" y="2137887"/>
                  </a:cubicBezTo>
                  <a:lnTo>
                    <a:pt x="553096" y="2138363"/>
                  </a:lnTo>
                  <a:cubicBezTo>
                    <a:pt x="556906" y="2140268"/>
                    <a:pt x="552143" y="2163128"/>
                    <a:pt x="555477" y="2168842"/>
                  </a:cubicBezTo>
                  <a:cubicBezTo>
                    <a:pt x="555477" y="2174081"/>
                    <a:pt x="553096" y="2172653"/>
                    <a:pt x="551667" y="2173605"/>
                  </a:cubicBezTo>
                  <a:cubicBezTo>
                    <a:pt x="551667" y="2177415"/>
                    <a:pt x="553096" y="2176463"/>
                    <a:pt x="554048" y="2176939"/>
                  </a:cubicBezTo>
                  <a:cubicBezTo>
                    <a:pt x="555001" y="2185512"/>
                    <a:pt x="551191" y="2182178"/>
                    <a:pt x="551667" y="2189321"/>
                  </a:cubicBezTo>
                  <a:cubicBezTo>
                    <a:pt x="547857" y="2189321"/>
                    <a:pt x="552143" y="2171700"/>
                    <a:pt x="549286" y="2174081"/>
                  </a:cubicBezTo>
                  <a:cubicBezTo>
                    <a:pt x="552620" y="2168842"/>
                    <a:pt x="549286" y="2164080"/>
                    <a:pt x="552620" y="2161223"/>
                  </a:cubicBezTo>
                  <a:cubicBezTo>
                    <a:pt x="552620" y="2149316"/>
                    <a:pt x="550238" y="2147411"/>
                    <a:pt x="550715" y="2138363"/>
                  </a:cubicBezTo>
                  <a:cubicBezTo>
                    <a:pt x="552620" y="2138363"/>
                    <a:pt x="553572" y="2135029"/>
                    <a:pt x="554048" y="2129790"/>
                  </a:cubicBezTo>
                  <a:close/>
                  <a:moveTo>
                    <a:pt x="351166" y="2125981"/>
                  </a:moveTo>
                  <a:cubicBezTo>
                    <a:pt x="354023" y="2135030"/>
                    <a:pt x="348785" y="2149317"/>
                    <a:pt x="352595" y="2160271"/>
                  </a:cubicBezTo>
                  <a:cubicBezTo>
                    <a:pt x="352595" y="2160271"/>
                    <a:pt x="349737" y="2155032"/>
                    <a:pt x="349261" y="2146460"/>
                  </a:cubicBezTo>
                  <a:cubicBezTo>
                    <a:pt x="349261" y="2137887"/>
                    <a:pt x="350690" y="2128362"/>
                    <a:pt x="351166" y="2125981"/>
                  </a:cubicBezTo>
                  <a:close/>
                  <a:moveTo>
                    <a:pt x="654537" y="2121694"/>
                  </a:moveTo>
                  <a:cubicBezTo>
                    <a:pt x="656442" y="2124551"/>
                    <a:pt x="656442" y="2132648"/>
                    <a:pt x="655966" y="2142649"/>
                  </a:cubicBezTo>
                  <a:lnTo>
                    <a:pt x="655966" y="2143125"/>
                  </a:lnTo>
                  <a:cubicBezTo>
                    <a:pt x="655966" y="2143125"/>
                    <a:pt x="654537" y="2139791"/>
                    <a:pt x="652632" y="2140268"/>
                  </a:cubicBezTo>
                  <a:cubicBezTo>
                    <a:pt x="653585" y="2135982"/>
                    <a:pt x="654537" y="2130267"/>
                    <a:pt x="654537" y="2121694"/>
                  </a:cubicBezTo>
                  <a:close/>
                  <a:moveTo>
                    <a:pt x="312590" y="2118837"/>
                  </a:moveTo>
                  <a:cubicBezTo>
                    <a:pt x="314495" y="2125266"/>
                    <a:pt x="314019" y="2132767"/>
                    <a:pt x="313423" y="2142054"/>
                  </a:cubicBezTo>
                  <a:lnTo>
                    <a:pt x="313540" y="2175523"/>
                  </a:lnTo>
                  <a:lnTo>
                    <a:pt x="312091" y="2172668"/>
                  </a:lnTo>
                  <a:cubicBezTo>
                    <a:pt x="310595" y="2166551"/>
                    <a:pt x="309970" y="2155746"/>
                    <a:pt x="306398" y="2160747"/>
                  </a:cubicBezTo>
                  <a:cubicBezTo>
                    <a:pt x="305446" y="2151222"/>
                    <a:pt x="310208" y="2157413"/>
                    <a:pt x="311161" y="2154556"/>
                  </a:cubicBezTo>
                  <a:cubicBezTo>
                    <a:pt x="309256" y="2138363"/>
                    <a:pt x="312590" y="2133124"/>
                    <a:pt x="312590" y="2118837"/>
                  </a:cubicBezTo>
                  <a:close/>
                  <a:moveTo>
                    <a:pt x="327440" y="2116120"/>
                  </a:moveTo>
                  <a:lnTo>
                    <a:pt x="329973" y="2120265"/>
                  </a:lnTo>
                  <a:cubicBezTo>
                    <a:pt x="331282" y="2120027"/>
                    <a:pt x="332592" y="2119551"/>
                    <a:pt x="332592" y="2123123"/>
                  </a:cubicBezTo>
                  <a:cubicBezTo>
                    <a:pt x="330211" y="2134553"/>
                    <a:pt x="333069" y="2154555"/>
                    <a:pt x="329735" y="2163128"/>
                  </a:cubicBezTo>
                  <a:cubicBezTo>
                    <a:pt x="330449" y="2152175"/>
                    <a:pt x="329140" y="2142411"/>
                    <a:pt x="327949" y="2132172"/>
                  </a:cubicBezTo>
                  <a:close/>
                  <a:moveTo>
                    <a:pt x="327354" y="2113404"/>
                  </a:moveTo>
                  <a:lnTo>
                    <a:pt x="327440" y="2116120"/>
                  </a:lnTo>
                  <a:lnTo>
                    <a:pt x="327354" y="2115979"/>
                  </a:lnTo>
                  <a:close/>
                  <a:moveTo>
                    <a:pt x="372597" y="2112169"/>
                  </a:moveTo>
                  <a:cubicBezTo>
                    <a:pt x="374026" y="2117884"/>
                    <a:pt x="381170" y="2102168"/>
                    <a:pt x="379741" y="2127409"/>
                  </a:cubicBezTo>
                  <a:lnTo>
                    <a:pt x="379265" y="2126933"/>
                  </a:lnTo>
                  <a:cubicBezTo>
                    <a:pt x="379265" y="2126933"/>
                    <a:pt x="379265" y="2113121"/>
                    <a:pt x="376407" y="2115026"/>
                  </a:cubicBezTo>
                  <a:cubicBezTo>
                    <a:pt x="373550" y="2119789"/>
                    <a:pt x="377836" y="2133124"/>
                    <a:pt x="372597" y="2133124"/>
                  </a:cubicBezTo>
                  <a:cubicBezTo>
                    <a:pt x="374026" y="2120742"/>
                    <a:pt x="371645" y="2122647"/>
                    <a:pt x="372597" y="2112169"/>
                  </a:cubicBezTo>
                  <a:close/>
                  <a:moveTo>
                    <a:pt x="89229" y="2095977"/>
                  </a:moveTo>
                  <a:cubicBezTo>
                    <a:pt x="91610" y="2096453"/>
                    <a:pt x="89229" y="2117884"/>
                    <a:pt x="92087" y="2114551"/>
                  </a:cubicBezTo>
                  <a:cubicBezTo>
                    <a:pt x="90182" y="2121695"/>
                    <a:pt x="88277" y="2129315"/>
                    <a:pt x="85895" y="2135982"/>
                  </a:cubicBezTo>
                  <a:cubicBezTo>
                    <a:pt x="85895" y="2141697"/>
                    <a:pt x="87800" y="2139316"/>
                    <a:pt x="89229" y="2139792"/>
                  </a:cubicBezTo>
                  <a:cubicBezTo>
                    <a:pt x="87324" y="2147412"/>
                    <a:pt x="84943" y="2152175"/>
                    <a:pt x="83514" y="2146460"/>
                  </a:cubicBezTo>
                  <a:cubicBezTo>
                    <a:pt x="85419" y="2130267"/>
                    <a:pt x="88277" y="2118361"/>
                    <a:pt x="89229" y="2095977"/>
                  </a:cubicBezTo>
                  <a:close/>
                  <a:moveTo>
                    <a:pt x="462609" y="2085975"/>
                  </a:moveTo>
                  <a:cubicBezTo>
                    <a:pt x="463561" y="2089309"/>
                    <a:pt x="465466" y="2106454"/>
                    <a:pt x="467847" y="2092642"/>
                  </a:cubicBezTo>
                  <a:cubicBezTo>
                    <a:pt x="471181" y="2103596"/>
                    <a:pt x="464037" y="2103596"/>
                    <a:pt x="464037" y="2105501"/>
                  </a:cubicBezTo>
                  <a:cubicBezTo>
                    <a:pt x="462609" y="2102644"/>
                    <a:pt x="462132" y="2095976"/>
                    <a:pt x="462609" y="2085975"/>
                  </a:cubicBezTo>
                  <a:close/>
                  <a:moveTo>
                    <a:pt x="4269273" y="2083594"/>
                  </a:moveTo>
                  <a:cubicBezTo>
                    <a:pt x="4272607" y="2093595"/>
                    <a:pt x="4274512" y="2086451"/>
                    <a:pt x="4277369" y="2090737"/>
                  </a:cubicBezTo>
                  <a:cubicBezTo>
                    <a:pt x="4276893" y="2115503"/>
                    <a:pt x="4274988" y="2136457"/>
                    <a:pt x="4270225" y="2147411"/>
                  </a:cubicBezTo>
                  <a:cubicBezTo>
                    <a:pt x="4266415" y="2129790"/>
                    <a:pt x="4272130" y="2110264"/>
                    <a:pt x="4269273" y="2083594"/>
                  </a:cubicBezTo>
                  <a:close/>
                  <a:moveTo>
                    <a:pt x="100182" y="2063592"/>
                  </a:moveTo>
                  <a:cubicBezTo>
                    <a:pt x="101611" y="2067402"/>
                    <a:pt x="102087" y="2075022"/>
                    <a:pt x="101611" y="2087405"/>
                  </a:cubicBezTo>
                  <a:cubicBezTo>
                    <a:pt x="98277" y="2089310"/>
                    <a:pt x="98277" y="2071212"/>
                    <a:pt x="100182" y="2063592"/>
                  </a:cubicBezTo>
                  <a:close/>
                  <a:moveTo>
                    <a:pt x="321638" y="2034064"/>
                  </a:moveTo>
                  <a:cubicBezTo>
                    <a:pt x="315447" y="2031683"/>
                    <a:pt x="315924" y="2071212"/>
                    <a:pt x="320686" y="2069307"/>
                  </a:cubicBezTo>
                  <a:cubicBezTo>
                    <a:pt x="320210" y="2046446"/>
                    <a:pt x="319257" y="2055972"/>
                    <a:pt x="321638" y="2034064"/>
                  </a:cubicBezTo>
                  <a:close/>
                  <a:moveTo>
                    <a:pt x="351643" y="2031683"/>
                  </a:moveTo>
                  <a:cubicBezTo>
                    <a:pt x="351643" y="2042161"/>
                    <a:pt x="349262" y="2041684"/>
                    <a:pt x="349738" y="2053591"/>
                  </a:cubicBezTo>
                  <a:cubicBezTo>
                    <a:pt x="345452" y="2057401"/>
                    <a:pt x="348785" y="2028349"/>
                    <a:pt x="351643" y="2031683"/>
                  </a:cubicBezTo>
                  <a:close/>
                  <a:moveTo>
                    <a:pt x="341139" y="2028770"/>
                  </a:moveTo>
                  <a:lnTo>
                    <a:pt x="340689" y="2029778"/>
                  </a:lnTo>
                  <a:lnTo>
                    <a:pt x="340689" y="2029301"/>
                  </a:lnTo>
                  <a:close/>
                  <a:moveTo>
                    <a:pt x="557807" y="2010103"/>
                  </a:moveTo>
                  <a:cubicBezTo>
                    <a:pt x="558633" y="2011889"/>
                    <a:pt x="561669" y="2020371"/>
                    <a:pt x="563098" y="2017871"/>
                  </a:cubicBezTo>
                  <a:cubicBezTo>
                    <a:pt x="561193" y="2028349"/>
                    <a:pt x="559764" y="2020253"/>
                    <a:pt x="558335" y="2037874"/>
                  </a:cubicBezTo>
                  <a:cubicBezTo>
                    <a:pt x="562145" y="2040255"/>
                    <a:pt x="560716" y="2038826"/>
                    <a:pt x="559764" y="2060734"/>
                  </a:cubicBezTo>
                  <a:cubicBezTo>
                    <a:pt x="557859" y="2055495"/>
                    <a:pt x="557383" y="2057877"/>
                    <a:pt x="557383" y="2068830"/>
                  </a:cubicBezTo>
                  <a:cubicBezTo>
                    <a:pt x="552620" y="2070259"/>
                    <a:pt x="561193" y="2035493"/>
                    <a:pt x="554049" y="2038826"/>
                  </a:cubicBezTo>
                  <a:cubicBezTo>
                    <a:pt x="556430" y="2032635"/>
                    <a:pt x="560240" y="2021681"/>
                    <a:pt x="557859" y="2011204"/>
                  </a:cubicBezTo>
                  <a:cubicBezTo>
                    <a:pt x="557502" y="2009656"/>
                    <a:pt x="557531" y="2009507"/>
                    <a:pt x="557807" y="2010103"/>
                  </a:cubicBezTo>
                  <a:close/>
                  <a:moveTo>
                    <a:pt x="4272607" y="2008347"/>
                  </a:moveTo>
                  <a:cubicBezTo>
                    <a:pt x="4274035" y="2020729"/>
                    <a:pt x="4274988" y="2038351"/>
                    <a:pt x="4277369" y="2046447"/>
                  </a:cubicBezTo>
                  <a:cubicBezTo>
                    <a:pt x="4274035" y="2053591"/>
                    <a:pt x="4273559" y="2069307"/>
                    <a:pt x="4268320" y="2069783"/>
                  </a:cubicBezTo>
                  <a:cubicBezTo>
                    <a:pt x="4266415" y="2055496"/>
                    <a:pt x="4269273" y="2055019"/>
                    <a:pt x="4267368" y="2040256"/>
                  </a:cubicBezTo>
                  <a:cubicBezTo>
                    <a:pt x="4269273" y="2049305"/>
                    <a:pt x="4270702" y="2059306"/>
                    <a:pt x="4274512" y="2052162"/>
                  </a:cubicBezTo>
                  <a:cubicBezTo>
                    <a:pt x="4274512" y="2033588"/>
                    <a:pt x="4271178" y="2037398"/>
                    <a:pt x="4269749" y="2029302"/>
                  </a:cubicBezTo>
                  <a:cubicBezTo>
                    <a:pt x="4269749" y="2018348"/>
                    <a:pt x="4270225" y="2011204"/>
                    <a:pt x="4272607" y="2008347"/>
                  </a:cubicBezTo>
                  <a:close/>
                  <a:moveTo>
                    <a:pt x="348309" y="1997869"/>
                  </a:moveTo>
                  <a:cubicBezTo>
                    <a:pt x="351643" y="1998345"/>
                    <a:pt x="350690" y="2014061"/>
                    <a:pt x="354024" y="2013585"/>
                  </a:cubicBezTo>
                  <a:lnTo>
                    <a:pt x="341139" y="2028770"/>
                  </a:lnTo>
                  <a:lnTo>
                    <a:pt x="346463" y="2016859"/>
                  </a:lnTo>
                  <a:cubicBezTo>
                    <a:pt x="348428" y="2013466"/>
                    <a:pt x="349737" y="2009061"/>
                    <a:pt x="348309" y="1997869"/>
                  </a:cubicBezTo>
                  <a:close/>
                  <a:moveTo>
                    <a:pt x="315924" y="1995964"/>
                  </a:moveTo>
                  <a:cubicBezTo>
                    <a:pt x="318305" y="1996440"/>
                    <a:pt x="317829" y="2006918"/>
                    <a:pt x="316400" y="2013585"/>
                  </a:cubicBezTo>
                  <a:cubicBezTo>
                    <a:pt x="316400" y="2013585"/>
                    <a:pt x="315447" y="2001679"/>
                    <a:pt x="312590" y="2005489"/>
                  </a:cubicBezTo>
                  <a:cubicBezTo>
                    <a:pt x="312590" y="1999298"/>
                    <a:pt x="315924" y="2003108"/>
                    <a:pt x="315924" y="1995964"/>
                  </a:cubicBezTo>
                  <a:close/>
                  <a:moveTo>
                    <a:pt x="117328" y="1995964"/>
                  </a:moveTo>
                  <a:cubicBezTo>
                    <a:pt x="116852" y="2018824"/>
                    <a:pt x="118757" y="2040255"/>
                    <a:pt x="116375" y="2058829"/>
                  </a:cubicBezTo>
                  <a:cubicBezTo>
                    <a:pt x="116375" y="2058829"/>
                    <a:pt x="115899" y="2050256"/>
                    <a:pt x="115899" y="2044541"/>
                  </a:cubicBezTo>
                  <a:cubicBezTo>
                    <a:pt x="114947" y="2044065"/>
                    <a:pt x="114947" y="2046923"/>
                    <a:pt x="114471" y="2049780"/>
                  </a:cubicBezTo>
                  <a:cubicBezTo>
                    <a:pt x="113042" y="2041684"/>
                    <a:pt x="120185" y="2003584"/>
                    <a:pt x="113518" y="2011204"/>
                  </a:cubicBezTo>
                  <a:lnTo>
                    <a:pt x="113518" y="2001679"/>
                  </a:lnTo>
                  <a:cubicBezTo>
                    <a:pt x="114947" y="1998821"/>
                    <a:pt x="115899" y="1995964"/>
                    <a:pt x="117328" y="1995964"/>
                  </a:cubicBezTo>
                  <a:close/>
                  <a:moveTo>
                    <a:pt x="333545" y="1988345"/>
                  </a:moveTo>
                  <a:cubicBezTo>
                    <a:pt x="336879" y="1985487"/>
                    <a:pt x="338308" y="1991202"/>
                    <a:pt x="337355" y="2005013"/>
                  </a:cubicBezTo>
                  <a:cubicBezTo>
                    <a:pt x="334498" y="2005013"/>
                    <a:pt x="333545" y="1999775"/>
                    <a:pt x="333545" y="1988345"/>
                  </a:cubicBezTo>
                  <a:close/>
                  <a:moveTo>
                    <a:pt x="358491" y="1979643"/>
                  </a:moveTo>
                  <a:lnTo>
                    <a:pt x="359263" y="1983105"/>
                  </a:lnTo>
                  <a:cubicBezTo>
                    <a:pt x="358310" y="1984058"/>
                    <a:pt x="356882" y="1983581"/>
                    <a:pt x="356882" y="1987868"/>
                  </a:cubicBezTo>
                  <a:lnTo>
                    <a:pt x="356405" y="1987868"/>
                  </a:lnTo>
                  <a:close/>
                  <a:moveTo>
                    <a:pt x="321162" y="1974533"/>
                  </a:moveTo>
                  <a:cubicBezTo>
                    <a:pt x="323544" y="1985487"/>
                    <a:pt x="320210" y="2016919"/>
                    <a:pt x="326401" y="2012633"/>
                  </a:cubicBezTo>
                  <a:cubicBezTo>
                    <a:pt x="321162" y="2026444"/>
                    <a:pt x="324020" y="2040255"/>
                    <a:pt x="324020" y="2056448"/>
                  </a:cubicBezTo>
                  <a:cubicBezTo>
                    <a:pt x="328306" y="2042160"/>
                    <a:pt x="325925" y="2019777"/>
                    <a:pt x="326877" y="1999298"/>
                  </a:cubicBezTo>
                  <a:cubicBezTo>
                    <a:pt x="329735" y="2018348"/>
                    <a:pt x="334497" y="2030731"/>
                    <a:pt x="334497" y="2058353"/>
                  </a:cubicBezTo>
                  <a:cubicBezTo>
                    <a:pt x="338307" y="2047399"/>
                    <a:pt x="340212" y="2058353"/>
                    <a:pt x="339260" y="2039779"/>
                  </a:cubicBezTo>
                  <a:cubicBezTo>
                    <a:pt x="342594" y="2042160"/>
                    <a:pt x="342594" y="2031683"/>
                    <a:pt x="345927" y="2034064"/>
                  </a:cubicBezTo>
                  <a:cubicBezTo>
                    <a:pt x="345927" y="2047876"/>
                    <a:pt x="342117" y="2060734"/>
                    <a:pt x="347356" y="2059782"/>
                  </a:cubicBezTo>
                  <a:cubicBezTo>
                    <a:pt x="342594" y="2097882"/>
                    <a:pt x="346880" y="2121694"/>
                    <a:pt x="341641" y="2138363"/>
                  </a:cubicBezTo>
                  <a:cubicBezTo>
                    <a:pt x="342117" y="2143126"/>
                    <a:pt x="343546" y="2141696"/>
                    <a:pt x="344975" y="2141696"/>
                  </a:cubicBezTo>
                  <a:cubicBezTo>
                    <a:pt x="342117" y="2156460"/>
                    <a:pt x="340212" y="2165985"/>
                    <a:pt x="342117" y="2190751"/>
                  </a:cubicBezTo>
                  <a:cubicBezTo>
                    <a:pt x="344975" y="2189321"/>
                    <a:pt x="343070" y="2174082"/>
                    <a:pt x="344022" y="2167890"/>
                  </a:cubicBezTo>
                  <a:cubicBezTo>
                    <a:pt x="350690" y="2173606"/>
                    <a:pt x="340689" y="2211705"/>
                    <a:pt x="347832" y="2206467"/>
                  </a:cubicBezTo>
                  <a:cubicBezTo>
                    <a:pt x="347356" y="2212658"/>
                    <a:pt x="345927" y="2215039"/>
                    <a:pt x="344022" y="2216468"/>
                  </a:cubicBezTo>
                  <a:cubicBezTo>
                    <a:pt x="344498" y="2234565"/>
                    <a:pt x="350214" y="2222659"/>
                    <a:pt x="350214" y="2240757"/>
                  </a:cubicBezTo>
                  <a:cubicBezTo>
                    <a:pt x="348309" y="2239328"/>
                    <a:pt x="347356" y="2228374"/>
                    <a:pt x="345927" y="2237899"/>
                  </a:cubicBezTo>
                  <a:cubicBezTo>
                    <a:pt x="345451" y="2244567"/>
                    <a:pt x="346404" y="2265045"/>
                    <a:pt x="348785" y="2281238"/>
                  </a:cubicBezTo>
                  <a:cubicBezTo>
                    <a:pt x="346404" y="2286953"/>
                    <a:pt x="344498" y="2296478"/>
                    <a:pt x="344498" y="2309337"/>
                  </a:cubicBezTo>
                  <a:cubicBezTo>
                    <a:pt x="347832" y="2311242"/>
                    <a:pt x="345927" y="2299336"/>
                    <a:pt x="346880" y="2295049"/>
                  </a:cubicBezTo>
                  <a:cubicBezTo>
                    <a:pt x="351642" y="2303145"/>
                    <a:pt x="348785" y="2322672"/>
                    <a:pt x="353071" y="2336959"/>
                  </a:cubicBezTo>
                  <a:cubicBezTo>
                    <a:pt x="349737" y="2337435"/>
                    <a:pt x="349261" y="2349342"/>
                    <a:pt x="344975" y="2340293"/>
                  </a:cubicBezTo>
                  <a:cubicBezTo>
                    <a:pt x="344022" y="2323624"/>
                    <a:pt x="349737" y="2343150"/>
                    <a:pt x="347832" y="2321243"/>
                  </a:cubicBezTo>
                  <a:cubicBezTo>
                    <a:pt x="344022" y="2315528"/>
                    <a:pt x="339260" y="2313147"/>
                    <a:pt x="335926" y="2303622"/>
                  </a:cubicBezTo>
                  <a:cubicBezTo>
                    <a:pt x="336402" y="2297430"/>
                    <a:pt x="337831" y="2294573"/>
                    <a:pt x="339736" y="2293144"/>
                  </a:cubicBezTo>
                  <a:cubicBezTo>
                    <a:pt x="340212" y="2299336"/>
                    <a:pt x="340212" y="2306003"/>
                    <a:pt x="341641" y="2306003"/>
                  </a:cubicBezTo>
                  <a:cubicBezTo>
                    <a:pt x="344975" y="2257425"/>
                    <a:pt x="336878" y="2188846"/>
                    <a:pt x="340689" y="2142173"/>
                  </a:cubicBezTo>
                  <a:cubicBezTo>
                    <a:pt x="340689" y="2137410"/>
                    <a:pt x="338784" y="2138839"/>
                    <a:pt x="337355" y="2138839"/>
                  </a:cubicBezTo>
                  <a:cubicBezTo>
                    <a:pt x="339260" y="2128838"/>
                    <a:pt x="341165" y="2119313"/>
                    <a:pt x="341641" y="2103120"/>
                  </a:cubicBezTo>
                  <a:cubicBezTo>
                    <a:pt x="341165" y="2087880"/>
                    <a:pt x="336402" y="2108835"/>
                    <a:pt x="337831" y="2082642"/>
                  </a:cubicBezTo>
                  <a:cubicBezTo>
                    <a:pt x="338784" y="2085499"/>
                    <a:pt x="340689" y="2087404"/>
                    <a:pt x="343070" y="2085499"/>
                  </a:cubicBezTo>
                  <a:cubicBezTo>
                    <a:pt x="342117" y="2075974"/>
                    <a:pt x="339260" y="2072640"/>
                    <a:pt x="337355" y="2065497"/>
                  </a:cubicBezTo>
                  <a:cubicBezTo>
                    <a:pt x="334021" y="2064544"/>
                    <a:pt x="334021" y="2077403"/>
                    <a:pt x="332592" y="2084070"/>
                  </a:cubicBezTo>
                  <a:cubicBezTo>
                    <a:pt x="332592" y="2097882"/>
                    <a:pt x="337831" y="2101215"/>
                    <a:pt x="334974" y="2113598"/>
                  </a:cubicBezTo>
                  <a:cubicBezTo>
                    <a:pt x="333545" y="2105502"/>
                    <a:pt x="332592" y="2097405"/>
                    <a:pt x="327354" y="2102644"/>
                  </a:cubicBezTo>
                  <a:lnTo>
                    <a:pt x="327354" y="2113404"/>
                  </a:lnTo>
                  <a:lnTo>
                    <a:pt x="326877" y="2098358"/>
                  </a:lnTo>
                  <a:cubicBezTo>
                    <a:pt x="325925" y="2092643"/>
                    <a:pt x="324496" y="2090738"/>
                    <a:pt x="322591" y="2090738"/>
                  </a:cubicBezTo>
                  <a:cubicBezTo>
                    <a:pt x="321638" y="2104549"/>
                    <a:pt x="324972" y="2104549"/>
                    <a:pt x="323544" y="2120742"/>
                  </a:cubicBezTo>
                  <a:lnTo>
                    <a:pt x="323544" y="2123123"/>
                  </a:lnTo>
                  <a:cubicBezTo>
                    <a:pt x="322115" y="2121694"/>
                    <a:pt x="322115" y="2115503"/>
                    <a:pt x="320686" y="2115027"/>
                  </a:cubicBezTo>
                  <a:cubicBezTo>
                    <a:pt x="319734" y="2125504"/>
                    <a:pt x="322115" y="2124075"/>
                    <a:pt x="320686" y="2136458"/>
                  </a:cubicBezTo>
                  <a:cubicBezTo>
                    <a:pt x="319734" y="2133124"/>
                    <a:pt x="318305" y="2132172"/>
                    <a:pt x="316400" y="2133124"/>
                  </a:cubicBezTo>
                  <a:cubicBezTo>
                    <a:pt x="317352" y="2123599"/>
                    <a:pt x="318781" y="2118360"/>
                    <a:pt x="320210" y="2110264"/>
                  </a:cubicBezTo>
                  <a:cubicBezTo>
                    <a:pt x="320686" y="2099787"/>
                    <a:pt x="317352" y="2105978"/>
                    <a:pt x="317352" y="2097882"/>
                  </a:cubicBezTo>
                  <a:cubicBezTo>
                    <a:pt x="314495" y="2113598"/>
                    <a:pt x="311161" y="2124551"/>
                    <a:pt x="305446" y="2127409"/>
                  </a:cubicBezTo>
                  <a:cubicBezTo>
                    <a:pt x="310209" y="2116932"/>
                    <a:pt x="310685" y="2108359"/>
                    <a:pt x="307351" y="2095977"/>
                  </a:cubicBezTo>
                  <a:cubicBezTo>
                    <a:pt x="316400" y="2086452"/>
                    <a:pt x="314495" y="2045018"/>
                    <a:pt x="316400" y="2024063"/>
                  </a:cubicBezTo>
                  <a:cubicBezTo>
                    <a:pt x="318305" y="2021682"/>
                    <a:pt x="318305" y="2026920"/>
                    <a:pt x="318305" y="2032159"/>
                  </a:cubicBezTo>
                  <a:cubicBezTo>
                    <a:pt x="325448" y="2015491"/>
                    <a:pt x="314971" y="1988820"/>
                    <a:pt x="321162" y="1974533"/>
                  </a:cubicBezTo>
                  <a:close/>
                  <a:moveTo>
                    <a:pt x="313535" y="1957641"/>
                  </a:moveTo>
                  <a:cubicBezTo>
                    <a:pt x="314137" y="1957328"/>
                    <a:pt x="315209" y="1965722"/>
                    <a:pt x="317352" y="1960721"/>
                  </a:cubicBezTo>
                  <a:cubicBezTo>
                    <a:pt x="314971" y="1969294"/>
                    <a:pt x="316400" y="1976914"/>
                    <a:pt x="316400" y="1987391"/>
                  </a:cubicBezTo>
                  <a:cubicBezTo>
                    <a:pt x="310685" y="1988344"/>
                    <a:pt x="316400" y="1970723"/>
                    <a:pt x="313066" y="1961674"/>
                  </a:cubicBezTo>
                  <a:cubicBezTo>
                    <a:pt x="313185" y="1958816"/>
                    <a:pt x="313334" y="1957745"/>
                    <a:pt x="313535" y="1957641"/>
                  </a:cubicBezTo>
                  <a:close/>
                  <a:moveTo>
                    <a:pt x="334022" y="1953102"/>
                  </a:moveTo>
                  <a:cubicBezTo>
                    <a:pt x="333069" y="1964532"/>
                    <a:pt x="333545" y="1977867"/>
                    <a:pt x="331640" y="1984058"/>
                  </a:cubicBezTo>
                  <a:cubicBezTo>
                    <a:pt x="328307" y="1986440"/>
                    <a:pt x="329735" y="1970247"/>
                    <a:pt x="329259" y="1962627"/>
                  </a:cubicBezTo>
                  <a:cubicBezTo>
                    <a:pt x="332593" y="1967390"/>
                    <a:pt x="330688" y="1948340"/>
                    <a:pt x="334022" y="1953102"/>
                  </a:cubicBezTo>
                  <a:close/>
                  <a:moveTo>
                    <a:pt x="106374" y="1950244"/>
                  </a:moveTo>
                  <a:cubicBezTo>
                    <a:pt x="107326" y="1965008"/>
                    <a:pt x="109707" y="1952149"/>
                    <a:pt x="111612" y="1958817"/>
                  </a:cubicBezTo>
                  <a:cubicBezTo>
                    <a:pt x="108279" y="1973104"/>
                    <a:pt x="112565" y="1983105"/>
                    <a:pt x="111136" y="2002631"/>
                  </a:cubicBezTo>
                  <a:cubicBezTo>
                    <a:pt x="106374" y="2010252"/>
                    <a:pt x="105897" y="2059782"/>
                    <a:pt x="107802" y="2061686"/>
                  </a:cubicBezTo>
                  <a:cubicBezTo>
                    <a:pt x="107802" y="2070259"/>
                    <a:pt x="105897" y="2072164"/>
                    <a:pt x="105897" y="2081689"/>
                  </a:cubicBezTo>
                  <a:lnTo>
                    <a:pt x="105897" y="2081213"/>
                  </a:lnTo>
                  <a:cubicBezTo>
                    <a:pt x="101611" y="2053114"/>
                    <a:pt x="107326" y="2002155"/>
                    <a:pt x="108755" y="1969294"/>
                  </a:cubicBezTo>
                  <a:cubicBezTo>
                    <a:pt x="104469" y="1985963"/>
                    <a:pt x="103992" y="1969770"/>
                    <a:pt x="106374" y="1950244"/>
                  </a:cubicBezTo>
                  <a:close/>
                  <a:moveTo>
                    <a:pt x="362121" y="1948339"/>
                  </a:moveTo>
                  <a:cubicBezTo>
                    <a:pt x="359977" y="1957626"/>
                    <a:pt x="360453" y="1965246"/>
                    <a:pt x="360513" y="1971675"/>
                  </a:cubicBezTo>
                  <a:lnTo>
                    <a:pt x="358491" y="1979643"/>
                  </a:lnTo>
                  <a:lnTo>
                    <a:pt x="358102" y="1977896"/>
                  </a:lnTo>
                  <a:cubicBezTo>
                    <a:pt x="356852" y="1977896"/>
                    <a:pt x="355334" y="1990487"/>
                    <a:pt x="353548" y="1988344"/>
                  </a:cubicBezTo>
                  <a:cubicBezTo>
                    <a:pt x="354977" y="1980248"/>
                    <a:pt x="359739" y="1967389"/>
                    <a:pt x="355453" y="1962150"/>
                  </a:cubicBezTo>
                  <a:cubicBezTo>
                    <a:pt x="356882" y="1956912"/>
                    <a:pt x="359739" y="1949291"/>
                    <a:pt x="362121" y="1948339"/>
                  </a:cubicBezTo>
                  <a:close/>
                  <a:moveTo>
                    <a:pt x="333069" y="1932147"/>
                  </a:moveTo>
                  <a:cubicBezTo>
                    <a:pt x="332116" y="1938338"/>
                    <a:pt x="331164" y="1944529"/>
                    <a:pt x="332592" y="1945005"/>
                  </a:cubicBezTo>
                  <a:cubicBezTo>
                    <a:pt x="327354" y="1963102"/>
                    <a:pt x="327354" y="1929765"/>
                    <a:pt x="333069" y="1932147"/>
                  </a:cubicBezTo>
                  <a:close/>
                  <a:moveTo>
                    <a:pt x="770266" y="1928813"/>
                  </a:moveTo>
                  <a:cubicBezTo>
                    <a:pt x="773123" y="1928813"/>
                    <a:pt x="774076" y="1934528"/>
                    <a:pt x="772647" y="1945005"/>
                  </a:cubicBezTo>
                  <a:cubicBezTo>
                    <a:pt x="771219" y="1947863"/>
                    <a:pt x="769314" y="1949768"/>
                    <a:pt x="766932" y="1948815"/>
                  </a:cubicBezTo>
                  <a:lnTo>
                    <a:pt x="766456" y="1948815"/>
                  </a:lnTo>
                  <a:cubicBezTo>
                    <a:pt x="766932" y="1938814"/>
                    <a:pt x="769790" y="1938814"/>
                    <a:pt x="770266" y="1928813"/>
                  </a:cubicBezTo>
                  <a:close/>
                  <a:moveTo>
                    <a:pt x="14458" y="1922145"/>
                  </a:moveTo>
                  <a:cubicBezTo>
                    <a:pt x="12553" y="1977867"/>
                    <a:pt x="4457" y="2033588"/>
                    <a:pt x="9219" y="2080260"/>
                  </a:cubicBezTo>
                  <a:cubicBezTo>
                    <a:pt x="7314" y="2074069"/>
                    <a:pt x="3980" y="2053590"/>
                    <a:pt x="2552" y="2082165"/>
                  </a:cubicBezTo>
                  <a:cubicBezTo>
                    <a:pt x="-306" y="2075974"/>
                    <a:pt x="8267" y="2027873"/>
                    <a:pt x="1123" y="2031683"/>
                  </a:cubicBezTo>
                  <a:cubicBezTo>
                    <a:pt x="2552" y="2022634"/>
                    <a:pt x="5409" y="2021205"/>
                    <a:pt x="7314" y="2015014"/>
                  </a:cubicBezTo>
                  <a:cubicBezTo>
                    <a:pt x="8267" y="1994059"/>
                    <a:pt x="8267" y="1979295"/>
                    <a:pt x="4457" y="1980248"/>
                  </a:cubicBezTo>
                  <a:cubicBezTo>
                    <a:pt x="5409" y="1975961"/>
                    <a:pt x="9696" y="1963103"/>
                    <a:pt x="4933" y="1965008"/>
                  </a:cubicBezTo>
                  <a:cubicBezTo>
                    <a:pt x="8743" y="1941671"/>
                    <a:pt x="9696" y="1935004"/>
                    <a:pt x="14458" y="1922145"/>
                  </a:cubicBezTo>
                  <a:close/>
                  <a:moveTo>
                    <a:pt x="325449" y="1912620"/>
                  </a:moveTo>
                  <a:cubicBezTo>
                    <a:pt x="327354" y="1916906"/>
                    <a:pt x="321163" y="1949291"/>
                    <a:pt x="320687" y="1947386"/>
                  </a:cubicBezTo>
                  <a:cubicBezTo>
                    <a:pt x="319258" y="1956911"/>
                    <a:pt x="324497" y="1948815"/>
                    <a:pt x="325449" y="1950720"/>
                  </a:cubicBezTo>
                  <a:cubicBezTo>
                    <a:pt x="324497" y="1956435"/>
                    <a:pt x="324973" y="1962626"/>
                    <a:pt x="324497" y="1968341"/>
                  </a:cubicBezTo>
                  <a:cubicBezTo>
                    <a:pt x="321163" y="1967865"/>
                    <a:pt x="320210" y="1955483"/>
                    <a:pt x="317829" y="1952149"/>
                  </a:cubicBezTo>
                  <a:cubicBezTo>
                    <a:pt x="322115" y="1946910"/>
                    <a:pt x="320687" y="1927384"/>
                    <a:pt x="325449" y="1912620"/>
                  </a:cubicBezTo>
                  <a:close/>
                  <a:moveTo>
                    <a:pt x="367358" y="1897381"/>
                  </a:moveTo>
                  <a:cubicBezTo>
                    <a:pt x="368311" y="1902620"/>
                    <a:pt x="367358" y="1911669"/>
                    <a:pt x="365930" y="1922622"/>
                  </a:cubicBezTo>
                  <a:cubicBezTo>
                    <a:pt x="362596" y="1923575"/>
                    <a:pt x="365930" y="1900715"/>
                    <a:pt x="367358" y="1897381"/>
                  </a:cubicBezTo>
                  <a:close/>
                  <a:moveTo>
                    <a:pt x="378312" y="1895952"/>
                  </a:moveTo>
                  <a:cubicBezTo>
                    <a:pt x="374026" y="1905001"/>
                    <a:pt x="375931" y="1913097"/>
                    <a:pt x="372121" y="1925956"/>
                  </a:cubicBezTo>
                  <a:cubicBezTo>
                    <a:pt x="369740" y="1928337"/>
                    <a:pt x="369740" y="1923575"/>
                    <a:pt x="368311" y="1922622"/>
                  </a:cubicBezTo>
                  <a:cubicBezTo>
                    <a:pt x="372121" y="1901191"/>
                    <a:pt x="373074" y="1909287"/>
                    <a:pt x="378312" y="1895952"/>
                  </a:cubicBezTo>
                  <a:close/>
                  <a:moveTo>
                    <a:pt x="389266" y="1877378"/>
                  </a:moveTo>
                  <a:cubicBezTo>
                    <a:pt x="392600" y="1881664"/>
                    <a:pt x="382599" y="1898809"/>
                    <a:pt x="385932" y="1902619"/>
                  </a:cubicBezTo>
                  <a:lnTo>
                    <a:pt x="385932" y="1903096"/>
                  </a:lnTo>
                  <a:cubicBezTo>
                    <a:pt x="384980" y="1909287"/>
                    <a:pt x="375455" y="1914525"/>
                    <a:pt x="378789" y="1899762"/>
                  </a:cubicBezTo>
                  <a:cubicBezTo>
                    <a:pt x="380694" y="1908810"/>
                    <a:pt x="386409" y="1896428"/>
                    <a:pt x="385456" y="1882140"/>
                  </a:cubicBezTo>
                  <a:cubicBezTo>
                    <a:pt x="386885" y="1882140"/>
                    <a:pt x="388314" y="1882140"/>
                    <a:pt x="389266" y="1877378"/>
                  </a:cubicBezTo>
                  <a:close/>
                  <a:moveTo>
                    <a:pt x="353071" y="1874044"/>
                  </a:moveTo>
                  <a:cubicBezTo>
                    <a:pt x="356881" y="1879759"/>
                    <a:pt x="350214" y="1896904"/>
                    <a:pt x="347832" y="1904524"/>
                  </a:cubicBezTo>
                  <a:cubicBezTo>
                    <a:pt x="347356" y="1896904"/>
                    <a:pt x="344975" y="1893570"/>
                    <a:pt x="346880" y="1879283"/>
                  </a:cubicBezTo>
                  <a:cubicBezTo>
                    <a:pt x="348785" y="1880711"/>
                    <a:pt x="350214" y="1899285"/>
                    <a:pt x="353071" y="1874044"/>
                  </a:cubicBezTo>
                  <a:close/>
                  <a:moveTo>
                    <a:pt x="338784" y="1864043"/>
                  </a:moveTo>
                  <a:cubicBezTo>
                    <a:pt x="339736" y="1866900"/>
                    <a:pt x="338784" y="1874044"/>
                    <a:pt x="341165" y="1872139"/>
                  </a:cubicBezTo>
                  <a:cubicBezTo>
                    <a:pt x="339736" y="1874044"/>
                    <a:pt x="334498" y="1890237"/>
                    <a:pt x="336879" y="1894047"/>
                  </a:cubicBezTo>
                  <a:lnTo>
                    <a:pt x="336403" y="1893570"/>
                  </a:lnTo>
                  <a:cubicBezTo>
                    <a:pt x="336403" y="1901190"/>
                    <a:pt x="332116" y="1885474"/>
                    <a:pt x="331640" y="1881664"/>
                  </a:cubicBezTo>
                  <a:cubicBezTo>
                    <a:pt x="333069" y="1875473"/>
                    <a:pt x="332593" y="1881664"/>
                    <a:pt x="334021" y="1881664"/>
                  </a:cubicBezTo>
                  <a:cubicBezTo>
                    <a:pt x="338308" y="1877378"/>
                    <a:pt x="335450" y="1871663"/>
                    <a:pt x="338784" y="1864043"/>
                  </a:cubicBezTo>
                  <a:close/>
                  <a:moveTo>
                    <a:pt x="381169" y="1853566"/>
                  </a:moveTo>
                  <a:cubicBezTo>
                    <a:pt x="384027" y="1851661"/>
                    <a:pt x="382598" y="1861186"/>
                    <a:pt x="385932" y="1857376"/>
                  </a:cubicBezTo>
                  <a:cubicBezTo>
                    <a:pt x="384979" y="1860710"/>
                    <a:pt x="384027" y="1864519"/>
                    <a:pt x="383074" y="1870235"/>
                  </a:cubicBezTo>
                  <a:cubicBezTo>
                    <a:pt x="383074" y="1864043"/>
                    <a:pt x="379264" y="1865948"/>
                    <a:pt x="381169" y="1853566"/>
                  </a:cubicBezTo>
                  <a:close/>
                  <a:moveTo>
                    <a:pt x="373550" y="1828800"/>
                  </a:moveTo>
                  <a:cubicBezTo>
                    <a:pt x="377836" y="1837373"/>
                    <a:pt x="368787" y="1850231"/>
                    <a:pt x="370216" y="1863090"/>
                  </a:cubicBezTo>
                  <a:cubicBezTo>
                    <a:pt x="367359" y="1859280"/>
                    <a:pt x="366882" y="1873091"/>
                    <a:pt x="365930" y="1880711"/>
                  </a:cubicBezTo>
                  <a:cubicBezTo>
                    <a:pt x="362596" y="1864995"/>
                    <a:pt x="362120" y="1900238"/>
                    <a:pt x="359739" y="1902619"/>
                  </a:cubicBezTo>
                  <a:cubicBezTo>
                    <a:pt x="359739" y="1908810"/>
                    <a:pt x="361167" y="1900714"/>
                    <a:pt x="363072" y="1902143"/>
                  </a:cubicBezTo>
                  <a:cubicBezTo>
                    <a:pt x="361167" y="1913572"/>
                    <a:pt x="358310" y="1916907"/>
                    <a:pt x="355452" y="1920240"/>
                  </a:cubicBezTo>
                  <a:cubicBezTo>
                    <a:pt x="355452" y="1923574"/>
                    <a:pt x="355929" y="1924050"/>
                    <a:pt x="355452" y="1928813"/>
                  </a:cubicBezTo>
                  <a:cubicBezTo>
                    <a:pt x="357834" y="1930241"/>
                    <a:pt x="358786" y="1920716"/>
                    <a:pt x="361644" y="1923574"/>
                  </a:cubicBezTo>
                  <a:cubicBezTo>
                    <a:pt x="361644" y="1934051"/>
                    <a:pt x="355452" y="1937861"/>
                    <a:pt x="358310" y="1940719"/>
                  </a:cubicBezTo>
                  <a:cubicBezTo>
                    <a:pt x="355929" y="1947387"/>
                    <a:pt x="353071" y="1947863"/>
                    <a:pt x="351166" y="1954530"/>
                  </a:cubicBezTo>
                  <a:cubicBezTo>
                    <a:pt x="351166" y="1966436"/>
                    <a:pt x="351642" y="1976914"/>
                    <a:pt x="352119" y="1988820"/>
                  </a:cubicBezTo>
                  <a:cubicBezTo>
                    <a:pt x="348309" y="1988820"/>
                    <a:pt x="348309" y="1972151"/>
                    <a:pt x="348785" y="1994059"/>
                  </a:cubicBezTo>
                  <a:cubicBezTo>
                    <a:pt x="345451" y="1996916"/>
                    <a:pt x="348785" y="1972628"/>
                    <a:pt x="344975" y="1977390"/>
                  </a:cubicBezTo>
                  <a:cubicBezTo>
                    <a:pt x="345928" y="1964055"/>
                    <a:pt x="347356" y="1981200"/>
                    <a:pt x="349261" y="1976438"/>
                  </a:cubicBezTo>
                  <a:lnTo>
                    <a:pt x="347832" y="1976438"/>
                  </a:lnTo>
                  <a:cubicBezTo>
                    <a:pt x="344499" y="1948339"/>
                    <a:pt x="353071" y="1926908"/>
                    <a:pt x="357834" y="1894523"/>
                  </a:cubicBezTo>
                  <a:cubicBezTo>
                    <a:pt x="358310" y="1887379"/>
                    <a:pt x="355452" y="1875949"/>
                    <a:pt x="359262" y="1868805"/>
                  </a:cubicBezTo>
                  <a:cubicBezTo>
                    <a:pt x="358786" y="1862614"/>
                    <a:pt x="354500" y="1879759"/>
                    <a:pt x="354500" y="1864995"/>
                  </a:cubicBezTo>
                  <a:cubicBezTo>
                    <a:pt x="363072" y="1853565"/>
                    <a:pt x="366406" y="1854994"/>
                    <a:pt x="373550" y="1828800"/>
                  </a:cubicBezTo>
                  <a:close/>
                  <a:moveTo>
                    <a:pt x="24935" y="1825943"/>
                  </a:moveTo>
                  <a:cubicBezTo>
                    <a:pt x="25888" y="1835944"/>
                    <a:pt x="19221" y="1869758"/>
                    <a:pt x="19697" y="1881188"/>
                  </a:cubicBezTo>
                  <a:cubicBezTo>
                    <a:pt x="13029" y="1887379"/>
                    <a:pt x="15887" y="1914049"/>
                    <a:pt x="10172" y="1923098"/>
                  </a:cubicBezTo>
                  <a:lnTo>
                    <a:pt x="9696" y="1923098"/>
                  </a:lnTo>
                  <a:cubicBezTo>
                    <a:pt x="9696" y="1923098"/>
                    <a:pt x="10172" y="1913097"/>
                    <a:pt x="8743" y="1913573"/>
                  </a:cubicBezTo>
                  <a:cubicBezTo>
                    <a:pt x="16839" y="1888808"/>
                    <a:pt x="17316" y="1858804"/>
                    <a:pt x="24935" y="1825943"/>
                  </a:cubicBezTo>
                  <a:close/>
                  <a:moveTo>
                    <a:pt x="391290" y="1814870"/>
                  </a:moveTo>
                  <a:cubicBezTo>
                    <a:pt x="392957" y="1813798"/>
                    <a:pt x="394505" y="1814751"/>
                    <a:pt x="394981" y="1818323"/>
                  </a:cubicBezTo>
                  <a:cubicBezTo>
                    <a:pt x="393553" y="1822133"/>
                    <a:pt x="392600" y="1825943"/>
                    <a:pt x="394029" y="1826895"/>
                  </a:cubicBezTo>
                  <a:cubicBezTo>
                    <a:pt x="394029" y="1826895"/>
                    <a:pt x="388790" y="1822609"/>
                    <a:pt x="386885" y="1823561"/>
                  </a:cubicBezTo>
                  <a:cubicBezTo>
                    <a:pt x="387837" y="1819037"/>
                    <a:pt x="389623" y="1815941"/>
                    <a:pt x="391290" y="1814870"/>
                  </a:cubicBezTo>
                  <a:close/>
                  <a:moveTo>
                    <a:pt x="382122" y="1803083"/>
                  </a:moveTo>
                  <a:cubicBezTo>
                    <a:pt x="384027" y="1796415"/>
                    <a:pt x="379741" y="1841659"/>
                    <a:pt x="379265" y="1841183"/>
                  </a:cubicBezTo>
                  <a:cubicBezTo>
                    <a:pt x="378312" y="1828324"/>
                    <a:pt x="377836" y="1831182"/>
                    <a:pt x="382122" y="1803083"/>
                  </a:cubicBezTo>
                  <a:close/>
                  <a:moveTo>
                    <a:pt x="4254033" y="1802131"/>
                  </a:moveTo>
                  <a:cubicBezTo>
                    <a:pt x="4256414" y="1794987"/>
                    <a:pt x="4259748" y="1830229"/>
                    <a:pt x="4257843" y="1831658"/>
                  </a:cubicBezTo>
                  <a:lnTo>
                    <a:pt x="4263081" y="1844517"/>
                  </a:lnTo>
                  <a:cubicBezTo>
                    <a:pt x="4264034" y="1857852"/>
                    <a:pt x="4262129" y="1860710"/>
                    <a:pt x="4258795" y="1856900"/>
                  </a:cubicBezTo>
                  <a:cubicBezTo>
                    <a:pt x="4256890" y="1838326"/>
                    <a:pt x="4257367" y="1824991"/>
                    <a:pt x="4254033" y="1802131"/>
                  </a:cubicBezTo>
                  <a:close/>
                  <a:moveTo>
                    <a:pt x="4266891" y="1795463"/>
                  </a:moveTo>
                  <a:lnTo>
                    <a:pt x="4267368" y="1795463"/>
                  </a:lnTo>
                  <a:cubicBezTo>
                    <a:pt x="4277845" y="1807846"/>
                    <a:pt x="4284513" y="1842135"/>
                    <a:pt x="4288799" y="1879759"/>
                  </a:cubicBezTo>
                  <a:cubicBezTo>
                    <a:pt x="4290704" y="1898333"/>
                    <a:pt x="4293085" y="1918336"/>
                    <a:pt x="4293561" y="1936433"/>
                  </a:cubicBezTo>
                  <a:cubicBezTo>
                    <a:pt x="4293085" y="1954530"/>
                    <a:pt x="4292133" y="1971675"/>
                    <a:pt x="4291657" y="1985487"/>
                  </a:cubicBezTo>
                  <a:cubicBezTo>
                    <a:pt x="4288323" y="1989297"/>
                    <a:pt x="4286894" y="1980248"/>
                    <a:pt x="4284513" y="1978343"/>
                  </a:cubicBezTo>
                  <a:cubicBezTo>
                    <a:pt x="4283084" y="1995964"/>
                    <a:pt x="4281179" y="2013586"/>
                    <a:pt x="4277845" y="2025968"/>
                  </a:cubicBezTo>
                  <a:cubicBezTo>
                    <a:pt x="4275940" y="2008347"/>
                    <a:pt x="4278321" y="1994059"/>
                    <a:pt x="4274988" y="1982153"/>
                  </a:cubicBezTo>
                  <a:cubicBezTo>
                    <a:pt x="4273083" y="1983106"/>
                    <a:pt x="4274988" y="1995964"/>
                    <a:pt x="4271654" y="1993583"/>
                  </a:cubicBezTo>
                  <a:cubicBezTo>
                    <a:pt x="4280226" y="1934052"/>
                    <a:pt x="4258795" y="1836421"/>
                    <a:pt x="4266891" y="1795463"/>
                  </a:cubicBezTo>
                  <a:close/>
                  <a:moveTo>
                    <a:pt x="31603" y="1784985"/>
                  </a:moveTo>
                  <a:cubicBezTo>
                    <a:pt x="33984" y="1792605"/>
                    <a:pt x="29698" y="1809274"/>
                    <a:pt x="26840" y="1820704"/>
                  </a:cubicBezTo>
                  <a:cubicBezTo>
                    <a:pt x="24459" y="1815465"/>
                    <a:pt x="30650" y="1794034"/>
                    <a:pt x="31603" y="1784985"/>
                  </a:cubicBezTo>
                  <a:close/>
                  <a:moveTo>
                    <a:pt x="395934" y="1776413"/>
                  </a:moveTo>
                  <a:cubicBezTo>
                    <a:pt x="399744" y="1774032"/>
                    <a:pt x="398315" y="1784985"/>
                    <a:pt x="395934" y="1797368"/>
                  </a:cubicBezTo>
                  <a:cubicBezTo>
                    <a:pt x="392600" y="1799273"/>
                    <a:pt x="395934" y="1783557"/>
                    <a:pt x="395934" y="1776413"/>
                  </a:cubicBezTo>
                  <a:close/>
                  <a:moveTo>
                    <a:pt x="356458" y="1760198"/>
                  </a:moveTo>
                  <a:cubicBezTo>
                    <a:pt x="357239" y="1761471"/>
                    <a:pt x="352596" y="1773794"/>
                    <a:pt x="351167" y="1784509"/>
                  </a:cubicBezTo>
                  <a:cubicBezTo>
                    <a:pt x="346404" y="1783081"/>
                    <a:pt x="354977" y="1765460"/>
                    <a:pt x="353548" y="1763078"/>
                  </a:cubicBezTo>
                  <a:cubicBezTo>
                    <a:pt x="355334" y="1760578"/>
                    <a:pt x="356197" y="1759774"/>
                    <a:pt x="356458" y="1760198"/>
                  </a:cubicBezTo>
                  <a:close/>
                  <a:moveTo>
                    <a:pt x="40652" y="1729264"/>
                  </a:moveTo>
                  <a:cubicBezTo>
                    <a:pt x="45890" y="1732598"/>
                    <a:pt x="38747" y="1754029"/>
                    <a:pt x="35889" y="1769745"/>
                  </a:cubicBezTo>
                  <a:cubicBezTo>
                    <a:pt x="33984" y="1766411"/>
                    <a:pt x="39699" y="1741170"/>
                    <a:pt x="40652" y="1729264"/>
                  </a:cubicBezTo>
                  <a:close/>
                  <a:moveTo>
                    <a:pt x="625009" y="1725931"/>
                  </a:moveTo>
                  <a:cubicBezTo>
                    <a:pt x="623105" y="1737837"/>
                    <a:pt x="620723" y="1740218"/>
                    <a:pt x="618342" y="1744504"/>
                  </a:cubicBezTo>
                  <a:cubicBezTo>
                    <a:pt x="618342" y="1744504"/>
                    <a:pt x="622628" y="1723549"/>
                    <a:pt x="625009" y="1725931"/>
                  </a:cubicBezTo>
                  <a:close/>
                  <a:moveTo>
                    <a:pt x="363065" y="1722835"/>
                  </a:moveTo>
                  <a:cubicBezTo>
                    <a:pt x="364025" y="1721466"/>
                    <a:pt x="364740" y="1721525"/>
                    <a:pt x="364978" y="1724502"/>
                  </a:cubicBezTo>
                  <a:cubicBezTo>
                    <a:pt x="361168" y="1732122"/>
                    <a:pt x="348309" y="1759268"/>
                    <a:pt x="354024" y="1733550"/>
                  </a:cubicBezTo>
                  <a:cubicBezTo>
                    <a:pt x="355096" y="1743909"/>
                    <a:pt x="360185" y="1726943"/>
                    <a:pt x="363065" y="1722835"/>
                  </a:cubicBezTo>
                  <a:close/>
                  <a:moveTo>
                    <a:pt x="401112" y="1710035"/>
                  </a:moveTo>
                  <a:cubicBezTo>
                    <a:pt x="403672" y="1708904"/>
                    <a:pt x="405220" y="1712595"/>
                    <a:pt x="403077" y="1722120"/>
                  </a:cubicBezTo>
                  <a:cubicBezTo>
                    <a:pt x="397839" y="1727359"/>
                    <a:pt x="401172" y="1706404"/>
                    <a:pt x="393076" y="1726883"/>
                  </a:cubicBezTo>
                  <a:cubicBezTo>
                    <a:pt x="394981" y="1717120"/>
                    <a:pt x="398553" y="1711167"/>
                    <a:pt x="401112" y="1710035"/>
                  </a:cubicBezTo>
                  <a:close/>
                  <a:moveTo>
                    <a:pt x="4248318" y="1699261"/>
                  </a:moveTo>
                  <a:cubicBezTo>
                    <a:pt x="4250699" y="1692593"/>
                    <a:pt x="4256891" y="1723073"/>
                    <a:pt x="4256414" y="1727360"/>
                  </a:cubicBezTo>
                  <a:cubicBezTo>
                    <a:pt x="4254033" y="1721644"/>
                    <a:pt x="4248318" y="1707833"/>
                    <a:pt x="4248318" y="1699261"/>
                  </a:cubicBezTo>
                  <a:close/>
                  <a:moveTo>
                    <a:pt x="417365" y="1688783"/>
                  </a:moveTo>
                  <a:cubicBezTo>
                    <a:pt x="414508" y="1700689"/>
                    <a:pt x="412127" y="1711643"/>
                    <a:pt x="409269" y="1709738"/>
                  </a:cubicBezTo>
                  <a:cubicBezTo>
                    <a:pt x="412127" y="1702594"/>
                    <a:pt x="414508" y="1687354"/>
                    <a:pt x="417365" y="1688783"/>
                  </a:cubicBezTo>
                  <a:close/>
                  <a:moveTo>
                    <a:pt x="408316" y="1676401"/>
                  </a:moveTo>
                  <a:cubicBezTo>
                    <a:pt x="409269" y="1679735"/>
                    <a:pt x="406887" y="1689736"/>
                    <a:pt x="405459" y="1697356"/>
                  </a:cubicBezTo>
                  <a:cubicBezTo>
                    <a:pt x="402125" y="1698785"/>
                    <a:pt x="401172" y="1695927"/>
                    <a:pt x="404030" y="1684974"/>
                  </a:cubicBezTo>
                  <a:cubicBezTo>
                    <a:pt x="405459" y="1686402"/>
                    <a:pt x="406887" y="1681640"/>
                    <a:pt x="408316" y="1676401"/>
                  </a:cubicBezTo>
                  <a:close/>
                  <a:moveTo>
                    <a:pt x="666444" y="1639253"/>
                  </a:moveTo>
                  <a:cubicBezTo>
                    <a:pt x="665967" y="1645444"/>
                    <a:pt x="660252" y="1655922"/>
                    <a:pt x="657871" y="1667828"/>
                  </a:cubicBezTo>
                  <a:cubicBezTo>
                    <a:pt x="656443" y="1662589"/>
                    <a:pt x="661681" y="1645444"/>
                    <a:pt x="666444" y="1639253"/>
                  </a:cubicBezTo>
                  <a:close/>
                  <a:moveTo>
                    <a:pt x="427366" y="1638300"/>
                  </a:moveTo>
                  <a:cubicBezTo>
                    <a:pt x="430223" y="1650683"/>
                    <a:pt x="418317" y="1667351"/>
                    <a:pt x="414031" y="1684496"/>
                  </a:cubicBezTo>
                  <a:cubicBezTo>
                    <a:pt x="414031" y="1666875"/>
                    <a:pt x="424032" y="1664494"/>
                    <a:pt x="427366" y="1638300"/>
                  </a:cubicBezTo>
                  <a:close/>
                  <a:moveTo>
                    <a:pt x="68616" y="1613722"/>
                  </a:moveTo>
                  <a:cubicBezTo>
                    <a:pt x="69048" y="1613060"/>
                    <a:pt x="67678" y="1619489"/>
                    <a:pt x="63035" y="1638301"/>
                  </a:cubicBezTo>
                  <a:cubicBezTo>
                    <a:pt x="63035" y="1652112"/>
                    <a:pt x="56368" y="1666876"/>
                    <a:pt x="55891" y="1677830"/>
                  </a:cubicBezTo>
                  <a:cubicBezTo>
                    <a:pt x="53987" y="1682592"/>
                    <a:pt x="52081" y="1685450"/>
                    <a:pt x="50177" y="1688307"/>
                  </a:cubicBezTo>
                  <a:cubicBezTo>
                    <a:pt x="50177" y="1695927"/>
                    <a:pt x="49224" y="1706881"/>
                    <a:pt x="43509" y="1723550"/>
                  </a:cubicBezTo>
                  <a:cubicBezTo>
                    <a:pt x="42557" y="1702118"/>
                    <a:pt x="49700" y="1687831"/>
                    <a:pt x="55891" y="1668305"/>
                  </a:cubicBezTo>
                  <a:cubicBezTo>
                    <a:pt x="49819" y="1681521"/>
                    <a:pt x="67321" y="1615709"/>
                    <a:pt x="68616" y="1613722"/>
                  </a:cubicBezTo>
                  <a:close/>
                  <a:moveTo>
                    <a:pt x="434034" y="1596391"/>
                  </a:moveTo>
                  <a:cubicBezTo>
                    <a:pt x="437368" y="1604487"/>
                    <a:pt x="427367" y="1614965"/>
                    <a:pt x="426890" y="1629728"/>
                  </a:cubicBezTo>
                  <a:lnTo>
                    <a:pt x="426890" y="1630205"/>
                  </a:lnTo>
                  <a:cubicBezTo>
                    <a:pt x="426890" y="1619251"/>
                    <a:pt x="419747" y="1635920"/>
                    <a:pt x="420223" y="1625919"/>
                  </a:cubicBezTo>
                  <a:cubicBezTo>
                    <a:pt x="426414" y="1617822"/>
                    <a:pt x="426890" y="1617346"/>
                    <a:pt x="434034" y="1596391"/>
                  </a:cubicBezTo>
                  <a:close/>
                  <a:moveTo>
                    <a:pt x="676370" y="1580287"/>
                  </a:moveTo>
                  <a:cubicBezTo>
                    <a:pt x="680434" y="1578948"/>
                    <a:pt x="681683" y="1584841"/>
                    <a:pt x="684541" y="1585913"/>
                  </a:cubicBezTo>
                  <a:cubicBezTo>
                    <a:pt x="683112" y="1588770"/>
                    <a:pt x="681207" y="1591628"/>
                    <a:pt x="679779" y="1596390"/>
                  </a:cubicBezTo>
                  <a:cubicBezTo>
                    <a:pt x="684065" y="1584484"/>
                    <a:pt x="672635" y="1594961"/>
                    <a:pt x="678350" y="1581626"/>
                  </a:cubicBezTo>
                  <a:cubicBezTo>
                    <a:pt x="673587" y="1588294"/>
                    <a:pt x="673111" y="1591151"/>
                    <a:pt x="666444" y="1606391"/>
                  </a:cubicBezTo>
                  <a:lnTo>
                    <a:pt x="665967" y="1606391"/>
                  </a:lnTo>
                  <a:cubicBezTo>
                    <a:pt x="665491" y="1602581"/>
                    <a:pt x="670254" y="1591151"/>
                    <a:pt x="671206" y="1584484"/>
                  </a:cubicBezTo>
                  <a:cubicBezTo>
                    <a:pt x="673349" y="1581984"/>
                    <a:pt x="675016" y="1580734"/>
                    <a:pt x="676370" y="1580287"/>
                  </a:cubicBezTo>
                  <a:close/>
                  <a:moveTo>
                    <a:pt x="695659" y="1538287"/>
                  </a:moveTo>
                  <a:lnTo>
                    <a:pt x="695495" y="1538765"/>
                  </a:lnTo>
                  <a:lnTo>
                    <a:pt x="695495" y="1538288"/>
                  </a:lnTo>
                  <a:close/>
                  <a:moveTo>
                    <a:pt x="4221172" y="1532573"/>
                  </a:moveTo>
                  <a:cubicBezTo>
                    <a:pt x="4230697" y="1556862"/>
                    <a:pt x="4237841" y="1578293"/>
                    <a:pt x="4247842" y="1616393"/>
                  </a:cubicBezTo>
                  <a:cubicBezTo>
                    <a:pt x="4244985" y="1619251"/>
                    <a:pt x="4248795" y="1634014"/>
                    <a:pt x="4254033" y="1651635"/>
                  </a:cubicBezTo>
                  <a:cubicBezTo>
                    <a:pt x="4251176" y="1650207"/>
                    <a:pt x="4248318" y="1646397"/>
                    <a:pt x="4244508" y="1629728"/>
                  </a:cubicBezTo>
                  <a:cubicBezTo>
                    <a:pt x="4243079" y="1635919"/>
                    <a:pt x="4248795" y="1654969"/>
                    <a:pt x="4252128" y="1669733"/>
                  </a:cubicBezTo>
                  <a:cubicBezTo>
                    <a:pt x="4246890" y="1675924"/>
                    <a:pt x="4252128" y="1690688"/>
                    <a:pt x="4245461" y="1690212"/>
                  </a:cubicBezTo>
                  <a:cubicBezTo>
                    <a:pt x="4240698" y="1665923"/>
                    <a:pt x="4241651" y="1653540"/>
                    <a:pt x="4238793" y="1633538"/>
                  </a:cubicBezTo>
                  <a:cubicBezTo>
                    <a:pt x="4235936" y="1624013"/>
                    <a:pt x="4233555" y="1625918"/>
                    <a:pt x="4230697" y="1616393"/>
                  </a:cubicBezTo>
                  <a:cubicBezTo>
                    <a:pt x="4227840" y="1597343"/>
                    <a:pt x="4230697" y="1594962"/>
                    <a:pt x="4220220" y="1567339"/>
                  </a:cubicBezTo>
                  <a:cubicBezTo>
                    <a:pt x="4219743" y="1561624"/>
                    <a:pt x="4223077" y="1563529"/>
                    <a:pt x="4219267" y="1551147"/>
                  </a:cubicBezTo>
                  <a:cubicBezTo>
                    <a:pt x="4220696" y="1545908"/>
                    <a:pt x="4223553" y="1559243"/>
                    <a:pt x="4225458" y="1558291"/>
                  </a:cubicBezTo>
                  <a:cubicBezTo>
                    <a:pt x="4226887" y="1555909"/>
                    <a:pt x="4219743" y="1537335"/>
                    <a:pt x="4220696" y="1533049"/>
                  </a:cubicBezTo>
                  <a:close/>
                  <a:moveTo>
                    <a:pt x="701686" y="1520667"/>
                  </a:moveTo>
                  <a:cubicBezTo>
                    <a:pt x="701686" y="1520667"/>
                    <a:pt x="701210" y="1525429"/>
                    <a:pt x="700257" y="1527811"/>
                  </a:cubicBezTo>
                  <a:cubicBezTo>
                    <a:pt x="700734" y="1528763"/>
                    <a:pt x="701686" y="1526382"/>
                    <a:pt x="702639" y="1524477"/>
                  </a:cubicBezTo>
                  <a:cubicBezTo>
                    <a:pt x="704068" y="1526263"/>
                    <a:pt x="700139" y="1535549"/>
                    <a:pt x="697482" y="1538273"/>
                  </a:cubicBezTo>
                  <a:lnTo>
                    <a:pt x="695659" y="1538287"/>
                  </a:lnTo>
                  <a:close/>
                  <a:moveTo>
                    <a:pt x="3660150" y="1390650"/>
                  </a:moveTo>
                  <a:cubicBezTo>
                    <a:pt x="3667770" y="1408271"/>
                    <a:pt x="3674437" y="1424464"/>
                    <a:pt x="3665389" y="1420654"/>
                  </a:cubicBezTo>
                  <a:cubicBezTo>
                    <a:pt x="3666817" y="1415891"/>
                    <a:pt x="3661579" y="1405414"/>
                    <a:pt x="3655863" y="1399699"/>
                  </a:cubicBezTo>
                  <a:cubicBezTo>
                    <a:pt x="3654911" y="1393984"/>
                    <a:pt x="3655863" y="1386840"/>
                    <a:pt x="3660150" y="1391126"/>
                  </a:cubicBezTo>
                  <a:close/>
                  <a:moveTo>
                    <a:pt x="863250" y="1387360"/>
                  </a:moveTo>
                  <a:lnTo>
                    <a:pt x="861706" y="1390174"/>
                  </a:lnTo>
                  <a:lnTo>
                    <a:pt x="861706" y="1389698"/>
                  </a:lnTo>
                  <a:close/>
                  <a:moveTo>
                    <a:pt x="3642528" y="1351598"/>
                  </a:moveTo>
                  <a:cubicBezTo>
                    <a:pt x="3649672" y="1356360"/>
                    <a:pt x="3655387" y="1375887"/>
                    <a:pt x="3652529" y="1377792"/>
                  </a:cubicBezTo>
                  <a:cubicBezTo>
                    <a:pt x="3643957" y="1362075"/>
                    <a:pt x="3645385" y="1359218"/>
                    <a:pt x="3642528" y="1351598"/>
                  </a:cubicBezTo>
                  <a:close/>
                  <a:moveTo>
                    <a:pt x="885042" y="1349693"/>
                  </a:moveTo>
                  <a:cubicBezTo>
                    <a:pt x="886947" y="1349693"/>
                    <a:pt x="885042" y="1353979"/>
                    <a:pt x="887424" y="1353979"/>
                  </a:cubicBezTo>
                  <a:cubicBezTo>
                    <a:pt x="883852" y="1356122"/>
                    <a:pt x="879446" y="1362552"/>
                    <a:pt x="874922" y="1369696"/>
                  </a:cubicBezTo>
                  <a:lnTo>
                    <a:pt x="863250" y="1387360"/>
                  </a:lnTo>
                  <a:lnTo>
                    <a:pt x="871052" y="1373148"/>
                  </a:lnTo>
                  <a:cubicBezTo>
                    <a:pt x="876112" y="1366361"/>
                    <a:pt x="881946" y="1358503"/>
                    <a:pt x="885042" y="1349693"/>
                  </a:cubicBezTo>
                  <a:close/>
                  <a:moveTo>
                    <a:pt x="3800167" y="1263968"/>
                  </a:moveTo>
                  <a:cubicBezTo>
                    <a:pt x="3801120" y="1257776"/>
                    <a:pt x="3813502" y="1281589"/>
                    <a:pt x="3813502" y="1285399"/>
                  </a:cubicBezTo>
                  <a:cubicBezTo>
                    <a:pt x="3811597" y="1286351"/>
                    <a:pt x="3804930" y="1269683"/>
                    <a:pt x="3800167" y="1263968"/>
                  </a:cubicBezTo>
                  <a:close/>
                  <a:moveTo>
                    <a:pt x="3958313" y="1251358"/>
                  </a:moveTo>
                  <a:lnTo>
                    <a:pt x="3967658" y="1263388"/>
                  </a:lnTo>
                  <a:cubicBezTo>
                    <a:pt x="3980785" y="1285756"/>
                    <a:pt x="3996858" y="1324333"/>
                    <a:pt x="4005431" y="1329691"/>
                  </a:cubicBezTo>
                  <a:cubicBezTo>
                    <a:pt x="4011622" y="1345407"/>
                    <a:pt x="4011146" y="1346360"/>
                    <a:pt x="4021147" y="1363505"/>
                  </a:cubicBezTo>
                  <a:cubicBezTo>
                    <a:pt x="4017337" y="1362552"/>
                    <a:pt x="4023528" y="1373030"/>
                    <a:pt x="4022100" y="1374458"/>
                  </a:cubicBezTo>
                  <a:cubicBezTo>
                    <a:pt x="4032101" y="1400176"/>
                    <a:pt x="4036387" y="1393985"/>
                    <a:pt x="4044960" y="1412558"/>
                  </a:cubicBezTo>
                  <a:cubicBezTo>
                    <a:pt x="4049246" y="1427322"/>
                    <a:pt x="4041150" y="1413511"/>
                    <a:pt x="4043055" y="1425417"/>
                  </a:cubicBezTo>
                  <a:cubicBezTo>
                    <a:pt x="4051151" y="1433037"/>
                    <a:pt x="4059247" y="1467327"/>
                    <a:pt x="4067820" y="1468280"/>
                  </a:cubicBezTo>
                  <a:cubicBezTo>
                    <a:pt x="4067343" y="1481138"/>
                    <a:pt x="4089251" y="1514476"/>
                    <a:pt x="4093537" y="1544003"/>
                  </a:cubicBezTo>
                  <a:lnTo>
                    <a:pt x="4088775" y="1547337"/>
                  </a:lnTo>
                  <a:cubicBezTo>
                    <a:pt x="4094014" y="1557338"/>
                    <a:pt x="4095919" y="1564482"/>
                    <a:pt x="4096395" y="1574483"/>
                  </a:cubicBezTo>
                  <a:cubicBezTo>
                    <a:pt x="4091156" y="1568292"/>
                    <a:pt x="4084012" y="1548289"/>
                    <a:pt x="4077345" y="1544480"/>
                  </a:cubicBezTo>
                  <a:cubicBezTo>
                    <a:pt x="4075440" y="1539241"/>
                    <a:pt x="4077345" y="1539717"/>
                    <a:pt x="4078297" y="1538288"/>
                  </a:cubicBezTo>
                  <a:cubicBezTo>
                    <a:pt x="4063057" y="1509237"/>
                    <a:pt x="4022100" y="1428275"/>
                    <a:pt x="4025433" y="1400652"/>
                  </a:cubicBezTo>
                  <a:cubicBezTo>
                    <a:pt x="4020671" y="1386365"/>
                    <a:pt x="4018766" y="1388270"/>
                    <a:pt x="4016385" y="1385888"/>
                  </a:cubicBezTo>
                  <a:cubicBezTo>
                    <a:pt x="4012575" y="1375887"/>
                    <a:pt x="4014004" y="1374458"/>
                    <a:pt x="4018290" y="1378745"/>
                  </a:cubicBezTo>
                  <a:cubicBezTo>
                    <a:pt x="4018290" y="1363028"/>
                    <a:pt x="3993912" y="1315968"/>
                    <a:pt x="3974087" y="1279759"/>
                  </a:cubicBezTo>
                  <a:close/>
                  <a:moveTo>
                    <a:pt x="3955901" y="1248252"/>
                  </a:moveTo>
                  <a:lnTo>
                    <a:pt x="3956853" y="1248728"/>
                  </a:lnTo>
                  <a:lnTo>
                    <a:pt x="3958313" y="1251358"/>
                  </a:lnTo>
                  <a:close/>
                  <a:moveTo>
                    <a:pt x="3657292" y="1243489"/>
                  </a:moveTo>
                  <a:cubicBezTo>
                    <a:pt x="3662531" y="1243965"/>
                    <a:pt x="3666341" y="1255871"/>
                    <a:pt x="3666341" y="1245394"/>
                  </a:cubicBezTo>
                  <a:cubicBezTo>
                    <a:pt x="3668722" y="1250156"/>
                    <a:pt x="3668246" y="1252062"/>
                    <a:pt x="3671103" y="1257300"/>
                  </a:cubicBezTo>
                  <a:lnTo>
                    <a:pt x="3671580" y="1257300"/>
                  </a:lnTo>
                  <a:cubicBezTo>
                    <a:pt x="3675390" y="1262063"/>
                    <a:pt x="3672532" y="1256824"/>
                    <a:pt x="3670151" y="1253014"/>
                  </a:cubicBezTo>
                  <a:cubicBezTo>
                    <a:pt x="3680152" y="1258729"/>
                    <a:pt x="3685391" y="1281113"/>
                    <a:pt x="3682534" y="1284923"/>
                  </a:cubicBezTo>
                  <a:cubicBezTo>
                    <a:pt x="3671103" y="1267778"/>
                    <a:pt x="3667770" y="1255395"/>
                    <a:pt x="3657292" y="1243489"/>
                  </a:cubicBezTo>
                  <a:close/>
                  <a:moveTo>
                    <a:pt x="903139" y="1234917"/>
                  </a:moveTo>
                  <a:cubicBezTo>
                    <a:pt x="900758" y="1245871"/>
                    <a:pt x="892662" y="1243013"/>
                    <a:pt x="885994" y="1254919"/>
                  </a:cubicBezTo>
                  <a:lnTo>
                    <a:pt x="885518" y="1255396"/>
                  </a:lnTo>
                  <a:cubicBezTo>
                    <a:pt x="885518" y="1253015"/>
                    <a:pt x="888376" y="1248252"/>
                    <a:pt x="892185" y="1242537"/>
                  </a:cubicBezTo>
                  <a:cubicBezTo>
                    <a:pt x="893614" y="1242537"/>
                    <a:pt x="892185" y="1243966"/>
                    <a:pt x="891233" y="1245871"/>
                  </a:cubicBezTo>
                  <a:cubicBezTo>
                    <a:pt x="894091" y="1245871"/>
                    <a:pt x="899329" y="1238727"/>
                    <a:pt x="903139" y="1234917"/>
                  </a:cubicBezTo>
                  <a:close/>
                  <a:moveTo>
                    <a:pt x="3785574" y="1226010"/>
                  </a:moveTo>
                  <a:cubicBezTo>
                    <a:pt x="3789124" y="1230006"/>
                    <a:pt x="3798500" y="1245990"/>
                    <a:pt x="3800643" y="1252062"/>
                  </a:cubicBezTo>
                  <a:cubicBezTo>
                    <a:pt x="3799214" y="1252062"/>
                    <a:pt x="3793499" y="1241584"/>
                    <a:pt x="3792070" y="1243013"/>
                  </a:cubicBezTo>
                  <a:cubicBezTo>
                    <a:pt x="3787784" y="1234917"/>
                    <a:pt x="3788260" y="1233964"/>
                    <a:pt x="3792070" y="1236822"/>
                  </a:cubicBezTo>
                  <a:cubicBezTo>
                    <a:pt x="3788737" y="1230631"/>
                    <a:pt x="3787308" y="1231107"/>
                    <a:pt x="3784451" y="1226821"/>
                  </a:cubicBezTo>
                  <a:cubicBezTo>
                    <a:pt x="3783855" y="1224678"/>
                    <a:pt x="3784391" y="1224678"/>
                    <a:pt x="3785574" y="1226010"/>
                  </a:cubicBezTo>
                  <a:close/>
                  <a:moveTo>
                    <a:pt x="913640" y="1223934"/>
                  </a:moveTo>
                  <a:lnTo>
                    <a:pt x="913617" y="1224440"/>
                  </a:lnTo>
                  <a:lnTo>
                    <a:pt x="913617" y="1223963"/>
                  </a:lnTo>
                  <a:close/>
                  <a:moveTo>
                    <a:pt x="925524" y="1202056"/>
                  </a:moveTo>
                  <a:cubicBezTo>
                    <a:pt x="926476" y="1203008"/>
                    <a:pt x="922666" y="1207771"/>
                    <a:pt x="920285" y="1211581"/>
                  </a:cubicBezTo>
                  <a:cubicBezTo>
                    <a:pt x="921237" y="1212533"/>
                    <a:pt x="922666" y="1211581"/>
                    <a:pt x="924571" y="1209200"/>
                  </a:cubicBezTo>
                  <a:cubicBezTo>
                    <a:pt x="925047" y="1212533"/>
                    <a:pt x="921952" y="1215153"/>
                    <a:pt x="918916" y="1217474"/>
                  </a:cubicBezTo>
                  <a:lnTo>
                    <a:pt x="913640" y="1223934"/>
                  </a:lnTo>
                  <a:lnTo>
                    <a:pt x="913855" y="1219320"/>
                  </a:lnTo>
                  <a:cubicBezTo>
                    <a:pt x="916713" y="1214795"/>
                    <a:pt x="921475" y="1208247"/>
                    <a:pt x="925524" y="1202056"/>
                  </a:cubicBezTo>
                  <a:close/>
                  <a:moveTo>
                    <a:pt x="3947804" y="1201103"/>
                  </a:moveTo>
                  <a:cubicBezTo>
                    <a:pt x="3954472" y="1215867"/>
                    <a:pt x="3958282" y="1217296"/>
                    <a:pt x="3960187" y="1225868"/>
                  </a:cubicBezTo>
                  <a:cubicBezTo>
                    <a:pt x="3954948" y="1217296"/>
                    <a:pt x="3952090" y="1217296"/>
                    <a:pt x="3945423" y="1203484"/>
                  </a:cubicBezTo>
                  <a:close/>
                  <a:moveTo>
                    <a:pt x="3835410" y="1197769"/>
                  </a:moveTo>
                  <a:cubicBezTo>
                    <a:pt x="3837315" y="1200626"/>
                    <a:pt x="3837315" y="1201579"/>
                    <a:pt x="3836838" y="1202531"/>
                  </a:cubicBezTo>
                  <a:cubicBezTo>
                    <a:pt x="3842077" y="1211580"/>
                    <a:pt x="3839220" y="1196816"/>
                    <a:pt x="3846363" y="1211580"/>
                  </a:cubicBezTo>
                  <a:cubicBezTo>
                    <a:pt x="3844935" y="1213962"/>
                    <a:pt x="3840172" y="1208246"/>
                    <a:pt x="3837791" y="1208246"/>
                  </a:cubicBezTo>
                  <a:cubicBezTo>
                    <a:pt x="3835886" y="1204913"/>
                    <a:pt x="3836362" y="1203484"/>
                    <a:pt x="3833981" y="1200150"/>
                  </a:cubicBezTo>
                  <a:lnTo>
                    <a:pt x="3833981" y="1199198"/>
                  </a:lnTo>
                  <a:close/>
                  <a:moveTo>
                    <a:pt x="3819976" y="1191399"/>
                  </a:moveTo>
                  <a:cubicBezTo>
                    <a:pt x="3824218" y="1195418"/>
                    <a:pt x="3832076" y="1210152"/>
                    <a:pt x="3833505" y="1205866"/>
                  </a:cubicBezTo>
                  <a:lnTo>
                    <a:pt x="3833981" y="1205389"/>
                  </a:lnTo>
                  <a:cubicBezTo>
                    <a:pt x="3842077" y="1219201"/>
                    <a:pt x="3843982" y="1224439"/>
                    <a:pt x="3852555" y="1235393"/>
                  </a:cubicBezTo>
                  <a:cubicBezTo>
                    <a:pt x="3852078" y="1237774"/>
                    <a:pt x="3852555" y="1243966"/>
                    <a:pt x="3847792" y="1240156"/>
                  </a:cubicBezTo>
                  <a:cubicBezTo>
                    <a:pt x="3844458" y="1224439"/>
                    <a:pt x="3829218" y="1206818"/>
                    <a:pt x="3817312" y="1192054"/>
                  </a:cubicBezTo>
                  <a:cubicBezTo>
                    <a:pt x="3817550" y="1189911"/>
                    <a:pt x="3818562" y="1190060"/>
                    <a:pt x="3819976" y="1191399"/>
                  </a:cubicBezTo>
                  <a:close/>
                  <a:moveTo>
                    <a:pt x="3928278" y="1182053"/>
                  </a:moveTo>
                  <a:cubicBezTo>
                    <a:pt x="3930183" y="1179196"/>
                    <a:pt x="3937327" y="1189197"/>
                    <a:pt x="3943518" y="1198722"/>
                  </a:cubicBezTo>
                  <a:cubicBezTo>
                    <a:pt x="3942566" y="1204913"/>
                    <a:pt x="3931135" y="1190150"/>
                    <a:pt x="3928278" y="1182053"/>
                  </a:cubicBezTo>
                  <a:close/>
                  <a:moveTo>
                    <a:pt x="3975427" y="1178719"/>
                  </a:moveTo>
                  <a:cubicBezTo>
                    <a:pt x="3977808" y="1180624"/>
                    <a:pt x="3981618" y="1187292"/>
                    <a:pt x="3982571" y="1184434"/>
                  </a:cubicBezTo>
                  <a:cubicBezTo>
                    <a:pt x="3985429" y="1193959"/>
                    <a:pt x="3985429" y="1189673"/>
                    <a:pt x="3991143" y="1201103"/>
                  </a:cubicBezTo>
                  <a:cubicBezTo>
                    <a:pt x="3989238" y="1201103"/>
                    <a:pt x="3991620" y="1206342"/>
                    <a:pt x="3991143" y="1207770"/>
                  </a:cubicBezTo>
                  <a:cubicBezTo>
                    <a:pt x="3987810" y="1207770"/>
                    <a:pt x="3989238" y="1200150"/>
                    <a:pt x="3988286" y="1197769"/>
                  </a:cubicBezTo>
                  <a:cubicBezTo>
                    <a:pt x="3982571" y="1188244"/>
                    <a:pt x="3979713" y="1189673"/>
                    <a:pt x="3975427" y="1178719"/>
                  </a:cubicBezTo>
                  <a:close/>
                  <a:moveTo>
                    <a:pt x="3542992" y="1146334"/>
                  </a:moveTo>
                  <a:lnTo>
                    <a:pt x="3543468" y="1146334"/>
                  </a:lnTo>
                  <a:cubicBezTo>
                    <a:pt x="3543468" y="1146334"/>
                    <a:pt x="3546802" y="1153001"/>
                    <a:pt x="3552993" y="1158717"/>
                  </a:cubicBezTo>
                  <a:cubicBezTo>
                    <a:pt x="3552041" y="1162050"/>
                    <a:pt x="3546326" y="1154430"/>
                    <a:pt x="3541087" y="1148715"/>
                  </a:cubicBezTo>
                  <a:cubicBezTo>
                    <a:pt x="3541563" y="1146810"/>
                    <a:pt x="3546802" y="1151573"/>
                    <a:pt x="3542992" y="1146334"/>
                  </a:cubicBezTo>
                  <a:close/>
                  <a:moveTo>
                    <a:pt x="3828266" y="1109187"/>
                  </a:moveTo>
                  <a:cubicBezTo>
                    <a:pt x="3833981" y="1113949"/>
                    <a:pt x="3845411" y="1136333"/>
                    <a:pt x="3839696" y="1135381"/>
                  </a:cubicBezTo>
                  <a:cubicBezTo>
                    <a:pt x="3833505" y="1124427"/>
                    <a:pt x="3836839" y="1122522"/>
                    <a:pt x="3828266" y="1109187"/>
                  </a:cubicBezTo>
                  <a:close/>
                  <a:moveTo>
                    <a:pt x="277887" y="1081080"/>
                  </a:moveTo>
                  <a:lnTo>
                    <a:pt x="277347" y="1082040"/>
                  </a:lnTo>
                  <a:lnTo>
                    <a:pt x="276871" y="1082040"/>
                  </a:lnTo>
                  <a:close/>
                  <a:moveTo>
                    <a:pt x="3922087" y="1067277"/>
                  </a:moveTo>
                  <a:cubicBezTo>
                    <a:pt x="3933993" y="1072992"/>
                    <a:pt x="3968283" y="1133000"/>
                    <a:pt x="3969236" y="1124427"/>
                  </a:cubicBezTo>
                  <a:cubicBezTo>
                    <a:pt x="3971141" y="1131095"/>
                    <a:pt x="3983523" y="1147763"/>
                    <a:pt x="3985428" y="1154431"/>
                  </a:cubicBezTo>
                  <a:cubicBezTo>
                    <a:pt x="3983047" y="1156336"/>
                    <a:pt x="3974474" y="1139667"/>
                    <a:pt x="3972093" y="1141572"/>
                  </a:cubicBezTo>
                  <a:cubicBezTo>
                    <a:pt x="3967807" y="1143001"/>
                    <a:pt x="3977808" y="1153478"/>
                    <a:pt x="3977332" y="1155860"/>
                  </a:cubicBezTo>
                  <a:cubicBezTo>
                    <a:pt x="3983047" y="1165861"/>
                    <a:pt x="3979237" y="1150145"/>
                    <a:pt x="3987333" y="1165385"/>
                  </a:cubicBezTo>
                  <a:cubicBezTo>
                    <a:pt x="3984952" y="1166813"/>
                    <a:pt x="3980190" y="1160146"/>
                    <a:pt x="3986857" y="1172528"/>
                  </a:cubicBezTo>
                  <a:cubicBezTo>
                    <a:pt x="3985428" y="1172528"/>
                    <a:pt x="3983999" y="1169194"/>
                    <a:pt x="3984476" y="1168242"/>
                  </a:cubicBezTo>
                  <a:lnTo>
                    <a:pt x="3984476" y="1168718"/>
                  </a:lnTo>
                  <a:cubicBezTo>
                    <a:pt x="3978284" y="1157288"/>
                    <a:pt x="3978284" y="1162527"/>
                    <a:pt x="3974474" y="1159193"/>
                  </a:cubicBezTo>
                  <a:cubicBezTo>
                    <a:pt x="3960187" y="1131095"/>
                    <a:pt x="3942089" y="1103472"/>
                    <a:pt x="3922087" y="1067277"/>
                  </a:cubicBezTo>
                  <a:close/>
                  <a:moveTo>
                    <a:pt x="1052682" y="1066801"/>
                  </a:moveTo>
                  <a:lnTo>
                    <a:pt x="1052784" y="1067176"/>
                  </a:lnTo>
                  <a:lnTo>
                    <a:pt x="1052682" y="1067277"/>
                  </a:lnTo>
                  <a:close/>
                  <a:moveTo>
                    <a:pt x="1123167" y="1063943"/>
                  </a:moveTo>
                  <a:cubicBezTo>
                    <a:pt x="1111261" y="1076325"/>
                    <a:pt x="1087448" y="1107282"/>
                    <a:pt x="1068875" y="1129666"/>
                  </a:cubicBezTo>
                  <a:cubicBezTo>
                    <a:pt x="1065064" y="1130618"/>
                    <a:pt x="1061255" y="1137286"/>
                    <a:pt x="1063636" y="1130618"/>
                  </a:cubicBezTo>
                  <a:cubicBezTo>
                    <a:pt x="1048872" y="1145382"/>
                    <a:pt x="1033632" y="1170623"/>
                    <a:pt x="1034584" y="1158717"/>
                  </a:cubicBezTo>
                  <a:cubicBezTo>
                    <a:pt x="1040776" y="1156812"/>
                    <a:pt x="1046014" y="1148239"/>
                    <a:pt x="1045538" y="1144906"/>
                  </a:cubicBezTo>
                  <a:cubicBezTo>
                    <a:pt x="1056016" y="1135381"/>
                    <a:pt x="1062683" y="1132999"/>
                    <a:pt x="1064588" y="1123474"/>
                  </a:cubicBezTo>
                  <a:cubicBezTo>
                    <a:pt x="1067446" y="1120617"/>
                    <a:pt x="1066969" y="1122522"/>
                    <a:pt x="1065541" y="1123950"/>
                  </a:cubicBezTo>
                  <a:lnTo>
                    <a:pt x="1065064" y="1123474"/>
                  </a:lnTo>
                  <a:cubicBezTo>
                    <a:pt x="1080304" y="1120141"/>
                    <a:pt x="1102688" y="1079183"/>
                    <a:pt x="1123167" y="1063943"/>
                  </a:cubicBezTo>
                  <a:close/>
                  <a:moveTo>
                    <a:pt x="1066493" y="1054418"/>
                  </a:moveTo>
                  <a:cubicBezTo>
                    <a:pt x="1066969" y="1055847"/>
                    <a:pt x="1061255" y="1062038"/>
                    <a:pt x="1057921" y="1065848"/>
                  </a:cubicBezTo>
                  <a:lnTo>
                    <a:pt x="1059826" y="1066801"/>
                  </a:lnTo>
                  <a:cubicBezTo>
                    <a:pt x="1055777" y="1070849"/>
                    <a:pt x="1054349" y="1071444"/>
                    <a:pt x="1053753" y="1070730"/>
                  </a:cubicBezTo>
                  <a:lnTo>
                    <a:pt x="1052784" y="1067176"/>
                  </a:lnTo>
                  <a:lnTo>
                    <a:pt x="1059945" y="1060133"/>
                  </a:lnTo>
                  <a:cubicBezTo>
                    <a:pt x="1062088" y="1058466"/>
                    <a:pt x="1064112" y="1057037"/>
                    <a:pt x="1066493" y="1054418"/>
                  </a:cubicBezTo>
                  <a:close/>
                  <a:moveTo>
                    <a:pt x="3886845" y="1053942"/>
                  </a:moveTo>
                  <a:cubicBezTo>
                    <a:pt x="3913515" y="1089661"/>
                    <a:pt x="3936375" y="1136333"/>
                    <a:pt x="3947329" y="1162051"/>
                  </a:cubicBezTo>
                  <a:cubicBezTo>
                    <a:pt x="3929231" y="1134428"/>
                    <a:pt x="3913039" y="1094900"/>
                    <a:pt x="3886845" y="1053942"/>
                  </a:cubicBezTo>
                  <a:close/>
                  <a:moveTo>
                    <a:pt x="3796357" y="1039654"/>
                  </a:moveTo>
                  <a:cubicBezTo>
                    <a:pt x="3807311" y="1047274"/>
                    <a:pt x="3806359" y="1073468"/>
                    <a:pt x="3790166" y="1047274"/>
                  </a:cubicBezTo>
                  <a:cubicBezTo>
                    <a:pt x="3792547" y="1047274"/>
                    <a:pt x="3802072" y="1049655"/>
                    <a:pt x="3796357" y="1039654"/>
                  </a:cubicBezTo>
                  <a:close/>
                  <a:moveTo>
                    <a:pt x="3120082" y="1029594"/>
                  </a:moveTo>
                  <a:cubicBezTo>
                    <a:pt x="3121035" y="1028462"/>
                    <a:pt x="3122940" y="1028462"/>
                    <a:pt x="3126750" y="1032987"/>
                  </a:cubicBezTo>
                  <a:lnTo>
                    <a:pt x="3125321" y="1035844"/>
                  </a:lnTo>
                  <a:cubicBezTo>
                    <a:pt x="3125321" y="1035844"/>
                    <a:pt x="3132465" y="1042988"/>
                    <a:pt x="3131989" y="1044417"/>
                  </a:cubicBezTo>
                  <a:cubicBezTo>
                    <a:pt x="3129131" y="1048703"/>
                    <a:pt x="3128655" y="1038702"/>
                    <a:pt x="3119130" y="1032987"/>
                  </a:cubicBezTo>
                  <a:cubicBezTo>
                    <a:pt x="3119130" y="1032987"/>
                    <a:pt x="3119130" y="1030725"/>
                    <a:pt x="3120082" y="1029594"/>
                  </a:cubicBezTo>
                  <a:close/>
                  <a:moveTo>
                    <a:pt x="3702059" y="1027748"/>
                  </a:moveTo>
                  <a:cubicBezTo>
                    <a:pt x="3710155" y="1032034"/>
                    <a:pt x="3744445" y="1084898"/>
                    <a:pt x="3749684" y="1077278"/>
                  </a:cubicBezTo>
                  <a:cubicBezTo>
                    <a:pt x="3753018" y="1082040"/>
                    <a:pt x="3750160" y="1082517"/>
                    <a:pt x="3749684" y="1083945"/>
                  </a:cubicBezTo>
                  <a:cubicBezTo>
                    <a:pt x="3762067" y="1097280"/>
                    <a:pt x="3779688" y="1125379"/>
                    <a:pt x="3777783" y="1115854"/>
                  </a:cubicBezTo>
                  <a:cubicBezTo>
                    <a:pt x="3784450" y="1121569"/>
                    <a:pt x="3792070" y="1141095"/>
                    <a:pt x="3797309" y="1151097"/>
                  </a:cubicBezTo>
                  <a:cubicBezTo>
                    <a:pt x="3803500" y="1150620"/>
                    <a:pt x="3830647" y="1189673"/>
                    <a:pt x="3831123" y="1202532"/>
                  </a:cubicBezTo>
                  <a:cubicBezTo>
                    <a:pt x="3819693" y="1179672"/>
                    <a:pt x="3826837" y="1200150"/>
                    <a:pt x="3811597" y="1173480"/>
                  </a:cubicBezTo>
                  <a:cubicBezTo>
                    <a:pt x="3808739" y="1173957"/>
                    <a:pt x="3822550" y="1190149"/>
                    <a:pt x="3816359" y="1187292"/>
                  </a:cubicBezTo>
                  <a:cubicBezTo>
                    <a:pt x="3799690" y="1157764"/>
                    <a:pt x="3782069" y="1131570"/>
                    <a:pt x="3763972" y="1105377"/>
                  </a:cubicBezTo>
                  <a:cubicBezTo>
                    <a:pt x="3744922" y="1079659"/>
                    <a:pt x="3723014" y="1056323"/>
                    <a:pt x="3702059" y="1027748"/>
                  </a:cubicBezTo>
                  <a:close/>
                  <a:moveTo>
                    <a:pt x="3377257" y="1018699"/>
                  </a:moveTo>
                  <a:cubicBezTo>
                    <a:pt x="3381067" y="1024414"/>
                    <a:pt x="3379162" y="1026795"/>
                    <a:pt x="3385353" y="1033463"/>
                  </a:cubicBezTo>
                  <a:cubicBezTo>
                    <a:pt x="3392973" y="1040130"/>
                    <a:pt x="3385353" y="1027748"/>
                    <a:pt x="3382495" y="1023938"/>
                  </a:cubicBezTo>
                  <a:cubicBezTo>
                    <a:pt x="3384877" y="1022985"/>
                    <a:pt x="3398688" y="1039178"/>
                    <a:pt x="3391544" y="1036797"/>
                  </a:cubicBezTo>
                  <a:cubicBezTo>
                    <a:pt x="3401546" y="1041559"/>
                    <a:pt x="3406784" y="1043464"/>
                    <a:pt x="3408689" y="1037749"/>
                  </a:cubicBezTo>
                  <a:cubicBezTo>
                    <a:pt x="3417262" y="1045845"/>
                    <a:pt x="3413928" y="1047750"/>
                    <a:pt x="3420119" y="1054418"/>
                  </a:cubicBezTo>
                  <a:cubicBezTo>
                    <a:pt x="3417738" y="1053942"/>
                    <a:pt x="3413452" y="1050131"/>
                    <a:pt x="3408213" y="1044893"/>
                  </a:cubicBezTo>
                  <a:cubicBezTo>
                    <a:pt x="3402974" y="1044893"/>
                    <a:pt x="3416309" y="1054418"/>
                    <a:pt x="3411070" y="1053942"/>
                  </a:cubicBezTo>
                  <a:cubicBezTo>
                    <a:pt x="3406784" y="1051084"/>
                    <a:pt x="3404403" y="1051084"/>
                    <a:pt x="3398688" y="1045845"/>
                  </a:cubicBezTo>
                  <a:cubicBezTo>
                    <a:pt x="3396307" y="1047750"/>
                    <a:pt x="3402498" y="1059180"/>
                    <a:pt x="3392020" y="1049655"/>
                  </a:cubicBezTo>
                  <a:lnTo>
                    <a:pt x="3391544" y="1050131"/>
                  </a:lnTo>
                  <a:cubicBezTo>
                    <a:pt x="3392973" y="1053465"/>
                    <a:pt x="3397735" y="1057275"/>
                    <a:pt x="3406784" y="1067753"/>
                  </a:cubicBezTo>
                  <a:cubicBezTo>
                    <a:pt x="3397735" y="1060609"/>
                    <a:pt x="3388211" y="1052513"/>
                    <a:pt x="3382495" y="1051084"/>
                  </a:cubicBezTo>
                  <a:cubicBezTo>
                    <a:pt x="3395354" y="1051084"/>
                    <a:pt x="3371066" y="1023462"/>
                    <a:pt x="3377257" y="1018699"/>
                  </a:cubicBezTo>
                  <a:close/>
                  <a:moveTo>
                    <a:pt x="3383925" y="1013937"/>
                  </a:moveTo>
                  <a:cubicBezTo>
                    <a:pt x="3387735" y="1012032"/>
                    <a:pt x="3397736" y="1023938"/>
                    <a:pt x="3400118" y="1029653"/>
                  </a:cubicBezTo>
                  <a:cubicBezTo>
                    <a:pt x="3394403" y="1026320"/>
                    <a:pt x="3393450" y="1022033"/>
                    <a:pt x="3383925" y="1013937"/>
                  </a:cubicBezTo>
                  <a:close/>
                  <a:moveTo>
                    <a:pt x="3125321" y="1012508"/>
                  </a:moveTo>
                  <a:cubicBezTo>
                    <a:pt x="3125321" y="1012508"/>
                    <a:pt x="3129607" y="1016318"/>
                    <a:pt x="3132941" y="1019652"/>
                  </a:cubicBezTo>
                  <a:cubicBezTo>
                    <a:pt x="3130560" y="1020604"/>
                    <a:pt x="3130083" y="1022509"/>
                    <a:pt x="3122940" y="1017271"/>
                  </a:cubicBezTo>
                  <a:close/>
                  <a:moveTo>
                    <a:pt x="3128179" y="1006793"/>
                  </a:moveTo>
                  <a:cubicBezTo>
                    <a:pt x="3137227" y="1014889"/>
                    <a:pt x="3135322" y="1020604"/>
                    <a:pt x="3123416" y="1008698"/>
                  </a:cubicBezTo>
                  <a:cubicBezTo>
                    <a:pt x="3123416" y="1005840"/>
                    <a:pt x="3126750" y="1007269"/>
                    <a:pt x="3128179" y="1006793"/>
                  </a:cubicBezTo>
                  <a:close/>
                  <a:moveTo>
                    <a:pt x="3892083" y="997268"/>
                  </a:moveTo>
                  <a:cubicBezTo>
                    <a:pt x="3895893" y="997268"/>
                    <a:pt x="3903989" y="1010127"/>
                    <a:pt x="3910181" y="1018223"/>
                  </a:cubicBezTo>
                  <a:cubicBezTo>
                    <a:pt x="3907799" y="1021081"/>
                    <a:pt x="3899703" y="1005841"/>
                    <a:pt x="3892083" y="997268"/>
                  </a:cubicBezTo>
                  <a:close/>
                  <a:moveTo>
                    <a:pt x="3852078" y="996316"/>
                  </a:moveTo>
                  <a:cubicBezTo>
                    <a:pt x="3852078" y="996316"/>
                    <a:pt x="3860651" y="1003936"/>
                    <a:pt x="3867794" y="1012985"/>
                  </a:cubicBezTo>
                  <a:cubicBezTo>
                    <a:pt x="3866842" y="1014890"/>
                    <a:pt x="3863032" y="1010127"/>
                    <a:pt x="3862079" y="1012985"/>
                  </a:cubicBezTo>
                  <a:cubicBezTo>
                    <a:pt x="3858745" y="1007270"/>
                    <a:pt x="3855412" y="1002031"/>
                    <a:pt x="3852078" y="996316"/>
                  </a:cubicBezTo>
                  <a:close/>
                  <a:moveTo>
                    <a:pt x="329258" y="988695"/>
                  </a:moveTo>
                  <a:cubicBezTo>
                    <a:pt x="338307" y="989648"/>
                    <a:pt x="303065" y="1042511"/>
                    <a:pt x="285444" y="1073944"/>
                  </a:cubicBezTo>
                  <a:lnTo>
                    <a:pt x="277887" y="1081080"/>
                  </a:lnTo>
                  <a:lnTo>
                    <a:pt x="288271" y="1062633"/>
                  </a:lnTo>
                  <a:cubicBezTo>
                    <a:pt x="302201" y="1039862"/>
                    <a:pt x="322829" y="1009054"/>
                    <a:pt x="329258" y="988695"/>
                  </a:cubicBezTo>
                  <a:close/>
                  <a:moveTo>
                    <a:pt x="3766829" y="985302"/>
                  </a:moveTo>
                  <a:cubicBezTo>
                    <a:pt x="3767425" y="984647"/>
                    <a:pt x="3769211" y="985362"/>
                    <a:pt x="3770640" y="985362"/>
                  </a:cubicBezTo>
                  <a:cubicBezTo>
                    <a:pt x="3774926" y="994887"/>
                    <a:pt x="3779688" y="1000602"/>
                    <a:pt x="3785403" y="1002507"/>
                  </a:cubicBezTo>
                  <a:cubicBezTo>
                    <a:pt x="3789213" y="1007746"/>
                    <a:pt x="3785880" y="1007746"/>
                    <a:pt x="3785403" y="1009651"/>
                  </a:cubicBezTo>
                  <a:cubicBezTo>
                    <a:pt x="3778736" y="1000602"/>
                    <a:pt x="3772068" y="992030"/>
                    <a:pt x="3770163" y="993458"/>
                  </a:cubicBezTo>
                  <a:cubicBezTo>
                    <a:pt x="3766829" y="987981"/>
                    <a:pt x="3766234" y="985957"/>
                    <a:pt x="3766829" y="985302"/>
                  </a:cubicBezTo>
                  <a:close/>
                  <a:moveTo>
                    <a:pt x="3889702" y="953929"/>
                  </a:moveTo>
                  <a:lnTo>
                    <a:pt x="3890178" y="953929"/>
                  </a:lnTo>
                  <a:cubicBezTo>
                    <a:pt x="3891607" y="950595"/>
                    <a:pt x="3900180" y="962501"/>
                    <a:pt x="3904466" y="965835"/>
                  </a:cubicBezTo>
                  <a:cubicBezTo>
                    <a:pt x="3914943" y="978694"/>
                    <a:pt x="3911133" y="980123"/>
                    <a:pt x="3916372" y="988695"/>
                  </a:cubicBezTo>
                  <a:cubicBezTo>
                    <a:pt x="3908752" y="981552"/>
                    <a:pt x="3902085" y="970598"/>
                    <a:pt x="3889702" y="953929"/>
                  </a:cubicBezTo>
                  <a:close/>
                  <a:moveTo>
                    <a:pt x="356881" y="949167"/>
                  </a:moveTo>
                  <a:cubicBezTo>
                    <a:pt x="356881" y="953453"/>
                    <a:pt x="348308" y="969169"/>
                    <a:pt x="342117" y="975837"/>
                  </a:cubicBezTo>
                  <a:cubicBezTo>
                    <a:pt x="344022" y="969169"/>
                    <a:pt x="352595" y="953453"/>
                    <a:pt x="356881" y="949167"/>
                  </a:cubicBezTo>
                  <a:close/>
                  <a:moveTo>
                    <a:pt x="3844458" y="914401"/>
                  </a:moveTo>
                  <a:lnTo>
                    <a:pt x="3850173" y="922021"/>
                  </a:lnTo>
                  <a:cubicBezTo>
                    <a:pt x="3850173" y="922021"/>
                    <a:pt x="3850650" y="924402"/>
                    <a:pt x="3852555" y="926783"/>
                  </a:cubicBezTo>
                  <a:cubicBezTo>
                    <a:pt x="3844458" y="922497"/>
                    <a:pt x="3845887" y="923926"/>
                    <a:pt x="3841601" y="926783"/>
                  </a:cubicBezTo>
                  <a:cubicBezTo>
                    <a:pt x="3833028" y="912496"/>
                    <a:pt x="3842077" y="916306"/>
                    <a:pt x="3844458" y="914877"/>
                  </a:cubicBezTo>
                  <a:close/>
                  <a:moveTo>
                    <a:pt x="1276519" y="906304"/>
                  </a:moveTo>
                  <a:cubicBezTo>
                    <a:pt x="1276519" y="911543"/>
                    <a:pt x="1261756" y="921544"/>
                    <a:pt x="1254612" y="924878"/>
                  </a:cubicBezTo>
                  <a:cubicBezTo>
                    <a:pt x="1254612" y="921544"/>
                    <a:pt x="1270328" y="912019"/>
                    <a:pt x="1276519" y="906304"/>
                  </a:cubicBezTo>
                  <a:close/>
                  <a:moveTo>
                    <a:pt x="3753984" y="879346"/>
                  </a:moveTo>
                  <a:lnTo>
                    <a:pt x="3757281" y="880609"/>
                  </a:lnTo>
                  <a:cubicBezTo>
                    <a:pt x="3761947" y="885498"/>
                    <a:pt x="3769091" y="899160"/>
                    <a:pt x="3777306" y="907733"/>
                  </a:cubicBezTo>
                  <a:cubicBezTo>
                    <a:pt x="3775878" y="908686"/>
                    <a:pt x="3779688" y="913924"/>
                    <a:pt x="3777306" y="914877"/>
                  </a:cubicBezTo>
                  <a:cubicBezTo>
                    <a:pt x="3774687" y="909876"/>
                    <a:pt x="3772425" y="905233"/>
                    <a:pt x="3768972" y="899637"/>
                  </a:cubicBezTo>
                  <a:close/>
                  <a:moveTo>
                    <a:pt x="3753494" y="878682"/>
                  </a:moveTo>
                  <a:lnTo>
                    <a:pt x="3753984" y="879346"/>
                  </a:lnTo>
                  <a:lnTo>
                    <a:pt x="3753494" y="879158"/>
                  </a:lnTo>
                  <a:close/>
                  <a:moveTo>
                    <a:pt x="3808263" y="878205"/>
                  </a:moveTo>
                  <a:cubicBezTo>
                    <a:pt x="3815407" y="884873"/>
                    <a:pt x="3819217" y="885825"/>
                    <a:pt x="3828265" y="897255"/>
                  </a:cubicBezTo>
                  <a:cubicBezTo>
                    <a:pt x="3825884" y="900113"/>
                    <a:pt x="3817311" y="890111"/>
                    <a:pt x="3808263" y="878205"/>
                  </a:cubicBezTo>
                  <a:close/>
                  <a:moveTo>
                    <a:pt x="3743969" y="869157"/>
                  </a:moveTo>
                  <a:cubicBezTo>
                    <a:pt x="3753971" y="880587"/>
                    <a:pt x="3762067" y="891541"/>
                    <a:pt x="3763019" y="896780"/>
                  </a:cubicBezTo>
                  <a:cubicBezTo>
                    <a:pt x="3757780" y="892493"/>
                    <a:pt x="3749684" y="882016"/>
                    <a:pt x="3741588" y="872967"/>
                  </a:cubicBezTo>
                  <a:close/>
                  <a:moveTo>
                    <a:pt x="3480127" y="867252"/>
                  </a:moveTo>
                  <a:cubicBezTo>
                    <a:pt x="3483461" y="868205"/>
                    <a:pt x="3490128" y="875825"/>
                    <a:pt x="3495843" y="880587"/>
                  </a:cubicBezTo>
                  <a:cubicBezTo>
                    <a:pt x="3495367" y="883921"/>
                    <a:pt x="3492509" y="883445"/>
                    <a:pt x="3484889" y="875348"/>
                  </a:cubicBezTo>
                  <a:cubicBezTo>
                    <a:pt x="3486794" y="874872"/>
                    <a:pt x="3483461" y="871062"/>
                    <a:pt x="3480127" y="867252"/>
                  </a:cubicBezTo>
                  <a:close/>
                  <a:moveTo>
                    <a:pt x="3862080" y="856298"/>
                  </a:moveTo>
                  <a:cubicBezTo>
                    <a:pt x="3869224" y="866776"/>
                    <a:pt x="3876843" y="887730"/>
                    <a:pt x="3860651" y="866776"/>
                  </a:cubicBezTo>
                  <a:cubicBezTo>
                    <a:pt x="3865413" y="866776"/>
                    <a:pt x="3858746" y="857251"/>
                    <a:pt x="3862080" y="856298"/>
                  </a:cubicBezTo>
                  <a:close/>
                  <a:moveTo>
                    <a:pt x="3788737" y="850583"/>
                  </a:moveTo>
                  <a:cubicBezTo>
                    <a:pt x="3792071" y="856774"/>
                    <a:pt x="3798738" y="865823"/>
                    <a:pt x="3801120" y="864870"/>
                  </a:cubicBezTo>
                  <a:cubicBezTo>
                    <a:pt x="3808739" y="877729"/>
                    <a:pt x="3795881" y="867728"/>
                    <a:pt x="3786832" y="853441"/>
                  </a:cubicBezTo>
                  <a:close/>
                  <a:moveTo>
                    <a:pt x="3204683" y="841921"/>
                  </a:moveTo>
                  <a:cubicBezTo>
                    <a:pt x="3208902" y="845403"/>
                    <a:pt x="3221761" y="857726"/>
                    <a:pt x="3228191" y="862012"/>
                  </a:cubicBezTo>
                  <a:cubicBezTo>
                    <a:pt x="3213427" y="853440"/>
                    <a:pt x="3214856" y="862012"/>
                    <a:pt x="3228191" y="872014"/>
                  </a:cubicBezTo>
                  <a:cubicBezTo>
                    <a:pt x="3226286" y="872014"/>
                    <a:pt x="3225333" y="870109"/>
                    <a:pt x="3221999" y="867728"/>
                  </a:cubicBezTo>
                  <a:cubicBezTo>
                    <a:pt x="3217713" y="865346"/>
                    <a:pt x="3215332" y="865823"/>
                    <a:pt x="3213903" y="867728"/>
                  </a:cubicBezTo>
                  <a:cubicBezTo>
                    <a:pt x="3203902" y="857250"/>
                    <a:pt x="3195806" y="853440"/>
                    <a:pt x="3194377" y="847249"/>
                  </a:cubicBezTo>
                  <a:cubicBezTo>
                    <a:pt x="3207950" y="857607"/>
                    <a:pt x="3203842" y="852160"/>
                    <a:pt x="3205963" y="852807"/>
                  </a:cubicBezTo>
                  <a:lnTo>
                    <a:pt x="3210107" y="855653"/>
                  </a:lnTo>
                  <a:lnTo>
                    <a:pt x="3210093" y="855821"/>
                  </a:lnTo>
                  <a:lnTo>
                    <a:pt x="3211046" y="856297"/>
                  </a:lnTo>
                  <a:lnTo>
                    <a:pt x="3210107" y="855653"/>
                  </a:lnTo>
                  <a:lnTo>
                    <a:pt x="3210569" y="850344"/>
                  </a:lnTo>
                  <a:cubicBezTo>
                    <a:pt x="3210926" y="849154"/>
                    <a:pt x="3210093" y="847487"/>
                    <a:pt x="3203902" y="842010"/>
                  </a:cubicBezTo>
                  <a:cubicBezTo>
                    <a:pt x="3202830" y="840581"/>
                    <a:pt x="3203277" y="840760"/>
                    <a:pt x="3204683" y="841921"/>
                  </a:cubicBezTo>
                  <a:close/>
                  <a:moveTo>
                    <a:pt x="434986" y="834867"/>
                  </a:moveTo>
                  <a:cubicBezTo>
                    <a:pt x="420698" y="852965"/>
                    <a:pt x="401172" y="877730"/>
                    <a:pt x="391647" y="892970"/>
                  </a:cubicBezTo>
                  <a:cubicBezTo>
                    <a:pt x="393076" y="884397"/>
                    <a:pt x="426889" y="840582"/>
                    <a:pt x="434986" y="834867"/>
                  </a:cubicBezTo>
                  <a:close/>
                  <a:moveTo>
                    <a:pt x="3087221" y="828199"/>
                  </a:moveTo>
                  <a:cubicBezTo>
                    <a:pt x="3090079" y="832485"/>
                    <a:pt x="3107224" y="842010"/>
                    <a:pt x="3100556" y="842963"/>
                  </a:cubicBezTo>
                  <a:cubicBezTo>
                    <a:pt x="3096746" y="838200"/>
                    <a:pt x="3083888" y="830104"/>
                    <a:pt x="3087221" y="828199"/>
                  </a:cubicBezTo>
                  <a:close/>
                  <a:moveTo>
                    <a:pt x="3159611" y="822484"/>
                  </a:moveTo>
                  <a:cubicBezTo>
                    <a:pt x="3161993" y="825342"/>
                    <a:pt x="3164850" y="827723"/>
                    <a:pt x="3165802" y="826770"/>
                  </a:cubicBezTo>
                  <a:cubicBezTo>
                    <a:pt x="3166755" y="831057"/>
                    <a:pt x="3161040" y="828675"/>
                    <a:pt x="3165326" y="838200"/>
                  </a:cubicBezTo>
                  <a:cubicBezTo>
                    <a:pt x="3154849" y="832009"/>
                    <a:pt x="3162469" y="831533"/>
                    <a:pt x="3157706" y="827246"/>
                  </a:cubicBezTo>
                  <a:cubicBezTo>
                    <a:pt x="3154372" y="825341"/>
                    <a:pt x="3153658" y="826532"/>
                    <a:pt x="3152408" y="827008"/>
                  </a:cubicBezTo>
                  <a:lnTo>
                    <a:pt x="3143992" y="822536"/>
                  </a:lnTo>
                  <a:lnTo>
                    <a:pt x="3153301" y="823377"/>
                  </a:lnTo>
                  <a:cubicBezTo>
                    <a:pt x="3156277" y="823674"/>
                    <a:pt x="3158658" y="823674"/>
                    <a:pt x="3159611" y="822484"/>
                  </a:cubicBezTo>
                  <a:close/>
                  <a:moveTo>
                    <a:pt x="3143419" y="822484"/>
                  </a:moveTo>
                  <a:lnTo>
                    <a:pt x="3143895" y="822484"/>
                  </a:lnTo>
                  <a:lnTo>
                    <a:pt x="3143992" y="822536"/>
                  </a:lnTo>
                  <a:close/>
                  <a:moveTo>
                    <a:pt x="3175088" y="820103"/>
                  </a:moveTo>
                  <a:cubicBezTo>
                    <a:pt x="3177470" y="820936"/>
                    <a:pt x="3181042" y="823198"/>
                    <a:pt x="3185805" y="826770"/>
                  </a:cubicBezTo>
                  <a:cubicBezTo>
                    <a:pt x="3184852" y="827723"/>
                    <a:pt x="3185805" y="829151"/>
                    <a:pt x="3188186" y="831057"/>
                  </a:cubicBezTo>
                  <a:cubicBezTo>
                    <a:pt x="3184852" y="831057"/>
                    <a:pt x="3179613" y="827723"/>
                    <a:pt x="3171517" y="822008"/>
                  </a:cubicBezTo>
                  <a:cubicBezTo>
                    <a:pt x="3171517" y="819865"/>
                    <a:pt x="3172707" y="819269"/>
                    <a:pt x="3175088" y="820103"/>
                  </a:cubicBezTo>
                  <a:close/>
                  <a:moveTo>
                    <a:pt x="3755876" y="816293"/>
                  </a:moveTo>
                  <a:cubicBezTo>
                    <a:pt x="3756352" y="812483"/>
                    <a:pt x="3773497" y="836772"/>
                    <a:pt x="3770640" y="827247"/>
                  </a:cubicBezTo>
                  <a:cubicBezTo>
                    <a:pt x="3773973" y="831533"/>
                    <a:pt x="3771592" y="831533"/>
                    <a:pt x="3775878" y="836296"/>
                  </a:cubicBezTo>
                  <a:cubicBezTo>
                    <a:pt x="3772068" y="835343"/>
                    <a:pt x="3760162" y="823437"/>
                    <a:pt x="3755876" y="816293"/>
                  </a:cubicBezTo>
                  <a:close/>
                  <a:moveTo>
                    <a:pt x="3827789" y="815817"/>
                  </a:moveTo>
                  <a:cubicBezTo>
                    <a:pt x="3833028" y="817722"/>
                    <a:pt x="3843505" y="835819"/>
                    <a:pt x="3848744" y="842963"/>
                  </a:cubicBezTo>
                  <a:cubicBezTo>
                    <a:pt x="3843505" y="841058"/>
                    <a:pt x="3833028" y="822961"/>
                    <a:pt x="3827789" y="815817"/>
                  </a:cubicBezTo>
                  <a:close/>
                  <a:moveTo>
                    <a:pt x="3724443" y="815340"/>
                  </a:moveTo>
                  <a:cubicBezTo>
                    <a:pt x="3734921" y="827723"/>
                    <a:pt x="3744445" y="837248"/>
                    <a:pt x="3761114" y="851535"/>
                  </a:cubicBezTo>
                  <a:cubicBezTo>
                    <a:pt x="3759209" y="855821"/>
                    <a:pt x="3739683" y="831533"/>
                    <a:pt x="3740635" y="840581"/>
                  </a:cubicBezTo>
                  <a:cubicBezTo>
                    <a:pt x="3733016" y="830580"/>
                    <a:pt x="3732063" y="825341"/>
                    <a:pt x="3724443" y="815340"/>
                  </a:cubicBezTo>
                  <a:close/>
                  <a:moveTo>
                    <a:pt x="3696210" y="805741"/>
                  </a:moveTo>
                  <a:cubicBezTo>
                    <a:pt x="3698041" y="807393"/>
                    <a:pt x="3708846" y="817484"/>
                    <a:pt x="3717776" y="826771"/>
                  </a:cubicBezTo>
                  <a:cubicBezTo>
                    <a:pt x="3699678" y="818675"/>
                    <a:pt x="3743970" y="856775"/>
                    <a:pt x="3743493" y="862490"/>
                  </a:cubicBezTo>
                  <a:cubicBezTo>
                    <a:pt x="3740636" y="861537"/>
                    <a:pt x="3735397" y="856775"/>
                    <a:pt x="3729682" y="850583"/>
                  </a:cubicBezTo>
                  <a:cubicBezTo>
                    <a:pt x="3727777" y="841535"/>
                    <a:pt x="3705870" y="826295"/>
                    <a:pt x="3695392" y="811055"/>
                  </a:cubicBezTo>
                  <a:cubicBezTo>
                    <a:pt x="3699202" y="812483"/>
                    <a:pt x="3707775" y="819627"/>
                    <a:pt x="3697773" y="807245"/>
                  </a:cubicBezTo>
                  <a:cubicBezTo>
                    <a:pt x="3695987" y="805578"/>
                    <a:pt x="3695600" y="805191"/>
                    <a:pt x="3696210" y="805741"/>
                  </a:cubicBezTo>
                  <a:close/>
                  <a:moveTo>
                    <a:pt x="3053883" y="800100"/>
                  </a:moveTo>
                  <a:lnTo>
                    <a:pt x="3054499" y="800393"/>
                  </a:lnTo>
                  <a:lnTo>
                    <a:pt x="3053883" y="800576"/>
                  </a:lnTo>
                  <a:close/>
                  <a:moveTo>
                    <a:pt x="3066742" y="796766"/>
                  </a:moveTo>
                  <a:cubicBezTo>
                    <a:pt x="3071504" y="801053"/>
                    <a:pt x="3062456" y="802481"/>
                    <a:pt x="3070076" y="809625"/>
                  </a:cubicBezTo>
                  <a:cubicBezTo>
                    <a:pt x="3067218" y="810101"/>
                    <a:pt x="3062456" y="805815"/>
                    <a:pt x="3063884" y="804863"/>
                  </a:cubicBezTo>
                  <a:lnTo>
                    <a:pt x="3054499" y="800393"/>
                  </a:lnTo>
                  <a:close/>
                  <a:moveTo>
                    <a:pt x="1672522" y="787301"/>
                  </a:moveTo>
                  <a:cubicBezTo>
                    <a:pt x="1675736" y="786765"/>
                    <a:pt x="1678236" y="786765"/>
                    <a:pt x="1679427" y="787718"/>
                  </a:cubicBezTo>
                  <a:cubicBezTo>
                    <a:pt x="1671807" y="788670"/>
                    <a:pt x="1668474" y="789146"/>
                    <a:pt x="1659901" y="793909"/>
                  </a:cubicBezTo>
                  <a:cubicBezTo>
                    <a:pt x="1659901" y="793909"/>
                    <a:pt x="1662282" y="791051"/>
                    <a:pt x="1661330" y="790099"/>
                  </a:cubicBezTo>
                  <a:cubicBezTo>
                    <a:pt x="1665378" y="788908"/>
                    <a:pt x="1669307" y="787837"/>
                    <a:pt x="1672522" y="787301"/>
                  </a:cubicBezTo>
                  <a:close/>
                  <a:moveTo>
                    <a:pt x="3071028" y="784384"/>
                  </a:moveTo>
                  <a:cubicBezTo>
                    <a:pt x="3071028" y="784384"/>
                    <a:pt x="3074838" y="785337"/>
                    <a:pt x="3074838" y="784384"/>
                  </a:cubicBezTo>
                  <a:lnTo>
                    <a:pt x="3081506" y="788194"/>
                  </a:lnTo>
                  <a:cubicBezTo>
                    <a:pt x="3081506" y="788194"/>
                    <a:pt x="3074362" y="788194"/>
                    <a:pt x="3083411" y="794385"/>
                  </a:cubicBezTo>
                  <a:cubicBezTo>
                    <a:pt x="3083411" y="795814"/>
                    <a:pt x="3081982" y="794385"/>
                    <a:pt x="3079601" y="793433"/>
                  </a:cubicBezTo>
                  <a:lnTo>
                    <a:pt x="3072933" y="789623"/>
                  </a:lnTo>
                  <a:cubicBezTo>
                    <a:pt x="3072933" y="789623"/>
                    <a:pt x="3074362" y="789623"/>
                    <a:pt x="3076743" y="790575"/>
                  </a:cubicBezTo>
                  <a:cubicBezTo>
                    <a:pt x="3075790" y="788670"/>
                    <a:pt x="3074362" y="787241"/>
                    <a:pt x="3071028" y="784860"/>
                  </a:cubicBezTo>
                  <a:close/>
                  <a:moveTo>
                    <a:pt x="3723015" y="782003"/>
                  </a:moveTo>
                  <a:cubicBezTo>
                    <a:pt x="3728254" y="781051"/>
                    <a:pt x="3741112" y="802006"/>
                    <a:pt x="3753495" y="811531"/>
                  </a:cubicBezTo>
                  <a:cubicBezTo>
                    <a:pt x="3750638" y="813436"/>
                    <a:pt x="3733969" y="792957"/>
                    <a:pt x="3723015" y="782003"/>
                  </a:cubicBezTo>
                  <a:close/>
                  <a:moveTo>
                    <a:pt x="1692762" y="777240"/>
                  </a:moveTo>
                  <a:cubicBezTo>
                    <a:pt x="1692762" y="779621"/>
                    <a:pt x="1694191" y="781526"/>
                    <a:pt x="1685618" y="784384"/>
                  </a:cubicBezTo>
                  <a:cubicBezTo>
                    <a:pt x="1681332" y="783907"/>
                    <a:pt x="1693238" y="777716"/>
                    <a:pt x="1683237" y="780574"/>
                  </a:cubicBezTo>
                  <a:lnTo>
                    <a:pt x="1683237" y="781050"/>
                  </a:lnTo>
                  <a:cubicBezTo>
                    <a:pt x="1674188" y="782479"/>
                    <a:pt x="1688476" y="779145"/>
                    <a:pt x="1692762" y="777240"/>
                  </a:cubicBezTo>
                  <a:close/>
                  <a:moveTo>
                    <a:pt x="3043867" y="774012"/>
                  </a:moveTo>
                  <a:lnTo>
                    <a:pt x="3051443" y="783552"/>
                  </a:lnTo>
                  <a:cubicBezTo>
                    <a:pt x="3050312" y="785337"/>
                    <a:pt x="3045549" y="784861"/>
                    <a:pt x="3037691" y="780098"/>
                  </a:cubicBezTo>
                  <a:cubicBezTo>
                    <a:pt x="3038644" y="779146"/>
                    <a:pt x="3037691" y="777717"/>
                    <a:pt x="3035310" y="776288"/>
                  </a:cubicBezTo>
                  <a:cubicBezTo>
                    <a:pt x="3039834" y="777002"/>
                    <a:pt x="3042096" y="778431"/>
                    <a:pt x="3043168" y="778670"/>
                  </a:cubicBezTo>
                  <a:close/>
                  <a:moveTo>
                    <a:pt x="3043406" y="773431"/>
                  </a:moveTo>
                  <a:lnTo>
                    <a:pt x="3043883" y="773907"/>
                  </a:lnTo>
                  <a:lnTo>
                    <a:pt x="3043867" y="774012"/>
                  </a:lnTo>
                  <a:close/>
                  <a:moveTo>
                    <a:pt x="3024356" y="759619"/>
                  </a:moveTo>
                  <a:lnTo>
                    <a:pt x="3024563" y="759717"/>
                  </a:lnTo>
                  <a:lnTo>
                    <a:pt x="3024832" y="760096"/>
                  </a:lnTo>
                  <a:close/>
                  <a:moveTo>
                    <a:pt x="3649196" y="755809"/>
                  </a:moveTo>
                  <a:cubicBezTo>
                    <a:pt x="3653958" y="755809"/>
                    <a:pt x="3666341" y="775335"/>
                    <a:pt x="3665389" y="763429"/>
                  </a:cubicBezTo>
                  <a:cubicBezTo>
                    <a:pt x="3668722" y="769620"/>
                    <a:pt x="3674914" y="777717"/>
                    <a:pt x="3671580" y="779622"/>
                  </a:cubicBezTo>
                  <a:close/>
                  <a:moveTo>
                    <a:pt x="3022927" y="752952"/>
                  </a:moveTo>
                  <a:cubicBezTo>
                    <a:pt x="3035309" y="766763"/>
                    <a:pt x="3027689" y="751523"/>
                    <a:pt x="3043405" y="761048"/>
                  </a:cubicBezTo>
                  <a:cubicBezTo>
                    <a:pt x="3026737" y="759143"/>
                    <a:pt x="3068171" y="779146"/>
                    <a:pt x="3066742" y="784384"/>
                  </a:cubicBezTo>
                  <a:cubicBezTo>
                    <a:pt x="3060074" y="781050"/>
                    <a:pt x="3052573" y="774859"/>
                    <a:pt x="3045191" y="769501"/>
                  </a:cubicBezTo>
                  <a:lnTo>
                    <a:pt x="3024563" y="759717"/>
                  </a:lnTo>
                  <a:lnTo>
                    <a:pt x="3021915" y="755988"/>
                  </a:lnTo>
                  <a:cubicBezTo>
                    <a:pt x="3022570" y="754976"/>
                    <a:pt x="3023879" y="754142"/>
                    <a:pt x="3022927" y="752952"/>
                  </a:cubicBezTo>
                  <a:close/>
                  <a:moveTo>
                    <a:pt x="3762067" y="751523"/>
                  </a:moveTo>
                  <a:cubicBezTo>
                    <a:pt x="3763496" y="749142"/>
                    <a:pt x="3773021" y="759143"/>
                    <a:pt x="3777783" y="762001"/>
                  </a:cubicBezTo>
                  <a:cubicBezTo>
                    <a:pt x="3787785" y="776288"/>
                    <a:pt x="3769211" y="758667"/>
                    <a:pt x="3762067" y="751523"/>
                  </a:cubicBezTo>
                  <a:close/>
                  <a:moveTo>
                    <a:pt x="2784802" y="736759"/>
                  </a:moveTo>
                  <a:cubicBezTo>
                    <a:pt x="2788136" y="737712"/>
                    <a:pt x="2791470" y="738664"/>
                    <a:pt x="2794804" y="740093"/>
                  </a:cubicBezTo>
                  <a:cubicBezTo>
                    <a:pt x="2793375" y="741998"/>
                    <a:pt x="2794804" y="743903"/>
                    <a:pt x="2800519" y="746284"/>
                  </a:cubicBezTo>
                  <a:cubicBezTo>
                    <a:pt x="2794804" y="746284"/>
                    <a:pt x="2781469" y="738664"/>
                    <a:pt x="2784802" y="736759"/>
                  </a:cubicBezTo>
                  <a:close/>
                  <a:moveTo>
                    <a:pt x="2803852" y="728663"/>
                  </a:moveTo>
                  <a:cubicBezTo>
                    <a:pt x="2814330" y="734378"/>
                    <a:pt x="2821950" y="739617"/>
                    <a:pt x="2822426" y="744379"/>
                  </a:cubicBezTo>
                  <a:cubicBezTo>
                    <a:pt x="2816711" y="739141"/>
                    <a:pt x="2801947" y="732949"/>
                    <a:pt x="2803852" y="728663"/>
                  </a:cubicBezTo>
                  <a:close/>
                  <a:moveTo>
                    <a:pt x="2904817" y="727234"/>
                  </a:moveTo>
                  <a:lnTo>
                    <a:pt x="2905293" y="727234"/>
                  </a:lnTo>
                  <a:cubicBezTo>
                    <a:pt x="2911008" y="723900"/>
                    <a:pt x="2935297" y="741998"/>
                    <a:pt x="2933868" y="731997"/>
                  </a:cubicBezTo>
                  <a:cubicBezTo>
                    <a:pt x="2946251" y="741522"/>
                    <a:pt x="2952442" y="747713"/>
                    <a:pt x="2968158" y="759619"/>
                  </a:cubicBezTo>
                  <a:cubicBezTo>
                    <a:pt x="2972921" y="756285"/>
                    <a:pt x="2952918" y="746760"/>
                    <a:pt x="2953871" y="743427"/>
                  </a:cubicBezTo>
                  <a:cubicBezTo>
                    <a:pt x="2967206" y="749618"/>
                    <a:pt x="2975302" y="757238"/>
                    <a:pt x="2971492" y="760572"/>
                  </a:cubicBezTo>
                  <a:cubicBezTo>
                    <a:pt x="2993876" y="774383"/>
                    <a:pt x="3003877" y="779145"/>
                    <a:pt x="3015783" y="788670"/>
                  </a:cubicBezTo>
                  <a:cubicBezTo>
                    <a:pt x="3004829" y="786765"/>
                    <a:pt x="3003401" y="779622"/>
                    <a:pt x="2989589" y="775812"/>
                  </a:cubicBezTo>
                  <a:cubicBezTo>
                    <a:pt x="2989589" y="781527"/>
                    <a:pt x="3001019" y="786289"/>
                    <a:pt x="2993399" y="788194"/>
                  </a:cubicBezTo>
                  <a:cubicBezTo>
                    <a:pt x="2981970" y="779145"/>
                    <a:pt x="2989113" y="774383"/>
                    <a:pt x="2970539" y="763905"/>
                  </a:cubicBezTo>
                  <a:cubicBezTo>
                    <a:pt x="2959586" y="758667"/>
                    <a:pt x="2970063" y="768668"/>
                    <a:pt x="2956252" y="762000"/>
                  </a:cubicBezTo>
                  <a:cubicBezTo>
                    <a:pt x="2946251" y="755333"/>
                    <a:pt x="2937202" y="749142"/>
                    <a:pt x="2927677" y="742474"/>
                  </a:cubicBezTo>
                  <a:cubicBezTo>
                    <a:pt x="2929106" y="740569"/>
                    <a:pt x="2937202" y="744379"/>
                    <a:pt x="2938631" y="742474"/>
                  </a:cubicBezTo>
                  <a:cubicBezTo>
                    <a:pt x="2931487" y="735807"/>
                    <a:pt x="2918628" y="734854"/>
                    <a:pt x="2904817" y="727234"/>
                  </a:cubicBezTo>
                  <a:close/>
                  <a:moveTo>
                    <a:pt x="3852554" y="718186"/>
                  </a:moveTo>
                  <a:lnTo>
                    <a:pt x="3853030" y="718662"/>
                  </a:lnTo>
                  <a:cubicBezTo>
                    <a:pt x="3855411" y="715328"/>
                    <a:pt x="3871128" y="733902"/>
                    <a:pt x="3876842" y="736283"/>
                  </a:cubicBezTo>
                  <a:cubicBezTo>
                    <a:pt x="3881129" y="742951"/>
                    <a:pt x="3879224" y="745332"/>
                    <a:pt x="3888273" y="754857"/>
                  </a:cubicBezTo>
                  <a:lnTo>
                    <a:pt x="3884463" y="760572"/>
                  </a:lnTo>
                  <a:cubicBezTo>
                    <a:pt x="3882558" y="755810"/>
                    <a:pt x="3872080" y="738188"/>
                    <a:pt x="3870651" y="745332"/>
                  </a:cubicBezTo>
                  <a:cubicBezTo>
                    <a:pt x="3866365" y="737236"/>
                    <a:pt x="3864460" y="735807"/>
                    <a:pt x="3853983" y="725806"/>
                  </a:cubicBezTo>
                  <a:cubicBezTo>
                    <a:pt x="3851601" y="718662"/>
                    <a:pt x="3867318" y="733426"/>
                    <a:pt x="3852554" y="718186"/>
                  </a:cubicBezTo>
                  <a:close/>
                  <a:moveTo>
                    <a:pt x="1763723" y="718186"/>
                  </a:moveTo>
                  <a:cubicBezTo>
                    <a:pt x="1760866" y="725330"/>
                    <a:pt x="1775629" y="716281"/>
                    <a:pt x="1775153" y="724853"/>
                  </a:cubicBezTo>
                  <a:cubicBezTo>
                    <a:pt x="1769438" y="723901"/>
                    <a:pt x="1744197" y="723425"/>
                    <a:pt x="1763723" y="718186"/>
                  </a:cubicBezTo>
                  <a:close/>
                  <a:moveTo>
                    <a:pt x="1797254" y="715581"/>
                  </a:moveTo>
                  <a:cubicBezTo>
                    <a:pt x="1806853" y="713929"/>
                    <a:pt x="1808014" y="719376"/>
                    <a:pt x="1818015" y="718661"/>
                  </a:cubicBezTo>
                  <a:cubicBezTo>
                    <a:pt x="1800394" y="722471"/>
                    <a:pt x="1807538" y="726758"/>
                    <a:pt x="1810872" y="726281"/>
                  </a:cubicBezTo>
                  <a:cubicBezTo>
                    <a:pt x="1804680" y="730568"/>
                    <a:pt x="1778487" y="730568"/>
                    <a:pt x="1778963" y="737235"/>
                  </a:cubicBezTo>
                  <a:cubicBezTo>
                    <a:pt x="1785154" y="737235"/>
                    <a:pt x="1795155" y="735330"/>
                    <a:pt x="1806585" y="731996"/>
                  </a:cubicBezTo>
                  <a:cubicBezTo>
                    <a:pt x="1786583" y="741998"/>
                    <a:pt x="1791822" y="744379"/>
                    <a:pt x="1754674" y="755333"/>
                  </a:cubicBezTo>
                  <a:cubicBezTo>
                    <a:pt x="1780392" y="747236"/>
                    <a:pt x="1749435" y="760571"/>
                    <a:pt x="1745149" y="765810"/>
                  </a:cubicBezTo>
                  <a:cubicBezTo>
                    <a:pt x="1730385" y="768191"/>
                    <a:pt x="1754198" y="758666"/>
                    <a:pt x="1751340" y="756285"/>
                  </a:cubicBezTo>
                  <a:cubicBezTo>
                    <a:pt x="1728957" y="762953"/>
                    <a:pt x="1731338" y="760571"/>
                    <a:pt x="1716098" y="763429"/>
                  </a:cubicBezTo>
                  <a:cubicBezTo>
                    <a:pt x="1728957" y="753904"/>
                    <a:pt x="1742292" y="750094"/>
                    <a:pt x="1754198" y="741521"/>
                  </a:cubicBezTo>
                  <a:cubicBezTo>
                    <a:pt x="1747530" y="745331"/>
                    <a:pt x="1742292" y="741045"/>
                    <a:pt x="1756103" y="738188"/>
                  </a:cubicBezTo>
                  <a:cubicBezTo>
                    <a:pt x="1753722" y="735806"/>
                    <a:pt x="1749435" y="736283"/>
                    <a:pt x="1753245" y="733425"/>
                  </a:cubicBezTo>
                  <a:cubicBezTo>
                    <a:pt x="1765628" y="728186"/>
                    <a:pt x="1754674" y="733425"/>
                    <a:pt x="1758008" y="734854"/>
                  </a:cubicBezTo>
                  <a:cubicBezTo>
                    <a:pt x="1770867" y="725805"/>
                    <a:pt x="1787059" y="728663"/>
                    <a:pt x="1795632" y="720090"/>
                  </a:cubicBezTo>
                  <a:cubicBezTo>
                    <a:pt x="1792774" y="719138"/>
                    <a:pt x="1788964" y="719138"/>
                    <a:pt x="1784202" y="720090"/>
                  </a:cubicBezTo>
                  <a:cubicBezTo>
                    <a:pt x="1789917" y="717471"/>
                    <a:pt x="1794054" y="716131"/>
                    <a:pt x="1797254" y="715581"/>
                  </a:cubicBezTo>
                  <a:close/>
                  <a:moveTo>
                    <a:pt x="2990542" y="704374"/>
                  </a:moveTo>
                  <a:cubicBezTo>
                    <a:pt x="2994352" y="700564"/>
                    <a:pt x="3009592" y="721043"/>
                    <a:pt x="3008163" y="709613"/>
                  </a:cubicBezTo>
                  <a:cubicBezTo>
                    <a:pt x="3014831" y="714851"/>
                    <a:pt x="3014354" y="717709"/>
                    <a:pt x="3012926" y="721043"/>
                  </a:cubicBezTo>
                  <a:cubicBezTo>
                    <a:pt x="2991018" y="709136"/>
                    <a:pt x="3016736" y="729139"/>
                    <a:pt x="3001020" y="722948"/>
                  </a:cubicBezTo>
                  <a:cubicBezTo>
                    <a:pt x="2982922" y="709136"/>
                    <a:pt x="3018165" y="721043"/>
                    <a:pt x="2990542" y="704374"/>
                  </a:cubicBezTo>
                  <a:close/>
                  <a:moveTo>
                    <a:pt x="1820754" y="703362"/>
                  </a:moveTo>
                  <a:cubicBezTo>
                    <a:pt x="1823254" y="703183"/>
                    <a:pt x="1825397" y="703183"/>
                    <a:pt x="1825635" y="704374"/>
                  </a:cubicBezTo>
                  <a:cubicBezTo>
                    <a:pt x="1815158" y="706755"/>
                    <a:pt x="1813729" y="708660"/>
                    <a:pt x="1806109" y="711041"/>
                  </a:cubicBezTo>
                  <a:cubicBezTo>
                    <a:pt x="1810395" y="707708"/>
                    <a:pt x="1805157" y="710089"/>
                    <a:pt x="1804204" y="707231"/>
                  </a:cubicBezTo>
                  <a:cubicBezTo>
                    <a:pt x="1808966" y="705803"/>
                    <a:pt x="1813729" y="704850"/>
                    <a:pt x="1813729" y="703421"/>
                  </a:cubicBezTo>
                  <a:cubicBezTo>
                    <a:pt x="1815396" y="703897"/>
                    <a:pt x="1818253" y="703540"/>
                    <a:pt x="1820754" y="703362"/>
                  </a:cubicBezTo>
                  <a:close/>
                  <a:moveTo>
                    <a:pt x="2750036" y="701517"/>
                  </a:moveTo>
                  <a:lnTo>
                    <a:pt x="2750512" y="701517"/>
                  </a:lnTo>
                  <a:cubicBezTo>
                    <a:pt x="2753370" y="700564"/>
                    <a:pt x="2766705" y="709137"/>
                    <a:pt x="2763371" y="711518"/>
                  </a:cubicBezTo>
                  <a:cubicBezTo>
                    <a:pt x="2758609" y="709137"/>
                    <a:pt x="2754798" y="707231"/>
                    <a:pt x="2750036" y="704850"/>
                  </a:cubicBezTo>
                  <a:cubicBezTo>
                    <a:pt x="2752417" y="704850"/>
                    <a:pt x="2755751" y="703898"/>
                    <a:pt x="2750036" y="701517"/>
                  </a:cubicBezTo>
                  <a:close/>
                  <a:moveTo>
                    <a:pt x="3634432" y="687705"/>
                  </a:moveTo>
                  <a:cubicBezTo>
                    <a:pt x="3642528" y="698659"/>
                    <a:pt x="3648720" y="698183"/>
                    <a:pt x="3656339" y="705326"/>
                  </a:cubicBezTo>
                  <a:cubicBezTo>
                    <a:pt x="3666817" y="715328"/>
                    <a:pt x="3658721" y="712946"/>
                    <a:pt x="3671579" y="724853"/>
                  </a:cubicBezTo>
                  <a:cubicBezTo>
                    <a:pt x="3662531" y="719614"/>
                    <a:pt x="3636813" y="696278"/>
                    <a:pt x="3634432" y="687705"/>
                  </a:cubicBezTo>
                  <a:close/>
                  <a:moveTo>
                    <a:pt x="3573472" y="686753"/>
                  </a:moveTo>
                  <a:cubicBezTo>
                    <a:pt x="3579187" y="687229"/>
                    <a:pt x="3593951" y="699135"/>
                    <a:pt x="3602999" y="708660"/>
                  </a:cubicBezTo>
                  <a:cubicBezTo>
                    <a:pt x="3600618" y="709137"/>
                    <a:pt x="3604904" y="718662"/>
                    <a:pt x="3593474" y="707232"/>
                  </a:cubicBezTo>
                  <a:cubicBezTo>
                    <a:pt x="3594427" y="704374"/>
                    <a:pt x="3600142" y="710566"/>
                    <a:pt x="3595379" y="703422"/>
                  </a:cubicBezTo>
                  <a:cubicBezTo>
                    <a:pt x="3588712" y="698659"/>
                    <a:pt x="3584902" y="698183"/>
                    <a:pt x="3573472" y="686753"/>
                  </a:cubicBezTo>
                  <a:close/>
                  <a:moveTo>
                    <a:pt x="3582045" y="680085"/>
                  </a:moveTo>
                  <a:cubicBezTo>
                    <a:pt x="3594904" y="692468"/>
                    <a:pt x="3590141" y="690563"/>
                    <a:pt x="3606333" y="702945"/>
                  </a:cubicBezTo>
                  <a:cubicBezTo>
                    <a:pt x="3603000" y="704850"/>
                    <a:pt x="3583950" y="686276"/>
                    <a:pt x="3582045" y="680085"/>
                  </a:cubicBezTo>
                  <a:close/>
                  <a:moveTo>
                    <a:pt x="3586331" y="671989"/>
                  </a:moveTo>
                  <a:cubicBezTo>
                    <a:pt x="3607286" y="694849"/>
                    <a:pt x="3629194" y="711041"/>
                    <a:pt x="3643481" y="730568"/>
                  </a:cubicBezTo>
                  <a:cubicBezTo>
                    <a:pt x="3641576" y="732473"/>
                    <a:pt x="3640148" y="734854"/>
                    <a:pt x="3647291" y="742474"/>
                  </a:cubicBezTo>
                  <a:cubicBezTo>
                    <a:pt x="3645862" y="742474"/>
                    <a:pt x="3640624" y="736283"/>
                    <a:pt x="3639671" y="737712"/>
                  </a:cubicBezTo>
                  <a:cubicBezTo>
                    <a:pt x="3643005" y="742474"/>
                    <a:pt x="3647767" y="747236"/>
                    <a:pt x="3651101" y="754380"/>
                  </a:cubicBezTo>
                  <a:cubicBezTo>
                    <a:pt x="3651101" y="755809"/>
                    <a:pt x="3649196" y="754380"/>
                    <a:pt x="3647291" y="751999"/>
                  </a:cubicBezTo>
                  <a:cubicBezTo>
                    <a:pt x="3644434" y="748665"/>
                    <a:pt x="3643957" y="749141"/>
                    <a:pt x="3643481" y="749618"/>
                  </a:cubicBezTo>
                  <a:cubicBezTo>
                    <a:pt x="3643481" y="741045"/>
                    <a:pt x="3619192" y="721043"/>
                    <a:pt x="3603952" y="709136"/>
                  </a:cubicBezTo>
                  <a:lnTo>
                    <a:pt x="3603952" y="707708"/>
                  </a:lnTo>
                  <a:cubicBezTo>
                    <a:pt x="3607763" y="709136"/>
                    <a:pt x="3613954" y="713423"/>
                    <a:pt x="3622526" y="721519"/>
                  </a:cubicBezTo>
                  <a:cubicBezTo>
                    <a:pt x="3622050" y="719138"/>
                    <a:pt x="3617764" y="713423"/>
                    <a:pt x="3615859" y="714375"/>
                  </a:cubicBezTo>
                  <a:cubicBezTo>
                    <a:pt x="3608715" y="707708"/>
                    <a:pt x="3617287" y="709136"/>
                    <a:pt x="3611096" y="703421"/>
                  </a:cubicBezTo>
                  <a:cubicBezTo>
                    <a:pt x="3598237" y="691039"/>
                    <a:pt x="3593475" y="689610"/>
                    <a:pt x="3582521" y="679609"/>
                  </a:cubicBezTo>
                  <a:lnTo>
                    <a:pt x="3584426" y="675799"/>
                  </a:lnTo>
                  <a:cubicBezTo>
                    <a:pt x="3591570" y="681990"/>
                    <a:pt x="3587760" y="682467"/>
                    <a:pt x="3597761" y="690563"/>
                  </a:cubicBezTo>
                  <a:cubicBezTo>
                    <a:pt x="3602047" y="688658"/>
                    <a:pt x="3583950" y="674847"/>
                    <a:pt x="3586331" y="671989"/>
                  </a:cubicBezTo>
                  <a:close/>
                  <a:moveTo>
                    <a:pt x="3605857" y="661988"/>
                  </a:moveTo>
                  <a:cubicBezTo>
                    <a:pt x="3625860" y="681514"/>
                    <a:pt x="3621097" y="667227"/>
                    <a:pt x="3627288" y="681038"/>
                  </a:cubicBezTo>
                  <a:cubicBezTo>
                    <a:pt x="3627288" y="684848"/>
                    <a:pt x="3611096" y="666274"/>
                    <a:pt x="3614906" y="674370"/>
                  </a:cubicBezTo>
                  <a:cubicBezTo>
                    <a:pt x="3612048" y="670561"/>
                    <a:pt x="3602047" y="662464"/>
                    <a:pt x="3605857" y="661988"/>
                  </a:cubicBezTo>
                  <a:close/>
                  <a:moveTo>
                    <a:pt x="3676267" y="657776"/>
                  </a:moveTo>
                  <a:cubicBezTo>
                    <a:pt x="3678455" y="659339"/>
                    <a:pt x="3693368" y="670680"/>
                    <a:pt x="3697297" y="675323"/>
                  </a:cubicBezTo>
                  <a:cubicBezTo>
                    <a:pt x="3733968" y="715328"/>
                    <a:pt x="3700154" y="677229"/>
                    <a:pt x="3692534" y="674847"/>
                  </a:cubicBezTo>
                  <a:cubicBezTo>
                    <a:pt x="3689677" y="671037"/>
                    <a:pt x="3685867" y="665322"/>
                    <a:pt x="3679200" y="660083"/>
                  </a:cubicBezTo>
                  <a:cubicBezTo>
                    <a:pt x="3676223" y="657821"/>
                    <a:pt x="3675538" y="657256"/>
                    <a:pt x="3676267" y="657776"/>
                  </a:cubicBezTo>
                  <a:close/>
                  <a:moveTo>
                    <a:pt x="2696695" y="657226"/>
                  </a:moveTo>
                  <a:cubicBezTo>
                    <a:pt x="2699672" y="656392"/>
                    <a:pt x="2704792" y="656987"/>
                    <a:pt x="2708602" y="660083"/>
                  </a:cubicBezTo>
                  <a:cubicBezTo>
                    <a:pt x="2708602" y="663417"/>
                    <a:pt x="2695744" y="658178"/>
                    <a:pt x="2697649" y="662941"/>
                  </a:cubicBezTo>
                  <a:cubicBezTo>
                    <a:pt x="2692886" y="660321"/>
                    <a:pt x="2693719" y="658059"/>
                    <a:pt x="2696695" y="657226"/>
                  </a:cubicBezTo>
                  <a:close/>
                  <a:moveTo>
                    <a:pt x="2868622" y="647700"/>
                  </a:moveTo>
                  <a:cubicBezTo>
                    <a:pt x="2876718" y="647700"/>
                    <a:pt x="2884338" y="656273"/>
                    <a:pt x="2893387" y="657701"/>
                  </a:cubicBezTo>
                  <a:cubicBezTo>
                    <a:pt x="2894340" y="660083"/>
                    <a:pt x="2877671" y="654844"/>
                    <a:pt x="2868622" y="647700"/>
                  </a:cubicBezTo>
                  <a:close/>
                  <a:moveTo>
                    <a:pt x="599292" y="642462"/>
                  </a:moveTo>
                  <a:cubicBezTo>
                    <a:pt x="585481" y="666751"/>
                    <a:pt x="550715" y="693421"/>
                    <a:pt x="523569" y="726758"/>
                  </a:cubicBezTo>
                  <a:cubicBezTo>
                    <a:pt x="524045" y="727711"/>
                    <a:pt x="526426" y="726758"/>
                    <a:pt x="529283" y="723901"/>
                  </a:cubicBezTo>
                  <a:cubicBezTo>
                    <a:pt x="511186" y="742951"/>
                    <a:pt x="484992" y="778193"/>
                    <a:pt x="463561" y="808673"/>
                  </a:cubicBezTo>
                  <a:cubicBezTo>
                    <a:pt x="464513" y="808673"/>
                    <a:pt x="467847" y="803911"/>
                    <a:pt x="470705" y="800577"/>
                  </a:cubicBezTo>
                  <a:cubicBezTo>
                    <a:pt x="448797" y="832009"/>
                    <a:pt x="417365" y="874396"/>
                    <a:pt x="393076" y="913448"/>
                  </a:cubicBezTo>
                  <a:cubicBezTo>
                    <a:pt x="410697" y="880587"/>
                    <a:pt x="389742" y="898684"/>
                    <a:pt x="375931" y="913448"/>
                  </a:cubicBezTo>
                  <a:cubicBezTo>
                    <a:pt x="392600" y="894398"/>
                    <a:pt x="430224" y="849631"/>
                    <a:pt x="443082" y="822008"/>
                  </a:cubicBezTo>
                  <a:cubicBezTo>
                    <a:pt x="461180" y="802482"/>
                    <a:pt x="478325" y="779146"/>
                    <a:pt x="494993" y="755809"/>
                  </a:cubicBezTo>
                  <a:cubicBezTo>
                    <a:pt x="512138" y="732949"/>
                    <a:pt x="531189" y="711994"/>
                    <a:pt x="547857" y="694373"/>
                  </a:cubicBezTo>
                  <a:cubicBezTo>
                    <a:pt x="557858" y="692468"/>
                    <a:pt x="579290" y="660083"/>
                    <a:pt x="599292" y="642462"/>
                  </a:cubicBezTo>
                  <a:close/>
                  <a:moveTo>
                    <a:pt x="2681933" y="635794"/>
                  </a:moveTo>
                  <a:cubicBezTo>
                    <a:pt x="2692410" y="639604"/>
                    <a:pt x="2704793" y="642938"/>
                    <a:pt x="2702412" y="646272"/>
                  </a:cubicBezTo>
                  <a:cubicBezTo>
                    <a:pt x="2684790" y="640557"/>
                    <a:pt x="2696221" y="647224"/>
                    <a:pt x="2698602" y="650558"/>
                  </a:cubicBezTo>
                  <a:cubicBezTo>
                    <a:pt x="2689077" y="650082"/>
                    <a:pt x="2682409" y="642462"/>
                    <a:pt x="2688124" y="650558"/>
                  </a:cubicBezTo>
                  <a:cubicBezTo>
                    <a:pt x="2681457" y="647700"/>
                    <a:pt x="2679552" y="645319"/>
                    <a:pt x="2670979" y="642462"/>
                  </a:cubicBezTo>
                  <a:cubicBezTo>
                    <a:pt x="2670979" y="639128"/>
                    <a:pt x="2676218" y="638175"/>
                    <a:pt x="2681933" y="636270"/>
                  </a:cubicBezTo>
                  <a:close/>
                  <a:moveTo>
                    <a:pt x="603110" y="632190"/>
                  </a:moveTo>
                  <a:lnTo>
                    <a:pt x="602150" y="632937"/>
                  </a:lnTo>
                  <a:lnTo>
                    <a:pt x="602150" y="632460"/>
                  </a:lnTo>
                  <a:close/>
                  <a:moveTo>
                    <a:pt x="2556679" y="631508"/>
                  </a:moveTo>
                  <a:cubicBezTo>
                    <a:pt x="2582873" y="637699"/>
                    <a:pt x="2586206" y="639604"/>
                    <a:pt x="2609542" y="647224"/>
                  </a:cubicBezTo>
                  <a:cubicBezTo>
                    <a:pt x="2610019" y="653416"/>
                    <a:pt x="2582873" y="645796"/>
                    <a:pt x="2574300" y="641033"/>
                  </a:cubicBezTo>
                  <a:cubicBezTo>
                    <a:pt x="2583349" y="638652"/>
                    <a:pt x="2565252" y="635318"/>
                    <a:pt x="2556679" y="631508"/>
                  </a:cubicBezTo>
                  <a:close/>
                  <a:moveTo>
                    <a:pt x="2804805" y="622459"/>
                  </a:moveTo>
                  <a:cubicBezTo>
                    <a:pt x="2808615" y="622459"/>
                    <a:pt x="2836237" y="630079"/>
                    <a:pt x="2844333" y="636746"/>
                  </a:cubicBezTo>
                  <a:cubicBezTo>
                    <a:pt x="2833856" y="635318"/>
                    <a:pt x="2819092" y="628650"/>
                    <a:pt x="2804805" y="622459"/>
                  </a:cubicBezTo>
                  <a:close/>
                  <a:moveTo>
                    <a:pt x="3541087" y="606267"/>
                  </a:moveTo>
                  <a:cubicBezTo>
                    <a:pt x="3545373" y="606267"/>
                    <a:pt x="3561566" y="622936"/>
                    <a:pt x="3561089" y="616745"/>
                  </a:cubicBezTo>
                  <a:cubicBezTo>
                    <a:pt x="3565376" y="621983"/>
                    <a:pt x="3573948" y="629127"/>
                    <a:pt x="3578234" y="634366"/>
                  </a:cubicBezTo>
                  <a:lnTo>
                    <a:pt x="3578234" y="634842"/>
                  </a:lnTo>
                  <a:cubicBezTo>
                    <a:pt x="3562994" y="625317"/>
                    <a:pt x="3557756" y="620554"/>
                    <a:pt x="3541087" y="606267"/>
                  </a:cubicBezTo>
                  <a:close/>
                  <a:moveTo>
                    <a:pt x="2119482" y="600554"/>
                  </a:moveTo>
                  <a:lnTo>
                    <a:pt x="2120865" y="600728"/>
                  </a:lnTo>
                  <a:lnTo>
                    <a:pt x="2119958" y="601028"/>
                  </a:lnTo>
                  <a:close/>
                  <a:moveTo>
                    <a:pt x="2208064" y="600075"/>
                  </a:moveTo>
                  <a:cubicBezTo>
                    <a:pt x="2217112" y="601028"/>
                    <a:pt x="2209493" y="604366"/>
                    <a:pt x="2201396" y="602938"/>
                  </a:cubicBezTo>
                  <a:cubicBezTo>
                    <a:pt x="2201396" y="602938"/>
                    <a:pt x="2218065" y="603410"/>
                    <a:pt x="2213302" y="607695"/>
                  </a:cubicBezTo>
                  <a:cubicBezTo>
                    <a:pt x="2191395" y="605794"/>
                    <a:pt x="2167106" y="607695"/>
                    <a:pt x="2143294" y="606266"/>
                  </a:cubicBezTo>
                  <a:cubicBezTo>
                    <a:pt x="2152342" y="601504"/>
                    <a:pt x="2173774" y="605794"/>
                    <a:pt x="2190919" y="604838"/>
                  </a:cubicBezTo>
                  <a:cubicBezTo>
                    <a:pt x="2201396" y="603885"/>
                    <a:pt x="2203778" y="601982"/>
                    <a:pt x="2208064" y="600075"/>
                  </a:cubicBezTo>
                  <a:close/>
                  <a:moveTo>
                    <a:pt x="2244259" y="599599"/>
                  </a:moveTo>
                  <a:cubicBezTo>
                    <a:pt x="2244259" y="603885"/>
                    <a:pt x="2235686" y="604838"/>
                    <a:pt x="2227590" y="606743"/>
                  </a:cubicBezTo>
                  <a:cubicBezTo>
                    <a:pt x="2233781" y="602937"/>
                    <a:pt x="2227590" y="601028"/>
                    <a:pt x="2244259" y="599599"/>
                  </a:cubicBezTo>
                  <a:close/>
                  <a:moveTo>
                    <a:pt x="2089954" y="599123"/>
                  </a:moveTo>
                  <a:cubicBezTo>
                    <a:pt x="2088049" y="602457"/>
                    <a:pt x="2077572" y="603885"/>
                    <a:pt x="2069952" y="605790"/>
                  </a:cubicBezTo>
                  <a:lnTo>
                    <a:pt x="2068047" y="600552"/>
                  </a:lnTo>
                  <a:close/>
                  <a:moveTo>
                    <a:pt x="3605520" y="597296"/>
                  </a:moveTo>
                  <a:lnTo>
                    <a:pt x="3617651" y="603657"/>
                  </a:lnTo>
                  <a:cubicBezTo>
                    <a:pt x="3632943" y="615048"/>
                    <a:pt x="3655268" y="638176"/>
                    <a:pt x="3666340" y="643891"/>
                  </a:cubicBezTo>
                  <a:cubicBezTo>
                    <a:pt x="3670150" y="648653"/>
                    <a:pt x="3668722" y="651035"/>
                    <a:pt x="3666817" y="652940"/>
                  </a:cubicBezTo>
                  <a:cubicBezTo>
                    <a:pt x="3656815" y="644367"/>
                    <a:pt x="3646576" y="634485"/>
                    <a:pt x="3636217" y="624662"/>
                  </a:cubicBezTo>
                  <a:close/>
                  <a:moveTo>
                    <a:pt x="3604904" y="596743"/>
                  </a:moveTo>
                  <a:lnTo>
                    <a:pt x="3605520" y="597296"/>
                  </a:lnTo>
                  <a:lnTo>
                    <a:pt x="3605380" y="597218"/>
                  </a:lnTo>
                  <a:close/>
                  <a:moveTo>
                    <a:pt x="2136627" y="595315"/>
                  </a:moveTo>
                  <a:cubicBezTo>
                    <a:pt x="2149962" y="594837"/>
                    <a:pt x="2151391" y="598647"/>
                    <a:pt x="2163297" y="598647"/>
                  </a:cubicBezTo>
                  <a:cubicBezTo>
                    <a:pt x="2158058" y="603410"/>
                    <a:pt x="2131388" y="595789"/>
                    <a:pt x="2130912" y="601982"/>
                  </a:cubicBezTo>
                  <a:lnTo>
                    <a:pt x="2120865" y="600728"/>
                  </a:lnTo>
                  <a:lnTo>
                    <a:pt x="2124237" y="599600"/>
                  </a:lnTo>
                  <a:cubicBezTo>
                    <a:pt x="2131180" y="598714"/>
                    <a:pt x="2143414" y="598898"/>
                    <a:pt x="2136627" y="595315"/>
                  </a:cubicBezTo>
                  <a:close/>
                  <a:moveTo>
                    <a:pt x="2552809" y="593956"/>
                  </a:moveTo>
                  <a:cubicBezTo>
                    <a:pt x="2556798" y="593662"/>
                    <a:pt x="2563822" y="594614"/>
                    <a:pt x="2567156" y="596743"/>
                  </a:cubicBezTo>
                  <a:cubicBezTo>
                    <a:pt x="2568109" y="600075"/>
                    <a:pt x="2553345" y="594360"/>
                    <a:pt x="2556679" y="598646"/>
                  </a:cubicBezTo>
                  <a:cubicBezTo>
                    <a:pt x="2547868" y="595788"/>
                    <a:pt x="2548821" y="594248"/>
                    <a:pt x="2552809" y="593956"/>
                  </a:cubicBezTo>
                  <a:close/>
                  <a:moveTo>
                    <a:pt x="2358083" y="590076"/>
                  </a:moveTo>
                  <a:cubicBezTo>
                    <a:pt x="2366656" y="591504"/>
                    <a:pt x="2375228" y="593887"/>
                    <a:pt x="2376657" y="596743"/>
                  </a:cubicBezTo>
                  <a:cubicBezTo>
                    <a:pt x="2371418" y="594837"/>
                    <a:pt x="2367608" y="594360"/>
                    <a:pt x="2366180" y="596743"/>
                  </a:cubicBezTo>
                  <a:cubicBezTo>
                    <a:pt x="2360941" y="595315"/>
                    <a:pt x="2360464" y="592459"/>
                    <a:pt x="2358083" y="590551"/>
                  </a:cubicBezTo>
                  <a:close/>
                  <a:moveTo>
                    <a:pt x="2135197" y="589604"/>
                  </a:moveTo>
                  <a:lnTo>
                    <a:pt x="2136626" y="594837"/>
                  </a:lnTo>
                  <a:cubicBezTo>
                    <a:pt x="2115671" y="595789"/>
                    <a:pt x="2107099" y="597218"/>
                    <a:pt x="2092811" y="596743"/>
                  </a:cubicBezTo>
                  <a:cubicBezTo>
                    <a:pt x="2103289" y="591979"/>
                    <a:pt x="2127101" y="595315"/>
                    <a:pt x="2135197" y="589604"/>
                  </a:cubicBezTo>
                  <a:close/>
                  <a:moveTo>
                    <a:pt x="2543880" y="579129"/>
                  </a:moveTo>
                  <a:cubicBezTo>
                    <a:pt x="2547630" y="580196"/>
                    <a:pt x="2553107" y="582217"/>
                    <a:pt x="2560013" y="583412"/>
                  </a:cubicBezTo>
                  <a:lnTo>
                    <a:pt x="2559536" y="583892"/>
                  </a:lnTo>
                  <a:cubicBezTo>
                    <a:pt x="2558584" y="586748"/>
                    <a:pt x="2567156" y="588648"/>
                    <a:pt x="2574300" y="590551"/>
                  </a:cubicBezTo>
                  <a:cubicBezTo>
                    <a:pt x="2563347" y="593408"/>
                    <a:pt x="2591921" y="598647"/>
                    <a:pt x="2596208" y="603410"/>
                  </a:cubicBezTo>
                  <a:cubicBezTo>
                    <a:pt x="2592398" y="604366"/>
                    <a:pt x="2580968" y="601028"/>
                    <a:pt x="2574300" y="600554"/>
                  </a:cubicBezTo>
                  <a:cubicBezTo>
                    <a:pt x="2575253" y="596271"/>
                    <a:pt x="2558584" y="583412"/>
                    <a:pt x="2538105" y="580556"/>
                  </a:cubicBezTo>
                  <a:cubicBezTo>
                    <a:pt x="2538105" y="577930"/>
                    <a:pt x="2540129" y="578067"/>
                    <a:pt x="2543880" y="579129"/>
                  </a:cubicBezTo>
                  <a:close/>
                  <a:moveTo>
                    <a:pt x="662158" y="574835"/>
                  </a:moveTo>
                  <a:cubicBezTo>
                    <a:pt x="663110" y="578645"/>
                    <a:pt x="653109" y="586265"/>
                    <a:pt x="644060" y="593887"/>
                  </a:cubicBezTo>
                  <a:cubicBezTo>
                    <a:pt x="635488" y="601982"/>
                    <a:pt x="627868" y="609124"/>
                    <a:pt x="633106" y="609124"/>
                  </a:cubicBezTo>
                  <a:cubicBezTo>
                    <a:pt x="626915" y="613410"/>
                    <a:pt x="613580" y="630555"/>
                    <a:pt x="607389" y="634842"/>
                  </a:cubicBezTo>
                  <a:cubicBezTo>
                    <a:pt x="609532" y="630793"/>
                    <a:pt x="608937" y="630436"/>
                    <a:pt x="607448" y="630972"/>
                  </a:cubicBezTo>
                  <a:lnTo>
                    <a:pt x="603110" y="632190"/>
                  </a:lnTo>
                  <a:lnTo>
                    <a:pt x="606436" y="629603"/>
                  </a:lnTo>
                  <a:cubicBezTo>
                    <a:pt x="617866" y="619125"/>
                    <a:pt x="635964" y="598647"/>
                    <a:pt x="662158" y="574835"/>
                  </a:cubicBezTo>
                  <a:close/>
                  <a:moveTo>
                    <a:pt x="2460477" y="572470"/>
                  </a:moveTo>
                  <a:cubicBezTo>
                    <a:pt x="2471907" y="575797"/>
                    <a:pt x="2462858" y="576273"/>
                    <a:pt x="2464763" y="580556"/>
                  </a:cubicBezTo>
                  <a:cubicBezTo>
                    <a:pt x="2453809" y="579129"/>
                    <a:pt x="2455714" y="573418"/>
                    <a:pt x="2460477" y="572470"/>
                  </a:cubicBezTo>
                  <a:close/>
                  <a:moveTo>
                    <a:pt x="2263785" y="556740"/>
                  </a:moveTo>
                  <a:cubicBezTo>
                    <a:pt x="2268071" y="552456"/>
                    <a:pt x="2285692" y="560071"/>
                    <a:pt x="2301409" y="560071"/>
                  </a:cubicBezTo>
                  <a:cubicBezTo>
                    <a:pt x="2284740" y="562452"/>
                    <a:pt x="2279977" y="558642"/>
                    <a:pt x="2263785" y="556740"/>
                  </a:cubicBezTo>
                  <a:close/>
                  <a:moveTo>
                    <a:pt x="2378561" y="553883"/>
                  </a:moveTo>
                  <a:cubicBezTo>
                    <a:pt x="2390467" y="554357"/>
                    <a:pt x="2392849" y="556740"/>
                    <a:pt x="2397611" y="558641"/>
                  </a:cubicBezTo>
                  <a:cubicBezTo>
                    <a:pt x="2396183" y="558641"/>
                    <a:pt x="2378085" y="558641"/>
                    <a:pt x="2378561" y="553883"/>
                  </a:cubicBezTo>
                  <a:close/>
                  <a:moveTo>
                    <a:pt x="3533999" y="541086"/>
                  </a:moveTo>
                  <a:lnTo>
                    <a:pt x="3547099" y="550545"/>
                  </a:lnTo>
                  <a:cubicBezTo>
                    <a:pt x="3555493" y="557811"/>
                    <a:pt x="3563709" y="565549"/>
                    <a:pt x="3571091" y="571502"/>
                  </a:cubicBezTo>
                  <a:cubicBezTo>
                    <a:pt x="3566805" y="571502"/>
                    <a:pt x="3560613" y="573406"/>
                    <a:pt x="3566805" y="581981"/>
                  </a:cubicBezTo>
                  <a:cubicBezTo>
                    <a:pt x="3575853" y="585791"/>
                    <a:pt x="3592046" y="603410"/>
                    <a:pt x="3600618" y="608649"/>
                  </a:cubicBezTo>
                  <a:cubicBezTo>
                    <a:pt x="3602999" y="616268"/>
                    <a:pt x="3577758" y="591504"/>
                    <a:pt x="3559184" y="576263"/>
                  </a:cubicBezTo>
                  <a:cubicBezTo>
                    <a:pt x="3564185" y="573406"/>
                    <a:pt x="3563828" y="566529"/>
                    <a:pt x="3546259" y="550813"/>
                  </a:cubicBezTo>
                  <a:close/>
                  <a:moveTo>
                    <a:pt x="2375837" y="538201"/>
                  </a:moveTo>
                  <a:cubicBezTo>
                    <a:pt x="2385615" y="538639"/>
                    <a:pt x="2402492" y="543659"/>
                    <a:pt x="2409994" y="544354"/>
                  </a:cubicBezTo>
                  <a:cubicBezTo>
                    <a:pt x="2407612" y="546736"/>
                    <a:pt x="2398087" y="545783"/>
                    <a:pt x="2395706" y="547690"/>
                  </a:cubicBezTo>
                  <a:cubicBezTo>
                    <a:pt x="2394277" y="545307"/>
                    <a:pt x="2388086" y="538167"/>
                    <a:pt x="2380466" y="542450"/>
                  </a:cubicBezTo>
                  <a:cubicBezTo>
                    <a:pt x="2377132" y="541497"/>
                    <a:pt x="2374275" y="540544"/>
                    <a:pt x="2369036" y="539595"/>
                  </a:cubicBezTo>
                  <a:cubicBezTo>
                    <a:pt x="2370107" y="538420"/>
                    <a:pt x="2372578" y="538053"/>
                    <a:pt x="2375837" y="538201"/>
                  </a:cubicBezTo>
                  <a:close/>
                  <a:moveTo>
                    <a:pt x="3522513" y="531972"/>
                  </a:moveTo>
                  <a:lnTo>
                    <a:pt x="3533999" y="541086"/>
                  </a:lnTo>
                  <a:lnTo>
                    <a:pt x="3522037" y="532448"/>
                  </a:lnTo>
                  <a:close/>
                  <a:moveTo>
                    <a:pt x="748716" y="493939"/>
                  </a:moveTo>
                  <a:cubicBezTo>
                    <a:pt x="749668" y="495078"/>
                    <a:pt x="750025" y="496978"/>
                    <a:pt x="752169" y="496253"/>
                  </a:cubicBezTo>
                  <a:cubicBezTo>
                    <a:pt x="740262" y="508159"/>
                    <a:pt x="729309" y="517699"/>
                    <a:pt x="724070" y="519605"/>
                  </a:cubicBezTo>
                  <a:cubicBezTo>
                    <a:pt x="725499" y="512939"/>
                    <a:pt x="735976" y="507687"/>
                    <a:pt x="744549" y="497682"/>
                  </a:cubicBezTo>
                  <a:lnTo>
                    <a:pt x="741691" y="496253"/>
                  </a:lnTo>
                  <a:cubicBezTo>
                    <a:pt x="746215" y="492443"/>
                    <a:pt x="747763" y="492809"/>
                    <a:pt x="748716" y="493939"/>
                  </a:cubicBezTo>
                  <a:close/>
                  <a:moveTo>
                    <a:pt x="3321536" y="483873"/>
                  </a:moveTo>
                  <a:cubicBezTo>
                    <a:pt x="3325346" y="486730"/>
                    <a:pt x="3323917" y="487204"/>
                    <a:pt x="3324870" y="488632"/>
                  </a:cubicBezTo>
                  <a:cubicBezTo>
                    <a:pt x="3334395" y="495300"/>
                    <a:pt x="3338681" y="496253"/>
                    <a:pt x="3344872" y="499110"/>
                  </a:cubicBezTo>
                  <a:cubicBezTo>
                    <a:pt x="3345825" y="494825"/>
                    <a:pt x="3331537" y="492443"/>
                    <a:pt x="3333919" y="489586"/>
                  </a:cubicBezTo>
                  <a:cubicBezTo>
                    <a:pt x="3337252" y="485775"/>
                    <a:pt x="3354397" y="505777"/>
                    <a:pt x="3363922" y="512445"/>
                  </a:cubicBezTo>
                  <a:cubicBezTo>
                    <a:pt x="3354397" y="509588"/>
                    <a:pt x="3335823" y="495779"/>
                    <a:pt x="3324393" y="490540"/>
                  </a:cubicBezTo>
                  <a:lnTo>
                    <a:pt x="3323917" y="491014"/>
                  </a:lnTo>
                  <a:cubicBezTo>
                    <a:pt x="3318679" y="485775"/>
                    <a:pt x="3325346" y="490061"/>
                    <a:pt x="3321536" y="483873"/>
                  </a:cubicBezTo>
                  <a:close/>
                  <a:moveTo>
                    <a:pt x="3512036" y="477209"/>
                  </a:moveTo>
                  <a:cubicBezTo>
                    <a:pt x="3515370" y="474829"/>
                    <a:pt x="3545373" y="498636"/>
                    <a:pt x="3543468" y="501492"/>
                  </a:cubicBezTo>
                  <a:cubicBezTo>
                    <a:pt x="3533943" y="493872"/>
                    <a:pt x="3525847" y="486730"/>
                    <a:pt x="3512036" y="477209"/>
                  </a:cubicBezTo>
                  <a:close/>
                  <a:moveTo>
                    <a:pt x="3635384" y="465312"/>
                  </a:moveTo>
                  <a:cubicBezTo>
                    <a:pt x="3638242" y="465312"/>
                    <a:pt x="3659196" y="480540"/>
                    <a:pt x="3663483" y="487204"/>
                  </a:cubicBezTo>
                  <a:cubicBezTo>
                    <a:pt x="3662530" y="491015"/>
                    <a:pt x="3648243" y="473880"/>
                    <a:pt x="3635384" y="465312"/>
                  </a:cubicBezTo>
                  <a:close/>
                  <a:moveTo>
                    <a:pt x="3474412" y="440533"/>
                  </a:moveTo>
                  <a:cubicBezTo>
                    <a:pt x="3478222" y="440533"/>
                    <a:pt x="3516322" y="465787"/>
                    <a:pt x="3522513" y="475781"/>
                  </a:cubicBezTo>
                  <a:cubicBezTo>
                    <a:pt x="3502987" y="460076"/>
                    <a:pt x="3498224" y="458648"/>
                    <a:pt x="3474412" y="440533"/>
                  </a:cubicBezTo>
                  <a:close/>
                  <a:moveTo>
                    <a:pt x="859801" y="402432"/>
                  </a:moveTo>
                  <a:cubicBezTo>
                    <a:pt x="835036" y="424345"/>
                    <a:pt x="797412" y="447676"/>
                    <a:pt x="755026" y="491969"/>
                  </a:cubicBezTo>
                  <a:lnTo>
                    <a:pt x="755026" y="492443"/>
                  </a:lnTo>
                  <a:cubicBezTo>
                    <a:pt x="752169" y="492443"/>
                    <a:pt x="756931" y="488158"/>
                    <a:pt x="755979" y="487204"/>
                  </a:cubicBezTo>
                  <a:cubicBezTo>
                    <a:pt x="775029" y="470551"/>
                    <a:pt x="789792" y="455296"/>
                    <a:pt x="806461" y="441961"/>
                  </a:cubicBezTo>
                  <a:cubicBezTo>
                    <a:pt x="823130" y="429109"/>
                    <a:pt x="839799" y="416259"/>
                    <a:pt x="859801" y="402432"/>
                  </a:cubicBezTo>
                  <a:close/>
                  <a:moveTo>
                    <a:pt x="3353921" y="383858"/>
                  </a:moveTo>
                  <a:cubicBezTo>
                    <a:pt x="3360112" y="381957"/>
                    <a:pt x="3374876" y="396719"/>
                    <a:pt x="3380591" y="394812"/>
                  </a:cubicBezTo>
                  <a:cubicBezTo>
                    <a:pt x="3394402" y="407692"/>
                    <a:pt x="3370113" y="393863"/>
                    <a:pt x="3353921" y="383858"/>
                  </a:cubicBezTo>
                  <a:close/>
                  <a:moveTo>
                    <a:pt x="966791" y="331468"/>
                  </a:moveTo>
                  <a:lnTo>
                    <a:pt x="961718" y="336714"/>
                  </a:lnTo>
                  <a:lnTo>
                    <a:pt x="961718" y="335759"/>
                  </a:lnTo>
                  <a:close/>
                  <a:moveTo>
                    <a:pt x="3282840" y="324151"/>
                  </a:moveTo>
                  <a:cubicBezTo>
                    <a:pt x="3279625" y="323496"/>
                    <a:pt x="3279387" y="325042"/>
                    <a:pt x="3284864" y="329092"/>
                  </a:cubicBezTo>
                  <a:cubicBezTo>
                    <a:pt x="3287246" y="328137"/>
                    <a:pt x="3301533" y="338141"/>
                    <a:pt x="3298676" y="332423"/>
                  </a:cubicBezTo>
                  <a:cubicBezTo>
                    <a:pt x="3292246" y="327664"/>
                    <a:pt x="3286055" y="324806"/>
                    <a:pt x="3282840" y="324151"/>
                  </a:cubicBezTo>
                  <a:close/>
                  <a:moveTo>
                    <a:pt x="3240573" y="289562"/>
                  </a:moveTo>
                  <a:cubicBezTo>
                    <a:pt x="3247241" y="291945"/>
                    <a:pt x="3246764" y="288134"/>
                    <a:pt x="3258671" y="295276"/>
                  </a:cubicBezTo>
                  <a:cubicBezTo>
                    <a:pt x="3244859" y="294326"/>
                    <a:pt x="3281055" y="314802"/>
                    <a:pt x="3295818" y="325756"/>
                  </a:cubicBezTo>
                  <a:cubicBezTo>
                    <a:pt x="3302009" y="328613"/>
                    <a:pt x="3296770" y="323853"/>
                    <a:pt x="3292008" y="320996"/>
                  </a:cubicBezTo>
                  <a:cubicBezTo>
                    <a:pt x="3303914" y="324327"/>
                    <a:pt x="3309629" y="335759"/>
                    <a:pt x="3321059" y="342901"/>
                  </a:cubicBezTo>
                  <a:cubicBezTo>
                    <a:pt x="3313916" y="339570"/>
                    <a:pt x="3306772" y="338615"/>
                    <a:pt x="3320107" y="347187"/>
                  </a:cubicBezTo>
                  <a:cubicBezTo>
                    <a:pt x="3313440" y="345282"/>
                    <a:pt x="3302962" y="340043"/>
                    <a:pt x="3289627" y="331948"/>
                  </a:cubicBezTo>
                  <a:cubicBezTo>
                    <a:pt x="3291532" y="334331"/>
                    <a:pt x="3293437" y="336233"/>
                    <a:pt x="3292961" y="337662"/>
                  </a:cubicBezTo>
                  <a:cubicBezTo>
                    <a:pt x="3300581" y="342426"/>
                    <a:pt x="3314868" y="349093"/>
                    <a:pt x="3309629" y="350048"/>
                  </a:cubicBezTo>
                  <a:cubicBezTo>
                    <a:pt x="3316297" y="353858"/>
                    <a:pt x="3326774" y="359093"/>
                    <a:pt x="3326774" y="359093"/>
                  </a:cubicBezTo>
                  <a:lnTo>
                    <a:pt x="3337728" y="372906"/>
                  </a:lnTo>
                  <a:cubicBezTo>
                    <a:pt x="3329632" y="370050"/>
                    <a:pt x="3322488" y="363856"/>
                    <a:pt x="3312487" y="357665"/>
                  </a:cubicBezTo>
                  <a:cubicBezTo>
                    <a:pt x="3320583" y="356715"/>
                    <a:pt x="3310106" y="355286"/>
                    <a:pt x="3300581" y="345758"/>
                  </a:cubicBezTo>
                  <a:cubicBezTo>
                    <a:pt x="3296294" y="346711"/>
                    <a:pt x="3305819" y="352426"/>
                    <a:pt x="3303438" y="353858"/>
                  </a:cubicBezTo>
                  <a:cubicBezTo>
                    <a:pt x="3291056" y="346711"/>
                    <a:pt x="3289151" y="343380"/>
                    <a:pt x="3282960" y="338141"/>
                  </a:cubicBezTo>
                  <a:cubicBezTo>
                    <a:pt x="3285341" y="337662"/>
                    <a:pt x="3289151" y="339091"/>
                    <a:pt x="3296294" y="343380"/>
                  </a:cubicBezTo>
                  <a:cubicBezTo>
                    <a:pt x="3292008" y="336713"/>
                    <a:pt x="3281531" y="328613"/>
                    <a:pt x="3267720" y="319088"/>
                  </a:cubicBezTo>
                  <a:cubicBezTo>
                    <a:pt x="3261052" y="317186"/>
                    <a:pt x="3253908" y="316231"/>
                    <a:pt x="3245812" y="309090"/>
                  </a:cubicBezTo>
                  <a:cubicBezTo>
                    <a:pt x="3250098" y="307182"/>
                    <a:pt x="3275339" y="324327"/>
                    <a:pt x="3264385" y="312421"/>
                  </a:cubicBezTo>
                  <a:cubicBezTo>
                    <a:pt x="3271053" y="316231"/>
                    <a:pt x="3271529" y="317660"/>
                    <a:pt x="3276768" y="320996"/>
                  </a:cubicBezTo>
                  <a:cubicBezTo>
                    <a:pt x="3287246" y="325281"/>
                    <a:pt x="3283912" y="322425"/>
                    <a:pt x="3282483" y="318139"/>
                  </a:cubicBezTo>
                  <a:cubicBezTo>
                    <a:pt x="3270577" y="315278"/>
                    <a:pt x="3250098" y="298612"/>
                    <a:pt x="3251527" y="305279"/>
                  </a:cubicBezTo>
                  <a:cubicBezTo>
                    <a:pt x="3245812" y="300994"/>
                    <a:pt x="3243907" y="298133"/>
                    <a:pt x="3243907" y="295755"/>
                  </a:cubicBezTo>
                  <a:cubicBezTo>
                    <a:pt x="3250098" y="299086"/>
                    <a:pt x="3256289" y="302896"/>
                    <a:pt x="3257242" y="301943"/>
                  </a:cubicBezTo>
                  <a:cubicBezTo>
                    <a:pt x="3257242" y="299562"/>
                    <a:pt x="3242954" y="292418"/>
                    <a:pt x="3240573" y="289562"/>
                  </a:cubicBezTo>
                  <a:close/>
                  <a:moveTo>
                    <a:pt x="3203009" y="262904"/>
                  </a:moveTo>
                  <a:cubicBezTo>
                    <a:pt x="3204974" y="262536"/>
                    <a:pt x="3211760" y="264562"/>
                    <a:pt x="3220095" y="269088"/>
                  </a:cubicBezTo>
                  <a:cubicBezTo>
                    <a:pt x="3216761" y="268135"/>
                    <a:pt x="3214856" y="269088"/>
                    <a:pt x="3214856" y="270990"/>
                  </a:cubicBezTo>
                  <a:cubicBezTo>
                    <a:pt x="3203902" y="265990"/>
                    <a:pt x="3201044" y="263266"/>
                    <a:pt x="3203009" y="262904"/>
                  </a:cubicBezTo>
                  <a:close/>
                  <a:moveTo>
                    <a:pt x="3207772" y="255628"/>
                  </a:moveTo>
                  <a:cubicBezTo>
                    <a:pt x="3209617" y="255765"/>
                    <a:pt x="3213665" y="257665"/>
                    <a:pt x="3225810" y="264805"/>
                  </a:cubicBezTo>
                  <a:cubicBezTo>
                    <a:pt x="3240573" y="274800"/>
                    <a:pt x="3200568" y="251001"/>
                    <a:pt x="3211522" y="262424"/>
                  </a:cubicBezTo>
                  <a:lnTo>
                    <a:pt x="3197711" y="256238"/>
                  </a:lnTo>
                  <a:lnTo>
                    <a:pt x="3198187" y="256238"/>
                  </a:lnTo>
                  <a:cubicBezTo>
                    <a:pt x="3198187" y="256238"/>
                    <a:pt x="3200092" y="256238"/>
                    <a:pt x="3202950" y="257193"/>
                  </a:cubicBezTo>
                  <a:cubicBezTo>
                    <a:pt x="3206283" y="257193"/>
                    <a:pt x="3205926" y="255512"/>
                    <a:pt x="3207772" y="255628"/>
                  </a:cubicBezTo>
                  <a:close/>
                  <a:moveTo>
                    <a:pt x="3174477" y="254383"/>
                  </a:moveTo>
                  <a:lnTo>
                    <a:pt x="3182828" y="255271"/>
                  </a:lnTo>
                  <a:cubicBezTo>
                    <a:pt x="3193990" y="259738"/>
                    <a:pt x="3209974" y="272773"/>
                    <a:pt x="3213904" y="276702"/>
                  </a:cubicBezTo>
                  <a:cubicBezTo>
                    <a:pt x="3232002" y="281467"/>
                    <a:pt x="3222953" y="284798"/>
                    <a:pt x="3243431" y="297657"/>
                  </a:cubicBezTo>
                  <a:cubicBezTo>
                    <a:pt x="3234383" y="292894"/>
                    <a:pt x="3222953" y="284798"/>
                    <a:pt x="3210570" y="276227"/>
                  </a:cubicBezTo>
                  <a:close/>
                  <a:moveTo>
                    <a:pt x="3173899" y="254318"/>
                  </a:moveTo>
                  <a:lnTo>
                    <a:pt x="3174375" y="254318"/>
                  </a:lnTo>
                  <a:lnTo>
                    <a:pt x="3174477" y="254383"/>
                  </a:lnTo>
                  <a:close/>
                  <a:moveTo>
                    <a:pt x="3199616" y="245269"/>
                  </a:moveTo>
                  <a:cubicBezTo>
                    <a:pt x="3205331" y="247650"/>
                    <a:pt x="3225810" y="252910"/>
                    <a:pt x="3226286" y="260521"/>
                  </a:cubicBezTo>
                  <a:cubicBezTo>
                    <a:pt x="3218666" y="256713"/>
                    <a:pt x="3218190" y="255765"/>
                    <a:pt x="3217713" y="253857"/>
                  </a:cubicBezTo>
                  <a:cubicBezTo>
                    <a:pt x="3210570" y="251954"/>
                    <a:pt x="3206283" y="249559"/>
                    <a:pt x="3199616" y="245269"/>
                  </a:cubicBezTo>
                  <a:close/>
                  <a:moveTo>
                    <a:pt x="3276946" y="242236"/>
                  </a:moveTo>
                  <a:cubicBezTo>
                    <a:pt x="3279625" y="243249"/>
                    <a:pt x="3282721" y="244562"/>
                    <a:pt x="3282959" y="243364"/>
                  </a:cubicBezTo>
                  <a:lnTo>
                    <a:pt x="3282959" y="243840"/>
                  </a:lnTo>
                  <a:cubicBezTo>
                    <a:pt x="3290579" y="250054"/>
                    <a:pt x="3302962" y="260521"/>
                    <a:pt x="3294866" y="258140"/>
                  </a:cubicBezTo>
                  <a:cubicBezTo>
                    <a:pt x="3281054" y="251001"/>
                    <a:pt x="3290103" y="251001"/>
                    <a:pt x="3273434" y="242892"/>
                  </a:cubicBezTo>
                  <a:cubicBezTo>
                    <a:pt x="3272005" y="240508"/>
                    <a:pt x="3274267" y="241227"/>
                    <a:pt x="3276946" y="242236"/>
                  </a:cubicBezTo>
                  <a:close/>
                  <a:moveTo>
                    <a:pt x="3256290" y="229558"/>
                  </a:moveTo>
                  <a:cubicBezTo>
                    <a:pt x="3260100" y="227648"/>
                    <a:pt x="3268196" y="234797"/>
                    <a:pt x="3278674" y="241464"/>
                  </a:cubicBezTo>
                  <a:cubicBezTo>
                    <a:pt x="3277721" y="243840"/>
                    <a:pt x="3261529" y="234316"/>
                    <a:pt x="3256290" y="229558"/>
                  </a:cubicBezTo>
                  <a:close/>
                  <a:moveTo>
                    <a:pt x="3076824" y="211397"/>
                  </a:moveTo>
                  <a:lnTo>
                    <a:pt x="3083120" y="212456"/>
                  </a:lnTo>
                  <a:cubicBezTo>
                    <a:pt x="3094751" y="216072"/>
                    <a:pt x="3113414" y="224909"/>
                    <a:pt x="3124845" y="228124"/>
                  </a:cubicBezTo>
                  <a:cubicBezTo>
                    <a:pt x="3139608" y="236697"/>
                    <a:pt x="3115320" y="226695"/>
                    <a:pt x="3119606" y="231458"/>
                  </a:cubicBezTo>
                  <a:cubicBezTo>
                    <a:pt x="3113891" y="225981"/>
                    <a:pt x="3107700" y="222766"/>
                    <a:pt x="3100377" y="219909"/>
                  </a:cubicBezTo>
                  <a:close/>
                  <a:moveTo>
                    <a:pt x="3074362" y="210503"/>
                  </a:moveTo>
                  <a:lnTo>
                    <a:pt x="3076824" y="211397"/>
                  </a:lnTo>
                  <a:lnTo>
                    <a:pt x="3074362" y="210983"/>
                  </a:lnTo>
                  <a:close/>
                  <a:moveTo>
                    <a:pt x="3044001" y="206254"/>
                  </a:moveTo>
                  <a:cubicBezTo>
                    <a:pt x="3049359" y="208330"/>
                    <a:pt x="3062217" y="216098"/>
                    <a:pt x="3060075" y="212884"/>
                  </a:cubicBezTo>
                  <a:cubicBezTo>
                    <a:pt x="3065313" y="215741"/>
                    <a:pt x="3061027" y="221461"/>
                    <a:pt x="3068647" y="219079"/>
                  </a:cubicBezTo>
                  <a:cubicBezTo>
                    <a:pt x="3086268" y="228124"/>
                    <a:pt x="3067218" y="224318"/>
                    <a:pt x="3054360" y="218599"/>
                  </a:cubicBezTo>
                  <a:cubicBezTo>
                    <a:pt x="3061503" y="218599"/>
                    <a:pt x="3058170" y="214789"/>
                    <a:pt x="3041501" y="206693"/>
                  </a:cubicBezTo>
                  <a:lnTo>
                    <a:pt x="3041977" y="206693"/>
                  </a:lnTo>
                  <a:cubicBezTo>
                    <a:pt x="3041263" y="205503"/>
                    <a:pt x="3042215" y="205562"/>
                    <a:pt x="3044001" y="206254"/>
                  </a:cubicBezTo>
                  <a:close/>
                  <a:moveTo>
                    <a:pt x="2985839" y="186170"/>
                  </a:moveTo>
                  <a:cubicBezTo>
                    <a:pt x="2986851" y="185874"/>
                    <a:pt x="2988161" y="185737"/>
                    <a:pt x="2991495" y="186690"/>
                  </a:cubicBezTo>
                  <a:cubicBezTo>
                    <a:pt x="3006735" y="190976"/>
                    <a:pt x="2997686" y="192405"/>
                    <a:pt x="3010069" y="196710"/>
                  </a:cubicBezTo>
                  <a:cubicBezTo>
                    <a:pt x="3006735" y="199566"/>
                    <a:pt x="2988161" y="190500"/>
                    <a:pt x="2981970" y="186690"/>
                  </a:cubicBezTo>
                  <a:cubicBezTo>
                    <a:pt x="2984113" y="186940"/>
                    <a:pt x="2984827" y="186460"/>
                    <a:pt x="2985839" y="186170"/>
                  </a:cubicBezTo>
                  <a:close/>
                  <a:moveTo>
                    <a:pt x="3207236" y="160975"/>
                  </a:moveTo>
                  <a:cubicBezTo>
                    <a:pt x="3211046" y="160020"/>
                    <a:pt x="3237240" y="179549"/>
                    <a:pt x="3240573" y="175263"/>
                  </a:cubicBezTo>
                  <a:cubicBezTo>
                    <a:pt x="3256290" y="184309"/>
                    <a:pt x="3238669" y="179070"/>
                    <a:pt x="3249146" y="185261"/>
                  </a:cubicBezTo>
                  <a:cubicBezTo>
                    <a:pt x="3250099" y="188598"/>
                    <a:pt x="3235335" y="180023"/>
                    <a:pt x="3234382" y="181931"/>
                  </a:cubicBezTo>
                  <a:cubicBezTo>
                    <a:pt x="3238192" y="179070"/>
                    <a:pt x="3225333" y="171453"/>
                    <a:pt x="3207236" y="160975"/>
                  </a:cubicBezTo>
                  <a:close/>
                  <a:moveTo>
                    <a:pt x="1250802" y="155748"/>
                  </a:moveTo>
                  <a:cubicBezTo>
                    <a:pt x="1242706" y="168598"/>
                    <a:pt x="1237467" y="161932"/>
                    <a:pt x="1222703" y="175737"/>
                  </a:cubicBezTo>
                  <a:cubicBezTo>
                    <a:pt x="1158409" y="204329"/>
                    <a:pt x="1065541" y="260521"/>
                    <a:pt x="1006962" y="303391"/>
                  </a:cubicBezTo>
                  <a:cubicBezTo>
                    <a:pt x="1009819" y="297656"/>
                    <a:pt x="989103" y="313109"/>
                    <a:pt x="973944" y="325407"/>
                  </a:cubicBezTo>
                  <a:lnTo>
                    <a:pt x="966791" y="331468"/>
                  </a:lnTo>
                  <a:lnTo>
                    <a:pt x="975529" y="322426"/>
                  </a:lnTo>
                  <a:cubicBezTo>
                    <a:pt x="943621" y="335759"/>
                    <a:pt x="902663" y="375290"/>
                    <a:pt x="869802" y="397193"/>
                  </a:cubicBezTo>
                  <a:cubicBezTo>
                    <a:pt x="853610" y="405289"/>
                    <a:pt x="911236" y="361488"/>
                    <a:pt x="914569" y="362915"/>
                  </a:cubicBezTo>
                  <a:cubicBezTo>
                    <a:pt x="937429" y="340043"/>
                    <a:pt x="966005" y="321953"/>
                    <a:pt x="996008" y="301468"/>
                  </a:cubicBezTo>
                  <a:cubicBezTo>
                    <a:pt x="999818" y="302437"/>
                    <a:pt x="1011248" y="292894"/>
                    <a:pt x="1024583" y="287179"/>
                  </a:cubicBezTo>
                  <a:cubicBezTo>
                    <a:pt x="1049348" y="268615"/>
                    <a:pt x="1075542" y="251954"/>
                    <a:pt x="1101259" y="236225"/>
                  </a:cubicBezTo>
                  <a:cubicBezTo>
                    <a:pt x="1126977" y="220507"/>
                    <a:pt x="1152218" y="205277"/>
                    <a:pt x="1177936" y="193839"/>
                  </a:cubicBezTo>
                  <a:cubicBezTo>
                    <a:pt x="1175554" y="192405"/>
                    <a:pt x="1164601" y="198138"/>
                    <a:pt x="1153171" y="203849"/>
                  </a:cubicBezTo>
                  <a:cubicBezTo>
                    <a:pt x="1179841" y="189548"/>
                    <a:pt x="1220322" y="170498"/>
                    <a:pt x="1250802" y="155748"/>
                  </a:cubicBezTo>
                  <a:close/>
                  <a:moveTo>
                    <a:pt x="1293164" y="132742"/>
                  </a:moveTo>
                  <a:lnTo>
                    <a:pt x="1290807" y="133827"/>
                  </a:lnTo>
                  <a:lnTo>
                    <a:pt x="1290331" y="133351"/>
                  </a:lnTo>
                  <a:close/>
                  <a:moveTo>
                    <a:pt x="1316048" y="124778"/>
                  </a:moveTo>
                  <a:cubicBezTo>
                    <a:pt x="1303189" y="131923"/>
                    <a:pt x="1301284" y="136208"/>
                    <a:pt x="1281282" y="145258"/>
                  </a:cubicBezTo>
                  <a:cubicBezTo>
                    <a:pt x="1284139" y="139065"/>
                    <a:pt x="1267947" y="148114"/>
                    <a:pt x="1256040" y="154308"/>
                  </a:cubicBezTo>
                  <a:cubicBezTo>
                    <a:pt x="1252231" y="149543"/>
                    <a:pt x="1283663" y="140494"/>
                    <a:pt x="1293664" y="136684"/>
                  </a:cubicBezTo>
                  <a:cubicBezTo>
                    <a:pt x="1299855" y="133351"/>
                    <a:pt x="1301284" y="131684"/>
                    <a:pt x="1300034" y="131267"/>
                  </a:cubicBezTo>
                  <a:lnTo>
                    <a:pt x="1293164" y="132742"/>
                  </a:lnTo>
                  <a:lnTo>
                    <a:pt x="1294751" y="132016"/>
                  </a:lnTo>
                  <a:cubicBezTo>
                    <a:pt x="1301850" y="128797"/>
                    <a:pt x="1316048" y="122635"/>
                    <a:pt x="1316048" y="124778"/>
                  </a:cubicBezTo>
                  <a:close/>
                  <a:moveTo>
                    <a:pt x="3109129" y="105255"/>
                  </a:moveTo>
                  <a:cubicBezTo>
                    <a:pt x="3123892" y="110967"/>
                    <a:pt x="3122940" y="113825"/>
                    <a:pt x="3137704" y="119539"/>
                  </a:cubicBezTo>
                  <a:cubicBezTo>
                    <a:pt x="3137704" y="120492"/>
                    <a:pt x="3131989" y="117635"/>
                    <a:pt x="3128179" y="116206"/>
                  </a:cubicBezTo>
                  <a:cubicBezTo>
                    <a:pt x="3127226" y="116682"/>
                    <a:pt x="3130084" y="118111"/>
                    <a:pt x="3132941" y="119539"/>
                  </a:cubicBezTo>
                  <a:cubicBezTo>
                    <a:pt x="3131989" y="120492"/>
                    <a:pt x="3128179" y="118111"/>
                    <a:pt x="3128179" y="117161"/>
                  </a:cubicBezTo>
                  <a:lnTo>
                    <a:pt x="3127702" y="117161"/>
                  </a:lnTo>
                  <a:cubicBezTo>
                    <a:pt x="3113415" y="109539"/>
                    <a:pt x="3118177" y="116206"/>
                    <a:pt x="3103890" y="108586"/>
                  </a:cubicBezTo>
                  <a:cubicBezTo>
                    <a:pt x="3108176" y="109065"/>
                    <a:pt x="3110557" y="108586"/>
                    <a:pt x="3109129" y="105255"/>
                  </a:cubicBezTo>
                  <a:close/>
                  <a:moveTo>
                    <a:pt x="2927543" y="80844"/>
                  </a:moveTo>
                  <a:cubicBezTo>
                    <a:pt x="2931874" y="80074"/>
                    <a:pt x="2959110" y="88823"/>
                    <a:pt x="2966254" y="93843"/>
                  </a:cubicBezTo>
                  <a:cubicBezTo>
                    <a:pt x="2967207" y="96699"/>
                    <a:pt x="2962444" y="96218"/>
                    <a:pt x="2951490" y="92416"/>
                  </a:cubicBezTo>
                  <a:cubicBezTo>
                    <a:pt x="2950538" y="90965"/>
                    <a:pt x="2953395" y="92416"/>
                    <a:pt x="2956253" y="92888"/>
                  </a:cubicBezTo>
                  <a:lnTo>
                    <a:pt x="2956729" y="92416"/>
                  </a:lnTo>
                  <a:cubicBezTo>
                    <a:pt x="2956729" y="92416"/>
                    <a:pt x="2928154" y="80015"/>
                    <a:pt x="2932440" y="85254"/>
                  </a:cubicBezTo>
                  <a:cubicBezTo>
                    <a:pt x="2927201" y="82392"/>
                    <a:pt x="2926100" y="81099"/>
                    <a:pt x="2927543" y="80844"/>
                  </a:cubicBezTo>
                  <a:close/>
                  <a:moveTo>
                    <a:pt x="1421299" y="73820"/>
                  </a:moveTo>
                  <a:cubicBezTo>
                    <a:pt x="1423204" y="79059"/>
                    <a:pt x="1427490" y="76677"/>
                    <a:pt x="1442730" y="77153"/>
                  </a:cubicBezTo>
                  <a:cubicBezTo>
                    <a:pt x="1431300" y="81915"/>
                    <a:pt x="1430824" y="79534"/>
                    <a:pt x="1417965" y="85726"/>
                  </a:cubicBezTo>
                  <a:cubicBezTo>
                    <a:pt x="1418442" y="83820"/>
                    <a:pt x="1429395" y="80487"/>
                    <a:pt x="1436539" y="77631"/>
                  </a:cubicBezTo>
                  <a:cubicBezTo>
                    <a:pt x="1433682" y="76203"/>
                    <a:pt x="1417965" y="83820"/>
                    <a:pt x="1415108" y="82392"/>
                  </a:cubicBezTo>
                  <a:cubicBezTo>
                    <a:pt x="1399868" y="97160"/>
                    <a:pt x="1357482" y="110014"/>
                    <a:pt x="1325573" y="128112"/>
                  </a:cubicBezTo>
                  <a:lnTo>
                    <a:pt x="1325573" y="127640"/>
                  </a:lnTo>
                  <a:cubicBezTo>
                    <a:pt x="1327954" y="122401"/>
                    <a:pt x="1351767" y="107638"/>
                    <a:pt x="1324144" y="118589"/>
                  </a:cubicBezTo>
                  <a:cubicBezTo>
                    <a:pt x="1346052" y="109066"/>
                    <a:pt x="1420346" y="85254"/>
                    <a:pt x="1421299" y="73820"/>
                  </a:cubicBezTo>
                  <a:close/>
                  <a:moveTo>
                    <a:pt x="1593225" y="15717"/>
                  </a:moveTo>
                  <a:cubicBezTo>
                    <a:pt x="1594178" y="18099"/>
                    <a:pt x="1588463" y="21432"/>
                    <a:pt x="1576080" y="24766"/>
                  </a:cubicBezTo>
                  <a:lnTo>
                    <a:pt x="1576080" y="25242"/>
                  </a:lnTo>
                  <a:lnTo>
                    <a:pt x="1573223" y="21432"/>
                  </a:lnTo>
                  <a:close/>
                  <a:moveTo>
                    <a:pt x="1671807" y="0"/>
                  </a:moveTo>
                  <a:cubicBezTo>
                    <a:pt x="1667997" y="2381"/>
                    <a:pt x="1637993" y="7621"/>
                    <a:pt x="1638470" y="3337"/>
                  </a:cubicBezTo>
                  <a:cubicBezTo>
                    <a:pt x="1652281" y="481"/>
                    <a:pt x="1657996" y="2381"/>
                    <a:pt x="167180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1"/>
            <p:cNvSpPr/>
            <p:nvPr/>
          </p:nvSpPr>
          <p:spPr>
            <a:xfrm>
              <a:off x="862069" y="2667268"/>
              <a:ext cx="3915464" cy="2609508"/>
            </a:xfrm>
            <a:custGeom>
              <a:avLst/>
              <a:gdLst/>
              <a:ahLst/>
              <a:cxnLst/>
              <a:rect l="l" t="t" r="r" b="b"/>
              <a:pathLst>
                <a:path w="4702964" h="3134348" extrusionOk="0">
                  <a:moveTo>
                    <a:pt x="214310" y="3110793"/>
                  </a:moveTo>
                  <a:lnTo>
                    <a:pt x="214310" y="3111269"/>
                  </a:lnTo>
                  <a:cubicBezTo>
                    <a:pt x="209071" y="3118413"/>
                    <a:pt x="215262" y="3117937"/>
                    <a:pt x="213834" y="3121747"/>
                  </a:cubicBezTo>
                  <a:cubicBezTo>
                    <a:pt x="195736" y="3129843"/>
                    <a:pt x="179544" y="3135558"/>
                    <a:pt x="169066" y="3134129"/>
                  </a:cubicBezTo>
                  <a:cubicBezTo>
                    <a:pt x="179544" y="3124128"/>
                    <a:pt x="196688" y="3122699"/>
                    <a:pt x="214310" y="3110793"/>
                  </a:cubicBezTo>
                  <a:close/>
                  <a:moveTo>
                    <a:pt x="270507" y="3088886"/>
                  </a:moveTo>
                  <a:cubicBezTo>
                    <a:pt x="262411" y="3095077"/>
                    <a:pt x="250505" y="3101744"/>
                    <a:pt x="246218" y="3106983"/>
                  </a:cubicBezTo>
                  <a:cubicBezTo>
                    <a:pt x="239075" y="3106031"/>
                    <a:pt x="227645" y="3110793"/>
                    <a:pt x="224311" y="3105554"/>
                  </a:cubicBezTo>
                  <a:cubicBezTo>
                    <a:pt x="233836" y="3098887"/>
                    <a:pt x="235265" y="3101268"/>
                    <a:pt x="244790" y="3094601"/>
                  </a:cubicBezTo>
                  <a:cubicBezTo>
                    <a:pt x="239551" y="3099363"/>
                    <a:pt x="232883" y="3104602"/>
                    <a:pt x="240027" y="3106507"/>
                  </a:cubicBezTo>
                  <a:lnTo>
                    <a:pt x="240027" y="3106031"/>
                  </a:lnTo>
                  <a:cubicBezTo>
                    <a:pt x="252886" y="3099363"/>
                    <a:pt x="248600" y="3097458"/>
                    <a:pt x="253838" y="3093172"/>
                  </a:cubicBezTo>
                  <a:cubicBezTo>
                    <a:pt x="261458" y="3088886"/>
                    <a:pt x="267173" y="3087457"/>
                    <a:pt x="270507" y="3088886"/>
                  </a:cubicBezTo>
                  <a:close/>
                  <a:moveTo>
                    <a:pt x="426242" y="3024592"/>
                  </a:moveTo>
                  <a:cubicBezTo>
                    <a:pt x="416717" y="3052691"/>
                    <a:pt x="336230" y="3085552"/>
                    <a:pt x="296702" y="3100792"/>
                  </a:cubicBezTo>
                  <a:cubicBezTo>
                    <a:pt x="292415" y="3098887"/>
                    <a:pt x="298130" y="3094124"/>
                    <a:pt x="298130" y="3091267"/>
                  </a:cubicBezTo>
                  <a:cubicBezTo>
                    <a:pt x="284795" y="3095553"/>
                    <a:pt x="271461" y="3099839"/>
                    <a:pt x="260983" y="3100792"/>
                  </a:cubicBezTo>
                  <a:cubicBezTo>
                    <a:pt x="272889" y="3092696"/>
                    <a:pt x="283843" y="3090314"/>
                    <a:pt x="290510" y="3082695"/>
                  </a:cubicBezTo>
                  <a:cubicBezTo>
                    <a:pt x="288605" y="3080790"/>
                    <a:pt x="280509" y="3086981"/>
                    <a:pt x="280509" y="3082695"/>
                  </a:cubicBezTo>
                  <a:cubicBezTo>
                    <a:pt x="325277" y="3067931"/>
                    <a:pt x="391952" y="3026497"/>
                    <a:pt x="426242" y="3024592"/>
                  </a:cubicBezTo>
                  <a:close/>
                  <a:moveTo>
                    <a:pt x="414811" y="3012210"/>
                  </a:moveTo>
                  <a:cubicBezTo>
                    <a:pt x="421479" y="3013162"/>
                    <a:pt x="396237" y="3025069"/>
                    <a:pt x="394332" y="3023164"/>
                  </a:cubicBezTo>
                  <a:lnTo>
                    <a:pt x="387188" y="3032212"/>
                  </a:lnTo>
                  <a:cubicBezTo>
                    <a:pt x="377664" y="3036023"/>
                    <a:pt x="374330" y="3035070"/>
                    <a:pt x="375282" y="3030307"/>
                  </a:cubicBezTo>
                  <a:cubicBezTo>
                    <a:pt x="388617" y="3023640"/>
                    <a:pt x="399095" y="3021259"/>
                    <a:pt x="414811" y="3012210"/>
                  </a:cubicBezTo>
                  <a:close/>
                  <a:moveTo>
                    <a:pt x="491488" y="2984587"/>
                  </a:moveTo>
                  <a:cubicBezTo>
                    <a:pt x="497679" y="2986016"/>
                    <a:pt x="475771" y="2996970"/>
                    <a:pt x="472914" y="2997446"/>
                  </a:cubicBezTo>
                  <a:cubicBezTo>
                    <a:pt x="476248" y="2993636"/>
                    <a:pt x="485297" y="2986016"/>
                    <a:pt x="491488" y="2984587"/>
                  </a:cubicBezTo>
                  <a:close/>
                  <a:moveTo>
                    <a:pt x="614360" y="2934581"/>
                  </a:moveTo>
                  <a:lnTo>
                    <a:pt x="614836" y="2934581"/>
                  </a:lnTo>
                  <a:cubicBezTo>
                    <a:pt x="599120" y="2947439"/>
                    <a:pt x="584832" y="2957917"/>
                    <a:pt x="558639" y="2973633"/>
                  </a:cubicBezTo>
                  <a:cubicBezTo>
                    <a:pt x="555305" y="2970775"/>
                    <a:pt x="544828" y="2976967"/>
                    <a:pt x="532921" y="2984587"/>
                  </a:cubicBezTo>
                  <a:cubicBezTo>
                    <a:pt x="532921" y="2981253"/>
                    <a:pt x="534826" y="2977919"/>
                    <a:pt x="546732" y="2971728"/>
                  </a:cubicBezTo>
                  <a:cubicBezTo>
                    <a:pt x="541494" y="2970775"/>
                    <a:pt x="528159" y="2979824"/>
                    <a:pt x="517681" y="2985063"/>
                  </a:cubicBezTo>
                  <a:cubicBezTo>
                    <a:pt x="510538" y="2980300"/>
                    <a:pt x="500536" y="2987920"/>
                    <a:pt x="498155" y="2980776"/>
                  </a:cubicBezTo>
                  <a:cubicBezTo>
                    <a:pt x="515776" y="2972204"/>
                    <a:pt x="526254" y="2971728"/>
                    <a:pt x="541017" y="2966489"/>
                  </a:cubicBezTo>
                  <a:cubicBezTo>
                    <a:pt x="547685" y="2962203"/>
                    <a:pt x="545304" y="2959822"/>
                    <a:pt x="551495" y="2955535"/>
                  </a:cubicBezTo>
                  <a:cubicBezTo>
                    <a:pt x="565782" y="2950296"/>
                    <a:pt x="568640" y="2952202"/>
                    <a:pt x="586737" y="2938390"/>
                  </a:cubicBezTo>
                  <a:cubicBezTo>
                    <a:pt x="591024" y="2936962"/>
                    <a:pt x="591024" y="2941248"/>
                    <a:pt x="599120" y="2935056"/>
                  </a:cubicBezTo>
                  <a:cubicBezTo>
                    <a:pt x="603883" y="2936009"/>
                    <a:pt x="594357" y="2940772"/>
                    <a:pt x="596263" y="2942677"/>
                  </a:cubicBezTo>
                  <a:cubicBezTo>
                    <a:pt x="599120" y="2944105"/>
                    <a:pt x="611026" y="2934104"/>
                    <a:pt x="614360" y="2934581"/>
                  </a:cubicBezTo>
                  <a:close/>
                  <a:moveTo>
                    <a:pt x="99537" y="2900767"/>
                  </a:moveTo>
                  <a:cubicBezTo>
                    <a:pt x="99537" y="2900767"/>
                    <a:pt x="100492" y="2905054"/>
                    <a:pt x="100492" y="2909340"/>
                  </a:cubicBezTo>
                  <a:lnTo>
                    <a:pt x="99105" y="2908533"/>
                  </a:lnTo>
                  <a:close/>
                  <a:moveTo>
                    <a:pt x="1757" y="2851786"/>
                  </a:moveTo>
                  <a:lnTo>
                    <a:pt x="99105" y="2908533"/>
                  </a:lnTo>
                  <a:lnTo>
                    <a:pt x="99062" y="2909340"/>
                  </a:lnTo>
                  <a:lnTo>
                    <a:pt x="953" y="2852190"/>
                  </a:lnTo>
                  <a:close/>
                  <a:moveTo>
                    <a:pt x="20480" y="2840760"/>
                  </a:moveTo>
                  <a:cubicBezTo>
                    <a:pt x="20005" y="2841951"/>
                    <a:pt x="17146" y="2843856"/>
                    <a:pt x="13395" y="2845939"/>
                  </a:cubicBezTo>
                  <a:lnTo>
                    <a:pt x="1757" y="2851786"/>
                  </a:lnTo>
                  <a:lnTo>
                    <a:pt x="0" y="2850761"/>
                  </a:lnTo>
                  <a:cubicBezTo>
                    <a:pt x="6669" y="2846951"/>
                    <a:pt x="16194" y="2843141"/>
                    <a:pt x="20480" y="2840760"/>
                  </a:cubicBezTo>
                  <a:close/>
                  <a:moveTo>
                    <a:pt x="169068" y="2769322"/>
                  </a:moveTo>
                  <a:cubicBezTo>
                    <a:pt x="159544" y="2775989"/>
                    <a:pt x="156210" y="2775513"/>
                    <a:pt x="148589" y="2780275"/>
                  </a:cubicBezTo>
                  <a:lnTo>
                    <a:pt x="148115" y="2780275"/>
                  </a:lnTo>
                  <a:cubicBezTo>
                    <a:pt x="148115" y="2780275"/>
                    <a:pt x="150019" y="2776466"/>
                    <a:pt x="149067" y="2775513"/>
                  </a:cubicBezTo>
                  <a:cubicBezTo>
                    <a:pt x="153828" y="2775513"/>
                    <a:pt x="166686" y="2765988"/>
                    <a:pt x="169068" y="2769322"/>
                  </a:cubicBezTo>
                  <a:close/>
                  <a:moveTo>
                    <a:pt x="227649" y="2738366"/>
                  </a:moveTo>
                  <a:cubicBezTo>
                    <a:pt x="219551" y="2747415"/>
                    <a:pt x="199550" y="2754082"/>
                    <a:pt x="189547" y="2758368"/>
                  </a:cubicBezTo>
                  <a:cubicBezTo>
                    <a:pt x="196215" y="2751225"/>
                    <a:pt x="215741" y="2745510"/>
                    <a:pt x="227649" y="2738366"/>
                  </a:cubicBezTo>
                  <a:close/>
                  <a:moveTo>
                    <a:pt x="251460" y="2725507"/>
                  </a:moveTo>
                  <a:cubicBezTo>
                    <a:pt x="252889" y="2730745"/>
                    <a:pt x="227173" y="2741699"/>
                    <a:pt x="236697" y="2731698"/>
                  </a:cubicBezTo>
                  <a:cubicBezTo>
                    <a:pt x="243366" y="2727888"/>
                    <a:pt x="243366" y="2731698"/>
                    <a:pt x="251460" y="2725507"/>
                  </a:cubicBezTo>
                  <a:close/>
                  <a:moveTo>
                    <a:pt x="331471" y="2685026"/>
                  </a:moveTo>
                  <a:cubicBezTo>
                    <a:pt x="312422" y="2699790"/>
                    <a:pt x="282417" y="2710744"/>
                    <a:pt x="259557" y="2723602"/>
                  </a:cubicBezTo>
                  <a:cubicBezTo>
                    <a:pt x="266700" y="2715506"/>
                    <a:pt x="310514" y="2696456"/>
                    <a:pt x="331471" y="2685026"/>
                  </a:cubicBezTo>
                  <a:close/>
                  <a:moveTo>
                    <a:pt x="852485" y="2674548"/>
                  </a:moveTo>
                  <a:cubicBezTo>
                    <a:pt x="852485" y="2674548"/>
                    <a:pt x="845817" y="2680263"/>
                    <a:pt x="848675" y="2681216"/>
                  </a:cubicBezTo>
                  <a:cubicBezTo>
                    <a:pt x="840579" y="2683597"/>
                    <a:pt x="844389" y="2684073"/>
                    <a:pt x="835340" y="2689312"/>
                  </a:cubicBezTo>
                  <a:cubicBezTo>
                    <a:pt x="834864" y="2687407"/>
                    <a:pt x="830578" y="2689312"/>
                    <a:pt x="829625" y="2688359"/>
                  </a:cubicBezTo>
                  <a:cubicBezTo>
                    <a:pt x="828672" y="2684550"/>
                    <a:pt x="835816" y="2686931"/>
                    <a:pt x="837721" y="2686454"/>
                  </a:cubicBezTo>
                  <a:cubicBezTo>
                    <a:pt x="844865" y="2681216"/>
                    <a:pt x="842484" y="2676929"/>
                    <a:pt x="852485" y="2674548"/>
                  </a:cubicBezTo>
                  <a:close/>
                  <a:moveTo>
                    <a:pt x="1245867" y="2664547"/>
                  </a:moveTo>
                  <a:cubicBezTo>
                    <a:pt x="1252058" y="2664547"/>
                    <a:pt x="1239676" y="2675025"/>
                    <a:pt x="1252535" y="2666452"/>
                  </a:cubicBezTo>
                  <a:cubicBezTo>
                    <a:pt x="1255392" y="2669786"/>
                    <a:pt x="1239199" y="2678358"/>
                    <a:pt x="1237295" y="2683121"/>
                  </a:cubicBezTo>
                  <a:cubicBezTo>
                    <a:pt x="1231579" y="2685026"/>
                    <a:pt x="1229674" y="2682168"/>
                    <a:pt x="1220626" y="2687407"/>
                  </a:cubicBezTo>
                  <a:lnTo>
                    <a:pt x="1215387" y="2681692"/>
                  </a:lnTo>
                  <a:cubicBezTo>
                    <a:pt x="1219197" y="2681692"/>
                    <a:pt x="1235390" y="2677882"/>
                    <a:pt x="1228722" y="2673596"/>
                  </a:cubicBezTo>
                  <a:cubicBezTo>
                    <a:pt x="1235866" y="2672644"/>
                    <a:pt x="1237295" y="2671214"/>
                    <a:pt x="1245867" y="2664547"/>
                  </a:cubicBezTo>
                  <a:close/>
                  <a:moveTo>
                    <a:pt x="786286" y="2646926"/>
                  </a:moveTo>
                  <a:cubicBezTo>
                    <a:pt x="781524" y="2661213"/>
                    <a:pt x="727231" y="2683597"/>
                    <a:pt x="723421" y="2695503"/>
                  </a:cubicBezTo>
                  <a:cubicBezTo>
                    <a:pt x="710562" y="2701218"/>
                    <a:pt x="709610" y="2700742"/>
                    <a:pt x="696275" y="2710743"/>
                  </a:cubicBezTo>
                  <a:cubicBezTo>
                    <a:pt x="696275" y="2706933"/>
                    <a:pt x="688179" y="2712648"/>
                    <a:pt x="686274" y="2710743"/>
                  </a:cubicBezTo>
                  <a:cubicBezTo>
                    <a:pt x="666271" y="2722173"/>
                    <a:pt x="672939" y="2727412"/>
                    <a:pt x="659604" y="2737414"/>
                  </a:cubicBezTo>
                  <a:cubicBezTo>
                    <a:pt x="647697" y="2742652"/>
                    <a:pt x="657699" y="2733603"/>
                    <a:pt x="647697" y="2735509"/>
                  </a:cubicBezTo>
                  <a:cubicBezTo>
                    <a:pt x="643411" y="2744557"/>
                    <a:pt x="615789" y="2755035"/>
                    <a:pt x="617694" y="2764083"/>
                  </a:cubicBezTo>
                  <a:cubicBezTo>
                    <a:pt x="606264" y="2764083"/>
                    <a:pt x="583880" y="2789325"/>
                    <a:pt x="559115" y="2795516"/>
                  </a:cubicBezTo>
                  <a:lnTo>
                    <a:pt x="554829" y="2790753"/>
                  </a:lnTo>
                  <a:cubicBezTo>
                    <a:pt x="547209" y="2796468"/>
                    <a:pt x="541970" y="2799802"/>
                    <a:pt x="534350" y="2801707"/>
                  </a:cubicBezTo>
                  <a:cubicBezTo>
                    <a:pt x="537207" y="2794563"/>
                    <a:pt x="551971" y="2784562"/>
                    <a:pt x="553876" y="2777895"/>
                  </a:cubicBezTo>
                  <a:cubicBezTo>
                    <a:pt x="557686" y="2775513"/>
                    <a:pt x="558162" y="2777895"/>
                    <a:pt x="559591" y="2778847"/>
                  </a:cubicBezTo>
                  <a:cubicBezTo>
                    <a:pt x="580070" y="2760750"/>
                    <a:pt x="639601" y="2711696"/>
                    <a:pt x="664842" y="2715030"/>
                  </a:cubicBezTo>
                  <a:cubicBezTo>
                    <a:pt x="676272" y="2709315"/>
                    <a:pt x="673891" y="2707410"/>
                    <a:pt x="675320" y="2704076"/>
                  </a:cubicBezTo>
                  <a:cubicBezTo>
                    <a:pt x="683416" y="2699790"/>
                    <a:pt x="685321" y="2702171"/>
                    <a:pt x="681987" y="2705981"/>
                  </a:cubicBezTo>
                  <a:cubicBezTo>
                    <a:pt x="701037" y="2706933"/>
                    <a:pt x="761045" y="2665023"/>
                    <a:pt x="786286" y="2646926"/>
                  </a:cubicBezTo>
                  <a:close/>
                  <a:moveTo>
                    <a:pt x="824386" y="2638353"/>
                  </a:moveTo>
                  <a:lnTo>
                    <a:pt x="826767" y="2641210"/>
                  </a:lnTo>
                  <a:cubicBezTo>
                    <a:pt x="814861" y="2647402"/>
                    <a:pt x="814385" y="2651212"/>
                    <a:pt x="807241" y="2653117"/>
                  </a:cubicBezTo>
                  <a:cubicBezTo>
                    <a:pt x="813909" y="2647878"/>
                    <a:pt x="812956" y="2644544"/>
                    <a:pt x="824386" y="2638353"/>
                  </a:cubicBezTo>
                  <a:close/>
                  <a:moveTo>
                    <a:pt x="945830" y="2636925"/>
                  </a:moveTo>
                  <a:cubicBezTo>
                    <a:pt x="942496" y="2648831"/>
                    <a:pt x="892967" y="2675025"/>
                    <a:pt x="901063" y="2677406"/>
                  </a:cubicBezTo>
                  <a:cubicBezTo>
                    <a:pt x="895348" y="2678359"/>
                    <a:pt x="882013" y="2688360"/>
                    <a:pt x="876298" y="2689312"/>
                  </a:cubicBezTo>
                  <a:cubicBezTo>
                    <a:pt x="874393" y="2686455"/>
                    <a:pt x="887728" y="2680264"/>
                    <a:pt x="885823" y="2677406"/>
                  </a:cubicBezTo>
                  <a:cubicBezTo>
                    <a:pt x="883441" y="2672167"/>
                    <a:pt x="875821" y="2681692"/>
                    <a:pt x="873440" y="2680740"/>
                  </a:cubicBezTo>
                  <a:cubicBezTo>
                    <a:pt x="865344" y="2685026"/>
                    <a:pt x="879155" y="2684074"/>
                    <a:pt x="866297" y="2689789"/>
                  </a:cubicBezTo>
                  <a:cubicBezTo>
                    <a:pt x="864392" y="2687407"/>
                    <a:pt x="869630" y="2683121"/>
                    <a:pt x="859629" y="2687884"/>
                  </a:cubicBezTo>
                  <a:cubicBezTo>
                    <a:pt x="859629" y="2686455"/>
                    <a:pt x="862486" y="2685502"/>
                    <a:pt x="862963" y="2685979"/>
                  </a:cubicBezTo>
                  <a:cubicBezTo>
                    <a:pt x="872488" y="2681216"/>
                    <a:pt x="867249" y="2680264"/>
                    <a:pt x="870107" y="2676930"/>
                  </a:cubicBezTo>
                  <a:cubicBezTo>
                    <a:pt x="893443" y="2666452"/>
                    <a:pt x="915826" y="2651689"/>
                    <a:pt x="945830" y="2636925"/>
                  </a:cubicBezTo>
                  <a:close/>
                  <a:moveTo>
                    <a:pt x="1044890" y="2628828"/>
                  </a:moveTo>
                  <a:cubicBezTo>
                    <a:pt x="1047747" y="2631209"/>
                    <a:pt x="1037746" y="2636925"/>
                    <a:pt x="1035364" y="2640734"/>
                  </a:cubicBezTo>
                  <a:cubicBezTo>
                    <a:pt x="1024411" y="2647878"/>
                    <a:pt x="1022982" y="2644068"/>
                    <a:pt x="1015362" y="2646926"/>
                  </a:cubicBezTo>
                  <a:cubicBezTo>
                    <a:pt x="1021077" y="2641211"/>
                    <a:pt x="1030602" y="2636925"/>
                    <a:pt x="1044890" y="2628828"/>
                  </a:cubicBezTo>
                  <a:close/>
                  <a:moveTo>
                    <a:pt x="841531" y="2623589"/>
                  </a:moveTo>
                  <a:cubicBezTo>
                    <a:pt x="844865" y="2626447"/>
                    <a:pt x="836292" y="2632162"/>
                    <a:pt x="828672" y="2637400"/>
                  </a:cubicBezTo>
                  <a:cubicBezTo>
                    <a:pt x="822957" y="2635019"/>
                    <a:pt x="834864" y="2625494"/>
                    <a:pt x="841531" y="2623589"/>
                  </a:cubicBezTo>
                  <a:close/>
                  <a:moveTo>
                    <a:pt x="1121566" y="2623113"/>
                  </a:moveTo>
                  <a:cubicBezTo>
                    <a:pt x="1121566" y="2627875"/>
                    <a:pt x="1129663" y="2623589"/>
                    <a:pt x="1131091" y="2627875"/>
                  </a:cubicBezTo>
                  <a:cubicBezTo>
                    <a:pt x="1122043" y="2632162"/>
                    <a:pt x="1103945" y="2634067"/>
                    <a:pt x="1121566" y="2623113"/>
                  </a:cubicBezTo>
                  <a:close/>
                  <a:moveTo>
                    <a:pt x="1005361" y="2618827"/>
                  </a:moveTo>
                  <a:cubicBezTo>
                    <a:pt x="1005361" y="2622161"/>
                    <a:pt x="994884" y="2628352"/>
                    <a:pt x="988216" y="2633591"/>
                  </a:cubicBezTo>
                  <a:cubicBezTo>
                    <a:pt x="985359" y="2630733"/>
                    <a:pt x="997741" y="2624066"/>
                    <a:pt x="1005361" y="2618827"/>
                  </a:cubicBezTo>
                  <a:close/>
                  <a:moveTo>
                    <a:pt x="1148712" y="2616446"/>
                  </a:moveTo>
                  <a:cubicBezTo>
                    <a:pt x="1136806" y="2625018"/>
                    <a:pt x="1134901" y="2621208"/>
                    <a:pt x="1126328" y="2625494"/>
                  </a:cubicBezTo>
                  <a:cubicBezTo>
                    <a:pt x="1127757" y="2622160"/>
                    <a:pt x="1145854" y="2615017"/>
                    <a:pt x="1148712" y="2616446"/>
                  </a:cubicBezTo>
                  <a:close/>
                  <a:moveTo>
                    <a:pt x="1165381" y="2604063"/>
                  </a:moveTo>
                  <a:cubicBezTo>
                    <a:pt x="1163952" y="2608825"/>
                    <a:pt x="1148236" y="2614541"/>
                    <a:pt x="1142521" y="2617874"/>
                  </a:cubicBezTo>
                  <a:cubicBezTo>
                    <a:pt x="1143950" y="2613112"/>
                    <a:pt x="1159666" y="2607397"/>
                    <a:pt x="1165381" y="2604063"/>
                  </a:cubicBezTo>
                  <a:close/>
                  <a:moveTo>
                    <a:pt x="953926" y="2601206"/>
                  </a:moveTo>
                  <a:cubicBezTo>
                    <a:pt x="924875" y="2623589"/>
                    <a:pt x="885823" y="2640258"/>
                    <a:pt x="863439" y="2647402"/>
                  </a:cubicBezTo>
                  <a:cubicBezTo>
                    <a:pt x="886299" y="2633115"/>
                    <a:pt x="920113" y="2622161"/>
                    <a:pt x="953926" y="2601206"/>
                  </a:cubicBezTo>
                  <a:close/>
                  <a:moveTo>
                    <a:pt x="1186388" y="2600916"/>
                  </a:moveTo>
                  <a:cubicBezTo>
                    <a:pt x="1189432" y="2600105"/>
                    <a:pt x="1191575" y="2600373"/>
                    <a:pt x="1192051" y="2602635"/>
                  </a:cubicBezTo>
                  <a:cubicBezTo>
                    <a:pt x="1182526" y="2608826"/>
                    <a:pt x="1157761" y="2611207"/>
                    <a:pt x="1161571" y="2619303"/>
                  </a:cubicBezTo>
                  <a:cubicBezTo>
                    <a:pt x="1145378" y="2625971"/>
                    <a:pt x="1159189" y="2613588"/>
                    <a:pt x="1155379" y="2612636"/>
                  </a:cubicBezTo>
                  <a:cubicBezTo>
                    <a:pt x="1160023" y="2615493"/>
                    <a:pt x="1177258" y="2603349"/>
                    <a:pt x="1186388" y="2600916"/>
                  </a:cubicBezTo>
                  <a:close/>
                  <a:moveTo>
                    <a:pt x="1067273" y="2585490"/>
                  </a:moveTo>
                  <a:cubicBezTo>
                    <a:pt x="1079656" y="2580727"/>
                    <a:pt x="1076798" y="2589300"/>
                    <a:pt x="1078227" y="2592157"/>
                  </a:cubicBezTo>
                  <a:lnTo>
                    <a:pt x="1071559" y="2595967"/>
                  </a:lnTo>
                  <a:cubicBezTo>
                    <a:pt x="1071559" y="2595967"/>
                    <a:pt x="1069654" y="2595967"/>
                    <a:pt x="1067273" y="2596919"/>
                  </a:cubicBezTo>
                  <a:cubicBezTo>
                    <a:pt x="1070607" y="2589776"/>
                    <a:pt x="1069654" y="2590728"/>
                    <a:pt x="1067273" y="2585490"/>
                  </a:cubicBezTo>
                  <a:close/>
                  <a:moveTo>
                    <a:pt x="1003456" y="2577393"/>
                  </a:moveTo>
                  <a:cubicBezTo>
                    <a:pt x="1003456" y="2577393"/>
                    <a:pt x="997265" y="2584536"/>
                    <a:pt x="988693" y="2589299"/>
                  </a:cubicBezTo>
                  <a:cubicBezTo>
                    <a:pt x="986788" y="2587870"/>
                    <a:pt x="991074" y="2585013"/>
                    <a:pt x="988693" y="2583584"/>
                  </a:cubicBezTo>
                  <a:close/>
                  <a:moveTo>
                    <a:pt x="1484469" y="2568821"/>
                  </a:moveTo>
                  <a:cubicBezTo>
                    <a:pt x="1484469" y="2571678"/>
                    <a:pt x="1469229" y="2584061"/>
                    <a:pt x="1463037" y="2584537"/>
                  </a:cubicBezTo>
                  <a:cubicBezTo>
                    <a:pt x="1460180" y="2581680"/>
                    <a:pt x="1475896" y="2576441"/>
                    <a:pt x="1484469" y="2568821"/>
                  </a:cubicBezTo>
                  <a:close/>
                  <a:moveTo>
                    <a:pt x="1109184" y="2564534"/>
                  </a:moveTo>
                  <a:cubicBezTo>
                    <a:pt x="1103469" y="2569773"/>
                    <a:pt x="1102992" y="2574059"/>
                    <a:pt x="1092991" y="2580250"/>
                  </a:cubicBezTo>
                  <a:cubicBezTo>
                    <a:pt x="1090134" y="2576917"/>
                    <a:pt x="1099182" y="2570725"/>
                    <a:pt x="1109184" y="2564534"/>
                  </a:cubicBezTo>
                  <a:close/>
                  <a:moveTo>
                    <a:pt x="1223484" y="2561677"/>
                  </a:moveTo>
                  <a:cubicBezTo>
                    <a:pt x="1225865" y="2564058"/>
                    <a:pt x="1216340" y="2569773"/>
                    <a:pt x="1213959" y="2573583"/>
                  </a:cubicBezTo>
                  <a:cubicBezTo>
                    <a:pt x="1200624" y="2578346"/>
                    <a:pt x="1216816" y="2565963"/>
                    <a:pt x="1223484" y="2561677"/>
                  </a:cubicBezTo>
                  <a:close/>
                  <a:moveTo>
                    <a:pt x="1129662" y="2548818"/>
                  </a:moveTo>
                  <a:lnTo>
                    <a:pt x="1130138" y="2548818"/>
                  </a:lnTo>
                  <a:lnTo>
                    <a:pt x="1132519" y="2551676"/>
                  </a:lnTo>
                  <a:cubicBezTo>
                    <a:pt x="1126804" y="2553104"/>
                    <a:pt x="1119184" y="2557867"/>
                    <a:pt x="1120137" y="2560724"/>
                  </a:cubicBezTo>
                  <a:cubicBezTo>
                    <a:pt x="1108707" y="2565011"/>
                    <a:pt x="1117279" y="2554533"/>
                    <a:pt x="1129662" y="2548818"/>
                  </a:cubicBezTo>
                  <a:close/>
                  <a:moveTo>
                    <a:pt x="1164253" y="2531265"/>
                  </a:moveTo>
                  <a:lnTo>
                    <a:pt x="1157702" y="2536734"/>
                  </a:lnTo>
                  <a:cubicBezTo>
                    <a:pt x="1153594" y="2539174"/>
                    <a:pt x="1150141" y="2541437"/>
                    <a:pt x="1154427" y="2541675"/>
                  </a:cubicBezTo>
                  <a:cubicBezTo>
                    <a:pt x="1150617" y="2543580"/>
                    <a:pt x="1150617" y="2541199"/>
                    <a:pt x="1146331" y="2543580"/>
                  </a:cubicBezTo>
                  <a:cubicBezTo>
                    <a:pt x="1146808" y="2541913"/>
                    <a:pt x="1149784" y="2539055"/>
                    <a:pt x="1153535" y="2536436"/>
                  </a:cubicBezTo>
                  <a:close/>
                  <a:moveTo>
                    <a:pt x="1164905" y="2530721"/>
                  </a:moveTo>
                  <a:lnTo>
                    <a:pt x="1165381" y="2530721"/>
                  </a:lnTo>
                  <a:lnTo>
                    <a:pt x="1164253" y="2531265"/>
                  </a:lnTo>
                  <a:close/>
                  <a:moveTo>
                    <a:pt x="896300" y="2526911"/>
                  </a:moveTo>
                  <a:cubicBezTo>
                    <a:pt x="892490" y="2532626"/>
                    <a:pt x="872964" y="2541199"/>
                    <a:pt x="872964" y="2535008"/>
                  </a:cubicBezTo>
                  <a:cubicBezTo>
                    <a:pt x="882489" y="2530245"/>
                    <a:pt x="884870" y="2534055"/>
                    <a:pt x="896300" y="2526911"/>
                  </a:cubicBezTo>
                  <a:close/>
                  <a:moveTo>
                    <a:pt x="999646" y="2525483"/>
                  </a:moveTo>
                  <a:cubicBezTo>
                    <a:pt x="988692" y="2528340"/>
                    <a:pt x="980120" y="2535008"/>
                    <a:pt x="974405" y="2542151"/>
                  </a:cubicBezTo>
                  <a:cubicBezTo>
                    <a:pt x="987740" y="2533579"/>
                    <a:pt x="995360" y="2533579"/>
                    <a:pt x="999646" y="2525483"/>
                  </a:cubicBezTo>
                  <a:close/>
                  <a:moveTo>
                    <a:pt x="812956" y="2519290"/>
                  </a:moveTo>
                  <a:lnTo>
                    <a:pt x="814385" y="2520719"/>
                  </a:lnTo>
                  <a:cubicBezTo>
                    <a:pt x="811527" y="2522624"/>
                    <a:pt x="811051" y="2522148"/>
                    <a:pt x="810099" y="2521671"/>
                  </a:cubicBezTo>
                  <a:cubicBezTo>
                    <a:pt x="802002" y="2525958"/>
                    <a:pt x="815814" y="2525005"/>
                    <a:pt x="802955" y="2530720"/>
                  </a:cubicBezTo>
                  <a:cubicBezTo>
                    <a:pt x="800097" y="2528815"/>
                    <a:pt x="805336" y="2524529"/>
                    <a:pt x="805336" y="2522148"/>
                  </a:cubicBezTo>
                  <a:close/>
                  <a:moveTo>
                    <a:pt x="809595" y="2514786"/>
                  </a:moveTo>
                  <a:lnTo>
                    <a:pt x="809146" y="2515005"/>
                  </a:lnTo>
                  <a:lnTo>
                    <a:pt x="808670" y="2515005"/>
                  </a:lnTo>
                  <a:close/>
                  <a:moveTo>
                    <a:pt x="1307780" y="2514528"/>
                  </a:moveTo>
                  <a:lnTo>
                    <a:pt x="1308233" y="2514528"/>
                  </a:lnTo>
                  <a:lnTo>
                    <a:pt x="1306232" y="2516195"/>
                  </a:lnTo>
                  <a:cubicBezTo>
                    <a:pt x="1302065" y="2519647"/>
                    <a:pt x="1296112" y="2524529"/>
                    <a:pt x="1293492" y="2526434"/>
                  </a:cubicBezTo>
                  <a:cubicBezTo>
                    <a:pt x="1256821" y="2547389"/>
                    <a:pt x="1291587" y="2528339"/>
                    <a:pt x="1293968" y="2521671"/>
                  </a:cubicBezTo>
                  <a:cubicBezTo>
                    <a:pt x="1297778" y="2520719"/>
                    <a:pt x="1302541" y="2518338"/>
                    <a:pt x="1307780" y="2514528"/>
                  </a:cubicBezTo>
                  <a:close/>
                  <a:moveTo>
                    <a:pt x="1310503" y="2512638"/>
                  </a:moveTo>
                  <a:cubicBezTo>
                    <a:pt x="1311054" y="2512176"/>
                    <a:pt x="1310518" y="2512623"/>
                    <a:pt x="1308256" y="2514528"/>
                  </a:cubicBezTo>
                  <a:lnTo>
                    <a:pt x="1308233" y="2514528"/>
                  </a:lnTo>
                  <a:close/>
                  <a:moveTo>
                    <a:pt x="1196813" y="2509766"/>
                  </a:moveTo>
                  <a:cubicBezTo>
                    <a:pt x="1197290" y="2515481"/>
                    <a:pt x="1178240" y="2520244"/>
                    <a:pt x="1169191" y="2529769"/>
                  </a:cubicBezTo>
                  <a:cubicBezTo>
                    <a:pt x="1167286" y="2525959"/>
                    <a:pt x="1186812" y="2516910"/>
                    <a:pt x="1196813" y="2509766"/>
                  </a:cubicBezTo>
                  <a:close/>
                  <a:moveTo>
                    <a:pt x="1106802" y="2505003"/>
                  </a:moveTo>
                  <a:lnTo>
                    <a:pt x="1106326" y="2505479"/>
                  </a:lnTo>
                  <a:cubicBezTo>
                    <a:pt x="1109660" y="2510718"/>
                    <a:pt x="1091086" y="2514052"/>
                    <a:pt x="1081084" y="2522148"/>
                  </a:cubicBezTo>
                  <a:cubicBezTo>
                    <a:pt x="1080132" y="2520243"/>
                    <a:pt x="1075370" y="2522148"/>
                    <a:pt x="1074417" y="2520243"/>
                  </a:cubicBezTo>
                  <a:cubicBezTo>
                    <a:pt x="1083466" y="2517386"/>
                    <a:pt x="1091086" y="2515957"/>
                    <a:pt x="1106802" y="2505003"/>
                  </a:cubicBezTo>
                  <a:close/>
                  <a:moveTo>
                    <a:pt x="818195" y="2502622"/>
                  </a:moveTo>
                  <a:cubicBezTo>
                    <a:pt x="826767" y="2505003"/>
                    <a:pt x="801050" y="2515481"/>
                    <a:pt x="806765" y="2518338"/>
                  </a:cubicBezTo>
                  <a:lnTo>
                    <a:pt x="806765" y="2517862"/>
                  </a:lnTo>
                  <a:cubicBezTo>
                    <a:pt x="794382" y="2524529"/>
                    <a:pt x="789620" y="2525958"/>
                    <a:pt x="780571" y="2534054"/>
                  </a:cubicBezTo>
                  <a:cubicBezTo>
                    <a:pt x="778190" y="2533102"/>
                    <a:pt x="772475" y="2532626"/>
                    <a:pt x="775332" y="2528339"/>
                  </a:cubicBezTo>
                  <a:cubicBezTo>
                    <a:pt x="790096" y="2526910"/>
                    <a:pt x="804860" y="2513099"/>
                    <a:pt x="818195" y="2502622"/>
                  </a:cubicBezTo>
                  <a:close/>
                  <a:moveTo>
                    <a:pt x="1042985" y="2499765"/>
                  </a:moveTo>
                  <a:lnTo>
                    <a:pt x="1043461" y="2500242"/>
                  </a:lnTo>
                  <a:lnTo>
                    <a:pt x="1041081" y="2500554"/>
                  </a:lnTo>
                  <a:close/>
                  <a:moveTo>
                    <a:pt x="1166333" y="2498812"/>
                  </a:moveTo>
                  <a:cubicBezTo>
                    <a:pt x="1154903" y="2505003"/>
                    <a:pt x="1145378" y="2511195"/>
                    <a:pt x="1132043" y="2522625"/>
                  </a:cubicBezTo>
                  <a:cubicBezTo>
                    <a:pt x="1128233" y="2518814"/>
                    <a:pt x="1151093" y="2508337"/>
                    <a:pt x="1142521" y="2505956"/>
                  </a:cubicBezTo>
                  <a:cubicBezTo>
                    <a:pt x="1152046" y="2501669"/>
                    <a:pt x="1156808" y="2503098"/>
                    <a:pt x="1166333" y="2498812"/>
                  </a:cubicBezTo>
                  <a:close/>
                  <a:moveTo>
                    <a:pt x="951544" y="2497859"/>
                  </a:moveTo>
                  <a:cubicBezTo>
                    <a:pt x="951544" y="2500717"/>
                    <a:pt x="949639" y="2509765"/>
                    <a:pt x="959164" y="2506432"/>
                  </a:cubicBezTo>
                  <a:cubicBezTo>
                    <a:pt x="952497" y="2515957"/>
                    <a:pt x="927732" y="2508337"/>
                    <a:pt x="951544" y="2497859"/>
                  </a:cubicBezTo>
                  <a:close/>
                  <a:moveTo>
                    <a:pt x="1112041" y="2495002"/>
                  </a:moveTo>
                  <a:lnTo>
                    <a:pt x="1115375" y="2498812"/>
                  </a:lnTo>
                  <a:cubicBezTo>
                    <a:pt x="1104897" y="2505956"/>
                    <a:pt x="1095372" y="2511195"/>
                    <a:pt x="1090610" y="2510718"/>
                  </a:cubicBezTo>
                  <a:cubicBezTo>
                    <a:pt x="1094420" y="2506432"/>
                    <a:pt x="1103469" y="2500241"/>
                    <a:pt x="1112041" y="2495002"/>
                  </a:cubicBezTo>
                  <a:close/>
                  <a:moveTo>
                    <a:pt x="1116327" y="2474048"/>
                  </a:moveTo>
                  <a:cubicBezTo>
                    <a:pt x="1112041" y="2475477"/>
                    <a:pt x="1106326" y="2478334"/>
                    <a:pt x="1099182" y="2483097"/>
                  </a:cubicBezTo>
                  <a:cubicBezTo>
                    <a:pt x="1100611" y="2486907"/>
                    <a:pt x="1118232" y="2477381"/>
                    <a:pt x="1116327" y="2474048"/>
                  </a:cubicBezTo>
                  <a:close/>
                  <a:moveTo>
                    <a:pt x="1372074" y="2473095"/>
                  </a:moveTo>
                  <a:cubicBezTo>
                    <a:pt x="1370169" y="2484049"/>
                    <a:pt x="1332069" y="2499289"/>
                    <a:pt x="1323973" y="2509766"/>
                  </a:cubicBezTo>
                  <a:cubicBezTo>
                    <a:pt x="1319210" y="2510719"/>
                    <a:pt x="1317305" y="2508814"/>
                    <a:pt x="1315400" y="2505956"/>
                  </a:cubicBezTo>
                  <a:cubicBezTo>
                    <a:pt x="1333021" y="2494526"/>
                    <a:pt x="1355405" y="2485478"/>
                    <a:pt x="1372074" y="2473095"/>
                  </a:cubicBezTo>
                  <a:close/>
                  <a:moveTo>
                    <a:pt x="1079656" y="2472619"/>
                  </a:moveTo>
                  <a:cubicBezTo>
                    <a:pt x="1078227" y="2468809"/>
                    <a:pt x="1067273" y="2477381"/>
                    <a:pt x="1060606" y="2479763"/>
                  </a:cubicBezTo>
                  <a:cubicBezTo>
                    <a:pt x="1059653" y="2485954"/>
                    <a:pt x="1071083" y="2477858"/>
                    <a:pt x="1079656" y="2472619"/>
                  </a:cubicBezTo>
                  <a:close/>
                  <a:moveTo>
                    <a:pt x="745329" y="2472618"/>
                  </a:moveTo>
                  <a:cubicBezTo>
                    <a:pt x="751520" y="2474047"/>
                    <a:pt x="729613" y="2485001"/>
                    <a:pt x="726279" y="2485477"/>
                  </a:cubicBezTo>
                  <a:cubicBezTo>
                    <a:pt x="724850" y="2483096"/>
                    <a:pt x="739614" y="2476428"/>
                    <a:pt x="745329" y="2472618"/>
                  </a:cubicBezTo>
                  <a:close/>
                  <a:moveTo>
                    <a:pt x="1171572" y="2470713"/>
                  </a:moveTo>
                  <a:cubicBezTo>
                    <a:pt x="1170143" y="2474047"/>
                    <a:pt x="1163476" y="2480238"/>
                    <a:pt x="1174906" y="2474523"/>
                  </a:cubicBezTo>
                  <a:cubicBezTo>
                    <a:pt x="1181097" y="2469761"/>
                    <a:pt x="1168238" y="2480238"/>
                    <a:pt x="1155856" y="2487382"/>
                  </a:cubicBezTo>
                  <a:cubicBezTo>
                    <a:pt x="1163952" y="2471666"/>
                    <a:pt x="1127281" y="2502622"/>
                    <a:pt x="1122042" y="2500717"/>
                  </a:cubicBezTo>
                  <a:cubicBezTo>
                    <a:pt x="1122995" y="2498336"/>
                    <a:pt x="1127281" y="2494526"/>
                    <a:pt x="1133472" y="2490716"/>
                  </a:cubicBezTo>
                  <a:cubicBezTo>
                    <a:pt x="1142045" y="2492144"/>
                    <a:pt x="1156808" y="2475476"/>
                    <a:pt x="1171572" y="2470713"/>
                  </a:cubicBezTo>
                  <a:close/>
                  <a:moveTo>
                    <a:pt x="1089657" y="2466904"/>
                  </a:moveTo>
                  <a:cubicBezTo>
                    <a:pt x="1078703" y="2479286"/>
                    <a:pt x="1058701" y="2488335"/>
                    <a:pt x="1042985" y="2494050"/>
                  </a:cubicBezTo>
                  <a:cubicBezTo>
                    <a:pt x="1047747" y="2489288"/>
                    <a:pt x="1060130" y="2483097"/>
                    <a:pt x="1060130" y="2479286"/>
                  </a:cubicBezTo>
                  <a:cubicBezTo>
                    <a:pt x="1040127" y="2482144"/>
                    <a:pt x="1015838" y="2500242"/>
                    <a:pt x="994407" y="2513577"/>
                  </a:cubicBezTo>
                  <a:cubicBezTo>
                    <a:pt x="1001551" y="2519768"/>
                    <a:pt x="1020125" y="2502147"/>
                    <a:pt x="1034888" y="2496432"/>
                  </a:cubicBezTo>
                  <a:cubicBezTo>
                    <a:pt x="1030364" y="2501433"/>
                    <a:pt x="1030959" y="2502028"/>
                    <a:pt x="1033459" y="2501552"/>
                  </a:cubicBezTo>
                  <a:lnTo>
                    <a:pt x="1041081" y="2500554"/>
                  </a:lnTo>
                  <a:lnTo>
                    <a:pt x="1027030" y="2506373"/>
                  </a:lnTo>
                  <a:cubicBezTo>
                    <a:pt x="1020720" y="2509529"/>
                    <a:pt x="1015362" y="2513101"/>
                    <a:pt x="1016791" y="2515482"/>
                  </a:cubicBezTo>
                  <a:cubicBezTo>
                    <a:pt x="1024411" y="2512148"/>
                    <a:pt x="1043461" y="2505480"/>
                    <a:pt x="1048223" y="2499289"/>
                  </a:cubicBezTo>
                  <a:cubicBezTo>
                    <a:pt x="1039651" y="2504052"/>
                    <a:pt x="1044413" y="2496908"/>
                    <a:pt x="1048700" y="2494526"/>
                  </a:cubicBezTo>
                  <a:cubicBezTo>
                    <a:pt x="1062511" y="2491669"/>
                    <a:pt x="1101087" y="2468809"/>
                    <a:pt x="1089657" y="2466904"/>
                  </a:cubicBezTo>
                  <a:close/>
                  <a:moveTo>
                    <a:pt x="780094" y="2460236"/>
                  </a:moveTo>
                  <a:lnTo>
                    <a:pt x="780094" y="2460712"/>
                  </a:lnTo>
                  <a:cubicBezTo>
                    <a:pt x="788191" y="2459284"/>
                    <a:pt x="764854" y="2472619"/>
                    <a:pt x="757235" y="2474524"/>
                  </a:cubicBezTo>
                  <a:cubicBezTo>
                    <a:pt x="756758" y="2472619"/>
                    <a:pt x="766760" y="2468333"/>
                    <a:pt x="765331" y="2466427"/>
                  </a:cubicBezTo>
                  <a:cubicBezTo>
                    <a:pt x="772474" y="2462617"/>
                    <a:pt x="773427" y="2463570"/>
                    <a:pt x="771046" y="2467380"/>
                  </a:cubicBezTo>
                  <a:cubicBezTo>
                    <a:pt x="776761" y="2464522"/>
                    <a:pt x="775808" y="2463094"/>
                    <a:pt x="780094" y="2460236"/>
                  </a:cubicBezTo>
                  <a:close/>
                  <a:moveTo>
                    <a:pt x="1287301" y="2457855"/>
                  </a:moveTo>
                  <a:cubicBezTo>
                    <a:pt x="1276347" y="2460712"/>
                    <a:pt x="1275871" y="2466427"/>
                    <a:pt x="1269204" y="2471666"/>
                  </a:cubicBezTo>
                  <a:cubicBezTo>
                    <a:pt x="1259679" y="2478333"/>
                    <a:pt x="1262060" y="2470713"/>
                    <a:pt x="1251106" y="2479762"/>
                  </a:cubicBezTo>
                  <a:cubicBezTo>
                    <a:pt x="1256345" y="2472142"/>
                    <a:pt x="1278729" y="2455473"/>
                    <a:pt x="1287301" y="2457855"/>
                  </a:cubicBezTo>
                  <a:close/>
                  <a:moveTo>
                    <a:pt x="1491136" y="2446901"/>
                  </a:moveTo>
                  <a:cubicBezTo>
                    <a:pt x="1492565" y="2451187"/>
                    <a:pt x="1466371" y="2464999"/>
                    <a:pt x="1463990" y="2461665"/>
                  </a:cubicBezTo>
                  <a:cubicBezTo>
                    <a:pt x="1472563" y="2457379"/>
                    <a:pt x="1480182" y="2454045"/>
                    <a:pt x="1491136" y="2446901"/>
                  </a:cubicBezTo>
                  <a:close/>
                  <a:moveTo>
                    <a:pt x="1223960" y="2444520"/>
                  </a:moveTo>
                  <a:lnTo>
                    <a:pt x="1224436" y="2444520"/>
                  </a:lnTo>
                  <a:cubicBezTo>
                    <a:pt x="1223960" y="2449759"/>
                    <a:pt x="1205386" y="2454521"/>
                    <a:pt x="1216340" y="2458331"/>
                  </a:cubicBezTo>
                  <a:cubicBezTo>
                    <a:pt x="1210625" y="2459284"/>
                    <a:pt x="1203005" y="2462617"/>
                    <a:pt x="1201100" y="2458331"/>
                  </a:cubicBezTo>
                  <a:close/>
                  <a:moveTo>
                    <a:pt x="1308732" y="2441543"/>
                  </a:moveTo>
                  <a:cubicBezTo>
                    <a:pt x="1311351" y="2440352"/>
                    <a:pt x="1313494" y="2439757"/>
                    <a:pt x="1313494" y="2441662"/>
                  </a:cubicBezTo>
                  <a:lnTo>
                    <a:pt x="1313494" y="2442138"/>
                  </a:lnTo>
                  <a:cubicBezTo>
                    <a:pt x="1293492" y="2452616"/>
                    <a:pt x="1306827" y="2454521"/>
                    <a:pt x="1293968" y="2454045"/>
                  </a:cubicBezTo>
                  <a:cubicBezTo>
                    <a:pt x="1290634" y="2452616"/>
                    <a:pt x="1309208" y="2445472"/>
                    <a:pt x="1301112" y="2444996"/>
                  </a:cubicBezTo>
                  <a:cubicBezTo>
                    <a:pt x="1303017" y="2444519"/>
                    <a:pt x="1306113" y="2442733"/>
                    <a:pt x="1308732" y="2441543"/>
                  </a:cubicBezTo>
                  <a:close/>
                  <a:moveTo>
                    <a:pt x="1529712" y="2433566"/>
                  </a:moveTo>
                  <a:cubicBezTo>
                    <a:pt x="1529235" y="2437376"/>
                    <a:pt x="1500184" y="2456902"/>
                    <a:pt x="1490183" y="2457379"/>
                  </a:cubicBezTo>
                  <a:cubicBezTo>
                    <a:pt x="1507328" y="2448330"/>
                    <a:pt x="1509709" y="2445472"/>
                    <a:pt x="1529712" y="2433566"/>
                  </a:cubicBezTo>
                  <a:close/>
                  <a:moveTo>
                    <a:pt x="436718" y="2429280"/>
                  </a:moveTo>
                  <a:cubicBezTo>
                    <a:pt x="432908" y="2434042"/>
                    <a:pt x="406715" y="2458331"/>
                    <a:pt x="397666" y="2464522"/>
                  </a:cubicBezTo>
                  <a:cubicBezTo>
                    <a:pt x="410525" y="2461665"/>
                    <a:pt x="409572" y="2463094"/>
                    <a:pt x="392903" y="2470238"/>
                  </a:cubicBezTo>
                  <a:cubicBezTo>
                    <a:pt x="393856" y="2471666"/>
                    <a:pt x="394808" y="2473095"/>
                    <a:pt x="398618" y="2471190"/>
                  </a:cubicBezTo>
                  <a:cubicBezTo>
                    <a:pt x="386712" y="2481191"/>
                    <a:pt x="372425" y="2485954"/>
                    <a:pt x="353851" y="2495002"/>
                  </a:cubicBezTo>
                  <a:cubicBezTo>
                    <a:pt x="393380" y="2475476"/>
                    <a:pt x="394808" y="2457379"/>
                    <a:pt x="436718" y="2429280"/>
                  </a:cubicBezTo>
                  <a:close/>
                  <a:moveTo>
                    <a:pt x="1436233" y="2427478"/>
                  </a:moveTo>
                  <a:lnTo>
                    <a:pt x="1420591" y="2439221"/>
                  </a:lnTo>
                  <a:cubicBezTo>
                    <a:pt x="1413150" y="2443805"/>
                    <a:pt x="1405411" y="2448091"/>
                    <a:pt x="1399219" y="2452140"/>
                  </a:cubicBezTo>
                  <a:cubicBezTo>
                    <a:pt x="1400172" y="2447854"/>
                    <a:pt x="1399219" y="2440710"/>
                    <a:pt x="1390647" y="2442615"/>
                  </a:cubicBezTo>
                  <a:cubicBezTo>
                    <a:pt x="1386360" y="2449282"/>
                    <a:pt x="1368739" y="2456902"/>
                    <a:pt x="1363024" y="2462617"/>
                  </a:cubicBezTo>
                  <a:cubicBezTo>
                    <a:pt x="1355880" y="2461188"/>
                    <a:pt x="1381122" y="2448806"/>
                    <a:pt x="1396838" y="2437852"/>
                  </a:cubicBezTo>
                  <a:cubicBezTo>
                    <a:pt x="1398981" y="2444281"/>
                    <a:pt x="1404607" y="2446961"/>
                    <a:pt x="1420747" y="2437852"/>
                  </a:cubicBezTo>
                  <a:close/>
                  <a:moveTo>
                    <a:pt x="1440177" y="2424517"/>
                  </a:moveTo>
                  <a:lnTo>
                    <a:pt x="1440653" y="2424517"/>
                  </a:lnTo>
                  <a:lnTo>
                    <a:pt x="1436233" y="2427478"/>
                  </a:lnTo>
                  <a:close/>
                  <a:moveTo>
                    <a:pt x="1238247" y="2421184"/>
                  </a:moveTo>
                  <a:cubicBezTo>
                    <a:pt x="1239676" y="2421184"/>
                    <a:pt x="1238247" y="2422613"/>
                    <a:pt x="1235866" y="2424042"/>
                  </a:cubicBezTo>
                  <a:lnTo>
                    <a:pt x="1232208" y="2426132"/>
                  </a:lnTo>
                  <a:lnTo>
                    <a:pt x="1235201" y="2421862"/>
                  </a:lnTo>
                  <a:close/>
                  <a:moveTo>
                    <a:pt x="1393683" y="2418684"/>
                  </a:moveTo>
                  <a:lnTo>
                    <a:pt x="1394877" y="2419799"/>
                  </a:lnTo>
                  <a:lnTo>
                    <a:pt x="1387853" y="2423506"/>
                  </a:lnTo>
                  <a:lnTo>
                    <a:pt x="1387849" y="2423447"/>
                  </a:lnTo>
                  <a:lnTo>
                    <a:pt x="1387326" y="2423371"/>
                  </a:lnTo>
                  <a:lnTo>
                    <a:pt x="1389777" y="2420006"/>
                  </a:lnTo>
                  <a:close/>
                  <a:moveTo>
                    <a:pt x="1272061" y="2418325"/>
                  </a:moveTo>
                  <a:lnTo>
                    <a:pt x="1272061" y="2419278"/>
                  </a:lnTo>
                  <a:lnTo>
                    <a:pt x="1262931" y="2425688"/>
                  </a:lnTo>
                  <a:close/>
                  <a:moveTo>
                    <a:pt x="1301112" y="2411658"/>
                  </a:moveTo>
                  <a:lnTo>
                    <a:pt x="1304446" y="2415468"/>
                  </a:lnTo>
                  <a:cubicBezTo>
                    <a:pt x="1297778" y="2419278"/>
                    <a:pt x="1297778" y="2415468"/>
                    <a:pt x="1289682" y="2421659"/>
                  </a:cubicBezTo>
                  <a:cubicBezTo>
                    <a:pt x="1291110" y="2426898"/>
                    <a:pt x="1305874" y="2415468"/>
                    <a:pt x="1308255" y="2419278"/>
                  </a:cubicBezTo>
                  <a:cubicBezTo>
                    <a:pt x="1284919" y="2429755"/>
                    <a:pt x="1266345" y="2440709"/>
                    <a:pt x="1248724" y="2449282"/>
                  </a:cubicBezTo>
                  <a:cubicBezTo>
                    <a:pt x="1246819" y="2446424"/>
                    <a:pt x="1244914" y="2444519"/>
                    <a:pt x="1237771" y="2448329"/>
                  </a:cubicBezTo>
                  <a:cubicBezTo>
                    <a:pt x="1237771" y="2446900"/>
                    <a:pt x="1243485" y="2443567"/>
                    <a:pt x="1242533" y="2442614"/>
                  </a:cubicBezTo>
                  <a:cubicBezTo>
                    <a:pt x="1238247" y="2444519"/>
                    <a:pt x="1233484" y="2447377"/>
                    <a:pt x="1226817" y="2447853"/>
                  </a:cubicBezTo>
                  <a:cubicBezTo>
                    <a:pt x="1225388" y="2447853"/>
                    <a:pt x="1227293" y="2445948"/>
                    <a:pt x="1229198" y="2444995"/>
                  </a:cubicBezTo>
                  <a:cubicBezTo>
                    <a:pt x="1232056" y="2443567"/>
                    <a:pt x="1232056" y="2442614"/>
                    <a:pt x="1231579" y="2442138"/>
                  </a:cubicBezTo>
                  <a:cubicBezTo>
                    <a:pt x="1235389" y="2443566"/>
                    <a:pt x="1242176" y="2439994"/>
                    <a:pt x="1249677" y="2434994"/>
                  </a:cubicBezTo>
                  <a:lnTo>
                    <a:pt x="1262931" y="2425688"/>
                  </a:lnTo>
                  <a:lnTo>
                    <a:pt x="1257297" y="2430232"/>
                  </a:lnTo>
                  <a:cubicBezTo>
                    <a:pt x="1259678" y="2430232"/>
                    <a:pt x="1265393" y="2429279"/>
                    <a:pt x="1264917" y="2427374"/>
                  </a:cubicBezTo>
                  <a:cubicBezTo>
                    <a:pt x="1272061" y="2423564"/>
                    <a:pt x="1269679" y="2431184"/>
                    <a:pt x="1275870" y="2428327"/>
                  </a:cubicBezTo>
                  <a:cubicBezTo>
                    <a:pt x="1288729" y="2421659"/>
                    <a:pt x="1290634" y="2417849"/>
                    <a:pt x="1301112" y="2411658"/>
                  </a:cubicBezTo>
                  <a:close/>
                  <a:moveTo>
                    <a:pt x="1522568" y="2410707"/>
                  </a:moveTo>
                  <a:cubicBezTo>
                    <a:pt x="1514948" y="2413088"/>
                    <a:pt x="1509709" y="2412611"/>
                    <a:pt x="1499232" y="2418803"/>
                  </a:cubicBezTo>
                  <a:cubicBezTo>
                    <a:pt x="1493517" y="2425470"/>
                    <a:pt x="1522568" y="2418327"/>
                    <a:pt x="1522568" y="2410707"/>
                  </a:cubicBezTo>
                  <a:close/>
                  <a:moveTo>
                    <a:pt x="1300160" y="2410230"/>
                  </a:moveTo>
                  <a:cubicBezTo>
                    <a:pt x="1287301" y="2416897"/>
                    <a:pt x="1289682" y="2413564"/>
                    <a:pt x="1276348" y="2423088"/>
                  </a:cubicBezTo>
                  <a:cubicBezTo>
                    <a:pt x="1274919" y="2419279"/>
                    <a:pt x="1294445" y="2408801"/>
                    <a:pt x="1300160" y="2410230"/>
                  </a:cubicBezTo>
                  <a:close/>
                  <a:moveTo>
                    <a:pt x="1253011" y="2410230"/>
                  </a:moveTo>
                  <a:lnTo>
                    <a:pt x="1254224" y="2411677"/>
                  </a:lnTo>
                  <a:lnTo>
                    <a:pt x="1253912" y="2413408"/>
                  </a:lnTo>
                  <a:cubicBezTo>
                    <a:pt x="1250652" y="2416549"/>
                    <a:pt x="1244089" y="2418111"/>
                    <a:pt x="1245473" y="2415417"/>
                  </a:cubicBezTo>
                  <a:lnTo>
                    <a:pt x="1248769" y="2412776"/>
                  </a:lnTo>
                  <a:close/>
                  <a:moveTo>
                    <a:pt x="967261" y="2408325"/>
                  </a:moveTo>
                  <a:cubicBezTo>
                    <a:pt x="963451" y="2415945"/>
                    <a:pt x="912969" y="2439281"/>
                    <a:pt x="920589" y="2446901"/>
                  </a:cubicBezTo>
                  <a:cubicBezTo>
                    <a:pt x="915826" y="2449283"/>
                    <a:pt x="915826" y="2445949"/>
                    <a:pt x="913921" y="2444996"/>
                  </a:cubicBezTo>
                  <a:cubicBezTo>
                    <a:pt x="900586" y="2453569"/>
                    <a:pt x="876774" y="2470714"/>
                    <a:pt x="885346" y="2469761"/>
                  </a:cubicBezTo>
                  <a:cubicBezTo>
                    <a:pt x="880584" y="2476429"/>
                    <a:pt x="862486" y="2481668"/>
                    <a:pt x="853914" y="2485954"/>
                  </a:cubicBezTo>
                  <a:cubicBezTo>
                    <a:pt x="854628" y="2491311"/>
                    <a:pt x="835787" y="2505777"/>
                    <a:pt x="821098" y="2512073"/>
                  </a:cubicBezTo>
                  <a:lnTo>
                    <a:pt x="809595" y="2514786"/>
                  </a:lnTo>
                  <a:lnTo>
                    <a:pt x="818381" y="2510517"/>
                  </a:lnTo>
                  <a:cubicBezTo>
                    <a:pt x="822779" y="2507504"/>
                    <a:pt x="816528" y="2507504"/>
                    <a:pt x="834388" y="2497860"/>
                  </a:cubicBezTo>
                  <a:cubicBezTo>
                    <a:pt x="833435" y="2495002"/>
                    <a:pt x="819624" y="2507385"/>
                    <a:pt x="822005" y="2501194"/>
                  </a:cubicBezTo>
                  <a:cubicBezTo>
                    <a:pt x="874869" y="2473571"/>
                    <a:pt x="913445" y="2440234"/>
                    <a:pt x="967261" y="2408325"/>
                  </a:cubicBezTo>
                  <a:close/>
                  <a:moveTo>
                    <a:pt x="1248248" y="2405944"/>
                  </a:moveTo>
                  <a:cubicBezTo>
                    <a:pt x="1239676" y="2412611"/>
                    <a:pt x="1238723" y="2409754"/>
                    <a:pt x="1231103" y="2414993"/>
                  </a:cubicBezTo>
                  <a:cubicBezTo>
                    <a:pt x="1231103" y="2420232"/>
                    <a:pt x="1250629" y="2408802"/>
                    <a:pt x="1248248" y="2405944"/>
                  </a:cubicBezTo>
                  <a:close/>
                  <a:moveTo>
                    <a:pt x="1513786" y="2402709"/>
                  </a:moveTo>
                  <a:lnTo>
                    <a:pt x="1506316" y="2406421"/>
                  </a:lnTo>
                  <a:cubicBezTo>
                    <a:pt x="1503637" y="2407373"/>
                    <a:pt x="1501137" y="2408087"/>
                    <a:pt x="1497803" y="2409754"/>
                  </a:cubicBezTo>
                  <a:lnTo>
                    <a:pt x="1497327" y="2409754"/>
                  </a:lnTo>
                  <a:lnTo>
                    <a:pt x="1499925" y="2406476"/>
                  </a:lnTo>
                  <a:close/>
                  <a:moveTo>
                    <a:pt x="1294921" y="2398800"/>
                  </a:moveTo>
                  <a:cubicBezTo>
                    <a:pt x="1293492" y="2404039"/>
                    <a:pt x="1281109" y="2413087"/>
                    <a:pt x="1271108" y="2417374"/>
                  </a:cubicBezTo>
                  <a:cubicBezTo>
                    <a:pt x="1271108" y="2414516"/>
                    <a:pt x="1261583" y="2414516"/>
                    <a:pt x="1273489" y="2408801"/>
                  </a:cubicBezTo>
                  <a:cubicBezTo>
                    <a:pt x="1276347" y="2411182"/>
                    <a:pt x="1269679" y="2414040"/>
                    <a:pt x="1276823" y="2412611"/>
                  </a:cubicBezTo>
                  <a:cubicBezTo>
                    <a:pt x="1282062" y="2408325"/>
                    <a:pt x="1283014" y="2404991"/>
                    <a:pt x="1294921" y="2398800"/>
                  </a:cubicBezTo>
                  <a:close/>
                  <a:moveTo>
                    <a:pt x="1430176" y="2393085"/>
                  </a:moveTo>
                  <a:cubicBezTo>
                    <a:pt x="1423508" y="2396419"/>
                    <a:pt x="1420174" y="2395943"/>
                    <a:pt x="1412078" y="2401182"/>
                  </a:cubicBezTo>
                  <a:cubicBezTo>
                    <a:pt x="1413507" y="2404992"/>
                    <a:pt x="1431128" y="2398324"/>
                    <a:pt x="1430176" y="2393085"/>
                  </a:cubicBezTo>
                  <a:close/>
                  <a:moveTo>
                    <a:pt x="1571146" y="2391180"/>
                  </a:moveTo>
                  <a:cubicBezTo>
                    <a:pt x="1570432" y="2393085"/>
                    <a:pt x="1564717" y="2397015"/>
                    <a:pt x="1559359" y="2399753"/>
                  </a:cubicBezTo>
                  <a:lnTo>
                    <a:pt x="1552193" y="2400815"/>
                  </a:lnTo>
                  <a:lnTo>
                    <a:pt x="1563140" y="2393952"/>
                  </a:lnTo>
                  <a:close/>
                  <a:moveTo>
                    <a:pt x="1540666" y="2391180"/>
                  </a:moveTo>
                  <a:cubicBezTo>
                    <a:pt x="1534951" y="2392609"/>
                    <a:pt x="1523044" y="2399753"/>
                    <a:pt x="1524949" y="2402134"/>
                  </a:cubicBezTo>
                  <a:cubicBezTo>
                    <a:pt x="1529235" y="2400229"/>
                    <a:pt x="1533046" y="2398324"/>
                    <a:pt x="1536379" y="2397848"/>
                  </a:cubicBezTo>
                  <a:lnTo>
                    <a:pt x="1536379" y="2398324"/>
                  </a:lnTo>
                  <a:cubicBezTo>
                    <a:pt x="1532569" y="2400705"/>
                    <a:pt x="1528759" y="2403087"/>
                    <a:pt x="1531617" y="2404039"/>
                  </a:cubicBezTo>
                  <a:cubicBezTo>
                    <a:pt x="1542571" y="2397848"/>
                    <a:pt x="1536855" y="2395467"/>
                    <a:pt x="1540666" y="2391180"/>
                  </a:cubicBezTo>
                  <a:close/>
                  <a:moveTo>
                    <a:pt x="1831654" y="2391179"/>
                  </a:moveTo>
                  <a:lnTo>
                    <a:pt x="1832130" y="2391179"/>
                  </a:lnTo>
                  <a:cubicBezTo>
                    <a:pt x="1832130" y="2394989"/>
                    <a:pt x="1807841" y="2400228"/>
                    <a:pt x="1809746" y="2405943"/>
                  </a:cubicBezTo>
                  <a:cubicBezTo>
                    <a:pt x="1797364" y="2411658"/>
                    <a:pt x="1807365" y="2401657"/>
                    <a:pt x="1798793" y="2404990"/>
                  </a:cubicBezTo>
                  <a:cubicBezTo>
                    <a:pt x="1795935" y="2403562"/>
                    <a:pt x="1807365" y="2398323"/>
                    <a:pt x="1805936" y="2396418"/>
                  </a:cubicBezTo>
                  <a:cubicBezTo>
                    <a:pt x="1806889" y="2401180"/>
                    <a:pt x="1817366" y="2397370"/>
                    <a:pt x="1831654" y="2391179"/>
                  </a:cubicBezTo>
                  <a:close/>
                  <a:moveTo>
                    <a:pt x="651507" y="2391179"/>
                  </a:moveTo>
                  <a:cubicBezTo>
                    <a:pt x="643411" y="2398799"/>
                    <a:pt x="621979" y="2408324"/>
                    <a:pt x="615312" y="2413086"/>
                  </a:cubicBezTo>
                  <a:cubicBezTo>
                    <a:pt x="623408" y="2402133"/>
                    <a:pt x="631028" y="2404038"/>
                    <a:pt x="651507" y="2391179"/>
                  </a:cubicBezTo>
                  <a:close/>
                  <a:moveTo>
                    <a:pt x="1744501" y="2384512"/>
                  </a:moveTo>
                  <a:cubicBezTo>
                    <a:pt x="1749263" y="2385464"/>
                    <a:pt x="1739738" y="2390227"/>
                    <a:pt x="1741167" y="2392132"/>
                  </a:cubicBezTo>
                  <a:lnTo>
                    <a:pt x="1741643" y="2392608"/>
                  </a:lnTo>
                  <a:cubicBezTo>
                    <a:pt x="1734976" y="2394990"/>
                    <a:pt x="1722593" y="2398323"/>
                    <a:pt x="1726403" y="2392608"/>
                  </a:cubicBezTo>
                  <a:cubicBezTo>
                    <a:pt x="1735928" y="2385941"/>
                    <a:pt x="1733547" y="2393561"/>
                    <a:pt x="1744501" y="2384512"/>
                  </a:cubicBezTo>
                  <a:close/>
                  <a:moveTo>
                    <a:pt x="1760693" y="2379750"/>
                  </a:moveTo>
                  <a:cubicBezTo>
                    <a:pt x="1760693" y="2384036"/>
                    <a:pt x="1753073" y="2386417"/>
                    <a:pt x="1744977" y="2390704"/>
                  </a:cubicBezTo>
                  <a:cubicBezTo>
                    <a:pt x="1743072" y="2388323"/>
                    <a:pt x="1754978" y="2381179"/>
                    <a:pt x="1760693" y="2379750"/>
                  </a:cubicBezTo>
                  <a:close/>
                  <a:moveTo>
                    <a:pt x="629600" y="2377845"/>
                  </a:moveTo>
                  <a:cubicBezTo>
                    <a:pt x="627219" y="2385465"/>
                    <a:pt x="609121" y="2389751"/>
                    <a:pt x="598168" y="2399752"/>
                  </a:cubicBezTo>
                  <a:cubicBezTo>
                    <a:pt x="596739" y="2395466"/>
                    <a:pt x="618646" y="2385465"/>
                    <a:pt x="629600" y="2377845"/>
                  </a:cubicBezTo>
                  <a:close/>
                  <a:moveTo>
                    <a:pt x="1497501" y="2370523"/>
                  </a:moveTo>
                  <a:lnTo>
                    <a:pt x="1489707" y="2373083"/>
                  </a:lnTo>
                  <a:lnTo>
                    <a:pt x="1492694" y="2370807"/>
                  </a:lnTo>
                  <a:close/>
                  <a:moveTo>
                    <a:pt x="1873726" y="2363843"/>
                  </a:moveTo>
                  <a:lnTo>
                    <a:pt x="1864039" y="2371654"/>
                  </a:lnTo>
                  <a:cubicBezTo>
                    <a:pt x="1863563" y="2370226"/>
                    <a:pt x="1865230" y="2368321"/>
                    <a:pt x="1867731" y="2366594"/>
                  </a:cubicBezTo>
                  <a:close/>
                  <a:moveTo>
                    <a:pt x="1876499" y="2361606"/>
                  </a:moveTo>
                  <a:lnTo>
                    <a:pt x="1876422" y="2362605"/>
                  </a:lnTo>
                  <a:lnTo>
                    <a:pt x="1873726" y="2363843"/>
                  </a:lnTo>
                  <a:close/>
                  <a:moveTo>
                    <a:pt x="1864748" y="2358749"/>
                  </a:moveTo>
                  <a:lnTo>
                    <a:pt x="1866897" y="2359272"/>
                  </a:lnTo>
                  <a:lnTo>
                    <a:pt x="1856895" y="2365463"/>
                  </a:lnTo>
                  <a:lnTo>
                    <a:pt x="1856976" y="2363995"/>
                  </a:lnTo>
                  <a:lnTo>
                    <a:pt x="1860884" y="2361653"/>
                  </a:lnTo>
                  <a:close/>
                  <a:moveTo>
                    <a:pt x="1907854" y="2351175"/>
                  </a:moveTo>
                  <a:cubicBezTo>
                    <a:pt x="1905949" y="2354032"/>
                    <a:pt x="1905949" y="2356414"/>
                    <a:pt x="1908807" y="2357842"/>
                  </a:cubicBezTo>
                  <a:cubicBezTo>
                    <a:pt x="1899282" y="2364510"/>
                    <a:pt x="1897853" y="2362129"/>
                    <a:pt x="1888328" y="2368796"/>
                  </a:cubicBezTo>
                  <a:cubicBezTo>
                    <a:pt x="1887375" y="2367844"/>
                    <a:pt x="1891662" y="2365462"/>
                    <a:pt x="1894043" y="2364034"/>
                  </a:cubicBezTo>
                  <a:cubicBezTo>
                    <a:pt x="1894043" y="2363081"/>
                    <a:pt x="1892138" y="2364034"/>
                    <a:pt x="1889757" y="2364986"/>
                  </a:cubicBezTo>
                  <a:cubicBezTo>
                    <a:pt x="1889757" y="2363557"/>
                    <a:pt x="1892614" y="2362605"/>
                    <a:pt x="1893090" y="2363081"/>
                  </a:cubicBezTo>
                  <a:cubicBezTo>
                    <a:pt x="1904044" y="2357842"/>
                    <a:pt x="1896900" y="2356890"/>
                    <a:pt x="1907854" y="2351175"/>
                  </a:cubicBezTo>
                  <a:close/>
                  <a:moveTo>
                    <a:pt x="1907380" y="2346099"/>
                  </a:moveTo>
                  <a:lnTo>
                    <a:pt x="1907854" y="2346889"/>
                  </a:lnTo>
                  <a:cubicBezTo>
                    <a:pt x="1906425" y="2346889"/>
                    <a:pt x="1905949" y="2344984"/>
                    <a:pt x="1903092" y="2346889"/>
                  </a:cubicBezTo>
                  <a:close/>
                  <a:moveTo>
                    <a:pt x="1920877" y="2341926"/>
                  </a:moveTo>
                  <a:lnTo>
                    <a:pt x="1915950" y="2346413"/>
                  </a:lnTo>
                  <a:lnTo>
                    <a:pt x="1917411" y="2344249"/>
                  </a:lnTo>
                  <a:lnTo>
                    <a:pt x="1917618" y="2344211"/>
                  </a:lnTo>
                  <a:close/>
                  <a:moveTo>
                    <a:pt x="691036" y="2339744"/>
                  </a:moveTo>
                  <a:cubicBezTo>
                    <a:pt x="680558" y="2349269"/>
                    <a:pt x="660079" y="2361175"/>
                    <a:pt x="640077" y="2373082"/>
                  </a:cubicBezTo>
                  <a:cubicBezTo>
                    <a:pt x="640553" y="2365938"/>
                    <a:pt x="679606" y="2347364"/>
                    <a:pt x="691036" y="2339744"/>
                  </a:cubicBezTo>
                  <a:close/>
                  <a:moveTo>
                    <a:pt x="1904044" y="2336411"/>
                  </a:moveTo>
                  <a:cubicBezTo>
                    <a:pt x="1896424" y="2341650"/>
                    <a:pt x="1892138" y="2346413"/>
                    <a:pt x="1886899" y="2351175"/>
                  </a:cubicBezTo>
                  <a:cubicBezTo>
                    <a:pt x="1894995" y="2344984"/>
                    <a:pt x="1894995" y="2348794"/>
                    <a:pt x="1901663" y="2344984"/>
                  </a:cubicBezTo>
                  <a:cubicBezTo>
                    <a:pt x="1893567" y="2344508"/>
                    <a:pt x="1909283" y="2337840"/>
                    <a:pt x="1904044" y="2336411"/>
                  </a:cubicBezTo>
                  <a:close/>
                  <a:moveTo>
                    <a:pt x="1669730" y="2335935"/>
                  </a:moveTo>
                  <a:cubicBezTo>
                    <a:pt x="1670206" y="2338316"/>
                    <a:pt x="1657823" y="2344031"/>
                    <a:pt x="1663538" y="2345460"/>
                  </a:cubicBezTo>
                  <a:cubicBezTo>
                    <a:pt x="1674492" y="2340697"/>
                    <a:pt x="1679731" y="2331648"/>
                    <a:pt x="1669730" y="2335935"/>
                  </a:cubicBezTo>
                  <a:close/>
                  <a:moveTo>
                    <a:pt x="1450297" y="2334626"/>
                  </a:moveTo>
                  <a:cubicBezTo>
                    <a:pt x="1447559" y="2335340"/>
                    <a:pt x="1443749" y="2337364"/>
                    <a:pt x="1438748" y="2340698"/>
                  </a:cubicBezTo>
                  <a:lnTo>
                    <a:pt x="1442082" y="2344508"/>
                  </a:lnTo>
                  <a:lnTo>
                    <a:pt x="1455417" y="2336411"/>
                  </a:lnTo>
                  <a:cubicBezTo>
                    <a:pt x="1454703" y="2334507"/>
                    <a:pt x="1453036" y="2333912"/>
                    <a:pt x="1450297" y="2334626"/>
                  </a:cubicBezTo>
                  <a:close/>
                  <a:moveTo>
                    <a:pt x="1878803" y="2333078"/>
                  </a:moveTo>
                  <a:lnTo>
                    <a:pt x="1879131" y="2333257"/>
                  </a:lnTo>
                  <a:lnTo>
                    <a:pt x="1871481" y="2342484"/>
                  </a:lnTo>
                  <a:cubicBezTo>
                    <a:pt x="1867611" y="2345937"/>
                    <a:pt x="1863325" y="2349509"/>
                    <a:pt x="1861182" y="2352604"/>
                  </a:cubicBezTo>
                  <a:cubicBezTo>
                    <a:pt x="1868802" y="2347842"/>
                    <a:pt x="1872135" y="2348318"/>
                    <a:pt x="1881660" y="2341650"/>
                  </a:cubicBezTo>
                  <a:cubicBezTo>
                    <a:pt x="1881422" y="2340460"/>
                    <a:pt x="1882494" y="2337483"/>
                    <a:pt x="1882732" y="2335221"/>
                  </a:cubicBezTo>
                  <a:lnTo>
                    <a:pt x="1879131" y="2333257"/>
                  </a:lnTo>
                  <a:lnTo>
                    <a:pt x="1879279" y="2333078"/>
                  </a:lnTo>
                  <a:close/>
                  <a:moveTo>
                    <a:pt x="936305" y="2326410"/>
                  </a:moveTo>
                  <a:cubicBezTo>
                    <a:pt x="925351" y="2328315"/>
                    <a:pt x="923446" y="2332602"/>
                    <a:pt x="913445" y="2340222"/>
                  </a:cubicBezTo>
                  <a:cubicBezTo>
                    <a:pt x="903920" y="2342127"/>
                    <a:pt x="903443" y="2338793"/>
                    <a:pt x="906301" y="2332602"/>
                  </a:cubicBezTo>
                  <a:cubicBezTo>
                    <a:pt x="889156" y="2340698"/>
                    <a:pt x="901538" y="2341174"/>
                    <a:pt x="885822" y="2349270"/>
                  </a:cubicBezTo>
                  <a:cubicBezTo>
                    <a:pt x="908206" y="2345937"/>
                    <a:pt x="898681" y="2357367"/>
                    <a:pt x="920112" y="2353557"/>
                  </a:cubicBezTo>
                  <a:cubicBezTo>
                    <a:pt x="930113" y="2346413"/>
                    <a:pt x="934876" y="2340698"/>
                    <a:pt x="934876" y="2335936"/>
                  </a:cubicBezTo>
                  <a:cubicBezTo>
                    <a:pt x="929637" y="2337364"/>
                    <a:pt x="918207" y="2345460"/>
                    <a:pt x="915826" y="2343079"/>
                  </a:cubicBezTo>
                  <a:cubicBezTo>
                    <a:pt x="922493" y="2336411"/>
                    <a:pt x="936305" y="2332602"/>
                    <a:pt x="936305" y="2326410"/>
                  </a:cubicBezTo>
                  <a:close/>
                  <a:moveTo>
                    <a:pt x="1395409" y="2321172"/>
                  </a:moveTo>
                  <a:cubicBezTo>
                    <a:pt x="1386361" y="2325458"/>
                    <a:pt x="1384932" y="2333554"/>
                    <a:pt x="1393028" y="2329744"/>
                  </a:cubicBezTo>
                  <a:cubicBezTo>
                    <a:pt x="1393028" y="2328792"/>
                    <a:pt x="1394933" y="2327363"/>
                    <a:pt x="1398743" y="2324982"/>
                  </a:cubicBezTo>
                  <a:close/>
                  <a:moveTo>
                    <a:pt x="752472" y="2318313"/>
                  </a:moveTo>
                  <a:cubicBezTo>
                    <a:pt x="752472" y="2324028"/>
                    <a:pt x="740566" y="2326886"/>
                    <a:pt x="751044" y="2327838"/>
                  </a:cubicBezTo>
                  <a:cubicBezTo>
                    <a:pt x="746281" y="2330219"/>
                    <a:pt x="744376" y="2329267"/>
                    <a:pt x="739613" y="2332124"/>
                  </a:cubicBezTo>
                  <a:lnTo>
                    <a:pt x="739137" y="2331648"/>
                  </a:lnTo>
                  <a:cubicBezTo>
                    <a:pt x="734375" y="2335458"/>
                    <a:pt x="739613" y="2332601"/>
                    <a:pt x="743423" y="2330696"/>
                  </a:cubicBezTo>
                  <a:cubicBezTo>
                    <a:pt x="738185" y="2341173"/>
                    <a:pt x="715801" y="2344507"/>
                    <a:pt x="711991" y="2341173"/>
                  </a:cubicBezTo>
                  <a:cubicBezTo>
                    <a:pt x="728660" y="2330219"/>
                    <a:pt x="741042" y="2328314"/>
                    <a:pt x="752472" y="2318313"/>
                  </a:cubicBezTo>
                  <a:close/>
                  <a:moveTo>
                    <a:pt x="1698305" y="2315456"/>
                  </a:moveTo>
                  <a:cubicBezTo>
                    <a:pt x="1698305" y="2320218"/>
                    <a:pt x="1677350" y="2330696"/>
                    <a:pt x="1690208" y="2329267"/>
                  </a:cubicBezTo>
                  <a:cubicBezTo>
                    <a:pt x="1685446" y="2332601"/>
                    <a:pt x="1684017" y="2331648"/>
                    <a:pt x="1679731" y="2334030"/>
                  </a:cubicBezTo>
                  <a:cubicBezTo>
                    <a:pt x="1673540" y="2340221"/>
                    <a:pt x="1676874" y="2339269"/>
                    <a:pt x="1680683" y="2340697"/>
                  </a:cubicBezTo>
                  <a:cubicBezTo>
                    <a:pt x="1686398" y="2332601"/>
                    <a:pt x="1706401" y="2326410"/>
                    <a:pt x="1700210" y="2323076"/>
                  </a:cubicBezTo>
                  <a:cubicBezTo>
                    <a:pt x="1704972" y="2321171"/>
                    <a:pt x="1708306" y="2321647"/>
                    <a:pt x="1710211" y="2323076"/>
                  </a:cubicBezTo>
                  <a:cubicBezTo>
                    <a:pt x="1705448" y="2325933"/>
                    <a:pt x="1701162" y="2328791"/>
                    <a:pt x="1701162" y="2330220"/>
                  </a:cubicBezTo>
                  <a:cubicBezTo>
                    <a:pt x="1703067" y="2331648"/>
                    <a:pt x="1712592" y="2324029"/>
                    <a:pt x="1715926" y="2324029"/>
                  </a:cubicBezTo>
                  <a:cubicBezTo>
                    <a:pt x="1712116" y="2328315"/>
                    <a:pt x="1715926" y="2330696"/>
                    <a:pt x="1706401" y="2335935"/>
                  </a:cubicBezTo>
                  <a:cubicBezTo>
                    <a:pt x="1711163" y="2324981"/>
                    <a:pt x="1684017" y="2342126"/>
                    <a:pt x="1670682" y="2347365"/>
                  </a:cubicBezTo>
                  <a:cubicBezTo>
                    <a:pt x="1665920" y="2350698"/>
                    <a:pt x="1671635" y="2349270"/>
                    <a:pt x="1675445" y="2347365"/>
                  </a:cubicBezTo>
                  <a:cubicBezTo>
                    <a:pt x="1669254" y="2354984"/>
                    <a:pt x="1657823" y="2352603"/>
                    <a:pt x="1648775" y="2357366"/>
                  </a:cubicBezTo>
                  <a:cubicBezTo>
                    <a:pt x="1653537" y="2353556"/>
                    <a:pt x="1656395" y="2347841"/>
                    <a:pt x="1645441" y="2353556"/>
                  </a:cubicBezTo>
                  <a:cubicBezTo>
                    <a:pt x="1648775" y="2349270"/>
                    <a:pt x="1656395" y="2344031"/>
                    <a:pt x="1666872" y="2337839"/>
                  </a:cubicBezTo>
                  <a:cubicBezTo>
                    <a:pt x="1664491" y="2337839"/>
                    <a:pt x="1662110" y="2338316"/>
                    <a:pt x="1661157" y="2336887"/>
                  </a:cubicBezTo>
                  <a:cubicBezTo>
                    <a:pt x="1655442" y="2340221"/>
                    <a:pt x="1645917" y="2347841"/>
                    <a:pt x="1646393" y="2343078"/>
                  </a:cubicBezTo>
                  <a:cubicBezTo>
                    <a:pt x="1641155" y="2346412"/>
                    <a:pt x="1633535" y="2350222"/>
                    <a:pt x="1634011" y="2352127"/>
                  </a:cubicBezTo>
                  <a:cubicBezTo>
                    <a:pt x="1628772" y="2352127"/>
                    <a:pt x="1624010" y="2352127"/>
                    <a:pt x="1618771" y="2352127"/>
                  </a:cubicBezTo>
                  <a:cubicBezTo>
                    <a:pt x="1623057" y="2346412"/>
                    <a:pt x="1630201" y="2344507"/>
                    <a:pt x="1638297" y="2340221"/>
                  </a:cubicBezTo>
                  <a:cubicBezTo>
                    <a:pt x="1636869" y="2348317"/>
                    <a:pt x="1641155" y="2340221"/>
                    <a:pt x="1651632" y="2338316"/>
                  </a:cubicBezTo>
                  <a:cubicBezTo>
                    <a:pt x="1652109" y="2334030"/>
                    <a:pt x="1644965" y="2338316"/>
                    <a:pt x="1644012" y="2335458"/>
                  </a:cubicBezTo>
                  <a:cubicBezTo>
                    <a:pt x="1653537" y="2329267"/>
                    <a:pt x="1656871" y="2330220"/>
                    <a:pt x="1663062" y="2328315"/>
                  </a:cubicBezTo>
                  <a:lnTo>
                    <a:pt x="1655487" y="2335445"/>
                  </a:lnTo>
                  <a:lnTo>
                    <a:pt x="1655442" y="2335458"/>
                  </a:lnTo>
                  <a:lnTo>
                    <a:pt x="1654966" y="2335935"/>
                  </a:lnTo>
                  <a:lnTo>
                    <a:pt x="1655487" y="2335445"/>
                  </a:lnTo>
                  <a:lnTo>
                    <a:pt x="1683541" y="2327362"/>
                  </a:lnTo>
                  <a:cubicBezTo>
                    <a:pt x="1687351" y="2323076"/>
                    <a:pt x="1690208" y="2317361"/>
                    <a:pt x="1698305" y="2315456"/>
                  </a:cubicBezTo>
                  <a:close/>
                  <a:moveTo>
                    <a:pt x="1756407" y="2313075"/>
                  </a:moveTo>
                  <a:cubicBezTo>
                    <a:pt x="1756407" y="2313075"/>
                    <a:pt x="1755931" y="2314980"/>
                    <a:pt x="1754026" y="2315932"/>
                  </a:cubicBezTo>
                  <a:cubicBezTo>
                    <a:pt x="1751645" y="2321171"/>
                    <a:pt x="1759741" y="2319266"/>
                    <a:pt x="1740215" y="2328791"/>
                  </a:cubicBezTo>
                  <a:cubicBezTo>
                    <a:pt x="1727356" y="2333554"/>
                    <a:pt x="1759741" y="2317837"/>
                    <a:pt x="1746406" y="2319266"/>
                  </a:cubicBezTo>
                  <a:close/>
                  <a:moveTo>
                    <a:pt x="1895948" y="2312599"/>
                  </a:moveTo>
                  <a:cubicBezTo>
                    <a:pt x="1881184" y="2316885"/>
                    <a:pt x="1872135" y="2314504"/>
                    <a:pt x="1856895" y="2319743"/>
                  </a:cubicBezTo>
                  <a:cubicBezTo>
                    <a:pt x="1850228" y="2329744"/>
                    <a:pt x="1853085" y="2332125"/>
                    <a:pt x="1851657" y="2342127"/>
                  </a:cubicBezTo>
                  <a:cubicBezTo>
                    <a:pt x="1854990" y="2341174"/>
                    <a:pt x="1875469" y="2332125"/>
                    <a:pt x="1865468" y="2334983"/>
                  </a:cubicBezTo>
                  <a:lnTo>
                    <a:pt x="1865944" y="2334983"/>
                  </a:lnTo>
                  <a:cubicBezTo>
                    <a:pt x="1860705" y="2337840"/>
                    <a:pt x="1864039" y="2334030"/>
                    <a:pt x="1867373" y="2331173"/>
                  </a:cubicBezTo>
                  <a:cubicBezTo>
                    <a:pt x="1881184" y="2326410"/>
                    <a:pt x="1884518" y="2322124"/>
                    <a:pt x="1895948" y="2312599"/>
                  </a:cubicBezTo>
                  <a:close/>
                  <a:moveTo>
                    <a:pt x="1749025" y="2311765"/>
                  </a:moveTo>
                  <a:cubicBezTo>
                    <a:pt x="1748668" y="2313551"/>
                    <a:pt x="1744739" y="2317361"/>
                    <a:pt x="1738309" y="2320695"/>
                  </a:cubicBezTo>
                  <a:cubicBezTo>
                    <a:pt x="1738309" y="2320695"/>
                    <a:pt x="1739738" y="2316409"/>
                    <a:pt x="1738309" y="2314980"/>
                  </a:cubicBezTo>
                  <a:cubicBezTo>
                    <a:pt x="1746167" y="2310217"/>
                    <a:pt x="1749382" y="2309979"/>
                    <a:pt x="1749025" y="2311765"/>
                  </a:cubicBezTo>
                  <a:close/>
                  <a:moveTo>
                    <a:pt x="1527807" y="2309265"/>
                  </a:moveTo>
                  <a:cubicBezTo>
                    <a:pt x="1516853" y="2306408"/>
                    <a:pt x="1482087" y="2335936"/>
                    <a:pt x="1469228" y="2340222"/>
                  </a:cubicBezTo>
                  <a:cubicBezTo>
                    <a:pt x="1478753" y="2331173"/>
                    <a:pt x="1490659" y="2321648"/>
                    <a:pt x="1504470" y="2311647"/>
                  </a:cubicBezTo>
                  <a:cubicBezTo>
                    <a:pt x="1483039" y="2320696"/>
                    <a:pt x="1466847" y="2333078"/>
                    <a:pt x="1453512" y="2345460"/>
                  </a:cubicBezTo>
                  <a:cubicBezTo>
                    <a:pt x="1453036" y="2342603"/>
                    <a:pt x="1461132" y="2337840"/>
                    <a:pt x="1460179" y="2335459"/>
                  </a:cubicBezTo>
                  <a:cubicBezTo>
                    <a:pt x="1443034" y="2347842"/>
                    <a:pt x="1450654" y="2341650"/>
                    <a:pt x="1439701" y="2346413"/>
                  </a:cubicBezTo>
                  <a:cubicBezTo>
                    <a:pt x="1443034" y="2347842"/>
                    <a:pt x="1434938" y="2353557"/>
                    <a:pt x="1434938" y="2358319"/>
                  </a:cubicBezTo>
                  <a:cubicBezTo>
                    <a:pt x="1451131" y="2347842"/>
                    <a:pt x="1465418" y="2339745"/>
                    <a:pt x="1471133" y="2342127"/>
                  </a:cubicBezTo>
                  <a:cubicBezTo>
                    <a:pt x="1465418" y="2345937"/>
                    <a:pt x="1453988" y="2351175"/>
                    <a:pt x="1459703" y="2352128"/>
                  </a:cubicBezTo>
                  <a:cubicBezTo>
                    <a:pt x="1464465" y="2348318"/>
                    <a:pt x="1484468" y="2337364"/>
                    <a:pt x="1494946" y="2329268"/>
                  </a:cubicBezTo>
                  <a:cubicBezTo>
                    <a:pt x="1503994" y="2326410"/>
                    <a:pt x="1491136" y="2336411"/>
                    <a:pt x="1503994" y="2328315"/>
                  </a:cubicBezTo>
                  <a:cubicBezTo>
                    <a:pt x="1503994" y="2321648"/>
                    <a:pt x="1520663" y="2317361"/>
                    <a:pt x="1527807" y="2309742"/>
                  </a:cubicBezTo>
                  <a:close/>
                  <a:moveTo>
                    <a:pt x="805812" y="2309264"/>
                  </a:moveTo>
                  <a:cubicBezTo>
                    <a:pt x="797716" y="2324980"/>
                    <a:pt x="754377" y="2336887"/>
                    <a:pt x="731517" y="2350698"/>
                  </a:cubicBezTo>
                  <a:cubicBezTo>
                    <a:pt x="748186" y="2337839"/>
                    <a:pt x="790572" y="2319742"/>
                    <a:pt x="805812" y="2309264"/>
                  </a:cubicBezTo>
                  <a:close/>
                  <a:moveTo>
                    <a:pt x="591024" y="2303550"/>
                  </a:moveTo>
                  <a:cubicBezTo>
                    <a:pt x="596738" y="2302597"/>
                    <a:pt x="604359" y="2303550"/>
                    <a:pt x="600548" y="2308312"/>
                  </a:cubicBezTo>
                  <a:cubicBezTo>
                    <a:pt x="583880" y="2317361"/>
                    <a:pt x="567687" y="2324981"/>
                    <a:pt x="570545" y="2314504"/>
                  </a:cubicBezTo>
                  <a:cubicBezTo>
                    <a:pt x="575784" y="2315932"/>
                    <a:pt x="585785" y="2310217"/>
                    <a:pt x="591024" y="2303550"/>
                  </a:cubicBezTo>
                  <a:close/>
                  <a:moveTo>
                    <a:pt x="1921189" y="2295930"/>
                  </a:moveTo>
                  <a:cubicBezTo>
                    <a:pt x="1904997" y="2304979"/>
                    <a:pt x="1907378" y="2309265"/>
                    <a:pt x="1911664" y="2313552"/>
                  </a:cubicBezTo>
                  <a:cubicBezTo>
                    <a:pt x="1935953" y="2300217"/>
                    <a:pt x="1908330" y="2306408"/>
                    <a:pt x="1921189" y="2295930"/>
                  </a:cubicBezTo>
                  <a:close/>
                  <a:moveTo>
                    <a:pt x="1765455" y="2295453"/>
                  </a:moveTo>
                  <a:lnTo>
                    <a:pt x="1765932" y="2295453"/>
                  </a:lnTo>
                  <a:cubicBezTo>
                    <a:pt x="1766884" y="2304978"/>
                    <a:pt x="1740214" y="2310217"/>
                    <a:pt x="1733547" y="2310693"/>
                  </a:cubicBezTo>
                  <a:cubicBezTo>
                    <a:pt x="1724498" y="2322599"/>
                    <a:pt x="1724021" y="2312598"/>
                    <a:pt x="1707829" y="2321647"/>
                  </a:cubicBezTo>
                  <a:cubicBezTo>
                    <a:pt x="1720688" y="2312598"/>
                    <a:pt x="1748310" y="2303073"/>
                    <a:pt x="1765455" y="2295453"/>
                  </a:cubicBezTo>
                  <a:close/>
                  <a:moveTo>
                    <a:pt x="1896900" y="2291168"/>
                  </a:moveTo>
                  <a:cubicBezTo>
                    <a:pt x="1887375" y="2298788"/>
                    <a:pt x="1891662" y="2289739"/>
                    <a:pt x="1882137" y="2297359"/>
                  </a:cubicBezTo>
                  <a:lnTo>
                    <a:pt x="1885470" y="2301169"/>
                  </a:lnTo>
                  <a:cubicBezTo>
                    <a:pt x="1891662" y="2297359"/>
                    <a:pt x="1895948" y="2293549"/>
                    <a:pt x="1896900" y="2291168"/>
                  </a:cubicBezTo>
                  <a:close/>
                  <a:moveTo>
                    <a:pt x="639601" y="2289262"/>
                  </a:moveTo>
                  <a:cubicBezTo>
                    <a:pt x="634839" y="2295929"/>
                    <a:pt x="615312" y="2302597"/>
                    <a:pt x="612931" y="2299263"/>
                  </a:cubicBezTo>
                  <a:cubicBezTo>
                    <a:pt x="627695" y="2288786"/>
                    <a:pt x="631505" y="2291167"/>
                    <a:pt x="639601" y="2289262"/>
                  </a:cubicBezTo>
                  <a:close/>
                  <a:moveTo>
                    <a:pt x="1044890" y="2288786"/>
                  </a:moveTo>
                  <a:cubicBezTo>
                    <a:pt x="1037269" y="2286405"/>
                    <a:pt x="1028697" y="2290215"/>
                    <a:pt x="1019172" y="2299740"/>
                  </a:cubicBezTo>
                  <a:cubicBezTo>
                    <a:pt x="1014410" y="2298312"/>
                    <a:pt x="1010123" y="2296407"/>
                    <a:pt x="1000122" y="2301169"/>
                  </a:cubicBezTo>
                  <a:cubicBezTo>
                    <a:pt x="996788" y="2307360"/>
                    <a:pt x="977262" y="2314028"/>
                    <a:pt x="966785" y="2325934"/>
                  </a:cubicBezTo>
                  <a:cubicBezTo>
                    <a:pt x="957736" y="2329268"/>
                    <a:pt x="952497" y="2327839"/>
                    <a:pt x="942496" y="2333078"/>
                  </a:cubicBezTo>
                  <a:cubicBezTo>
                    <a:pt x="945353" y="2337364"/>
                    <a:pt x="952973" y="2334983"/>
                    <a:pt x="950116" y="2341650"/>
                  </a:cubicBezTo>
                  <a:cubicBezTo>
                    <a:pt x="962975" y="2333078"/>
                    <a:pt x="965832" y="2335936"/>
                    <a:pt x="968690" y="2339269"/>
                  </a:cubicBezTo>
                  <a:cubicBezTo>
                    <a:pt x="997265" y="2329744"/>
                    <a:pt x="1020125" y="2308313"/>
                    <a:pt x="1046795" y="2296407"/>
                  </a:cubicBezTo>
                  <a:cubicBezTo>
                    <a:pt x="1048223" y="2289263"/>
                    <a:pt x="1023458" y="2304026"/>
                    <a:pt x="1031078" y="2295930"/>
                  </a:cubicBezTo>
                  <a:cubicBezTo>
                    <a:pt x="1033936" y="2297359"/>
                    <a:pt x="1041556" y="2292597"/>
                    <a:pt x="1044890" y="2288786"/>
                  </a:cubicBezTo>
                  <a:close/>
                  <a:moveTo>
                    <a:pt x="1972624" y="2285453"/>
                  </a:moveTo>
                  <a:cubicBezTo>
                    <a:pt x="1958337" y="2292597"/>
                    <a:pt x="1941192" y="2306408"/>
                    <a:pt x="1953098" y="2303074"/>
                  </a:cubicBezTo>
                  <a:cubicBezTo>
                    <a:pt x="1953574" y="2298788"/>
                    <a:pt x="1976910" y="2288786"/>
                    <a:pt x="1972624" y="2285453"/>
                  </a:cubicBezTo>
                  <a:close/>
                  <a:moveTo>
                    <a:pt x="1563049" y="2281167"/>
                  </a:moveTo>
                  <a:lnTo>
                    <a:pt x="1561808" y="2281849"/>
                  </a:lnTo>
                  <a:lnTo>
                    <a:pt x="1556129" y="2282789"/>
                  </a:lnTo>
                  <a:cubicBezTo>
                    <a:pt x="1547512" y="2287566"/>
                    <a:pt x="1535546" y="2299979"/>
                    <a:pt x="1535903" y="2290692"/>
                  </a:cubicBezTo>
                  <a:cubicBezTo>
                    <a:pt x="1524473" y="2297359"/>
                    <a:pt x="1520187" y="2303074"/>
                    <a:pt x="1512090" y="2309265"/>
                  </a:cubicBezTo>
                  <a:cubicBezTo>
                    <a:pt x="1519710" y="2306408"/>
                    <a:pt x="1521139" y="2310218"/>
                    <a:pt x="1532093" y="2303074"/>
                  </a:cubicBezTo>
                  <a:cubicBezTo>
                    <a:pt x="1535427" y="2294978"/>
                    <a:pt x="1542571" y="2297359"/>
                    <a:pt x="1552572" y="2292120"/>
                  </a:cubicBezTo>
                  <a:cubicBezTo>
                    <a:pt x="1547572" y="2291644"/>
                    <a:pt x="1546500" y="2290811"/>
                    <a:pt x="1548524" y="2289144"/>
                  </a:cubicBezTo>
                  <a:lnTo>
                    <a:pt x="1561808" y="2281849"/>
                  </a:lnTo>
                  <a:lnTo>
                    <a:pt x="1563049" y="2281643"/>
                  </a:lnTo>
                  <a:close/>
                  <a:moveTo>
                    <a:pt x="1825463" y="2279738"/>
                  </a:moveTo>
                  <a:cubicBezTo>
                    <a:pt x="1825939" y="2282595"/>
                    <a:pt x="1807365" y="2290692"/>
                    <a:pt x="1811652" y="2292597"/>
                  </a:cubicBezTo>
                  <a:cubicBezTo>
                    <a:pt x="1819272" y="2289263"/>
                    <a:pt x="1822129" y="2292120"/>
                    <a:pt x="1831654" y="2286405"/>
                  </a:cubicBezTo>
                  <a:cubicBezTo>
                    <a:pt x="1825463" y="2285929"/>
                    <a:pt x="1831178" y="2276880"/>
                    <a:pt x="1825463" y="2279738"/>
                  </a:cubicBezTo>
                  <a:close/>
                  <a:moveTo>
                    <a:pt x="2036219" y="2265696"/>
                  </a:moveTo>
                  <a:cubicBezTo>
                    <a:pt x="2035192" y="2263307"/>
                    <a:pt x="2011796" y="2272237"/>
                    <a:pt x="2017868" y="2272594"/>
                  </a:cubicBezTo>
                  <a:lnTo>
                    <a:pt x="2024535" y="2268784"/>
                  </a:lnTo>
                  <a:cubicBezTo>
                    <a:pt x="2020725" y="2274023"/>
                    <a:pt x="2025964" y="2269736"/>
                    <a:pt x="2027869" y="2272594"/>
                  </a:cubicBezTo>
                  <a:cubicBezTo>
                    <a:pt x="2034418" y="2268546"/>
                    <a:pt x="2036561" y="2266492"/>
                    <a:pt x="2036219" y="2265696"/>
                  </a:cubicBezTo>
                  <a:close/>
                  <a:moveTo>
                    <a:pt x="2014058" y="2263069"/>
                  </a:moveTo>
                  <a:cubicBezTo>
                    <a:pt x="2005485" y="2268308"/>
                    <a:pt x="1994055" y="2274023"/>
                    <a:pt x="1995960" y="2276880"/>
                  </a:cubicBezTo>
                  <a:cubicBezTo>
                    <a:pt x="2005962" y="2272594"/>
                    <a:pt x="2012153" y="2268308"/>
                    <a:pt x="2014058" y="2263069"/>
                  </a:cubicBezTo>
                  <a:close/>
                  <a:moveTo>
                    <a:pt x="1518758" y="2263068"/>
                  </a:moveTo>
                  <a:lnTo>
                    <a:pt x="1518282" y="2263544"/>
                  </a:lnTo>
                  <a:cubicBezTo>
                    <a:pt x="1523997" y="2261163"/>
                    <a:pt x="1518282" y="2265449"/>
                    <a:pt x="1524949" y="2265449"/>
                  </a:cubicBezTo>
                  <a:cubicBezTo>
                    <a:pt x="1521615" y="2267354"/>
                    <a:pt x="1521139" y="2265449"/>
                    <a:pt x="1520187" y="2265449"/>
                  </a:cubicBezTo>
                  <a:cubicBezTo>
                    <a:pt x="1512090" y="2270688"/>
                    <a:pt x="1510186" y="2274022"/>
                    <a:pt x="1506375" y="2278308"/>
                  </a:cubicBezTo>
                  <a:cubicBezTo>
                    <a:pt x="1509709" y="2281642"/>
                    <a:pt x="1515424" y="2269735"/>
                    <a:pt x="1517329" y="2273069"/>
                  </a:cubicBezTo>
                  <a:cubicBezTo>
                    <a:pt x="1519710" y="2278308"/>
                    <a:pt x="1498279" y="2283071"/>
                    <a:pt x="1490183" y="2287833"/>
                  </a:cubicBezTo>
                  <a:cubicBezTo>
                    <a:pt x="1494946" y="2280689"/>
                    <a:pt x="1511138" y="2271164"/>
                    <a:pt x="1518758" y="2263068"/>
                  </a:cubicBezTo>
                  <a:close/>
                  <a:moveTo>
                    <a:pt x="1978816" y="2255449"/>
                  </a:moveTo>
                  <a:lnTo>
                    <a:pt x="1976436" y="2258305"/>
                  </a:lnTo>
                  <a:lnTo>
                    <a:pt x="1976434" y="2258306"/>
                  </a:lnTo>
                  <a:cubicBezTo>
                    <a:pt x="1978816" y="2256877"/>
                    <a:pt x="1980244" y="2255449"/>
                    <a:pt x="1978816" y="2255449"/>
                  </a:cubicBezTo>
                  <a:close/>
                  <a:moveTo>
                    <a:pt x="1836417" y="2249733"/>
                  </a:moveTo>
                  <a:cubicBezTo>
                    <a:pt x="1834989" y="2256400"/>
                    <a:pt x="1813557" y="2267831"/>
                    <a:pt x="1804509" y="2276403"/>
                  </a:cubicBezTo>
                  <a:cubicBezTo>
                    <a:pt x="1792126" y="2281642"/>
                    <a:pt x="1809271" y="2269735"/>
                    <a:pt x="1803556" y="2269735"/>
                  </a:cubicBezTo>
                  <a:cubicBezTo>
                    <a:pt x="1816415" y="2268783"/>
                    <a:pt x="1822606" y="2259734"/>
                    <a:pt x="1836417" y="2249733"/>
                  </a:cubicBezTo>
                  <a:close/>
                  <a:moveTo>
                    <a:pt x="1992151" y="2247352"/>
                  </a:moveTo>
                  <a:cubicBezTo>
                    <a:pt x="2009772" y="2242114"/>
                    <a:pt x="1980721" y="2262592"/>
                    <a:pt x="1971672" y="2264021"/>
                  </a:cubicBezTo>
                  <a:lnTo>
                    <a:pt x="1976436" y="2258305"/>
                  </a:lnTo>
                  <a:lnTo>
                    <a:pt x="1986436" y="2253186"/>
                  </a:lnTo>
                  <a:cubicBezTo>
                    <a:pt x="1991079" y="2250567"/>
                    <a:pt x="1995009" y="2247828"/>
                    <a:pt x="1992151" y="2247352"/>
                  </a:cubicBezTo>
                  <a:close/>
                  <a:moveTo>
                    <a:pt x="1556382" y="2244972"/>
                  </a:moveTo>
                  <a:cubicBezTo>
                    <a:pt x="1544475" y="2251163"/>
                    <a:pt x="1539237" y="2250687"/>
                    <a:pt x="1529235" y="2259735"/>
                  </a:cubicBezTo>
                  <a:lnTo>
                    <a:pt x="1523997" y="2254020"/>
                  </a:lnTo>
                  <a:cubicBezTo>
                    <a:pt x="1515901" y="2256878"/>
                    <a:pt x="1508281" y="2262117"/>
                    <a:pt x="1498041" y="2268784"/>
                  </a:cubicBezTo>
                  <a:lnTo>
                    <a:pt x="1458473" y="2290942"/>
                  </a:lnTo>
                  <a:lnTo>
                    <a:pt x="1461132" y="2286405"/>
                  </a:lnTo>
                  <a:cubicBezTo>
                    <a:pt x="1460656" y="2288311"/>
                    <a:pt x="1459703" y="2289739"/>
                    <a:pt x="1456369" y="2292120"/>
                  </a:cubicBezTo>
                  <a:lnTo>
                    <a:pt x="1458473" y="2290942"/>
                  </a:lnTo>
                  <a:lnTo>
                    <a:pt x="1453036" y="2300217"/>
                  </a:lnTo>
                  <a:cubicBezTo>
                    <a:pt x="1461132" y="2299264"/>
                    <a:pt x="1469704" y="2289739"/>
                    <a:pt x="1465418" y="2296883"/>
                  </a:cubicBezTo>
                  <a:cubicBezTo>
                    <a:pt x="1483039" y="2287834"/>
                    <a:pt x="1488278" y="2275452"/>
                    <a:pt x="1503042" y="2271165"/>
                  </a:cubicBezTo>
                  <a:cubicBezTo>
                    <a:pt x="1490659" y="2284500"/>
                    <a:pt x="1474943" y="2292597"/>
                    <a:pt x="1466371" y="2303550"/>
                  </a:cubicBezTo>
                  <a:cubicBezTo>
                    <a:pt x="1455417" y="2309265"/>
                    <a:pt x="1455893" y="2303550"/>
                    <a:pt x="1462084" y="2298788"/>
                  </a:cubicBezTo>
                  <a:cubicBezTo>
                    <a:pt x="1449702" y="2306884"/>
                    <a:pt x="1431604" y="2315933"/>
                    <a:pt x="1434938" y="2319743"/>
                  </a:cubicBezTo>
                  <a:cubicBezTo>
                    <a:pt x="1444939" y="2313552"/>
                    <a:pt x="1445892" y="2310218"/>
                    <a:pt x="1454464" y="2307837"/>
                  </a:cubicBezTo>
                  <a:cubicBezTo>
                    <a:pt x="1461132" y="2309265"/>
                    <a:pt x="1448749" y="2315457"/>
                    <a:pt x="1453036" y="2317361"/>
                  </a:cubicBezTo>
                  <a:cubicBezTo>
                    <a:pt x="1469228" y="2304026"/>
                    <a:pt x="1493517" y="2288311"/>
                    <a:pt x="1503042" y="2288311"/>
                  </a:cubicBezTo>
                  <a:cubicBezTo>
                    <a:pt x="1488278" y="2298788"/>
                    <a:pt x="1467799" y="2306884"/>
                    <a:pt x="1466371" y="2314980"/>
                  </a:cubicBezTo>
                  <a:cubicBezTo>
                    <a:pt x="1475419" y="2312123"/>
                    <a:pt x="1483039" y="2305932"/>
                    <a:pt x="1479705" y="2313075"/>
                  </a:cubicBezTo>
                  <a:cubicBezTo>
                    <a:pt x="1491612" y="2307360"/>
                    <a:pt x="1503994" y="2300217"/>
                    <a:pt x="1509709" y="2301169"/>
                  </a:cubicBezTo>
                  <a:cubicBezTo>
                    <a:pt x="1489230" y="2311647"/>
                    <a:pt x="1473991" y="2315457"/>
                    <a:pt x="1452083" y="2327363"/>
                  </a:cubicBezTo>
                  <a:cubicBezTo>
                    <a:pt x="1453036" y="2330697"/>
                    <a:pt x="1462561" y="2332125"/>
                    <a:pt x="1469704" y="2329744"/>
                  </a:cubicBezTo>
                  <a:cubicBezTo>
                    <a:pt x="1479705" y="2324505"/>
                    <a:pt x="1458274" y="2331173"/>
                    <a:pt x="1469704" y="2324029"/>
                  </a:cubicBezTo>
                  <a:cubicBezTo>
                    <a:pt x="1484944" y="2320696"/>
                    <a:pt x="1505899" y="2309265"/>
                    <a:pt x="1522568" y="2297835"/>
                  </a:cubicBezTo>
                  <a:cubicBezTo>
                    <a:pt x="1512090" y="2305455"/>
                    <a:pt x="1517329" y="2297359"/>
                    <a:pt x="1520187" y="2294978"/>
                  </a:cubicBezTo>
                  <a:cubicBezTo>
                    <a:pt x="1528759" y="2291168"/>
                    <a:pt x="1536379" y="2287358"/>
                    <a:pt x="1547333" y="2280214"/>
                  </a:cubicBezTo>
                  <a:lnTo>
                    <a:pt x="1543999" y="2276404"/>
                  </a:lnTo>
                  <a:cubicBezTo>
                    <a:pt x="1538284" y="2279738"/>
                    <a:pt x="1528283" y="2287358"/>
                    <a:pt x="1529235" y="2282595"/>
                  </a:cubicBezTo>
                  <a:cubicBezTo>
                    <a:pt x="1536855" y="2277833"/>
                    <a:pt x="1540189" y="2278309"/>
                    <a:pt x="1549714" y="2271641"/>
                  </a:cubicBezTo>
                  <a:cubicBezTo>
                    <a:pt x="1541618" y="2269260"/>
                    <a:pt x="1567812" y="2258307"/>
                    <a:pt x="1564954" y="2254973"/>
                  </a:cubicBezTo>
                  <a:cubicBezTo>
                    <a:pt x="1559239" y="2254973"/>
                    <a:pt x="1554477" y="2264022"/>
                    <a:pt x="1547809" y="2264022"/>
                  </a:cubicBezTo>
                  <a:cubicBezTo>
                    <a:pt x="1539713" y="2263545"/>
                    <a:pt x="1555429" y="2256878"/>
                    <a:pt x="1550191" y="2255449"/>
                  </a:cubicBezTo>
                  <a:cubicBezTo>
                    <a:pt x="1543999" y="2259735"/>
                    <a:pt x="1541618" y="2258783"/>
                    <a:pt x="1535903" y="2262593"/>
                  </a:cubicBezTo>
                  <a:cubicBezTo>
                    <a:pt x="1535903" y="2265450"/>
                    <a:pt x="1542571" y="2262117"/>
                    <a:pt x="1538284" y="2265450"/>
                  </a:cubicBezTo>
                  <a:cubicBezTo>
                    <a:pt x="1532569" y="2267355"/>
                    <a:pt x="1528759" y="2267355"/>
                    <a:pt x="1527330" y="2264498"/>
                  </a:cubicBezTo>
                  <a:cubicBezTo>
                    <a:pt x="1533998" y="2260688"/>
                    <a:pt x="1533522" y="2258783"/>
                    <a:pt x="1539713" y="2255449"/>
                  </a:cubicBezTo>
                  <a:cubicBezTo>
                    <a:pt x="1550667" y="2251163"/>
                    <a:pt x="1556858" y="2252115"/>
                    <a:pt x="1567812" y="2247353"/>
                  </a:cubicBezTo>
                  <a:lnTo>
                    <a:pt x="1568288" y="2246877"/>
                  </a:lnTo>
                  <a:cubicBezTo>
                    <a:pt x="1564954" y="2242590"/>
                    <a:pt x="1551619" y="2254020"/>
                    <a:pt x="1556382" y="2244972"/>
                  </a:cubicBezTo>
                  <a:close/>
                  <a:moveTo>
                    <a:pt x="2078352" y="2238780"/>
                  </a:moveTo>
                  <a:cubicBezTo>
                    <a:pt x="2068827" y="2245448"/>
                    <a:pt x="2066922" y="2240686"/>
                    <a:pt x="2061207" y="2247829"/>
                  </a:cubicBezTo>
                  <a:cubicBezTo>
                    <a:pt x="2061207" y="2253068"/>
                    <a:pt x="2080733" y="2241638"/>
                    <a:pt x="2078352" y="2238780"/>
                  </a:cubicBezTo>
                  <a:close/>
                  <a:moveTo>
                    <a:pt x="1547333" y="2230208"/>
                  </a:moveTo>
                  <a:cubicBezTo>
                    <a:pt x="1538761" y="2234018"/>
                    <a:pt x="1524473" y="2240686"/>
                    <a:pt x="1529235" y="2244019"/>
                  </a:cubicBezTo>
                  <a:cubicBezTo>
                    <a:pt x="1534951" y="2242590"/>
                    <a:pt x="1547333" y="2233542"/>
                    <a:pt x="1547333" y="2230208"/>
                  </a:cubicBezTo>
                  <a:close/>
                  <a:moveTo>
                    <a:pt x="2034060" y="2228779"/>
                  </a:moveTo>
                  <a:cubicBezTo>
                    <a:pt x="2021678" y="2233065"/>
                    <a:pt x="2007390" y="2249258"/>
                    <a:pt x="1997865" y="2244972"/>
                  </a:cubicBezTo>
                  <a:cubicBezTo>
                    <a:pt x="2005962" y="2236875"/>
                    <a:pt x="2018344" y="2235447"/>
                    <a:pt x="2015010" y="2230208"/>
                  </a:cubicBezTo>
                  <a:cubicBezTo>
                    <a:pt x="2001199" y="2239733"/>
                    <a:pt x="1996913" y="2238304"/>
                    <a:pt x="1986912" y="2244019"/>
                  </a:cubicBezTo>
                  <a:cubicBezTo>
                    <a:pt x="1974529" y="2252592"/>
                    <a:pt x="1963575" y="2268308"/>
                    <a:pt x="1943573" y="2274499"/>
                  </a:cubicBezTo>
                  <a:cubicBezTo>
                    <a:pt x="1941192" y="2283548"/>
                    <a:pt x="1938334" y="2287834"/>
                    <a:pt x="1937382" y="2295930"/>
                  </a:cubicBezTo>
                  <a:cubicBezTo>
                    <a:pt x="1946907" y="2288311"/>
                    <a:pt x="1942620" y="2297359"/>
                    <a:pt x="1952145" y="2289739"/>
                  </a:cubicBezTo>
                  <a:cubicBezTo>
                    <a:pt x="1965004" y="2270213"/>
                    <a:pt x="2010724" y="2252592"/>
                    <a:pt x="2034060" y="2228779"/>
                  </a:cubicBezTo>
                  <a:close/>
                  <a:moveTo>
                    <a:pt x="1851657" y="2227349"/>
                  </a:moveTo>
                  <a:lnTo>
                    <a:pt x="1852133" y="2227349"/>
                  </a:lnTo>
                  <a:lnTo>
                    <a:pt x="1851172" y="2227758"/>
                  </a:lnTo>
                  <a:close/>
                  <a:moveTo>
                    <a:pt x="952497" y="2225922"/>
                  </a:moveTo>
                  <a:cubicBezTo>
                    <a:pt x="944877" y="2230684"/>
                    <a:pt x="941543" y="2230208"/>
                    <a:pt x="932018" y="2236875"/>
                  </a:cubicBezTo>
                  <a:cubicBezTo>
                    <a:pt x="934876" y="2240686"/>
                    <a:pt x="921065" y="2248305"/>
                    <a:pt x="908206" y="2255925"/>
                  </a:cubicBezTo>
                  <a:cubicBezTo>
                    <a:pt x="911540" y="2259735"/>
                    <a:pt x="927732" y="2247829"/>
                    <a:pt x="930590" y="2252592"/>
                  </a:cubicBezTo>
                  <a:cubicBezTo>
                    <a:pt x="937733" y="2247353"/>
                    <a:pt x="957736" y="2238780"/>
                    <a:pt x="952021" y="2236875"/>
                  </a:cubicBezTo>
                  <a:cubicBezTo>
                    <a:pt x="947735" y="2235923"/>
                    <a:pt x="944401" y="2246877"/>
                    <a:pt x="938210" y="2244019"/>
                  </a:cubicBezTo>
                  <a:cubicBezTo>
                    <a:pt x="944877" y="2237828"/>
                    <a:pt x="950592" y="2231637"/>
                    <a:pt x="952973" y="2226398"/>
                  </a:cubicBezTo>
                  <a:close/>
                  <a:moveTo>
                    <a:pt x="1897377" y="2213063"/>
                  </a:moveTo>
                  <a:cubicBezTo>
                    <a:pt x="1887852" y="2215920"/>
                    <a:pt x="1889280" y="2215920"/>
                    <a:pt x="1876898" y="2224016"/>
                  </a:cubicBezTo>
                  <a:cubicBezTo>
                    <a:pt x="1876422" y="2229732"/>
                    <a:pt x="1899758" y="2215920"/>
                    <a:pt x="1897377" y="2213063"/>
                  </a:cubicBezTo>
                  <a:close/>
                  <a:moveTo>
                    <a:pt x="1882730" y="2207665"/>
                  </a:moveTo>
                  <a:lnTo>
                    <a:pt x="1879934" y="2208775"/>
                  </a:lnTo>
                  <a:cubicBezTo>
                    <a:pt x="1878327" y="2208537"/>
                    <a:pt x="1876898" y="2208061"/>
                    <a:pt x="1872612" y="2210680"/>
                  </a:cubicBezTo>
                  <a:lnTo>
                    <a:pt x="1874241" y="2209103"/>
                  </a:lnTo>
                  <a:lnTo>
                    <a:pt x="1866666" y="2213419"/>
                  </a:lnTo>
                  <a:lnTo>
                    <a:pt x="1838497" y="2230366"/>
                  </a:lnTo>
                  <a:lnTo>
                    <a:pt x="1839274" y="2232826"/>
                  </a:lnTo>
                  <a:lnTo>
                    <a:pt x="1851172" y="2227758"/>
                  </a:lnTo>
                  <a:lnTo>
                    <a:pt x="1849469" y="2229196"/>
                  </a:lnTo>
                  <a:lnTo>
                    <a:pt x="1858562" y="2226398"/>
                  </a:lnTo>
                  <a:cubicBezTo>
                    <a:pt x="1860825" y="2226041"/>
                    <a:pt x="1861658" y="2226636"/>
                    <a:pt x="1859277" y="2229255"/>
                  </a:cubicBezTo>
                  <a:cubicBezTo>
                    <a:pt x="1871659" y="2221159"/>
                    <a:pt x="1876422" y="2217825"/>
                    <a:pt x="1877850" y="2210682"/>
                  </a:cubicBezTo>
                  <a:close/>
                  <a:moveTo>
                    <a:pt x="848198" y="2204966"/>
                  </a:moveTo>
                  <a:cubicBezTo>
                    <a:pt x="850580" y="2206395"/>
                    <a:pt x="844865" y="2210681"/>
                    <a:pt x="850580" y="2207823"/>
                  </a:cubicBezTo>
                  <a:lnTo>
                    <a:pt x="851056" y="2207823"/>
                  </a:lnTo>
                  <a:cubicBezTo>
                    <a:pt x="852485" y="2210681"/>
                    <a:pt x="844388" y="2209728"/>
                    <a:pt x="837721" y="2215920"/>
                  </a:cubicBezTo>
                  <a:cubicBezTo>
                    <a:pt x="834387" y="2214015"/>
                    <a:pt x="842484" y="2209252"/>
                    <a:pt x="848198" y="2204966"/>
                  </a:cubicBezTo>
                  <a:close/>
                  <a:moveTo>
                    <a:pt x="1195384" y="2196394"/>
                  </a:moveTo>
                  <a:cubicBezTo>
                    <a:pt x="1187764" y="2195442"/>
                    <a:pt x="1175382" y="2200204"/>
                    <a:pt x="1162999" y="2205443"/>
                  </a:cubicBezTo>
                  <a:cubicBezTo>
                    <a:pt x="1161094" y="2209253"/>
                    <a:pt x="1175382" y="2202585"/>
                    <a:pt x="1166333" y="2209253"/>
                  </a:cubicBezTo>
                  <a:cubicBezTo>
                    <a:pt x="1158237" y="2211158"/>
                    <a:pt x="1151093" y="2214968"/>
                    <a:pt x="1142521" y="2222111"/>
                  </a:cubicBezTo>
                  <a:lnTo>
                    <a:pt x="1135618" y="2224114"/>
                  </a:lnTo>
                  <a:lnTo>
                    <a:pt x="1121566" y="2235446"/>
                  </a:lnTo>
                  <a:cubicBezTo>
                    <a:pt x="1119900" y="2234494"/>
                    <a:pt x="1119304" y="2233303"/>
                    <a:pt x="1120257" y="2231696"/>
                  </a:cubicBezTo>
                  <a:lnTo>
                    <a:pt x="1126589" y="2226734"/>
                  </a:lnTo>
                  <a:lnTo>
                    <a:pt x="1118850" y="2228980"/>
                  </a:lnTo>
                  <a:cubicBezTo>
                    <a:pt x="1090788" y="2241727"/>
                    <a:pt x="1051676" y="2269142"/>
                    <a:pt x="1020601" y="2284500"/>
                  </a:cubicBezTo>
                  <a:cubicBezTo>
                    <a:pt x="1024887" y="2288311"/>
                    <a:pt x="1044890" y="2276880"/>
                    <a:pt x="1039175" y="2287834"/>
                  </a:cubicBezTo>
                  <a:lnTo>
                    <a:pt x="1039175" y="2288311"/>
                  </a:lnTo>
                  <a:cubicBezTo>
                    <a:pt x="1045842" y="2284500"/>
                    <a:pt x="1044413" y="2283072"/>
                    <a:pt x="1047271" y="2280214"/>
                  </a:cubicBezTo>
                  <a:cubicBezTo>
                    <a:pt x="1050605" y="2283072"/>
                    <a:pt x="1055367" y="2284024"/>
                    <a:pt x="1060606" y="2284024"/>
                  </a:cubicBezTo>
                  <a:cubicBezTo>
                    <a:pt x="1098706" y="2254496"/>
                    <a:pt x="1120613" y="2255449"/>
                    <a:pt x="1136329" y="2232113"/>
                  </a:cubicBezTo>
                  <a:cubicBezTo>
                    <a:pt x="1132043" y="2234494"/>
                    <a:pt x="1126804" y="2238304"/>
                    <a:pt x="1125376" y="2237352"/>
                  </a:cubicBezTo>
                  <a:cubicBezTo>
                    <a:pt x="1150141" y="2224969"/>
                    <a:pt x="1160618" y="2216397"/>
                    <a:pt x="1195384" y="2196394"/>
                  </a:cubicBezTo>
                  <a:close/>
                  <a:moveTo>
                    <a:pt x="1907148" y="2190352"/>
                  </a:moveTo>
                  <a:lnTo>
                    <a:pt x="1892027" y="2198968"/>
                  </a:lnTo>
                  <a:lnTo>
                    <a:pt x="1889422" y="2203527"/>
                  </a:lnTo>
                  <a:lnTo>
                    <a:pt x="1897972" y="2198240"/>
                  </a:lnTo>
                  <a:close/>
                  <a:moveTo>
                    <a:pt x="1915950" y="2177344"/>
                  </a:moveTo>
                  <a:cubicBezTo>
                    <a:pt x="1915474" y="2181630"/>
                    <a:pt x="1907854" y="2178773"/>
                    <a:pt x="1898805" y="2186393"/>
                  </a:cubicBezTo>
                  <a:lnTo>
                    <a:pt x="1904144" y="2186479"/>
                  </a:lnTo>
                  <a:lnTo>
                    <a:pt x="1918027" y="2178436"/>
                  </a:lnTo>
                  <a:lnTo>
                    <a:pt x="1918034" y="2178416"/>
                  </a:lnTo>
                  <a:cubicBezTo>
                    <a:pt x="1920118" y="2176272"/>
                    <a:pt x="1921666" y="2174725"/>
                    <a:pt x="1916427" y="2177344"/>
                  </a:cubicBezTo>
                  <a:close/>
                  <a:moveTo>
                    <a:pt x="1884994" y="2177344"/>
                  </a:moveTo>
                  <a:cubicBezTo>
                    <a:pt x="1875469" y="2181630"/>
                    <a:pt x="1870707" y="2180202"/>
                    <a:pt x="1861182" y="2184488"/>
                  </a:cubicBezTo>
                  <a:lnTo>
                    <a:pt x="1863087" y="2186393"/>
                  </a:lnTo>
                  <a:cubicBezTo>
                    <a:pt x="1860705" y="2187822"/>
                    <a:pt x="1859277" y="2189250"/>
                    <a:pt x="1860705" y="2189250"/>
                  </a:cubicBezTo>
                  <a:cubicBezTo>
                    <a:pt x="1861182" y="2188298"/>
                    <a:pt x="1864515" y="2204967"/>
                    <a:pt x="1887852" y="2180202"/>
                  </a:cubicBezTo>
                  <a:cubicBezTo>
                    <a:pt x="1874517" y="2188774"/>
                    <a:pt x="1885470" y="2177344"/>
                    <a:pt x="1885470" y="2177344"/>
                  </a:cubicBezTo>
                  <a:close/>
                  <a:moveTo>
                    <a:pt x="1045366" y="2176391"/>
                  </a:moveTo>
                  <a:lnTo>
                    <a:pt x="1032031" y="2184488"/>
                  </a:lnTo>
                  <a:cubicBezTo>
                    <a:pt x="1032983" y="2189727"/>
                    <a:pt x="1051081" y="2178297"/>
                    <a:pt x="1045366" y="2176391"/>
                  </a:cubicBezTo>
                  <a:close/>
                  <a:moveTo>
                    <a:pt x="1018220" y="2174963"/>
                  </a:moveTo>
                  <a:cubicBezTo>
                    <a:pt x="1010123" y="2180202"/>
                    <a:pt x="1004408" y="2185440"/>
                    <a:pt x="1001075" y="2189727"/>
                  </a:cubicBezTo>
                  <a:cubicBezTo>
                    <a:pt x="1011076" y="2183535"/>
                    <a:pt x="1012981" y="2187345"/>
                    <a:pt x="1025839" y="2177821"/>
                  </a:cubicBezTo>
                  <a:cubicBezTo>
                    <a:pt x="1024887" y="2174963"/>
                    <a:pt x="1022030" y="2174486"/>
                    <a:pt x="1018220" y="2174963"/>
                  </a:cubicBezTo>
                  <a:close/>
                  <a:moveTo>
                    <a:pt x="2194080" y="2164485"/>
                  </a:moveTo>
                  <a:cubicBezTo>
                    <a:pt x="2193128" y="2159246"/>
                    <a:pt x="2175030" y="2170677"/>
                    <a:pt x="2180745" y="2172582"/>
                  </a:cubicBezTo>
                  <a:close/>
                  <a:moveTo>
                    <a:pt x="2224084" y="2146864"/>
                  </a:moveTo>
                  <a:cubicBezTo>
                    <a:pt x="2216464" y="2150674"/>
                    <a:pt x="2201224" y="2157342"/>
                    <a:pt x="2202176" y="2161628"/>
                  </a:cubicBezTo>
                  <a:cubicBezTo>
                    <a:pt x="2210749" y="2157342"/>
                    <a:pt x="2229799" y="2150674"/>
                    <a:pt x="2224084" y="2146864"/>
                  </a:cubicBezTo>
                  <a:close/>
                  <a:moveTo>
                    <a:pt x="2299331" y="2083523"/>
                  </a:moveTo>
                  <a:cubicBezTo>
                    <a:pt x="2280758" y="2091619"/>
                    <a:pt x="2241705" y="2113526"/>
                    <a:pt x="2239324" y="2124004"/>
                  </a:cubicBezTo>
                  <a:cubicBezTo>
                    <a:pt x="2259803" y="2107812"/>
                    <a:pt x="2293140" y="2094953"/>
                    <a:pt x="2299331" y="2083523"/>
                  </a:cubicBezTo>
                  <a:close/>
                  <a:moveTo>
                    <a:pt x="967261" y="2054471"/>
                  </a:moveTo>
                  <a:cubicBezTo>
                    <a:pt x="964880" y="2068759"/>
                    <a:pt x="997741" y="2050661"/>
                    <a:pt x="1001551" y="2058757"/>
                  </a:cubicBezTo>
                  <a:cubicBezTo>
                    <a:pt x="994883" y="2061615"/>
                    <a:pt x="992979" y="2058757"/>
                    <a:pt x="984882" y="2063044"/>
                  </a:cubicBezTo>
                  <a:cubicBezTo>
                    <a:pt x="976786" y="2069235"/>
                    <a:pt x="990597" y="2064949"/>
                    <a:pt x="994883" y="2063044"/>
                  </a:cubicBezTo>
                  <a:cubicBezTo>
                    <a:pt x="995360" y="2065901"/>
                    <a:pt x="976786" y="2075902"/>
                    <a:pt x="980120" y="2069235"/>
                  </a:cubicBezTo>
                  <a:cubicBezTo>
                    <a:pt x="973928" y="2078760"/>
                    <a:pt x="971071" y="2083999"/>
                    <a:pt x="976310" y="2087808"/>
                  </a:cubicBezTo>
                  <a:cubicBezTo>
                    <a:pt x="966308" y="2094476"/>
                    <a:pt x="965356" y="2090666"/>
                    <a:pt x="957260" y="2094952"/>
                  </a:cubicBezTo>
                  <a:cubicBezTo>
                    <a:pt x="958212" y="2092571"/>
                    <a:pt x="962498" y="2088761"/>
                    <a:pt x="968690" y="2084951"/>
                  </a:cubicBezTo>
                  <a:cubicBezTo>
                    <a:pt x="970118" y="2079236"/>
                    <a:pt x="957260" y="2090666"/>
                    <a:pt x="958689" y="2084951"/>
                  </a:cubicBezTo>
                  <a:cubicBezTo>
                    <a:pt x="962022" y="2081141"/>
                    <a:pt x="962975" y="2078284"/>
                    <a:pt x="969166" y="2073997"/>
                  </a:cubicBezTo>
                  <a:cubicBezTo>
                    <a:pt x="968214" y="2072330"/>
                    <a:pt x="964642" y="2072330"/>
                    <a:pt x="962737" y="2071675"/>
                  </a:cubicBezTo>
                  <a:lnTo>
                    <a:pt x="966098" y="2065792"/>
                  </a:lnTo>
                  <a:lnTo>
                    <a:pt x="966785" y="2065425"/>
                  </a:lnTo>
                  <a:lnTo>
                    <a:pt x="966308" y="2065425"/>
                  </a:lnTo>
                  <a:lnTo>
                    <a:pt x="966098" y="2065792"/>
                  </a:lnTo>
                  <a:lnTo>
                    <a:pt x="946306" y="2076378"/>
                  </a:lnTo>
                  <a:cubicBezTo>
                    <a:pt x="955355" y="2068759"/>
                    <a:pt x="965356" y="2060662"/>
                    <a:pt x="967261" y="2054471"/>
                  </a:cubicBezTo>
                  <a:close/>
                  <a:moveTo>
                    <a:pt x="1222531" y="2023039"/>
                  </a:moveTo>
                  <a:lnTo>
                    <a:pt x="1221762" y="2023515"/>
                  </a:lnTo>
                  <a:lnTo>
                    <a:pt x="1207291" y="2023515"/>
                  </a:lnTo>
                  <a:lnTo>
                    <a:pt x="1212529" y="2029230"/>
                  </a:lnTo>
                  <a:lnTo>
                    <a:pt x="1221762" y="2023515"/>
                  </a:lnTo>
                  <a:lnTo>
                    <a:pt x="1222531" y="2023515"/>
                  </a:lnTo>
                  <a:close/>
                  <a:moveTo>
                    <a:pt x="2502690" y="1999703"/>
                  </a:moveTo>
                  <a:cubicBezTo>
                    <a:pt x="2496499" y="2001131"/>
                    <a:pt x="2488402" y="2007323"/>
                    <a:pt x="2486974" y="2010657"/>
                  </a:cubicBezTo>
                  <a:cubicBezTo>
                    <a:pt x="2492213" y="2009228"/>
                    <a:pt x="2504595" y="2002560"/>
                    <a:pt x="2502690" y="1999703"/>
                  </a:cubicBezTo>
                  <a:close/>
                  <a:moveTo>
                    <a:pt x="1240628" y="1985891"/>
                  </a:moveTo>
                  <a:cubicBezTo>
                    <a:pt x="1223483" y="1997322"/>
                    <a:pt x="1215387" y="1998274"/>
                    <a:pt x="1202052" y="2004941"/>
                  </a:cubicBezTo>
                  <a:cubicBezTo>
                    <a:pt x="1203004" y="2006847"/>
                    <a:pt x="1208719" y="2006847"/>
                    <a:pt x="1208719" y="2006847"/>
                  </a:cubicBezTo>
                  <a:lnTo>
                    <a:pt x="1228722" y="1994940"/>
                  </a:lnTo>
                  <a:cubicBezTo>
                    <a:pt x="1233961" y="1994464"/>
                    <a:pt x="1236818" y="1997798"/>
                    <a:pt x="1246819" y="1992559"/>
                  </a:cubicBezTo>
                  <a:cubicBezTo>
                    <a:pt x="1258726" y="1983986"/>
                    <a:pt x="1242533" y="1989225"/>
                    <a:pt x="1240628" y="1985891"/>
                  </a:cubicBezTo>
                  <a:close/>
                  <a:moveTo>
                    <a:pt x="2591272" y="1940648"/>
                  </a:moveTo>
                  <a:cubicBezTo>
                    <a:pt x="2574128" y="1944458"/>
                    <a:pt x="2537456" y="1969223"/>
                    <a:pt x="2530313" y="1980177"/>
                  </a:cubicBezTo>
                  <a:cubicBezTo>
                    <a:pt x="2549363" y="1971604"/>
                    <a:pt x="2571746" y="1953030"/>
                    <a:pt x="2591272" y="1940648"/>
                  </a:cubicBezTo>
                  <a:close/>
                  <a:moveTo>
                    <a:pt x="1225864" y="1940171"/>
                  </a:moveTo>
                  <a:cubicBezTo>
                    <a:pt x="1210863" y="1948385"/>
                    <a:pt x="1217828" y="1947225"/>
                    <a:pt x="1216422" y="1948944"/>
                  </a:cubicBezTo>
                  <a:lnTo>
                    <a:pt x="1211277" y="1951973"/>
                  </a:lnTo>
                  <a:lnTo>
                    <a:pt x="1210624" y="1951601"/>
                  </a:lnTo>
                  <a:lnTo>
                    <a:pt x="1211101" y="1952077"/>
                  </a:lnTo>
                  <a:lnTo>
                    <a:pt x="1211277" y="1951973"/>
                  </a:lnTo>
                  <a:lnTo>
                    <a:pt x="1216042" y="1954696"/>
                  </a:lnTo>
                  <a:cubicBezTo>
                    <a:pt x="1217173" y="1955649"/>
                    <a:pt x="1219197" y="1955649"/>
                    <a:pt x="1226817" y="1952077"/>
                  </a:cubicBezTo>
                  <a:cubicBezTo>
                    <a:pt x="1233961" y="1950648"/>
                    <a:pt x="1207291" y="1960649"/>
                    <a:pt x="1198718" y="1966364"/>
                  </a:cubicBezTo>
                  <a:cubicBezTo>
                    <a:pt x="1212053" y="1955887"/>
                    <a:pt x="1203004" y="1953030"/>
                    <a:pt x="1188717" y="1960649"/>
                  </a:cubicBezTo>
                  <a:cubicBezTo>
                    <a:pt x="1188717" y="1958268"/>
                    <a:pt x="1191574" y="1958744"/>
                    <a:pt x="1195384" y="1956839"/>
                  </a:cubicBezTo>
                  <a:cubicBezTo>
                    <a:pt x="1199194" y="1953506"/>
                    <a:pt x="1199671" y="1951124"/>
                    <a:pt x="1198718" y="1949219"/>
                  </a:cubicBezTo>
                  <a:cubicBezTo>
                    <a:pt x="1212529" y="1944457"/>
                    <a:pt x="1219197" y="1938266"/>
                    <a:pt x="1225864" y="1940171"/>
                  </a:cubicBezTo>
                  <a:close/>
                  <a:moveTo>
                    <a:pt x="1257774" y="1930169"/>
                  </a:moveTo>
                  <a:cubicBezTo>
                    <a:pt x="1262060" y="1932074"/>
                    <a:pt x="1258726" y="1936360"/>
                    <a:pt x="1247772" y="1942075"/>
                  </a:cubicBezTo>
                  <a:cubicBezTo>
                    <a:pt x="1247772" y="1940647"/>
                    <a:pt x="1245391" y="1940647"/>
                    <a:pt x="1243010" y="1942075"/>
                  </a:cubicBezTo>
                  <a:cubicBezTo>
                    <a:pt x="1244439" y="1938742"/>
                    <a:pt x="1249201" y="1934931"/>
                    <a:pt x="1257774" y="1930169"/>
                  </a:cubicBezTo>
                  <a:close/>
                  <a:moveTo>
                    <a:pt x="1291587" y="1924931"/>
                  </a:moveTo>
                  <a:lnTo>
                    <a:pt x="1278252" y="1933028"/>
                  </a:lnTo>
                  <a:cubicBezTo>
                    <a:pt x="1286348" y="1935885"/>
                    <a:pt x="1287777" y="1934457"/>
                    <a:pt x="1293492" y="1938743"/>
                  </a:cubicBezTo>
                  <a:lnTo>
                    <a:pt x="1306827" y="1930647"/>
                  </a:lnTo>
                  <a:cubicBezTo>
                    <a:pt x="1299207" y="1928265"/>
                    <a:pt x="1283967" y="1936361"/>
                    <a:pt x="1291587" y="1924931"/>
                  </a:cubicBezTo>
                  <a:close/>
                  <a:moveTo>
                    <a:pt x="2637948" y="1918918"/>
                  </a:moveTo>
                  <a:lnTo>
                    <a:pt x="2637941" y="1918922"/>
                  </a:lnTo>
                  <a:lnTo>
                    <a:pt x="2637945" y="1918919"/>
                  </a:lnTo>
                  <a:close/>
                  <a:moveTo>
                    <a:pt x="1266644" y="1901686"/>
                  </a:moveTo>
                  <a:lnTo>
                    <a:pt x="1261583" y="1917787"/>
                  </a:lnTo>
                  <a:cubicBezTo>
                    <a:pt x="1258249" y="1919216"/>
                    <a:pt x="1254439" y="1920168"/>
                    <a:pt x="1254916" y="1921597"/>
                  </a:cubicBezTo>
                  <a:cubicBezTo>
                    <a:pt x="1250629" y="1920168"/>
                    <a:pt x="1254916" y="1915882"/>
                    <a:pt x="1243962" y="1914929"/>
                  </a:cubicBezTo>
                  <a:cubicBezTo>
                    <a:pt x="1253963" y="1907785"/>
                    <a:pt x="1251582" y="1914929"/>
                    <a:pt x="1257297" y="1913024"/>
                  </a:cubicBezTo>
                  <a:cubicBezTo>
                    <a:pt x="1260393" y="1910643"/>
                    <a:pt x="1259559" y="1909333"/>
                    <a:pt x="1259619" y="1907785"/>
                  </a:cubicBezTo>
                  <a:close/>
                  <a:moveTo>
                    <a:pt x="1266822" y="1901118"/>
                  </a:moveTo>
                  <a:lnTo>
                    <a:pt x="1267298" y="1901118"/>
                  </a:lnTo>
                  <a:lnTo>
                    <a:pt x="1266644" y="1901686"/>
                  </a:lnTo>
                  <a:close/>
                  <a:moveTo>
                    <a:pt x="1299137" y="1870704"/>
                  </a:moveTo>
                  <a:lnTo>
                    <a:pt x="1299683" y="1872068"/>
                  </a:lnTo>
                  <a:lnTo>
                    <a:pt x="1293413" y="1874355"/>
                  </a:lnTo>
                  <a:close/>
                  <a:moveTo>
                    <a:pt x="1410649" y="1859685"/>
                  </a:moveTo>
                  <a:cubicBezTo>
                    <a:pt x="1403506" y="1862066"/>
                    <a:pt x="1387789" y="1873973"/>
                    <a:pt x="1382551" y="1879688"/>
                  </a:cubicBezTo>
                  <a:cubicBezTo>
                    <a:pt x="1392076" y="1873973"/>
                    <a:pt x="1411602" y="1865400"/>
                    <a:pt x="1410649" y="1859685"/>
                  </a:cubicBezTo>
                  <a:close/>
                  <a:moveTo>
                    <a:pt x="1250629" y="1857304"/>
                  </a:moveTo>
                  <a:cubicBezTo>
                    <a:pt x="1238247" y="1865400"/>
                    <a:pt x="1227769" y="1867305"/>
                    <a:pt x="1229198" y="1873020"/>
                  </a:cubicBezTo>
                  <a:cubicBezTo>
                    <a:pt x="1241581" y="1863972"/>
                    <a:pt x="1254916" y="1862066"/>
                    <a:pt x="1250629" y="1857304"/>
                  </a:cubicBezTo>
                  <a:close/>
                  <a:moveTo>
                    <a:pt x="1327782" y="1849683"/>
                  </a:moveTo>
                  <a:cubicBezTo>
                    <a:pt x="1327782" y="1849683"/>
                    <a:pt x="1327782" y="1851588"/>
                    <a:pt x="1325401" y="1852541"/>
                  </a:cubicBezTo>
                  <a:cubicBezTo>
                    <a:pt x="1327782" y="1852541"/>
                    <a:pt x="1329687" y="1852541"/>
                    <a:pt x="1333497" y="1850636"/>
                  </a:cubicBezTo>
                  <a:cubicBezTo>
                    <a:pt x="1333497" y="1850636"/>
                    <a:pt x="1331116" y="1853493"/>
                    <a:pt x="1332068" y="1854446"/>
                  </a:cubicBezTo>
                  <a:lnTo>
                    <a:pt x="1325401" y="1858256"/>
                  </a:lnTo>
                  <a:cubicBezTo>
                    <a:pt x="1323496" y="1855398"/>
                    <a:pt x="1329210" y="1851588"/>
                    <a:pt x="1318733" y="1856351"/>
                  </a:cubicBezTo>
                  <a:cubicBezTo>
                    <a:pt x="1317304" y="1856351"/>
                    <a:pt x="1318733" y="1854922"/>
                    <a:pt x="1321114" y="1853493"/>
                  </a:cubicBezTo>
                  <a:close/>
                  <a:moveTo>
                    <a:pt x="1325346" y="1825337"/>
                  </a:moveTo>
                  <a:lnTo>
                    <a:pt x="1323495" y="1839682"/>
                  </a:lnTo>
                  <a:cubicBezTo>
                    <a:pt x="1317304" y="1841587"/>
                    <a:pt x="1320162" y="1832062"/>
                    <a:pt x="1309208" y="1834919"/>
                  </a:cubicBezTo>
                  <a:cubicBezTo>
                    <a:pt x="1309684" y="1832062"/>
                    <a:pt x="1316352" y="1829680"/>
                    <a:pt x="1316828" y="1832062"/>
                  </a:cubicBezTo>
                  <a:close/>
                  <a:moveTo>
                    <a:pt x="1325400" y="1824918"/>
                  </a:moveTo>
                  <a:lnTo>
                    <a:pt x="1325877" y="1824918"/>
                  </a:lnTo>
                  <a:lnTo>
                    <a:pt x="1325346" y="1825337"/>
                  </a:lnTo>
                  <a:close/>
                  <a:moveTo>
                    <a:pt x="1352547" y="1821585"/>
                  </a:moveTo>
                  <a:cubicBezTo>
                    <a:pt x="1352547" y="1823014"/>
                    <a:pt x="1354928" y="1823014"/>
                    <a:pt x="1357786" y="1821585"/>
                  </a:cubicBezTo>
                  <a:cubicBezTo>
                    <a:pt x="1352071" y="1829681"/>
                    <a:pt x="1348261" y="1826824"/>
                    <a:pt x="1356357" y="1831110"/>
                  </a:cubicBezTo>
                  <a:cubicBezTo>
                    <a:pt x="1342070" y="1838730"/>
                    <a:pt x="1335878" y="1831110"/>
                    <a:pt x="1352547" y="1821585"/>
                  </a:cubicBezTo>
                  <a:close/>
                  <a:moveTo>
                    <a:pt x="1383206" y="1820751"/>
                  </a:moveTo>
                  <a:cubicBezTo>
                    <a:pt x="1383861" y="1821942"/>
                    <a:pt x="1383980" y="1823728"/>
                    <a:pt x="1385408" y="1823966"/>
                  </a:cubicBezTo>
                  <a:cubicBezTo>
                    <a:pt x="1366835" y="1827776"/>
                    <a:pt x="1384456" y="1829681"/>
                    <a:pt x="1368264" y="1838730"/>
                  </a:cubicBezTo>
                  <a:cubicBezTo>
                    <a:pt x="1377312" y="1823966"/>
                    <a:pt x="1339688" y="1851112"/>
                    <a:pt x="1334926" y="1846826"/>
                  </a:cubicBezTo>
                  <a:cubicBezTo>
                    <a:pt x="1347785" y="1838253"/>
                    <a:pt x="1372073" y="1833014"/>
                    <a:pt x="1377788" y="1821108"/>
                  </a:cubicBezTo>
                  <a:cubicBezTo>
                    <a:pt x="1381360" y="1818965"/>
                    <a:pt x="1382551" y="1819560"/>
                    <a:pt x="1383206" y="1820751"/>
                  </a:cubicBezTo>
                  <a:close/>
                  <a:moveTo>
                    <a:pt x="1424461" y="1820632"/>
                  </a:moveTo>
                  <a:lnTo>
                    <a:pt x="1424160" y="1821081"/>
                  </a:lnTo>
                  <a:lnTo>
                    <a:pt x="1423985" y="1821108"/>
                  </a:lnTo>
                  <a:close/>
                  <a:moveTo>
                    <a:pt x="1432297" y="1819857"/>
                  </a:moveTo>
                  <a:cubicBezTo>
                    <a:pt x="1434820" y="1822893"/>
                    <a:pt x="1424818" y="1835038"/>
                    <a:pt x="1445892" y="1822536"/>
                  </a:cubicBezTo>
                  <a:cubicBezTo>
                    <a:pt x="1447797" y="1828728"/>
                    <a:pt x="1422080" y="1830633"/>
                    <a:pt x="1433033" y="1836348"/>
                  </a:cubicBezTo>
                  <a:cubicBezTo>
                    <a:pt x="1425413" y="1839681"/>
                    <a:pt x="1422556" y="1836824"/>
                    <a:pt x="1420651" y="1833490"/>
                  </a:cubicBezTo>
                  <a:cubicBezTo>
                    <a:pt x="1436367" y="1823131"/>
                    <a:pt x="1423152" y="1827507"/>
                    <a:pt x="1421187" y="1825521"/>
                  </a:cubicBezTo>
                  <a:lnTo>
                    <a:pt x="1424160" y="1821081"/>
                  </a:lnTo>
                  <a:close/>
                  <a:moveTo>
                    <a:pt x="2862735" y="1789199"/>
                  </a:moveTo>
                  <a:cubicBezTo>
                    <a:pt x="2853210" y="1793485"/>
                    <a:pt x="2848448" y="1792057"/>
                    <a:pt x="2838446" y="1796343"/>
                  </a:cubicBezTo>
                  <a:cubicBezTo>
                    <a:pt x="2840351" y="1793485"/>
                    <a:pt x="2861306" y="1784437"/>
                    <a:pt x="2862735" y="1789199"/>
                  </a:cubicBezTo>
                  <a:close/>
                  <a:moveTo>
                    <a:pt x="1082990" y="1788247"/>
                  </a:moveTo>
                  <a:cubicBezTo>
                    <a:pt x="1086324" y="1789199"/>
                    <a:pt x="1082990" y="1792057"/>
                    <a:pt x="1082990" y="1793962"/>
                  </a:cubicBezTo>
                  <a:cubicBezTo>
                    <a:pt x="1070607" y="1799677"/>
                    <a:pt x="1065369" y="1794914"/>
                    <a:pt x="1082990" y="1788247"/>
                  </a:cubicBezTo>
                  <a:close/>
                  <a:moveTo>
                    <a:pt x="1073941" y="1783484"/>
                  </a:moveTo>
                  <a:lnTo>
                    <a:pt x="1078227" y="1788247"/>
                  </a:lnTo>
                  <a:cubicBezTo>
                    <a:pt x="1074893" y="1789199"/>
                    <a:pt x="1072036" y="1790628"/>
                    <a:pt x="1067273" y="1793485"/>
                  </a:cubicBezTo>
                  <a:cubicBezTo>
                    <a:pt x="1067273" y="1790628"/>
                    <a:pt x="1064892" y="1788723"/>
                    <a:pt x="1073941" y="1783484"/>
                  </a:cubicBezTo>
                  <a:close/>
                  <a:moveTo>
                    <a:pt x="1058856" y="1772683"/>
                  </a:moveTo>
                  <a:lnTo>
                    <a:pt x="1061975" y="1775745"/>
                  </a:lnTo>
                  <a:cubicBezTo>
                    <a:pt x="1062868" y="1776817"/>
                    <a:pt x="1062273" y="1778246"/>
                    <a:pt x="1056320" y="1781104"/>
                  </a:cubicBezTo>
                  <a:lnTo>
                    <a:pt x="1053938" y="1778246"/>
                  </a:lnTo>
                  <a:cubicBezTo>
                    <a:pt x="1053938" y="1778246"/>
                    <a:pt x="1043937" y="1783961"/>
                    <a:pt x="1042508" y="1782532"/>
                  </a:cubicBezTo>
                  <a:cubicBezTo>
                    <a:pt x="1040842" y="1780151"/>
                    <a:pt x="1042628" y="1779675"/>
                    <a:pt x="1046021" y="1778782"/>
                  </a:cubicBezTo>
                  <a:close/>
                  <a:moveTo>
                    <a:pt x="1058701" y="1772531"/>
                  </a:moveTo>
                  <a:lnTo>
                    <a:pt x="1059177" y="1772531"/>
                  </a:lnTo>
                  <a:lnTo>
                    <a:pt x="1058856" y="1772683"/>
                  </a:lnTo>
                  <a:close/>
                  <a:moveTo>
                    <a:pt x="2901787" y="1759672"/>
                  </a:moveTo>
                  <a:lnTo>
                    <a:pt x="2902264" y="1759672"/>
                  </a:lnTo>
                  <a:lnTo>
                    <a:pt x="2905597" y="1763482"/>
                  </a:lnTo>
                  <a:lnTo>
                    <a:pt x="2892262" y="1771578"/>
                  </a:lnTo>
                  <a:cubicBezTo>
                    <a:pt x="2890357" y="1768721"/>
                    <a:pt x="2893691" y="1764911"/>
                    <a:pt x="2901787" y="1759672"/>
                  </a:cubicBezTo>
                  <a:close/>
                  <a:moveTo>
                    <a:pt x="1561145" y="1753004"/>
                  </a:moveTo>
                  <a:cubicBezTo>
                    <a:pt x="1556382" y="1760148"/>
                    <a:pt x="1544952" y="1761101"/>
                    <a:pt x="1538761" y="1767768"/>
                  </a:cubicBezTo>
                  <a:cubicBezTo>
                    <a:pt x="1536380" y="1766815"/>
                    <a:pt x="1550191" y="1755385"/>
                    <a:pt x="1561145" y="1753004"/>
                  </a:cubicBezTo>
                  <a:close/>
                  <a:moveTo>
                    <a:pt x="1469704" y="1730145"/>
                  </a:moveTo>
                  <a:lnTo>
                    <a:pt x="1469228" y="1730621"/>
                  </a:lnTo>
                  <a:cubicBezTo>
                    <a:pt x="1469228" y="1738241"/>
                    <a:pt x="1438748" y="1747290"/>
                    <a:pt x="1448749" y="1753005"/>
                  </a:cubicBezTo>
                  <a:cubicBezTo>
                    <a:pt x="1433509" y="1758244"/>
                    <a:pt x="1423032" y="1757767"/>
                    <a:pt x="1404934" y="1766340"/>
                  </a:cubicBezTo>
                  <a:cubicBezTo>
                    <a:pt x="1405887" y="1773008"/>
                    <a:pt x="1424460" y="1758720"/>
                    <a:pt x="1427318" y="1763006"/>
                  </a:cubicBezTo>
                  <a:cubicBezTo>
                    <a:pt x="1414459" y="1770626"/>
                    <a:pt x="1403982" y="1775389"/>
                    <a:pt x="1402553" y="1769197"/>
                  </a:cubicBezTo>
                  <a:cubicBezTo>
                    <a:pt x="1378740" y="1783009"/>
                    <a:pt x="1369215" y="1789676"/>
                    <a:pt x="1354928" y="1794915"/>
                  </a:cubicBezTo>
                  <a:cubicBezTo>
                    <a:pt x="1362072" y="1785390"/>
                    <a:pt x="1369215" y="1788248"/>
                    <a:pt x="1379693" y="1777294"/>
                  </a:cubicBezTo>
                  <a:cubicBezTo>
                    <a:pt x="1374454" y="1773484"/>
                    <a:pt x="1363977" y="1782056"/>
                    <a:pt x="1366358" y="1773484"/>
                  </a:cubicBezTo>
                  <a:cubicBezTo>
                    <a:pt x="1380169" y="1767769"/>
                    <a:pt x="1381598" y="1777770"/>
                    <a:pt x="1400648" y="1766340"/>
                  </a:cubicBezTo>
                  <a:cubicBezTo>
                    <a:pt x="1410649" y="1758720"/>
                    <a:pt x="1396362" y="1763006"/>
                    <a:pt x="1409697" y="1753481"/>
                  </a:cubicBezTo>
                  <a:cubicBezTo>
                    <a:pt x="1422079" y="1747766"/>
                    <a:pt x="1432557" y="1744432"/>
                    <a:pt x="1443510" y="1740146"/>
                  </a:cubicBezTo>
                  <a:cubicBezTo>
                    <a:pt x="1444463" y="1742527"/>
                    <a:pt x="1436367" y="1747290"/>
                    <a:pt x="1436843" y="1750147"/>
                  </a:cubicBezTo>
                  <a:cubicBezTo>
                    <a:pt x="1446844" y="1748242"/>
                    <a:pt x="1454941" y="1737289"/>
                    <a:pt x="1469704" y="1730145"/>
                  </a:cubicBezTo>
                  <a:close/>
                  <a:moveTo>
                    <a:pt x="1620199" y="1717286"/>
                  </a:moveTo>
                  <a:cubicBezTo>
                    <a:pt x="1617818" y="1720620"/>
                    <a:pt x="1593529" y="1735860"/>
                    <a:pt x="1584004" y="1739193"/>
                  </a:cubicBezTo>
                  <a:cubicBezTo>
                    <a:pt x="1590671" y="1730145"/>
                    <a:pt x="1606388" y="1724430"/>
                    <a:pt x="1620199" y="1717286"/>
                  </a:cubicBezTo>
                  <a:close/>
                  <a:moveTo>
                    <a:pt x="3070380" y="1648230"/>
                  </a:moveTo>
                  <a:lnTo>
                    <a:pt x="3070856" y="1648706"/>
                  </a:lnTo>
                  <a:cubicBezTo>
                    <a:pt x="3070380" y="1653945"/>
                    <a:pt x="3054187" y="1667280"/>
                    <a:pt x="3074190" y="1658231"/>
                  </a:cubicBezTo>
                  <a:cubicBezTo>
                    <a:pt x="3057997" y="1665375"/>
                    <a:pt x="3006562" y="1692521"/>
                    <a:pt x="3009420" y="1704428"/>
                  </a:cubicBezTo>
                  <a:cubicBezTo>
                    <a:pt x="3006562" y="1699189"/>
                    <a:pt x="3003705" y="1701570"/>
                    <a:pt x="2990846" y="1700617"/>
                  </a:cubicBezTo>
                  <a:cubicBezTo>
                    <a:pt x="2998466" y="1695379"/>
                    <a:pt x="2999419" y="1698236"/>
                    <a:pt x="3007991" y="1691569"/>
                  </a:cubicBezTo>
                  <a:cubicBezTo>
                    <a:pt x="3007991" y="1693474"/>
                    <a:pt x="3000371" y="1697284"/>
                    <a:pt x="2995608" y="1700141"/>
                  </a:cubicBezTo>
                  <a:cubicBezTo>
                    <a:pt x="2998466" y="1701570"/>
                    <a:pt x="3008467" y="1693950"/>
                    <a:pt x="3011325" y="1695379"/>
                  </a:cubicBezTo>
                  <a:cubicBezTo>
                    <a:pt x="3019421" y="1680139"/>
                    <a:pt x="3048472" y="1664422"/>
                    <a:pt x="3070380" y="1648230"/>
                  </a:cubicBezTo>
                  <a:close/>
                  <a:moveTo>
                    <a:pt x="1526378" y="1635847"/>
                  </a:moveTo>
                  <a:cubicBezTo>
                    <a:pt x="1514948" y="1641562"/>
                    <a:pt x="1505423" y="1644896"/>
                    <a:pt x="1501613" y="1642039"/>
                  </a:cubicBezTo>
                  <a:cubicBezTo>
                    <a:pt x="1509709" y="1640134"/>
                    <a:pt x="1523997" y="1631085"/>
                    <a:pt x="1526378" y="1635847"/>
                  </a:cubicBezTo>
                  <a:close/>
                  <a:moveTo>
                    <a:pt x="1719334" y="1630383"/>
                  </a:moveTo>
                  <a:lnTo>
                    <a:pt x="1718307" y="1631085"/>
                  </a:lnTo>
                  <a:lnTo>
                    <a:pt x="1718368" y="1631016"/>
                  </a:lnTo>
                  <a:close/>
                  <a:moveTo>
                    <a:pt x="3122292" y="1626798"/>
                  </a:moveTo>
                  <a:cubicBezTo>
                    <a:pt x="3126578" y="1632513"/>
                    <a:pt x="3102765" y="1638704"/>
                    <a:pt x="3095145" y="1641562"/>
                  </a:cubicBezTo>
                  <a:cubicBezTo>
                    <a:pt x="3086573" y="1647277"/>
                    <a:pt x="3092288" y="1647753"/>
                    <a:pt x="3098479" y="1645372"/>
                  </a:cubicBezTo>
                  <a:cubicBezTo>
                    <a:pt x="3098479" y="1645372"/>
                    <a:pt x="3080381" y="1655373"/>
                    <a:pt x="3079429" y="1652516"/>
                  </a:cubicBezTo>
                  <a:cubicBezTo>
                    <a:pt x="3088477" y="1645848"/>
                    <a:pt x="3088954" y="1641562"/>
                    <a:pt x="3103241" y="1633942"/>
                  </a:cubicBezTo>
                  <a:cubicBezTo>
                    <a:pt x="3102289" y="1640133"/>
                    <a:pt x="3113719" y="1632037"/>
                    <a:pt x="3122292" y="1626798"/>
                  </a:cubicBezTo>
                  <a:close/>
                  <a:moveTo>
                    <a:pt x="1733044" y="1621080"/>
                  </a:moveTo>
                  <a:lnTo>
                    <a:pt x="1730987" y="1622751"/>
                  </a:lnTo>
                  <a:lnTo>
                    <a:pt x="1719334" y="1630383"/>
                  </a:lnTo>
                  <a:lnTo>
                    <a:pt x="1729796" y="1623227"/>
                  </a:lnTo>
                  <a:close/>
                  <a:moveTo>
                    <a:pt x="1737357" y="1618227"/>
                  </a:moveTo>
                  <a:lnTo>
                    <a:pt x="1733044" y="1621080"/>
                  </a:lnTo>
                  <a:lnTo>
                    <a:pt x="1735737" y="1618891"/>
                  </a:lnTo>
                  <a:close/>
                  <a:moveTo>
                    <a:pt x="1523342" y="1613106"/>
                  </a:moveTo>
                  <a:cubicBezTo>
                    <a:pt x="1527688" y="1611558"/>
                    <a:pt x="1531617" y="1611320"/>
                    <a:pt x="1531617" y="1613463"/>
                  </a:cubicBezTo>
                  <a:lnTo>
                    <a:pt x="1521616" y="1619654"/>
                  </a:lnTo>
                  <a:cubicBezTo>
                    <a:pt x="1521140" y="1617273"/>
                    <a:pt x="1518282" y="1617273"/>
                    <a:pt x="1512567" y="1620607"/>
                  </a:cubicBezTo>
                  <a:cubicBezTo>
                    <a:pt x="1514234" y="1617511"/>
                    <a:pt x="1518997" y="1614654"/>
                    <a:pt x="1523342" y="1613106"/>
                  </a:cubicBezTo>
                  <a:close/>
                  <a:moveTo>
                    <a:pt x="1583052" y="1608701"/>
                  </a:moveTo>
                  <a:cubicBezTo>
                    <a:pt x="1583052" y="1608701"/>
                    <a:pt x="1580194" y="1614416"/>
                    <a:pt x="1585433" y="1611558"/>
                  </a:cubicBezTo>
                  <a:lnTo>
                    <a:pt x="1585909" y="1611558"/>
                  </a:lnTo>
                  <a:cubicBezTo>
                    <a:pt x="1584957" y="1614892"/>
                    <a:pt x="1568764" y="1619179"/>
                    <a:pt x="1568288" y="1614892"/>
                  </a:cubicBezTo>
                  <a:close/>
                  <a:moveTo>
                    <a:pt x="1735452" y="1598700"/>
                  </a:moveTo>
                  <a:cubicBezTo>
                    <a:pt x="1727832" y="1603463"/>
                    <a:pt x="1724498" y="1602986"/>
                    <a:pt x="1714973" y="1609654"/>
                  </a:cubicBezTo>
                  <a:cubicBezTo>
                    <a:pt x="1722593" y="1611083"/>
                    <a:pt x="1709734" y="1617274"/>
                    <a:pt x="1701162" y="1622513"/>
                  </a:cubicBezTo>
                  <a:cubicBezTo>
                    <a:pt x="1711163" y="1627752"/>
                    <a:pt x="1728784" y="1609654"/>
                    <a:pt x="1744024" y="1602510"/>
                  </a:cubicBezTo>
                  <a:cubicBezTo>
                    <a:pt x="1742119" y="1600129"/>
                    <a:pt x="1735452" y="1602986"/>
                    <a:pt x="1735452" y="1598700"/>
                  </a:cubicBezTo>
                  <a:close/>
                  <a:moveTo>
                    <a:pt x="1654013" y="1596794"/>
                  </a:moveTo>
                  <a:cubicBezTo>
                    <a:pt x="1664491" y="1592984"/>
                    <a:pt x="1659252" y="1606796"/>
                    <a:pt x="1649251" y="1608701"/>
                  </a:cubicBezTo>
                  <a:cubicBezTo>
                    <a:pt x="1646393" y="1605843"/>
                    <a:pt x="1659252" y="1599176"/>
                    <a:pt x="1654013" y="1596794"/>
                  </a:cubicBezTo>
                  <a:close/>
                  <a:moveTo>
                    <a:pt x="1688779" y="1590127"/>
                  </a:moveTo>
                  <a:cubicBezTo>
                    <a:pt x="1691161" y="1592984"/>
                    <a:pt x="1688779" y="1597747"/>
                    <a:pt x="1686874" y="1604415"/>
                  </a:cubicBezTo>
                  <a:lnTo>
                    <a:pt x="1686874" y="1604891"/>
                  </a:lnTo>
                  <a:cubicBezTo>
                    <a:pt x="1676873" y="1611082"/>
                    <a:pt x="1665443" y="1618702"/>
                    <a:pt x="1664491" y="1613940"/>
                  </a:cubicBezTo>
                  <a:cubicBezTo>
                    <a:pt x="1680683" y="1603938"/>
                    <a:pt x="1667824" y="1607748"/>
                    <a:pt x="1663538" y="1607272"/>
                  </a:cubicBezTo>
                  <a:cubicBezTo>
                    <a:pt x="1670205" y="1599652"/>
                    <a:pt x="1680683" y="1599652"/>
                    <a:pt x="1670682" y="1598223"/>
                  </a:cubicBezTo>
                  <a:cubicBezTo>
                    <a:pt x="1677349" y="1594889"/>
                    <a:pt x="1680683" y="1595366"/>
                    <a:pt x="1688779" y="1590127"/>
                  </a:cubicBezTo>
                  <a:close/>
                  <a:moveTo>
                    <a:pt x="3196110" y="1585365"/>
                  </a:moveTo>
                  <a:cubicBezTo>
                    <a:pt x="3192062" y="1587984"/>
                    <a:pt x="3188133" y="1590485"/>
                    <a:pt x="3184918" y="1592092"/>
                  </a:cubicBezTo>
                  <a:lnTo>
                    <a:pt x="3184390" y="1592196"/>
                  </a:lnTo>
                  <a:close/>
                  <a:moveTo>
                    <a:pt x="1814770" y="1539287"/>
                  </a:moveTo>
                  <a:cubicBezTo>
                    <a:pt x="1817338" y="1540537"/>
                    <a:pt x="1807247" y="1550360"/>
                    <a:pt x="1801174" y="1551075"/>
                  </a:cubicBezTo>
                  <a:cubicBezTo>
                    <a:pt x="1797841" y="1549170"/>
                    <a:pt x="1813081" y="1542502"/>
                    <a:pt x="1807366" y="1541550"/>
                  </a:cubicBezTo>
                  <a:cubicBezTo>
                    <a:pt x="1811652" y="1539406"/>
                    <a:pt x="1813915" y="1538871"/>
                    <a:pt x="1814770" y="1539287"/>
                  </a:cubicBezTo>
                  <a:close/>
                  <a:moveTo>
                    <a:pt x="1779559" y="1513675"/>
                  </a:moveTo>
                  <a:lnTo>
                    <a:pt x="1755336" y="1527321"/>
                  </a:lnTo>
                  <a:cubicBezTo>
                    <a:pt x="1748430" y="1530833"/>
                    <a:pt x="1741644" y="1533929"/>
                    <a:pt x="1729737" y="1539644"/>
                  </a:cubicBezTo>
                  <a:cubicBezTo>
                    <a:pt x="1724022" y="1534882"/>
                    <a:pt x="1751168" y="1520594"/>
                    <a:pt x="1761170" y="1517737"/>
                  </a:cubicBezTo>
                  <a:cubicBezTo>
                    <a:pt x="1758789" y="1522261"/>
                    <a:pt x="1761646" y="1521785"/>
                    <a:pt x="1766290" y="1519761"/>
                  </a:cubicBezTo>
                  <a:close/>
                  <a:moveTo>
                    <a:pt x="1781648" y="1512498"/>
                  </a:moveTo>
                  <a:lnTo>
                    <a:pt x="1782125" y="1512498"/>
                  </a:lnTo>
                  <a:lnTo>
                    <a:pt x="1779559" y="1513675"/>
                  </a:lnTo>
                  <a:close/>
                  <a:moveTo>
                    <a:pt x="1855943" y="1511070"/>
                  </a:moveTo>
                  <a:cubicBezTo>
                    <a:pt x="1856896" y="1515356"/>
                    <a:pt x="1844513" y="1520119"/>
                    <a:pt x="1836893" y="1523929"/>
                  </a:cubicBezTo>
                  <a:lnTo>
                    <a:pt x="1834512" y="1521071"/>
                  </a:lnTo>
                  <a:cubicBezTo>
                    <a:pt x="1844513" y="1514404"/>
                    <a:pt x="1848799" y="1514880"/>
                    <a:pt x="1855943" y="1511070"/>
                  </a:cubicBezTo>
                  <a:close/>
                  <a:moveTo>
                    <a:pt x="1901247" y="1492078"/>
                  </a:moveTo>
                  <a:cubicBezTo>
                    <a:pt x="1902854" y="1493448"/>
                    <a:pt x="1902854" y="1496067"/>
                    <a:pt x="1901187" y="1498210"/>
                  </a:cubicBezTo>
                  <a:cubicBezTo>
                    <a:pt x="1889281" y="1502497"/>
                    <a:pt x="1896901" y="1496305"/>
                    <a:pt x="1891662" y="1493448"/>
                  </a:cubicBezTo>
                  <a:cubicBezTo>
                    <a:pt x="1896425" y="1490590"/>
                    <a:pt x="1899639" y="1490709"/>
                    <a:pt x="1901247" y="1492078"/>
                  </a:cubicBezTo>
                  <a:close/>
                  <a:moveTo>
                    <a:pt x="1995914" y="1469117"/>
                  </a:moveTo>
                  <a:lnTo>
                    <a:pt x="1982031" y="1480649"/>
                  </a:lnTo>
                  <a:cubicBezTo>
                    <a:pt x="1974291" y="1484637"/>
                    <a:pt x="1965481" y="1488447"/>
                    <a:pt x="1961194" y="1491543"/>
                  </a:cubicBezTo>
                  <a:cubicBezTo>
                    <a:pt x="1961194" y="1488209"/>
                    <a:pt x="1969767" y="1482494"/>
                    <a:pt x="1970243" y="1478685"/>
                  </a:cubicBezTo>
                  <a:cubicBezTo>
                    <a:pt x="1973100" y="1479637"/>
                    <a:pt x="1983102" y="1482971"/>
                    <a:pt x="1985959" y="1473446"/>
                  </a:cubicBezTo>
                  <a:close/>
                  <a:moveTo>
                    <a:pt x="1996437" y="1468683"/>
                  </a:moveTo>
                  <a:lnTo>
                    <a:pt x="1996913" y="1468683"/>
                  </a:lnTo>
                  <a:lnTo>
                    <a:pt x="1995914" y="1469117"/>
                  </a:lnTo>
                  <a:close/>
                  <a:moveTo>
                    <a:pt x="1979768" y="1461540"/>
                  </a:moveTo>
                  <a:cubicBezTo>
                    <a:pt x="1969767" y="1468683"/>
                    <a:pt x="1966433" y="1468207"/>
                    <a:pt x="1961671" y="1469636"/>
                  </a:cubicBezTo>
                  <a:cubicBezTo>
                    <a:pt x="1962147" y="1468207"/>
                    <a:pt x="1977387" y="1456777"/>
                    <a:pt x="1979768" y="1461540"/>
                  </a:cubicBezTo>
                  <a:close/>
                  <a:moveTo>
                    <a:pt x="3415661" y="1452491"/>
                  </a:moveTo>
                  <a:cubicBezTo>
                    <a:pt x="3428996" y="1449157"/>
                    <a:pt x="3382324" y="1476304"/>
                    <a:pt x="3379466" y="1473922"/>
                  </a:cubicBezTo>
                  <a:cubicBezTo>
                    <a:pt x="3361369" y="1490591"/>
                    <a:pt x="3337080" y="1499164"/>
                    <a:pt x="3315172" y="1514880"/>
                  </a:cubicBezTo>
                  <a:cubicBezTo>
                    <a:pt x="3311838" y="1512975"/>
                    <a:pt x="3303266" y="1520595"/>
                    <a:pt x="3292788" y="1523929"/>
                  </a:cubicBezTo>
                  <a:cubicBezTo>
                    <a:pt x="3256117" y="1552980"/>
                    <a:pt x="3214207" y="1572506"/>
                    <a:pt x="3178012" y="1593461"/>
                  </a:cubicBezTo>
                  <a:lnTo>
                    <a:pt x="3184390" y="1592196"/>
                  </a:lnTo>
                  <a:lnTo>
                    <a:pt x="3161999" y="1605248"/>
                  </a:lnTo>
                  <a:cubicBezTo>
                    <a:pt x="3149557" y="1612273"/>
                    <a:pt x="3136817" y="1619417"/>
                    <a:pt x="3126101" y="1625846"/>
                  </a:cubicBezTo>
                  <a:cubicBezTo>
                    <a:pt x="3129911" y="1612988"/>
                    <a:pt x="3135626" y="1620607"/>
                    <a:pt x="3144675" y="1607272"/>
                  </a:cubicBezTo>
                  <a:cubicBezTo>
                    <a:pt x="3189442" y="1580126"/>
                    <a:pt x="3261832" y="1543455"/>
                    <a:pt x="3305647" y="1510117"/>
                  </a:cubicBezTo>
                  <a:cubicBezTo>
                    <a:pt x="3303742" y="1517738"/>
                    <a:pt x="3330889" y="1492972"/>
                    <a:pt x="3340413" y="1486781"/>
                  </a:cubicBezTo>
                  <a:cubicBezTo>
                    <a:pt x="3338508" y="1490115"/>
                    <a:pt x="3333270" y="1493925"/>
                    <a:pt x="3329936" y="1497735"/>
                  </a:cubicBezTo>
                  <a:cubicBezTo>
                    <a:pt x="3356130" y="1492972"/>
                    <a:pt x="3388991" y="1464874"/>
                    <a:pt x="3415661" y="1452491"/>
                  </a:cubicBezTo>
                  <a:close/>
                  <a:moveTo>
                    <a:pt x="2029298" y="1439633"/>
                  </a:moveTo>
                  <a:cubicBezTo>
                    <a:pt x="2024535" y="1442014"/>
                    <a:pt x="2021678" y="1443443"/>
                    <a:pt x="2018344" y="1444395"/>
                  </a:cubicBezTo>
                  <a:cubicBezTo>
                    <a:pt x="2021202" y="1444871"/>
                    <a:pt x="2018820" y="1451539"/>
                    <a:pt x="2025964" y="1447253"/>
                  </a:cubicBezTo>
                  <a:cubicBezTo>
                    <a:pt x="2024535" y="1445348"/>
                    <a:pt x="2034060" y="1440585"/>
                    <a:pt x="2029298" y="1439633"/>
                  </a:cubicBezTo>
                  <a:close/>
                  <a:moveTo>
                    <a:pt x="1971671" y="1412962"/>
                  </a:moveTo>
                  <a:lnTo>
                    <a:pt x="1971671" y="1413439"/>
                  </a:lnTo>
                  <a:lnTo>
                    <a:pt x="1970787" y="1413362"/>
                  </a:lnTo>
                  <a:close/>
                  <a:moveTo>
                    <a:pt x="1960718" y="1412486"/>
                  </a:moveTo>
                  <a:lnTo>
                    <a:pt x="1970787" y="1413362"/>
                  </a:lnTo>
                  <a:lnTo>
                    <a:pt x="1959706" y="1418380"/>
                  </a:lnTo>
                  <a:cubicBezTo>
                    <a:pt x="1956194" y="1419630"/>
                    <a:pt x="1953336" y="1420106"/>
                    <a:pt x="1951669" y="1419154"/>
                  </a:cubicBezTo>
                  <a:cubicBezTo>
                    <a:pt x="1957384" y="1417249"/>
                    <a:pt x="1960718" y="1415344"/>
                    <a:pt x="1960718" y="1412486"/>
                  </a:cubicBezTo>
                  <a:close/>
                  <a:moveTo>
                    <a:pt x="3511863" y="1396293"/>
                  </a:moveTo>
                  <a:lnTo>
                    <a:pt x="3512339" y="1396293"/>
                  </a:lnTo>
                  <a:cubicBezTo>
                    <a:pt x="3512339" y="1396293"/>
                    <a:pt x="3510911" y="1399627"/>
                    <a:pt x="3511387" y="1401055"/>
                  </a:cubicBezTo>
                  <a:cubicBezTo>
                    <a:pt x="3478526" y="1419629"/>
                    <a:pt x="3456618" y="1433917"/>
                    <a:pt x="3423757" y="1450109"/>
                  </a:cubicBezTo>
                  <a:cubicBezTo>
                    <a:pt x="3443760" y="1435345"/>
                    <a:pt x="3473763" y="1421534"/>
                    <a:pt x="3511863" y="1396293"/>
                  </a:cubicBezTo>
                  <a:close/>
                  <a:moveTo>
                    <a:pt x="2110736" y="1394865"/>
                  </a:moveTo>
                  <a:cubicBezTo>
                    <a:pt x="2105498" y="1403438"/>
                    <a:pt x="2091210" y="1407724"/>
                    <a:pt x="2092163" y="1413439"/>
                  </a:cubicBezTo>
                  <a:lnTo>
                    <a:pt x="2108832" y="1403438"/>
                  </a:lnTo>
                  <a:cubicBezTo>
                    <a:pt x="2111213" y="1400104"/>
                    <a:pt x="2108832" y="1398199"/>
                    <a:pt x="2111213" y="1394865"/>
                  </a:cubicBezTo>
                  <a:close/>
                  <a:moveTo>
                    <a:pt x="2075970" y="1392960"/>
                  </a:moveTo>
                  <a:cubicBezTo>
                    <a:pt x="2074542" y="1399627"/>
                    <a:pt x="2055015" y="1402009"/>
                    <a:pt x="2041204" y="1411057"/>
                  </a:cubicBezTo>
                  <a:cubicBezTo>
                    <a:pt x="2054063" y="1399627"/>
                    <a:pt x="2060730" y="1400104"/>
                    <a:pt x="2075970" y="1392960"/>
                  </a:cubicBezTo>
                  <a:close/>
                  <a:moveTo>
                    <a:pt x="2132644" y="1384864"/>
                  </a:moveTo>
                  <a:cubicBezTo>
                    <a:pt x="2124072" y="1391532"/>
                    <a:pt x="2123119" y="1388674"/>
                    <a:pt x="2115499" y="1393913"/>
                  </a:cubicBezTo>
                  <a:lnTo>
                    <a:pt x="2117880" y="1396770"/>
                  </a:lnTo>
                  <a:cubicBezTo>
                    <a:pt x="2125977" y="1392008"/>
                    <a:pt x="2131215" y="1388198"/>
                    <a:pt x="2132644" y="1384864"/>
                  </a:cubicBezTo>
                  <a:close/>
                  <a:moveTo>
                    <a:pt x="2034537" y="1383435"/>
                  </a:moveTo>
                  <a:cubicBezTo>
                    <a:pt x="2025488" y="1387722"/>
                    <a:pt x="2016915" y="1393913"/>
                    <a:pt x="2008819" y="1400104"/>
                  </a:cubicBezTo>
                  <a:cubicBezTo>
                    <a:pt x="2016915" y="1396294"/>
                    <a:pt x="2023583" y="1394389"/>
                    <a:pt x="2033584" y="1388198"/>
                  </a:cubicBezTo>
                  <a:cubicBezTo>
                    <a:pt x="2032631" y="1387245"/>
                    <a:pt x="2034537" y="1383435"/>
                    <a:pt x="2034537" y="1383435"/>
                  </a:cubicBezTo>
                  <a:close/>
                  <a:moveTo>
                    <a:pt x="3539486" y="1381530"/>
                  </a:moveTo>
                  <a:cubicBezTo>
                    <a:pt x="3538057" y="1387721"/>
                    <a:pt x="3529008" y="1388197"/>
                    <a:pt x="3521388" y="1395341"/>
                  </a:cubicBezTo>
                  <a:lnTo>
                    <a:pt x="3523769" y="1398198"/>
                  </a:lnTo>
                  <a:cubicBezTo>
                    <a:pt x="3516150" y="1402009"/>
                    <a:pt x="3518055" y="1394388"/>
                    <a:pt x="3514721" y="1393436"/>
                  </a:cubicBezTo>
                  <a:cubicBezTo>
                    <a:pt x="3525199" y="1386769"/>
                    <a:pt x="3534723" y="1381053"/>
                    <a:pt x="3539486" y="1381530"/>
                  </a:cubicBezTo>
                  <a:close/>
                  <a:moveTo>
                    <a:pt x="2070255" y="1372482"/>
                  </a:moveTo>
                  <a:cubicBezTo>
                    <a:pt x="2056920" y="1382006"/>
                    <a:pt x="2057396" y="1374863"/>
                    <a:pt x="2046919" y="1380578"/>
                  </a:cubicBezTo>
                  <a:cubicBezTo>
                    <a:pt x="2048824" y="1382483"/>
                    <a:pt x="2044062" y="1386769"/>
                    <a:pt x="2048824" y="1388198"/>
                  </a:cubicBezTo>
                  <a:cubicBezTo>
                    <a:pt x="2059302" y="1382006"/>
                    <a:pt x="2066922" y="1376768"/>
                    <a:pt x="2070255" y="1372482"/>
                  </a:cubicBezTo>
                  <a:close/>
                  <a:moveTo>
                    <a:pt x="2152646" y="1345335"/>
                  </a:moveTo>
                  <a:cubicBezTo>
                    <a:pt x="2150265" y="1349145"/>
                    <a:pt x="2128358" y="1362957"/>
                    <a:pt x="2139788" y="1359147"/>
                  </a:cubicBezTo>
                  <a:cubicBezTo>
                    <a:pt x="2142169" y="1355813"/>
                    <a:pt x="2163600" y="1341525"/>
                    <a:pt x="2152646" y="1345335"/>
                  </a:cubicBezTo>
                  <a:close/>
                  <a:moveTo>
                    <a:pt x="3160276" y="1344623"/>
                  </a:moveTo>
                  <a:lnTo>
                    <a:pt x="3157295" y="1350634"/>
                  </a:lnTo>
                  <a:cubicBezTo>
                    <a:pt x="3153366" y="1353432"/>
                    <a:pt x="3147770" y="1356289"/>
                    <a:pt x="3143722" y="1358194"/>
                  </a:cubicBezTo>
                  <a:cubicBezTo>
                    <a:pt x="3143722" y="1356527"/>
                    <a:pt x="3146342" y="1354146"/>
                    <a:pt x="3149795" y="1351527"/>
                  </a:cubicBezTo>
                  <a:lnTo>
                    <a:pt x="3155212" y="1347566"/>
                  </a:lnTo>
                  <a:close/>
                  <a:moveTo>
                    <a:pt x="1980244" y="1343907"/>
                  </a:moveTo>
                  <a:lnTo>
                    <a:pt x="1980807" y="1344041"/>
                  </a:lnTo>
                  <a:lnTo>
                    <a:pt x="1980244" y="1344383"/>
                  </a:lnTo>
                  <a:close/>
                  <a:moveTo>
                    <a:pt x="1981083" y="1343874"/>
                  </a:moveTo>
                  <a:lnTo>
                    <a:pt x="1980984" y="1344083"/>
                  </a:lnTo>
                  <a:lnTo>
                    <a:pt x="1980807" y="1344041"/>
                  </a:lnTo>
                  <a:close/>
                  <a:moveTo>
                    <a:pt x="2143121" y="1343430"/>
                  </a:moveTo>
                  <a:cubicBezTo>
                    <a:pt x="2133120" y="1347240"/>
                    <a:pt x="2116928" y="1358670"/>
                    <a:pt x="2118833" y="1350574"/>
                  </a:cubicBezTo>
                  <a:cubicBezTo>
                    <a:pt x="2106927" y="1359147"/>
                    <a:pt x="2105974" y="1353908"/>
                    <a:pt x="2096449" y="1359623"/>
                  </a:cubicBezTo>
                  <a:cubicBezTo>
                    <a:pt x="2096449" y="1364385"/>
                    <a:pt x="2104545" y="1359623"/>
                    <a:pt x="2107403" y="1360575"/>
                  </a:cubicBezTo>
                  <a:cubicBezTo>
                    <a:pt x="2082638" y="1373910"/>
                    <a:pt x="2064064" y="1392484"/>
                    <a:pt x="2044538" y="1398199"/>
                  </a:cubicBezTo>
                  <a:cubicBezTo>
                    <a:pt x="2044062" y="1396770"/>
                    <a:pt x="2047871" y="1394389"/>
                    <a:pt x="2045490" y="1393437"/>
                  </a:cubicBezTo>
                  <a:cubicBezTo>
                    <a:pt x="2037870" y="1395342"/>
                    <a:pt x="2035965" y="1399628"/>
                    <a:pt x="2029774" y="1404390"/>
                  </a:cubicBezTo>
                  <a:cubicBezTo>
                    <a:pt x="2032155" y="1400580"/>
                    <a:pt x="2031203" y="1400104"/>
                    <a:pt x="2024059" y="1403438"/>
                  </a:cubicBezTo>
                  <a:cubicBezTo>
                    <a:pt x="2024535" y="1404867"/>
                    <a:pt x="2026917" y="1405819"/>
                    <a:pt x="2023107" y="1408200"/>
                  </a:cubicBezTo>
                  <a:cubicBezTo>
                    <a:pt x="2018820" y="1408677"/>
                    <a:pt x="2017392" y="1406295"/>
                    <a:pt x="2007390" y="1413439"/>
                  </a:cubicBezTo>
                  <a:cubicBezTo>
                    <a:pt x="2019773" y="1412486"/>
                    <a:pt x="2001675" y="1420107"/>
                    <a:pt x="2001675" y="1424393"/>
                  </a:cubicBezTo>
                  <a:cubicBezTo>
                    <a:pt x="2011677" y="1420107"/>
                    <a:pt x="2019773" y="1415344"/>
                    <a:pt x="2027869" y="1408677"/>
                  </a:cubicBezTo>
                  <a:cubicBezTo>
                    <a:pt x="2023107" y="1414391"/>
                    <a:pt x="2031203" y="1409153"/>
                    <a:pt x="2032155" y="1413439"/>
                  </a:cubicBezTo>
                  <a:cubicBezTo>
                    <a:pt x="2026440" y="1417249"/>
                    <a:pt x="2015010" y="1422488"/>
                    <a:pt x="2020725" y="1423440"/>
                  </a:cubicBezTo>
                  <a:cubicBezTo>
                    <a:pt x="2037394" y="1412486"/>
                    <a:pt x="2041680" y="1416773"/>
                    <a:pt x="2052158" y="1413439"/>
                  </a:cubicBezTo>
                  <a:cubicBezTo>
                    <a:pt x="2038347" y="1421059"/>
                    <a:pt x="2029774" y="1424869"/>
                    <a:pt x="2022630" y="1431060"/>
                  </a:cubicBezTo>
                  <a:cubicBezTo>
                    <a:pt x="2025964" y="1432489"/>
                    <a:pt x="2036918" y="1423917"/>
                    <a:pt x="2041680" y="1423917"/>
                  </a:cubicBezTo>
                  <a:cubicBezTo>
                    <a:pt x="2036918" y="1429631"/>
                    <a:pt x="2029774" y="1431536"/>
                    <a:pt x="2021678" y="1435823"/>
                  </a:cubicBezTo>
                  <a:cubicBezTo>
                    <a:pt x="2024059" y="1437252"/>
                    <a:pt x="2019773" y="1440109"/>
                    <a:pt x="2021678" y="1441538"/>
                  </a:cubicBezTo>
                  <a:cubicBezTo>
                    <a:pt x="2026917" y="1439157"/>
                    <a:pt x="2037394" y="1430108"/>
                    <a:pt x="2038823" y="1432489"/>
                  </a:cubicBezTo>
                  <a:cubicBezTo>
                    <a:pt x="2032155" y="1441538"/>
                    <a:pt x="2049776" y="1427727"/>
                    <a:pt x="2048824" y="1438204"/>
                  </a:cubicBezTo>
                  <a:cubicBezTo>
                    <a:pt x="2056444" y="1431060"/>
                    <a:pt x="2074065" y="1421059"/>
                    <a:pt x="2074065" y="1415820"/>
                  </a:cubicBezTo>
                  <a:cubicBezTo>
                    <a:pt x="2079304" y="1416773"/>
                    <a:pt x="2071684" y="1421059"/>
                    <a:pt x="2075018" y="1422488"/>
                  </a:cubicBezTo>
                  <a:cubicBezTo>
                    <a:pt x="2088353" y="1413915"/>
                    <a:pt x="2074065" y="1427250"/>
                    <a:pt x="2087400" y="1419630"/>
                  </a:cubicBezTo>
                  <a:cubicBezTo>
                    <a:pt x="2086924" y="1415820"/>
                    <a:pt x="2092163" y="1410582"/>
                    <a:pt x="2091210" y="1406772"/>
                  </a:cubicBezTo>
                  <a:cubicBezTo>
                    <a:pt x="2074065" y="1417249"/>
                    <a:pt x="2082638" y="1407724"/>
                    <a:pt x="2071208" y="1412963"/>
                  </a:cubicBezTo>
                  <a:cubicBezTo>
                    <a:pt x="2067874" y="1417249"/>
                    <a:pt x="2062159" y="1422012"/>
                    <a:pt x="2054063" y="1427727"/>
                  </a:cubicBezTo>
                  <a:cubicBezTo>
                    <a:pt x="2037870" y="1429631"/>
                    <a:pt x="2064540" y="1414868"/>
                    <a:pt x="2046443" y="1419154"/>
                  </a:cubicBezTo>
                  <a:cubicBezTo>
                    <a:pt x="2076447" y="1397723"/>
                    <a:pt x="2098354" y="1389627"/>
                    <a:pt x="2134549" y="1364861"/>
                  </a:cubicBezTo>
                  <a:cubicBezTo>
                    <a:pt x="2134549" y="1360575"/>
                    <a:pt x="2124548" y="1364861"/>
                    <a:pt x="2124548" y="1364861"/>
                  </a:cubicBezTo>
                  <a:lnTo>
                    <a:pt x="2125977" y="1363909"/>
                  </a:lnTo>
                  <a:cubicBezTo>
                    <a:pt x="2141693" y="1354860"/>
                    <a:pt x="2145503" y="1348193"/>
                    <a:pt x="2143121" y="1343430"/>
                  </a:cubicBezTo>
                  <a:close/>
                  <a:moveTo>
                    <a:pt x="2077875" y="1321522"/>
                  </a:moveTo>
                  <a:cubicBezTo>
                    <a:pt x="2074542" y="1329142"/>
                    <a:pt x="2080733" y="1327713"/>
                    <a:pt x="2067398" y="1338191"/>
                  </a:cubicBezTo>
                  <a:cubicBezTo>
                    <a:pt x="2064540" y="1334381"/>
                    <a:pt x="2071684" y="1327713"/>
                    <a:pt x="2077875" y="1321522"/>
                  </a:cubicBezTo>
                  <a:close/>
                  <a:moveTo>
                    <a:pt x="3646166" y="1320093"/>
                  </a:moveTo>
                  <a:cubicBezTo>
                    <a:pt x="3641403" y="1325808"/>
                    <a:pt x="3648071" y="1322950"/>
                    <a:pt x="3650452" y="1324855"/>
                  </a:cubicBezTo>
                  <a:cubicBezTo>
                    <a:pt x="3647595" y="1326760"/>
                    <a:pt x="3647118" y="1326284"/>
                    <a:pt x="3646166" y="1325808"/>
                  </a:cubicBezTo>
                  <a:cubicBezTo>
                    <a:pt x="3635689" y="1331047"/>
                    <a:pt x="3616639" y="1338667"/>
                    <a:pt x="3594255" y="1352478"/>
                  </a:cubicBezTo>
                  <a:cubicBezTo>
                    <a:pt x="3592826" y="1344382"/>
                    <a:pt x="3630450" y="1337714"/>
                    <a:pt x="3621401" y="1331999"/>
                  </a:cubicBezTo>
                  <a:cubicBezTo>
                    <a:pt x="3627116" y="1331047"/>
                    <a:pt x="3640451" y="1321045"/>
                    <a:pt x="3646166" y="1320093"/>
                  </a:cubicBezTo>
                  <a:close/>
                  <a:moveTo>
                    <a:pt x="2038823" y="1308664"/>
                  </a:moveTo>
                  <a:cubicBezTo>
                    <a:pt x="2031679" y="1313903"/>
                    <a:pt x="2022630" y="1319618"/>
                    <a:pt x="2025964" y="1322475"/>
                  </a:cubicBezTo>
                  <a:cubicBezTo>
                    <a:pt x="2033108" y="1317236"/>
                    <a:pt x="2039775" y="1311998"/>
                    <a:pt x="2038823" y="1308664"/>
                  </a:cubicBezTo>
                  <a:close/>
                  <a:moveTo>
                    <a:pt x="3273901" y="1287267"/>
                  </a:moveTo>
                  <a:lnTo>
                    <a:pt x="3273262" y="1287709"/>
                  </a:lnTo>
                  <a:lnTo>
                    <a:pt x="3272786" y="1287709"/>
                  </a:lnTo>
                  <a:close/>
                  <a:moveTo>
                    <a:pt x="2181040" y="1274275"/>
                  </a:moveTo>
                  <a:lnTo>
                    <a:pt x="2171816" y="1281220"/>
                  </a:lnTo>
                  <a:cubicBezTo>
                    <a:pt x="2167173" y="1284137"/>
                    <a:pt x="2163839" y="1286756"/>
                    <a:pt x="2169316" y="1287232"/>
                  </a:cubicBezTo>
                  <a:cubicBezTo>
                    <a:pt x="2156933" y="1294376"/>
                    <a:pt x="2153123" y="1290566"/>
                    <a:pt x="2141693" y="1296281"/>
                  </a:cubicBezTo>
                  <a:cubicBezTo>
                    <a:pt x="2144551" y="1289137"/>
                    <a:pt x="2173602" y="1284375"/>
                    <a:pt x="2170744" y="1277707"/>
                  </a:cubicBezTo>
                  <a:close/>
                  <a:moveTo>
                    <a:pt x="2182174" y="1273421"/>
                  </a:moveTo>
                  <a:lnTo>
                    <a:pt x="2182174" y="1273897"/>
                  </a:lnTo>
                  <a:lnTo>
                    <a:pt x="2181040" y="1274275"/>
                  </a:lnTo>
                  <a:close/>
                  <a:moveTo>
                    <a:pt x="3299456" y="1271993"/>
                  </a:moveTo>
                  <a:lnTo>
                    <a:pt x="3302790" y="1275803"/>
                  </a:lnTo>
                  <a:lnTo>
                    <a:pt x="3273901" y="1287267"/>
                  </a:lnTo>
                  <a:lnTo>
                    <a:pt x="3285645" y="1279137"/>
                  </a:lnTo>
                  <a:cubicBezTo>
                    <a:pt x="3289931" y="1276994"/>
                    <a:pt x="3294456" y="1275089"/>
                    <a:pt x="3299456" y="1271993"/>
                  </a:cubicBezTo>
                  <a:close/>
                  <a:moveTo>
                    <a:pt x="2210273" y="1265325"/>
                  </a:moveTo>
                  <a:cubicBezTo>
                    <a:pt x="2202653" y="1275803"/>
                    <a:pt x="2178841" y="1282946"/>
                    <a:pt x="2174078" y="1292948"/>
                  </a:cubicBezTo>
                  <a:lnTo>
                    <a:pt x="2169792" y="1288185"/>
                  </a:lnTo>
                  <a:cubicBezTo>
                    <a:pt x="2189318" y="1277708"/>
                    <a:pt x="2196462" y="1271516"/>
                    <a:pt x="2210273" y="1265325"/>
                  </a:cubicBezTo>
                  <a:close/>
                  <a:moveTo>
                    <a:pt x="2227418" y="1244846"/>
                  </a:moveTo>
                  <a:lnTo>
                    <a:pt x="2231704" y="1249608"/>
                  </a:lnTo>
                  <a:lnTo>
                    <a:pt x="2211702" y="1261515"/>
                  </a:lnTo>
                  <a:cubicBezTo>
                    <a:pt x="2211702" y="1257229"/>
                    <a:pt x="2221227" y="1250561"/>
                    <a:pt x="2227418" y="1244846"/>
                  </a:cubicBezTo>
                  <a:close/>
                  <a:moveTo>
                    <a:pt x="2966082" y="1194007"/>
                  </a:moveTo>
                  <a:cubicBezTo>
                    <a:pt x="2965486" y="1192459"/>
                    <a:pt x="2962033" y="1192459"/>
                    <a:pt x="2957032" y="1195316"/>
                  </a:cubicBezTo>
                  <a:cubicBezTo>
                    <a:pt x="2960366" y="1196745"/>
                    <a:pt x="2952746" y="1201032"/>
                    <a:pt x="2957985" y="1201984"/>
                  </a:cubicBezTo>
                  <a:cubicBezTo>
                    <a:pt x="2964415" y="1198650"/>
                    <a:pt x="2966677" y="1195555"/>
                    <a:pt x="2966082" y="1194007"/>
                  </a:cubicBezTo>
                  <a:close/>
                  <a:moveTo>
                    <a:pt x="3870480" y="1181504"/>
                  </a:moveTo>
                  <a:cubicBezTo>
                    <a:pt x="3849048" y="1200554"/>
                    <a:pt x="3870480" y="1196744"/>
                    <a:pt x="3884767" y="1191982"/>
                  </a:cubicBezTo>
                  <a:cubicBezTo>
                    <a:pt x="3875957" y="1195553"/>
                    <a:pt x="3861431" y="1201625"/>
                    <a:pt x="3847203" y="1209007"/>
                  </a:cubicBezTo>
                  <a:lnTo>
                    <a:pt x="3822478" y="1226204"/>
                  </a:lnTo>
                  <a:lnTo>
                    <a:pt x="3845834" y="1214306"/>
                  </a:lnTo>
                  <a:cubicBezTo>
                    <a:pt x="3854406" y="1209722"/>
                    <a:pt x="3862383" y="1205079"/>
                    <a:pt x="3867622" y="1201031"/>
                  </a:cubicBezTo>
                  <a:cubicBezTo>
                    <a:pt x="3866193" y="1204603"/>
                    <a:pt x="3856311" y="1211032"/>
                    <a:pt x="3845834" y="1216628"/>
                  </a:cubicBezTo>
                  <a:lnTo>
                    <a:pt x="3821817" y="1226664"/>
                  </a:lnTo>
                  <a:lnTo>
                    <a:pt x="3811425" y="1233891"/>
                  </a:lnTo>
                  <a:cubicBezTo>
                    <a:pt x="3773801" y="1247703"/>
                    <a:pt x="3735701" y="1277230"/>
                    <a:pt x="3703316" y="1293423"/>
                  </a:cubicBezTo>
                  <a:cubicBezTo>
                    <a:pt x="3694744" y="1290089"/>
                    <a:pt x="3672836" y="1310092"/>
                    <a:pt x="3653786" y="1316759"/>
                  </a:cubicBezTo>
                  <a:cubicBezTo>
                    <a:pt x="3668074" y="1300567"/>
                    <a:pt x="3700935" y="1292947"/>
                    <a:pt x="3727129" y="1274849"/>
                  </a:cubicBezTo>
                  <a:cubicBezTo>
                    <a:pt x="3726652" y="1273420"/>
                    <a:pt x="3724747" y="1273420"/>
                    <a:pt x="3721890" y="1274849"/>
                  </a:cubicBezTo>
                  <a:cubicBezTo>
                    <a:pt x="3738558" y="1264848"/>
                    <a:pt x="3766657" y="1248179"/>
                    <a:pt x="3791422" y="1233891"/>
                  </a:cubicBezTo>
                  <a:cubicBezTo>
                    <a:pt x="3790470" y="1232939"/>
                    <a:pt x="3786660" y="1235320"/>
                    <a:pt x="3783802" y="1236749"/>
                  </a:cubicBezTo>
                  <a:cubicBezTo>
                    <a:pt x="3808091" y="1221509"/>
                    <a:pt x="3842381" y="1201983"/>
                    <a:pt x="3870480" y="1181504"/>
                  </a:cubicBezTo>
                  <a:close/>
                  <a:moveTo>
                    <a:pt x="2290283" y="1170075"/>
                  </a:moveTo>
                  <a:cubicBezTo>
                    <a:pt x="2282663" y="1177219"/>
                    <a:pt x="2267899" y="1181029"/>
                    <a:pt x="2274090" y="1185792"/>
                  </a:cubicBezTo>
                  <a:cubicBezTo>
                    <a:pt x="2280758" y="1180076"/>
                    <a:pt x="2294569" y="1172933"/>
                    <a:pt x="2290283" y="1170075"/>
                  </a:cubicBezTo>
                  <a:close/>
                  <a:moveTo>
                    <a:pt x="3432576" y="1166040"/>
                  </a:moveTo>
                  <a:lnTo>
                    <a:pt x="3434235" y="1167218"/>
                  </a:lnTo>
                  <a:cubicBezTo>
                    <a:pt x="3420423" y="1175790"/>
                    <a:pt x="3411375" y="1178171"/>
                    <a:pt x="3401373" y="1186744"/>
                  </a:cubicBezTo>
                  <a:cubicBezTo>
                    <a:pt x="3396611" y="1187935"/>
                    <a:pt x="3396016" y="1186863"/>
                    <a:pt x="3396135" y="1185196"/>
                  </a:cubicBezTo>
                  <a:lnTo>
                    <a:pt x="3395802" y="1183410"/>
                  </a:lnTo>
                  <a:lnTo>
                    <a:pt x="3399945" y="1180076"/>
                  </a:lnTo>
                  <a:lnTo>
                    <a:pt x="3416635" y="1173057"/>
                  </a:lnTo>
                  <a:lnTo>
                    <a:pt x="3415185" y="1174361"/>
                  </a:lnTo>
                  <a:cubicBezTo>
                    <a:pt x="3416138" y="1175790"/>
                    <a:pt x="3421257" y="1172218"/>
                    <a:pt x="3425960" y="1169182"/>
                  </a:cubicBezTo>
                  <a:lnTo>
                    <a:pt x="3427529" y="1168302"/>
                  </a:lnTo>
                  <a:close/>
                  <a:moveTo>
                    <a:pt x="3422328" y="1165789"/>
                  </a:moveTo>
                  <a:lnTo>
                    <a:pt x="3422278" y="1165894"/>
                  </a:lnTo>
                  <a:lnTo>
                    <a:pt x="3413279" y="1171504"/>
                  </a:lnTo>
                  <a:lnTo>
                    <a:pt x="3413405" y="1171249"/>
                  </a:lnTo>
                  <a:close/>
                  <a:moveTo>
                    <a:pt x="3928582" y="1161978"/>
                  </a:moveTo>
                  <a:cubicBezTo>
                    <a:pt x="3925248" y="1165788"/>
                    <a:pt x="3914294" y="1173408"/>
                    <a:pt x="3909532" y="1174360"/>
                  </a:cubicBezTo>
                  <a:cubicBezTo>
                    <a:pt x="3910484" y="1171027"/>
                    <a:pt x="3921914" y="1163407"/>
                    <a:pt x="3928582" y="1161978"/>
                  </a:cubicBezTo>
                  <a:close/>
                  <a:moveTo>
                    <a:pt x="3458179" y="1151533"/>
                  </a:moveTo>
                  <a:lnTo>
                    <a:pt x="3452511" y="1157455"/>
                  </a:lnTo>
                  <a:cubicBezTo>
                    <a:pt x="3449862" y="1159062"/>
                    <a:pt x="3447138" y="1160312"/>
                    <a:pt x="3445047" y="1160684"/>
                  </a:cubicBezTo>
                  <a:lnTo>
                    <a:pt x="3444085" y="1160149"/>
                  </a:lnTo>
                  <a:lnTo>
                    <a:pt x="3444355" y="1159419"/>
                  </a:lnTo>
                  <a:lnTo>
                    <a:pt x="3441877" y="1158379"/>
                  </a:lnTo>
                  <a:lnTo>
                    <a:pt x="3444780" y="1156826"/>
                  </a:lnTo>
                  <a:close/>
                  <a:moveTo>
                    <a:pt x="3499957" y="1150073"/>
                  </a:moveTo>
                  <a:cubicBezTo>
                    <a:pt x="3506148" y="1151502"/>
                    <a:pt x="3488051" y="1159121"/>
                    <a:pt x="3481860" y="1163884"/>
                  </a:cubicBezTo>
                  <a:cubicBezTo>
                    <a:pt x="3476144" y="1162931"/>
                    <a:pt x="3501386" y="1148168"/>
                    <a:pt x="3499957" y="1150073"/>
                  </a:cubicBezTo>
                  <a:close/>
                  <a:moveTo>
                    <a:pt x="2370265" y="1128734"/>
                  </a:moveTo>
                  <a:lnTo>
                    <a:pt x="2356958" y="1136738"/>
                  </a:lnTo>
                  <a:cubicBezTo>
                    <a:pt x="2356720" y="1135309"/>
                    <a:pt x="2361006" y="1132333"/>
                    <a:pt x="2365352" y="1130071"/>
                  </a:cubicBezTo>
                  <a:close/>
                  <a:moveTo>
                    <a:pt x="3572823" y="1124355"/>
                  </a:moveTo>
                  <a:cubicBezTo>
                    <a:pt x="3577110" y="1130546"/>
                    <a:pt x="3548535" y="1140548"/>
                    <a:pt x="3542343" y="1141024"/>
                  </a:cubicBezTo>
                  <a:cubicBezTo>
                    <a:pt x="3544248" y="1135309"/>
                    <a:pt x="3564727" y="1126260"/>
                    <a:pt x="3572823" y="1124355"/>
                  </a:cubicBezTo>
                  <a:close/>
                  <a:moveTo>
                    <a:pt x="4009544" y="1117211"/>
                  </a:moveTo>
                  <a:cubicBezTo>
                    <a:pt x="3996210" y="1128165"/>
                    <a:pt x="3956204" y="1142929"/>
                    <a:pt x="3941917" y="1160074"/>
                  </a:cubicBezTo>
                  <a:cubicBezTo>
                    <a:pt x="3934773" y="1152930"/>
                    <a:pt x="3977636" y="1132451"/>
                    <a:pt x="4000496" y="1118164"/>
                  </a:cubicBezTo>
                  <a:cubicBezTo>
                    <a:pt x="4001924" y="1120068"/>
                    <a:pt x="4005258" y="1119116"/>
                    <a:pt x="4009544" y="1117211"/>
                  </a:cubicBezTo>
                  <a:close/>
                  <a:moveTo>
                    <a:pt x="3522341" y="1112449"/>
                  </a:moveTo>
                  <a:cubicBezTo>
                    <a:pt x="3516626" y="1122927"/>
                    <a:pt x="3527579" y="1114830"/>
                    <a:pt x="3539962" y="1115306"/>
                  </a:cubicBezTo>
                  <a:cubicBezTo>
                    <a:pt x="3522817" y="1128165"/>
                    <a:pt x="3525198" y="1117212"/>
                    <a:pt x="3512816" y="1124355"/>
                  </a:cubicBezTo>
                  <a:cubicBezTo>
                    <a:pt x="3504720" y="1130070"/>
                    <a:pt x="3495671" y="1141500"/>
                    <a:pt x="3489003" y="1142929"/>
                  </a:cubicBezTo>
                  <a:cubicBezTo>
                    <a:pt x="3488051" y="1141500"/>
                    <a:pt x="3493766" y="1138643"/>
                    <a:pt x="3493766" y="1137214"/>
                  </a:cubicBezTo>
                  <a:lnTo>
                    <a:pt x="3479002" y="1143405"/>
                  </a:lnTo>
                  <a:cubicBezTo>
                    <a:pt x="3481860" y="1144834"/>
                    <a:pt x="3481383" y="1147691"/>
                    <a:pt x="3475668" y="1151025"/>
                  </a:cubicBezTo>
                  <a:cubicBezTo>
                    <a:pt x="3472335" y="1149358"/>
                    <a:pt x="3468168" y="1148763"/>
                    <a:pt x="3462631" y="1149775"/>
                  </a:cubicBezTo>
                  <a:lnTo>
                    <a:pt x="3458179" y="1151533"/>
                  </a:lnTo>
                  <a:lnTo>
                    <a:pt x="3461857" y="1147691"/>
                  </a:lnTo>
                  <a:lnTo>
                    <a:pt x="3444780" y="1156826"/>
                  </a:lnTo>
                  <a:lnTo>
                    <a:pt x="3441378" y="1158169"/>
                  </a:lnTo>
                  <a:lnTo>
                    <a:pt x="3441877" y="1158379"/>
                  </a:lnTo>
                  <a:lnTo>
                    <a:pt x="3441378" y="1158645"/>
                  </a:lnTo>
                  <a:lnTo>
                    <a:pt x="3444085" y="1160149"/>
                  </a:lnTo>
                  <a:lnTo>
                    <a:pt x="3443760" y="1161026"/>
                  </a:lnTo>
                  <a:lnTo>
                    <a:pt x="3432576" y="1166040"/>
                  </a:lnTo>
                  <a:lnTo>
                    <a:pt x="3432129" y="1165722"/>
                  </a:lnTo>
                  <a:lnTo>
                    <a:pt x="3427529" y="1168302"/>
                  </a:lnTo>
                  <a:lnTo>
                    <a:pt x="3421316" y="1171087"/>
                  </a:lnTo>
                  <a:lnTo>
                    <a:pt x="3416635" y="1173057"/>
                  </a:lnTo>
                  <a:lnTo>
                    <a:pt x="3420543" y="1169540"/>
                  </a:lnTo>
                  <a:lnTo>
                    <a:pt x="3422278" y="1165894"/>
                  </a:lnTo>
                  <a:lnTo>
                    <a:pt x="3461024" y="1141739"/>
                  </a:lnTo>
                  <a:lnTo>
                    <a:pt x="3466778" y="1139459"/>
                  </a:lnTo>
                  <a:lnTo>
                    <a:pt x="3467036" y="1138464"/>
                  </a:lnTo>
                  <a:cubicBezTo>
                    <a:pt x="3465905" y="1138523"/>
                    <a:pt x="3464238" y="1138642"/>
                    <a:pt x="3464238" y="1137213"/>
                  </a:cubicBezTo>
                  <a:cubicBezTo>
                    <a:pt x="3468525" y="1134355"/>
                    <a:pt x="3471144" y="1133522"/>
                    <a:pt x="3473049" y="1133582"/>
                  </a:cubicBezTo>
                  <a:lnTo>
                    <a:pt x="3477411" y="1135246"/>
                  </a:lnTo>
                  <a:lnTo>
                    <a:pt x="3510911" y="1121974"/>
                  </a:lnTo>
                  <a:cubicBezTo>
                    <a:pt x="3519007" y="1114830"/>
                    <a:pt x="3501862" y="1121974"/>
                    <a:pt x="3509958" y="1115306"/>
                  </a:cubicBezTo>
                  <a:cubicBezTo>
                    <a:pt x="3515197" y="1112925"/>
                    <a:pt x="3519483" y="1111973"/>
                    <a:pt x="3522341" y="1112449"/>
                  </a:cubicBezTo>
                  <a:close/>
                  <a:moveTo>
                    <a:pt x="3536628" y="1072444"/>
                  </a:moveTo>
                  <a:cubicBezTo>
                    <a:pt x="3524722" y="1075302"/>
                    <a:pt x="3514245" y="1087684"/>
                    <a:pt x="3506625" y="1084350"/>
                  </a:cubicBezTo>
                  <a:cubicBezTo>
                    <a:pt x="3512340" y="1078635"/>
                    <a:pt x="3531390" y="1070539"/>
                    <a:pt x="3536628" y="1072444"/>
                  </a:cubicBezTo>
                  <a:close/>
                  <a:moveTo>
                    <a:pt x="3587587" y="1039107"/>
                  </a:moveTo>
                  <a:cubicBezTo>
                    <a:pt x="3590921" y="1043393"/>
                    <a:pt x="3571871" y="1052918"/>
                    <a:pt x="3565203" y="1053870"/>
                  </a:cubicBezTo>
                  <a:cubicBezTo>
                    <a:pt x="3565203" y="1051013"/>
                    <a:pt x="3580920" y="1043869"/>
                    <a:pt x="3587587" y="1039107"/>
                  </a:cubicBezTo>
                  <a:close/>
                  <a:moveTo>
                    <a:pt x="2456970" y="1036248"/>
                  </a:moveTo>
                  <a:lnTo>
                    <a:pt x="2456970" y="1036724"/>
                  </a:lnTo>
                  <a:cubicBezTo>
                    <a:pt x="2453160" y="1041963"/>
                    <a:pt x="2458399" y="1037677"/>
                    <a:pt x="2460304" y="1040534"/>
                  </a:cubicBezTo>
                  <a:cubicBezTo>
                    <a:pt x="2455541" y="1043391"/>
                    <a:pt x="2450779" y="1045773"/>
                    <a:pt x="2451255" y="1047202"/>
                  </a:cubicBezTo>
                  <a:cubicBezTo>
                    <a:pt x="2447445" y="1047202"/>
                    <a:pt x="2439349" y="1051964"/>
                    <a:pt x="2437920" y="1049107"/>
                  </a:cubicBezTo>
                  <a:cubicBezTo>
                    <a:pt x="2448874" y="1043868"/>
                    <a:pt x="2448874" y="1041010"/>
                    <a:pt x="2456970" y="1036248"/>
                  </a:cubicBezTo>
                  <a:close/>
                  <a:moveTo>
                    <a:pt x="3614733" y="1023867"/>
                  </a:moveTo>
                  <a:cubicBezTo>
                    <a:pt x="3616638" y="1026724"/>
                    <a:pt x="3613305" y="1030534"/>
                    <a:pt x="3604732" y="1035773"/>
                  </a:cubicBezTo>
                  <a:cubicBezTo>
                    <a:pt x="3600922" y="1036249"/>
                    <a:pt x="3598065" y="1035773"/>
                    <a:pt x="3597112" y="1032915"/>
                  </a:cubicBezTo>
                  <a:lnTo>
                    <a:pt x="3597588" y="1032915"/>
                  </a:lnTo>
                  <a:cubicBezTo>
                    <a:pt x="3605208" y="1028153"/>
                    <a:pt x="3610447" y="1025295"/>
                    <a:pt x="3614733" y="1023867"/>
                  </a:cubicBezTo>
                  <a:close/>
                  <a:moveTo>
                    <a:pt x="3678551" y="1023808"/>
                  </a:moveTo>
                  <a:cubicBezTo>
                    <a:pt x="3677479" y="1025415"/>
                    <a:pt x="3675694" y="1027677"/>
                    <a:pt x="3678075" y="1027677"/>
                  </a:cubicBezTo>
                  <a:lnTo>
                    <a:pt x="3631878" y="1055299"/>
                  </a:lnTo>
                  <a:cubicBezTo>
                    <a:pt x="3629021" y="1049108"/>
                    <a:pt x="3620448" y="1057204"/>
                    <a:pt x="3609494" y="1064348"/>
                  </a:cubicBezTo>
                  <a:lnTo>
                    <a:pt x="3609971" y="1063871"/>
                  </a:lnTo>
                  <a:cubicBezTo>
                    <a:pt x="3602827" y="1066015"/>
                    <a:pt x="3617115" y="1058514"/>
                    <a:pt x="3618075" y="1056237"/>
                  </a:cubicBezTo>
                  <a:lnTo>
                    <a:pt x="3614319" y="1056249"/>
                  </a:lnTo>
                  <a:lnTo>
                    <a:pt x="3621429" y="1052925"/>
                  </a:lnTo>
                  <a:lnTo>
                    <a:pt x="3628426" y="1050060"/>
                  </a:lnTo>
                  <a:lnTo>
                    <a:pt x="3631811" y="1048073"/>
                  </a:lnTo>
                  <a:lnTo>
                    <a:pt x="3638144" y="1045112"/>
                  </a:lnTo>
                  <a:lnTo>
                    <a:pt x="3641870" y="1043001"/>
                  </a:lnTo>
                  <a:lnTo>
                    <a:pt x="3643785" y="1045298"/>
                  </a:lnTo>
                  <a:cubicBezTo>
                    <a:pt x="3654262" y="1038630"/>
                    <a:pt x="3659025" y="1032915"/>
                    <a:pt x="3673312" y="1027677"/>
                  </a:cubicBezTo>
                  <a:lnTo>
                    <a:pt x="3674497" y="1024519"/>
                  </a:lnTo>
                  <a:lnTo>
                    <a:pt x="3675684" y="1023852"/>
                  </a:lnTo>
                  <a:close/>
                  <a:moveTo>
                    <a:pt x="3534712" y="1019175"/>
                  </a:moveTo>
                  <a:lnTo>
                    <a:pt x="3534247" y="1019580"/>
                  </a:lnTo>
                  <a:lnTo>
                    <a:pt x="3533771" y="1019580"/>
                  </a:lnTo>
                  <a:close/>
                  <a:moveTo>
                    <a:pt x="2502809" y="1009698"/>
                  </a:moveTo>
                  <a:cubicBezTo>
                    <a:pt x="2507929" y="1009578"/>
                    <a:pt x="2509834" y="1011007"/>
                    <a:pt x="2500308" y="1016722"/>
                  </a:cubicBezTo>
                  <a:cubicBezTo>
                    <a:pt x="2501261" y="1007673"/>
                    <a:pt x="2487926" y="1022437"/>
                    <a:pt x="2486021" y="1011960"/>
                  </a:cubicBezTo>
                  <a:cubicBezTo>
                    <a:pt x="2489355" y="1011484"/>
                    <a:pt x="2497689" y="1009817"/>
                    <a:pt x="2502809" y="1009698"/>
                  </a:cubicBezTo>
                  <a:close/>
                  <a:moveTo>
                    <a:pt x="3702808" y="1008629"/>
                  </a:moveTo>
                  <a:lnTo>
                    <a:pt x="3696202" y="1013300"/>
                  </a:lnTo>
                  <a:cubicBezTo>
                    <a:pt x="3694922" y="1014431"/>
                    <a:pt x="3695219" y="1014818"/>
                    <a:pt x="3698553" y="1013865"/>
                  </a:cubicBezTo>
                  <a:cubicBezTo>
                    <a:pt x="3696172" y="1021009"/>
                    <a:pt x="3691410" y="1015294"/>
                    <a:pt x="3687123" y="1017675"/>
                  </a:cubicBezTo>
                  <a:lnTo>
                    <a:pt x="3687724" y="1017095"/>
                  </a:lnTo>
                  <a:close/>
                  <a:moveTo>
                    <a:pt x="3558536" y="1001959"/>
                  </a:moveTo>
                  <a:cubicBezTo>
                    <a:pt x="3563061" y="1003864"/>
                    <a:pt x="3558893" y="1007793"/>
                    <a:pt x="3552583" y="1011484"/>
                  </a:cubicBezTo>
                  <a:lnTo>
                    <a:pt x="3534712" y="1019175"/>
                  </a:lnTo>
                  <a:lnTo>
                    <a:pt x="3539783" y="1014758"/>
                  </a:lnTo>
                  <a:cubicBezTo>
                    <a:pt x="3543058" y="1012794"/>
                    <a:pt x="3545677" y="1011008"/>
                    <a:pt x="3541391" y="1011008"/>
                  </a:cubicBezTo>
                  <a:cubicBezTo>
                    <a:pt x="3546153" y="1009579"/>
                    <a:pt x="3551392" y="1006721"/>
                    <a:pt x="3558536" y="1001959"/>
                  </a:cubicBezTo>
                  <a:close/>
                  <a:moveTo>
                    <a:pt x="3556750" y="989339"/>
                  </a:moveTo>
                  <a:cubicBezTo>
                    <a:pt x="3561274" y="990648"/>
                    <a:pt x="3560917" y="994577"/>
                    <a:pt x="3549011" y="1001959"/>
                  </a:cubicBezTo>
                  <a:cubicBezTo>
                    <a:pt x="3549011" y="994339"/>
                    <a:pt x="3520436" y="1018151"/>
                    <a:pt x="3509482" y="1020056"/>
                  </a:cubicBezTo>
                  <a:lnTo>
                    <a:pt x="3509006" y="1019580"/>
                  </a:lnTo>
                  <a:cubicBezTo>
                    <a:pt x="3515197" y="1012437"/>
                    <a:pt x="3511387" y="1013389"/>
                    <a:pt x="3506148" y="1011008"/>
                  </a:cubicBezTo>
                  <a:cubicBezTo>
                    <a:pt x="3523769" y="1000530"/>
                    <a:pt x="3529485" y="1002435"/>
                    <a:pt x="3535200" y="992434"/>
                  </a:cubicBezTo>
                  <a:cubicBezTo>
                    <a:pt x="3542820" y="989339"/>
                    <a:pt x="3552226" y="988029"/>
                    <a:pt x="3556750" y="989339"/>
                  </a:cubicBezTo>
                  <a:close/>
                  <a:moveTo>
                    <a:pt x="2698905" y="974813"/>
                  </a:moveTo>
                  <a:cubicBezTo>
                    <a:pt x="2687475" y="981957"/>
                    <a:pt x="2693190" y="982433"/>
                    <a:pt x="2679855" y="987671"/>
                  </a:cubicBezTo>
                  <a:cubicBezTo>
                    <a:pt x="2680807" y="992434"/>
                    <a:pt x="2707001" y="974813"/>
                    <a:pt x="2698905" y="974813"/>
                  </a:cubicBezTo>
                  <a:close/>
                  <a:moveTo>
                    <a:pt x="3696648" y="968145"/>
                  </a:moveTo>
                  <a:cubicBezTo>
                    <a:pt x="3696648" y="973860"/>
                    <a:pt x="3683313" y="976242"/>
                    <a:pt x="3670931" y="984814"/>
                  </a:cubicBezTo>
                  <a:cubicBezTo>
                    <a:pt x="3665692" y="982433"/>
                    <a:pt x="3692362" y="969098"/>
                    <a:pt x="3696648" y="968145"/>
                  </a:cubicBezTo>
                  <a:close/>
                  <a:moveTo>
                    <a:pt x="3719508" y="965764"/>
                  </a:moveTo>
                  <a:cubicBezTo>
                    <a:pt x="3720937" y="970050"/>
                    <a:pt x="3706173" y="975289"/>
                    <a:pt x="3702363" y="974813"/>
                  </a:cubicBezTo>
                  <a:cubicBezTo>
                    <a:pt x="3690457" y="989576"/>
                    <a:pt x="3665216" y="997673"/>
                    <a:pt x="3648071" y="1010532"/>
                  </a:cubicBezTo>
                  <a:cubicBezTo>
                    <a:pt x="3641879" y="1007674"/>
                    <a:pt x="3635212" y="1016723"/>
                    <a:pt x="3624734" y="1018628"/>
                  </a:cubicBezTo>
                  <a:lnTo>
                    <a:pt x="3624734" y="1018151"/>
                  </a:lnTo>
                  <a:cubicBezTo>
                    <a:pt x="3635688" y="1006721"/>
                    <a:pt x="3676646" y="991482"/>
                    <a:pt x="3689028" y="976718"/>
                  </a:cubicBezTo>
                  <a:cubicBezTo>
                    <a:pt x="3705221" y="969574"/>
                    <a:pt x="3705697" y="970050"/>
                    <a:pt x="3719508" y="965764"/>
                  </a:cubicBezTo>
                  <a:close/>
                  <a:moveTo>
                    <a:pt x="3795471" y="955941"/>
                  </a:moveTo>
                  <a:cubicBezTo>
                    <a:pt x="3799162" y="955048"/>
                    <a:pt x="3801900" y="955286"/>
                    <a:pt x="3803328" y="957191"/>
                  </a:cubicBezTo>
                  <a:lnTo>
                    <a:pt x="3780468" y="971003"/>
                  </a:lnTo>
                  <a:lnTo>
                    <a:pt x="3779410" y="968727"/>
                  </a:lnTo>
                  <a:lnTo>
                    <a:pt x="3783802" y="964335"/>
                  </a:lnTo>
                  <a:lnTo>
                    <a:pt x="3779076" y="965884"/>
                  </a:lnTo>
                  <a:lnTo>
                    <a:pt x="3781897" y="961478"/>
                  </a:lnTo>
                  <a:cubicBezTo>
                    <a:pt x="3787136" y="958859"/>
                    <a:pt x="3791780" y="956834"/>
                    <a:pt x="3795471" y="955941"/>
                  </a:cubicBezTo>
                  <a:close/>
                  <a:moveTo>
                    <a:pt x="2542696" y="955762"/>
                  </a:moveTo>
                  <a:cubicBezTo>
                    <a:pt x="2529837" y="968621"/>
                    <a:pt x="2516026" y="975764"/>
                    <a:pt x="2504596" y="987195"/>
                  </a:cubicBezTo>
                  <a:lnTo>
                    <a:pt x="2504596" y="987671"/>
                  </a:lnTo>
                  <a:cubicBezTo>
                    <a:pt x="2511263" y="982432"/>
                    <a:pt x="2518407" y="986242"/>
                    <a:pt x="2503167" y="991481"/>
                  </a:cubicBezTo>
                  <a:cubicBezTo>
                    <a:pt x="2506501" y="993862"/>
                    <a:pt x="2510787" y="992433"/>
                    <a:pt x="2507453" y="996243"/>
                  </a:cubicBezTo>
                  <a:cubicBezTo>
                    <a:pt x="2495071" y="1003863"/>
                    <a:pt x="2505548" y="996243"/>
                    <a:pt x="2501738" y="995291"/>
                  </a:cubicBezTo>
                  <a:cubicBezTo>
                    <a:pt x="2490308" y="1009102"/>
                    <a:pt x="2472211" y="1010531"/>
                    <a:pt x="2465543" y="1022913"/>
                  </a:cubicBezTo>
                  <a:cubicBezTo>
                    <a:pt x="2468401" y="1022913"/>
                    <a:pt x="2472687" y="1021961"/>
                    <a:pt x="2477926" y="1020056"/>
                  </a:cubicBezTo>
                  <a:cubicBezTo>
                    <a:pt x="2456494" y="1038153"/>
                    <a:pt x="2456494" y="1026247"/>
                    <a:pt x="2442207" y="1031010"/>
                  </a:cubicBezTo>
                  <a:cubicBezTo>
                    <a:pt x="2460304" y="1021484"/>
                    <a:pt x="2451256" y="1019103"/>
                    <a:pt x="2447922" y="1020532"/>
                  </a:cubicBezTo>
                  <a:cubicBezTo>
                    <a:pt x="2453161" y="1013865"/>
                    <a:pt x="2481736" y="1006244"/>
                    <a:pt x="2479354" y="998625"/>
                  </a:cubicBezTo>
                  <a:cubicBezTo>
                    <a:pt x="2472687" y="1000053"/>
                    <a:pt x="2462686" y="1005292"/>
                    <a:pt x="2451256" y="1012436"/>
                  </a:cubicBezTo>
                  <a:cubicBezTo>
                    <a:pt x="2470306" y="995767"/>
                    <a:pt x="2463162" y="992909"/>
                    <a:pt x="2501262" y="971954"/>
                  </a:cubicBezTo>
                  <a:cubicBezTo>
                    <a:pt x="2473639" y="985766"/>
                    <a:pt x="2506024" y="965287"/>
                    <a:pt x="2509358" y="958143"/>
                  </a:cubicBezTo>
                  <a:cubicBezTo>
                    <a:pt x="2526027" y="952905"/>
                    <a:pt x="2500786" y="968145"/>
                    <a:pt x="2504596" y="969573"/>
                  </a:cubicBezTo>
                  <a:cubicBezTo>
                    <a:pt x="2528884" y="958143"/>
                    <a:pt x="2526503" y="961477"/>
                    <a:pt x="2542696" y="955762"/>
                  </a:cubicBezTo>
                  <a:close/>
                  <a:moveTo>
                    <a:pt x="2606989" y="951477"/>
                  </a:moveTo>
                  <a:cubicBezTo>
                    <a:pt x="2595559" y="958144"/>
                    <a:pt x="2595559" y="963859"/>
                    <a:pt x="2598892" y="965288"/>
                  </a:cubicBezTo>
                  <a:cubicBezTo>
                    <a:pt x="2611275" y="958144"/>
                    <a:pt x="2605560" y="955763"/>
                    <a:pt x="2606989" y="951477"/>
                  </a:cubicBezTo>
                  <a:close/>
                  <a:moveTo>
                    <a:pt x="3708733" y="938201"/>
                  </a:moveTo>
                  <a:cubicBezTo>
                    <a:pt x="3709864" y="938975"/>
                    <a:pt x="3710698" y="940761"/>
                    <a:pt x="3716651" y="939570"/>
                  </a:cubicBezTo>
                  <a:cubicBezTo>
                    <a:pt x="3711412" y="940999"/>
                    <a:pt x="3700458" y="948143"/>
                    <a:pt x="3695220" y="949572"/>
                  </a:cubicBezTo>
                  <a:cubicBezTo>
                    <a:pt x="3695220" y="947667"/>
                    <a:pt x="3700934" y="944809"/>
                    <a:pt x="3701887" y="945762"/>
                  </a:cubicBezTo>
                  <a:cubicBezTo>
                    <a:pt x="3705697" y="942904"/>
                    <a:pt x="3703792" y="940523"/>
                    <a:pt x="3699506" y="942904"/>
                  </a:cubicBezTo>
                  <a:lnTo>
                    <a:pt x="3699029" y="942904"/>
                  </a:lnTo>
                  <a:cubicBezTo>
                    <a:pt x="3706173" y="937666"/>
                    <a:pt x="3707602" y="937427"/>
                    <a:pt x="3708733" y="938201"/>
                  </a:cubicBezTo>
                  <a:close/>
                  <a:moveTo>
                    <a:pt x="3757766" y="934969"/>
                  </a:moveTo>
                  <a:lnTo>
                    <a:pt x="3756597" y="935582"/>
                  </a:lnTo>
                  <a:cubicBezTo>
                    <a:pt x="3752489" y="937666"/>
                    <a:pt x="3748322" y="939809"/>
                    <a:pt x="3755227" y="937189"/>
                  </a:cubicBezTo>
                  <a:cubicBezTo>
                    <a:pt x="3751417" y="940999"/>
                    <a:pt x="3738082" y="945285"/>
                    <a:pt x="3731414" y="950048"/>
                  </a:cubicBezTo>
                  <a:cubicBezTo>
                    <a:pt x="3731414" y="948619"/>
                    <a:pt x="3736653" y="945762"/>
                    <a:pt x="3740463" y="943380"/>
                  </a:cubicBezTo>
                  <a:cubicBezTo>
                    <a:pt x="3743797" y="940999"/>
                    <a:pt x="3740940" y="940046"/>
                    <a:pt x="3745226" y="937665"/>
                  </a:cubicBezTo>
                  <a:cubicBezTo>
                    <a:pt x="3745702" y="935760"/>
                    <a:pt x="3745940" y="936713"/>
                    <a:pt x="3747488" y="937308"/>
                  </a:cubicBezTo>
                  <a:lnTo>
                    <a:pt x="3754869" y="935485"/>
                  </a:lnTo>
                  <a:close/>
                  <a:moveTo>
                    <a:pt x="3733815" y="933522"/>
                  </a:moveTo>
                  <a:lnTo>
                    <a:pt x="3719984" y="943380"/>
                  </a:lnTo>
                  <a:cubicBezTo>
                    <a:pt x="3718794" y="942428"/>
                    <a:pt x="3721651" y="940523"/>
                    <a:pt x="3725342" y="938439"/>
                  </a:cubicBezTo>
                  <a:close/>
                  <a:moveTo>
                    <a:pt x="3735351" y="932427"/>
                  </a:moveTo>
                  <a:lnTo>
                    <a:pt x="3735701" y="932427"/>
                  </a:lnTo>
                  <a:lnTo>
                    <a:pt x="3733815" y="933522"/>
                  </a:lnTo>
                  <a:close/>
                  <a:moveTo>
                    <a:pt x="3737866" y="927709"/>
                  </a:moveTo>
                  <a:cubicBezTo>
                    <a:pt x="3738871" y="927753"/>
                    <a:pt x="3738529" y="929152"/>
                    <a:pt x="3737189" y="931117"/>
                  </a:cubicBezTo>
                  <a:lnTo>
                    <a:pt x="3735351" y="932427"/>
                  </a:lnTo>
                  <a:lnTo>
                    <a:pt x="3730462" y="932427"/>
                  </a:lnTo>
                  <a:cubicBezTo>
                    <a:pt x="3734510" y="928974"/>
                    <a:pt x="3736862" y="927664"/>
                    <a:pt x="3737866" y="927709"/>
                  </a:cubicBezTo>
                  <a:close/>
                  <a:moveTo>
                    <a:pt x="2572223" y="927187"/>
                  </a:moveTo>
                  <a:cubicBezTo>
                    <a:pt x="2576985" y="927187"/>
                    <a:pt x="2565079" y="936236"/>
                    <a:pt x="2575556" y="930997"/>
                  </a:cubicBezTo>
                  <a:cubicBezTo>
                    <a:pt x="2585558" y="927663"/>
                    <a:pt x="2570318" y="934331"/>
                    <a:pt x="2565555" y="936712"/>
                  </a:cubicBezTo>
                  <a:cubicBezTo>
                    <a:pt x="2565555" y="933854"/>
                    <a:pt x="2563174" y="931949"/>
                    <a:pt x="2572223" y="927187"/>
                  </a:cubicBezTo>
                  <a:close/>
                  <a:moveTo>
                    <a:pt x="3872861" y="915758"/>
                  </a:moveTo>
                  <a:cubicBezTo>
                    <a:pt x="3857144" y="930522"/>
                    <a:pt x="3825236" y="940523"/>
                    <a:pt x="3809996" y="953381"/>
                  </a:cubicBezTo>
                  <a:cubicBezTo>
                    <a:pt x="3815711" y="943380"/>
                    <a:pt x="3797137" y="957668"/>
                    <a:pt x="3796661" y="949572"/>
                  </a:cubicBezTo>
                  <a:cubicBezTo>
                    <a:pt x="3819997" y="942428"/>
                    <a:pt x="3849524" y="927664"/>
                    <a:pt x="3872861" y="915758"/>
                  </a:cubicBezTo>
                  <a:close/>
                  <a:moveTo>
                    <a:pt x="2598893" y="912423"/>
                  </a:moveTo>
                  <a:lnTo>
                    <a:pt x="2599369" y="912423"/>
                  </a:lnTo>
                  <a:cubicBezTo>
                    <a:pt x="2599369" y="912423"/>
                    <a:pt x="2597464" y="916233"/>
                    <a:pt x="2598416" y="917186"/>
                  </a:cubicBezTo>
                  <a:cubicBezTo>
                    <a:pt x="2589844" y="921472"/>
                    <a:pt x="2581748" y="925282"/>
                    <a:pt x="2578414" y="923377"/>
                  </a:cubicBezTo>
                  <a:cubicBezTo>
                    <a:pt x="2586986" y="920996"/>
                    <a:pt x="2590320" y="919567"/>
                    <a:pt x="2598893" y="912423"/>
                  </a:cubicBezTo>
                  <a:close/>
                  <a:moveTo>
                    <a:pt x="3710943" y="910812"/>
                  </a:moveTo>
                  <a:lnTo>
                    <a:pt x="3683433" y="927009"/>
                  </a:lnTo>
                  <a:cubicBezTo>
                    <a:pt x="3663073" y="939570"/>
                    <a:pt x="3643309" y="951477"/>
                    <a:pt x="3626640" y="958620"/>
                  </a:cubicBezTo>
                  <a:cubicBezTo>
                    <a:pt x="3633783" y="954810"/>
                    <a:pt x="3631402" y="962430"/>
                    <a:pt x="3637593" y="959573"/>
                  </a:cubicBezTo>
                  <a:cubicBezTo>
                    <a:pt x="3646166" y="948619"/>
                    <a:pt x="3663787" y="940046"/>
                    <a:pt x="3678075" y="936713"/>
                  </a:cubicBezTo>
                  <a:lnTo>
                    <a:pt x="3698635" y="922899"/>
                  </a:lnTo>
                  <a:lnTo>
                    <a:pt x="3691410" y="926711"/>
                  </a:lnTo>
                  <a:close/>
                  <a:moveTo>
                    <a:pt x="3897626" y="898137"/>
                  </a:moveTo>
                  <a:cubicBezTo>
                    <a:pt x="3902865" y="900994"/>
                    <a:pt x="3876194" y="913853"/>
                    <a:pt x="3877147" y="909090"/>
                  </a:cubicBezTo>
                  <a:cubicBezTo>
                    <a:pt x="3889529" y="903375"/>
                    <a:pt x="3884291" y="907661"/>
                    <a:pt x="3897626" y="898137"/>
                  </a:cubicBezTo>
                  <a:close/>
                  <a:moveTo>
                    <a:pt x="3889053" y="882897"/>
                  </a:moveTo>
                  <a:cubicBezTo>
                    <a:pt x="3887625" y="886230"/>
                    <a:pt x="3880481" y="890993"/>
                    <a:pt x="3870956" y="896708"/>
                  </a:cubicBezTo>
                  <a:cubicBezTo>
                    <a:pt x="3868098" y="893850"/>
                    <a:pt x="3885720" y="883849"/>
                    <a:pt x="3889053" y="882897"/>
                  </a:cubicBezTo>
                  <a:close/>
                  <a:moveTo>
                    <a:pt x="4456743" y="869085"/>
                  </a:moveTo>
                  <a:cubicBezTo>
                    <a:pt x="4445313" y="880039"/>
                    <a:pt x="4433883" y="883373"/>
                    <a:pt x="4419595" y="889087"/>
                  </a:cubicBezTo>
                  <a:cubicBezTo>
                    <a:pt x="4433883" y="885754"/>
                    <a:pt x="4349587" y="929093"/>
                    <a:pt x="4399593" y="900517"/>
                  </a:cubicBezTo>
                  <a:cubicBezTo>
                    <a:pt x="4406736" y="892421"/>
                    <a:pt x="4418643" y="889564"/>
                    <a:pt x="4424358" y="883373"/>
                  </a:cubicBezTo>
                  <a:cubicBezTo>
                    <a:pt x="4428168" y="882420"/>
                    <a:pt x="4431025" y="882420"/>
                    <a:pt x="4433407" y="882420"/>
                  </a:cubicBezTo>
                  <a:cubicBezTo>
                    <a:pt x="4437693" y="878134"/>
                    <a:pt x="4442931" y="871942"/>
                    <a:pt x="4456743" y="869085"/>
                  </a:cubicBezTo>
                  <a:close/>
                  <a:moveTo>
                    <a:pt x="4487223" y="852416"/>
                  </a:moveTo>
                  <a:cubicBezTo>
                    <a:pt x="4486747" y="856226"/>
                    <a:pt x="4469126" y="863370"/>
                    <a:pt x="4461505" y="868608"/>
                  </a:cubicBezTo>
                  <a:cubicBezTo>
                    <a:pt x="4460077" y="861941"/>
                    <a:pt x="4476269" y="857655"/>
                    <a:pt x="4487223" y="852416"/>
                  </a:cubicBezTo>
                  <a:close/>
                  <a:moveTo>
                    <a:pt x="3750941" y="837653"/>
                  </a:moveTo>
                  <a:lnTo>
                    <a:pt x="3743049" y="842716"/>
                  </a:lnTo>
                  <a:lnTo>
                    <a:pt x="3743068" y="842423"/>
                  </a:lnTo>
                  <a:cubicBezTo>
                    <a:pt x="3744095" y="841493"/>
                    <a:pt x="3746417" y="840034"/>
                    <a:pt x="3750941" y="837653"/>
                  </a:cubicBezTo>
                  <a:close/>
                  <a:moveTo>
                    <a:pt x="4100508" y="835272"/>
                  </a:moveTo>
                  <a:cubicBezTo>
                    <a:pt x="4098127" y="840510"/>
                    <a:pt x="4081934" y="845749"/>
                    <a:pt x="4081458" y="842415"/>
                  </a:cubicBezTo>
                  <a:cubicBezTo>
                    <a:pt x="4093364" y="833367"/>
                    <a:pt x="4091935" y="840510"/>
                    <a:pt x="4100508" y="835272"/>
                  </a:cubicBezTo>
                  <a:close/>
                  <a:moveTo>
                    <a:pt x="4521990" y="835271"/>
                  </a:moveTo>
                  <a:cubicBezTo>
                    <a:pt x="4520560" y="840033"/>
                    <a:pt x="4504844" y="845272"/>
                    <a:pt x="4498653" y="848606"/>
                  </a:cubicBezTo>
                  <a:cubicBezTo>
                    <a:pt x="4501511" y="842415"/>
                    <a:pt x="4513417" y="838128"/>
                    <a:pt x="4521990" y="835271"/>
                  </a:cubicBezTo>
                  <a:close/>
                  <a:moveTo>
                    <a:pt x="3993352" y="806697"/>
                  </a:moveTo>
                  <a:cubicBezTo>
                    <a:pt x="3998114" y="810030"/>
                    <a:pt x="3986208" y="817650"/>
                    <a:pt x="3982874" y="823365"/>
                  </a:cubicBezTo>
                  <a:cubicBezTo>
                    <a:pt x="3972397" y="828366"/>
                    <a:pt x="3964419" y="832771"/>
                    <a:pt x="3957454" y="836700"/>
                  </a:cubicBezTo>
                  <a:lnTo>
                    <a:pt x="3940977" y="845624"/>
                  </a:lnTo>
                  <a:lnTo>
                    <a:pt x="3941262" y="845392"/>
                  </a:lnTo>
                  <a:lnTo>
                    <a:pt x="3946529" y="835553"/>
                  </a:lnTo>
                  <a:lnTo>
                    <a:pt x="3948238" y="834262"/>
                  </a:lnTo>
                  <a:lnTo>
                    <a:pt x="3972185" y="818741"/>
                  </a:lnTo>
                  <a:close/>
                  <a:moveTo>
                    <a:pt x="3779933" y="806280"/>
                  </a:moveTo>
                  <a:cubicBezTo>
                    <a:pt x="3783445" y="805030"/>
                    <a:pt x="3785707" y="805268"/>
                    <a:pt x="3786183" y="807649"/>
                  </a:cubicBezTo>
                  <a:cubicBezTo>
                    <a:pt x="3781421" y="809078"/>
                    <a:pt x="3773801" y="813364"/>
                    <a:pt x="3765704" y="818603"/>
                  </a:cubicBezTo>
                  <a:lnTo>
                    <a:pt x="3765228" y="818603"/>
                  </a:lnTo>
                  <a:lnTo>
                    <a:pt x="3765851" y="815488"/>
                  </a:lnTo>
                  <a:lnTo>
                    <a:pt x="3773325" y="811459"/>
                  </a:lnTo>
                  <a:lnTo>
                    <a:pt x="3773912" y="809590"/>
                  </a:lnTo>
                  <a:close/>
                  <a:moveTo>
                    <a:pt x="3793803" y="803363"/>
                  </a:moveTo>
                  <a:cubicBezTo>
                    <a:pt x="3787136" y="810983"/>
                    <a:pt x="3783802" y="810983"/>
                    <a:pt x="3798089" y="808125"/>
                  </a:cubicBezTo>
                  <a:cubicBezTo>
                    <a:pt x="3796661" y="813840"/>
                    <a:pt x="3791898" y="812888"/>
                    <a:pt x="3783326" y="820032"/>
                  </a:cubicBezTo>
                  <a:cubicBezTo>
                    <a:pt x="3776658" y="817174"/>
                    <a:pt x="3775230" y="820032"/>
                    <a:pt x="3759990" y="828128"/>
                  </a:cubicBezTo>
                  <a:lnTo>
                    <a:pt x="3759990" y="825657"/>
                  </a:lnTo>
                  <a:lnTo>
                    <a:pt x="3763323" y="822889"/>
                  </a:lnTo>
                  <a:lnTo>
                    <a:pt x="3759990" y="824801"/>
                  </a:lnTo>
                  <a:lnTo>
                    <a:pt x="3759990" y="822413"/>
                  </a:lnTo>
                  <a:cubicBezTo>
                    <a:pt x="3773801" y="817174"/>
                    <a:pt x="3774753" y="814793"/>
                    <a:pt x="3793803" y="803363"/>
                  </a:cubicBezTo>
                  <a:close/>
                  <a:moveTo>
                    <a:pt x="4008354" y="800386"/>
                  </a:moveTo>
                  <a:cubicBezTo>
                    <a:pt x="4010616" y="800624"/>
                    <a:pt x="4011926" y="801934"/>
                    <a:pt x="4014307" y="801934"/>
                  </a:cubicBezTo>
                  <a:cubicBezTo>
                    <a:pt x="4010497" y="802887"/>
                    <a:pt x="4005734" y="805268"/>
                    <a:pt x="4000019" y="809078"/>
                  </a:cubicBezTo>
                  <a:lnTo>
                    <a:pt x="3996685" y="805268"/>
                  </a:lnTo>
                  <a:cubicBezTo>
                    <a:pt x="4002877" y="800982"/>
                    <a:pt x="4006092" y="800148"/>
                    <a:pt x="4008354" y="800386"/>
                  </a:cubicBezTo>
                  <a:close/>
                  <a:moveTo>
                    <a:pt x="4590308" y="800342"/>
                  </a:moveTo>
                  <a:lnTo>
                    <a:pt x="4585806" y="805743"/>
                  </a:lnTo>
                  <a:cubicBezTo>
                    <a:pt x="4566756" y="810506"/>
                    <a:pt x="4549611" y="824794"/>
                    <a:pt x="4526275" y="834318"/>
                  </a:cubicBezTo>
                  <a:cubicBezTo>
                    <a:pt x="4531037" y="828127"/>
                    <a:pt x="4554850" y="817650"/>
                    <a:pt x="4561041" y="811459"/>
                  </a:cubicBezTo>
                  <a:cubicBezTo>
                    <a:pt x="4564851" y="813125"/>
                    <a:pt x="4570090" y="810030"/>
                    <a:pt x="4575507" y="806636"/>
                  </a:cubicBezTo>
                  <a:close/>
                  <a:moveTo>
                    <a:pt x="4590569" y="800029"/>
                  </a:moveTo>
                  <a:lnTo>
                    <a:pt x="4591045" y="800029"/>
                  </a:lnTo>
                  <a:lnTo>
                    <a:pt x="4590308" y="800342"/>
                  </a:lnTo>
                  <a:close/>
                  <a:moveTo>
                    <a:pt x="3837589" y="783539"/>
                  </a:moveTo>
                  <a:cubicBezTo>
                    <a:pt x="3839137" y="783539"/>
                    <a:pt x="3839524" y="784432"/>
                    <a:pt x="3838095" y="786694"/>
                  </a:cubicBezTo>
                  <a:cubicBezTo>
                    <a:pt x="3830951" y="790504"/>
                    <a:pt x="3829046" y="788123"/>
                    <a:pt x="3824760" y="788599"/>
                  </a:cubicBezTo>
                  <a:cubicBezTo>
                    <a:pt x="3816663" y="795743"/>
                    <a:pt x="3810948" y="796219"/>
                    <a:pt x="3799042" y="805268"/>
                  </a:cubicBezTo>
                  <a:cubicBezTo>
                    <a:pt x="3793327" y="803839"/>
                    <a:pt x="3800947" y="799076"/>
                    <a:pt x="3807138" y="797648"/>
                  </a:cubicBezTo>
                  <a:cubicBezTo>
                    <a:pt x="3806186" y="792409"/>
                    <a:pt x="3785707" y="810506"/>
                    <a:pt x="3786183" y="802887"/>
                  </a:cubicBezTo>
                  <a:lnTo>
                    <a:pt x="3786659" y="802887"/>
                  </a:lnTo>
                  <a:cubicBezTo>
                    <a:pt x="3798566" y="795266"/>
                    <a:pt x="3804281" y="795266"/>
                    <a:pt x="3814758" y="789075"/>
                  </a:cubicBezTo>
                  <a:cubicBezTo>
                    <a:pt x="3814758" y="790504"/>
                    <a:pt x="3808567" y="793838"/>
                    <a:pt x="3809996" y="794790"/>
                  </a:cubicBezTo>
                  <a:cubicBezTo>
                    <a:pt x="3817854" y="791576"/>
                    <a:pt x="3832945" y="783539"/>
                    <a:pt x="3837589" y="783539"/>
                  </a:cubicBezTo>
                  <a:close/>
                  <a:moveTo>
                    <a:pt x="3051330" y="776692"/>
                  </a:moveTo>
                  <a:cubicBezTo>
                    <a:pt x="3050854" y="780502"/>
                    <a:pt x="3033232" y="788122"/>
                    <a:pt x="3025612" y="793361"/>
                  </a:cubicBezTo>
                  <a:cubicBezTo>
                    <a:pt x="3025612" y="787646"/>
                    <a:pt x="3043233" y="779073"/>
                    <a:pt x="3051330" y="776692"/>
                  </a:cubicBezTo>
                  <a:close/>
                  <a:moveTo>
                    <a:pt x="3837618" y="775264"/>
                  </a:moveTo>
                  <a:cubicBezTo>
                    <a:pt x="3837618" y="777169"/>
                    <a:pt x="3828093" y="781455"/>
                    <a:pt x="3829522" y="783360"/>
                  </a:cubicBezTo>
                  <a:cubicBezTo>
                    <a:pt x="3814282" y="790028"/>
                    <a:pt x="3821425" y="779074"/>
                    <a:pt x="3798089" y="793361"/>
                  </a:cubicBezTo>
                  <a:lnTo>
                    <a:pt x="3798089" y="792885"/>
                  </a:lnTo>
                  <a:lnTo>
                    <a:pt x="3798319" y="792609"/>
                  </a:lnTo>
                  <a:lnTo>
                    <a:pt x="3818380" y="781958"/>
                  </a:lnTo>
                  <a:lnTo>
                    <a:pt x="3820057" y="781396"/>
                  </a:lnTo>
                  <a:cubicBezTo>
                    <a:pt x="3824641" y="780860"/>
                    <a:pt x="3829284" y="780265"/>
                    <a:pt x="3837618" y="775264"/>
                  </a:cubicBezTo>
                  <a:close/>
                  <a:moveTo>
                    <a:pt x="4000310" y="748594"/>
                  </a:moveTo>
                  <a:cubicBezTo>
                    <a:pt x="4006449" y="747523"/>
                    <a:pt x="4002877" y="755023"/>
                    <a:pt x="3988589" y="761453"/>
                  </a:cubicBezTo>
                  <a:cubicBezTo>
                    <a:pt x="3985732" y="759548"/>
                    <a:pt x="3986684" y="756690"/>
                    <a:pt x="3990971" y="752880"/>
                  </a:cubicBezTo>
                  <a:cubicBezTo>
                    <a:pt x="3995138" y="750261"/>
                    <a:pt x="3998264" y="748951"/>
                    <a:pt x="4000310" y="748594"/>
                  </a:cubicBezTo>
                  <a:close/>
                  <a:moveTo>
                    <a:pt x="3902388" y="744784"/>
                  </a:moveTo>
                  <a:cubicBezTo>
                    <a:pt x="3895721" y="757167"/>
                    <a:pt x="3871908" y="761929"/>
                    <a:pt x="3849524" y="776693"/>
                  </a:cubicBezTo>
                  <a:cubicBezTo>
                    <a:pt x="3854763" y="767168"/>
                    <a:pt x="3889529" y="751451"/>
                    <a:pt x="3902388" y="744784"/>
                  </a:cubicBezTo>
                  <a:close/>
                  <a:moveTo>
                    <a:pt x="4687724" y="736211"/>
                  </a:moveTo>
                  <a:lnTo>
                    <a:pt x="4688677" y="736211"/>
                  </a:lnTo>
                  <a:cubicBezTo>
                    <a:pt x="4685819" y="740497"/>
                    <a:pt x="4674865" y="752404"/>
                    <a:pt x="4693439" y="741926"/>
                  </a:cubicBezTo>
                  <a:cubicBezTo>
                    <a:pt x="4691058" y="747165"/>
                    <a:pt x="4656292" y="758595"/>
                    <a:pt x="4662959" y="763834"/>
                  </a:cubicBezTo>
                  <a:cubicBezTo>
                    <a:pt x="4656292" y="766215"/>
                    <a:pt x="4653910" y="763834"/>
                    <a:pt x="4648672" y="764786"/>
                  </a:cubicBezTo>
                  <a:cubicBezTo>
                    <a:pt x="4634860" y="771930"/>
                    <a:pt x="4625812" y="778597"/>
                    <a:pt x="4628669" y="781931"/>
                  </a:cubicBezTo>
                  <a:cubicBezTo>
                    <a:pt x="4625812" y="782884"/>
                    <a:pt x="4614858" y="783836"/>
                    <a:pt x="4618668" y="787646"/>
                  </a:cubicBezTo>
                  <a:cubicBezTo>
                    <a:pt x="4601999" y="793361"/>
                    <a:pt x="4597237" y="795266"/>
                    <a:pt x="4586283" y="796219"/>
                  </a:cubicBezTo>
                  <a:cubicBezTo>
                    <a:pt x="4622002" y="774787"/>
                    <a:pt x="4661531" y="760500"/>
                    <a:pt x="4687724" y="736211"/>
                  </a:cubicBezTo>
                  <a:close/>
                  <a:moveTo>
                    <a:pt x="3926677" y="727639"/>
                  </a:moveTo>
                  <a:cubicBezTo>
                    <a:pt x="3933344" y="724782"/>
                    <a:pt x="3924772" y="735259"/>
                    <a:pt x="3917152" y="739545"/>
                  </a:cubicBezTo>
                  <a:cubicBezTo>
                    <a:pt x="3914294" y="735735"/>
                    <a:pt x="3914294" y="740974"/>
                    <a:pt x="3906198" y="744308"/>
                  </a:cubicBezTo>
                  <a:cubicBezTo>
                    <a:pt x="3907151" y="735259"/>
                    <a:pt x="3922867" y="735735"/>
                    <a:pt x="3926677" y="727639"/>
                  </a:cubicBezTo>
                  <a:close/>
                  <a:moveTo>
                    <a:pt x="3889730" y="722396"/>
                  </a:moveTo>
                  <a:lnTo>
                    <a:pt x="3887923" y="723115"/>
                  </a:lnTo>
                  <a:cubicBezTo>
                    <a:pt x="3885244" y="723710"/>
                    <a:pt x="3882386" y="724544"/>
                    <a:pt x="3876671" y="728592"/>
                  </a:cubicBezTo>
                  <a:cubicBezTo>
                    <a:pt x="3875480" y="731926"/>
                    <a:pt x="3882029" y="730259"/>
                    <a:pt x="3888280" y="727401"/>
                  </a:cubicBezTo>
                  <a:lnTo>
                    <a:pt x="3894411" y="723862"/>
                  </a:lnTo>
                  <a:lnTo>
                    <a:pt x="3886672" y="725733"/>
                  </a:lnTo>
                  <a:cubicBezTo>
                    <a:pt x="3886672" y="725733"/>
                    <a:pt x="3888339" y="724305"/>
                    <a:pt x="3889649" y="722757"/>
                  </a:cubicBezTo>
                  <a:close/>
                  <a:moveTo>
                    <a:pt x="3227542" y="720495"/>
                  </a:moveTo>
                  <a:cubicBezTo>
                    <a:pt x="3219922" y="722400"/>
                    <a:pt x="3211350" y="729544"/>
                    <a:pt x="3217065" y="731449"/>
                  </a:cubicBezTo>
                  <a:cubicBezTo>
                    <a:pt x="3222780" y="727163"/>
                    <a:pt x="3230876" y="722400"/>
                    <a:pt x="3227542" y="720495"/>
                  </a:cubicBezTo>
                  <a:close/>
                  <a:moveTo>
                    <a:pt x="3898102" y="719066"/>
                  </a:moveTo>
                  <a:lnTo>
                    <a:pt x="3894897" y="720341"/>
                  </a:lnTo>
                  <a:lnTo>
                    <a:pt x="3893816" y="722876"/>
                  </a:lnTo>
                  <a:lnTo>
                    <a:pt x="3897698" y="719942"/>
                  </a:lnTo>
                  <a:close/>
                  <a:moveTo>
                    <a:pt x="3960967" y="709065"/>
                  </a:moveTo>
                  <a:cubicBezTo>
                    <a:pt x="3958586" y="718590"/>
                    <a:pt x="3946203" y="720495"/>
                    <a:pt x="3933820" y="729544"/>
                  </a:cubicBezTo>
                  <a:cubicBezTo>
                    <a:pt x="3937631" y="724305"/>
                    <a:pt x="3951918" y="711923"/>
                    <a:pt x="3960967" y="709065"/>
                  </a:cubicBezTo>
                  <a:close/>
                  <a:moveTo>
                    <a:pt x="3637593" y="698111"/>
                  </a:moveTo>
                  <a:lnTo>
                    <a:pt x="3636823" y="699028"/>
                  </a:lnTo>
                  <a:lnTo>
                    <a:pt x="3624258" y="706208"/>
                  </a:lnTo>
                  <a:lnTo>
                    <a:pt x="3627592" y="710018"/>
                  </a:lnTo>
                  <a:lnTo>
                    <a:pt x="3636823" y="699028"/>
                  </a:lnTo>
                  <a:lnTo>
                    <a:pt x="3637593" y="698588"/>
                  </a:lnTo>
                  <a:close/>
                  <a:moveTo>
                    <a:pt x="4028118" y="692397"/>
                  </a:moveTo>
                  <a:cubicBezTo>
                    <a:pt x="4028118" y="697635"/>
                    <a:pt x="4019069" y="698588"/>
                    <a:pt x="4009068" y="705255"/>
                  </a:cubicBezTo>
                  <a:cubicBezTo>
                    <a:pt x="4004306" y="708113"/>
                    <a:pt x="4010497" y="708589"/>
                    <a:pt x="4005258" y="711923"/>
                  </a:cubicBezTo>
                  <a:cubicBezTo>
                    <a:pt x="4007639" y="713828"/>
                    <a:pt x="4019546" y="703826"/>
                    <a:pt x="4025737" y="700969"/>
                  </a:cubicBezTo>
                  <a:cubicBezTo>
                    <a:pt x="4036691" y="697159"/>
                    <a:pt x="4027642" y="705255"/>
                    <a:pt x="4039072" y="699064"/>
                  </a:cubicBezTo>
                  <a:cubicBezTo>
                    <a:pt x="4040024" y="701921"/>
                    <a:pt x="4024784" y="707637"/>
                    <a:pt x="4021927" y="708113"/>
                  </a:cubicBezTo>
                  <a:lnTo>
                    <a:pt x="4021451" y="707637"/>
                  </a:lnTo>
                  <a:cubicBezTo>
                    <a:pt x="4017164" y="715733"/>
                    <a:pt x="4000496" y="724305"/>
                    <a:pt x="3996209" y="730020"/>
                  </a:cubicBezTo>
                  <a:cubicBezTo>
                    <a:pt x="3985732" y="735259"/>
                    <a:pt x="3986208" y="727639"/>
                    <a:pt x="3974778" y="734306"/>
                  </a:cubicBezTo>
                  <a:cubicBezTo>
                    <a:pt x="3983827" y="725734"/>
                    <a:pt x="3997638" y="716209"/>
                    <a:pt x="3998590" y="710018"/>
                  </a:cubicBezTo>
                  <a:cubicBezTo>
                    <a:pt x="3986208" y="719066"/>
                    <a:pt x="3985256" y="724782"/>
                    <a:pt x="3965729" y="735735"/>
                  </a:cubicBezTo>
                  <a:lnTo>
                    <a:pt x="3967918" y="730733"/>
                  </a:lnTo>
                  <a:lnTo>
                    <a:pt x="3973647" y="727520"/>
                  </a:lnTo>
                  <a:lnTo>
                    <a:pt x="3975365" y="725056"/>
                  </a:lnTo>
                  <a:lnTo>
                    <a:pt x="3977279" y="724127"/>
                  </a:lnTo>
                  <a:cubicBezTo>
                    <a:pt x="3979541" y="723353"/>
                    <a:pt x="3981922" y="722400"/>
                    <a:pt x="3986208" y="719066"/>
                  </a:cubicBezTo>
                  <a:lnTo>
                    <a:pt x="3984073" y="716600"/>
                  </a:lnTo>
                  <a:lnTo>
                    <a:pt x="3992995" y="711744"/>
                  </a:lnTo>
                  <a:cubicBezTo>
                    <a:pt x="3996329" y="709780"/>
                    <a:pt x="3999543" y="707637"/>
                    <a:pt x="4005734" y="703350"/>
                  </a:cubicBezTo>
                  <a:lnTo>
                    <a:pt x="3988643" y="713224"/>
                  </a:lnTo>
                  <a:lnTo>
                    <a:pt x="3995733" y="708053"/>
                  </a:lnTo>
                  <a:cubicBezTo>
                    <a:pt x="4006330" y="701445"/>
                    <a:pt x="4020736" y="694064"/>
                    <a:pt x="4028118" y="692397"/>
                  </a:cubicBezTo>
                  <a:close/>
                  <a:moveTo>
                    <a:pt x="4023253" y="690361"/>
                  </a:moveTo>
                  <a:lnTo>
                    <a:pt x="4012402" y="697159"/>
                  </a:lnTo>
                  <a:cubicBezTo>
                    <a:pt x="4016688" y="693468"/>
                    <a:pt x="4019754" y="691533"/>
                    <a:pt x="4022240" y="690529"/>
                  </a:cubicBezTo>
                  <a:close/>
                  <a:moveTo>
                    <a:pt x="4124797" y="687158"/>
                  </a:moveTo>
                  <a:cubicBezTo>
                    <a:pt x="4130035" y="691444"/>
                    <a:pt x="4109557" y="699540"/>
                    <a:pt x="4102413" y="701921"/>
                  </a:cubicBezTo>
                  <a:cubicBezTo>
                    <a:pt x="4096222" y="703826"/>
                    <a:pt x="4114796" y="694302"/>
                    <a:pt x="4124797" y="687158"/>
                  </a:cubicBezTo>
                  <a:close/>
                  <a:moveTo>
                    <a:pt x="4071933" y="683348"/>
                  </a:moveTo>
                  <a:cubicBezTo>
                    <a:pt x="4076695" y="684776"/>
                    <a:pt x="4075267" y="687634"/>
                    <a:pt x="4079553" y="686205"/>
                  </a:cubicBezTo>
                  <a:cubicBezTo>
                    <a:pt x="4078124" y="691444"/>
                    <a:pt x="4064313" y="692397"/>
                    <a:pt x="4070504" y="687158"/>
                  </a:cubicBezTo>
                  <a:cubicBezTo>
                    <a:pt x="4064789" y="697635"/>
                    <a:pt x="4032404" y="713352"/>
                    <a:pt x="4037643" y="718590"/>
                  </a:cubicBezTo>
                  <a:cubicBezTo>
                    <a:pt x="4028594" y="721924"/>
                    <a:pt x="4016688" y="728115"/>
                    <a:pt x="4005258" y="733354"/>
                  </a:cubicBezTo>
                  <a:cubicBezTo>
                    <a:pt x="4003829" y="738117"/>
                    <a:pt x="3988113" y="750499"/>
                    <a:pt x="3978112" y="753833"/>
                  </a:cubicBezTo>
                  <a:lnTo>
                    <a:pt x="3979330" y="752517"/>
                  </a:lnTo>
                  <a:lnTo>
                    <a:pt x="3982874" y="750975"/>
                  </a:lnTo>
                  <a:cubicBezTo>
                    <a:pt x="3990971" y="746213"/>
                    <a:pt x="3991923" y="743355"/>
                    <a:pt x="3993352" y="740022"/>
                  </a:cubicBezTo>
                  <a:lnTo>
                    <a:pt x="3989084" y="741976"/>
                  </a:lnTo>
                  <a:lnTo>
                    <a:pt x="3996567" y="733890"/>
                  </a:lnTo>
                  <a:cubicBezTo>
                    <a:pt x="4004068" y="727282"/>
                    <a:pt x="4011926" y="720495"/>
                    <a:pt x="4017164" y="712875"/>
                  </a:cubicBezTo>
                  <a:lnTo>
                    <a:pt x="4017641" y="713352"/>
                  </a:lnTo>
                  <a:cubicBezTo>
                    <a:pt x="4028118" y="708589"/>
                    <a:pt x="4037167" y="702874"/>
                    <a:pt x="4040501" y="699540"/>
                  </a:cubicBezTo>
                  <a:cubicBezTo>
                    <a:pt x="4046215" y="698111"/>
                    <a:pt x="4029547" y="712399"/>
                    <a:pt x="4017641" y="719066"/>
                  </a:cubicBezTo>
                  <a:cubicBezTo>
                    <a:pt x="4034309" y="716685"/>
                    <a:pt x="4057646" y="693349"/>
                    <a:pt x="4071933" y="683348"/>
                  </a:cubicBezTo>
                  <a:close/>
                  <a:moveTo>
                    <a:pt x="3295169" y="680490"/>
                  </a:moveTo>
                  <a:lnTo>
                    <a:pt x="3295169" y="680966"/>
                  </a:lnTo>
                  <a:lnTo>
                    <a:pt x="3295163" y="680493"/>
                  </a:lnTo>
                  <a:close/>
                  <a:moveTo>
                    <a:pt x="4152896" y="679062"/>
                  </a:moveTo>
                  <a:cubicBezTo>
                    <a:pt x="4144799" y="684300"/>
                    <a:pt x="4137179" y="688586"/>
                    <a:pt x="4132417" y="690015"/>
                  </a:cubicBezTo>
                  <a:cubicBezTo>
                    <a:pt x="4130512" y="686681"/>
                    <a:pt x="4151943" y="674775"/>
                    <a:pt x="4152896" y="679062"/>
                  </a:cubicBezTo>
                  <a:close/>
                  <a:moveTo>
                    <a:pt x="3295110" y="676322"/>
                  </a:moveTo>
                  <a:lnTo>
                    <a:pt x="3295163" y="680493"/>
                  </a:lnTo>
                  <a:lnTo>
                    <a:pt x="3285585" y="685252"/>
                  </a:lnTo>
                  <a:cubicBezTo>
                    <a:pt x="3282906" y="686204"/>
                    <a:pt x="3280406" y="686919"/>
                    <a:pt x="3277072" y="688586"/>
                  </a:cubicBezTo>
                  <a:cubicBezTo>
                    <a:pt x="3277072" y="686681"/>
                    <a:pt x="3284692" y="682871"/>
                    <a:pt x="3289454" y="680013"/>
                  </a:cubicBezTo>
                  <a:lnTo>
                    <a:pt x="3287549" y="678108"/>
                  </a:lnTo>
                  <a:cubicBezTo>
                    <a:pt x="3293026" y="675250"/>
                    <a:pt x="3294693" y="675250"/>
                    <a:pt x="3295110" y="676322"/>
                  </a:cubicBezTo>
                  <a:close/>
                  <a:moveTo>
                    <a:pt x="4096282" y="675490"/>
                  </a:moveTo>
                  <a:cubicBezTo>
                    <a:pt x="4097175" y="676561"/>
                    <a:pt x="4092888" y="680252"/>
                    <a:pt x="4081934" y="684776"/>
                  </a:cubicBezTo>
                  <a:lnTo>
                    <a:pt x="4079553" y="681919"/>
                  </a:lnTo>
                  <a:cubicBezTo>
                    <a:pt x="4089316" y="675966"/>
                    <a:pt x="4095388" y="674418"/>
                    <a:pt x="4096282" y="675490"/>
                  </a:cubicBezTo>
                  <a:close/>
                  <a:moveTo>
                    <a:pt x="3733790" y="672439"/>
                  </a:moveTo>
                  <a:lnTo>
                    <a:pt x="3731653" y="676859"/>
                  </a:lnTo>
                  <a:cubicBezTo>
                    <a:pt x="3730938" y="678586"/>
                    <a:pt x="3729510" y="680491"/>
                    <a:pt x="3724747" y="683348"/>
                  </a:cubicBezTo>
                  <a:lnTo>
                    <a:pt x="3724271" y="682871"/>
                  </a:lnTo>
                  <a:cubicBezTo>
                    <a:pt x="3723557" y="680728"/>
                    <a:pt x="3725462" y="679061"/>
                    <a:pt x="3726474" y="677930"/>
                  </a:cubicBezTo>
                  <a:lnTo>
                    <a:pt x="3726237" y="677801"/>
                  </a:lnTo>
                  <a:close/>
                  <a:moveTo>
                    <a:pt x="3251831" y="663821"/>
                  </a:moveTo>
                  <a:cubicBezTo>
                    <a:pt x="3241830" y="670488"/>
                    <a:pt x="3241830" y="665249"/>
                    <a:pt x="3230400" y="673822"/>
                  </a:cubicBezTo>
                  <a:cubicBezTo>
                    <a:pt x="3231352" y="669536"/>
                    <a:pt x="3250402" y="658106"/>
                    <a:pt x="3251831" y="663821"/>
                  </a:cubicBezTo>
                  <a:close/>
                  <a:moveTo>
                    <a:pt x="4111462" y="661440"/>
                  </a:moveTo>
                  <a:cubicBezTo>
                    <a:pt x="4105271" y="668108"/>
                    <a:pt x="4118129" y="663822"/>
                    <a:pt x="4113367" y="669060"/>
                  </a:cubicBezTo>
                  <a:cubicBezTo>
                    <a:pt x="4105271" y="674775"/>
                    <a:pt x="4094793" y="669060"/>
                    <a:pt x="4111462" y="661440"/>
                  </a:cubicBezTo>
                  <a:close/>
                  <a:moveTo>
                    <a:pt x="4107175" y="656201"/>
                  </a:moveTo>
                  <a:cubicBezTo>
                    <a:pt x="4094317" y="670489"/>
                    <a:pt x="4061932" y="683824"/>
                    <a:pt x="4050502" y="694778"/>
                  </a:cubicBezTo>
                  <a:cubicBezTo>
                    <a:pt x="4054312" y="689539"/>
                    <a:pt x="4049073" y="693825"/>
                    <a:pt x="4047168" y="690968"/>
                  </a:cubicBezTo>
                  <a:cubicBezTo>
                    <a:pt x="4061455" y="688586"/>
                    <a:pt x="4097174" y="657630"/>
                    <a:pt x="4107175" y="656201"/>
                  </a:cubicBezTo>
                  <a:close/>
                  <a:moveTo>
                    <a:pt x="4088769" y="642794"/>
                  </a:moveTo>
                  <a:lnTo>
                    <a:pt x="4087173" y="643819"/>
                  </a:lnTo>
                  <a:lnTo>
                    <a:pt x="4087455" y="643567"/>
                  </a:lnTo>
                  <a:close/>
                  <a:moveTo>
                    <a:pt x="4639623" y="639532"/>
                  </a:moveTo>
                  <a:cubicBezTo>
                    <a:pt x="4642956" y="641913"/>
                    <a:pt x="4630574" y="649533"/>
                    <a:pt x="4624859" y="650962"/>
                  </a:cubicBezTo>
                  <a:cubicBezTo>
                    <a:pt x="4626288" y="648105"/>
                    <a:pt x="4631526" y="644294"/>
                    <a:pt x="4639623" y="639532"/>
                  </a:cubicBezTo>
                  <a:close/>
                  <a:moveTo>
                    <a:pt x="4033357" y="638580"/>
                  </a:moveTo>
                  <a:lnTo>
                    <a:pt x="4020022" y="646200"/>
                  </a:lnTo>
                  <a:cubicBezTo>
                    <a:pt x="4030499" y="644295"/>
                    <a:pt x="4016688" y="653344"/>
                    <a:pt x="4024308" y="650963"/>
                  </a:cubicBezTo>
                  <a:cubicBezTo>
                    <a:pt x="4025737" y="647629"/>
                    <a:pt x="4035738" y="641438"/>
                    <a:pt x="4033357" y="638580"/>
                  </a:cubicBezTo>
                  <a:close/>
                  <a:moveTo>
                    <a:pt x="4611001" y="637286"/>
                  </a:moveTo>
                  <a:lnTo>
                    <a:pt x="4603428" y="642865"/>
                  </a:lnTo>
                  <a:cubicBezTo>
                    <a:pt x="4603428" y="643818"/>
                    <a:pt x="4605333" y="642865"/>
                    <a:pt x="4607714" y="641913"/>
                  </a:cubicBezTo>
                  <a:cubicBezTo>
                    <a:pt x="4602952" y="646676"/>
                    <a:pt x="4573901" y="655724"/>
                    <a:pt x="4582950" y="659058"/>
                  </a:cubicBezTo>
                  <a:lnTo>
                    <a:pt x="4576282" y="662868"/>
                  </a:lnTo>
                  <a:cubicBezTo>
                    <a:pt x="4573901" y="662868"/>
                    <a:pt x="4571519" y="662868"/>
                    <a:pt x="4570567" y="661916"/>
                  </a:cubicBezTo>
                  <a:cubicBezTo>
                    <a:pt x="4578187" y="657391"/>
                    <a:pt x="4585212" y="652391"/>
                    <a:pt x="4592118" y="647807"/>
                  </a:cubicBezTo>
                  <a:close/>
                  <a:moveTo>
                    <a:pt x="4632955" y="637151"/>
                  </a:moveTo>
                  <a:cubicBezTo>
                    <a:pt x="4617239" y="653344"/>
                    <a:pt x="4580091" y="669060"/>
                    <a:pt x="4557708" y="681919"/>
                  </a:cubicBezTo>
                  <a:cubicBezTo>
                    <a:pt x="4571043" y="679061"/>
                    <a:pt x="4561042" y="686205"/>
                    <a:pt x="4546754" y="692396"/>
                  </a:cubicBezTo>
                  <a:cubicBezTo>
                    <a:pt x="4555803" y="685252"/>
                    <a:pt x="4546278" y="688586"/>
                    <a:pt x="4549135" y="683824"/>
                  </a:cubicBezTo>
                  <a:cubicBezTo>
                    <a:pt x="4560565" y="680966"/>
                    <a:pt x="4564851" y="672394"/>
                    <a:pt x="4578187" y="665726"/>
                  </a:cubicBezTo>
                  <a:cubicBezTo>
                    <a:pt x="4586283" y="667155"/>
                    <a:pt x="4618668" y="646676"/>
                    <a:pt x="4618668" y="643818"/>
                  </a:cubicBezTo>
                  <a:cubicBezTo>
                    <a:pt x="4624383" y="640485"/>
                    <a:pt x="4626764" y="640961"/>
                    <a:pt x="4632955" y="637151"/>
                  </a:cubicBezTo>
                  <a:close/>
                  <a:moveTo>
                    <a:pt x="4065363" y="636425"/>
                  </a:moveTo>
                  <a:lnTo>
                    <a:pt x="4064313" y="637151"/>
                  </a:lnTo>
                  <a:lnTo>
                    <a:pt x="4059765" y="638566"/>
                  </a:lnTo>
                  <a:lnTo>
                    <a:pt x="4058598" y="637628"/>
                  </a:lnTo>
                  <a:close/>
                  <a:moveTo>
                    <a:pt x="4612477" y="636198"/>
                  </a:moveTo>
                  <a:lnTo>
                    <a:pt x="4612953" y="636198"/>
                  </a:lnTo>
                  <a:lnTo>
                    <a:pt x="4611001" y="637286"/>
                  </a:lnTo>
                  <a:close/>
                  <a:moveTo>
                    <a:pt x="4225285" y="635246"/>
                  </a:moveTo>
                  <a:cubicBezTo>
                    <a:pt x="4213856" y="644295"/>
                    <a:pt x="4216713" y="636199"/>
                    <a:pt x="4207188" y="643343"/>
                  </a:cubicBezTo>
                  <a:cubicBezTo>
                    <a:pt x="4203378" y="641438"/>
                    <a:pt x="4224809" y="628579"/>
                    <a:pt x="4225285" y="635246"/>
                  </a:cubicBezTo>
                  <a:close/>
                  <a:moveTo>
                    <a:pt x="4209569" y="634770"/>
                  </a:moveTo>
                  <a:cubicBezTo>
                    <a:pt x="4205759" y="639533"/>
                    <a:pt x="4197187" y="648105"/>
                    <a:pt x="4188138" y="650486"/>
                  </a:cubicBezTo>
                  <a:cubicBezTo>
                    <a:pt x="4191472" y="646200"/>
                    <a:pt x="4199092" y="640961"/>
                    <a:pt x="4209569" y="634770"/>
                  </a:cubicBezTo>
                  <a:close/>
                  <a:moveTo>
                    <a:pt x="4101255" y="634770"/>
                  </a:moveTo>
                  <a:lnTo>
                    <a:pt x="4102413" y="634770"/>
                  </a:lnTo>
                  <a:lnTo>
                    <a:pt x="4088769" y="642794"/>
                  </a:lnTo>
                  <a:close/>
                  <a:moveTo>
                    <a:pt x="4137656" y="630960"/>
                  </a:moveTo>
                  <a:cubicBezTo>
                    <a:pt x="4139560" y="634294"/>
                    <a:pt x="4122416" y="642390"/>
                    <a:pt x="4112890" y="648582"/>
                  </a:cubicBezTo>
                  <a:cubicBezTo>
                    <a:pt x="4115272" y="641914"/>
                    <a:pt x="4130988" y="634294"/>
                    <a:pt x="4137656" y="630960"/>
                  </a:cubicBezTo>
                  <a:close/>
                  <a:moveTo>
                    <a:pt x="4124797" y="630008"/>
                  </a:moveTo>
                  <a:cubicBezTo>
                    <a:pt x="4120987" y="636675"/>
                    <a:pt x="4113843" y="640961"/>
                    <a:pt x="4116701" y="643819"/>
                  </a:cubicBezTo>
                  <a:cubicBezTo>
                    <a:pt x="4110033" y="648582"/>
                    <a:pt x="4109080" y="646200"/>
                    <a:pt x="4107652" y="644772"/>
                  </a:cubicBezTo>
                  <a:cubicBezTo>
                    <a:pt x="4100984" y="650486"/>
                    <a:pt x="4100032" y="654296"/>
                    <a:pt x="4087173" y="661440"/>
                  </a:cubicBezTo>
                  <a:cubicBezTo>
                    <a:pt x="4071457" y="658107"/>
                    <a:pt x="4054312" y="681919"/>
                    <a:pt x="4042406" y="679538"/>
                  </a:cubicBezTo>
                  <a:lnTo>
                    <a:pt x="4041929" y="679538"/>
                  </a:lnTo>
                  <a:cubicBezTo>
                    <a:pt x="4039548" y="681443"/>
                    <a:pt x="4039548" y="682395"/>
                    <a:pt x="4036214" y="684300"/>
                  </a:cubicBezTo>
                  <a:cubicBezTo>
                    <a:pt x="4039072" y="684776"/>
                    <a:pt x="4047168" y="679062"/>
                    <a:pt x="4046215" y="684300"/>
                  </a:cubicBezTo>
                  <a:cubicBezTo>
                    <a:pt x="4036691" y="690015"/>
                    <a:pt x="4032524" y="689539"/>
                    <a:pt x="4028595" y="689479"/>
                  </a:cubicBezTo>
                  <a:lnTo>
                    <a:pt x="4023253" y="690361"/>
                  </a:lnTo>
                  <a:lnTo>
                    <a:pt x="4062289" y="665905"/>
                  </a:lnTo>
                  <a:cubicBezTo>
                    <a:pt x="4080982" y="655964"/>
                    <a:pt x="4100508" y="645724"/>
                    <a:pt x="4117177" y="632865"/>
                  </a:cubicBezTo>
                  <a:cubicBezTo>
                    <a:pt x="4118129" y="633818"/>
                    <a:pt x="4121939" y="630960"/>
                    <a:pt x="4124797" y="630008"/>
                  </a:cubicBezTo>
                  <a:close/>
                  <a:moveTo>
                    <a:pt x="3822378" y="628579"/>
                  </a:moveTo>
                  <a:cubicBezTo>
                    <a:pt x="3818568" y="637151"/>
                    <a:pt x="3782849" y="653820"/>
                    <a:pt x="3777135" y="657154"/>
                  </a:cubicBezTo>
                  <a:lnTo>
                    <a:pt x="3784097" y="649385"/>
                  </a:lnTo>
                  <a:lnTo>
                    <a:pt x="3784327" y="649218"/>
                  </a:lnTo>
                  <a:lnTo>
                    <a:pt x="3797435" y="640724"/>
                  </a:lnTo>
                  <a:cubicBezTo>
                    <a:pt x="3807257" y="635128"/>
                    <a:pt x="3817854" y="630246"/>
                    <a:pt x="3822378" y="628579"/>
                  </a:cubicBezTo>
                  <a:close/>
                  <a:moveTo>
                    <a:pt x="4075189" y="628448"/>
                  </a:moveTo>
                  <a:lnTo>
                    <a:pt x="4076179" y="628534"/>
                  </a:lnTo>
                  <a:lnTo>
                    <a:pt x="4075267" y="629055"/>
                  </a:lnTo>
                  <a:close/>
                  <a:moveTo>
                    <a:pt x="4065742" y="627627"/>
                  </a:moveTo>
                  <a:lnTo>
                    <a:pt x="4068912" y="627903"/>
                  </a:lnTo>
                  <a:lnTo>
                    <a:pt x="4068183" y="629175"/>
                  </a:lnTo>
                  <a:cubicBezTo>
                    <a:pt x="4066694" y="630841"/>
                    <a:pt x="4064313" y="632627"/>
                    <a:pt x="4060027" y="634770"/>
                  </a:cubicBezTo>
                  <a:cubicBezTo>
                    <a:pt x="4058360" y="632627"/>
                    <a:pt x="4054550" y="635247"/>
                    <a:pt x="4049966" y="638581"/>
                  </a:cubicBezTo>
                  <a:lnTo>
                    <a:pt x="4042869" y="642489"/>
                  </a:lnTo>
                  <a:lnTo>
                    <a:pt x="4044073" y="641378"/>
                  </a:lnTo>
                  <a:cubicBezTo>
                    <a:pt x="4050860" y="637390"/>
                    <a:pt x="4058837" y="633342"/>
                    <a:pt x="4065742" y="627627"/>
                  </a:cubicBezTo>
                  <a:close/>
                  <a:moveTo>
                    <a:pt x="4146704" y="626674"/>
                  </a:moveTo>
                  <a:cubicBezTo>
                    <a:pt x="4148133" y="629532"/>
                    <a:pt x="4140513" y="636675"/>
                    <a:pt x="4131941" y="638580"/>
                  </a:cubicBezTo>
                  <a:cubicBezTo>
                    <a:pt x="4125749" y="637628"/>
                    <a:pt x="4140989" y="630960"/>
                    <a:pt x="4146704" y="626674"/>
                  </a:cubicBezTo>
                  <a:close/>
                  <a:moveTo>
                    <a:pt x="4116917" y="625550"/>
                  </a:moveTo>
                  <a:lnTo>
                    <a:pt x="4106164" y="631615"/>
                  </a:lnTo>
                  <a:lnTo>
                    <a:pt x="4101255" y="634770"/>
                  </a:lnTo>
                  <a:lnTo>
                    <a:pt x="4097258" y="634770"/>
                  </a:lnTo>
                  <a:lnTo>
                    <a:pt x="4097355" y="634683"/>
                  </a:lnTo>
                  <a:lnTo>
                    <a:pt x="4110688" y="628281"/>
                  </a:lnTo>
                  <a:close/>
                  <a:moveTo>
                    <a:pt x="4070981" y="624293"/>
                  </a:moveTo>
                  <a:cubicBezTo>
                    <a:pt x="4076220" y="621912"/>
                    <a:pt x="4075744" y="623102"/>
                    <a:pt x="4074732" y="624888"/>
                  </a:cubicBezTo>
                  <a:lnTo>
                    <a:pt x="4075189" y="628448"/>
                  </a:lnTo>
                  <a:lnTo>
                    <a:pt x="4068912" y="627903"/>
                  </a:lnTo>
                  <a:close/>
                  <a:moveTo>
                    <a:pt x="3320292" y="624106"/>
                  </a:moveTo>
                  <a:cubicBezTo>
                    <a:pt x="3322822" y="623399"/>
                    <a:pt x="3324340" y="623578"/>
                    <a:pt x="3323745" y="625245"/>
                  </a:cubicBezTo>
                  <a:cubicBezTo>
                    <a:pt x="3315648" y="629531"/>
                    <a:pt x="3309933" y="630960"/>
                    <a:pt x="3299932" y="638104"/>
                  </a:cubicBezTo>
                  <a:cubicBezTo>
                    <a:pt x="3296003" y="636317"/>
                    <a:pt x="3312702" y="626227"/>
                    <a:pt x="3320292" y="624106"/>
                  </a:cubicBezTo>
                  <a:close/>
                  <a:moveTo>
                    <a:pt x="4233382" y="621911"/>
                  </a:moveTo>
                  <a:cubicBezTo>
                    <a:pt x="4238620" y="623340"/>
                    <a:pt x="4233382" y="627627"/>
                    <a:pt x="4235287" y="629532"/>
                  </a:cubicBezTo>
                  <a:cubicBezTo>
                    <a:pt x="4226714" y="632865"/>
                    <a:pt x="4227190" y="624769"/>
                    <a:pt x="4213856" y="633818"/>
                  </a:cubicBezTo>
                  <a:lnTo>
                    <a:pt x="4213379" y="633818"/>
                  </a:lnTo>
                  <a:cubicBezTo>
                    <a:pt x="4209569" y="629532"/>
                    <a:pt x="4228619" y="624293"/>
                    <a:pt x="4233382" y="621911"/>
                  </a:cubicBezTo>
                  <a:close/>
                  <a:moveTo>
                    <a:pt x="3490908" y="618102"/>
                  </a:moveTo>
                  <a:cubicBezTo>
                    <a:pt x="3483765" y="615720"/>
                    <a:pt x="3462809" y="625245"/>
                    <a:pt x="3449475" y="633818"/>
                  </a:cubicBezTo>
                  <a:cubicBezTo>
                    <a:pt x="3455190" y="630960"/>
                    <a:pt x="3461381" y="627150"/>
                    <a:pt x="3461381" y="630008"/>
                  </a:cubicBezTo>
                  <a:cubicBezTo>
                    <a:pt x="3456142" y="631437"/>
                    <a:pt x="3439950" y="640009"/>
                    <a:pt x="3442331" y="642867"/>
                  </a:cubicBezTo>
                  <a:cubicBezTo>
                    <a:pt x="3462334" y="630484"/>
                    <a:pt x="3474716" y="627150"/>
                    <a:pt x="3491385" y="618578"/>
                  </a:cubicBezTo>
                  <a:close/>
                  <a:moveTo>
                    <a:pt x="4162420" y="613815"/>
                  </a:moveTo>
                  <a:cubicBezTo>
                    <a:pt x="4170041" y="611910"/>
                    <a:pt x="4162420" y="616673"/>
                    <a:pt x="4166707" y="618578"/>
                  </a:cubicBezTo>
                  <a:cubicBezTo>
                    <a:pt x="4154800" y="627627"/>
                    <a:pt x="4156229" y="620483"/>
                    <a:pt x="4147657" y="625245"/>
                  </a:cubicBezTo>
                  <a:cubicBezTo>
                    <a:pt x="4149086" y="621911"/>
                    <a:pt x="4157182" y="617625"/>
                    <a:pt x="4162420" y="613815"/>
                  </a:cubicBezTo>
                  <a:close/>
                  <a:moveTo>
                    <a:pt x="3795232" y="613815"/>
                  </a:moveTo>
                  <a:cubicBezTo>
                    <a:pt x="3785707" y="619530"/>
                    <a:pt x="3769514" y="622864"/>
                    <a:pt x="3768562" y="629532"/>
                  </a:cubicBezTo>
                  <a:cubicBezTo>
                    <a:pt x="3777135" y="625721"/>
                    <a:pt x="3785707" y="622388"/>
                    <a:pt x="3791898" y="621435"/>
                  </a:cubicBezTo>
                  <a:cubicBezTo>
                    <a:pt x="3792375" y="619054"/>
                    <a:pt x="3794756" y="616197"/>
                    <a:pt x="3795232" y="613815"/>
                  </a:cubicBezTo>
                  <a:close/>
                  <a:moveTo>
                    <a:pt x="4105747" y="611910"/>
                  </a:moveTo>
                  <a:cubicBezTo>
                    <a:pt x="4096698" y="617625"/>
                    <a:pt x="4093364" y="617149"/>
                    <a:pt x="4096698" y="612863"/>
                  </a:cubicBezTo>
                  <a:cubicBezTo>
                    <a:pt x="4085268" y="618102"/>
                    <a:pt x="4087173" y="620483"/>
                    <a:pt x="4085744" y="623340"/>
                  </a:cubicBezTo>
                  <a:cubicBezTo>
                    <a:pt x="4088602" y="622864"/>
                    <a:pt x="4106223" y="614768"/>
                    <a:pt x="4105747" y="611910"/>
                  </a:cubicBezTo>
                  <a:close/>
                  <a:moveTo>
                    <a:pt x="3860954" y="608576"/>
                  </a:moveTo>
                  <a:cubicBezTo>
                    <a:pt x="3867146" y="610005"/>
                    <a:pt x="3849048" y="617625"/>
                    <a:pt x="3842857" y="622388"/>
                  </a:cubicBezTo>
                  <a:cubicBezTo>
                    <a:pt x="3840952" y="619530"/>
                    <a:pt x="3852382" y="613815"/>
                    <a:pt x="3860954" y="608576"/>
                  </a:cubicBezTo>
                  <a:close/>
                  <a:moveTo>
                    <a:pt x="4153848" y="606195"/>
                  </a:moveTo>
                  <a:cubicBezTo>
                    <a:pt x="4155515" y="609767"/>
                    <a:pt x="4149205" y="614053"/>
                    <a:pt x="4142418" y="616673"/>
                  </a:cubicBezTo>
                  <a:lnTo>
                    <a:pt x="4130945" y="617055"/>
                  </a:lnTo>
                  <a:lnTo>
                    <a:pt x="4131357" y="616178"/>
                  </a:lnTo>
                  <a:lnTo>
                    <a:pt x="4139204" y="613815"/>
                  </a:lnTo>
                  <a:cubicBezTo>
                    <a:pt x="4142895" y="612744"/>
                    <a:pt x="4147181" y="610958"/>
                    <a:pt x="4153848" y="606195"/>
                  </a:cubicBezTo>
                  <a:close/>
                  <a:moveTo>
                    <a:pt x="4264338" y="603814"/>
                  </a:moveTo>
                  <a:cubicBezTo>
                    <a:pt x="4265767" y="610005"/>
                    <a:pt x="4244812" y="613339"/>
                    <a:pt x="4246717" y="606671"/>
                  </a:cubicBezTo>
                  <a:cubicBezTo>
                    <a:pt x="4254813" y="603338"/>
                    <a:pt x="4251479" y="612863"/>
                    <a:pt x="4264338" y="603814"/>
                  </a:cubicBezTo>
                  <a:close/>
                  <a:moveTo>
                    <a:pt x="4297232" y="599442"/>
                  </a:moveTo>
                  <a:lnTo>
                    <a:pt x="4295671" y="600433"/>
                  </a:lnTo>
                  <a:lnTo>
                    <a:pt x="4294818" y="599528"/>
                  </a:lnTo>
                  <a:lnTo>
                    <a:pt x="4295771" y="600004"/>
                  </a:lnTo>
                  <a:close/>
                  <a:moveTo>
                    <a:pt x="3371689" y="597833"/>
                  </a:moveTo>
                  <a:lnTo>
                    <a:pt x="3370893" y="598575"/>
                  </a:lnTo>
                  <a:lnTo>
                    <a:pt x="3370893" y="598098"/>
                  </a:lnTo>
                  <a:close/>
                  <a:moveTo>
                    <a:pt x="4150991" y="597623"/>
                  </a:moveTo>
                  <a:lnTo>
                    <a:pt x="4151943" y="597623"/>
                  </a:lnTo>
                  <a:lnTo>
                    <a:pt x="4152266" y="597827"/>
                  </a:lnTo>
                  <a:close/>
                  <a:moveTo>
                    <a:pt x="4210045" y="593336"/>
                  </a:moveTo>
                  <a:cubicBezTo>
                    <a:pt x="4208140" y="596194"/>
                    <a:pt x="4208140" y="598575"/>
                    <a:pt x="4210998" y="600004"/>
                  </a:cubicBezTo>
                  <a:cubicBezTo>
                    <a:pt x="4192900" y="609529"/>
                    <a:pt x="4190995" y="600004"/>
                    <a:pt x="4210045" y="593336"/>
                  </a:cubicBezTo>
                  <a:close/>
                  <a:moveTo>
                    <a:pt x="4309106" y="591908"/>
                  </a:moveTo>
                  <a:cubicBezTo>
                    <a:pt x="4311011" y="591908"/>
                    <a:pt x="4307439" y="594646"/>
                    <a:pt x="4303510" y="597028"/>
                  </a:cubicBezTo>
                  <a:lnTo>
                    <a:pt x="4297232" y="599442"/>
                  </a:lnTo>
                  <a:close/>
                  <a:moveTo>
                    <a:pt x="4291484" y="591431"/>
                  </a:moveTo>
                  <a:cubicBezTo>
                    <a:pt x="4296723" y="594765"/>
                    <a:pt x="4278626" y="603338"/>
                    <a:pt x="4270053" y="607148"/>
                  </a:cubicBezTo>
                  <a:cubicBezTo>
                    <a:pt x="4264338" y="605243"/>
                    <a:pt x="4284340" y="596670"/>
                    <a:pt x="4291484" y="591431"/>
                  </a:cubicBezTo>
                  <a:close/>
                  <a:moveTo>
                    <a:pt x="4152419" y="591431"/>
                  </a:moveTo>
                  <a:lnTo>
                    <a:pt x="4148575" y="592740"/>
                  </a:lnTo>
                  <a:lnTo>
                    <a:pt x="4150353" y="591815"/>
                  </a:lnTo>
                  <a:close/>
                  <a:moveTo>
                    <a:pt x="4247385" y="590607"/>
                  </a:moveTo>
                  <a:lnTo>
                    <a:pt x="4233620" y="596789"/>
                  </a:lnTo>
                  <a:cubicBezTo>
                    <a:pt x="4229810" y="598932"/>
                    <a:pt x="4226000" y="601195"/>
                    <a:pt x="4219570" y="603814"/>
                  </a:cubicBezTo>
                  <a:cubicBezTo>
                    <a:pt x="4216237" y="602385"/>
                    <a:pt x="4235287" y="595718"/>
                    <a:pt x="4227190" y="595242"/>
                  </a:cubicBezTo>
                  <a:cubicBezTo>
                    <a:pt x="4230286" y="595004"/>
                    <a:pt x="4234335" y="593456"/>
                    <a:pt x="4238204" y="592146"/>
                  </a:cubicBezTo>
                  <a:close/>
                  <a:moveTo>
                    <a:pt x="4247669" y="590479"/>
                  </a:moveTo>
                  <a:lnTo>
                    <a:pt x="4248146" y="590479"/>
                  </a:lnTo>
                  <a:lnTo>
                    <a:pt x="4247385" y="590607"/>
                  </a:lnTo>
                  <a:close/>
                  <a:moveTo>
                    <a:pt x="4204031" y="589166"/>
                  </a:moveTo>
                  <a:lnTo>
                    <a:pt x="4203789" y="589362"/>
                  </a:lnTo>
                  <a:lnTo>
                    <a:pt x="4185221" y="600064"/>
                  </a:lnTo>
                  <a:lnTo>
                    <a:pt x="4178989" y="603499"/>
                  </a:lnTo>
                  <a:lnTo>
                    <a:pt x="4174327" y="605243"/>
                  </a:lnTo>
                  <a:lnTo>
                    <a:pt x="4175341" y="605509"/>
                  </a:lnTo>
                  <a:lnTo>
                    <a:pt x="4167183" y="610005"/>
                  </a:lnTo>
                  <a:cubicBezTo>
                    <a:pt x="4167183" y="607148"/>
                    <a:pt x="4175160" y="601671"/>
                    <a:pt x="4183793" y="597028"/>
                  </a:cubicBezTo>
                  <a:close/>
                  <a:moveTo>
                    <a:pt x="4160992" y="589050"/>
                  </a:moveTo>
                  <a:cubicBezTo>
                    <a:pt x="4146704" y="599528"/>
                    <a:pt x="4129559" y="604766"/>
                    <a:pt x="4106699" y="618578"/>
                  </a:cubicBezTo>
                  <a:cubicBezTo>
                    <a:pt x="4110985" y="614768"/>
                    <a:pt x="4108604" y="612863"/>
                    <a:pt x="4109080" y="610005"/>
                  </a:cubicBezTo>
                  <a:cubicBezTo>
                    <a:pt x="4092412" y="618578"/>
                    <a:pt x="4095745" y="621911"/>
                    <a:pt x="4089554" y="627627"/>
                  </a:cubicBezTo>
                  <a:cubicBezTo>
                    <a:pt x="4097650" y="621911"/>
                    <a:pt x="4100032" y="619530"/>
                    <a:pt x="4107175" y="618578"/>
                  </a:cubicBezTo>
                  <a:cubicBezTo>
                    <a:pt x="4102889" y="621435"/>
                    <a:pt x="4105747" y="621911"/>
                    <a:pt x="4102413" y="624293"/>
                  </a:cubicBezTo>
                  <a:cubicBezTo>
                    <a:pt x="4095270" y="628341"/>
                    <a:pt x="4086221" y="631794"/>
                    <a:pt x="4078006" y="634175"/>
                  </a:cubicBezTo>
                  <a:lnTo>
                    <a:pt x="4065363" y="636425"/>
                  </a:lnTo>
                  <a:lnTo>
                    <a:pt x="4076695" y="628579"/>
                  </a:lnTo>
                  <a:lnTo>
                    <a:pt x="4076179" y="628534"/>
                  </a:lnTo>
                  <a:lnTo>
                    <a:pt x="4081934" y="625245"/>
                  </a:lnTo>
                  <a:cubicBezTo>
                    <a:pt x="4080029" y="618578"/>
                    <a:pt x="4091102" y="612744"/>
                    <a:pt x="4105925" y="607267"/>
                  </a:cubicBezTo>
                  <a:lnTo>
                    <a:pt x="4148575" y="592740"/>
                  </a:lnTo>
                  <a:lnTo>
                    <a:pt x="4141942" y="596194"/>
                  </a:lnTo>
                  <a:cubicBezTo>
                    <a:pt x="4147657" y="594289"/>
                    <a:pt x="4156705" y="589050"/>
                    <a:pt x="4160992" y="589050"/>
                  </a:cubicBezTo>
                  <a:close/>
                  <a:moveTo>
                    <a:pt x="4194805" y="587621"/>
                  </a:moveTo>
                  <a:cubicBezTo>
                    <a:pt x="4194805" y="592384"/>
                    <a:pt x="4184328" y="595718"/>
                    <a:pt x="4178137" y="597147"/>
                  </a:cubicBezTo>
                  <a:cubicBezTo>
                    <a:pt x="4177184" y="594289"/>
                    <a:pt x="4192424" y="588098"/>
                    <a:pt x="4194805" y="587621"/>
                  </a:cubicBezTo>
                  <a:close/>
                  <a:moveTo>
                    <a:pt x="4084316" y="587621"/>
                  </a:moveTo>
                  <a:cubicBezTo>
                    <a:pt x="4075267" y="592384"/>
                    <a:pt x="4077648" y="594289"/>
                    <a:pt x="4077648" y="597147"/>
                  </a:cubicBezTo>
                  <a:cubicBezTo>
                    <a:pt x="4089554" y="591908"/>
                    <a:pt x="4087649" y="589526"/>
                    <a:pt x="4084316" y="587621"/>
                  </a:cubicBezTo>
                  <a:close/>
                  <a:moveTo>
                    <a:pt x="3340288" y="586550"/>
                  </a:moveTo>
                  <a:cubicBezTo>
                    <a:pt x="3342141" y="586193"/>
                    <a:pt x="3342677" y="587264"/>
                    <a:pt x="3341367" y="590479"/>
                  </a:cubicBezTo>
                  <a:cubicBezTo>
                    <a:pt x="3334699" y="590479"/>
                    <a:pt x="3326127" y="597146"/>
                    <a:pt x="3325650" y="601432"/>
                  </a:cubicBezTo>
                  <a:cubicBezTo>
                    <a:pt x="3311839" y="607624"/>
                    <a:pt x="3303743" y="607624"/>
                    <a:pt x="3298980" y="617149"/>
                  </a:cubicBezTo>
                  <a:cubicBezTo>
                    <a:pt x="3295170" y="619054"/>
                    <a:pt x="3296123" y="617149"/>
                    <a:pt x="3298028" y="616196"/>
                  </a:cubicBezTo>
                  <a:lnTo>
                    <a:pt x="3298028" y="615720"/>
                  </a:lnTo>
                  <a:cubicBezTo>
                    <a:pt x="3281359" y="613339"/>
                    <a:pt x="3243735" y="647629"/>
                    <a:pt x="3218494" y="657154"/>
                  </a:cubicBezTo>
                  <a:cubicBezTo>
                    <a:pt x="3233734" y="647629"/>
                    <a:pt x="3269929" y="624769"/>
                    <a:pt x="3296599" y="608100"/>
                  </a:cubicBezTo>
                  <a:cubicBezTo>
                    <a:pt x="3300885" y="608100"/>
                    <a:pt x="3307076" y="602861"/>
                    <a:pt x="3302314" y="609053"/>
                  </a:cubicBezTo>
                  <a:cubicBezTo>
                    <a:pt x="3317316" y="601551"/>
                    <a:pt x="3334729" y="587621"/>
                    <a:pt x="3340288" y="586550"/>
                  </a:cubicBezTo>
                  <a:close/>
                  <a:moveTo>
                    <a:pt x="3490432" y="581429"/>
                  </a:moveTo>
                  <a:cubicBezTo>
                    <a:pt x="3499004" y="581429"/>
                    <a:pt x="3482812" y="589525"/>
                    <a:pt x="3469953" y="598098"/>
                  </a:cubicBezTo>
                  <a:cubicBezTo>
                    <a:pt x="3469477" y="596669"/>
                    <a:pt x="3475192" y="593812"/>
                    <a:pt x="3479002" y="591430"/>
                  </a:cubicBezTo>
                  <a:cubicBezTo>
                    <a:pt x="3478525" y="590002"/>
                    <a:pt x="3476620" y="590002"/>
                    <a:pt x="3473763" y="591430"/>
                  </a:cubicBezTo>
                  <a:cubicBezTo>
                    <a:pt x="3475192" y="584286"/>
                    <a:pt x="3489955" y="587144"/>
                    <a:pt x="3490432" y="581429"/>
                  </a:cubicBezTo>
                  <a:close/>
                  <a:moveTo>
                    <a:pt x="3405660" y="580477"/>
                  </a:moveTo>
                  <a:lnTo>
                    <a:pt x="3382324" y="594289"/>
                  </a:lnTo>
                  <a:lnTo>
                    <a:pt x="3371689" y="597833"/>
                  </a:lnTo>
                  <a:lnTo>
                    <a:pt x="3372776" y="596819"/>
                  </a:lnTo>
                  <a:cubicBezTo>
                    <a:pt x="3382264" y="591371"/>
                    <a:pt x="3409232" y="577619"/>
                    <a:pt x="3405660" y="580477"/>
                  </a:cubicBezTo>
                  <a:close/>
                  <a:moveTo>
                    <a:pt x="4202902" y="575715"/>
                  </a:moveTo>
                  <a:cubicBezTo>
                    <a:pt x="4193377" y="589050"/>
                    <a:pt x="4171469" y="599528"/>
                    <a:pt x="4158610" y="605243"/>
                  </a:cubicBezTo>
                  <a:cubicBezTo>
                    <a:pt x="4161706" y="600719"/>
                    <a:pt x="4158968" y="600242"/>
                    <a:pt x="4155992" y="600183"/>
                  </a:cubicBezTo>
                  <a:lnTo>
                    <a:pt x="4152266" y="597827"/>
                  </a:lnTo>
                  <a:lnTo>
                    <a:pt x="4162897" y="599528"/>
                  </a:lnTo>
                  <a:lnTo>
                    <a:pt x="4169564" y="595718"/>
                  </a:lnTo>
                  <a:cubicBezTo>
                    <a:pt x="4173850" y="592384"/>
                    <a:pt x="4167183" y="595718"/>
                    <a:pt x="4167183" y="592860"/>
                  </a:cubicBezTo>
                  <a:cubicBezTo>
                    <a:pt x="4173850" y="589526"/>
                    <a:pt x="4175755" y="591908"/>
                    <a:pt x="4185281" y="584764"/>
                  </a:cubicBezTo>
                  <a:cubicBezTo>
                    <a:pt x="4185281" y="586193"/>
                    <a:pt x="4179566" y="589526"/>
                    <a:pt x="4180518" y="590479"/>
                  </a:cubicBezTo>
                  <a:cubicBezTo>
                    <a:pt x="4185757" y="590479"/>
                    <a:pt x="4189567" y="581430"/>
                    <a:pt x="4202902" y="575715"/>
                  </a:cubicBezTo>
                  <a:close/>
                  <a:moveTo>
                    <a:pt x="4217189" y="565714"/>
                  </a:moveTo>
                  <a:cubicBezTo>
                    <a:pt x="4201473" y="576668"/>
                    <a:pt x="4204330" y="566667"/>
                    <a:pt x="4190519" y="575239"/>
                  </a:cubicBezTo>
                  <a:lnTo>
                    <a:pt x="4198390" y="570510"/>
                  </a:lnTo>
                  <a:lnTo>
                    <a:pt x="4200201" y="571995"/>
                  </a:lnTo>
                  <a:cubicBezTo>
                    <a:pt x="4203661" y="571102"/>
                    <a:pt x="4208885" y="568929"/>
                    <a:pt x="4213796" y="566786"/>
                  </a:cubicBezTo>
                  <a:lnTo>
                    <a:pt x="4216161" y="565771"/>
                  </a:lnTo>
                  <a:close/>
                  <a:moveTo>
                    <a:pt x="3529961" y="563332"/>
                  </a:moveTo>
                  <a:lnTo>
                    <a:pt x="3529961" y="563808"/>
                  </a:lnTo>
                  <a:cubicBezTo>
                    <a:pt x="3529008" y="566189"/>
                    <a:pt x="3524246" y="569999"/>
                    <a:pt x="3518531" y="573333"/>
                  </a:cubicBezTo>
                  <a:cubicBezTo>
                    <a:pt x="3517102" y="573333"/>
                    <a:pt x="3519007" y="571905"/>
                    <a:pt x="3520912" y="570476"/>
                  </a:cubicBezTo>
                  <a:cubicBezTo>
                    <a:pt x="3518055" y="569047"/>
                    <a:pt x="3510435" y="573810"/>
                    <a:pt x="3505196" y="575238"/>
                  </a:cubicBezTo>
                  <a:cubicBezTo>
                    <a:pt x="3511863" y="565237"/>
                    <a:pt x="3518531" y="572381"/>
                    <a:pt x="3529961" y="563332"/>
                  </a:cubicBezTo>
                  <a:close/>
                  <a:moveTo>
                    <a:pt x="4138162" y="563187"/>
                  </a:moveTo>
                  <a:lnTo>
                    <a:pt x="4136583" y="564166"/>
                  </a:lnTo>
                  <a:lnTo>
                    <a:pt x="4138608" y="563333"/>
                  </a:lnTo>
                  <a:close/>
                  <a:moveTo>
                    <a:pt x="4129840" y="562785"/>
                  </a:moveTo>
                  <a:lnTo>
                    <a:pt x="4126047" y="564166"/>
                  </a:lnTo>
                  <a:cubicBezTo>
                    <a:pt x="4120868" y="566666"/>
                    <a:pt x="4115034" y="570000"/>
                    <a:pt x="4109557" y="570000"/>
                  </a:cubicBezTo>
                  <a:cubicBezTo>
                    <a:pt x="4110271" y="573572"/>
                    <a:pt x="4114796" y="572858"/>
                    <a:pt x="4120510" y="570774"/>
                  </a:cubicBezTo>
                  <a:lnTo>
                    <a:pt x="4128939" y="567309"/>
                  </a:lnTo>
                  <a:lnTo>
                    <a:pt x="4130333" y="565178"/>
                  </a:lnTo>
                  <a:close/>
                  <a:moveTo>
                    <a:pt x="4208042" y="558880"/>
                  </a:moveTo>
                  <a:lnTo>
                    <a:pt x="4180535" y="575635"/>
                  </a:lnTo>
                  <a:lnTo>
                    <a:pt x="4173612" y="579704"/>
                  </a:lnTo>
                  <a:lnTo>
                    <a:pt x="4150353" y="591815"/>
                  </a:lnTo>
                  <a:lnTo>
                    <a:pt x="4140870" y="593575"/>
                  </a:lnTo>
                  <a:cubicBezTo>
                    <a:pt x="4136108" y="595242"/>
                    <a:pt x="4131464" y="596671"/>
                    <a:pt x="4130035" y="594289"/>
                  </a:cubicBezTo>
                  <a:lnTo>
                    <a:pt x="4150038" y="582859"/>
                  </a:lnTo>
                  <a:cubicBezTo>
                    <a:pt x="4151943" y="578096"/>
                    <a:pt x="4131941" y="589526"/>
                    <a:pt x="4147657" y="580002"/>
                  </a:cubicBezTo>
                  <a:cubicBezTo>
                    <a:pt x="4147657" y="576191"/>
                    <a:pt x="4139084" y="581907"/>
                    <a:pt x="4135274" y="582859"/>
                  </a:cubicBezTo>
                  <a:cubicBezTo>
                    <a:pt x="4140989" y="572858"/>
                    <a:pt x="4156229" y="577620"/>
                    <a:pt x="4159563" y="570477"/>
                  </a:cubicBezTo>
                  <a:cubicBezTo>
                    <a:pt x="4162659" y="573096"/>
                    <a:pt x="4168106" y="572828"/>
                    <a:pt x="4175235" y="570581"/>
                  </a:cubicBezTo>
                  <a:lnTo>
                    <a:pt x="4194248" y="561893"/>
                  </a:lnTo>
                  <a:lnTo>
                    <a:pt x="4189567" y="564762"/>
                  </a:lnTo>
                  <a:cubicBezTo>
                    <a:pt x="4191948" y="564762"/>
                    <a:pt x="4196354" y="562381"/>
                    <a:pt x="4200461" y="560416"/>
                  </a:cubicBezTo>
                  <a:close/>
                  <a:moveTo>
                    <a:pt x="3389943" y="557617"/>
                  </a:moveTo>
                  <a:cubicBezTo>
                    <a:pt x="3371369" y="572381"/>
                    <a:pt x="3349938" y="573810"/>
                    <a:pt x="3321363" y="594288"/>
                  </a:cubicBezTo>
                  <a:cubicBezTo>
                    <a:pt x="3336127" y="580953"/>
                    <a:pt x="3369941" y="563332"/>
                    <a:pt x="3389943" y="557617"/>
                  </a:cubicBezTo>
                  <a:close/>
                  <a:moveTo>
                    <a:pt x="4357206" y="556665"/>
                  </a:moveTo>
                  <a:cubicBezTo>
                    <a:pt x="4361969" y="559999"/>
                    <a:pt x="4347682" y="566667"/>
                    <a:pt x="4339109" y="570477"/>
                  </a:cubicBezTo>
                  <a:cubicBezTo>
                    <a:pt x="4332918" y="569048"/>
                    <a:pt x="4351015" y="561428"/>
                    <a:pt x="4357206" y="556665"/>
                  </a:cubicBezTo>
                  <a:close/>
                  <a:moveTo>
                    <a:pt x="4171946" y="554283"/>
                  </a:moveTo>
                  <a:cubicBezTo>
                    <a:pt x="4160992" y="566189"/>
                    <a:pt x="4152420" y="559045"/>
                    <a:pt x="4133846" y="573809"/>
                  </a:cubicBezTo>
                  <a:cubicBezTo>
                    <a:pt x="4139561" y="562856"/>
                    <a:pt x="4158611" y="562379"/>
                    <a:pt x="4171946" y="554283"/>
                  </a:cubicBezTo>
                  <a:close/>
                  <a:moveTo>
                    <a:pt x="4185757" y="553331"/>
                  </a:moveTo>
                  <a:lnTo>
                    <a:pt x="4186233" y="553331"/>
                  </a:lnTo>
                  <a:cubicBezTo>
                    <a:pt x="4189567" y="555236"/>
                    <a:pt x="4188614" y="558093"/>
                    <a:pt x="4179566" y="562856"/>
                  </a:cubicBezTo>
                  <a:cubicBezTo>
                    <a:pt x="4179566" y="560474"/>
                    <a:pt x="4175279" y="562856"/>
                    <a:pt x="4170993" y="564761"/>
                  </a:cubicBezTo>
                  <a:cubicBezTo>
                    <a:pt x="4172422" y="561904"/>
                    <a:pt x="4180518" y="557141"/>
                    <a:pt x="4185757" y="553331"/>
                  </a:cubicBezTo>
                  <a:close/>
                  <a:moveTo>
                    <a:pt x="4308629" y="550950"/>
                  </a:moveTo>
                  <a:cubicBezTo>
                    <a:pt x="4316249" y="549045"/>
                    <a:pt x="4308629" y="553808"/>
                    <a:pt x="4312916" y="555713"/>
                  </a:cubicBezTo>
                  <a:lnTo>
                    <a:pt x="4312439" y="555713"/>
                  </a:lnTo>
                  <a:cubicBezTo>
                    <a:pt x="4305772" y="559046"/>
                    <a:pt x="4303867" y="556665"/>
                    <a:pt x="4294342" y="563333"/>
                  </a:cubicBezTo>
                  <a:cubicBezTo>
                    <a:pt x="4298152" y="559523"/>
                    <a:pt x="4300057" y="555713"/>
                    <a:pt x="4308629" y="550950"/>
                  </a:cubicBezTo>
                  <a:close/>
                  <a:moveTo>
                    <a:pt x="4159563" y="545711"/>
                  </a:moveTo>
                  <a:cubicBezTo>
                    <a:pt x="4148609" y="551903"/>
                    <a:pt x="4142894" y="557141"/>
                    <a:pt x="4142894" y="560951"/>
                  </a:cubicBezTo>
                  <a:lnTo>
                    <a:pt x="4162897" y="549522"/>
                  </a:lnTo>
                  <a:close/>
                  <a:moveTo>
                    <a:pt x="4343396" y="539520"/>
                  </a:moveTo>
                  <a:cubicBezTo>
                    <a:pt x="4333870" y="542854"/>
                    <a:pt x="4320535" y="550950"/>
                    <a:pt x="4315773" y="548093"/>
                  </a:cubicBezTo>
                  <a:cubicBezTo>
                    <a:pt x="4330060" y="539044"/>
                    <a:pt x="4338157" y="537615"/>
                    <a:pt x="4343396" y="539520"/>
                  </a:cubicBezTo>
                  <a:close/>
                  <a:moveTo>
                    <a:pt x="4203855" y="539043"/>
                  </a:moveTo>
                  <a:cubicBezTo>
                    <a:pt x="4210998" y="539995"/>
                    <a:pt x="4195282" y="550949"/>
                    <a:pt x="4213856" y="544758"/>
                  </a:cubicBezTo>
                  <a:cubicBezTo>
                    <a:pt x="4199092" y="554759"/>
                    <a:pt x="4188615" y="548092"/>
                    <a:pt x="4203855" y="539043"/>
                  </a:cubicBezTo>
                  <a:close/>
                  <a:moveTo>
                    <a:pt x="4381019" y="536663"/>
                  </a:moveTo>
                  <a:cubicBezTo>
                    <a:pt x="4381019" y="536663"/>
                    <a:pt x="4362445" y="546664"/>
                    <a:pt x="4361969" y="543330"/>
                  </a:cubicBezTo>
                  <a:cubicBezTo>
                    <a:pt x="4373399" y="535234"/>
                    <a:pt x="4374351" y="539044"/>
                    <a:pt x="4381019" y="536663"/>
                  </a:cubicBezTo>
                  <a:close/>
                  <a:moveTo>
                    <a:pt x="3885660" y="534758"/>
                  </a:moveTo>
                  <a:cubicBezTo>
                    <a:pt x="3885958" y="536187"/>
                    <a:pt x="3883576" y="539044"/>
                    <a:pt x="3877623" y="541901"/>
                  </a:cubicBezTo>
                  <a:lnTo>
                    <a:pt x="3872861" y="541901"/>
                  </a:lnTo>
                  <a:cubicBezTo>
                    <a:pt x="3872861" y="541187"/>
                    <a:pt x="3874409" y="539997"/>
                    <a:pt x="3875778" y="538866"/>
                  </a:cubicBezTo>
                  <a:lnTo>
                    <a:pt x="3876757" y="537445"/>
                  </a:lnTo>
                  <a:lnTo>
                    <a:pt x="3882892" y="535250"/>
                  </a:lnTo>
                  <a:close/>
                  <a:moveTo>
                    <a:pt x="4204959" y="523415"/>
                  </a:moveTo>
                  <a:lnTo>
                    <a:pt x="4202771" y="524689"/>
                  </a:lnTo>
                  <a:lnTo>
                    <a:pt x="4201346" y="527880"/>
                  </a:lnTo>
                  <a:lnTo>
                    <a:pt x="4208467" y="523608"/>
                  </a:lnTo>
                  <a:close/>
                  <a:moveTo>
                    <a:pt x="4285622" y="513430"/>
                  </a:moveTo>
                  <a:lnTo>
                    <a:pt x="4286561" y="514503"/>
                  </a:lnTo>
                  <a:lnTo>
                    <a:pt x="4270053" y="525233"/>
                  </a:lnTo>
                  <a:lnTo>
                    <a:pt x="4276915" y="522063"/>
                  </a:lnTo>
                  <a:lnTo>
                    <a:pt x="4269994" y="526662"/>
                  </a:lnTo>
                  <a:cubicBezTo>
                    <a:pt x="4265291" y="529638"/>
                    <a:pt x="4261481" y="530948"/>
                    <a:pt x="4258147" y="528090"/>
                  </a:cubicBezTo>
                  <a:cubicBezTo>
                    <a:pt x="4265767" y="524995"/>
                    <a:pt x="4271720" y="520232"/>
                    <a:pt x="4274518" y="516303"/>
                  </a:cubicBezTo>
                  <a:lnTo>
                    <a:pt x="4274155" y="515342"/>
                  </a:lnTo>
                  <a:close/>
                  <a:moveTo>
                    <a:pt x="4044310" y="512850"/>
                  </a:moveTo>
                  <a:cubicBezTo>
                    <a:pt x="4050502" y="514279"/>
                    <a:pt x="4032404" y="521899"/>
                    <a:pt x="4026213" y="526661"/>
                  </a:cubicBezTo>
                  <a:cubicBezTo>
                    <a:pt x="4024784" y="521899"/>
                    <a:pt x="4034786" y="520947"/>
                    <a:pt x="4044310" y="512850"/>
                  </a:cubicBezTo>
                  <a:close/>
                  <a:moveTo>
                    <a:pt x="4271958" y="509516"/>
                  </a:moveTo>
                  <a:lnTo>
                    <a:pt x="4274155" y="515342"/>
                  </a:lnTo>
                  <a:lnTo>
                    <a:pt x="4270172" y="516005"/>
                  </a:lnTo>
                  <a:cubicBezTo>
                    <a:pt x="4262195" y="518684"/>
                    <a:pt x="4253622" y="522852"/>
                    <a:pt x="4247669" y="528090"/>
                  </a:cubicBezTo>
                  <a:cubicBezTo>
                    <a:pt x="4256242" y="523328"/>
                    <a:pt x="4264814" y="518565"/>
                    <a:pt x="4266719" y="521423"/>
                  </a:cubicBezTo>
                  <a:cubicBezTo>
                    <a:pt x="4244336" y="533329"/>
                    <a:pt x="4220642" y="548212"/>
                    <a:pt x="4200997" y="558809"/>
                  </a:cubicBezTo>
                  <a:lnTo>
                    <a:pt x="4194248" y="561893"/>
                  </a:lnTo>
                  <a:lnTo>
                    <a:pt x="4218797" y="546843"/>
                  </a:lnTo>
                  <a:cubicBezTo>
                    <a:pt x="4228858" y="539639"/>
                    <a:pt x="4238383" y="532615"/>
                    <a:pt x="4244812" y="529995"/>
                  </a:cubicBezTo>
                  <a:cubicBezTo>
                    <a:pt x="4253384" y="523804"/>
                    <a:pt x="4237668" y="530471"/>
                    <a:pt x="4244812" y="524280"/>
                  </a:cubicBezTo>
                  <a:cubicBezTo>
                    <a:pt x="4251003" y="522852"/>
                    <a:pt x="4262433" y="515231"/>
                    <a:pt x="4271958" y="509516"/>
                  </a:cubicBezTo>
                  <a:close/>
                  <a:moveTo>
                    <a:pt x="4231867" y="508544"/>
                  </a:moveTo>
                  <a:lnTo>
                    <a:pt x="4230524" y="509516"/>
                  </a:lnTo>
                  <a:lnTo>
                    <a:pt x="4232094" y="509516"/>
                  </a:lnTo>
                  <a:close/>
                  <a:moveTo>
                    <a:pt x="4289647" y="507816"/>
                  </a:moveTo>
                  <a:lnTo>
                    <a:pt x="4293389" y="511898"/>
                  </a:lnTo>
                  <a:cubicBezTo>
                    <a:pt x="4288627" y="514041"/>
                    <a:pt x="4284698" y="517375"/>
                    <a:pt x="4281007" y="520173"/>
                  </a:cubicBezTo>
                  <a:lnTo>
                    <a:pt x="4276915" y="522063"/>
                  </a:lnTo>
                  <a:lnTo>
                    <a:pt x="4287198" y="515231"/>
                  </a:lnTo>
                  <a:lnTo>
                    <a:pt x="4286561" y="514503"/>
                  </a:lnTo>
                  <a:lnTo>
                    <a:pt x="4289103" y="512850"/>
                  </a:lnTo>
                  <a:lnTo>
                    <a:pt x="4285622" y="513430"/>
                  </a:lnTo>
                  <a:lnTo>
                    <a:pt x="4283864" y="511421"/>
                  </a:lnTo>
                  <a:close/>
                  <a:moveTo>
                    <a:pt x="4228143" y="506183"/>
                  </a:moveTo>
                  <a:cubicBezTo>
                    <a:pt x="4220047" y="511421"/>
                    <a:pt x="4214332" y="516184"/>
                    <a:pt x="4210998" y="520470"/>
                  </a:cubicBezTo>
                  <a:cubicBezTo>
                    <a:pt x="4219809" y="515708"/>
                    <a:pt x="4221833" y="515946"/>
                    <a:pt x="4222190" y="516899"/>
                  </a:cubicBezTo>
                  <a:lnTo>
                    <a:pt x="4223168" y="517486"/>
                  </a:lnTo>
                  <a:lnTo>
                    <a:pt x="4226238" y="510468"/>
                  </a:lnTo>
                  <a:lnTo>
                    <a:pt x="4231568" y="507270"/>
                  </a:lnTo>
                  <a:lnTo>
                    <a:pt x="4231537" y="507135"/>
                  </a:lnTo>
                  <a:cubicBezTo>
                    <a:pt x="4231953" y="505945"/>
                    <a:pt x="4231953" y="505231"/>
                    <a:pt x="4228143" y="506183"/>
                  </a:cubicBezTo>
                  <a:close/>
                  <a:moveTo>
                    <a:pt x="4293817" y="505216"/>
                  </a:moveTo>
                  <a:lnTo>
                    <a:pt x="4289647" y="507816"/>
                  </a:lnTo>
                  <a:lnTo>
                    <a:pt x="4288150" y="506183"/>
                  </a:lnTo>
                  <a:close/>
                  <a:moveTo>
                    <a:pt x="4362922" y="497610"/>
                  </a:moveTo>
                  <a:lnTo>
                    <a:pt x="4363398" y="497610"/>
                  </a:lnTo>
                  <a:lnTo>
                    <a:pt x="4362954" y="497936"/>
                  </a:lnTo>
                  <a:close/>
                  <a:moveTo>
                    <a:pt x="4316726" y="493859"/>
                  </a:moveTo>
                  <a:lnTo>
                    <a:pt x="4313193" y="494677"/>
                  </a:lnTo>
                  <a:lnTo>
                    <a:pt x="4311368" y="496360"/>
                  </a:lnTo>
                  <a:cubicBezTo>
                    <a:pt x="4307677" y="498444"/>
                    <a:pt x="4303152" y="500706"/>
                    <a:pt x="4301009" y="502373"/>
                  </a:cubicBezTo>
                  <a:cubicBezTo>
                    <a:pt x="4304105" y="503088"/>
                    <a:pt x="4309462" y="500587"/>
                    <a:pt x="4315713" y="496896"/>
                  </a:cubicBezTo>
                  <a:lnTo>
                    <a:pt x="4319797" y="494327"/>
                  </a:lnTo>
                  <a:close/>
                  <a:moveTo>
                    <a:pt x="3809519" y="493324"/>
                  </a:moveTo>
                  <a:cubicBezTo>
                    <a:pt x="3804757" y="494276"/>
                    <a:pt x="3786183" y="503802"/>
                    <a:pt x="3794756" y="504754"/>
                  </a:cubicBezTo>
                  <a:cubicBezTo>
                    <a:pt x="3802852" y="500468"/>
                    <a:pt x="3808091" y="496181"/>
                    <a:pt x="3809519" y="493324"/>
                  </a:cubicBezTo>
                  <a:close/>
                  <a:moveTo>
                    <a:pt x="4552945" y="488085"/>
                  </a:moveTo>
                  <a:cubicBezTo>
                    <a:pt x="4554374" y="489990"/>
                    <a:pt x="4538658" y="493800"/>
                    <a:pt x="4541515" y="497610"/>
                  </a:cubicBezTo>
                  <a:cubicBezTo>
                    <a:pt x="4546278" y="496181"/>
                    <a:pt x="4551516" y="493800"/>
                    <a:pt x="4559137" y="489038"/>
                  </a:cubicBezTo>
                  <a:cubicBezTo>
                    <a:pt x="4557708" y="488085"/>
                    <a:pt x="4557232" y="486180"/>
                    <a:pt x="4553421" y="488085"/>
                  </a:cubicBezTo>
                  <a:close/>
                  <a:moveTo>
                    <a:pt x="4298151" y="486656"/>
                  </a:moveTo>
                  <a:cubicBezTo>
                    <a:pt x="4290055" y="494752"/>
                    <a:pt x="4292436" y="494276"/>
                    <a:pt x="4270053" y="506182"/>
                  </a:cubicBezTo>
                  <a:cubicBezTo>
                    <a:pt x="4268624" y="506777"/>
                    <a:pt x="4269666" y="505795"/>
                    <a:pt x="4272033" y="504001"/>
                  </a:cubicBezTo>
                  <a:lnTo>
                    <a:pt x="4281489" y="497289"/>
                  </a:lnTo>
                  <a:lnTo>
                    <a:pt x="4276721" y="499038"/>
                  </a:lnTo>
                  <a:cubicBezTo>
                    <a:pt x="4278150" y="495704"/>
                    <a:pt x="4283388" y="491894"/>
                    <a:pt x="4291485" y="487132"/>
                  </a:cubicBezTo>
                  <a:lnTo>
                    <a:pt x="4291485" y="490619"/>
                  </a:lnTo>
                  <a:lnTo>
                    <a:pt x="4292957" y="489640"/>
                  </a:lnTo>
                  <a:cubicBezTo>
                    <a:pt x="4296038" y="487668"/>
                    <a:pt x="4298151" y="486418"/>
                    <a:pt x="4298151" y="486656"/>
                  </a:cubicBezTo>
                  <a:close/>
                  <a:moveTo>
                    <a:pt x="4455758" y="484921"/>
                  </a:moveTo>
                  <a:lnTo>
                    <a:pt x="4454838" y="489514"/>
                  </a:lnTo>
                  <a:cubicBezTo>
                    <a:pt x="4446265" y="495229"/>
                    <a:pt x="4446265" y="491419"/>
                    <a:pt x="4440074" y="495229"/>
                  </a:cubicBezTo>
                  <a:cubicBezTo>
                    <a:pt x="4438884" y="494277"/>
                    <a:pt x="4441741" y="492491"/>
                    <a:pt x="4445432" y="490526"/>
                  </a:cubicBezTo>
                  <a:lnTo>
                    <a:pt x="4446987" y="489659"/>
                  </a:lnTo>
                  <a:lnTo>
                    <a:pt x="4449123" y="489514"/>
                  </a:lnTo>
                  <a:close/>
                  <a:moveTo>
                    <a:pt x="4352797" y="474427"/>
                  </a:moveTo>
                  <a:lnTo>
                    <a:pt x="4349111" y="476178"/>
                  </a:lnTo>
                  <a:cubicBezTo>
                    <a:pt x="4346492" y="478083"/>
                    <a:pt x="4343753" y="481417"/>
                    <a:pt x="4340777" y="484274"/>
                  </a:cubicBezTo>
                  <a:lnTo>
                    <a:pt x="4340589" y="484375"/>
                  </a:lnTo>
                  <a:lnTo>
                    <a:pt x="4342443" y="486180"/>
                  </a:lnTo>
                  <a:cubicBezTo>
                    <a:pt x="4351492" y="482846"/>
                    <a:pt x="4352920" y="476179"/>
                    <a:pt x="4355778" y="478084"/>
                  </a:cubicBezTo>
                  <a:cubicBezTo>
                    <a:pt x="4360064" y="475465"/>
                    <a:pt x="4358635" y="475703"/>
                    <a:pt x="4356433" y="476000"/>
                  </a:cubicBezTo>
                  <a:close/>
                  <a:moveTo>
                    <a:pt x="4592982" y="474249"/>
                  </a:moveTo>
                  <a:lnTo>
                    <a:pt x="4625554" y="532931"/>
                  </a:lnTo>
                  <a:lnTo>
                    <a:pt x="4625438" y="533001"/>
                  </a:lnTo>
                  <a:lnTo>
                    <a:pt x="4592868" y="474340"/>
                  </a:lnTo>
                  <a:close/>
                  <a:moveTo>
                    <a:pt x="4499129" y="472369"/>
                  </a:moveTo>
                  <a:cubicBezTo>
                    <a:pt x="4501034" y="473798"/>
                    <a:pt x="4493414" y="485704"/>
                    <a:pt x="4500081" y="479036"/>
                  </a:cubicBezTo>
                  <a:lnTo>
                    <a:pt x="4500558" y="479036"/>
                  </a:lnTo>
                  <a:cubicBezTo>
                    <a:pt x="4510083" y="474750"/>
                    <a:pt x="4496272" y="486180"/>
                    <a:pt x="4491509" y="485704"/>
                  </a:cubicBezTo>
                  <a:cubicBezTo>
                    <a:pt x="4488651" y="483799"/>
                    <a:pt x="4489128" y="481418"/>
                    <a:pt x="4494843" y="478084"/>
                  </a:cubicBezTo>
                  <a:cubicBezTo>
                    <a:pt x="4490080" y="478084"/>
                    <a:pt x="4483889" y="480941"/>
                    <a:pt x="4480555" y="484752"/>
                  </a:cubicBezTo>
                  <a:cubicBezTo>
                    <a:pt x="4481508" y="486180"/>
                    <a:pt x="4482460" y="487609"/>
                    <a:pt x="4486270" y="485704"/>
                  </a:cubicBezTo>
                  <a:cubicBezTo>
                    <a:pt x="4487699" y="488562"/>
                    <a:pt x="4453885" y="500468"/>
                    <a:pt x="4471030" y="491419"/>
                  </a:cubicBezTo>
                  <a:cubicBezTo>
                    <a:pt x="4466744" y="490467"/>
                    <a:pt x="4453409" y="501420"/>
                    <a:pt x="4460077" y="501897"/>
                  </a:cubicBezTo>
                  <a:cubicBezTo>
                    <a:pt x="4456743" y="502849"/>
                    <a:pt x="4453885" y="503802"/>
                    <a:pt x="4449123" y="506659"/>
                  </a:cubicBezTo>
                  <a:cubicBezTo>
                    <a:pt x="4443408" y="501420"/>
                    <a:pt x="4452933" y="501420"/>
                    <a:pt x="4449123" y="495229"/>
                  </a:cubicBezTo>
                  <a:cubicBezTo>
                    <a:pt x="4465315" y="485704"/>
                    <a:pt x="4480079" y="480941"/>
                    <a:pt x="4499129" y="472369"/>
                  </a:cubicBezTo>
                  <a:close/>
                  <a:moveTo>
                    <a:pt x="4332918" y="471416"/>
                  </a:moveTo>
                  <a:cubicBezTo>
                    <a:pt x="4344824" y="470463"/>
                    <a:pt x="4316725" y="481417"/>
                    <a:pt x="4314820" y="479512"/>
                  </a:cubicBezTo>
                  <a:lnTo>
                    <a:pt x="4314820" y="479036"/>
                  </a:lnTo>
                  <a:cubicBezTo>
                    <a:pt x="4316249" y="473797"/>
                    <a:pt x="4326726" y="473797"/>
                    <a:pt x="4327203" y="476178"/>
                  </a:cubicBezTo>
                  <a:cubicBezTo>
                    <a:pt x="4331013" y="473797"/>
                    <a:pt x="4332918" y="472368"/>
                    <a:pt x="4332918" y="471416"/>
                  </a:cubicBezTo>
                  <a:close/>
                  <a:moveTo>
                    <a:pt x="4591922" y="470894"/>
                  </a:moveTo>
                  <a:lnTo>
                    <a:pt x="4593538" y="473804"/>
                  </a:lnTo>
                  <a:lnTo>
                    <a:pt x="4592982" y="474249"/>
                  </a:lnTo>
                  <a:lnTo>
                    <a:pt x="4591282" y="471186"/>
                  </a:lnTo>
                  <a:close/>
                  <a:moveTo>
                    <a:pt x="4018117" y="466654"/>
                  </a:moveTo>
                  <a:cubicBezTo>
                    <a:pt x="4016688" y="469988"/>
                    <a:pt x="4008592" y="474274"/>
                    <a:pt x="4003353" y="478560"/>
                  </a:cubicBezTo>
                  <a:cubicBezTo>
                    <a:pt x="4003353" y="478560"/>
                    <a:pt x="4006687" y="475227"/>
                    <a:pt x="4009068" y="473798"/>
                  </a:cubicBezTo>
                  <a:cubicBezTo>
                    <a:pt x="4009068" y="472369"/>
                    <a:pt x="4006687" y="472369"/>
                    <a:pt x="4003829" y="473798"/>
                  </a:cubicBezTo>
                  <a:cubicBezTo>
                    <a:pt x="4004306" y="469035"/>
                    <a:pt x="4015259" y="467606"/>
                    <a:pt x="4018117" y="466654"/>
                  </a:cubicBezTo>
                  <a:close/>
                  <a:moveTo>
                    <a:pt x="4315773" y="466653"/>
                  </a:moveTo>
                  <a:cubicBezTo>
                    <a:pt x="4313868" y="468558"/>
                    <a:pt x="4313868" y="470106"/>
                    <a:pt x="4313094" y="471832"/>
                  </a:cubicBezTo>
                  <a:lnTo>
                    <a:pt x="4311908" y="472844"/>
                  </a:lnTo>
                  <a:lnTo>
                    <a:pt x="4312737" y="472488"/>
                  </a:lnTo>
                  <a:cubicBezTo>
                    <a:pt x="4317083" y="470940"/>
                    <a:pt x="4320774" y="470225"/>
                    <a:pt x="4322917" y="471416"/>
                  </a:cubicBezTo>
                  <a:cubicBezTo>
                    <a:pt x="4313392" y="473797"/>
                    <a:pt x="4311011" y="476179"/>
                    <a:pt x="4299104" y="484275"/>
                  </a:cubicBezTo>
                  <a:lnTo>
                    <a:pt x="4298628" y="484275"/>
                  </a:lnTo>
                  <a:cubicBezTo>
                    <a:pt x="4298628" y="484275"/>
                    <a:pt x="4301009" y="479989"/>
                    <a:pt x="4298628" y="478560"/>
                  </a:cubicBezTo>
                  <a:lnTo>
                    <a:pt x="4305953" y="475407"/>
                  </a:lnTo>
                  <a:lnTo>
                    <a:pt x="4306010" y="474570"/>
                  </a:lnTo>
                  <a:cubicBezTo>
                    <a:pt x="4306843" y="473201"/>
                    <a:pt x="4307439" y="471891"/>
                    <a:pt x="4304819" y="471415"/>
                  </a:cubicBezTo>
                  <a:cubicBezTo>
                    <a:pt x="4307677" y="470463"/>
                    <a:pt x="4311010" y="469510"/>
                    <a:pt x="4315773" y="466653"/>
                  </a:cubicBezTo>
                  <a:close/>
                  <a:moveTo>
                    <a:pt x="4587152" y="463746"/>
                  </a:moveTo>
                  <a:lnTo>
                    <a:pt x="4591282" y="471186"/>
                  </a:lnTo>
                  <a:lnTo>
                    <a:pt x="4591150" y="471246"/>
                  </a:lnTo>
                  <a:lnTo>
                    <a:pt x="4587025" y="463817"/>
                  </a:lnTo>
                  <a:close/>
                  <a:moveTo>
                    <a:pt x="3915024" y="463664"/>
                  </a:moveTo>
                  <a:lnTo>
                    <a:pt x="3913342" y="464749"/>
                  </a:lnTo>
                  <a:lnTo>
                    <a:pt x="3913342" y="464273"/>
                  </a:lnTo>
                  <a:close/>
                  <a:moveTo>
                    <a:pt x="4527228" y="458082"/>
                  </a:moveTo>
                  <a:cubicBezTo>
                    <a:pt x="4534371" y="457605"/>
                    <a:pt x="4518179" y="467606"/>
                    <a:pt x="4518179" y="464749"/>
                  </a:cubicBezTo>
                  <a:cubicBezTo>
                    <a:pt x="4509607" y="470940"/>
                    <a:pt x="4525323" y="464749"/>
                    <a:pt x="4518179" y="470464"/>
                  </a:cubicBezTo>
                  <a:cubicBezTo>
                    <a:pt x="4511035" y="473798"/>
                    <a:pt x="4507225" y="472845"/>
                    <a:pt x="4503891" y="471417"/>
                  </a:cubicBezTo>
                  <a:close/>
                  <a:moveTo>
                    <a:pt x="4586895" y="457469"/>
                  </a:moveTo>
                  <a:lnTo>
                    <a:pt x="4585704" y="458659"/>
                  </a:lnTo>
                  <a:lnTo>
                    <a:pt x="4588204" y="463158"/>
                  </a:lnTo>
                  <a:lnTo>
                    <a:pt x="4589617" y="462368"/>
                  </a:lnTo>
                  <a:close/>
                  <a:moveTo>
                    <a:pt x="3817139" y="452367"/>
                  </a:moveTo>
                  <a:cubicBezTo>
                    <a:pt x="3826664" y="452367"/>
                    <a:pt x="3799518" y="466654"/>
                    <a:pt x="3810948" y="461891"/>
                  </a:cubicBezTo>
                  <a:cubicBezTo>
                    <a:pt x="3812377" y="464749"/>
                    <a:pt x="3799994" y="469035"/>
                    <a:pt x="3797613" y="469988"/>
                  </a:cubicBezTo>
                  <a:cubicBezTo>
                    <a:pt x="3797613" y="469988"/>
                    <a:pt x="3805710" y="462844"/>
                    <a:pt x="3799042" y="466178"/>
                  </a:cubicBezTo>
                  <a:cubicBezTo>
                    <a:pt x="3800947" y="462844"/>
                    <a:pt x="3811901" y="456653"/>
                    <a:pt x="3817139" y="452367"/>
                  </a:cubicBezTo>
                  <a:close/>
                  <a:moveTo>
                    <a:pt x="4363398" y="451889"/>
                  </a:moveTo>
                  <a:cubicBezTo>
                    <a:pt x="4364827" y="453318"/>
                    <a:pt x="4361136" y="456533"/>
                    <a:pt x="4356671" y="459450"/>
                  </a:cubicBezTo>
                  <a:lnTo>
                    <a:pt x="4355434" y="460078"/>
                  </a:lnTo>
                  <a:lnTo>
                    <a:pt x="4356254" y="462843"/>
                  </a:lnTo>
                  <a:lnTo>
                    <a:pt x="4349147" y="463270"/>
                  </a:lnTo>
                  <a:lnTo>
                    <a:pt x="4345300" y="465224"/>
                  </a:lnTo>
                  <a:lnTo>
                    <a:pt x="4348883" y="462584"/>
                  </a:lnTo>
                  <a:lnTo>
                    <a:pt x="4354349" y="455223"/>
                  </a:lnTo>
                  <a:lnTo>
                    <a:pt x="4354939" y="458122"/>
                  </a:lnTo>
                  <a:close/>
                  <a:moveTo>
                    <a:pt x="4379590" y="449984"/>
                  </a:moveTo>
                  <a:cubicBezTo>
                    <a:pt x="4371970" y="455223"/>
                    <a:pt x="4371018" y="452365"/>
                    <a:pt x="4362445" y="459033"/>
                  </a:cubicBezTo>
                  <a:cubicBezTo>
                    <a:pt x="4362445" y="459033"/>
                    <a:pt x="4362921" y="457128"/>
                    <a:pt x="4364826" y="456175"/>
                  </a:cubicBezTo>
                  <a:cubicBezTo>
                    <a:pt x="4365779" y="448555"/>
                    <a:pt x="4371970" y="450460"/>
                    <a:pt x="4379590" y="449984"/>
                  </a:cubicBezTo>
                  <a:close/>
                  <a:moveTo>
                    <a:pt x="3619019" y="447127"/>
                  </a:moveTo>
                  <a:cubicBezTo>
                    <a:pt x="3614733" y="456652"/>
                    <a:pt x="3590921" y="459033"/>
                    <a:pt x="3575681" y="472368"/>
                  </a:cubicBezTo>
                  <a:cubicBezTo>
                    <a:pt x="3573776" y="470940"/>
                    <a:pt x="3578062" y="468082"/>
                    <a:pt x="3575681" y="466653"/>
                  </a:cubicBezTo>
                  <a:cubicBezTo>
                    <a:pt x="3584729" y="466653"/>
                    <a:pt x="3606161" y="451889"/>
                    <a:pt x="3619019" y="447127"/>
                  </a:cubicBezTo>
                  <a:close/>
                  <a:moveTo>
                    <a:pt x="4156705" y="446175"/>
                  </a:moveTo>
                  <a:cubicBezTo>
                    <a:pt x="4162420" y="450938"/>
                    <a:pt x="4142894" y="460939"/>
                    <a:pt x="4160992" y="456653"/>
                  </a:cubicBezTo>
                  <a:cubicBezTo>
                    <a:pt x="4158134" y="459510"/>
                    <a:pt x="4153372" y="463320"/>
                    <a:pt x="4145275" y="467606"/>
                  </a:cubicBezTo>
                  <a:cubicBezTo>
                    <a:pt x="4143370" y="466178"/>
                    <a:pt x="4147657" y="463320"/>
                    <a:pt x="4145275" y="461891"/>
                  </a:cubicBezTo>
                  <a:cubicBezTo>
                    <a:pt x="4136703" y="468083"/>
                    <a:pt x="4135751" y="476655"/>
                    <a:pt x="4121463" y="480465"/>
                  </a:cubicBezTo>
                  <a:cubicBezTo>
                    <a:pt x="4136227" y="469988"/>
                    <a:pt x="4117177" y="475227"/>
                    <a:pt x="4135274" y="467606"/>
                  </a:cubicBezTo>
                  <a:lnTo>
                    <a:pt x="4134798" y="467606"/>
                  </a:lnTo>
                  <a:cubicBezTo>
                    <a:pt x="4128607" y="466178"/>
                    <a:pt x="4112890" y="476655"/>
                    <a:pt x="4106699" y="475703"/>
                  </a:cubicBezTo>
                  <a:cubicBezTo>
                    <a:pt x="4105271" y="473322"/>
                    <a:pt x="4120511" y="467130"/>
                    <a:pt x="4125749" y="462844"/>
                  </a:cubicBezTo>
                  <a:cubicBezTo>
                    <a:pt x="4127654" y="466178"/>
                    <a:pt x="4135751" y="461415"/>
                    <a:pt x="4137656" y="464749"/>
                  </a:cubicBezTo>
                  <a:cubicBezTo>
                    <a:pt x="4141942" y="459034"/>
                    <a:pt x="4145752" y="453319"/>
                    <a:pt x="4156705" y="446175"/>
                  </a:cubicBezTo>
                  <a:close/>
                  <a:moveTo>
                    <a:pt x="4361493" y="444270"/>
                  </a:moveTo>
                  <a:cubicBezTo>
                    <a:pt x="4364827" y="445699"/>
                    <a:pt x="4361493" y="448080"/>
                    <a:pt x="4361493" y="449985"/>
                  </a:cubicBezTo>
                  <a:cubicBezTo>
                    <a:pt x="4344348" y="458557"/>
                    <a:pt x="4349111" y="453319"/>
                    <a:pt x="4336252" y="455700"/>
                  </a:cubicBezTo>
                  <a:cubicBezTo>
                    <a:pt x="4345777" y="454748"/>
                    <a:pt x="4349587" y="447604"/>
                    <a:pt x="4361493" y="444270"/>
                  </a:cubicBezTo>
                  <a:close/>
                  <a:moveTo>
                    <a:pt x="3825683" y="443689"/>
                  </a:moveTo>
                  <a:lnTo>
                    <a:pt x="3820593" y="447009"/>
                  </a:lnTo>
                  <a:cubicBezTo>
                    <a:pt x="3817378" y="450462"/>
                    <a:pt x="3814283" y="453557"/>
                    <a:pt x="3807615" y="453795"/>
                  </a:cubicBezTo>
                  <a:lnTo>
                    <a:pt x="3806985" y="453178"/>
                  </a:lnTo>
                  <a:lnTo>
                    <a:pt x="3811424" y="449033"/>
                  </a:lnTo>
                  <a:close/>
                  <a:moveTo>
                    <a:pt x="3949537" y="442842"/>
                  </a:moveTo>
                  <a:cubicBezTo>
                    <a:pt x="3949537" y="445699"/>
                    <a:pt x="3941917" y="449985"/>
                    <a:pt x="3947156" y="451414"/>
                  </a:cubicBezTo>
                  <a:cubicBezTo>
                    <a:pt x="3941441" y="451414"/>
                    <a:pt x="3936083" y="454748"/>
                    <a:pt x="3930606" y="458022"/>
                  </a:cubicBezTo>
                  <a:lnTo>
                    <a:pt x="3915024" y="463664"/>
                  </a:lnTo>
                  <a:lnTo>
                    <a:pt x="3934476" y="451116"/>
                  </a:lnTo>
                  <a:cubicBezTo>
                    <a:pt x="3939893" y="447485"/>
                    <a:pt x="3944298" y="444747"/>
                    <a:pt x="3949537" y="442842"/>
                  </a:cubicBezTo>
                  <a:close/>
                  <a:moveTo>
                    <a:pt x="4574490" y="440933"/>
                  </a:moveTo>
                  <a:lnTo>
                    <a:pt x="4579643" y="450217"/>
                  </a:lnTo>
                  <a:lnTo>
                    <a:pt x="4579523" y="450304"/>
                  </a:lnTo>
                  <a:lnTo>
                    <a:pt x="4574363" y="441012"/>
                  </a:lnTo>
                  <a:close/>
                  <a:moveTo>
                    <a:pt x="4412928" y="440460"/>
                  </a:moveTo>
                  <a:lnTo>
                    <a:pt x="4412825" y="441304"/>
                  </a:lnTo>
                  <a:lnTo>
                    <a:pt x="4398057" y="450672"/>
                  </a:lnTo>
                  <a:lnTo>
                    <a:pt x="4401498" y="451533"/>
                  </a:lnTo>
                  <a:cubicBezTo>
                    <a:pt x="4402331" y="451891"/>
                    <a:pt x="4401736" y="452843"/>
                    <a:pt x="4397212" y="456177"/>
                  </a:cubicBezTo>
                  <a:cubicBezTo>
                    <a:pt x="4401022" y="455700"/>
                    <a:pt x="4409118" y="450938"/>
                    <a:pt x="4415309" y="448080"/>
                  </a:cubicBezTo>
                  <a:cubicBezTo>
                    <a:pt x="4404356" y="449985"/>
                    <a:pt x="4406856" y="448080"/>
                    <a:pt x="4413285" y="444449"/>
                  </a:cubicBezTo>
                  <a:lnTo>
                    <a:pt x="4413494" y="444313"/>
                  </a:lnTo>
                  <a:lnTo>
                    <a:pt x="4412453" y="444329"/>
                  </a:lnTo>
                  <a:lnTo>
                    <a:pt x="4412825" y="441304"/>
                  </a:lnTo>
                  <a:lnTo>
                    <a:pt x="4413404" y="440936"/>
                  </a:lnTo>
                  <a:close/>
                  <a:moveTo>
                    <a:pt x="3834284" y="438079"/>
                  </a:moveTo>
                  <a:lnTo>
                    <a:pt x="3831393" y="441549"/>
                  </a:lnTo>
                  <a:lnTo>
                    <a:pt x="3825683" y="443689"/>
                  </a:lnTo>
                  <a:close/>
                  <a:moveTo>
                    <a:pt x="3753322" y="436649"/>
                  </a:moveTo>
                  <a:cubicBezTo>
                    <a:pt x="3728080" y="455699"/>
                    <a:pt x="3715222" y="455699"/>
                    <a:pt x="3753322" y="436649"/>
                  </a:cubicBezTo>
                  <a:close/>
                  <a:moveTo>
                    <a:pt x="4354961" y="436390"/>
                  </a:moveTo>
                  <a:lnTo>
                    <a:pt x="4351591" y="437644"/>
                  </a:lnTo>
                  <a:lnTo>
                    <a:pt x="4354409" y="437066"/>
                  </a:lnTo>
                  <a:close/>
                  <a:moveTo>
                    <a:pt x="4571525" y="435900"/>
                  </a:moveTo>
                  <a:lnTo>
                    <a:pt x="4574363" y="441012"/>
                  </a:lnTo>
                  <a:lnTo>
                    <a:pt x="4556279" y="452367"/>
                  </a:lnTo>
                  <a:cubicBezTo>
                    <a:pt x="4565804" y="443318"/>
                    <a:pt x="4535324" y="458558"/>
                    <a:pt x="4544373" y="450461"/>
                  </a:cubicBezTo>
                  <a:cubicBezTo>
                    <a:pt x="4548659" y="449033"/>
                    <a:pt x="4554493" y="446652"/>
                    <a:pt x="4560030" y="443794"/>
                  </a:cubicBezTo>
                  <a:close/>
                  <a:moveTo>
                    <a:pt x="4572234" y="435413"/>
                  </a:moveTo>
                  <a:lnTo>
                    <a:pt x="4575088" y="440557"/>
                  </a:lnTo>
                  <a:lnTo>
                    <a:pt x="4574490" y="440933"/>
                  </a:lnTo>
                  <a:lnTo>
                    <a:pt x="4571649" y="435815"/>
                  </a:lnTo>
                  <a:close/>
                  <a:moveTo>
                    <a:pt x="4181471" y="435221"/>
                  </a:moveTo>
                  <a:cubicBezTo>
                    <a:pt x="4182423" y="436650"/>
                    <a:pt x="4161944" y="449033"/>
                    <a:pt x="4174327" y="443794"/>
                  </a:cubicBezTo>
                  <a:cubicBezTo>
                    <a:pt x="4174327" y="445699"/>
                    <a:pt x="4166707" y="449509"/>
                    <a:pt x="4161944" y="452843"/>
                  </a:cubicBezTo>
                  <a:cubicBezTo>
                    <a:pt x="4164326" y="446651"/>
                    <a:pt x="4162897" y="445699"/>
                    <a:pt x="4162420" y="442365"/>
                  </a:cubicBezTo>
                  <a:cubicBezTo>
                    <a:pt x="4173850" y="433793"/>
                    <a:pt x="4174803" y="438079"/>
                    <a:pt x="4181471" y="435221"/>
                  </a:cubicBezTo>
                  <a:close/>
                  <a:moveTo>
                    <a:pt x="3849025" y="434755"/>
                  </a:moveTo>
                  <a:lnTo>
                    <a:pt x="3848274" y="435222"/>
                  </a:lnTo>
                  <a:lnTo>
                    <a:pt x="3846937" y="435723"/>
                  </a:lnTo>
                  <a:close/>
                  <a:moveTo>
                    <a:pt x="4571041" y="434720"/>
                  </a:moveTo>
                  <a:lnTo>
                    <a:pt x="4571649" y="435815"/>
                  </a:lnTo>
                  <a:lnTo>
                    <a:pt x="4571525" y="435900"/>
                  </a:lnTo>
                  <a:lnTo>
                    <a:pt x="4570912" y="434796"/>
                  </a:lnTo>
                  <a:close/>
                  <a:moveTo>
                    <a:pt x="3848394" y="429327"/>
                  </a:moveTo>
                  <a:cubicBezTo>
                    <a:pt x="3852263" y="427720"/>
                    <a:pt x="3855954" y="427125"/>
                    <a:pt x="3855240" y="429506"/>
                  </a:cubicBezTo>
                  <a:lnTo>
                    <a:pt x="3855716" y="429506"/>
                  </a:lnTo>
                  <a:lnTo>
                    <a:pt x="3840834" y="438010"/>
                  </a:lnTo>
                  <a:lnTo>
                    <a:pt x="3846937" y="435723"/>
                  </a:lnTo>
                  <a:lnTo>
                    <a:pt x="3829522" y="443794"/>
                  </a:lnTo>
                  <a:lnTo>
                    <a:pt x="3831393" y="441549"/>
                  </a:lnTo>
                  <a:lnTo>
                    <a:pt x="3839813" y="438393"/>
                  </a:lnTo>
                  <a:lnTo>
                    <a:pt x="3844762" y="434269"/>
                  </a:lnTo>
                  <a:cubicBezTo>
                    <a:pt x="3844762" y="433316"/>
                    <a:pt x="3842857" y="434269"/>
                    <a:pt x="3840476" y="435221"/>
                  </a:cubicBezTo>
                  <a:cubicBezTo>
                    <a:pt x="3840476" y="433554"/>
                    <a:pt x="3844524" y="430935"/>
                    <a:pt x="3848394" y="429327"/>
                  </a:cubicBezTo>
                  <a:close/>
                  <a:moveTo>
                    <a:pt x="3858416" y="428920"/>
                  </a:moveTo>
                  <a:lnTo>
                    <a:pt x="3853156" y="432841"/>
                  </a:lnTo>
                  <a:lnTo>
                    <a:pt x="3849025" y="434755"/>
                  </a:lnTo>
                  <a:close/>
                  <a:moveTo>
                    <a:pt x="3833808" y="424743"/>
                  </a:moveTo>
                  <a:cubicBezTo>
                    <a:pt x="3835237" y="431887"/>
                    <a:pt x="3814758" y="437602"/>
                    <a:pt x="3799518" y="448556"/>
                  </a:cubicBezTo>
                  <a:cubicBezTo>
                    <a:pt x="3803328" y="441412"/>
                    <a:pt x="3821425" y="435221"/>
                    <a:pt x="3833808" y="424743"/>
                  </a:cubicBezTo>
                  <a:close/>
                  <a:moveTo>
                    <a:pt x="4218802" y="423064"/>
                  </a:moveTo>
                  <a:lnTo>
                    <a:pt x="4216237" y="426471"/>
                  </a:lnTo>
                  <a:cubicBezTo>
                    <a:pt x="4213379" y="428554"/>
                    <a:pt x="4209331" y="430935"/>
                    <a:pt x="4205283" y="433316"/>
                  </a:cubicBezTo>
                  <a:lnTo>
                    <a:pt x="4202902" y="430459"/>
                  </a:lnTo>
                  <a:lnTo>
                    <a:pt x="4212903" y="424744"/>
                  </a:lnTo>
                  <a:cubicBezTo>
                    <a:pt x="4211713" y="427602"/>
                    <a:pt x="4211355" y="428197"/>
                    <a:pt x="4212427" y="427423"/>
                  </a:cubicBezTo>
                  <a:close/>
                  <a:moveTo>
                    <a:pt x="4019048" y="422625"/>
                  </a:moveTo>
                  <a:lnTo>
                    <a:pt x="4013176" y="427780"/>
                  </a:lnTo>
                  <a:cubicBezTo>
                    <a:pt x="4010616" y="429388"/>
                    <a:pt x="4009068" y="430697"/>
                    <a:pt x="4011449" y="432840"/>
                  </a:cubicBezTo>
                  <a:cubicBezTo>
                    <a:pt x="3997162" y="441889"/>
                    <a:pt x="3993828" y="441413"/>
                    <a:pt x="3985256" y="448556"/>
                  </a:cubicBezTo>
                  <a:cubicBezTo>
                    <a:pt x="3984303" y="444985"/>
                    <a:pt x="3989304" y="440341"/>
                    <a:pt x="3996567" y="435460"/>
                  </a:cubicBezTo>
                  <a:lnTo>
                    <a:pt x="4017441" y="423275"/>
                  </a:lnTo>
                  <a:close/>
                  <a:moveTo>
                    <a:pt x="4006687" y="421887"/>
                  </a:moveTo>
                  <a:cubicBezTo>
                    <a:pt x="4005258" y="425220"/>
                    <a:pt x="4001924" y="429506"/>
                    <a:pt x="3997162" y="433793"/>
                  </a:cubicBezTo>
                  <a:cubicBezTo>
                    <a:pt x="3989066" y="437603"/>
                    <a:pt x="3979541" y="442842"/>
                    <a:pt x="3972397" y="445699"/>
                  </a:cubicBezTo>
                  <a:cubicBezTo>
                    <a:pt x="3973826" y="438079"/>
                    <a:pt x="3984303" y="439984"/>
                    <a:pt x="3995257" y="431888"/>
                  </a:cubicBezTo>
                  <a:cubicBezTo>
                    <a:pt x="3974302" y="441889"/>
                    <a:pt x="3997162" y="426173"/>
                    <a:pt x="4006687" y="421887"/>
                  </a:cubicBezTo>
                  <a:close/>
                  <a:moveTo>
                    <a:pt x="4220047" y="421410"/>
                  </a:moveTo>
                  <a:lnTo>
                    <a:pt x="4220523" y="421887"/>
                  </a:lnTo>
                  <a:lnTo>
                    <a:pt x="4218802" y="423064"/>
                  </a:lnTo>
                  <a:close/>
                  <a:moveTo>
                    <a:pt x="3864288" y="420458"/>
                  </a:moveTo>
                  <a:lnTo>
                    <a:pt x="3869788" y="421572"/>
                  </a:lnTo>
                  <a:lnTo>
                    <a:pt x="3866141" y="424119"/>
                  </a:lnTo>
                  <a:lnTo>
                    <a:pt x="3858416" y="428920"/>
                  </a:lnTo>
                  <a:lnTo>
                    <a:pt x="3862539" y="425846"/>
                  </a:lnTo>
                  <a:cubicBezTo>
                    <a:pt x="3864645" y="423673"/>
                    <a:pt x="3865479" y="421768"/>
                    <a:pt x="3864288" y="420458"/>
                  </a:cubicBezTo>
                  <a:close/>
                  <a:moveTo>
                    <a:pt x="4422453" y="418552"/>
                  </a:moveTo>
                  <a:cubicBezTo>
                    <a:pt x="4422453" y="419981"/>
                    <a:pt x="4417214" y="422838"/>
                    <a:pt x="4413404" y="425219"/>
                  </a:cubicBezTo>
                  <a:lnTo>
                    <a:pt x="4413214" y="426172"/>
                  </a:lnTo>
                  <a:lnTo>
                    <a:pt x="4415309" y="426172"/>
                  </a:lnTo>
                  <a:lnTo>
                    <a:pt x="4413105" y="426719"/>
                  </a:lnTo>
                  <a:lnTo>
                    <a:pt x="4412590" y="429293"/>
                  </a:lnTo>
                  <a:lnTo>
                    <a:pt x="4418167" y="429030"/>
                  </a:lnTo>
                  <a:cubicBezTo>
                    <a:pt x="4411023" y="431887"/>
                    <a:pt x="4398164" y="432839"/>
                    <a:pt x="4397212" y="439507"/>
                  </a:cubicBezTo>
                  <a:cubicBezTo>
                    <a:pt x="4391973" y="440459"/>
                    <a:pt x="4385782" y="442841"/>
                    <a:pt x="4382924" y="440459"/>
                  </a:cubicBezTo>
                  <a:cubicBezTo>
                    <a:pt x="4390782" y="437125"/>
                    <a:pt x="4396140" y="432839"/>
                    <a:pt x="4400903" y="429744"/>
                  </a:cubicBezTo>
                  <a:lnTo>
                    <a:pt x="4401952" y="429483"/>
                  </a:lnTo>
                  <a:lnTo>
                    <a:pt x="4401498" y="429030"/>
                  </a:lnTo>
                  <a:lnTo>
                    <a:pt x="4401992" y="429473"/>
                  </a:lnTo>
                  <a:lnTo>
                    <a:pt x="4402062" y="429456"/>
                  </a:lnTo>
                  <a:lnTo>
                    <a:pt x="4412929" y="423314"/>
                  </a:lnTo>
                  <a:cubicBezTo>
                    <a:pt x="4415905" y="422004"/>
                    <a:pt x="4418643" y="420933"/>
                    <a:pt x="4422453" y="418552"/>
                  </a:cubicBezTo>
                  <a:close/>
                  <a:moveTo>
                    <a:pt x="3897812" y="418395"/>
                  </a:moveTo>
                  <a:lnTo>
                    <a:pt x="3896673" y="422363"/>
                  </a:lnTo>
                  <a:lnTo>
                    <a:pt x="3876671" y="434269"/>
                  </a:lnTo>
                  <a:lnTo>
                    <a:pt x="3887870" y="420903"/>
                  </a:lnTo>
                  <a:lnTo>
                    <a:pt x="3897626" y="418553"/>
                  </a:lnTo>
                  <a:close/>
                  <a:moveTo>
                    <a:pt x="4405308" y="415695"/>
                  </a:moveTo>
                  <a:cubicBezTo>
                    <a:pt x="4403879" y="419029"/>
                    <a:pt x="4402927" y="421886"/>
                    <a:pt x="4394830" y="426649"/>
                  </a:cubicBezTo>
                  <a:cubicBezTo>
                    <a:pt x="4385305" y="426649"/>
                    <a:pt x="4361017" y="444746"/>
                    <a:pt x="4348634" y="448556"/>
                  </a:cubicBezTo>
                  <a:lnTo>
                    <a:pt x="4348158" y="448556"/>
                  </a:lnTo>
                  <a:cubicBezTo>
                    <a:pt x="4359588" y="436650"/>
                    <a:pt x="4392449" y="426649"/>
                    <a:pt x="4405308" y="415695"/>
                  </a:cubicBezTo>
                  <a:close/>
                  <a:moveTo>
                    <a:pt x="4219094" y="414743"/>
                  </a:moveTo>
                  <a:cubicBezTo>
                    <a:pt x="4216237" y="421887"/>
                    <a:pt x="4201949" y="429506"/>
                    <a:pt x="4190519" y="433316"/>
                  </a:cubicBezTo>
                  <a:lnTo>
                    <a:pt x="4190043" y="433316"/>
                  </a:lnTo>
                  <a:cubicBezTo>
                    <a:pt x="4186709" y="431411"/>
                    <a:pt x="4201949" y="424744"/>
                    <a:pt x="4196711" y="423792"/>
                  </a:cubicBezTo>
                  <a:cubicBezTo>
                    <a:pt x="4203378" y="420458"/>
                    <a:pt x="4200997" y="428078"/>
                    <a:pt x="4212427" y="418553"/>
                  </a:cubicBezTo>
                  <a:cubicBezTo>
                    <a:pt x="4197663" y="423315"/>
                    <a:pt x="4211951" y="413790"/>
                    <a:pt x="4219094" y="414743"/>
                  </a:cubicBezTo>
                  <a:close/>
                  <a:moveTo>
                    <a:pt x="4085744" y="406647"/>
                  </a:moveTo>
                  <a:cubicBezTo>
                    <a:pt x="4082887" y="408552"/>
                    <a:pt x="4084316" y="409504"/>
                    <a:pt x="4084316" y="410457"/>
                  </a:cubicBezTo>
                  <a:lnTo>
                    <a:pt x="4083926" y="410593"/>
                  </a:lnTo>
                  <a:close/>
                  <a:moveTo>
                    <a:pt x="3967502" y="404631"/>
                  </a:moveTo>
                  <a:lnTo>
                    <a:pt x="3965253" y="405694"/>
                  </a:lnTo>
                  <a:lnTo>
                    <a:pt x="3966240" y="405761"/>
                  </a:lnTo>
                  <a:close/>
                  <a:moveTo>
                    <a:pt x="4555504" y="401080"/>
                  </a:moveTo>
                  <a:lnTo>
                    <a:pt x="4555488" y="401088"/>
                  </a:lnTo>
                  <a:lnTo>
                    <a:pt x="4573384" y="433340"/>
                  </a:lnTo>
                  <a:lnTo>
                    <a:pt x="4573350" y="433360"/>
                  </a:lnTo>
                  <a:lnTo>
                    <a:pt x="4555467" y="401098"/>
                  </a:lnTo>
                  <a:lnTo>
                    <a:pt x="4554104" y="401780"/>
                  </a:lnTo>
                  <a:lnTo>
                    <a:pt x="4572068" y="434115"/>
                  </a:lnTo>
                  <a:lnTo>
                    <a:pt x="4573350" y="433360"/>
                  </a:lnTo>
                  <a:lnTo>
                    <a:pt x="4573867" y="434292"/>
                  </a:lnTo>
                  <a:lnTo>
                    <a:pt x="4572636" y="435137"/>
                  </a:lnTo>
                  <a:lnTo>
                    <a:pt x="4575503" y="440297"/>
                  </a:lnTo>
                  <a:lnTo>
                    <a:pt x="4576758" y="439508"/>
                  </a:lnTo>
                  <a:lnTo>
                    <a:pt x="4573867" y="434292"/>
                  </a:lnTo>
                  <a:lnTo>
                    <a:pt x="4573900" y="434269"/>
                  </a:lnTo>
                  <a:lnTo>
                    <a:pt x="4573384" y="433340"/>
                  </a:lnTo>
                  <a:lnTo>
                    <a:pt x="4573424" y="433316"/>
                  </a:lnTo>
                  <a:close/>
                  <a:moveTo>
                    <a:pt x="4442396" y="400513"/>
                  </a:moveTo>
                  <a:cubicBezTo>
                    <a:pt x="4445909" y="399263"/>
                    <a:pt x="4448171" y="399501"/>
                    <a:pt x="4448647" y="401883"/>
                  </a:cubicBezTo>
                  <a:lnTo>
                    <a:pt x="4431978" y="411884"/>
                  </a:lnTo>
                  <a:lnTo>
                    <a:pt x="4428644" y="408074"/>
                  </a:lnTo>
                  <a:cubicBezTo>
                    <a:pt x="4434121" y="404502"/>
                    <a:pt x="4438884" y="401763"/>
                    <a:pt x="4442396" y="400513"/>
                  </a:cubicBezTo>
                  <a:close/>
                  <a:moveTo>
                    <a:pt x="4430549" y="399026"/>
                  </a:moveTo>
                  <a:cubicBezTo>
                    <a:pt x="4432454" y="401884"/>
                    <a:pt x="4427216" y="408075"/>
                    <a:pt x="4420072" y="409980"/>
                  </a:cubicBezTo>
                  <a:cubicBezTo>
                    <a:pt x="4416738" y="408075"/>
                    <a:pt x="4424835" y="403312"/>
                    <a:pt x="4430549" y="399026"/>
                  </a:cubicBezTo>
                  <a:close/>
                  <a:moveTo>
                    <a:pt x="3980661" y="398435"/>
                  </a:moveTo>
                  <a:lnTo>
                    <a:pt x="3976743" y="401585"/>
                  </a:lnTo>
                  <a:lnTo>
                    <a:pt x="3967472" y="405845"/>
                  </a:lnTo>
                  <a:lnTo>
                    <a:pt x="3974004" y="406289"/>
                  </a:lnTo>
                  <a:cubicBezTo>
                    <a:pt x="3978708" y="404384"/>
                    <a:pt x="3984542" y="401170"/>
                    <a:pt x="3989542" y="399026"/>
                  </a:cubicBezTo>
                  <a:close/>
                  <a:moveTo>
                    <a:pt x="4498280" y="397837"/>
                  </a:moveTo>
                  <a:lnTo>
                    <a:pt x="4492328" y="400950"/>
                  </a:lnTo>
                  <a:lnTo>
                    <a:pt x="4488232" y="406412"/>
                  </a:lnTo>
                  <a:lnTo>
                    <a:pt x="4488354" y="406409"/>
                  </a:lnTo>
                  <a:lnTo>
                    <a:pt x="4498530" y="399594"/>
                  </a:lnTo>
                  <a:close/>
                  <a:moveTo>
                    <a:pt x="3906678" y="396646"/>
                  </a:moveTo>
                  <a:lnTo>
                    <a:pt x="3903817" y="402419"/>
                  </a:lnTo>
                  <a:lnTo>
                    <a:pt x="3903558" y="402805"/>
                  </a:lnTo>
                  <a:lnTo>
                    <a:pt x="3906674" y="402360"/>
                  </a:lnTo>
                  <a:cubicBezTo>
                    <a:pt x="3911199" y="399027"/>
                    <a:pt x="3911794" y="398074"/>
                    <a:pt x="3910961" y="397717"/>
                  </a:cubicBezTo>
                  <a:close/>
                  <a:moveTo>
                    <a:pt x="4497701" y="393786"/>
                  </a:moveTo>
                  <a:lnTo>
                    <a:pt x="4495439" y="396803"/>
                  </a:lnTo>
                  <a:lnTo>
                    <a:pt x="4495795" y="396645"/>
                  </a:lnTo>
                  <a:lnTo>
                    <a:pt x="4497774" y="394293"/>
                  </a:lnTo>
                  <a:close/>
                  <a:moveTo>
                    <a:pt x="4478174" y="389977"/>
                  </a:moveTo>
                  <a:cubicBezTo>
                    <a:pt x="4468649" y="394739"/>
                    <a:pt x="4463411" y="394739"/>
                    <a:pt x="4454838" y="398073"/>
                  </a:cubicBezTo>
                  <a:cubicBezTo>
                    <a:pt x="4459600" y="391405"/>
                    <a:pt x="4475793" y="387595"/>
                    <a:pt x="4478174" y="389977"/>
                  </a:cubicBezTo>
                  <a:close/>
                  <a:moveTo>
                    <a:pt x="4543492" y="385087"/>
                  </a:moveTo>
                  <a:lnTo>
                    <a:pt x="4543364" y="385181"/>
                  </a:lnTo>
                  <a:lnTo>
                    <a:pt x="4551737" y="400261"/>
                  </a:lnTo>
                  <a:lnTo>
                    <a:pt x="4551863" y="400168"/>
                  </a:lnTo>
                  <a:close/>
                  <a:moveTo>
                    <a:pt x="4544332" y="384474"/>
                  </a:moveTo>
                  <a:lnTo>
                    <a:pt x="4544072" y="384664"/>
                  </a:lnTo>
                  <a:lnTo>
                    <a:pt x="4552439" y="399741"/>
                  </a:lnTo>
                  <a:lnTo>
                    <a:pt x="4552695" y="399550"/>
                  </a:lnTo>
                  <a:close/>
                  <a:moveTo>
                    <a:pt x="4545699" y="383476"/>
                  </a:moveTo>
                  <a:lnTo>
                    <a:pt x="4544444" y="384392"/>
                  </a:lnTo>
                  <a:lnTo>
                    <a:pt x="4552816" y="399460"/>
                  </a:lnTo>
                  <a:lnTo>
                    <a:pt x="4554051" y="398544"/>
                  </a:lnTo>
                  <a:close/>
                  <a:moveTo>
                    <a:pt x="4545713" y="383466"/>
                  </a:moveTo>
                  <a:lnTo>
                    <a:pt x="4545710" y="383468"/>
                  </a:lnTo>
                  <a:lnTo>
                    <a:pt x="4554069" y="398531"/>
                  </a:lnTo>
                  <a:lnTo>
                    <a:pt x="4554082" y="398521"/>
                  </a:lnTo>
                  <a:close/>
                  <a:moveTo>
                    <a:pt x="4545842" y="383372"/>
                  </a:moveTo>
                  <a:lnTo>
                    <a:pt x="4545762" y="383430"/>
                  </a:lnTo>
                  <a:lnTo>
                    <a:pt x="4554128" y="398487"/>
                  </a:lnTo>
                  <a:lnTo>
                    <a:pt x="4554200" y="398434"/>
                  </a:lnTo>
                  <a:close/>
                  <a:moveTo>
                    <a:pt x="4522942" y="376166"/>
                  </a:moveTo>
                  <a:lnTo>
                    <a:pt x="4522083" y="377009"/>
                  </a:lnTo>
                  <a:lnTo>
                    <a:pt x="4523654" y="376283"/>
                  </a:lnTo>
                  <a:close/>
                  <a:moveTo>
                    <a:pt x="4539037" y="375590"/>
                  </a:moveTo>
                  <a:lnTo>
                    <a:pt x="4538377" y="375872"/>
                  </a:lnTo>
                  <a:lnTo>
                    <a:pt x="4540118" y="379008"/>
                  </a:lnTo>
                  <a:lnTo>
                    <a:pt x="4539976" y="379079"/>
                  </a:lnTo>
                  <a:lnTo>
                    <a:pt x="4538230" y="375934"/>
                  </a:lnTo>
                  <a:lnTo>
                    <a:pt x="4511988" y="387119"/>
                  </a:lnTo>
                  <a:cubicBezTo>
                    <a:pt x="4503416" y="392834"/>
                    <a:pt x="4511720" y="391316"/>
                    <a:pt x="4507769" y="394821"/>
                  </a:cubicBezTo>
                  <a:lnTo>
                    <a:pt x="4501476" y="398710"/>
                  </a:lnTo>
                  <a:lnTo>
                    <a:pt x="4501377" y="401996"/>
                  </a:lnTo>
                  <a:cubicBezTo>
                    <a:pt x="4505350" y="401616"/>
                    <a:pt x="4519370" y="389383"/>
                    <a:pt x="4522942" y="387596"/>
                  </a:cubicBezTo>
                  <a:lnTo>
                    <a:pt x="4539976" y="379079"/>
                  </a:lnTo>
                  <a:lnTo>
                    <a:pt x="4541663" y="382116"/>
                  </a:lnTo>
                  <a:lnTo>
                    <a:pt x="4541803" y="382044"/>
                  </a:lnTo>
                  <a:lnTo>
                    <a:pt x="4540118" y="379008"/>
                  </a:lnTo>
                  <a:lnTo>
                    <a:pt x="4540757" y="378689"/>
                  </a:lnTo>
                  <a:lnTo>
                    <a:pt x="4542436" y="381716"/>
                  </a:lnTo>
                  <a:lnTo>
                    <a:pt x="4542720" y="381569"/>
                  </a:lnTo>
                  <a:lnTo>
                    <a:pt x="4541043" y="378546"/>
                  </a:lnTo>
                  <a:lnTo>
                    <a:pt x="4540757" y="378689"/>
                  </a:lnTo>
                  <a:close/>
                  <a:moveTo>
                    <a:pt x="4541039" y="374152"/>
                  </a:moveTo>
                  <a:lnTo>
                    <a:pt x="4541039" y="374717"/>
                  </a:lnTo>
                  <a:lnTo>
                    <a:pt x="4542703" y="377716"/>
                  </a:lnTo>
                  <a:lnTo>
                    <a:pt x="4542613" y="377761"/>
                  </a:lnTo>
                  <a:lnTo>
                    <a:pt x="4540954" y="374774"/>
                  </a:lnTo>
                  <a:lnTo>
                    <a:pt x="4540899" y="374797"/>
                  </a:lnTo>
                  <a:lnTo>
                    <a:pt x="4542559" y="377788"/>
                  </a:lnTo>
                  <a:lnTo>
                    <a:pt x="4542557" y="377789"/>
                  </a:lnTo>
                  <a:lnTo>
                    <a:pt x="4540895" y="374799"/>
                  </a:lnTo>
                  <a:lnTo>
                    <a:pt x="4540890" y="374801"/>
                  </a:lnTo>
                  <a:lnTo>
                    <a:pt x="4542548" y="377793"/>
                  </a:lnTo>
                  <a:lnTo>
                    <a:pt x="4541164" y="378485"/>
                  </a:lnTo>
                  <a:lnTo>
                    <a:pt x="4542842" y="381506"/>
                  </a:lnTo>
                  <a:lnTo>
                    <a:pt x="4544214" y="380797"/>
                  </a:lnTo>
                  <a:lnTo>
                    <a:pt x="4542548" y="377793"/>
                  </a:lnTo>
                  <a:lnTo>
                    <a:pt x="4542557" y="377789"/>
                  </a:lnTo>
                  <a:lnTo>
                    <a:pt x="4543930" y="380259"/>
                  </a:lnTo>
                  <a:lnTo>
                    <a:pt x="4544225" y="380791"/>
                  </a:lnTo>
                  <a:lnTo>
                    <a:pt x="4544226" y="380791"/>
                  </a:lnTo>
                  <a:lnTo>
                    <a:pt x="4543930" y="380259"/>
                  </a:lnTo>
                  <a:lnTo>
                    <a:pt x="4542559" y="377788"/>
                  </a:lnTo>
                  <a:lnTo>
                    <a:pt x="4542613" y="377761"/>
                  </a:lnTo>
                  <a:lnTo>
                    <a:pt x="4544281" y="380762"/>
                  </a:lnTo>
                  <a:lnTo>
                    <a:pt x="4544369" y="380717"/>
                  </a:lnTo>
                  <a:lnTo>
                    <a:pt x="4542703" y="377716"/>
                  </a:lnTo>
                  <a:lnTo>
                    <a:pt x="4542944" y="377595"/>
                  </a:lnTo>
                  <a:close/>
                  <a:moveTo>
                    <a:pt x="4297675" y="371880"/>
                  </a:moveTo>
                  <a:cubicBezTo>
                    <a:pt x="4283864" y="388549"/>
                    <a:pt x="4263862" y="395217"/>
                    <a:pt x="4245764" y="404742"/>
                  </a:cubicBezTo>
                  <a:lnTo>
                    <a:pt x="4245764" y="404265"/>
                  </a:lnTo>
                  <a:cubicBezTo>
                    <a:pt x="4240049" y="401884"/>
                    <a:pt x="4258147" y="394264"/>
                    <a:pt x="4258623" y="390454"/>
                  </a:cubicBezTo>
                  <a:cubicBezTo>
                    <a:pt x="4270529" y="384739"/>
                    <a:pt x="4261004" y="392359"/>
                    <a:pt x="4268624" y="390454"/>
                  </a:cubicBezTo>
                  <a:cubicBezTo>
                    <a:pt x="4272910" y="385691"/>
                    <a:pt x="4287198" y="378072"/>
                    <a:pt x="4297675" y="371880"/>
                  </a:cubicBezTo>
                  <a:close/>
                  <a:moveTo>
                    <a:pt x="4202068" y="370809"/>
                  </a:moveTo>
                  <a:cubicBezTo>
                    <a:pt x="4204568" y="371047"/>
                    <a:pt x="4206712" y="372357"/>
                    <a:pt x="4210998" y="370928"/>
                  </a:cubicBezTo>
                  <a:cubicBezTo>
                    <a:pt x="4210998" y="374262"/>
                    <a:pt x="4203378" y="370928"/>
                    <a:pt x="4193853" y="379977"/>
                  </a:cubicBezTo>
                  <a:lnTo>
                    <a:pt x="4193377" y="379977"/>
                  </a:lnTo>
                  <a:cubicBezTo>
                    <a:pt x="4193377" y="379977"/>
                    <a:pt x="4196234" y="374262"/>
                    <a:pt x="4190995" y="377119"/>
                  </a:cubicBezTo>
                  <a:cubicBezTo>
                    <a:pt x="4196710" y="371404"/>
                    <a:pt x="4199568" y="370571"/>
                    <a:pt x="4202068" y="370809"/>
                  </a:cubicBezTo>
                  <a:close/>
                  <a:moveTo>
                    <a:pt x="4014307" y="369975"/>
                  </a:moveTo>
                  <a:cubicBezTo>
                    <a:pt x="4005734" y="376167"/>
                    <a:pt x="4004306" y="373309"/>
                    <a:pt x="3996685" y="378548"/>
                  </a:cubicBezTo>
                  <a:cubicBezTo>
                    <a:pt x="3996209" y="382834"/>
                    <a:pt x="4020022" y="372356"/>
                    <a:pt x="4014307" y="369975"/>
                  </a:cubicBezTo>
                  <a:close/>
                  <a:moveTo>
                    <a:pt x="4532861" y="366264"/>
                  </a:moveTo>
                  <a:lnTo>
                    <a:pt x="4528181" y="371880"/>
                  </a:lnTo>
                  <a:lnTo>
                    <a:pt x="4534930" y="369990"/>
                  </a:lnTo>
                  <a:close/>
                  <a:moveTo>
                    <a:pt x="4533462" y="365544"/>
                  </a:moveTo>
                  <a:lnTo>
                    <a:pt x="4532971" y="366133"/>
                  </a:lnTo>
                  <a:lnTo>
                    <a:pt x="4535088" y="369946"/>
                  </a:lnTo>
                  <a:lnTo>
                    <a:pt x="4535795" y="369748"/>
                  </a:lnTo>
                  <a:close/>
                  <a:moveTo>
                    <a:pt x="3990971" y="364260"/>
                  </a:moveTo>
                  <a:cubicBezTo>
                    <a:pt x="3976683" y="370451"/>
                    <a:pt x="3986684" y="370928"/>
                    <a:pt x="3980493" y="375214"/>
                  </a:cubicBezTo>
                  <a:cubicBezTo>
                    <a:pt x="3976683" y="377595"/>
                    <a:pt x="3971444" y="380453"/>
                    <a:pt x="3971444" y="381881"/>
                  </a:cubicBezTo>
                  <a:cubicBezTo>
                    <a:pt x="3976207" y="379500"/>
                    <a:pt x="3979064" y="379500"/>
                    <a:pt x="3985732" y="374738"/>
                  </a:cubicBezTo>
                  <a:lnTo>
                    <a:pt x="3985256" y="374738"/>
                  </a:lnTo>
                  <a:cubicBezTo>
                    <a:pt x="3983350" y="373309"/>
                    <a:pt x="3986208" y="370928"/>
                    <a:pt x="3993352" y="367118"/>
                  </a:cubicBezTo>
                  <a:close/>
                  <a:moveTo>
                    <a:pt x="4534841" y="363889"/>
                  </a:moveTo>
                  <a:lnTo>
                    <a:pt x="4534834" y="363897"/>
                  </a:lnTo>
                  <a:lnTo>
                    <a:pt x="4537575" y="368827"/>
                  </a:lnTo>
                  <a:lnTo>
                    <a:pt x="4537577" y="368825"/>
                  </a:lnTo>
                  <a:close/>
                  <a:moveTo>
                    <a:pt x="4534880" y="363841"/>
                  </a:moveTo>
                  <a:lnTo>
                    <a:pt x="4534844" y="363885"/>
                  </a:lnTo>
                  <a:lnTo>
                    <a:pt x="4537582" y="368819"/>
                  </a:lnTo>
                  <a:lnTo>
                    <a:pt x="4537620" y="368772"/>
                  </a:lnTo>
                  <a:close/>
                  <a:moveTo>
                    <a:pt x="4535154" y="363513"/>
                  </a:moveTo>
                  <a:lnTo>
                    <a:pt x="4534955" y="363752"/>
                  </a:lnTo>
                  <a:lnTo>
                    <a:pt x="4537691" y="368683"/>
                  </a:lnTo>
                  <a:lnTo>
                    <a:pt x="4537882" y="368444"/>
                  </a:lnTo>
                  <a:close/>
                  <a:moveTo>
                    <a:pt x="4300057" y="362832"/>
                  </a:moveTo>
                  <a:cubicBezTo>
                    <a:pt x="4295294" y="372833"/>
                    <a:pt x="4267672" y="382358"/>
                    <a:pt x="4253860" y="390454"/>
                  </a:cubicBezTo>
                  <a:cubicBezTo>
                    <a:pt x="4264814" y="379024"/>
                    <a:pt x="4288627" y="374262"/>
                    <a:pt x="4300057" y="362832"/>
                  </a:cubicBezTo>
                  <a:close/>
                  <a:moveTo>
                    <a:pt x="4531675" y="362323"/>
                  </a:moveTo>
                  <a:lnTo>
                    <a:pt x="4531017" y="362612"/>
                  </a:lnTo>
                  <a:lnTo>
                    <a:pt x="4532647" y="365549"/>
                  </a:lnTo>
                  <a:lnTo>
                    <a:pt x="4533206" y="365082"/>
                  </a:lnTo>
                  <a:close/>
                  <a:moveTo>
                    <a:pt x="4533522" y="361510"/>
                  </a:moveTo>
                  <a:lnTo>
                    <a:pt x="4533510" y="361515"/>
                  </a:lnTo>
                  <a:lnTo>
                    <a:pt x="4534767" y="363775"/>
                  </a:lnTo>
                  <a:lnTo>
                    <a:pt x="4534774" y="363768"/>
                  </a:lnTo>
                  <a:close/>
                  <a:moveTo>
                    <a:pt x="4533573" y="361488"/>
                  </a:moveTo>
                  <a:lnTo>
                    <a:pt x="4533525" y="361509"/>
                  </a:lnTo>
                  <a:lnTo>
                    <a:pt x="4534778" y="363765"/>
                  </a:lnTo>
                  <a:lnTo>
                    <a:pt x="4534819" y="363731"/>
                  </a:lnTo>
                  <a:close/>
                  <a:moveTo>
                    <a:pt x="4533943" y="361324"/>
                  </a:moveTo>
                  <a:lnTo>
                    <a:pt x="4533674" y="361443"/>
                  </a:lnTo>
                  <a:lnTo>
                    <a:pt x="4534904" y="363660"/>
                  </a:lnTo>
                  <a:lnTo>
                    <a:pt x="4535130" y="363470"/>
                  </a:lnTo>
                  <a:close/>
                  <a:moveTo>
                    <a:pt x="3970492" y="353306"/>
                  </a:moveTo>
                  <a:cubicBezTo>
                    <a:pt x="3968110" y="359021"/>
                    <a:pt x="3952870" y="369022"/>
                    <a:pt x="3944774" y="369975"/>
                  </a:cubicBezTo>
                  <a:cubicBezTo>
                    <a:pt x="3949060" y="365212"/>
                    <a:pt x="3960490" y="361402"/>
                    <a:pt x="3970492" y="353306"/>
                  </a:cubicBezTo>
                  <a:close/>
                  <a:moveTo>
                    <a:pt x="4078716" y="347523"/>
                  </a:moveTo>
                  <a:lnTo>
                    <a:pt x="4077946" y="348187"/>
                  </a:lnTo>
                  <a:lnTo>
                    <a:pt x="4074264" y="350015"/>
                  </a:lnTo>
                  <a:close/>
                  <a:moveTo>
                    <a:pt x="4470554" y="346639"/>
                  </a:moveTo>
                  <a:cubicBezTo>
                    <a:pt x="4452933" y="353306"/>
                    <a:pt x="4442455" y="366641"/>
                    <a:pt x="4424834" y="374262"/>
                  </a:cubicBezTo>
                  <a:lnTo>
                    <a:pt x="4429293" y="375536"/>
                  </a:lnTo>
                  <a:lnTo>
                    <a:pt x="4444861" y="367816"/>
                  </a:lnTo>
                  <a:lnTo>
                    <a:pt x="4445298" y="367543"/>
                  </a:lnTo>
                  <a:cubicBezTo>
                    <a:pt x="4454630" y="361225"/>
                    <a:pt x="4453647" y="360332"/>
                    <a:pt x="4470078" y="351402"/>
                  </a:cubicBezTo>
                  <a:lnTo>
                    <a:pt x="4464010" y="358229"/>
                  </a:lnTo>
                  <a:lnTo>
                    <a:pt x="4465073" y="357693"/>
                  </a:lnTo>
                  <a:lnTo>
                    <a:pt x="4471328" y="352235"/>
                  </a:lnTo>
                  <a:cubicBezTo>
                    <a:pt x="4472221" y="350092"/>
                    <a:pt x="4471507" y="348306"/>
                    <a:pt x="4470554" y="346639"/>
                  </a:cubicBezTo>
                  <a:close/>
                  <a:moveTo>
                    <a:pt x="4521762" y="344458"/>
                  </a:moveTo>
                  <a:lnTo>
                    <a:pt x="4521152" y="344839"/>
                  </a:lnTo>
                  <a:lnTo>
                    <a:pt x="4530231" y="361196"/>
                  </a:lnTo>
                  <a:lnTo>
                    <a:pt x="4530825" y="360791"/>
                  </a:lnTo>
                  <a:close/>
                  <a:moveTo>
                    <a:pt x="4498441" y="344149"/>
                  </a:moveTo>
                  <a:lnTo>
                    <a:pt x="4491064" y="347828"/>
                  </a:lnTo>
                  <a:lnTo>
                    <a:pt x="4487354" y="351307"/>
                  </a:lnTo>
                  <a:lnTo>
                    <a:pt x="4488533" y="350983"/>
                  </a:lnTo>
                  <a:lnTo>
                    <a:pt x="4498201" y="346584"/>
                  </a:lnTo>
                  <a:lnTo>
                    <a:pt x="4497939" y="346102"/>
                  </a:lnTo>
                  <a:close/>
                  <a:moveTo>
                    <a:pt x="4523506" y="343368"/>
                  </a:moveTo>
                  <a:lnTo>
                    <a:pt x="4523477" y="343387"/>
                  </a:lnTo>
                  <a:lnTo>
                    <a:pt x="4529874" y="354927"/>
                  </a:lnTo>
                  <a:lnTo>
                    <a:pt x="4523472" y="343390"/>
                  </a:lnTo>
                  <a:lnTo>
                    <a:pt x="4523444" y="343407"/>
                  </a:lnTo>
                  <a:lnTo>
                    <a:pt x="4532480" y="359661"/>
                  </a:lnTo>
                  <a:lnTo>
                    <a:pt x="4532493" y="359653"/>
                  </a:lnTo>
                  <a:lnTo>
                    <a:pt x="4529874" y="354927"/>
                  </a:lnTo>
                  <a:lnTo>
                    <a:pt x="4532495" y="359651"/>
                  </a:lnTo>
                  <a:lnTo>
                    <a:pt x="4532537" y="359623"/>
                  </a:lnTo>
                  <a:close/>
                  <a:moveTo>
                    <a:pt x="4523881" y="343134"/>
                  </a:moveTo>
                  <a:lnTo>
                    <a:pt x="4523609" y="343304"/>
                  </a:lnTo>
                  <a:lnTo>
                    <a:pt x="4532629" y="359560"/>
                  </a:lnTo>
                  <a:lnTo>
                    <a:pt x="4532875" y="359392"/>
                  </a:lnTo>
                  <a:close/>
                  <a:moveTo>
                    <a:pt x="4090507" y="340924"/>
                  </a:moveTo>
                  <a:lnTo>
                    <a:pt x="4078716" y="347523"/>
                  </a:lnTo>
                  <a:lnTo>
                    <a:pt x="4085143" y="341985"/>
                  </a:lnTo>
                  <a:lnTo>
                    <a:pt x="4088787" y="341141"/>
                  </a:lnTo>
                  <a:close/>
                  <a:moveTo>
                    <a:pt x="4093840" y="339971"/>
                  </a:moveTo>
                  <a:lnTo>
                    <a:pt x="4088787" y="341141"/>
                  </a:lnTo>
                  <a:lnTo>
                    <a:pt x="4088305" y="341202"/>
                  </a:lnTo>
                  <a:close/>
                  <a:moveTo>
                    <a:pt x="4484365" y="339019"/>
                  </a:moveTo>
                  <a:cubicBezTo>
                    <a:pt x="4473412" y="343305"/>
                    <a:pt x="4473412" y="351402"/>
                    <a:pt x="4481984" y="347591"/>
                  </a:cubicBezTo>
                  <a:cubicBezTo>
                    <a:pt x="4476745" y="346163"/>
                    <a:pt x="4492462" y="339971"/>
                    <a:pt x="4484365" y="339019"/>
                  </a:cubicBezTo>
                  <a:close/>
                  <a:moveTo>
                    <a:pt x="4272116" y="338067"/>
                  </a:moveTo>
                  <a:lnTo>
                    <a:pt x="4261957" y="342353"/>
                  </a:lnTo>
                  <a:cubicBezTo>
                    <a:pt x="4266958" y="339019"/>
                    <a:pt x="4269815" y="338186"/>
                    <a:pt x="4272078" y="338067"/>
                  </a:cubicBezTo>
                  <a:close/>
                  <a:moveTo>
                    <a:pt x="4516828" y="337388"/>
                  </a:moveTo>
                  <a:lnTo>
                    <a:pt x="4502642" y="342054"/>
                  </a:lnTo>
                  <a:lnTo>
                    <a:pt x="4502235" y="342257"/>
                  </a:lnTo>
                  <a:lnTo>
                    <a:pt x="4500558" y="345210"/>
                  </a:lnTo>
                  <a:cubicBezTo>
                    <a:pt x="4505797" y="345210"/>
                    <a:pt x="4513893" y="334732"/>
                    <a:pt x="4516274" y="340447"/>
                  </a:cubicBezTo>
                  <a:cubicBezTo>
                    <a:pt x="4506273" y="345210"/>
                    <a:pt x="4508654" y="346638"/>
                    <a:pt x="4500558" y="350924"/>
                  </a:cubicBezTo>
                  <a:lnTo>
                    <a:pt x="4498387" y="346927"/>
                  </a:lnTo>
                  <a:lnTo>
                    <a:pt x="4493325" y="352144"/>
                  </a:lnTo>
                  <a:lnTo>
                    <a:pt x="4481566" y="356735"/>
                  </a:lnTo>
                  <a:lnTo>
                    <a:pt x="4479127" y="359022"/>
                  </a:lnTo>
                  <a:cubicBezTo>
                    <a:pt x="4479603" y="361403"/>
                    <a:pt x="4483413" y="359498"/>
                    <a:pt x="4487699" y="357117"/>
                  </a:cubicBezTo>
                  <a:cubicBezTo>
                    <a:pt x="4489604" y="358545"/>
                    <a:pt x="4485318" y="361403"/>
                    <a:pt x="4487699" y="362832"/>
                  </a:cubicBezTo>
                  <a:cubicBezTo>
                    <a:pt x="4477698" y="369975"/>
                    <a:pt x="4480079" y="362355"/>
                    <a:pt x="4474364" y="364736"/>
                  </a:cubicBezTo>
                  <a:cubicBezTo>
                    <a:pt x="4468649" y="369499"/>
                    <a:pt x="4456743" y="373309"/>
                    <a:pt x="4456743" y="379024"/>
                  </a:cubicBezTo>
                  <a:cubicBezTo>
                    <a:pt x="4438169" y="382834"/>
                    <a:pt x="4423882" y="396645"/>
                    <a:pt x="4408642" y="403789"/>
                  </a:cubicBezTo>
                  <a:cubicBezTo>
                    <a:pt x="4409118" y="406647"/>
                    <a:pt x="4416262" y="402360"/>
                    <a:pt x="4416262" y="406647"/>
                  </a:cubicBezTo>
                  <a:cubicBezTo>
                    <a:pt x="4401974" y="412361"/>
                    <a:pt x="4419119" y="411409"/>
                    <a:pt x="4405308" y="417124"/>
                  </a:cubicBezTo>
                  <a:cubicBezTo>
                    <a:pt x="4403403" y="413790"/>
                    <a:pt x="4409118" y="408552"/>
                    <a:pt x="4405308" y="405694"/>
                  </a:cubicBezTo>
                  <a:lnTo>
                    <a:pt x="4398640" y="409504"/>
                  </a:lnTo>
                  <a:cubicBezTo>
                    <a:pt x="4391497" y="413314"/>
                    <a:pt x="4400069" y="413790"/>
                    <a:pt x="4399593" y="416171"/>
                  </a:cubicBezTo>
                  <a:lnTo>
                    <a:pt x="4385493" y="422300"/>
                  </a:lnTo>
                  <a:lnTo>
                    <a:pt x="4379590" y="426649"/>
                  </a:lnTo>
                  <a:lnTo>
                    <a:pt x="4379590" y="427125"/>
                  </a:lnTo>
                  <a:cubicBezTo>
                    <a:pt x="4376257" y="428554"/>
                    <a:pt x="4376495" y="427958"/>
                    <a:pt x="4378162" y="426708"/>
                  </a:cubicBezTo>
                  <a:lnTo>
                    <a:pt x="4385205" y="422425"/>
                  </a:lnTo>
                  <a:lnTo>
                    <a:pt x="4384115" y="422898"/>
                  </a:lnTo>
                  <a:cubicBezTo>
                    <a:pt x="4379115" y="425935"/>
                    <a:pt x="4374828" y="428316"/>
                    <a:pt x="4372923" y="425697"/>
                  </a:cubicBezTo>
                  <a:lnTo>
                    <a:pt x="4362960" y="432541"/>
                  </a:lnTo>
                  <a:lnTo>
                    <a:pt x="4363756" y="432661"/>
                  </a:lnTo>
                  <a:cubicBezTo>
                    <a:pt x="4363041" y="434626"/>
                    <a:pt x="4360065" y="437602"/>
                    <a:pt x="4355302" y="439507"/>
                  </a:cubicBezTo>
                  <a:cubicBezTo>
                    <a:pt x="4355302" y="437364"/>
                    <a:pt x="4352683" y="438316"/>
                    <a:pt x="4350004" y="439209"/>
                  </a:cubicBezTo>
                  <a:lnTo>
                    <a:pt x="4348005" y="438978"/>
                  </a:lnTo>
                  <a:lnTo>
                    <a:pt x="4345300" y="439984"/>
                  </a:lnTo>
                  <a:cubicBezTo>
                    <a:pt x="4349110" y="441413"/>
                    <a:pt x="4353873" y="441889"/>
                    <a:pt x="4360541" y="439984"/>
                  </a:cubicBezTo>
                  <a:cubicBezTo>
                    <a:pt x="4358159" y="445699"/>
                    <a:pt x="4347205" y="445223"/>
                    <a:pt x="4347205" y="441889"/>
                  </a:cubicBezTo>
                  <a:lnTo>
                    <a:pt x="4341156" y="445081"/>
                  </a:lnTo>
                  <a:lnTo>
                    <a:pt x="4344526" y="445698"/>
                  </a:lnTo>
                  <a:cubicBezTo>
                    <a:pt x="4346014" y="447484"/>
                    <a:pt x="4345300" y="450223"/>
                    <a:pt x="4339109" y="452842"/>
                  </a:cubicBezTo>
                  <a:lnTo>
                    <a:pt x="4337982" y="451162"/>
                  </a:lnTo>
                  <a:lnTo>
                    <a:pt x="4336251" y="452485"/>
                  </a:lnTo>
                  <a:cubicBezTo>
                    <a:pt x="4333513" y="454509"/>
                    <a:pt x="4330298" y="457128"/>
                    <a:pt x="4334346" y="456652"/>
                  </a:cubicBezTo>
                  <a:lnTo>
                    <a:pt x="4334823" y="456652"/>
                  </a:lnTo>
                  <a:lnTo>
                    <a:pt x="4312439" y="465701"/>
                  </a:lnTo>
                  <a:cubicBezTo>
                    <a:pt x="4314820" y="459986"/>
                    <a:pt x="4332441" y="457605"/>
                    <a:pt x="4335299" y="451890"/>
                  </a:cubicBezTo>
                  <a:lnTo>
                    <a:pt x="4337785" y="450870"/>
                  </a:lnTo>
                  <a:lnTo>
                    <a:pt x="4336311" y="448675"/>
                  </a:lnTo>
                  <a:cubicBezTo>
                    <a:pt x="4332680" y="449389"/>
                    <a:pt x="4327203" y="452127"/>
                    <a:pt x="4322440" y="456652"/>
                  </a:cubicBezTo>
                  <a:lnTo>
                    <a:pt x="4319996" y="456245"/>
                  </a:lnTo>
                  <a:lnTo>
                    <a:pt x="4310534" y="461237"/>
                  </a:lnTo>
                  <a:cubicBezTo>
                    <a:pt x="4298509" y="467845"/>
                    <a:pt x="4287912" y="474750"/>
                    <a:pt x="4282435" y="482370"/>
                  </a:cubicBezTo>
                  <a:lnTo>
                    <a:pt x="4278487" y="483596"/>
                  </a:lnTo>
                  <a:lnTo>
                    <a:pt x="4278626" y="484692"/>
                  </a:lnTo>
                  <a:cubicBezTo>
                    <a:pt x="4278983" y="486656"/>
                    <a:pt x="4279579" y="488800"/>
                    <a:pt x="4280531" y="489514"/>
                  </a:cubicBezTo>
                  <a:cubicBezTo>
                    <a:pt x="4276721" y="491181"/>
                    <a:pt x="4273387" y="491181"/>
                    <a:pt x="4271542" y="490169"/>
                  </a:cubicBezTo>
                  <a:lnTo>
                    <a:pt x="4271493" y="485766"/>
                  </a:lnTo>
                  <a:lnTo>
                    <a:pt x="4254813" y="490943"/>
                  </a:lnTo>
                  <a:cubicBezTo>
                    <a:pt x="4250289" y="494277"/>
                    <a:pt x="4252313" y="494515"/>
                    <a:pt x="4254575" y="494634"/>
                  </a:cubicBezTo>
                  <a:lnTo>
                    <a:pt x="4255495" y="496935"/>
                  </a:lnTo>
                  <a:lnTo>
                    <a:pt x="4256719" y="496181"/>
                  </a:lnTo>
                  <a:lnTo>
                    <a:pt x="4255762" y="497602"/>
                  </a:lnTo>
                  <a:lnTo>
                    <a:pt x="4255765" y="497610"/>
                  </a:lnTo>
                  <a:lnTo>
                    <a:pt x="4255750" y="497620"/>
                  </a:lnTo>
                  <a:lnTo>
                    <a:pt x="4253028" y="501658"/>
                  </a:lnTo>
                  <a:cubicBezTo>
                    <a:pt x="4249694" y="503920"/>
                    <a:pt x="4245289" y="506421"/>
                    <a:pt x="4242907" y="508564"/>
                  </a:cubicBezTo>
                  <a:lnTo>
                    <a:pt x="4244241" y="504748"/>
                  </a:lnTo>
                  <a:lnTo>
                    <a:pt x="4235153" y="509516"/>
                  </a:lnTo>
                  <a:lnTo>
                    <a:pt x="4235525" y="509516"/>
                  </a:lnTo>
                  <a:cubicBezTo>
                    <a:pt x="4238382" y="508087"/>
                    <a:pt x="4241240" y="506659"/>
                    <a:pt x="4240525" y="509516"/>
                  </a:cubicBezTo>
                  <a:cubicBezTo>
                    <a:pt x="4236716" y="512135"/>
                    <a:pt x="4234573" y="512730"/>
                    <a:pt x="4232310" y="513504"/>
                  </a:cubicBezTo>
                  <a:lnTo>
                    <a:pt x="4223630" y="518422"/>
                  </a:lnTo>
                  <a:lnTo>
                    <a:pt x="4224393" y="520887"/>
                  </a:lnTo>
                  <a:cubicBezTo>
                    <a:pt x="4221476" y="523923"/>
                    <a:pt x="4215999" y="528091"/>
                    <a:pt x="4210045" y="530948"/>
                  </a:cubicBezTo>
                  <a:lnTo>
                    <a:pt x="4213675" y="524829"/>
                  </a:lnTo>
                  <a:lnTo>
                    <a:pt x="4201286" y="528015"/>
                  </a:lnTo>
                  <a:lnTo>
                    <a:pt x="4200402" y="529995"/>
                  </a:lnTo>
                  <a:cubicBezTo>
                    <a:pt x="4197068" y="532734"/>
                    <a:pt x="4192901" y="535949"/>
                    <a:pt x="4192424" y="539520"/>
                  </a:cubicBezTo>
                  <a:lnTo>
                    <a:pt x="4188134" y="541793"/>
                  </a:lnTo>
                  <a:lnTo>
                    <a:pt x="4190995" y="541901"/>
                  </a:lnTo>
                  <a:cubicBezTo>
                    <a:pt x="4187662" y="543092"/>
                    <a:pt x="4183256" y="545711"/>
                    <a:pt x="4179506" y="547557"/>
                  </a:cubicBezTo>
                  <a:lnTo>
                    <a:pt x="4176496" y="547960"/>
                  </a:lnTo>
                  <a:lnTo>
                    <a:pt x="4151526" y="561190"/>
                  </a:lnTo>
                  <a:cubicBezTo>
                    <a:pt x="4139084" y="567143"/>
                    <a:pt x="4126940" y="573573"/>
                    <a:pt x="4112414" y="585717"/>
                  </a:cubicBezTo>
                  <a:cubicBezTo>
                    <a:pt x="4119558" y="585717"/>
                    <a:pt x="4128607" y="572858"/>
                    <a:pt x="4131464" y="579049"/>
                  </a:cubicBezTo>
                  <a:lnTo>
                    <a:pt x="4128793" y="580344"/>
                  </a:lnTo>
                  <a:lnTo>
                    <a:pt x="4129619" y="583989"/>
                  </a:lnTo>
                  <a:cubicBezTo>
                    <a:pt x="4131940" y="584406"/>
                    <a:pt x="4134322" y="584763"/>
                    <a:pt x="4130988" y="588097"/>
                  </a:cubicBezTo>
                  <a:cubicBezTo>
                    <a:pt x="4121463" y="588097"/>
                    <a:pt x="4120510" y="588097"/>
                    <a:pt x="4102889" y="595717"/>
                  </a:cubicBezTo>
                  <a:cubicBezTo>
                    <a:pt x="4104080" y="591669"/>
                    <a:pt x="4108247" y="590002"/>
                    <a:pt x="4113248" y="588156"/>
                  </a:cubicBezTo>
                  <a:lnTo>
                    <a:pt x="4116808" y="586155"/>
                  </a:lnTo>
                  <a:lnTo>
                    <a:pt x="4113784" y="587622"/>
                  </a:lnTo>
                  <a:cubicBezTo>
                    <a:pt x="4108724" y="589646"/>
                    <a:pt x="4104557" y="590717"/>
                    <a:pt x="4101461" y="590479"/>
                  </a:cubicBezTo>
                  <a:cubicBezTo>
                    <a:pt x="4096222" y="596194"/>
                    <a:pt x="4100032" y="594289"/>
                    <a:pt x="4091459" y="596194"/>
                  </a:cubicBezTo>
                  <a:cubicBezTo>
                    <a:pt x="4082887" y="603814"/>
                    <a:pt x="4103366" y="593813"/>
                    <a:pt x="4100508" y="600957"/>
                  </a:cubicBezTo>
                  <a:cubicBezTo>
                    <a:pt x="4098127" y="602861"/>
                    <a:pt x="4095745" y="605243"/>
                    <a:pt x="4095745" y="606671"/>
                  </a:cubicBezTo>
                  <a:cubicBezTo>
                    <a:pt x="4071933" y="619530"/>
                    <a:pt x="4044310" y="634770"/>
                    <a:pt x="4035262" y="646677"/>
                  </a:cubicBezTo>
                  <a:lnTo>
                    <a:pt x="4042869" y="642489"/>
                  </a:lnTo>
                  <a:lnTo>
                    <a:pt x="4029547" y="654773"/>
                  </a:lnTo>
                  <a:cubicBezTo>
                    <a:pt x="4035738" y="649773"/>
                    <a:pt x="4041691" y="645486"/>
                    <a:pt x="4047466" y="642391"/>
                  </a:cubicBezTo>
                  <a:lnTo>
                    <a:pt x="4059765" y="638566"/>
                  </a:lnTo>
                  <a:lnTo>
                    <a:pt x="4062498" y="640761"/>
                  </a:lnTo>
                  <a:cubicBezTo>
                    <a:pt x="4068838" y="641051"/>
                    <a:pt x="4081339" y="634175"/>
                    <a:pt x="4089554" y="632389"/>
                  </a:cubicBezTo>
                  <a:cubicBezTo>
                    <a:pt x="4074314" y="644772"/>
                    <a:pt x="4065265" y="642390"/>
                    <a:pt x="4053359" y="654296"/>
                  </a:cubicBezTo>
                  <a:cubicBezTo>
                    <a:pt x="4057169" y="654296"/>
                    <a:pt x="4069076" y="644295"/>
                    <a:pt x="4069076" y="649058"/>
                  </a:cubicBezTo>
                  <a:cubicBezTo>
                    <a:pt x="4095269" y="630960"/>
                    <a:pt x="4122892" y="610958"/>
                    <a:pt x="4146704" y="605243"/>
                  </a:cubicBezTo>
                  <a:cubicBezTo>
                    <a:pt x="4134798" y="610720"/>
                    <a:pt x="4132893" y="612030"/>
                    <a:pt x="4132774" y="613161"/>
                  </a:cubicBezTo>
                  <a:lnTo>
                    <a:pt x="4131357" y="616178"/>
                  </a:lnTo>
                  <a:lnTo>
                    <a:pt x="4128130" y="617149"/>
                  </a:lnTo>
                  <a:lnTo>
                    <a:pt x="4130945" y="617055"/>
                  </a:lnTo>
                  <a:lnTo>
                    <a:pt x="4129559" y="620006"/>
                  </a:lnTo>
                  <a:lnTo>
                    <a:pt x="4116917" y="625550"/>
                  </a:lnTo>
                  <a:lnTo>
                    <a:pt x="4123368" y="621911"/>
                  </a:lnTo>
                  <a:cubicBezTo>
                    <a:pt x="4119796" y="619530"/>
                    <a:pt x="4112057" y="623102"/>
                    <a:pt x="4104556" y="628222"/>
                  </a:cubicBezTo>
                  <a:lnTo>
                    <a:pt x="4097355" y="634683"/>
                  </a:lnTo>
                  <a:lnTo>
                    <a:pt x="4097174" y="634770"/>
                  </a:lnTo>
                  <a:lnTo>
                    <a:pt x="4097258" y="634770"/>
                  </a:lnTo>
                  <a:lnTo>
                    <a:pt x="4087455" y="643567"/>
                  </a:lnTo>
                  <a:lnTo>
                    <a:pt x="4084494" y="645308"/>
                  </a:lnTo>
                  <a:cubicBezTo>
                    <a:pt x="4078481" y="647986"/>
                    <a:pt x="4074076" y="649772"/>
                    <a:pt x="4076219" y="650486"/>
                  </a:cubicBezTo>
                  <a:cubicBezTo>
                    <a:pt x="4081934" y="647153"/>
                    <a:pt x="4085268" y="646200"/>
                    <a:pt x="4087649" y="646677"/>
                  </a:cubicBezTo>
                  <a:cubicBezTo>
                    <a:pt x="4060027" y="666203"/>
                    <a:pt x="4040501" y="670965"/>
                    <a:pt x="4026689" y="686205"/>
                  </a:cubicBezTo>
                  <a:cubicBezTo>
                    <a:pt x="4018593" y="680967"/>
                    <a:pt x="3976683" y="717161"/>
                    <a:pt x="3968587" y="711923"/>
                  </a:cubicBezTo>
                  <a:cubicBezTo>
                    <a:pt x="4001448" y="692397"/>
                    <a:pt x="4019069" y="683348"/>
                    <a:pt x="4040977" y="668584"/>
                  </a:cubicBezTo>
                  <a:cubicBezTo>
                    <a:pt x="4033357" y="669536"/>
                    <a:pt x="4050026" y="660488"/>
                    <a:pt x="4054788" y="655725"/>
                  </a:cubicBezTo>
                  <a:cubicBezTo>
                    <a:pt x="4033833" y="660964"/>
                    <a:pt x="4012402" y="681919"/>
                    <a:pt x="3997162" y="693349"/>
                  </a:cubicBezTo>
                  <a:cubicBezTo>
                    <a:pt x="3995733" y="692397"/>
                    <a:pt x="3991923" y="694778"/>
                    <a:pt x="3991447" y="692397"/>
                  </a:cubicBezTo>
                  <a:cubicBezTo>
                    <a:pt x="4004306" y="685729"/>
                    <a:pt x="4004306" y="682395"/>
                    <a:pt x="4017164" y="675728"/>
                  </a:cubicBezTo>
                  <a:cubicBezTo>
                    <a:pt x="4012402" y="675728"/>
                    <a:pt x="4012878" y="670489"/>
                    <a:pt x="4002877" y="676680"/>
                  </a:cubicBezTo>
                  <a:cubicBezTo>
                    <a:pt x="4003829" y="679062"/>
                    <a:pt x="4008592" y="676680"/>
                    <a:pt x="4009544" y="678585"/>
                  </a:cubicBezTo>
                  <a:lnTo>
                    <a:pt x="3983350" y="694302"/>
                  </a:lnTo>
                  <a:cubicBezTo>
                    <a:pt x="3970968" y="691444"/>
                    <a:pt x="3979064" y="687634"/>
                    <a:pt x="3975254" y="680014"/>
                  </a:cubicBezTo>
                  <a:cubicBezTo>
                    <a:pt x="3979541" y="677633"/>
                    <a:pt x="3980969" y="678585"/>
                    <a:pt x="3986208" y="675252"/>
                  </a:cubicBezTo>
                  <a:cubicBezTo>
                    <a:pt x="3978588" y="669536"/>
                    <a:pt x="3997162" y="657154"/>
                    <a:pt x="4006211" y="647153"/>
                  </a:cubicBezTo>
                  <a:cubicBezTo>
                    <a:pt x="3992399" y="650963"/>
                    <a:pt x="3997162" y="658107"/>
                    <a:pt x="3978112" y="666679"/>
                  </a:cubicBezTo>
                  <a:cubicBezTo>
                    <a:pt x="3977636" y="665250"/>
                    <a:pt x="3981922" y="660964"/>
                    <a:pt x="3975731" y="663822"/>
                  </a:cubicBezTo>
                  <a:cubicBezTo>
                    <a:pt x="3980017" y="665727"/>
                    <a:pt x="3959538" y="673823"/>
                    <a:pt x="3965729" y="675728"/>
                  </a:cubicBezTo>
                  <a:cubicBezTo>
                    <a:pt x="3973826" y="670489"/>
                    <a:pt x="3980017" y="668108"/>
                    <a:pt x="3983827" y="667631"/>
                  </a:cubicBezTo>
                  <a:cubicBezTo>
                    <a:pt x="3979541" y="670489"/>
                    <a:pt x="3982398" y="670965"/>
                    <a:pt x="3979064" y="673346"/>
                  </a:cubicBezTo>
                  <a:cubicBezTo>
                    <a:pt x="3969063" y="680490"/>
                    <a:pt x="3967635" y="678109"/>
                    <a:pt x="3960967" y="681443"/>
                  </a:cubicBezTo>
                  <a:cubicBezTo>
                    <a:pt x="3960967" y="682871"/>
                    <a:pt x="3962396" y="683348"/>
                    <a:pt x="3959538" y="685253"/>
                  </a:cubicBezTo>
                  <a:cubicBezTo>
                    <a:pt x="3960967" y="690015"/>
                    <a:pt x="3970492" y="677157"/>
                    <a:pt x="3972873" y="683348"/>
                  </a:cubicBezTo>
                  <a:cubicBezTo>
                    <a:pt x="3963824" y="697635"/>
                    <a:pt x="3981922" y="698111"/>
                    <a:pt x="3949537" y="713828"/>
                  </a:cubicBezTo>
                  <a:cubicBezTo>
                    <a:pt x="3937154" y="713828"/>
                    <a:pt x="3925724" y="723829"/>
                    <a:pt x="3908103" y="735735"/>
                  </a:cubicBezTo>
                  <a:cubicBezTo>
                    <a:pt x="3906674" y="734306"/>
                    <a:pt x="3908103" y="732878"/>
                    <a:pt x="3909056" y="730973"/>
                  </a:cubicBezTo>
                  <a:cubicBezTo>
                    <a:pt x="3901435" y="734783"/>
                    <a:pt x="3870956" y="749070"/>
                    <a:pt x="3873813" y="753833"/>
                  </a:cubicBezTo>
                  <a:cubicBezTo>
                    <a:pt x="3876194" y="755738"/>
                    <a:pt x="3880957" y="747641"/>
                    <a:pt x="3890482" y="743832"/>
                  </a:cubicBezTo>
                  <a:cubicBezTo>
                    <a:pt x="3890482" y="748594"/>
                    <a:pt x="3902388" y="738593"/>
                    <a:pt x="3903817" y="741927"/>
                  </a:cubicBezTo>
                  <a:cubicBezTo>
                    <a:pt x="3876194" y="760024"/>
                    <a:pt x="3870480" y="760500"/>
                    <a:pt x="3862383" y="758119"/>
                  </a:cubicBezTo>
                  <a:cubicBezTo>
                    <a:pt x="3846905" y="767406"/>
                    <a:pt x="3834761" y="773597"/>
                    <a:pt x="3821009" y="780563"/>
                  </a:cubicBezTo>
                  <a:lnTo>
                    <a:pt x="3818380" y="781958"/>
                  </a:lnTo>
                  <a:lnTo>
                    <a:pt x="3802852" y="787170"/>
                  </a:lnTo>
                  <a:lnTo>
                    <a:pt x="3798319" y="792609"/>
                  </a:lnTo>
                  <a:lnTo>
                    <a:pt x="3769991" y="807649"/>
                  </a:lnTo>
                  <a:cubicBezTo>
                    <a:pt x="3768800" y="810030"/>
                    <a:pt x="3771777" y="809673"/>
                    <a:pt x="3773980" y="809375"/>
                  </a:cubicBezTo>
                  <a:lnTo>
                    <a:pt x="3773912" y="809590"/>
                  </a:lnTo>
                  <a:lnTo>
                    <a:pt x="3766181" y="813840"/>
                  </a:lnTo>
                  <a:lnTo>
                    <a:pt x="3765851" y="815488"/>
                  </a:lnTo>
                  <a:lnTo>
                    <a:pt x="3759633" y="818841"/>
                  </a:lnTo>
                  <a:cubicBezTo>
                    <a:pt x="3755704" y="821579"/>
                    <a:pt x="3751417" y="824794"/>
                    <a:pt x="3743797" y="829080"/>
                  </a:cubicBezTo>
                  <a:cubicBezTo>
                    <a:pt x="3746178" y="825746"/>
                    <a:pt x="3745226" y="824794"/>
                    <a:pt x="3738082" y="828128"/>
                  </a:cubicBezTo>
                  <a:cubicBezTo>
                    <a:pt x="3729986" y="837653"/>
                    <a:pt x="3719032" y="834319"/>
                    <a:pt x="3719984" y="841939"/>
                  </a:cubicBezTo>
                  <a:cubicBezTo>
                    <a:pt x="3711412" y="846701"/>
                    <a:pt x="3708078" y="844320"/>
                    <a:pt x="3702363" y="845273"/>
                  </a:cubicBezTo>
                  <a:cubicBezTo>
                    <a:pt x="3699982" y="848607"/>
                    <a:pt x="3702363" y="850988"/>
                    <a:pt x="3699982" y="853845"/>
                  </a:cubicBezTo>
                  <a:cubicBezTo>
                    <a:pt x="3713793" y="846701"/>
                    <a:pt x="3731414" y="840034"/>
                    <a:pt x="3731414" y="843844"/>
                  </a:cubicBezTo>
                  <a:cubicBezTo>
                    <a:pt x="3734510" y="841225"/>
                    <a:pt x="3741059" y="836343"/>
                    <a:pt x="3747548" y="831938"/>
                  </a:cubicBezTo>
                  <a:lnTo>
                    <a:pt x="3759990" y="824801"/>
                  </a:lnTo>
                  <a:lnTo>
                    <a:pt x="3759990" y="825657"/>
                  </a:lnTo>
                  <a:lnTo>
                    <a:pt x="3747659" y="835897"/>
                  </a:lnTo>
                  <a:cubicBezTo>
                    <a:pt x="3739585" y="841284"/>
                    <a:pt x="3729599" y="847178"/>
                    <a:pt x="3720521" y="851940"/>
                  </a:cubicBezTo>
                  <a:lnTo>
                    <a:pt x="3719133" y="852532"/>
                  </a:lnTo>
                  <a:lnTo>
                    <a:pt x="3719032" y="852417"/>
                  </a:lnTo>
                  <a:lnTo>
                    <a:pt x="3718361" y="852862"/>
                  </a:lnTo>
                  <a:lnTo>
                    <a:pt x="3698829" y="861197"/>
                  </a:lnTo>
                  <a:cubicBezTo>
                    <a:pt x="3694387" y="862060"/>
                    <a:pt x="3693672" y="860155"/>
                    <a:pt x="3699506" y="853845"/>
                  </a:cubicBezTo>
                  <a:cubicBezTo>
                    <a:pt x="3692362" y="858608"/>
                    <a:pt x="3686647" y="861465"/>
                    <a:pt x="3682361" y="862894"/>
                  </a:cubicBezTo>
                  <a:cubicBezTo>
                    <a:pt x="3679980" y="866228"/>
                    <a:pt x="3682361" y="868133"/>
                    <a:pt x="3679980" y="871467"/>
                  </a:cubicBezTo>
                  <a:cubicBezTo>
                    <a:pt x="3691886" y="862894"/>
                    <a:pt x="3694743" y="865752"/>
                    <a:pt x="3699982" y="865275"/>
                  </a:cubicBezTo>
                  <a:cubicBezTo>
                    <a:pt x="3705221" y="862656"/>
                    <a:pt x="3707245" y="860751"/>
                    <a:pt x="3709329" y="858846"/>
                  </a:cubicBezTo>
                  <a:lnTo>
                    <a:pt x="3718361" y="852862"/>
                  </a:lnTo>
                  <a:lnTo>
                    <a:pt x="3719133" y="852532"/>
                  </a:lnTo>
                  <a:lnTo>
                    <a:pt x="3722318" y="856172"/>
                  </a:lnTo>
                  <a:lnTo>
                    <a:pt x="3721881" y="856479"/>
                  </a:lnTo>
                  <a:lnTo>
                    <a:pt x="3710757" y="862239"/>
                  </a:lnTo>
                  <a:cubicBezTo>
                    <a:pt x="3708078" y="863489"/>
                    <a:pt x="3706649" y="864561"/>
                    <a:pt x="3706649" y="867180"/>
                  </a:cubicBezTo>
                  <a:lnTo>
                    <a:pt x="3721881" y="856479"/>
                  </a:lnTo>
                  <a:lnTo>
                    <a:pt x="3722366" y="856227"/>
                  </a:lnTo>
                  <a:lnTo>
                    <a:pt x="3722318" y="856172"/>
                  </a:lnTo>
                  <a:lnTo>
                    <a:pt x="3724866" y="854381"/>
                  </a:lnTo>
                  <a:lnTo>
                    <a:pt x="3743049" y="842716"/>
                  </a:lnTo>
                  <a:lnTo>
                    <a:pt x="3742964" y="844023"/>
                  </a:lnTo>
                  <a:cubicBezTo>
                    <a:pt x="3744273" y="844559"/>
                    <a:pt x="3747131" y="844559"/>
                    <a:pt x="3744273" y="847178"/>
                  </a:cubicBezTo>
                  <a:lnTo>
                    <a:pt x="3745555" y="846554"/>
                  </a:lnTo>
                  <a:lnTo>
                    <a:pt x="3757132" y="836223"/>
                  </a:lnTo>
                  <a:lnTo>
                    <a:pt x="3754845" y="842029"/>
                  </a:lnTo>
                  <a:lnTo>
                    <a:pt x="3763249" y="837936"/>
                  </a:lnTo>
                  <a:cubicBezTo>
                    <a:pt x="3784546" y="829408"/>
                    <a:pt x="3806781" y="825032"/>
                    <a:pt x="3775706" y="842891"/>
                  </a:cubicBezTo>
                  <a:cubicBezTo>
                    <a:pt x="3776182" y="847654"/>
                    <a:pt x="3784278" y="842891"/>
                    <a:pt x="3792375" y="838605"/>
                  </a:cubicBezTo>
                  <a:cubicBezTo>
                    <a:pt x="3788088" y="837177"/>
                    <a:pt x="3790470" y="834319"/>
                    <a:pt x="3799518" y="829556"/>
                  </a:cubicBezTo>
                  <a:cubicBezTo>
                    <a:pt x="3799518" y="826699"/>
                    <a:pt x="3790470" y="826223"/>
                    <a:pt x="3797613" y="821937"/>
                  </a:cubicBezTo>
                  <a:lnTo>
                    <a:pt x="3802195" y="818968"/>
                  </a:lnTo>
                  <a:lnTo>
                    <a:pt x="3801423" y="818126"/>
                  </a:lnTo>
                  <a:cubicBezTo>
                    <a:pt x="3806662" y="816459"/>
                    <a:pt x="3808925" y="814197"/>
                    <a:pt x="3811306" y="812113"/>
                  </a:cubicBezTo>
                  <a:lnTo>
                    <a:pt x="3816525" y="809680"/>
                  </a:lnTo>
                  <a:lnTo>
                    <a:pt x="3823331" y="805268"/>
                  </a:lnTo>
                  <a:cubicBezTo>
                    <a:pt x="3852620" y="791695"/>
                    <a:pt x="3883100" y="774430"/>
                    <a:pt x="3913818" y="756452"/>
                  </a:cubicBezTo>
                  <a:lnTo>
                    <a:pt x="3988643" y="713224"/>
                  </a:lnTo>
                  <a:lnTo>
                    <a:pt x="3984050" y="716574"/>
                  </a:lnTo>
                  <a:lnTo>
                    <a:pt x="3984073" y="716600"/>
                  </a:lnTo>
                  <a:lnTo>
                    <a:pt x="3979541" y="719066"/>
                  </a:lnTo>
                  <a:lnTo>
                    <a:pt x="3975365" y="725056"/>
                  </a:lnTo>
                  <a:lnTo>
                    <a:pt x="3969063" y="728115"/>
                  </a:lnTo>
                  <a:lnTo>
                    <a:pt x="3967918" y="730733"/>
                  </a:lnTo>
                  <a:lnTo>
                    <a:pt x="3962396" y="733830"/>
                  </a:lnTo>
                  <a:cubicBezTo>
                    <a:pt x="3972397" y="729068"/>
                    <a:pt x="3952871" y="740974"/>
                    <a:pt x="3964777" y="736688"/>
                  </a:cubicBezTo>
                  <a:cubicBezTo>
                    <a:pt x="3939536" y="752880"/>
                    <a:pt x="3917152" y="762881"/>
                    <a:pt x="3904769" y="777169"/>
                  </a:cubicBezTo>
                  <a:cubicBezTo>
                    <a:pt x="3930487" y="761929"/>
                    <a:pt x="3899531" y="789552"/>
                    <a:pt x="3916675" y="779074"/>
                  </a:cubicBezTo>
                  <a:cubicBezTo>
                    <a:pt x="3923819" y="765739"/>
                    <a:pt x="3948108" y="753833"/>
                    <a:pt x="3968587" y="746213"/>
                  </a:cubicBezTo>
                  <a:cubicBezTo>
                    <a:pt x="3968111" y="744784"/>
                    <a:pt x="3965729" y="743832"/>
                    <a:pt x="3969539" y="741450"/>
                  </a:cubicBezTo>
                  <a:cubicBezTo>
                    <a:pt x="3982874" y="738593"/>
                    <a:pt x="3959538" y="752404"/>
                    <a:pt x="3953823" y="758119"/>
                  </a:cubicBezTo>
                  <a:lnTo>
                    <a:pt x="3989084" y="741976"/>
                  </a:lnTo>
                  <a:lnTo>
                    <a:pt x="3979330" y="752517"/>
                  </a:lnTo>
                  <a:lnTo>
                    <a:pt x="3970968" y="756155"/>
                  </a:lnTo>
                  <a:cubicBezTo>
                    <a:pt x="3968349" y="757405"/>
                    <a:pt x="3965730" y="759072"/>
                    <a:pt x="3959062" y="763834"/>
                  </a:cubicBezTo>
                  <a:cubicBezTo>
                    <a:pt x="3957633" y="762405"/>
                    <a:pt x="3959062" y="760977"/>
                    <a:pt x="3959538" y="759072"/>
                  </a:cubicBezTo>
                  <a:cubicBezTo>
                    <a:pt x="3949537" y="764786"/>
                    <a:pt x="3951442" y="767168"/>
                    <a:pt x="3941441" y="772883"/>
                  </a:cubicBezTo>
                  <a:lnTo>
                    <a:pt x="3937154" y="768120"/>
                  </a:lnTo>
                  <a:cubicBezTo>
                    <a:pt x="3931916" y="776693"/>
                    <a:pt x="3919533" y="787170"/>
                    <a:pt x="3903817" y="798600"/>
                  </a:cubicBezTo>
                  <a:cubicBezTo>
                    <a:pt x="3926677" y="787647"/>
                    <a:pt x="3957157" y="781931"/>
                    <a:pt x="3972397" y="767644"/>
                  </a:cubicBezTo>
                  <a:cubicBezTo>
                    <a:pt x="3975254" y="768596"/>
                    <a:pt x="3987637" y="767644"/>
                    <a:pt x="3981445" y="772407"/>
                  </a:cubicBezTo>
                  <a:cubicBezTo>
                    <a:pt x="3965729" y="778121"/>
                    <a:pt x="3964777" y="777169"/>
                    <a:pt x="3950965" y="789075"/>
                  </a:cubicBezTo>
                  <a:cubicBezTo>
                    <a:pt x="3950013" y="787647"/>
                    <a:pt x="3953823" y="785265"/>
                    <a:pt x="3951442" y="784313"/>
                  </a:cubicBezTo>
                  <a:cubicBezTo>
                    <a:pt x="3924772" y="800029"/>
                    <a:pt x="3934297" y="784313"/>
                    <a:pt x="3905722" y="801458"/>
                  </a:cubicBezTo>
                  <a:cubicBezTo>
                    <a:pt x="3901435" y="806220"/>
                    <a:pt x="3900959" y="810506"/>
                    <a:pt x="3893339" y="816221"/>
                  </a:cubicBezTo>
                  <a:cubicBezTo>
                    <a:pt x="3901912" y="811935"/>
                    <a:pt x="3898102" y="820508"/>
                    <a:pt x="3894292" y="822889"/>
                  </a:cubicBezTo>
                  <a:cubicBezTo>
                    <a:pt x="3886195" y="824794"/>
                    <a:pt x="3880004" y="827651"/>
                    <a:pt x="3888577" y="827651"/>
                  </a:cubicBezTo>
                  <a:cubicBezTo>
                    <a:pt x="3873813" y="832890"/>
                    <a:pt x="3849048" y="850035"/>
                    <a:pt x="3838095" y="850512"/>
                  </a:cubicBezTo>
                  <a:cubicBezTo>
                    <a:pt x="3835713" y="848130"/>
                    <a:pt x="3841428" y="844320"/>
                    <a:pt x="3836189" y="842891"/>
                  </a:cubicBezTo>
                  <a:cubicBezTo>
                    <a:pt x="3851429" y="830033"/>
                    <a:pt x="3882862" y="813840"/>
                    <a:pt x="3904769" y="800505"/>
                  </a:cubicBezTo>
                  <a:cubicBezTo>
                    <a:pt x="3902865" y="799076"/>
                    <a:pt x="3900007" y="798600"/>
                    <a:pt x="3894768" y="800505"/>
                  </a:cubicBezTo>
                  <a:cubicBezTo>
                    <a:pt x="3897149" y="802410"/>
                    <a:pt x="3894768" y="805268"/>
                    <a:pt x="3887625" y="809554"/>
                  </a:cubicBezTo>
                  <a:cubicBezTo>
                    <a:pt x="3882862" y="809078"/>
                    <a:pt x="3882386" y="808602"/>
                    <a:pt x="3883338" y="804792"/>
                  </a:cubicBezTo>
                  <a:cubicBezTo>
                    <a:pt x="3875242" y="810030"/>
                    <a:pt x="3867622" y="814793"/>
                    <a:pt x="3865241" y="812888"/>
                  </a:cubicBezTo>
                  <a:lnTo>
                    <a:pt x="3878576" y="804792"/>
                  </a:lnTo>
                  <a:cubicBezTo>
                    <a:pt x="3875242" y="799553"/>
                    <a:pt x="3847619" y="812888"/>
                    <a:pt x="3840476" y="819079"/>
                  </a:cubicBezTo>
                  <a:cubicBezTo>
                    <a:pt x="3845714" y="816698"/>
                    <a:pt x="3850001" y="815745"/>
                    <a:pt x="3852858" y="816221"/>
                  </a:cubicBezTo>
                  <a:cubicBezTo>
                    <a:pt x="3848572" y="819079"/>
                    <a:pt x="3848572" y="820984"/>
                    <a:pt x="3844762" y="823842"/>
                  </a:cubicBezTo>
                  <a:cubicBezTo>
                    <a:pt x="3831427" y="830985"/>
                    <a:pt x="3837618" y="822889"/>
                    <a:pt x="3830474" y="824794"/>
                  </a:cubicBezTo>
                  <a:cubicBezTo>
                    <a:pt x="3826188" y="831461"/>
                    <a:pt x="3825712" y="824794"/>
                    <a:pt x="3822378" y="826699"/>
                  </a:cubicBezTo>
                  <a:cubicBezTo>
                    <a:pt x="3820950" y="830033"/>
                    <a:pt x="3819997" y="832890"/>
                    <a:pt x="3811901" y="837653"/>
                  </a:cubicBezTo>
                  <a:cubicBezTo>
                    <a:pt x="3809996" y="836700"/>
                    <a:pt x="3809996" y="833367"/>
                    <a:pt x="3805233" y="835748"/>
                  </a:cubicBezTo>
                  <a:cubicBezTo>
                    <a:pt x="3780468" y="861941"/>
                    <a:pt x="3748559" y="861465"/>
                    <a:pt x="3717127" y="890040"/>
                  </a:cubicBezTo>
                  <a:cubicBezTo>
                    <a:pt x="3713793" y="888135"/>
                    <a:pt x="3704268" y="893374"/>
                    <a:pt x="3697125" y="896232"/>
                  </a:cubicBezTo>
                  <a:cubicBezTo>
                    <a:pt x="3701411" y="899089"/>
                    <a:pt x="3709983" y="896708"/>
                    <a:pt x="3714746" y="899089"/>
                  </a:cubicBezTo>
                  <a:cubicBezTo>
                    <a:pt x="3729033" y="890040"/>
                    <a:pt x="3759037" y="871467"/>
                    <a:pt x="3770943" y="870990"/>
                  </a:cubicBezTo>
                  <a:cubicBezTo>
                    <a:pt x="3764276" y="875276"/>
                    <a:pt x="3752369" y="885278"/>
                    <a:pt x="3743797" y="885754"/>
                  </a:cubicBezTo>
                  <a:cubicBezTo>
                    <a:pt x="3744273" y="887659"/>
                    <a:pt x="3748083" y="888611"/>
                    <a:pt x="3743797" y="891469"/>
                  </a:cubicBezTo>
                  <a:lnTo>
                    <a:pt x="3711724" y="910353"/>
                  </a:lnTo>
                  <a:lnTo>
                    <a:pt x="3708610" y="916196"/>
                  </a:lnTo>
                  <a:lnTo>
                    <a:pt x="3715996" y="911233"/>
                  </a:lnTo>
                  <a:cubicBezTo>
                    <a:pt x="3730462" y="902542"/>
                    <a:pt x="3745226" y="894089"/>
                    <a:pt x="3755703" y="887183"/>
                  </a:cubicBezTo>
                  <a:cubicBezTo>
                    <a:pt x="3761418" y="891945"/>
                    <a:pt x="3792851" y="875276"/>
                    <a:pt x="3791422" y="881944"/>
                  </a:cubicBezTo>
                  <a:cubicBezTo>
                    <a:pt x="3800947" y="877181"/>
                    <a:pt x="3816663" y="864799"/>
                    <a:pt x="3821902" y="865275"/>
                  </a:cubicBezTo>
                  <a:cubicBezTo>
                    <a:pt x="3812853" y="870990"/>
                    <a:pt x="3815234" y="873848"/>
                    <a:pt x="3809043" y="879086"/>
                  </a:cubicBezTo>
                  <a:cubicBezTo>
                    <a:pt x="3818092" y="875276"/>
                    <a:pt x="3825236" y="872895"/>
                    <a:pt x="3837142" y="865275"/>
                  </a:cubicBezTo>
                  <a:cubicBezTo>
                    <a:pt x="3839047" y="868133"/>
                    <a:pt x="3833332" y="871943"/>
                    <a:pt x="3843809" y="867180"/>
                  </a:cubicBezTo>
                  <a:cubicBezTo>
                    <a:pt x="3870480" y="850988"/>
                    <a:pt x="3901435" y="830509"/>
                    <a:pt x="3933820" y="820508"/>
                  </a:cubicBezTo>
                  <a:cubicBezTo>
                    <a:pt x="3934297" y="828604"/>
                    <a:pt x="3907627" y="839558"/>
                    <a:pt x="3897626" y="848130"/>
                  </a:cubicBezTo>
                  <a:cubicBezTo>
                    <a:pt x="3911913" y="842415"/>
                    <a:pt x="3881909" y="857179"/>
                    <a:pt x="3886195" y="858131"/>
                  </a:cubicBezTo>
                  <a:cubicBezTo>
                    <a:pt x="3895244" y="852893"/>
                    <a:pt x="3899054" y="859560"/>
                    <a:pt x="3892387" y="864799"/>
                  </a:cubicBezTo>
                  <a:cubicBezTo>
                    <a:pt x="3884767" y="868133"/>
                    <a:pt x="3878576" y="869562"/>
                    <a:pt x="3877147" y="864799"/>
                  </a:cubicBezTo>
                  <a:cubicBezTo>
                    <a:pt x="3869050" y="870038"/>
                    <a:pt x="3860478" y="875276"/>
                    <a:pt x="3863336" y="877658"/>
                  </a:cubicBezTo>
                  <a:cubicBezTo>
                    <a:pt x="3880481" y="864799"/>
                    <a:pt x="3871432" y="880515"/>
                    <a:pt x="3877623" y="876705"/>
                  </a:cubicBezTo>
                  <a:cubicBezTo>
                    <a:pt x="3878099" y="874324"/>
                    <a:pt x="3880481" y="871467"/>
                    <a:pt x="3884767" y="868133"/>
                  </a:cubicBezTo>
                  <a:cubicBezTo>
                    <a:pt x="3890958" y="873371"/>
                    <a:pt x="3902865" y="858131"/>
                    <a:pt x="3907151" y="853369"/>
                  </a:cubicBezTo>
                  <a:cubicBezTo>
                    <a:pt x="3920010" y="850035"/>
                    <a:pt x="3950965" y="821937"/>
                    <a:pt x="3972397" y="818603"/>
                  </a:cubicBezTo>
                  <a:lnTo>
                    <a:pt x="3972185" y="818741"/>
                  </a:lnTo>
                  <a:lnTo>
                    <a:pt x="3958407" y="826580"/>
                  </a:lnTo>
                  <a:lnTo>
                    <a:pt x="3948238" y="834262"/>
                  </a:lnTo>
                  <a:lnTo>
                    <a:pt x="3946679" y="835272"/>
                  </a:lnTo>
                  <a:lnTo>
                    <a:pt x="3946529" y="835553"/>
                  </a:lnTo>
                  <a:lnTo>
                    <a:pt x="3943591" y="837772"/>
                  </a:lnTo>
                  <a:cubicBezTo>
                    <a:pt x="3939893" y="841314"/>
                    <a:pt x="3937750" y="844559"/>
                    <a:pt x="3938107" y="847178"/>
                  </a:cubicBezTo>
                  <a:lnTo>
                    <a:pt x="3940977" y="845624"/>
                  </a:lnTo>
                  <a:lnTo>
                    <a:pt x="3926201" y="857655"/>
                  </a:lnTo>
                  <a:cubicBezTo>
                    <a:pt x="3917628" y="859560"/>
                    <a:pt x="3926201" y="854798"/>
                    <a:pt x="3926201" y="851940"/>
                  </a:cubicBezTo>
                  <a:cubicBezTo>
                    <a:pt x="3917152" y="858131"/>
                    <a:pt x="3909056" y="870990"/>
                    <a:pt x="3897149" y="870514"/>
                  </a:cubicBezTo>
                  <a:cubicBezTo>
                    <a:pt x="3902865" y="867180"/>
                    <a:pt x="3914294" y="856227"/>
                    <a:pt x="3907627" y="859560"/>
                  </a:cubicBezTo>
                  <a:cubicBezTo>
                    <a:pt x="3891911" y="873371"/>
                    <a:pt x="3879528" y="889564"/>
                    <a:pt x="3862859" y="900042"/>
                  </a:cubicBezTo>
                  <a:cubicBezTo>
                    <a:pt x="3864288" y="901947"/>
                    <a:pt x="3866193" y="902423"/>
                    <a:pt x="3869527" y="901947"/>
                  </a:cubicBezTo>
                  <a:cubicBezTo>
                    <a:pt x="3840952" y="921473"/>
                    <a:pt x="3813329" y="945762"/>
                    <a:pt x="3794756" y="948619"/>
                  </a:cubicBezTo>
                  <a:cubicBezTo>
                    <a:pt x="3784278" y="955763"/>
                    <a:pt x="3762847" y="965764"/>
                    <a:pt x="3759513" y="971479"/>
                  </a:cubicBezTo>
                  <a:cubicBezTo>
                    <a:pt x="3765705" y="968384"/>
                    <a:pt x="3769872" y="968026"/>
                    <a:pt x="3773444" y="967729"/>
                  </a:cubicBezTo>
                  <a:lnTo>
                    <a:pt x="3779076" y="965884"/>
                  </a:lnTo>
                  <a:lnTo>
                    <a:pt x="3778504" y="966777"/>
                  </a:lnTo>
                  <a:lnTo>
                    <a:pt x="3779410" y="968727"/>
                  </a:lnTo>
                  <a:lnTo>
                    <a:pt x="3762371" y="985766"/>
                  </a:lnTo>
                  <a:cubicBezTo>
                    <a:pt x="3756656" y="984814"/>
                    <a:pt x="3738082" y="999102"/>
                    <a:pt x="3729986" y="1000530"/>
                  </a:cubicBezTo>
                  <a:cubicBezTo>
                    <a:pt x="3725223" y="999102"/>
                    <a:pt x="3746178" y="991958"/>
                    <a:pt x="3741416" y="990529"/>
                  </a:cubicBezTo>
                  <a:cubicBezTo>
                    <a:pt x="3731415" y="993982"/>
                    <a:pt x="3720402" y="999161"/>
                    <a:pt x="3708897" y="1005211"/>
                  </a:cubicBezTo>
                  <a:lnTo>
                    <a:pt x="3702808" y="1008629"/>
                  </a:lnTo>
                  <a:lnTo>
                    <a:pt x="3703316" y="1008269"/>
                  </a:lnTo>
                  <a:cubicBezTo>
                    <a:pt x="3709269" y="1004221"/>
                    <a:pt x="3715699" y="999578"/>
                    <a:pt x="3710936" y="999102"/>
                  </a:cubicBezTo>
                  <a:cubicBezTo>
                    <a:pt x="3706412" y="1002198"/>
                    <a:pt x="3700697" y="1005769"/>
                    <a:pt x="3695994" y="1009103"/>
                  </a:cubicBezTo>
                  <a:lnTo>
                    <a:pt x="3687724" y="1017095"/>
                  </a:lnTo>
                  <a:lnTo>
                    <a:pt x="3675684" y="1023852"/>
                  </a:lnTo>
                  <a:lnTo>
                    <a:pt x="3674741" y="1023867"/>
                  </a:lnTo>
                  <a:lnTo>
                    <a:pt x="3674497" y="1024519"/>
                  </a:lnTo>
                  <a:lnTo>
                    <a:pt x="3673431" y="1025117"/>
                  </a:lnTo>
                  <a:lnTo>
                    <a:pt x="3641870" y="1043001"/>
                  </a:lnTo>
                  <a:lnTo>
                    <a:pt x="3641403" y="1042440"/>
                  </a:lnTo>
                  <a:lnTo>
                    <a:pt x="3631811" y="1048073"/>
                  </a:lnTo>
                  <a:lnTo>
                    <a:pt x="3621429" y="1052925"/>
                  </a:lnTo>
                  <a:lnTo>
                    <a:pt x="3613305" y="1056252"/>
                  </a:lnTo>
                  <a:lnTo>
                    <a:pt x="3614319" y="1056249"/>
                  </a:lnTo>
                  <a:lnTo>
                    <a:pt x="3606161" y="1060062"/>
                  </a:lnTo>
                  <a:cubicBezTo>
                    <a:pt x="3610923" y="1052918"/>
                    <a:pt x="3637593" y="1045774"/>
                    <a:pt x="3637593" y="1038154"/>
                  </a:cubicBezTo>
                  <a:cubicBezTo>
                    <a:pt x="3622829" y="1043393"/>
                    <a:pt x="3607113" y="1054346"/>
                    <a:pt x="3588063" y="1061967"/>
                  </a:cubicBezTo>
                  <a:cubicBezTo>
                    <a:pt x="3582825" y="1059585"/>
                    <a:pt x="3589492" y="1054823"/>
                    <a:pt x="3600922" y="1048155"/>
                  </a:cubicBezTo>
                  <a:cubicBezTo>
                    <a:pt x="3606161" y="1053870"/>
                    <a:pt x="3647595" y="1024343"/>
                    <a:pt x="3639022" y="1040059"/>
                  </a:cubicBezTo>
                  <a:cubicBezTo>
                    <a:pt x="3652833" y="1028629"/>
                    <a:pt x="3671407" y="1016723"/>
                    <a:pt x="3686171" y="1013389"/>
                  </a:cubicBezTo>
                  <a:cubicBezTo>
                    <a:pt x="3692362" y="1009103"/>
                    <a:pt x="3685218" y="1008150"/>
                    <a:pt x="3696648" y="1002435"/>
                  </a:cubicBezTo>
                  <a:cubicBezTo>
                    <a:pt x="3699506" y="1003864"/>
                    <a:pt x="3693791" y="1007198"/>
                    <a:pt x="3692838" y="1009103"/>
                  </a:cubicBezTo>
                  <a:cubicBezTo>
                    <a:pt x="3699982" y="1001721"/>
                    <a:pt x="3719628" y="989815"/>
                    <a:pt x="3739928" y="977432"/>
                  </a:cubicBezTo>
                  <a:lnTo>
                    <a:pt x="3743305" y="975320"/>
                  </a:lnTo>
                  <a:lnTo>
                    <a:pt x="3740708" y="973607"/>
                  </a:lnTo>
                  <a:cubicBezTo>
                    <a:pt x="3741177" y="972341"/>
                    <a:pt x="3743439" y="970407"/>
                    <a:pt x="3748559" y="967668"/>
                  </a:cubicBezTo>
                  <a:cubicBezTo>
                    <a:pt x="3746892" y="969573"/>
                    <a:pt x="3747369" y="970645"/>
                    <a:pt x="3748976" y="971061"/>
                  </a:cubicBezTo>
                  <a:lnTo>
                    <a:pt x="3750269" y="970965"/>
                  </a:lnTo>
                  <a:lnTo>
                    <a:pt x="3769388" y="959007"/>
                  </a:lnTo>
                  <a:cubicBezTo>
                    <a:pt x="3778385" y="953084"/>
                    <a:pt x="3786065" y="947548"/>
                    <a:pt x="3790946" y="942904"/>
                  </a:cubicBezTo>
                  <a:cubicBezTo>
                    <a:pt x="3792851" y="944333"/>
                    <a:pt x="3796184" y="944809"/>
                    <a:pt x="3800947" y="942904"/>
                  </a:cubicBezTo>
                  <a:cubicBezTo>
                    <a:pt x="3800947" y="939570"/>
                    <a:pt x="3809519" y="933855"/>
                    <a:pt x="3809996" y="930045"/>
                  </a:cubicBezTo>
                  <a:cubicBezTo>
                    <a:pt x="3798566" y="938618"/>
                    <a:pt x="3797613" y="934332"/>
                    <a:pt x="3790946" y="937189"/>
                  </a:cubicBezTo>
                  <a:cubicBezTo>
                    <a:pt x="3790946" y="939094"/>
                    <a:pt x="3777135" y="950524"/>
                    <a:pt x="3771896" y="950048"/>
                  </a:cubicBezTo>
                  <a:cubicBezTo>
                    <a:pt x="3769038" y="948619"/>
                    <a:pt x="3780468" y="943380"/>
                    <a:pt x="3779039" y="941475"/>
                  </a:cubicBezTo>
                  <a:cubicBezTo>
                    <a:pt x="3776182" y="942904"/>
                    <a:pt x="3772372" y="945285"/>
                    <a:pt x="3771419" y="944333"/>
                  </a:cubicBezTo>
                  <a:cubicBezTo>
                    <a:pt x="3773801" y="942428"/>
                    <a:pt x="3778087" y="940523"/>
                    <a:pt x="3777135" y="939570"/>
                  </a:cubicBezTo>
                  <a:cubicBezTo>
                    <a:pt x="3761894" y="948143"/>
                    <a:pt x="3748559" y="965288"/>
                    <a:pt x="3735224" y="966240"/>
                  </a:cubicBezTo>
                  <a:cubicBezTo>
                    <a:pt x="3748559" y="960049"/>
                    <a:pt x="3738558" y="959096"/>
                    <a:pt x="3744750" y="954334"/>
                  </a:cubicBezTo>
                  <a:cubicBezTo>
                    <a:pt x="3761894" y="947667"/>
                    <a:pt x="3783802" y="929569"/>
                    <a:pt x="3789041" y="924806"/>
                  </a:cubicBezTo>
                  <a:cubicBezTo>
                    <a:pt x="3779040" y="931474"/>
                    <a:pt x="3773682" y="932664"/>
                    <a:pt x="3769038" y="932962"/>
                  </a:cubicBezTo>
                  <a:lnTo>
                    <a:pt x="3757766" y="934969"/>
                  </a:lnTo>
                  <a:lnTo>
                    <a:pt x="3761322" y="933104"/>
                  </a:lnTo>
                  <a:cubicBezTo>
                    <a:pt x="3761954" y="932695"/>
                    <a:pt x="3761180" y="932903"/>
                    <a:pt x="3757608" y="934332"/>
                  </a:cubicBezTo>
                  <a:lnTo>
                    <a:pt x="3757608" y="934808"/>
                  </a:lnTo>
                  <a:lnTo>
                    <a:pt x="3754869" y="935485"/>
                  </a:lnTo>
                  <a:lnTo>
                    <a:pt x="3753322" y="935760"/>
                  </a:lnTo>
                  <a:cubicBezTo>
                    <a:pt x="3764752" y="926711"/>
                    <a:pt x="3761894" y="934808"/>
                    <a:pt x="3771419" y="927664"/>
                  </a:cubicBezTo>
                  <a:cubicBezTo>
                    <a:pt x="3769038" y="920520"/>
                    <a:pt x="3757608" y="924330"/>
                    <a:pt x="3746178" y="927664"/>
                  </a:cubicBezTo>
                  <a:cubicBezTo>
                    <a:pt x="3755703" y="922901"/>
                    <a:pt x="3750941" y="921949"/>
                    <a:pt x="3753322" y="919092"/>
                  </a:cubicBezTo>
                  <a:cubicBezTo>
                    <a:pt x="3743321" y="922901"/>
                    <a:pt x="3726176" y="935284"/>
                    <a:pt x="3732367" y="924330"/>
                  </a:cubicBezTo>
                  <a:cubicBezTo>
                    <a:pt x="3722366" y="930045"/>
                    <a:pt x="3707602" y="940999"/>
                    <a:pt x="3704268" y="938141"/>
                  </a:cubicBezTo>
                  <a:cubicBezTo>
                    <a:pt x="3709031" y="932427"/>
                    <a:pt x="3731891" y="921949"/>
                    <a:pt x="3727128" y="918615"/>
                  </a:cubicBezTo>
                  <a:cubicBezTo>
                    <a:pt x="3679027" y="964812"/>
                    <a:pt x="3634260" y="951953"/>
                    <a:pt x="3586158" y="992910"/>
                  </a:cubicBezTo>
                  <a:cubicBezTo>
                    <a:pt x="3586158" y="985766"/>
                    <a:pt x="3575204" y="992910"/>
                    <a:pt x="3567585" y="995292"/>
                  </a:cubicBezTo>
                  <a:cubicBezTo>
                    <a:pt x="3569966" y="988624"/>
                    <a:pt x="3576633" y="980528"/>
                    <a:pt x="3582825" y="972908"/>
                  </a:cubicBezTo>
                  <a:cubicBezTo>
                    <a:pt x="3590921" y="971003"/>
                    <a:pt x="3590921" y="968145"/>
                    <a:pt x="3599493" y="962907"/>
                  </a:cubicBezTo>
                  <a:cubicBezTo>
                    <a:pt x="3610447" y="959096"/>
                    <a:pt x="3601398" y="967193"/>
                    <a:pt x="3612828" y="961002"/>
                  </a:cubicBezTo>
                  <a:cubicBezTo>
                    <a:pt x="3611400" y="959096"/>
                    <a:pt x="3609494" y="958620"/>
                    <a:pt x="3606161" y="959096"/>
                  </a:cubicBezTo>
                  <a:cubicBezTo>
                    <a:pt x="3613305" y="954334"/>
                    <a:pt x="3618424" y="951596"/>
                    <a:pt x="3624794" y="948441"/>
                  </a:cubicBezTo>
                  <a:lnTo>
                    <a:pt x="3641911" y="939824"/>
                  </a:lnTo>
                  <a:lnTo>
                    <a:pt x="3639975" y="938855"/>
                  </a:lnTo>
                  <a:cubicBezTo>
                    <a:pt x="3642356" y="937188"/>
                    <a:pt x="3646166" y="934807"/>
                    <a:pt x="3646166" y="933378"/>
                  </a:cubicBezTo>
                  <a:cubicBezTo>
                    <a:pt x="3650929" y="931473"/>
                    <a:pt x="3651048" y="933140"/>
                    <a:pt x="3648726" y="935938"/>
                  </a:cubicBezTo>
                  <a:lnTo>
                    <a:pt x="3647042" y="937241"/>
                  </a:lnTo>
                  <a:lnTo>
                    <a:pt x="3650928" y="935284"/>
                  </a:lnTo>
                  <a:cubicBezTo>
                    <a:pt x="3653309" y="928617"/>
                    <a:pt x="3662835" y="923378"/>
                    <a:pt x="3654738" y="922425"/>
                  </a:cubicBezTo>
                  <a:cubicBezTo>
                    <a:pt x="3633307" y="937189"/>
                    <a:pt x="3621401" y="938618"/>
                    <a:pt x="3603779" y="956239"/>
                  </a:cubicBezTo>
                  <a:cubicBezTo>
                    <a:pt x="3609971" y="949572"/>
                    <a:pt x="3585206" y="951953"/>
                    <a:pt x="3582825" y="961478"/>
                  </a:cubicBezTo>
                  <a:cubicBezTo>
                    <a:pt x="3588063" y="958620"/>
                    <a:pt x="3594731" y="953858"/>
                    <a:pt x="3597112" y="954334"/>
                  </a:cubicBezTo>
                  <a:cubicBezTo>
                    <a:pt x="3598065" y="956239"/>
                    <a:pt x="3601398" y="957191"/>
                    <a:pt x="3597112" y="960049"/>
                  </a:cubicBezTo>
                  <a:cubicBezTo>
                    <a:pt x="3582825" y="967193"/>
                    <a:pt x="3576633" y="976718"/>
                    <a:pt x="3572347" y="971955"/>
                  </a:cubicBezTo>
                  <a:cubicBezTo>
                    <a:pt x="3577586" y="970526"/>
                    <a:pt x="3585682" y="965764"/>
                    <a:pt x="3584730" y="962907"/>
                  </a:cubicBezTo>
                  <a:cubicBezTo>
                    <a:pt x="3572823" y="969574"/>
                    <a:pt x="3583301" y="961002"/>
                    <a:pt x="3572347" y="965764"/>
                  </a:cubicBezTo>
                  <a:cubicBezTo>
                    <a:pt x="3566632" y="973384"/>
                    <a:pt x="3540438" y="989100"/>
                    <a:pt x="3529485" y="991482"/>
                  </a:cubicBezTo>
                  <a:lnTo>
                    <a:pt x="3527103" y="988624"/>
                  </a:lnTo>
                  <a:cubicBezTo>
                    <a:pt x="3543772" y="981957"/>
                    <a:pt x="3545201" y="968145"/>
                    <a:pt x="3541867" y="976718"/>
                  </a:cubicBezTo>
                  <a:cubicBezTo>
                    <a:pt x="3515673" y="988624"/>
                    <a:pt x="3511387" y="1003864"/>
                    <a:pt x="3509958" y="1009103"/>
                  </a:cubicBezTo>
                  <a:cubicBezTo>
                    <a:pt x="3501386" y="1014818"/>
                    <a:pt x="3503767" y="1007198"/>
                    <a:pt x="3496623" y="1011008"/>
                  </a:cubicBezTo>
                  <a:cubicBezTo>
                    <a:pt x="3499005" y="1016246"/>
                    <a:pt x="3482812" y="1026248"/>
                    <a:pt x="3476144" y="1033391"/>
                  </a:cubicBezTo>
                  <a:cubicBezTo>
                    <a:pt x="3480907" y="1030058"/>
                    <a:pt x="3490432" y="1030534"/>
                    <a:pt x="3482812" y="1035296"/>
                  </a:cubicBezTo>
                  <a:cubicBezTo>
                    <a:pt x="3460904" y="1045774"/>
                    <a:pt x="3422328" y="1071492"/>
                    <a:pt x="3403755" y="1077207"/>
                  </a:cubicBezTo>
                  <a:cubicBezTo>
                    <a:pt x="3405183" y="1073873"/>
                    <a:pt x="3412327" y="1067681"/>
                    <a:pt x="3400421" y="1073397"/>
                  </a:cubicBezTo>
                  <a:cubicBezTo>
                    <a:pt x="3405183" y="1080540"/>
                    <a:pt x="3370893" y="1088160"/>
                    <a:pt x="3365179" y="1096256"/>
                  </a:cubicBezTo>
                  <a:cubicBezTo>
                    <a:pt x="3365654" y="1101019"/>
                    <a:pt x="3379942" y="1089589"/>
                    <a:pt x="3379466" y="1095304"/>
                  </a:cubicBezTo>
                  <a:cubicBezTo>
                    <a:pt x="3362321" y="1104353"/>
                    <a:pt x="3371846" y="1106734"/>
                    <a:pt x="3360892" y="1113878"/>
                  </a:cubicBezTo>
                  <a:cubicBezTo>
                    <a:pt x="3344223" y="1118640"/>
                    <a:pt x="3302314" y="1144834"/>
                    <a:pt x="3290883" y="1154359"/>
                  </a:cubicBezTo>
                  <a:cubicBezTo>
                    <a:pt x="3299456" y="1154359"/>
                    <a:pt x="3308028" y="1142453"/>
                    <a:pt x="3316601" y="1143405"/>
                  </a:cubicBezTo>
                  <a:cubicBezTo>
                    <a:pt x="3312791" y="1148644"/>
                    <a:pt x="3318030" y="1151502"/>
                    <a:pt x="3313743" y="1157217"/>
                  </a:cubicBezTo>
                  <a:cubicBezTo>
                    <a:pt x="3306600" y="1159598"/>
                    <a:pt x="3290883" y="1171504"/>
                    <a:pt x="3285645" y="1176743"/>
                  </a:cubicBezTo>
                  <a:cubicBezTo>
                    <a:pt x="3298980" y="1170075"/>
                    <a:pt x="3304219" y="1169123"/>
                    <a:pt x="3292312" y="1178648"/>
                  </a:cubicBezTo>
                  <a:cubicBezTo>
                    <a:pt x="3321363" y="1163884"/>
                    <a:pt x="3334222" y="1151025"/>
                    <a:pt x="3364702" y="1135309"/>
                  </a:cubicBezTo>
                  <a:cubicBezTo>
                    <a:pt x="3363750" y="1133404"/>
                    <a:pt x="3364226" y="1131023"/>
                    <a:pt x="3368036" y="1127689"/>
                  </a:cubicBezTo>
                  <a:cubicBezTo>
                    <a:pt x="3371370" y="1127689"/>
                    <a:pt x="3383752" y="1118164"/>
                    <a:pt x="3386133" y="1119593"/>
                  </a:cubicBezTo>
                  <a:cubicBezTo>
                    <a:pt x="3387324" y="1121498"/>
                    <a:pt x="3382562" y="1124832"/>
                    <a:pt x="3377919" y="1128106"/>
                  </a:cubicBezTo>
                  <a:lnTo>
                    <a:pt x="3373564" y="1132841"/>
                  </a:lnTo>
                  <a:lnTo>
                    <a:pt x="3377561" y="1131498"/>
                  </a:lnTo>
                  <a:lnTo>
                    <a:pt x="3377117" y="1131963"/>
                  </a:lnTo>
                  <a:lnTo>
                    <a:pt x="3392682" y="1121974"/>
                  </a:lnTo>
                  <a:cubicBezTo>
                    <a:pt x="3400778" y="1116736"/>
                    <a:pt x="3407803" y="1112926"/>
                    <a:pt x="3408517" y="1116259"/>
                  </a:cubicBezTo>
                  <a:lnTo>
                    <a:pt x="3425186" y="1106258"/>
                  </a:lnTo>
                  <a:cubicBezTo>
                    <a:pt x="3417566" y="1100543"/>
                    <a:pt x="3464238" y="1078159"/>
                    <a:pt x="3456618" y="1090542"/>
                  </a:cubicBezTo>
                  <a:cubicBezTo>
                    <a:pt x="3472811" y="1081969"/>
                    <a:pt x="3495671" y="1065776"/>
                    <a:pt x="3500433" y="1071492"/>
                  </a:cubicBezTo>
                  <a:lnTo>
                    <a:pt x="3477895" y="1085759"/>
                  </a:lnTo>
                  <a:lnTo>
                    <a:pt x="3473763" y="1087208"/>
                  </a:lnTo>
                  <a:lnTo>
                    <a:pt x="3468685" y="1091590"/>
                  </a:lnTo>
                  <a:lnTo>
                    <a:pt x="3448522" y="1104353"/>
                  </a:lnTo>
                  <a:cubicBezTo>
                    <a:pt x="3455190" y="1101019"/>
                    <a:pt x="3457095" y="1103400"/>
                    <a:pt x="3466620" y="1096256"/>
                  </a:cubicBezTo>
                  <a:cubicBezTo>
                    <a:pt x="3464239" y="1095542"/>
                    <a:pt x="3465548" y="1094114"/>
                    <a:pt x="3467691" y="1092447"/>
                  </a:cubicBezTo>
                  <a:lnTo>
                    <a:pt x="3468685" y="1091590"/>
                  </a:lnTo>
                  <a:lnTo>
                    <a:pt x="3477895" y="1085759"/>
                  </a:lnTo>
                  <a:lnTo>
                    <a:pt x="3482931" y="1083994"/>
                  </a:lnTo>
                  <a:cubicBezTo>
                    <a:pt x="3486860" y="1081969"/>
                    <a:pt x="3490908" y="1079826"/>
                    <a:pt x="3492813" y="1080064"/>
                  </a:cubicBezTo>
                  <a:cubicBezTo>
                    <a:pt x="3492813" y="1084826"/>
                    <a:pt x="3500433" y="1080064"/>
                    <a:pt x="3503767" y="1081016"/>
                  </a:cubicBezTo>
                  <a:cubicBezTo>
                    <a:pt x="3490908" y="1092923"/>
                    <a:pt x="3470430" y="1099590"/>
                    <a:pt x="3455666" y="1106734"/>
                  </a:cubicBezTo>
                  <a:cubicBezTo>
                    <a:pt x="3457095" y="1111496"/>
                    <a:pt x="3475668" y="1096256"/>
                    <a:pt x="3479002" y="1098638"/>
                  </a:cubicBezTo>
                  <a:cubicBezTo>
                    <a:pt x="3480431" y="1100066"/>
                    <a:pt x="3470430" y="1104829"/>
                    <a:pt x="3470906" y="1106258"/>
                  </a:cubicBezTo>
                  <a:cubicBezTo>
                    <a:pt x="3476144" y="1106258"/>
                    <a:pt x="3494242" y="1091494"/>
                    <a:pt x="3499005" y="1092447"/>
                  </a:cubicBezTo>
                  <a:cubicBezTo>
                    <a:pt x="3492337" y="1098638"/>
                    <a:pt x="3477573" y="1106258"/>
                    <a:pt x="3479479" y="1110068"/>
                  </a:cubicBezTo>
                  <a:cubicBezTo>
                    <a:pt x="3467096" y="1115783"/>
                    <a:pt x="3456142" y="1119117"/>
                    <a:pt x="3445664" y="1122927"/>
                  </a:cubicBezTo>
                  <a:cubicBezTo>
                    <a:pt x="3455666" y="1122450"/>
                    <a:pt x="3432806" y="1136738"/>
                    <a:pt x="3434711" y="1144358"/>
                  </a:cubicBezTo>
                  <a:cubicBezTo>
                    <a:pt x="3447570" y="1131023"/>
                    <a:pt x="3466620" y="1112925"/>
                    <a:pt x="3486622" y="1111973"/>
                  </a:cubicBezTo>
                  <a:cubicBezTo>
                    <a:pt x="3501862" y="1101019"/>
                    <a:pt x="3528056" y="1084826"/>
                    <a:pt x="3540914" y="1081969"/>
                  </a:cubicBezTo>
                  <a:cubicBezTo>
                    <a:pt x="3533295" y="1088160"/>
                    <a:pt x="3527103" y="1093875"/>
                    <a:pt x="3525198" y="1098638"/>
                  </a:cubicBezTo>
                  <a:cubicBezTo>
                    <a:pt x="3535676" y="1098638"/>
                    <a:pt x="3548535" y="1080540"/>
                    <a:pt x="3561393" y="1076730"/>
                  </a:cubicBezTo>
                  <a:cubicBezTo>
                    <a:pt x="3557583" y="1079111"/>
                    <a:pt x="3553773" y="1081493"/>
                    <a:pt x="3556631" y="1082445"/>
                  </a:cubicBezTo>
                  <a:cubicBezTo>
                    <a:pt x="3566632" y="1076730"/>
                    <a:pt x="3566156" y="1073873"/>
                    <a:pt x="3570442" y="1069586"/>
                  </a:cubicBezTo>
                  <a:cubicBezTo>
                    <a:pt x="3577110" y="1066253"/>
                    <a:pt x="3590921" y="1064348"/>
                    <a:pt x="3583301" y="1072444"/>
                  </a:cubicBezTo>
                  <a:cubicBezTo>
                    <a:pt x="3539010" y="1092923"/>
                    <a:pt x="3505672" y="1118164"/>
                    <a:pt x="3458523" y="1137214"/>
                  </a:cubicBezTo>
                  <a:cubicBezTo>
                    <a:pt x="3482812" y="1120069"/>
                    <a:pt x="3517102" y="1111020"/>
                    <a:pt x="3523769" y="1096733"/>
                  </a:cubicBezTo>
                  <a:cubicBezTo>
                    <a:pt x="3510434" y="1108639"/>
                    <a:pt x="3499957" y="1106734"/>
                    <a:pt x="3495194" y="1115306"/>
                  </a:cubicBezTo>
                  <a:cubicBezTo>
                    <a:pt x="3479955" y="1121974"/>
                    <a:pt x="3473763" y="1119117"/>
                    <a:pt x="3461857" y="1129118"/>
                  </a:cubicBezTo>
                  <a:cubicBezTo>
                    <a:pt x="3472811" y="1121498"/>
                    <a:pt x="3467572" y="1129118"/>
                    <a:pt x="3464238" y="1131975"/>
                  </a:cubicBezTo>
                  <a:cubicBezTo>
                    <a:pt x="3452808" y="1137214"/>
                    <a:pt x="3453761" y="1136262"/>
                    <a:pt x="3439473" y="1143881"/>
                  </a:cubicBezTo>
                  <a:cubicBezTo>
                    <a:pt x="3440902" y="1148882"/>
                    <a:pt x="3423579" y="1158437"/>
                    <a:pt x="3416234" y="1165514"/>
                  </a:cubicBezTo>
                  <a:lnTo>
                    <a:pt x="3413405" y="1171249"/>
                  </a:lnTo>
                  <a:lnTo>
                    <a:pt x="3408220" y="1174421"/>
                  </a:lnTo>
                  <a:lnTo>
                    <a:pt x="3395264" y="1180515"/>
                  </a:lnTo>
                  <a:lnTo>
                    <a:pt x="3395182" y="1180076"/>
                  </a:lnTo>
                  <a:lnTo>
                    <a:pt x="3395182" y="1180553"/>
                  </a:lnTo>
                  <a:lnTo>
                    <a:pt x="3395264" y="1180515"/>
                  </a:lnTo>
                  <a:lnTo>
                    <a:pt x="3395802" y="1183410"/>
                  </a:lnTo>
                  <a:lnTo>
                    <a:pt x="3389884" y="1188173"/>
                  </a:lnTo>
                  <a:cubicBezTo>
                    <a:pt x="3385301" y="1190673"/>
                    <a:pt x="3379943" y="1193412"/>
                    <a:pt x="3375180" y="1197698"/>
                  </a:cubicBezTo>
                  <a:cubicBezTo>
                    <a:pt x="3371846" y="1192935"/>
                    <a:pt x="3346128" y="1215795"/>
                    <a:pt x="3341842" y="1211509"/>
                  </a:cubicBezTo>
                  <a:cubicBezTo>
                    <a:pt x="3341842" y="1212462"/>
                    <a:pt x="3339937" y="1214367"/>
                    <a:pt x="3336127" y="1216272"/>
                  </a:cubicBezTo>
                  <a:cubicBezTo>
                    <a:pt x="3339937" y="1228654"/>
                    <a:pt x="3382800" y="1192935"/>
                    <a:pt x="3396611" y="1193411"/>
                  </a:cubicBezTo>
                  <a:cubicBezTo>
                    <a:pt x="3377561" y="1203889"/>
                    <a:pt x="3386133" y="1202937"/>
                    <a:pt x="3396135" y="1198174"/>
                  </a:cubicBezTo>
                  <a:cubicBezTo>
                    <a:pt x="3374227" y="1218653"/>
                    <a:pt x="3335651" y="1222463"/>
                    <a:pt x="3338508" y="1230083"/>
                  </a:cubicBezTo>
                  <a:cubicBezTo>
                    <a:pt x="3329936" y="1234845"/>
                    <a:pt x="3304219" y="1242465"/>
                    <a:pt x="3309457" y="1242941"/>
                  </a:cubicBezTo>
                  <a:cubicBezTo>
                    <a:pt x="3326126" y="1235322"/>
                    <a:pt x="3313267" y="1241989"/>
                    <a:pt x="3317077" y="1245799"/>
                  </a:cubicBezTo>
                  <a:cubicBezTo>
                    <a:pt x="3322316" y="1245799"/>
                    <a:pt x="3336127" y="1231512"/>
                    <a:pt x="3344223" y="1231035"/>
                  </a:cubicBezTo>
                  <a:cubicBezTo>
                    <a:pt x="3345176" y="1232464"/>
                    <a:pt x="3320887" y="1245799"/>
                    <a:pt x="3332794" y="1241036"/>
                  </a:cubicBezTo>
                  <a:cubicBezTo>
                    <a:pt x="3346605" y="1231512"/>
                    <a:pt x="3346605" y="1232940"/>
                    <a:pt x="3354225" y="1225320"/>
                  </a:cubicBezTo>
                  <a:cubicBezTo>
                    <a:pt x="3359940" y="1223415"/>
                    <a:pt x="3362797" y="1225796"/>
                    <a:pt x="3368512" y="1224368"/>
                  </a:cubicBezTo>
                  <a:cubicBezTo>
                    <a:pt x="3373275" y="1220558"/>
                    <a:pt x="3363750" y="1220082"/>
                    <a:pt x="3375180" y="1214843"/>
                  </a:cubicBezTo>
                  <a:cubicBezTo>
                    <a:pt x="3388991" y="1222463"/>
                    <a:pt x="3427091" y="1191030"/>
                    <a:pt x="3449475" y="1184839"/>
                  </a:cubicBezTo>
                  <a:cubicBezTo>
                    <a:pt x="3427568" y="1200079"/>
                    <a:pt x="3405065" y="1213414"/>
                    <a:pt x="3384050" y="1225439"/>
                  </a:cubicBezTo>
                  <a:lnTo>
                    <a:pt x="3379857" y="1227869"/>
                  </a:lnTo>
                  <a:lnTo>
                    <a:pt x="3347795" y="1245918"/>
                  </a:lnTo>
                  <a:lnTo>
                    <a:pt x="3342655" y="1249430"/>
                  </a:lnTo>
                  <a:lnTo>
                    <a:pt x="3327555" y="1258181"/>
                  </a:lnTo>
                  <a:lnTo>
                    <a:pt x="3328485" y="1259111"/>
                  </a:lnTo>
                  <a:lnTo>
                    <a:pt x="3318963" y="1265616"/>
                  </a:lnTo>
                  <a:lnTo>
                    <a:pt x="3311838" y="1262944"/>
                  </a:lnTo>
                  <a:cubicBezTo>
                    <a:pt x="3300885" y="1272945"/>
                    <a:pt x="3295646" y="1269135"/>
                    <a:pt x="3282787" y="1275803"/>
                  </a:cubicBezTo>
                  <a:cubicBezTo>
                    <a:pt x="3277072" y="1280089"/>
                    <a:pt x="3268678" y="1285537"/>
                    <a:pt x="3258945" y="1291445"/>
                  </a:cubicBezTo>
                  <a:lnTo>
                    <a:pt x="3238186" y="1303434"/>
                  </a:lnTo>
                  <a:lnTo>
                    <a:pt x="3237544" y="1303425"/>
                  </a:lnTo>
                  <a:lnTo>
                    <a:pt x="3218253" y="1314550"/>
                  </a:lnTo>
                  <a:lnTo>
                    <a:pt x="3205301" y="1321449"/>
                  </a:lnTo>
                  <a:lnTo>
                    <a:pt x="3189442" y="1329143"/>
                  </a:lnTo>
                  <a:lnTo>
                    <a:pt x="3188992" y="1329787"/>
                  </a:lnTo>
                  <a:lnTo>
                    <a:pt x="3171345" y="1338191"/>
                  </a:lnTo>
                  <a:lnTo>
                    <a:pt x="3160276" y="1344623"/>
                  </a:lnTo>
                  <a:lnTo>
                    <a:pt x="3160867" y="1343430"/>
                  </a:lnTo>
                  <a:lnTo>
                    <a:pt x="3155212" y="1347566"/>
                  </a:lnTo>
                  <a:lnTo>
                    <a:pt x="3152660" y="1349048"/>
                  </a:lnTo>
                  <a:cubicBezTo>
                    <a:pt x="3128929" y="1363046"/>
                    <a:pt x="3093478" y="1383673"/>
                    <a:pt x="3077047" y="1385816"/>
                  </a:cubicBezTo>
                  <a:cubicBezTo>
                    <a:pt x="3078000" y="1387722"/>
                    <a:pt x="3081334" y="1388674"/>
                    <a:pt x="3077047" y="1391532"/>
                  </a:cubicBezTo>
                  <a:cubicBezTo>
                    <a:pt x="3058950" y="1400580"/>
                    <a:pt x="3007038" y="1426298"/>
                    <a:pt x="3007038" y="1426298"/>
                  </a:cubicBezTo>
                  <a:cubicBezTo>
                    <a:pt x="3006562" y="1427489"/>
                    <a:pt x="3007991" y="1428084"/>
                    <a:pt x="3008825" y="1428798"/>
                  </a:cubicBezTo>
                  <a:lnTo>
                    <a:pt x="3008634" y="1429142"/>
                  </a:lnTo>
                  <a:lnTo>
                    <a:pt x="3007880" y="1429140"/>
                  </a:lnTo>
                  <a:cubicBezTo>
                    <a:pt x="3005461" y="1429542"/>
                    <a:pt x="3002515" y="1430584"/>
                    <a:pt x="2998466" y="1432965"/>
                  </a:cubicBezTo>
                  <a:lnTo>
                    <a:pt x="2997204" y="1433874"/>
                  </a:lnTo>
                  <a:lnTo>
                    <a:pt x="2989417" y="1435347"/>
                  </a:lnTo>
                  <a:cubicBezTo>
                    <a:pt x="2983702" y="1443443"/>
                    <a:pt x="2973463" y="1448086"/>
                    <a:pt x="2962331" y="1452849"/>
                  </a:cubicBezTo>
                  <a:lnTo>
                    <a:pt x="2961252" y="1453455"/>
                  </a:lnTo>
                  <a:lnTo>
                    <a:pt x="2954413" y="1454516"/>
                  </a:lnTo>
                  <a:cubicBezTo>
                    <a:pt x="2952151" y="1454992"/>
                    <a:pt x="2951794" y="1454635"/>
                    <a:pt x="2958938" y="1450587"/>
                  </a:cubicBezTo>
                  <a:cubicBezTo>
                    <a:pt x="2955127" y="1451063"/>
                    <a:pt x="2947031" y="1455825"/>
                    <a:pt x="2940840" y="1458683"/>
                  </a:cubicBezTo>
                  <a:lnTo>
                    <a:pt x="2943221" y="1462969"/>
                  </a:lnTo>
                  <a:lnTo>
                    <a:pt x="2942778" y="1463827"/>
                  </a:lnTo>
                  <a:lnTo>
                    <a:pt x="2929886" y="1471065"/>
                  </a:lnTo>
                  <a:cubicBezTo>
                    <a:pt x="2933934" y="1472256"/>
                    <a:pt x="2937863" y="1470470"/>
                    <a:pt x="2940483" y="1468267"/>
                  </a:cubicBezTo>
                  <a:lnTo>
                    <a:pt x="2942778" y="1463827"/>
                  </a:lnTo>
                  <a:lnTo>
                    <a:pt x="2961252" y="1453455"/>
                  </a:lnTo>
                  <a:lnTo>
                    <a:pt x="2961319" y="1453444"/>
                  </a:lnTo>
                  <a:cubicBezTo>
                    <a:pt x="2957508" y="1457730"/>
                    <a:pt x="2954175" y="1459635"/>
                    <a:pt x="2947984" y="1461540"/>
                  </a:cubicBezTo>
                  <a:cubicBezTo>
                    <a:pt x="2951318" y="1465350"/>
                    <a:pt x="2960247" y="1460350"/>
                    <a:pt x="2970189" y="1453325"/>
                  </a:cubicBezTo>
                  <a:lnTo>
                    <a:pt x="2997204" y="1433874"/>
                  </a:lnTo>
                  <a:lnTo>
                    <a:pt x="3007038" y="1432013"/>
                  </a:lnTo>
                  <a:lnTo>
                    <a:pt x="3008634" y="1429142"/>
                  </a:lnTo>
                  <a:lnTo>
                    <a:pt x="3014123" y="1429156"/>
                  </a:lnTo>
                  <a:cubicBezTo>
                    <a:pt x="3017993" y="1429513"/>
                    <a:pt x="3022041" y="1429632"/>
                    <a:pt x="3030851" y="1423917"/>
                  </a:cubicBezTo>
                  <a:cubicBezTo>
                    <a:pt x="3030375" y="1421535"/>
                    <a:pt x="3024660" y="1424869"/>
                    <a:pt x="3021802" y="1424869"/>
                  </a:cubicBezTo>
                  <a:cubicBezTo>
                    <a:pt x="3035613" y="1414868"/>
                    <a:pt x="3052758" y="1401533"/>
                    <a:pt x="3065617" y="1400104"/>
                  </a:cubicBezTo>
                  <a:cubicBezTo>
                    <a:pt x="3054663" y="1407724"/>
                    <a:pt x="3066094" y="1405819"/>
                    <a:pt x="3075619" y="1400104"/>
                  </a:cubicBezTo>
                  <a:cubicBezTo>
                    <a:pt x="3079905" y="1393913"/>
                    <a:pt x="3086572" y="1392008"/>
                    <a:pt x="3096097" y="1383435"/>
                  </a:cubicBezTo>
                  <a:cubicBezTo>
                    <a:pt x="3090859" y="1393437"/>
                    <a:pt x="3116576" y="1372482"/>
                    <a:pt x="3108004" y="1385340"/>
                  </a:cubicBezTo>
                  <a:cubicBezTo>
                    <a:pt x="3125149" y="1374863"/>
                    <a:pt x="3111337" y="1379149"/>
                    <a:pt x="3120862" y="1371529"/>
                  </a:cubicBezTo>
                  <a:cubicBezTo>
                    <a:pt x="3132768" y="1370576"/>
                    <a:pt x="3120386" y="1370576"/>
                    <a:pt x="3133245" y="1362480"/>
                  </a:cubicBezTo>
                  <a:cubicBezTo>
                    <a:pt x="3136578" y="1363433"/>
                    <a:pt x="3144675" y="1358194"/>
                    <a:pt x="3139912" y="1364385"/>
                  </a:cubicBezTo>
                  <a:cubicBezTo>
                    <a:pt x="3158962" y="1353908"/>
                    <a:pt x="3167058" y="1344859"/>
                    <a:pt x="3182775" y="1338668"/>
                  </a:cubicBezTo>
                  <a:lnTo>
                    <a:pt x="3188992" y="1329787"/>
                  </a:lnTo>
                  <a:lnTo>
                    <a:pt x="3195187" y="1326836"/>
                  </a:lnTo>
                  <a:lnTo>
                    <a:pt x="3205301" y="1321449"/>
                  </a:lnTo>
                  <a:lnTo>
                    <a:pt x="3211529" y="1318427"/>
                  </a:lnTo>
                  <a:lnTo>
                    <a:pt x="3218253" y="1314550"/>
                  </a:lnTo>
                  <a:lnTo>
                    <a:pt x="3227066" y="1309855"/>
                  </a:lnTo>
                  <a:lnTo>
                    <a:pt x="3238186" y="1303434"/>
                  </a:lnTo>
                  <a:lnTo>
                    <a:pt x="3248275" y="1303567"/>
                  </a:lnTo>
                  <a:cubicBezTo>
                    <a:pt x="3265018" y="1298455"/>
                    <a:pt x="3296361" y="1280685"/>
                    <a:pt x="3311362" y="1278184"/>
                  </a:cubicBezTo>
                  <a:cubicBezTo>
                    <a:pt x="3310886" y="1276755"/>
                    <a:pt x="3308505" y="1275803"/>
                    <a:pt x="3311838" y="1273421"/>
                  </a:cubicBezTo>
                  <a:cubicBezTo>
                    <a:pt x="3320887" y="1268659"/>
                    <a:pt x="3323745" y="1274850"/>
                    <a:pt x="3330888" y="1266278"/>
                  </a:cubicBezTo>
                  <a:cubicBezTo>
                    <a:pt x="3330412" y="1261515"/>
                    <a:pt x="3316601" y="1272945"/>
                    <a:pt x="3316601" y="1267230"/>
                  </a:cubicBezTo>
                  <a:lnTo>
                    <a:pt x="3318963" y="1265616"/>
                  </a:lnTo>
                  <a:lnTo>
                    <a:pt x="3319459" y="1265802"/>
                  </a:lnTo>
                  <a:lnTo>
                    <a:pt x="3329460" y="1260087"/>
                  </a:lnTo>
                  <a:lnTo>
                    <a:pt x="3328485" y="1259111"/>
                  </a:lnTo>
                  <a:lnTo>
                    <a:pt x="3342655" y="1249430"/>
                  </a:lnTo>
                  <a:lnTo>
                    <a:pt x="3379857" y="1227869"/>
                  </a:lnTo>
                  <a:lnTo>
                    <a:pt x="3381847" y="1226749"/>
                  </a:lnTo>
                  <a:cubicBezTo>
                    <a:pt x="3369941" y="1231988"/>
                    <a:pt x="3366131" y="1241513"/>
                    <a:pt x="3371846" y="1238655"/>
                  </a:cubicBezTo>
                  <a:cubicBezTo>
                    <a:pt x="3378513" y="1232464"/>
                    <a:pt x="3381847" y="1226749"/>
                    <a:pt x="3394706" y="1219129"/>
                  </a:cubicBezTo>
                  <a:cubicBezTo>
                    <a:pt x="3392325" y="1222463"/>
                    <a:pt x="3394706" y="1224368"/>
                    <a:pt x="3392325" y="1227701"/>
                  </a:cubicBezTo>
                  <a:cubicBezTo>
                    <a:pt x="3411375" y="1218177"/>
                    <a:pt x="3428043" y="1204365"/>
                    <a:pt x="3441855" y="1198174"/>
                  </a:cubicBezTo>
                  <a:cubicBezTo>
                    <a:pt x="3441855" y="1199603"/>
                    <a:pt x="3439473" y="1201984"/>
                    <a:pt x="3437092" y="1203889"/>
                  </a:cubicBezTo>
                  <a:cubicBezTo>
                    <a:pt x="3414709" y="1218653"/>
                    <a:pt x="3373751" y="1235798"/>
                    <a:pt x="3365654" y="1248180"/>
                  </a:cubicBezTo>
                  <a:cubicBezTo>
                    <a:pt x="3388038" y="1232464"/>
                    <a:pt x="3421852" y="1220082"/>
                    <a:pt x="3448998" y="1199603"/>
                  </a:cubicBezTo>
                  <a:cubicBezTo>
                    <a:pt x="3452332" y="1205794"/>
                    <a:pt x="3491861" y="1171504"/>
                    <a:pt x="3506148" y="1172933"/>
                  </a:cubicBezTo>
                  <a:cubicBezTo>
                    <a:pt x="3536628" y="1148168"/>
                    <a:pt x="3599970" y="1115783"/>
                    <a:pt x="3628068" y="1105305"/>
                  </a:cubicBezTo>
                  <a:cubicBezTo>
                    <a:pt x="3625687" y="1107210"/>
                    <a:pt x="3624734" y="1108639"/>
                    <a:pt x="3626640" y="1109115"/>
                  </a:cubicBezTo>
                  <a:cubicBezTo>
                    <a:pt x="3635212" y="1103877"/>
                    <a:pt x="3641879" y="1099114"/>
                    <a:pt x="3644737" y="1095304"/>
                  </a:cubicBezTo>
                  <a:cubicBezTo>
                    <a:pt x="3640451" y="1097685"/>
                    <a:pt x="3636641" y="1099590"/>
                    <a:pt x="3636164" y="1097209"/>
                  </a:cubicBezTo>
                  <a:cubicBezTo>
                    <a:pt x="3659025" y="1083398"/>
                    <a:pt x="3666644" y="1081016"/>
                    <a:pt x="3679980" y="1072444"/>
                  </a:cubicBezTo>
                  <a:cubicBezTo>
                    <a:pt x="3679980" y="1074825"/>
                    <a:pt x="3677122" y="1077683"/>
                    <a:pt x="3676646" y="1080064"/>
                  </a:cubicBezTo>
                  <a:cubicBezTo>
                    <a:pt x="3695220" y="1066729"/>
                    <a:pt x="3699029" y="1071492"/>
                    <a:pt x="3718079" y="1058157"/>
                  </a:cubicBezTo>
                  <a:cubicBezTo>
                    <a:pt x="3713793" y="1056728"/>
                    <a:pt x="3704744" y="1061967"/>
                    <a:pt x="3713793" y="1053394"/>
                  </a:cubicBezTo>
                  <a:cubicBezTo>
                    <a:pt x="3715698" y="1056252"/>
                    <a:pt x="3725223" y="1050060"/>
                    <a:pt x="3730462" y="1049108"/>
                  </a:cubicBezTo>
                  <a:cubicBezTo>
                    <a:pt x="3735701" y="1043869"/>
                    <a:pt x="3720937" y="1048631"/>
                    <a:pt x="3732843" y="1040535"/>
                  </a:cubicBezTo>
                  <a:cubicBezTo>
                    <a:pt x="3754751" y="1028629"/>
                    <a:pt x="3753798" y="1027200"/>
                    <a:pt x="3774753" y="1013865"/>
                  </a:cubicBezTo>
                  <a:cubicBezTo>
                    <a:pt x="3776182" y="1018628"/>
                    <a:pt x="3797613" y="1005769"/>
                    <a:pt x="3790470" y="1014818"/>
                  </a:cubicBezTo>
                  <a:cubicBezTo>
                    <a:pt x="3811424" y="1003388"/>
                    <a:pt x="3818092" y="1002911"/>
                    <a:pt x="3825712" y="991958"/>
                  </a:cubicBezTo>
                  <a:cubicBezTo>
                    <a:pt x="3823331" y="997673"/>
                    <a:pt x="3836189" y="991958"/>
                    <a:pt x="3828569" y="1000530"/>
                  </a:cubicBezTo>
                  <a:cubicBezTo>
                    <a:pt x="3834761" y="997197"/>
                    <a:pt x="3834761" y="995292"/>
                    <a:pt x="3840952" y="991482"/>
                  </a:cubicBezTo>
                  <a:cubicBezTo>
                    <a:pt x="3837618" y="990053"/>
                    <a:pt x="3828569" y="991005"/>
                    <a:pt x="3839047" y="983861"/>
                  </a:cubicBezTo>
                  <a:cubicBezTo>
                    <a:pt x="3876671" y="964335"/>
                    <a:pt x="3924772" y="941475"/>
                    <a:pt x="3945251" y="921473"/>
                  </a:cubicBezTo>
                  <a:cubicBezTo>
                    <a:pt x="3947156" y="922901"/>
                    <a:pt x="3947156" y="924806"/>
                    <a:pt x="3945251" y="927188"/>
                  </a:cubicBezTo>
                  <a:lnTo>
                    <a:pt x="3961919" y="917187"/>
                  </a:lnTo>
                  <a:cubicBezTo>
                    <a:pt x="3957633" y="915758"/>
                    <a:pt x="3960014" y="912900"/>
                    <a:pt x="3969063" y="908614"/>
                  </a:cubicBezTo>
                  <a:cubicBezTo>
                    <a:pt x="3964300" y="917663"/>
                    <a:pt x="3977636" y="906233"/>
                    <a:pt x="3980969" y="910519"/>
                  </a:cubicBezTo>
                  <a:cubicBezTo>
                    <a:pt x="3968111" y="921949"/>
                    <a:pt x="3951918" y="925283"/>
                    <a:pt x="3932392" y="935284"/>
                  </a:cubicBezTo>
                  <a:cubicBezTo>
                    <a:pt x="3929534" y="945762"/>
                    <a:pt x="3884291" y="968621"/>
                    <a:pt x="3876194" y="969098"/>
                  </a:cubicBezTo>
                  <a:cubicBezTo>
                    <a:pt x="3894768" y="967669"/>
                    <a:pt x="3943346" y="938618"/>
                    <a:pt x="3956204" y="928140"/>
                  </a:cubicBezTo>
                  <a:cubicBezTo>
                    <a:pt x="3978588" y="918615"/>
                    <a:pt x="3998590" y="911471"/>
                    <a:pt x="4024784" y="897184"/>
                  </a:cubicBezTo>
                  <a:cubicBezTo>
                    <a:pt x="4020022" y="895755"/>
                    <a:pt x="4030023" y="890993"/>
                    <a:pt x="4031928" y="888611"/>
                  </a:cubicBezTo>
                  <a:cubicBezTo>
                    <a:pt x="4031928" y="884325"/>
                    <a:pt x="4023832" y="889088"/>
                    <a:pt x="4023356" y="884802"/>
                  </a:cubicBezTo>
                  <a:cubicBezTo>
                    <a:pt x="4009544" y="890993"/>
                    <a:pt x="4019546" y="890993"/>
                    <a:pt x="4008592" y="896708"/>
                  </a:cubicBezTo>
                  <a:cubicBezTo>
                    <a:pt x="4009068" y="889088"/>
                    <a:pt x="3992876" y="902423"/>
                    <a:pt x="3992876" y="895755"/>
                  </a:cubicBezTo>
                  <a:cubicBezTo>
                    <a:pt x="4009068" y="887183"/>
                    <a:pt x="4034786" y="878610"/>
                    <a:pt x="4035738" y="870038"/>
                  </a:cubicBezTo>
                  <a:lnTo>
                    <a:pt x="4052407" y="860036"/>
                  </a:lnTo>
                  <a:cubicBezTo>
                    <a:pt x="4050026" y="863370"/>
                    <a:pt x="4052407" y="865275"/>
                    <a:pt x="4050026" y="868609"/>
                  </a:cubicBezTo>
                  <a:cubicBezTo>
                    <a:pt x="4069076" y="858131"/>
                    <a:pt x="4042406" y="865275"/>
                    <a:pt x="4062408" y="853845"/>
                  </a:cubicBezTo>
                  <a:cubicBezTo>
                    <a:pt x="4070028" y="851940"/>
                    <a:pt x="4072886" y="853845"/>
                    <a:pt x="4076219" y="846701"/>
                  </a:cubicBezTo>
                  <a:cubicBezTo>
                    <a:pt x="4089078" y="843844"/>
                    <a:pt x="4073838" y="856227"/>
                    <a:pt x="4082411" y="853369"/>
                  </a:cubicBezTo>
                  <a:cubicBezTo>
                    <a:pt x="4081458" y="851464"/>
                    <a:pt x="4103842" y="838129"/>
                    <a:pt x="4105747" y="839558"/>
                  </a:cubicBezTo>
                  <a:cubicBezTo>
                    <a:pt x="4108604" y="840986"/>
                    <a:pt x="4108128" y="843844"/>
                    <a:pt x="4102413" y="847178"/>
                  </a:cubicBezTo>
                  <a:cubicBezTo>
                    <a:pt x="4103366" y="839082"/>
                    <a:pt x="4082887" y="859560"/>
                    <a:pt x="4072886" y="864799"/>
                  </a:cubicBezTo>
                  <a:cubicBezTo>
                    <a:pt x="4067647" y="865752"/>
                    <a:pt x="4065265" y="863370"/>
                    <a:pt x="4058598" y="865752"/>
                  </a:cubicBezTo>
                  <a:cubicBezTo>
                    <a:pt x="4061455" y="870990"/>
                    <a:pt x="4040501" y="877181"/>
                    <a:pt x="4035738" y="879563"/>
                  </a:cubicBezTo>
                  <a:cubicBezTo>
                    <a:pt x="4043834" y="884325"/>
                    <a:pt x="4061932" y="871467"/>
                    <a:pt x="4070504" y="867657"/>
                  </a:cubicBezTo>
                  <a:cubicBezTo>
                    <a:pt x="4073362" y="870514"/>
                    <a:pt x="4059550" y="875276"/>
                    <a:pt x="4057646" y="881468"/>
                  </a:cubicBezTo>
                  <a:cubicBezTo>
                    <a:pt x="4070504" y="872419"/>
                    <a:pt x="4082411" y="861465"/>
                    <a:pt x="4091459" y="862418"/>
                  </a:cubicBezTo>
                  <a:cubicBezTo>
                    <a:pt x="4090983" y="859084"/>
                    <a:pt x="4115272" y="849559"/>
                    <a:pt x="4104318" y="848607"/>
                  </a:cubicBezTo>
                  <a:cubicBezTo>
                    <a:pt x="4093840" y="852893"/>
                    <a:pt x="4090031" y="861465"/>
                    <a:pt x="4084316" y="860513"/>
                  </a:cubicBezTo>
                  <a:cubicBezTo>
                    <a:pt x="4093840" y="848607"/>
                    <a:pt x="4106223" y="848607"/>
                    <a:pt x="4119082" y="842415"/>
                  </a:cubicBezTo>
                  <a:cubicBezTo>
                    <a:pt x="4120511" y="836700"/>
                    <a:pt x="4107652" y="848130"/>
                    <a:pt x="4109080" y="842415"/>
                  </a:cubicBezTo>
                  <a:cubicBezTo>
                    <a:pt x="4112414" y="840510"/>
                    <a:pt x="4112414" y="839082"/>
                    <a:pt x="4114796" y="837653"/>
                  </a:cubicBezTo>
                  <a:cubicBezTo>
                    <a:pt x="4132417" y="826699"/>
                    <a:pt x="4136703" y="827175"/>
                    <a:pt x="4151943" y="822413"/>
                  </a:cubicBezTo>
                  <a:cubicBezTo>
                    <a:pt x="4160992" y="816221"/>
                    <a:pt x="4145752" y="823842"/>
                    <a:pt x="4146228" y="821460"/>
                  </a:cubicBezTo>
                  <a:cubicBezTo>
                    <a:pt x="4150991" y="818603"/>
                    <a:pt x="4152896" y="816698"/>
                    <a:pt x="4155277" y="814316"/>
                  </a:cubicBezTo>
                  <a:cubicBezTo>
                    <a:pt x="4160992" y="812411"/>
                    <a:pt x="4167183" y="809554"/>
                    <a:pt x="4168612" y="812411"/>
                  </a:cubicBezTo>
                  <a:cubicBezTo>
                    <a:pt x="4171945" y="814316"/>
                    <a:pt x="4156229" y="820984"/>
                    <a:pt x="4161944" y="822413"/>
                  </a:cubicBezTo>
                  <a:cubicBezTo>
                    <a:pt x="4174327" y="813840"/>
                    <a:pt x="4178137" y="810983"/>
                    <a:pt x="4189090" y="807649"/>
                  </a:cubicBezTo>
                  <a:cubicBezTo>
                    <a:pt x="4195282" y="802410"/>
                    <a:pt x="4190995" y="800029"/>
                    <a:pt x="4201949" y="793838"/>
                  </a:cubicBezTo>
                  <a:cubicBezTo>
                    <a:pt x="4209093" y="790028"/>
                    <a:pt x="4210522" y="792409"/>
                    <a:pt x="4217666" y="788599"/>
                  </a:cubicBezTo>
                  <a:cubicBezTo>
                    <a:pt x="4221475" y="784313"/>
                    <a:pt x="4240049" y="771454"/>
                    <a:pt x="4257194" y="764786"/>
                  </a:cubicBezTo>
                  <a:cubicBezTo>
                    <a:pt x="4259099" y="760977"/>
                    <a:pt x="4266243" y="755738"/>
                    <a:pt x="4270529" y="750975"/>
                  </a:cubicBezTo>
                  <a:cubicBezTo>
                    <a:pt x="4253384" y="759548"/>
                    <a:pt x="4248146" y="766215"/>
                    <a:pt x="4239097" y="766691"/>
                  </a:cubicBezTo>
                  <a:cubicBezTo>
                    <a:pt x="4242430" y="763834"/>
                    <a:pt x="4245764" y="760977"/>
                    <a:pt x="4247193" y="758595"/>
                  </a:cubicBezTo>
                  <a:cubicBezTo>
                    <a:pt x="4239097" y="763358"/>
                    <a:pt x="4238144" y="766215"/>
                    <a:pt x="4232429" y="770502"/>
                  </a:cubicBezTo>
                  <a:cubicBezTo>
                    <a:pt x="4231001" y="762405"/>
                    <a:pt x="4211474" y="781931"/>
                    <a:pt x="4206712" y="781455"/>
                  </a:cubicBezTo>
                  <a:cubicBezTo>
                    <a:pt x="4206712" y="779550"/>
                    <a:pt x="4209569" y="776693"/>
                    <a:pt x="4206712" y="775740"/>
                  </a:cubicBezTo>
                  <a:cubicBezTo>
                    <a:pt x="4190043" y="789552"/>
                    <a:pt x="4161468" y="808125"/>
                    <a:pt x="4145752" y="809554"/>
                  </a:cubicBezTo>
                  <a:cubicBezTo>
                    <a:pt x="4154324" y="813364"/>
                    <a:pt x="4111938" y="831461"/>
                    <a:pt x="4123368" y="818603"/>
                  </a:cubicBezTo>
                  <a:cubicBezTo>
                    <a:pt x="4106223" y="829080"/>
                    <a:pt x="4119558" y="824794"/>
                    <a:pt x="4110509" y="832414"/>
                  </a:cubicBezTo>
                  <a:cubicBezTo>
                    <a:pt x="4107652" y="831461"/>
                    <a:pt x="4101461" y="834319"/>
                    <a:pt x="4099556" y="831461"/>
                  </a:cubicBezTo>
                  <a:cubicBezTo>
                    <a:pt x="4125749" y="808125"/>
                    <a:pt x="4147657" y="801458"/>
                    <a:pt x="4178613" y="789552"/>
                  </a:cubicBezTo>
                  <a:cubicBezTo>
                    <a:pt x="4197663" y="774312"/>
                    <a:pt x="4207664" y="771454"/>
                    <a:pt x="4219570" y="761929"/>
                  </a:cubicBezTo>
                  <a:lnTo>
                    <a:pt x="4221952" y="764786"/>
                  </a:lnTo>
                  <a:cubicBezTo>
                    <a:pt x="4221952" y="760977"/>
                    <a:pt x="4257670" y="741927"/>
                    <a:pt x="4244812" y="745260"/>
                  </a:cubicBezTo>
                  <a:cubicBezTo>
                    <a:pt x="4239573" y="751928"/>
                    <a:pt x="4217189" y="762881"/>
                    <a:pt x="4213379" y="760977"/>
                  </a:cubicBezTo>
                  <a:cubicBezTo>
                    <a:pt x="4233858" y="747641"/>
                    <a:pt x="4246717" y="743355"/>
                    <a:pt x="4267195" y="730020"/>
                  </a:cubicBezTo>
                  <a:cubicBezTo>
                    <a:pt x="4265291" y="736211"/>
                    <a:pt x="4270529" y="732401"/>
                    <a:pt x="4278149" y="730973"/>
                  </a:cubicBezTo>
                  <a:cubicBezTo>
                    <a:pt x="4271958" y="725734"/>
                    <a:pt x="4295771" y="714304"/>
                    <a:pt x="4293866" y="720019"/>
                  </a:cubicBezTo>
                  <a:cubicBezTo>
                    <a:pt x="4321964" y="701921"/>
                    <a:pt x="4358636" y="687158"/>
                    <a:pt x="4390544" y="663345"/>
                  </a:cubicBezTo>
                  <a:cubicBezTo>
                    <a:pt x="4400545" y="663345"/>
                    <a:pt x="4419595" y="652391"/>
                    <a:pt x="4428644" y="643343"/>
                  </a:cubicBezTo>
                  <a:cubicBezTo>
                    <a:pt x="4430073" y="644772"/>
                    <a:pt x="4428644" y="646200"/>
                    <a:pt x="4427692" y="648105"/>
                  </a:cubicBezTo>
                  <a:cubicBezTo>
                    <a:pt x="4440074" y="639056"/>
                    <a:pt x="4444837" y="639533"/>
                    <a:pt x="4450075" y="639056"/>
                  </a:cubicBezTo>
                  <a:cubicBezTo>
                    <a:pt x="4460553" y="628579"/>
                    <a:pt x="4433883" y="643343"/>
                    <a:pt x="4442455" y="636199"/>
                  </a:cubicBezTo>
                  <a:cubicBezTo>
                    <a:pt x="4451980" y="631913"/>
                    <a:pt x="4463410" y="625245"/>
                    <a:pt x="4469125" y="626198"/>
                  </a:cubicBezTo>
                  <a:cubicBezTo>
                    <a:pt x="4492462" y="612863"/>
                    <a:pt x="4541039" y="580002"/>
                    <a:pt x="4562947" y="572858"/>
                  </a:cubicBezTo>
                  <a:cubicBezTo>
                    <a:pt x="4567471" y="569048"/>
                    <a:pt x="4578306" y="561785"/>
                    <a:pt x="4591224" y="553629"/>
                  </a:cubicBezTo>
                  <a:lnTo>
                    <a:pt x="4625438" y="533001"/>
                  </a:lnTo>
                  <a:lnTo>
                    <a:pt x="4634779" y="549825"/>
                  </a:lnTo>
                  <a:lnTo>
                    <a:pt x="4634887" y="549746"/>
                  </a:lnTo>
                  <a:lnTo>
                    <a:pt x="4625554" y="532931"/>
                  </a:lnTo>
                  <a:lnTo>
                    <a:pt x="4626149" y="532573"/>
                  </a:lnTo>
                  <a:lnTo>
                    <a:pt x="4635450" y="549334"/>
                  </a:lnTo>
                  <a:lnTo>
                    <a:pt x="4635686" y="549161"/>
                  </a:lnTo>
                  <a:lnTo>
                    <a:pt x="4626400" y="532421"/>
                  </a:lnTo>
                  <a:lnTo>
                    <a:pt x="4626149" y="532573"/>
                  </a:lnTo>
                  <a:lnTo>
                    <a:pt x="4593538" y="473804"/>
                  </a:lnTo>
                  <a:lnTo>
                    <a:pt x="4593778" y="473612"/>
                  </a:lnTo>
                  <a:lnTo>
                    <a:pt x="4592199" y="470767"/>
                  </a:lnTo>
                  <a:lnTo>
                    <a:pt x="4591922" y="470894"/>
                  </a:lnTo>
                  <a:lnTo>
                    <a:pt x="4587766" y="463403"/>
                  </a:lnTo>
                  <a:lnTo>
                    <a:pt x="4588032" y="463254"/>
                  </a:lnTo>
                  <a:lnTo>
                    <a:pt x="4585562" y="458802"/>
                  </a:lnTo>
                  <a:lnTo>
                    <a:pt x="4585337" y="459027"/>
                  </a:lnTo>
                  <a:lnTo>
                    <a:pt x="4587766" y="463403"/>
                  </a:lnTo>
                  <a:lnTo>
                    <a:pt x="4587152" y="463746"/>
                  </a:lnTo>
                  <a:lnTo>
                    <a:pt x="4584820" y="459544"/>
                  </a:lnTo>
                  <a:lnTo>
                    <a:pt x="4584713" y="459652"/>
                  </a:lnTo>
                  <a:lnTo>
                    <a:pt x="4587025" y="463817"/>
                  </a:lnTo>
                  <a:lnTo>
                    <a:pt x="4573424" y="471417"/>
                  </a:lnTo>
                  <a:cubicBezTo>
                    <a:pt x="4573424" y="474274"/>
                    <a:pt x="4567709" y="478560"/>
                    <a:pt x="4571995" y="480941"/>
                  </a:cubicBezTo>
                  <a:cubicBezTo>
                    <a:pt x="4576996" y="477608"/>
                    <a:pt x="4580330" y="476060"/>
                    <a:pt x="4583485" y="474750"/>
                  </a:cubicBezTo>
                  <a:lnTo>
                    <a:pt x="4591150" y="471246"/>
                  </a:lnTo>
                  <a:lnTo>
                    <a:pt x="4592868" y="474340"/>
                  </a:lnTo>
                  <a:lnTo>
                    <a:pt x="4590569" y="476179"/>
                  </a:lnTo>
                  <a:cubicBezTo>
                    <a:pt x="4584854" y="477131"/>
                    <a:pt x="4575805" y="482370"/>
                    <a:pt x="4570567" y="482370"/>
                  </a:cubicBezTo>
                  <a:cubicBezTo>
                    <a:pt x="4568661" y="489990"/>
                    <a:pt x="4531990" y="510469"/>
                    <a:pt x="4511035" y="518089"/>
                  </a:cubicBezTo>
                  <a:cubicBezTo>
                    <a:pt x="4502463" y="522852"/>
                    <a:pt x="4504844" y="525233"/>
                    <a:pt x="4500558" y="529043"/>
                  </a:cubicBezTo>
                  <a:cubicBezTo>
                    <a:pt x="4468649" y="546188"/>
                    <a:pt x="4430549" y="567143"/>
                    <a:pt x="4401498" y="582859"/>
                  </a:cubicBezTo>
                  <a:cubicBezTo>
                    <a:pt x="4398164" y="579049"/>
                    <a:pt x="4377209" y="588574"/>
                    <a:pt x="4361969" y="600957"/>
                  </a:cubicBezTo>
                  <a:cubicBezTo>
                    <a:pt x="4348158" y="605719"/>
                    <a:pt x="4300057" y="629055"/>
                    <a:pt x="4288627" y="643343"/>
                  </a:cubicBezTo>
                  <a:cubicBezTo>
                    <a:pt x="4275292" y="651915"/>
                    <a:pt x="4288150" y="641438"/>
                    <a:pt x="4281959" y="641438"/>
                  </a:cubicBezTo>
                  <a:cubicBezTo>
                    <a:pt x="4271482" y="649534"/>
                    <a:pt x="4245288" y="666203"/>
                    <a:pt x="4232429" y="670965"/>
                  </a:cubicBezTo>
                  <a:cubicBezTo>
                    <a:pt x="4245288" y="657630"/>
                    <a:pt x="4210522" y="673823"/>
                    <a:pt x="4195758" y="680967"/>
                  </a:cubicBezTo>
                  <a:cubicBezTo>
                    <a:pt x="4206235" y="670489"/>
                    <a:pt x="4227190" y="664774"/>
                    <a:pt x="4238144" y="660012"/>
                  </a:cubicBezTo>
                  <a:cubicBezTo>
                    <a:pt x="4242430" y="655725"/>
                    <a:pt x="4242430" y="652868"/>
                    <a:pt x="4251955" y="647153"/>
                  </a:cubicBezTo>
                  <a:cubicBezTo>
                    <a:pt x="4251955" y="648105"/>
                    <a:pt x="4249574" y="650010"/>
                    <a:pt x="4250527" y="650963"/>
                  </a:cubicBezTo>
                  <a:cubicBezTo>
                    <a:pt x="4296247" y="618578"/>
                    <a:pt x="4340538" y="595242"/>
                    <a:pt x="4380067" y="574763"/>
                  </a:cubicBezTo>
                  <a:cubicBezTo>
                    <a:pt x="4389115" y="567619"/>
                    <a:pt x="4409594" y="557141"/>
                    <a:pt x="4410547" y="551903"/>
                  </a:cubicBezTo>
                  <a:cubicBezTo>
                    <a:pt x="4380543" y="566667"/>
                    <a:pt x="4340062" y="590003"/>
                    <a:pt x="4313868" y="608576"/>
                  </a:cubicBezTo>
                  <a:cubicBezTo>
                    <a:pt x="4314820" y="606671"/>
                    <a:pt x="4315773" y="604766"/>
                    <a:pt x="4314344" y="603814"/>
                  </a:cubicBezTo>
                  <a:cubicBezTo>
                    <a:pt x="4311963" y="603814"/>
                    <a:pt x="4283388" y="626198"/>
                    <a:pt x="4284340" y="615720"/>
                  </a:cubicBezTo>
                  <a:cubicBezTo>
                    <a:pt x="4276244" y="628579"/>
                    <a:pt x="4261957" y="629055"/>
                    <a:pt x="4259575" y="639056"/>
                  </a:cubicBezTo>
                  <a:cubicBezTo>
                    <a:pt x="4244812" y="648105"/>
                    <a:pt x="4229572" y="657630"/>
                    <a:pt x="4226238" y="652868"/>
                  </a:cubicBezTo>
                  <a:cubicBezTo>
                    <a:pt x="4236239" y="646200"/>
                    <a:pt x="4241002" y="647153"/>
                    <a:pt x="4246241" y="640961"/>
                  </a:cubicBezTo>
                  <a:cubicBezTo>
                    <a:pt x="4234810" y="646677"/>
                    <a:pt x="4227190" y="648105"/>
                    <a:pt x="4219094" y="650010"/>
                  </a:cubicBezTo>
                  <a:cubicBezTo>
                    <a:pt x="4216713" y="652391"/>
                    <a:pt x="4225285" y="653344"/>
                    <a:pt x="4217666" y="659535"/>
                  </a:cubicBezTo>
                  <a:cubicBezTo>
                    <a:pt x="4202902" y="667631"/>
                    <a:pt x="4193853" y="668108"/>
                    <a:pt x="4182899" y="671441"/>
                  </a:cubicBezTo>
                  <a:cubicBezTo>
                    <a:pt x="4188614" y="664774"/>
                    <a:pt x="4200997" y="656678"/>
                    <a:pt x="4204807" y="650963"/>
                  </a:cubicBezTo>
                  <a:cubicBezTo>
                    <a:pt x="4211474" y="646200"/>
                    <a:pt x="4212427" y="648582"/>
                    <a:pt x="4213856" y="650010"/>
                  </a:cubicBezTo>
                  <a:cubicBezTo>
                    <a:pt x="4231953" y="635246"/>
                    <a:pt x="4233382" y="636675"/>
                    <a:pt x="4259099" y="621435"/>
                  </a:cubicBezTo>
                  <a:cubicBezTo>
                    <a:pt x="4252908" y="619054"/>
                    <a:pt x="4247193" y="622388"/>
                    <a:pt x="4252432" y="613815"/>
                  </a:cubicBezTo>
                  <a:cubicBezTo>
                    <a:pt x="4270053" y="606195"/>
                    <a:pt x="4268148" y="610482"/>
                    <a:pt x="4282435" y="607624"/>
                  </a:cubicBezTo>
                  <a:cubicBezTo>
                    <a:pt x="4272910" y="614292"/>
                    <a:pt x="4273863" y="609053"/>
                    <a:pt x="4264338" y="615720"/>
                  </a:cubicBezTo>
                  <a:cubicBezTo>
                    <a:pt x="4259575" y="619054"/>
                    <a:pt x="4268624" y="615720"/>
                    <a:pt x="4262909" y="619530"/>
                  </a:cubicBezTo>
                  <a:cubicBezTo>
                    <a:pt x="4273149" y="617149"/>
                    <a:pt x="4279340" y="612149"/>
                    <a:pt x="4285650" y="606791"/>
                  </a:cubicBezTo>
                  <a:lnTo>
                    <a:pt x="4295671" y="600433"/>
                  </a:lnTo>
                  <a:lnTo>
                    <a:pt x="4296537" y="601351"/>
                  </a:lnTo>
                  <a:cubicBezTo>
                    <a:pt x="4304016" y="599052"/>
                    <a:pt x="4323751" y="587979"/>
                    <a:pt x="4310534" y="600480"/>
                  </a:cubicBezTo>
                  <a:cubicBezTo>
                    <a:pt x="4316725" y="597147"/>
                    <a:pt x="4316249" y="595242"/>
                    <a:pt x="4322917" y="591431"/>
                  </a:cubicBezTo>
                  <a:cubicBezTo>
                    <a:pt x="4320535" y="591431"/>
                    <a:pt x="4318154" y="591908"/>
                    <a:pt x="4317202" y="590479"/>
                  </a:cubicBezTo>
                  <a:cubicBezTo>
                    <a:pt x="4329108" y="583812"/>
                    <a:pt x="4343872" y="578096"/>
                    <a:pt x="4341966" y="572858"/>
                  </a:cubicBezTo>
                  <a:cubicBezTo>
                    <a:pt x="4351492" y="570477"/>
                    <a:pt x="4353873" y="568095"/>
                    <a:pt x="4365779" y="559999"/>
                  </a:cubicBezTo>
                  <a:cubicBezTo>
                    <a:pt x="4372447" y="561904"/>
                    <a:pt x="4349110" y="570953"/>
                    <a:pt x="4348634" y="574763"/>
                  </a:cubicBezTo>
                  <a:cubicBezTo>
                    <a:pt x="4360064" y="572381"/>
                    <a:pt x="4366732" y="563333"/>
                    <a:pt x="4377685" y="561904"/>
                  </a:cubicBezTo>
                  <a:cubicBezTo>
                    <a:pt x="4379114" y="556189"/>
                    <a:pt x="4366255" y="567619"/>
                    <a:pt x="4367684" y="561904"/>
                  </a:cubicBezTo>
                  <a:cubicBezTo>
                    <a:pt x="4379590" y="555236"/>
                    <a:pt x="4384829" y="555713"/>
                    <a:pt x="4396735" y="549045"/>
                  </a:cubicBezTo>
                  <a:cubicBezTo>
                    <a:pt x="4404831" y="549045"/>
                    <a:pt x="4386258" y="556189"/>
                    <a:pt x="4389591" y="557618"/>
                  </a:cubicBezTo>
                  <a:cubicBezTo>
                    <a:pt x="4394830" y="558570"/>
                    <a:pt x="4399593" y="549045"/>
                    <a:pt x="4406736" y="548569"/>
                  </a:cubicBezTo>
                  <a:cubicBezTo>
                    <a:pt x="4414357" y="542854"/>
                    <a:pt x="4393402" y="552379"/>
                    <a:pt x="4402450" y="543806"/>
                  </a:cubicBezTo>
                  <a:cubicBezTo>
                    <a:pt x="4414833" y="540473"/>
                    <a:pt x="4413880" y="543806"/>
                    <a:pt x="4431502" y="530948"/>
                  </a:cubicBezTo>
                  <a:cubicBezTo>
                    <a:pt x="4429597" y="533329"/>
                    <a:pt x="4430073" y="535234"/>
                    <a:pt x="4431502" y="536663"/>
                  </a:cubicBezTo>
                  <a:cubicBezTo>
                    <a:pt x="4443408" y="530471"/>
                    <a:pt x="4433883" y="529995"/>
                    <a:pt x="4441027" y="524756"/>
                  </a:cubicBezTo>
                  <a:cubicBezTo>
                    <a:pt x="4476269" y="515708"/>
                    <a:pt x="4505797" y="488562"/>
                    <a:pt x="4541992" y="473322"/>
                  </a:cubicBezTo>
                  <a:cubicBezTo>
                    <a:pt x="4541992" y="469035"/>
                    <a:pt x="4568661" y="453795"/>
                    <a:pt x="4570090" y="459510"/>
                  </a:cubicBezTo>
                  <a:cubicBezTo>
                    <a:pt x="4573186" y="456177"/>
                    <a:pt x="4574496" y="454391"/>
                    <a:pt x="4576103" y="452784"/>
                  </a:cubicBezTo>
                  <a:lnTo>
                    <a:pt x="4579523" y="450304"/>
                  </a:lnTo>
                  <a:lnTo>
                    <a:pt x="4583193" y="456915"/>
                  </a:lnTo>
                  <a:lnTo>
                    <a:pt x="4583348" y="456892"/>
                  </a:lnTo>
                  <a:lnTo>
                    <a:pt x="4579643" y="450217"/>
                  </a:lnTo>
                  <a:lnTo>
                    <a:pt x="4580217" y="449800"/>
                  </a:lnTo>
                  <a:lnTo>
                    <a:pt x="4584092" y="456782"/>
                  </a:lnTo>
                  <a:lnTo>
                    <a:pt x="4584415" y="456734"/>
                  </a:lnTo>
                  <a:lnTo>
                    <a:pt x="4580468" y="449618"/>
                  </a:lnTo>
                  <a:lnTo>
                    <a:pt x="4580217" y="449800"/>
                  </a:lnTo>
                  <a:lnTo>
                    <a:pt x="4575088" y="440557"/>
                  </a:lnTo>
                  <a:lnTo>
                    <a:pt x="4575350" y="440392"/>
                  </a:lnTo>
                  <a:lnTo>
                    <a:pt x="4572491" y="435237"/>
                  </a:lnTo>
                  <a:lnTo>
                    <a:pt x="4572234" y="435413"/>
                  </a:lnTo>
                  <a:lnTo>
                    <a:pt x="4571650" y="434361"/>
                  </a:lnTo>
                  <a:lnTo>
                    <a:pt x="4571918" y="434204"/>
                  </a:lnTo>
                  <a:lnTo>
                    <a:pt x="4553969" y="401847"/>
                  </a:lnTo>
                  <a:lnTo>
                    <a:pt x="4553686" y="401989"/>
                  </a:lnTo>
                  <a:lnTo>
                    <a:pt x="4571650" y="434361"/>
                  </a:lnTo>
                  <a:lnTo>
                    <a:pt x="4571041" y="434720"/>
                  </a:lnTo>
                  <a:lnTo>
                    <a:pt x="4553050" y="402307"/>
                  </a:lnTo>
                  <a:lnTo>
                    <a:pt x="4552912" y="402376"/>
                  </a:lnTo>
                  <a:lnTo>
                    <a:pt x="4570912" y="434796"/>
                  </a:lnTo>
                  <a:lnTo>
                    <a:pt x="4545028" y="450045"/>
                  </a:lnTo>
                  <a:cubicBezTo>
                    <a:pt x="4535086" y="455343"/>
                    <a:pt x="4525561" y="459749"/>
                    <a:pt x="4519131" y="461415"/>
                  </a:cubicBezTo>
                  <a:cubicBezTo>
                    <a:pt x="4538658" y="448556"/>
                    <a:pt x="4543897" y="446651"/>
                    <a:pt x="4560565" y="440460"/>
                  </a:cubicBezTo>
                  <a:cubicBezTo>
                    <a:pt x="4555327" y="435698"/>
                    <a:pt x="4560565" y="430935"/>
                    <a:pt x="4560565" y="422839"/>
                  </a:cubicBezTo>
                  <a:cubicBezTo>
                    <a:pt x="4549611" y="428078"/>
                    <a:pt x="4539134" y="439032"/>
                    <a:pt x="4542944" y="437127"/>
                  </a:cubicBezTo>
                  <a:cubicBezTo>
                    <a:pt x="4552469" y="433793"/>
                    <a:pt x="4550088" y="427125"/>
                    <a:pt x="4555327" y="428554"/>
                  </a:cubicBezTo>
                  <a:cubicBezTo>
                    <a:pt x="4556279" y="432364"/>
                    <a:pt x="4551993" y="437127"/>
                    <a:pt x="4542944" y="442842"/>
                  </a:cubicBezTo>
                  <a:cubicBezTo>
                    <a:pt x="4532943" y="443794"/>
                    <a:pt x="4528657" y="449985"/>
                    <a:pt x="4514845" y="456177"/>
                  </a:cubicBezTo>
                  <a:cubicBezTo>
                    <a:pt x="4516750" y="449509"/>
                    <a:pt x="4504368" y="459034"/>
                    <a:pt x="4501510" y="458082"/>
                  </a:cubicBezTo>
                  <a:cubicBezTo>
                    <a:pt x="4506273" y="452367"/>
                    <a:pt x="4509607" y="453319"/>
                    <a:pt x="4518179" y="448556"/>
                  </a:cubicBezTo>
                  <a:cubicBezTo>
                    <a:pt x="4510083" y="444270"/>
                    <a:pt x="4504844" y="456177"/>
                    <a:pt x="4494843" y="461891"/>
                  </a:cubicBezTo>
                  <a:cubicBezTo>
                    <a:pt x="4492938" y="460463"/>
                    <a:pt x="4492938" y="458558"/>
                    <a:pt x="4494843" y="456177"/>
                  </a:cubicBezTo>
                  <a:cubicBezTo>
                    <a:pt x="4488651" y="459986"/>
                    <a:pt x="4484365" y="463320"/>
                    <a:pt x="4483413" y="465701"/>
                  </a:cubicBezTo>
                  <a:cubicBezTo>
                    <a:pt x="4499605" y="458558"/>
                    <a:pt x="4488175" y="475703"/>
                    <a:pt x="4469125" y="483799"/>
                  </a:cubicBezTo>
                  <a:cubicBezTo>
                    <a:pt x="4462458" y="484275"/>
                    <a:pt x="4460553" y="486180"/>
                    <a:pt x="4461505" y="480941"/>
                  </a:cubicBezTo>
                  <a:lnTo>
                    <a:pt x="4455758" y="484921"/>
                  </a:lnTo>
                  <a:lnTo>
                    <a:pt x="4455791" y="484752"/>
                  </a:lnTo>
                  <a:lnTo>
                    <a:pt x="4446987" y="489659"/>
                  </a:lnTo>
                  <a:lnTo>
                    <a:pt x="4440372" y="490109"/>
                  </a:lnTo>
                  <a:cubicBezTo>
                    <a:pt x="4436384" y="491419"/>
                    <a:pt x="4432216" y="492848"/>
                    <a:pt x="4430549" y="491419"/>
                  </a:cubicBezTo>
                  <a:cubicBezTo>
                    <a:pt x="4418643" y="499992"/>
                    <a:pt x="4414357" y="500468"/>
                    <a:pt x="4412928" y="505707"/>
                  </a:cubicBezTo>
                  <a:cubicBezTo>
                    <a:pt x="4418167" y="506659"/>
                    <a:pt x="4425310" y="499039"/>
                    <a:pt x="4427692" y="499992"/>
                  </a:cubicBezTo>
                  <a:cubicBezTo>
                    <a:pt x="4428168" y="501897"/>
                    <a:pt x="4414357" y="512850"/>
                    <a:pt x="4408642" y="512374"/>
                  </a:cubicBezTo>
                  <a:cubicBezTo>
                    <a:pt x="4406260" y="509040"/>
                    <a:pt x="4412928" y="502373"/>
                    <a:pt x="4396735" y="510469"/>
                  </a:cubicBezTo>
                  <a:cubicBezTo>
                    <a:pt x="4408642" y="511421"/>
                    <a:pt x="4392449" y="513803"/>
                    <a:pt x="4389115" y="519042"/>
                  </a:cubicBezTo>
                  <a:cubicBezTo>
                    <a:pt x="4395783" y="518089"/>
                    <a:pt x="4403879" y="515231"/>
                    <a:pt x="4404831" y="519994"/>
                  </a:cubicBezTo>
                  <a:cubicBezTo>
                    <a:pt x="4385782" y="531424"/>
                    <a:pt x="4376257" y="533329"/>
                    <a:pt x="4366732" y="539044"/>
                  </a:cubicBezTo>
                  <a:cubicBezTo>
                    <a:pt x="4374351" y="532853"/>
                    <a:pt x="4388639" y="525709"/>
                    <a:pt x="4391021" y="520947"/>
                  </a:cubicBezTo>
                  <a:cubicBezTo>
                    <a:pt x="4372923" y="525709"/>
                    <a:pt x="4353397" y="544759"/>
                    <a:pt x="4338633" y="546664"/>
                  </a:cubicBezTo>
                  <a:cubicBezTo>
                    <a:pt x="4355778" y="540949"/>
                    <a:pt x="4350539" y="536187"/>
                    <a:pt x="4358636" y="529043"/>
                  </a:cubicBezTo>
                  <a:cubicBezTo>
                    <a:pt x="4362922" y="529043"/>
                    <a:pt x="4366255" y="529043"/>
                    <a:pt x="4374351" y="524280"/>
                  </a:cubicBezTo>
                  <a:cubicBezTo>
                    <a:pt x="4372447" y="518565"/>
                    <a:pt x="4377685" y="520470"/>
                    <a:pt x="4386734" y="515708"/>
                  </a:cubicBezTo>
                  <a:cubicBezTo>
                    <a:pt x="4384353" y="513803"/>
                    <a:pt x="4386734" y="510945"/>
                    <a:pt x="4394354" y="507135"/>
                  </a:cubicBezTo>
                  <a:cubicBezTo>
                    <a:pt x="4403879" y="504754"/>
                    <a:pt x="4401022" y="505230"/>
                    <a:pt x="4413404" y="500468"/>
                  </a:cubicBezTo>
                  <a:cubicBezTo>
                    <a:pt x="4407689" y="498563"/>
                    <a:pt x="4395307" y="504278"/>
                    <a:pt x="4387687" y="505230"/>
                  </a:cubicBezTo>
                  <a:cubicBezTo>
                    <a:pt x="4392925" y="507135"/>
                    <a:pt x="4383400" y="512374"/>
                    <a:pt x="4381972" y="515708"/>
                  </a:cubicBezTo>
                  <a:cubicBezTo>
                    <a:pt x="4373875" y="519994"/>
                    <a:pt x="4371970" y="517137"/>
                    <a:pt x="4365303" y="519518"/>
                  </a:cubicBezTo>
                  <a:cubicBezTo>
                    <a:pt x="4368637" y="521423"/>
                    <a:pt x="4367684" y="524280"/>
                    <a:pt x="4358636" y="529043"/>
                  </a:cubicBezTo>
                  <a:cubicBezTo>
                    <a:pt x="4349110" y="532377"/>
                    <a:pt x="4361969" y="522852"/>
                    <a:pt x="4351968" y="527138"/>
                  </a:cubicBezTo>
                  <a:cubicBezTo>
                    <a:pt x="4354825" y="529043"/>
                    <a:pt x="4349587" y="533329"/>
                    <a:pt x="4345300" y="536663"/>
                  </a:cubicBezTo>
                  <a:cubicBezTo>
                    <a:pt x="4341014" y="534282"/>
                    <a:pt x="4321964" y="543806"/>
                    <a:pt x="4326251" y="537615"/>
                  </a:cubicBezTo>
                  <a:cubicBezTo>
                    <a:pt x="4311963" y="548093"/>
                    <a:pt x="4292913" y="564762"/>
                    <a:pt x="4272434" y="567619"/>
                  </a:cubicBezTo>
                  <a:cubicBezTo>
                    <a:pt x="4277673" y="562857"/>
                    <a:pt x="4286245" y="564285"/>
                    <a:pt x="4285769" y="559999"/>
                  </a:cubicBezTo>
                  <a:cubicBezTo>
                    <a:pt x="4283864" y="560951"/>
                    <a:pt x="4281483" y="561428"/>
                    <a:pt x="4284817" y="559046"/>
                  </a:cubicBezTo>
                  <a:cubicBezTo>
                    <a:pt x="4292437" y="554284"/>
                    <a:pt x="4286722" y="564762"/>
                    <a:pt x="4297199" y="556189"/>
                  </a:cubicBezTo>
                  <a:cubicBezTo>
                    <a:pt x="4297199" y="548569"/>
                    <a:pt x="4323869" y="535234"/>
                    <a:pt x="4335299" y="525233"/>
                  </a:cubicBezTo>
                  <a:cubicBezTo>
                    <a:pt x="4335299" y="529043"/>
                    <a:pt x="4343872" y="523328"/>
                    <a:pt x="4347682" y="522375"/>
                  </a:cubicBezTo>
                  <a:cubicBezTo>
                    <a:pt x="4341014" y="522375"/>
                    <a:pt x="4361017" y="510945"/>
                    <a:pt x="4347682" y="516660"/>
                  </a:cubicBezTo>
                  <a:cubicBezTo>
                    <a:pt x="4344824" y="523804"/>
                    <a:pt x="4337204" y="520470"/>
                    <a:pt x="4330060" y="525233"/>
                  </a:cubicBezTo>
                  <a:cubicBezTo>
                    <a:pt x="4331013" y="531424"/>
                    <a:pt x="4306248" y="536663"/>
                    <a:pt x="4295294" y="548569"/>
                  </a:cubicBezTo>
                  <a:cubicBezTo>
                    <a:pt x="4294818" y="546664"/>
                    <a:pt x="4291008" y="545711"/>
                    <a:pt x="4295294" y="542854"/>
                  </a:cubicBezTo>
                  <a:cubicBezTo>
                    <a:pt x="4297675" y="541901"/>
                    <a:pt x="4310058" y="537615"/>
                    <a:pt x="4308629" y="535234"/>
                  </a:cubicBezTo>
                  <a:cubicBezTo>
                    <a:pt x="4300533" y="539520"/>
                    <a:pt x="4294818" y="540949"/>
                    <a:pt x="4284340" y="547617"/>
                  </a:cubicBezTo>
                  <a:cubicBezTo>
                    <a:pt x="4286245" y="549045"/>
                    <a:pt x="4282912" y="551903"/>
                    <a:pt x="4276244" y="555236"/>
                  </a:cubicBezTo>
                  <a:cubicBezTo>
                    <a:pt x="4282435" y="555713"/>
                    <a:pt x="4281483" y="557618"/>
                    <a:pt x="4273863" y="563809"/>
                  </a:cubicBezTo>
                  <a:cubicBezTo>
                    <a:pt x="4269577" y="561904"/>
                    <a:pt x="4278149" y="555236"/>
                    <a:pt x="4266243" y="560951"/>
                  </a:cubicBezTo>
                  <a:cubicBezTo>
                    <a:pt x="4264814" y="567619"/>
                    <a:pt x="4258147" y="576191"/>
                    <a:pt x="4251479" y="584288"/>
                  </a:cubicBezTo>
                  <a:cubicBezTo>
                    <a:pt x="4252432" y="579049"/>
                    <a:pt x="4244336" y="584764"/>
                    <a:pt x="4241478" y="584288"/>
                  </a:cubicBezTo>
                  <a:cubicBezTo>
                    <a:pt x="4243859" y="582383"/>
                    <a:pt x="4248146" y="580478"/>
                    <a:pt x="4247193" y="579525"/>
                  </a:cubicBezTo>
                  <a:cubicBezTo>
                    <a:pt x="4232429" y="589526"/>
                    <a:pt x="4249574" y="572858"/>
                    <a:pt x="4237192" y="579525"/>
                  </a:cubicBezTo>
                  <a:cubicBezTo>
                    <a:pt x="4238144" y="589050"/>
                    <a:pt x="4227667" y="587621"/>
                    <a:pt x="4219094" y="599052"/>
                  </a:cubicBezTo>
                  <a:cubicBezTo>
                    <a:pt x="4219094" y="594289"/>
                    <a:pt x="4220047" y="595242"/>
                    <a:pt x="4212427" y="597147"/>
                  </a:cubicBezTo>
                  <a:cubicBezTo>
                    <a:pt x="4230048" y="586669"/>
                    <a:pt x="4214808" y="595242"/>
                    <a:pt x="4213379" y="592384"/>
                  </a:cubicBezTo>
                  <a:cubicBezTo>
                    <a:pt x="4216713" y="590479"/>
                    <a:pt x="4216713" y="589050"/>
                    <a:pt x="4219094" y="587621"/>
                  </a:cubicBezTo>
                  <a:cubicBezTo>
                    <a:pt x="4216237" y="593336"/>
                    <a:pt x="4235763" y="581907"/>
                    <a:pt x="4233382" y="580954"/>
                  </a:cubicBezTo>
                  <a:cubicBezTo>
                    <a:pt x="4225762" y="584764"/>
                    <a:pt x="4226238" y="577144"/>
                    <a:pt x="4228143" y="575239"/>
                  </a:cubicBezTo>
                  <a:cubicBezTo>
                    <a:pt x="4214808" y="585717"/>
                    <a:pt x="4205283" y="590955"/>
                    <a:pt x="4202425" y="597623"/>
                  </a:cubicBezTo>
                  <a:cubicBezTo>
                    <a:pt x="4194567" y="601433"/>
                    <a:pt x="4186947" y="605243"/>
                    <a:pt x="4181590" y="607148"/>
                  </a:cubicBezTo>
                  <a:lnTo>
                    <a:pt x="4175341" y="605509"/>
                  </a:lnTo>
                  <a:lnTo>
                    <a:pt x="4178989" y="603499"/>
                  </a:lnTo>
                  <a:lnTo>
                    <a:pt x="4183078" y="601968"/>
                  </a:lnTo>
                  <a:cubicBezTo>
                    <a:pt x="4185281" y="601671"/>
                    <a:pt x="4187186" y="601671"/>
                    <a:pt x="4190043" y="600480"/>
                  </a:cubicBezTo>
                  <a:lnTo>
                    <a:pt x="4203789" y="589362"/>
                  </a:lnTo>
                  <a:lnTo>
                    <a:pt x="4204330" y="589050"/>
                  </a:lnTo>
                  <a:lnTo>
                    <a:pt x="4204031" y="589166"/>
                  </a:lnTo>
                  <a:lnTo>
                    <a:pt x="4222428" y="574286"/>
                  </a:lnTo>
                  <a:cubicBezTo>
                    <a:pt x="4214332" y="581430"/>
                    <a:pt x="4209569" y="575239"/>
                    <a:pt x="4215761" y="572381"/>
                  </a:cubicBezTo>
                  <a:cubicBezTo>
                    <a:pt x="4226714" y="568095"/>
                    <a:pt x="4243859" y="562857"/>
                    <a:pt x="4240049" y="559999"/>
                  </a:cubicBezTo>
                  <a:cubicBezTo>
                    <a:pt x="4245288" y="561190"/>
                    <a:pt x="4252908" y="557975"/>
                    <a:pt x="4259992" y="554879"/>
                  </a:cubicBezTo>
                  <a:lnTo>
                    <a:pt x="4263477" y="553962"/>
                  </a:lnTo>
                  <a:lnTo>
                    <a:pt x="4263326" y="553093"/>
                  </a:lnTo>
                  <a:cubicBezTo>
                    <a:pt x="4267196" y="551188"/>
                    <a:pt x="4273863" y="548569"/>
                    <a:pt x="4279578" y="545711"/>
                  </a:cubicBezTo>
                  <a:cubicBezTo>
                    <a:pt x="4280769" y="548331"/>
                    <a:pt x="4276840" y="549997"/>
                    <a:pt x="4272613" y="551486"/>
                  </a:cubicBezTo>
                  <a:lnTo>
                    <a:pt x="4272357" y="551623"/>
                  </a:lnTo>
                  <a:lnTo>
                    <a:pt x="4276721" y="550474"/>
                  </a:lnTo>
                  <a:cubicBezTo>
                    <a:pt x="4288627" y="544283"/>
                    <a:pt x="4286245" y="541425"/>
                    <a:pt x="4290055" y="537139"/>
                  </a:cubicBezTo>
                  <a:cubicBezTo>
                    <a:pt x="4292437" y="539520"/>
                    <a:pt x="4303867" y="531424"/>
                    <a:pt x="4309106" y="530471"/>
                  </a:cubicBezTo>
                  <a:cubicBezTo>
                    <a:pt x="4304343" y="536187"/>
                    <a:pt x="4314820" y="531900"/>
                    <a:pt x="4320059" y="531424"/>
                  </a:cubicBezTo>
                  <a:cubicBezTo>
                    <a:pt x="4317678" y="528090"/>
                    <a:pt x="4344824" y="519994"/>
                    <a:pt x="4332442" y="522852"/>
                  </a:cubicBezTo>
                  <a:cubicBezTo>
                    <a:pt x="4328156" y="524756"/>
                    <a:pt x="4323869" y="526185"/>
                    <a:pt x="4321012" y="526661"/>
                  </a:cubicBezTo>
                  <a:cubicBezTo>
                    <a:pt x="4331965" y="520947"/>
                    <a:pt x="4332918" y="517613"/>
                    <a:pt x="4339109" y="513326"/>
                  </a:cubicBezTo>
                  <a:cubicBezTo>
                    <a:pt x="4337680" y="509516"/>
                    <a:pt x="4322917" y="520470"/>
                    <a:pt x="4323869" y="513326"/>
                  </a:cubicBezTo>
                  <a:cubicBezTo>
                    <a:pt x="4330060" y="510469"/>
                    <a:pt x="4338157" y="505707"/>
                    <a:pt x="4341966" y="505707"/>
                  </a:cubicBezTo>
                  <a:cubicBezTo>
                    <a:pt x="4338157" y="508326"/>
                    <a:pt x="4340776" y="507493"/>
                    <a:pt x="4344289" y="506421"/>
                  </a:cubicBezTo>
                  <a:lnTo>
                    <a:pt x="4345753" y="506285"/>
                  </a:lnTo>
                  <a:lnTo>
                    <a:pt x="4345777" y="506182"/>
                  </a:lnTo>
                  <a:cubicBezTo>
                    <a:pt x="4346968" y="506182"/>
                    <a:pt x="4351135" y="505229"/>
                    <a:pt x="4355124" y="503682"/>
                  </a:cubicBezTo>
                  <a:lnTo>
                    <a:pt x="4362954" y="497936"/>
                  </a:lnTo>
                  <a:lnTo>
                    <a:pt x="4363045" y="498864"/>
                  </a:lnTo>
                  <a:lnTo>
                    <a:pt x="4367387" y="496181"/>
                  </a:lnTo>
                  <a:cubicBezTo>
                    <a:pt x="4371971" y="493800"/>
                    <a:pt x="4376971" y="491419"/>
                    <a:pt x="4385305" y="486657"/>
                  </a:cubicBezTo>
                  <a:cubicBezTo>
                    <a:pt x="4381495" y="481418"/>
                    <a:pt x="4370065" y="494753"/>
                    <a:pt x="4353397" y="501897"/>
                  </a:cubicBezTo>
                  <a:cubicBezTo>
                    <a:pt x="4346729" y="494276"/>
                    <a:pt x="4319583" y="511421"/>
                    <a:pt x="4309106" y="508564"/>
                  </a:cubicBezTo>
                  <a:cubicBezTo>
                    <a:pt x="4298628" y="516184"/>
                    <a:pt x="4303390" y="518565"/>
                    <a:pt x="4290055" y="520947"/>
                  </a:cubicBezTo>
                  <a:lnTo>
                    <a:pt x="4294342" y="525709"/>
                  </a:lnTo>
                  <a:cubicBezTo>
                    <a:pt x="4305295" y="519994"/>
                    <a:pt x="4299104" y="518565"/>
                    <a:pt x="4312439" y="512374"/>
                  </a:cubicBezTo>
                  <a:cubicBezTo>
                    <a:pt x="4317678" y="510945"/>
                    <a:pt x="4325774" y="506183"/>
                    <a:pt x="4328156" y="507611"/>
                  </a:cubicBezTo>
                  <a:cubicBezTo>
                    <a:pt x="4319583" y="513326"/>
                    <a:pt x="4317678" y="515708"/>
                    <a:pt x="4303390" y="525233"/>
                  </a:cubicBezTo>
                  <a:cubicBezTo>
                    <a:pt x="4301962" y="520947"/>
                    <a:pt x="4286245" y="533805"/>
                    <a:pt x="4283388" y="530948"/>
                  </a:cubicBezTo>
                  <a:cubicBezTo>
                    <a:pt x="4293866" y="535710"/>
                    <a:pt x="4315297" y="518089"/>
                    <a:pt x="4331489" y="517613"/>
                  </a:cubicBezTo>
                  <a:cubicBezTo>
                    <a:pt x="4312916" y="525709"/>
                    <a:pt x="4289103" y="538568"/>
                    <a:pt x="4266719" y="540949"/>
                  </a:cubicBezTo>
                  <a:cubicBezTo>
                    <a:pt x="4260528" y="544759"/>
                    <a:pt x="4270053" y="541425"/>
                    <a:pt x="4265291" y="544759"/>
                  </a:cubicBezTo>
                  <a:cubicBezTo>
                    <a:pt x="4264338" y="543806"/>
                    <a:pt x="4258623" y="547140"/>
                    <a:pt x="4258623" y="548569"/>
                  </a:cubicBezTo>
                  <a:cubicBezTo>
                    <a:pt x="4264814" y="544283"/>
                    <a:pt x="4278149" y="541425"/>
                    <a:pt x="4271005" y="545711"/>
                  </a:cubicBezTo>
                  <a:cubicBezTo>
                    <a:pt x="4261481" y="549522"/>
                    <a:pt x="4248622" y="556189"/>
                    <a:pt x="4241002" y="557141"/>
                  </a:cubicBezTo>
                  <a:cubicBezTo>
                    <a:pt x="4240049" y="554760"/>
                    <a:pt x="4252432" y="549045"/>
                    <a:pt x="4251955" y="546664"/>
                  </a:cubicBezTo>
                  <a:lnTo>
                    <a:pt x="4237192" y="552379"/>
                  </a:lnTo>
                  <a:cubicBezTo>
                    <a:pt x="4237192" y="552379"/>
                    <a:pt x="4233382" y="563809"/>
                    <a:pt x="4222904" y="564762"/>
                  </a:cubicBezTo>
                  <a:cubicBezTo>
                    <a:pt x="4227548" y="561547"/>
                    <a:pt x="4227726" y="560982"/>
                    <a:pt x="4225516" y="561756"/>
                  </a:cubicBezTo>
                  <a:lnTo>
                    <a:pt x="4216161" y="565771"/>
                  </a:lnTo>
                  <a:lnTo>
                    <a:pt x="4205283" y="566369"/>
                  </a:lnTo>
                  <a:lnTo>
                    <a:pt x="4198390" y="570510"/>
                  </a:lnTo>
                  <a:lnTo>
                    <a:pt x="4197187" y="569524"/>
                  </a:lnTo>
                  <a:cubicBezTo>
                    <a:pt x="4188614" y="574763"/>
                    <a:pt x="4190519" y="578096"/>
                    <a:pt x="4175755" y="584764"/>
                  </a:cubicBezTo>
                  <a:cubicBezTo>
                    <a:pt x="4180042" y="576191"/>
                    <a:pt x="4169564" y="585717"/>
                    <a:pt x="4162420" y="586669"/>
                  </a:cubicBezTo>
                  <a:lnTo>
                    <a:pt x="4180535" y="575635"/>
                  </a:lnTo>
                  <a:lnTo>
                    <a:pt x="4209569" y="558570"/>
                  </a:lnTo>
                  <a:lnTo>
                    <a:pt x="4208042" y="558880"/>
                  </a:lnTo>
                  <a:lnTo>
                    <a:pt x="4221059" y="550951"/>
                  </a:lnTo>
                  <a:cubicBezTo>
                    <a:pt x="4240407" y="540235"/>
                    <a:pt x="4257433" y="532377"/>
                    <a:pt x="4265767" y="532377"/>
                  </a:cubicBezTo>
                  <a:cubicBezTo>
                    <a:pt x="4286722" y="519042"/>
                    <a:pt x="4295771" y="514755"/>
                    <a:pt x="4308153" y="506183"/>
                  </a:cubicBezTo>
                  <a:cubicBezTo>
                    <a:pt x="4306724" y="504754"/>
                    <a:pt x="4308153" y="503325"/>
                    <a:pt x="4309106" y="501420"/>
                  </a:cubicBezTo>
                  <a:cubicBezTo>
                    <a:pt x="4303391" y="504754"/>
                    <a:pt x="4300533" y="504754"/>
                    <a:pt x="4297913" y="504516"/>
                  </a:cubicBezTo>
                  <a:lnTo>
                    <a:pt x="4293817" y="505216"/>
                  </a:lnTo>
                  <a:lnTo>
                    <a:pt x="4299045" y="501956"/>
                  </a:lnTo>
                  <a:lnTo>
                    <a:pt x="4310032" y="495408"/>
                  </a:lnTo>
                  <a:lnTo>
                    <a:pt x="4294342" y="499038"/>
                  </a:lnTo>
                  <a:cubicBezTo>
                    <a:pt x="4297200" y="489990"/>
                    <a:pt x="4312440" y="490942"/>
                    <a:pt x="4320060" y="482369"/>
                  </a:cubicBezTo>
                  <a:cubicBezTo>
                    <a:pt x="4319107" y="487132"/>
                    <a:pt x="4329108" y="479988"/>
                    <a:pt x="4334824" y="476655"/>
                  </a:cubicBezTo>
                  <a:cubicBezTo>
                    <a:pt x="4326251" y="489037"/>
                    <a:pt x="4350539" y="469034"/>
                    <a:pt x="4353873" y="469987"/>
                  </a:cubicBezTo>
                  <a:cubicBezTo>
                    <a:pt x="4358636" y="466653"/>
                    <a:pt x="4351492" y="469511"/>
                    <a:pt x="4351492" y="467129"/>
                  </a:cubicBezTo>
                  <a:cubicBezTo>
                    <a:pt x="4360541" y="462367"/>
                    <a:pt x="4364827" y="463320"/>
                    <a:pt x="4369113" y="464272"/>
                  </a:cubicBezTo>
                  <a:cubicBezTo>
                    <a:pt x="4371495" y="462367"/>
                    <a:pt x="4371495" y="461415"/>
                    <a:pt x="4374828" y="459510"/>
                  </a:cubicBezTo>
                  <a:cubicBezTo>
                    <a:pt x="4374352" y="456176"/>
                    <a:pt x="4366732" y="460938"/>
                    <a:pt x="4367209" y="456652"/>
                  </a:cubicBezTo>
                  <a:cubicBezTo>
                    <a:pt x="4374352" y="450461"/>
                    <a:pt x="4381019" y="454271"/>
                    <a:pt x="4381496" y="449984"/>
                  </a:cubicBezTo>
                  <a:cubicBezTo>
                    <a:pt x="4387211" y="448556"/>
                    <a:pt x="4389592" y="450937"/>
                    <a:pt x="4395783" y="449032"/>
                  </a:cubicBezTo>
                  <a:cubicBezTo>
                    <a:pt x="4404356" y="443317"/>
                    <a:pt x="4412452" y="437602"/>
                    <a:pt x="4420548" y="431887"/>
                  </a:cubicBezTo>
                  <a:cubicBezTo>
                    <a:pt x="4422930" y="435697"/>
                    <a:pt x="4410547" y="443793"/>
                    <a:pt x="4426263" y="432839"/>
                  </a:cubicBezTo>
                  <a:cubicBezTo>
                    <a:pt x="4428406" y="433792"/>
                    <a:pt x="4424358" y="436292"/>
                    <a:pt x="4420548" y="438733"/>
                  </a:cubicBezTo>
                  <a:lnTo>
                    <a:pt x="4418991" y="440744"/>
                  </a:lnTo>
                  <a:lnTo>
                    <a:pt x="4434835" y="430459"/>
                  </a:lnTo>
                  <a:cubicBezTo>
                    <a:pt x="4437693" y="430459"/>
                    <a:pt x="4438645" y="432364"/>
                    <a:pt x="4448170" y="428554"/>
                  </a:cubicBezTo>
                  <a:cubicBezTo>
                    <a:pt x="4453171" y="424506"/>
                    <a:pt x="4452100" y="423554"/>
                    <a:pt x="4451147" y="422839"/>
                  </a:cubicBezTo>
                  <a:lnTo>
                    <a:pt x="4451460" y="422476"/>
                  </a:lnTo>
                  <a:lnTo>
                    <a:pt x="4444658" y="422600"/>
                  </a:lnTo>
                  <a:cubicBezTo>
                    <a:pt x="4440908" y="422243"/>
                    <a:pt x="4436740" y="423077"/>
                    <a:pt x="4429120" y="429982"/>
                  </a:cubicBezTo>
                  <a:cubicBezTo>
                    <a:pt x="4428406" y="428315"/>
                    <a:pt x="4431026" y="425815"/>
                    <a:pt x="4433526" y="423314"/>
                  </a:cubicBezTo>
                  <a:lnTo>
                    <a:pt x="4435668" y="419446"/>
                  </a:lnTo>
                  <a:lnTo>
                    <a:pt x="4431502" y="422362"/>
                  </a:lnTo>
                  <a:lnTo>
                    <a:pt x="4431025" y="422362"/>
                  </a:lnTo>
                  <a:cubicBezTo>
                    <a:pt x="4422453" y="427125"/>
                    <a:pt x="4427215" y="419504"/>
                    <a:pt x="4427692" y="418552"/>
                  </a:cubicBezTo>
                  <a:lnTo>
                    <a:pt x="4436810" y="417383"/>
                  </a:lnTo>
                  <a:lnTo>
                    <a:pt x="4437217" y="416647"/>
                  </a:lnTo>
                  <a:lnTo>
                    <a:pt x="4438870" y="417119"/>
                  </a:lnTo>
                  <a:lnTo>
                    <a:pt x="4446265" y="416171"/>
                  </a:lnTo>
                  <a:lnTo>
                    <a:pt x="4440326" y="417535"/>
                  </a:lnTo>
                  <a:lnTo>
                    <a:pt x="4452676" y="421064"/>
                  </a:lnTo>
                  <a:lnTo>
                    <a:pt x="4454838" y="418553"/>
                  </a:lnTo>
                  <a:cubicBezTo>
                    <a:pt x="4460077" y="416171"/>
                    <a:pt x="4454361" y="420458"/>
                    <a:pt x="4457219" y="421410"/>
                  </a:cubicBezTo>
                  <a:lnTo>
                    <a:pt x="4462425" y="418279"/>
                  </a:lnTo>
                  <a:lnTo>
                    <a:pt x="4459899" y="417302"/>
                  </a:lnTo>
                  <a:cubicBezTo>
                    <a:pt x="4457815" y="417361"/>
                    <a:pt x="4455791" y="417361"/>
                    <a:pt x="4455791" y="415218"/>
                  </a:cubicBezTo>
                  <a:cubicBezTo>
                    <a:pt x="4461030" y="412122"/>
                    <a:pt x="4466506" y="409979"/>
                    <a:pt x="4470197" y="408014"/>
                  </a:cubicBezTo>
                  <a:lnTo>
                    <a:pt x="4473581" y="402393"/>
                  </a:lnTo>
                  <a:lnTo>
                    <a:pt x="4467385" y="404897"/>
                  </a:lnTo>
                  <a:lnTo>
                    <a:pt x="4462875" y="409146"/>
                  </a:lnTo>
                  <a:cubicBezTo>
                    <a:pt x="4457696" y="411527"/>
                    <a:pt x="4451981" y="413075"/>
                    <a:pt x="4452457" y="410932"/>
                  </a:cubicBezTo>
                  <a:cubicBezTo>
                    <a:pt x="4456267" y="408313"/>
                    <a:pt x="4458410" y="407717"/>
                    <a:pt x="4460732" y="407003"/>
                  </a:cubicBezTo>
                  <a:lnTo>
                    <a:pt x="4463906" y="405426"/>
                  </a:lnTo>
                  <a:lnTo>
                    <a:pt x="4468352" y="402599"/>
                  </a:lnTo>
                  <a:cubicBezTo>
                    <a:pt x="4474126" y="399741"/>
                    <a:pt x="4480556" y="396884"/>
                    <a:pt x="4483889" y="395217"/>
                  </a:cubicBezTo>
                  <a:lnTo>
                    <a:pt x="4482784" y="397151"/>
                  </a:lnTo>
                  <a:lnTo>
                    <a:pt x="4492330" y="392073"/>
                  </a:lnTo>
                  <a:lnTo>
                    <a:pt x="4491509" y="391957"/>
                  </a:lnTo>
                  <a:cubicBezTo>
                    <a:pt x="4490944" y="391526"/>
                    <a:pt x="4491390" y="390692"/>
                    <a:pt x="4493890" y="389025"/>
                  </a:cubicBezTo>
                  <a:cubicBezTo>
                    <a:pt x="4501034" y="384263"/>
                    <a:pt x="4500320" y="385691"/>
                    <a:pt x="4499606" y="387120"/>
                  </a:cubicBezTo>
                  <a:lnTo>
                    <a:pt x="4499532" y="388242"/>
                  </a:lnTo>
                  <a:lnTo>
                    <a:pt x="4507401" y="384056"/>
                  </a:lnTo>
                  <a:lnTo>
                    <a:pt x="4507226" y="382834"/>
                  </a:lnTo>
                  <a:cubicBezTo>
                    <a:pt x="4515084" y="379738"/>
                    <a:pt x="4518775" y="377237"/>
                    <a:pt x="4522169" y="374320"/>
                  </a:cubicBezTo>
                  <a:lnTo>
                    <a:pt x="4532522" y="365654"/>
                  </a:lnTo>
                  <a:lnTo>
                    <a:pt x="4530869" y="362677"/>
                  </a:lnTo>
                  <a:lnTo>
                    <a:pt x="4522942" y="366165"/>
                  </a:lnTo>
                  <a:lnTo>
                    <a:pt x="4530098" y="361287"/>
                  </a:lnTo>
                  <a:lnTo>
                    <a:pt x="4521013" y="344926"/>
                  </a:lnTo>
                  <a:lnTo>
                    <a:pt x="4509130" y="352353"/>
                  </a:lnTo>
                  <a:lnTo>
                    <a:pt x="4509607" y="351877"/>
                  </a:lnTo>
                  <a:cubicBezTo>
                    <a:pt x="4507940" y="351162"/>
                    <a:pt x="4509369" y="349376"/>
                    <a:pt x="4512226" y="347233"/>
                  </a:cubicBezTo>
                  <a:lnTo>
                    <a:pt x="4519759" y="342666"/>
                  </a:lnTo>
                  <a:close/>
                  <a:moveTo>
                    <a:pt x="4517682" y="337107"/>
                  </a:moveTo>
                  <a:lnTo>
                    <a:pt x="4516987" y="337336"/>
                  </a:lnTo>
                  <a:lnTo>
                    <a:pt x="4519899" y="342581"/>
                  </a:lnTo>
                  <a:lnTo>
                    <a:pt x="4520513" y="342208"/>
                  </a:lnTo>
                  <a:close/>
                  <a:moveTo>
                    <a:pt x="4519630" y="336466"/>
                  </a:moveTo>
                  <a:lnTo>
                    <a:pt x="4519593" y="336478"/>
                  </a:lnTo>
                  <a:lnTo>
                    <a:pt x="4522207" y="341181"/>
                  </a:lnTo>
                  <a:lnTo>
                    <a:pt x="4522236" y="341164"/>
                  </a:lnTo>
                  <a:close/>
                  <a:moveTo>
                    <a:pt x="4519665" y="336455"/>
                  </a:moveTo>
                  <a:lnTo>
                    <a:pt x="4519639" y="336463"/>
                  </a:lnTo>
                  <a:lnTo>
                    <a:pt x="4522242" y="341160"/>
                  </a:lnTo>
                  <a:lnTo>
                    <a:pt x="4522270" y="341143"/>
                  </a:lnTo>
                  <a:close/>
                  <a:moveTo>
                    <a:pt x="4520105" y="336310"/>
                  </a:moveTo>
                  <a:lnTo>
                    <a:pt x="4519786" y="336415"/>
                  </a:lnTo>
                  <a:lnTo>
                    <a:pt x="4522375" y="341080"/>
                  </a:lnTo>
                  <a:lnTo>
                    <a:pt x="4522651" y="340912"/>
                  </a:lnTo>
                  <a:close/>
                  <a:moveTo>
                    <a:pt x="4006687" y="328541"/>
                  </a:moveTo>
                  <a:cubicBezTo>
                    <a:pt x="4003829" y="333303"/>
                    <a:pt x="3994304" y="334256"/>
                    <a:pt x="3987637" y="341400"/>
                  </a:cubicBezTo>
                  <a:cubicBezTo>
                    <a:pt x="3993828" y="334256"/>
                    <a:pt x="3981445" y="338542"/>
                    <a:pt x="3970968" y="345686"/>
                  </a:cubicBezTo>
                  <a:cubicBezTo>
                    <a:pt x="3980969" y="334256"/>
                    <a:pt x="3994780" y="335685"/>
                    <a:pt x="4006687" y="328541"/>
                  </a:cubicBezTo>
                  <a:close/>
                  <a:moveTo>
                    <a:pt x="4385782" y="322826"/>
                  </a:moveTo>
                  <a:cubicBezTo>
                    <a:pt x="4384829" y="324731"/>
                    <a:pt x="4383877" y="326637"/>
                    <a:pt x="4385305" y="327589"/>
                  </a:cubicBezTo>
                  <a:cubicBezTo>
                    <a:pt x="4375304" y="334733"/>
                    <a:pt x="4373875" y="332351"/>
                    <a:pt x="4367208" y="335685"/>
                  </a:cubicBezTo>
                  <a:cubicBezTo>
                    <a:pt x="4371494" y="338543"/>
                    <a:pt x="4350063" y="344734"/>
                    <a:pt x="4351015" y="351402"/>
                  </a:cubicBezTo>
                  <a:cubicBezTo>
                    <a:pt x="4346729" y="352830"/>
                    <a:pt x="4330537" y="353306"/>
                    <a:pt x="4332918" y="359498"/>
                  </a:cubicBezTo>
                  <a:lnTo>
                    <a:pt x="4318154" y="365689"/>
                  </a:lnTo>
                  <a:lnTo>
                    <a:pt x="4317678" y="365689"/>
                  </a:lnTo>
                  <a:cubicBezTo>
                    <a:pt x="4317678" y="359974"/>
                    <a:pt x="4339109" y="348544"/>
                    <a:pt x="4346253" y="340924"/>
                  </a:cubicBezTo>
                  <a:cubicBezTo>
                    <a:pt x="4345300" y="347115"/>
                    <a:pt x="4365303" y="334257"/>
                    <a:pt x="4385782" y="322826"/>
                  </a:cubicBezTo>
                  <a:close/>
                  <a:moveTo>
                    <a:pt x="4508815" y="322613"/>
                  </a:moveTo>
                  <a:lnTo>
                    <a:pt x="4508660" y="322676"/>
                  </a:lnTo>
                  <a:lnTo>
                    <a:pt x="4514317" y="332865"/>
                  </a:lnTo>
                  <a:lnTo>
                    <a:pt x="4514465" y="332791"/>
                  </a:lnTo>
                  <a:close/>
                  <a:moveTo>
                    <a:pt x="4509793" y="322211"/>
                  </a:moveTo>
                  <a:lnTo>
                    <a:pt x="4509486" y="322337"/>
                  </a:lnTo>
                  <a:lnTo>
                    <a:pt x="4515107" y="332467"/>
                  </a:lnTo>
                  <a:lnTo>
                    <a:pt x="4515400" y="332319"/>
                  </a:lnTo>
                  <a:close/>
                  <a:moveTo>
                    <a:pt x="4511315" y="321588"/>
                  </a:moveTo>
                  <a:lnTo>
                    <a:pt x="4509880" y="322176"/>
                  </a:lnTo>
                  <a:lnTo>
                    <a:pt x="4515490" y="332274"/>
                  </a:lnTo>
                  <a:lnTo>
                    <a:pt x="4516869" y="331579"/>
                  </a:lnTo>
                  <a:close/>
                  <a:moveTo>
                    <a:pt x="4511378" y="321562"/>
                  </a:moveTo>
                  <a:lnTo>
                    <a:pt x="4511363" y="321568"/>
                  </a:lnTo>
                  <a:lnTo>
                    <a:pt x="4516907" y="331560"/>
                  </a:lnTo>
                  <a:lnTo>
                    <a:pt x="4516918" y="331554"/>
                  </a:lnTo>
                  <a:close/>
                  <a:moveTo>
                    <a:pt x="4511514" y="321506"/>
                  </a:moveTo>
                  <a:lnTo>
                    <a:pt x="4511389" y="321557"/>
                  </a:lnTo>
                  <a:lnTo>
                    <a:pt x="4516937" y="331544"/>
                  </a:lnTo>
                  <a:lnTo>
                    <a:pt x="4517052" y="331487"/>
                  </a:lnTo>
                  <a:close/>
                  <a:moveTo>
                    <a:pt x="4397688" y="317111"/>
                  </a:moveTo>
                  <a:cubicBezTo>
                    <a:pt x="4405784" y="314254"/>
                    <a:pt x="4397688" y="320921"/>
                    <a:pt x="4405308" y="319969"/>
                  </a:cubicBezTo>
                  <a:cubicBezTo>
                    <a:pt x="4396735" y="321874"/>
                    <a:pt x="4396259" y="326160"/>
                    <a:pt x="4385305" y="331875"/>
                  </a:cubicBezTo>
                  <a:cubicBezTo>
                    <a:pt x="4382448" y="328542"/>
                    <a:pt x="4396259" y="321398"/>
                    <a:pt x="4397688" y="317111"/>
                  </a:cubicBezTo>
                  <a:close/>
                  <a:moveTo>
                    <a:pt x="4016688" y="317111"/>
                  </a:moveTo>
                  <a:cubicBezTo>
                    <a:pt x="4020022" y="322350"/>
                    <a:pt x="4009544" y="324255"/>
                    <a:pt x="4000972" y="328065"/>
                  </a:cubicBezTo>
                  <a:cubicBezTo>
                    <a:pt x="3998591" y="326160"/>
                    <a:pt x="4012402" y="320445"/>
                    <a:pt x="4016688" y="317111"/>
                  </a:cubicBezTo>
                  <a:close/>
                  <a:moveTo>
                    <a:pt x="4314820" y="311397"/>
                  </a:moveTo>
                  <a:lnTo>
                    <a:pt x="4312137" y="315728"/>
                  </a:lnTo>
                  <a:lnTo>
                    <a:pt x="4306724" y="318540"/>
                  </a:lnTo>
                  <a:lnTo>
                    <a:pt x="4307134" y="318649"/>
                  </a:lnTo>
                  <a:lnTo>
                    <a:pt x="4301485" y="319493"/>
                  </a:lnTo>
                  <a:close/>
                  <a:moveTo>
                    <a:pt x="4327517" y="309508"/>
                  </a:moveTo>
                  <a:lnTo>
                    <a:pt x="4310442" y="320093"/>
                  </a:lnTo>
                  <a:lnTo>
                    <a:pt x="4310534" y="319552"/>
                  </a:lnTo>
                  <a:lnTo>
                    <a:pt x="4307134" y="318649"/>
                  </a:lnTo>
                  <a:lnTo>
                    <a:pt x="4310653" y="318123"/>
                  </a:lnTo>
                  <a:lnTo>
                    <a:pt x="4312137" y="315728"/>
                  </a:lnTo>
                  <a:lnTo>
                    <a:pt x="4323453" y="309849"/>
                  </a:lnTo>
                  <a:close/>
                  <a:moveTo>
                    <a:pt x="4411975" y="306158"/>
                  </a:moveTo>
                  <a:cubicBezTo>
                    <a:pt x="4424834" y="301395"/>
                    <a:pt x="4405784" y="319969"/>
                    <a:pt x="4402927" y="313301"/>
                  </a:cubicBezTo>
                  <a:cubicBezTo>
                    <a:pt x="4407689" y="310444"/>
                    <a:pt x="4412452" y="308063"/>
                    <a:pt x="4411975" y="306158"/>
                  </a:cubicBezTo>
                  <a:close/>
                  <a:moveTo>
                    <a:pt x="4499501" y="305833"/>
                  </a:moveTo>
                  <a:lnTo>
                    <a:pt x="4499352" y="305912"/>
                  </a:lnTo>
                  <a:lnTo>
                    <a:pt x="4507623" y="320808"/>
                  </a:lnTo>
                  <a:lnTo>
                    <a:pt x="4507767" y="320724"/>
                  </a:lnTo>
                  <a:close/>
                  <a:moveTo>
                    <a:pt x="4500436" y="305342"/>
                  </a:moveTo>
                  <a:lnTo>
                    <a:pt x="4500142" y="305497"/>
                  </a:lnTo>
                  <a:lnTo>
                    <a:pt x="4508390" y="320361"/>
                  </a:lnTo>
                  <a:lnTo>
                    <a:pt x="4508675" y="320194"/>
                  </a:lnTo>
                  <a:close/>
                  <a:moveTo>
                    <a:pt x="4501866" y="304590"/>
                  </a:moveTo>
                  <a:lnTo>
                    <a:pt x="4500507" y="305304"/>
                  </a:lnTo>
                  <a:lnTo>
                    <a:pt x="4508754" y="320148"/>
                  </a:lnTo>
                  <a:lnTo>
                    <a:pt x="4510084" y="319372"/>
                  </a:lnTo>
                  <a:close/>
                  <a:moveTo>
                    <a:pt x="4502069" y="304484"/>
                  </a:moveTo>
                  <a:lnTo>
                    <a:pt x="4501947" y="304548"/>
                  </a:lnTo>
                  <a:lnTo>
                    <a:pt x="4505571" y="311084"/>
                  </a:lnTo>
                  <a:lnTo>
                    <a:pt x="4501941" y="304551"/>
                  </a:lnTo>
                  <a:lnTo>
                    <a:pt x="4501925" y="304560"/>
                  </a:lnTo>
                  <a:lnTo>
                    <a:pt x="4510129" y="319346"/>
                  </a:lnTo>
                  <a:lnTo>
                    <a:pt x="4510145" y="319337"/>
                  </a:lnTo>
                  <a:lnTo>
                    <a:pt x="4505571" y="311084"/>
                  </a:lnTo>
                  <a:lnTo>
                    <a:pt x="4510153" y="319332"/>
                  </a:lnTo>
                  <a:lnTo>
                    <a:pt x="4510270" y="319264"/>
                  </a:lnTo>
                  <a:close/>
                  <a:moveTo>
                    <a:pt x="4348039" y="303479"/>
                  </a:moveTo>
                  <a:cubicBezTo>
                    <a:pt x="4347087" y="302348"/>
                    <a:pt x="4342919" y="303062"/>
                    <a:pt x="4336728" y="307110"/>
                  </a:cubicBezTo>
                  <a:lnTo>
                    <a:pt x="4338626" y="309279"/>
                  </a:lnTo>
                  <a:lnTo>
                    <a:pt x="4342919" y="307288"/>
                  </a:lnTo>
                  <a:lnTo>
                    <a:pt x="4346293" y="305108"/>
                  </a:lnTo>
                  <a:close/>
                  <a:moveTo>
                    <a:pt x="3970016" y="299013"/>
                  </a:moveTo>
                  <a:cubicBezTo>
                    <a:pt x="3960967" y="307586"/>
                    <a:pt x="3965253" y="313300"/>
                    <a:pt x="3963825" y="320444"/>
                  </a:cubicBezTo>
                  <a:cubicBezTo>
                    <a:pt x="3963348" y="322826"/>
                    <a:pt x="3950013" y="309491"/>
                    <a:pt x="3970016" y="299013"/>
                  </a:cubicBezTo>
                  <a:close/>
                  <a:moveTo>
                    <a:pt x="4278149" y="293775"/>
                  </a:moveTo>
                  <a:cubicBezTo>
                    <a:pt x="4259575" y="305681"/>
                    <a:pt x="4243859" y="313778"/>
                    <a:pt x="4242430" y="304729"/>
                  </a:cubicBezTo>
                  <a:cubicBezTo>
                    <a:pt x="4264814" y="296633"/>
                    <a:pt x="4254813" y="303300"/>
                    <a:pt x="4278149" y="293775"/>
                  </a:cubicBezTo>
                  <a:close/>
                  <a:moveTo>
                    <a:pt x="4347205" y="290918"/>
                  </a:moveTo>
                  <a:cubicBezTo>
                    <a:pt x="4349110" y="293775"/>
                    <a:pt x="4337680" y="299490"/>
                    <a:pt x="4329108" y="304729"/>
                  </a:cubicBezTo>
                  <a:cubicBezTo>
                    <a:pt x="4322917" y="303300"/>
                    <a:pt x="4341014" y="295680"/>
                    <a:pt x="4347205" y="290918"/>
                  </a:cubicBezTo>
                  <a:close/>
                  <a:moveTo>
                    <a:pt x="4403703" y="280852"/>
                  </a:moveTo>
                  <a:lnTo>
                    <a:pt x="4398494" y="284395"/>
                  </a:lnTo>
                  <a:lnTo>
                    <a:pt x="4398402" y="284429"/>
                  </a:lnTo>
                  <a:cubicBezTo>
                    <a:pt x="4395545" y="284846"/>
                    <a:pt x="4392925" y="284965"/>
                    <a:pt x="4389115" y="286632"/>
                  </a:cubicBezTo>
                  <a:cubicBezTo>
                    <a:pt x="4390782" y="283775"/>
                    <a:pt x="4394830" y="282108"/>
                    <a:pt x="4398938" y="281215"/>
                  </a:cubicBezTo>
                  <a:close/>
                  <a:moveTo>
                    <a:pt x="4026690" y="277106"/>
                  </a:moveTo>
                  <a:cubicBezTo>
                    <a:pt x="4037643" y="274725"/>
                    <a:pt x="4018117" y="289965"/>
                    <a:pt x="4008592" y="296632"/>
                  </a:cubicBezTo>
                  <a:cubicBezTo>
                    <a:pt x="4008592" y="291394"/>
                    <a:pt x="4029071" y="281392"/>
                    <a:pt x="4026690" y="277106"/>
                  </a:cubicBezTo>
                  <a:close/>
                  <a:moveTo>
                    <a:pt x="4483131" y="276339"/>
                  </a:moveTo>
                  <a:lnTo>
                    <a:pt x="4483544" y="277084"/>
                  </a:lnTo>
                  <a:lnTo>
                    <a:pt x="4483397" y="277176"/>
                  </a:lnTo>
                  <a:lnTo>
                    <a:pt x="4483022" y="276502"/>
                  </a:lnTo>
                  <a:close/>
                  <a:moveTo>
                    <a:pt x="4485794" y="275678"/>
                  </a:moveTo>
                  <a:lnTo>
                    <a:pt x="4484498" y="276488"/>
                  </a:lnTo>
                  <a:lnTo>
                    <a:pt x="4498940" y="302483"/>
                  </a:lnTo>
                  <a:lnTo>
                    <a:pt x="4500251" y="301685"/>
                  </a:lnTo>
                  <a:close/>
                  <a:moveTo>
                    <a:pt x="4131464" y="271868"/>
                  </a:moveTo>
                  <a:cubicBezTo>
                    <a:pt x="4126225" y="269486"/>
                    <a:pt x="4110033" y="281393"/>
                    <a:pt x="4099079" y="286632"/>
                  </a:cubicBezTo>
                  <a:cubicBezTo>
                    <a:pt x="4104794" y="288060"/>
                    <a:pt x="4097650" y="293299"/>
                    <a:pt x="4101937" y="295204"/>
                  </a:cubicBezTo>
                  <a:lnTo>
                    <a:pt x="4101937" y="295680"/>
                  </a:lnTo>
                  <a:cubicBezTo>
                    <a:pt x="4114319" y="286632"/>
                    <a:pt x="4102413" y="286632"/>
                    <a:pt x="4131464" y="271868"/>
                  </a:cubicBezTo>
                  <a:close/>
                  <a:moveTo>
                    <a:pt x="4350063" y="271392"/>
                  </a:moveTo>
                  <a:cubicBezTo>
                    <a:pt x="4343396" y="279964"/>
                    <a:pt x="4332442" y="283298"/>
                    <a:pt x="4315297" y="295204"/>
                  </a:cubicBezTo>
                  <a:cubicBezTo>
                    <a:pt x="4313868" y="288060"/>
                    <a:pt x="4334347" y="282345"/>
                    <a:pt x="4350063" y="271392"/>
                  </a:cubicBezTo>
                  <a:close/>
                  <a:moveTo>
                    <a:pt x="4480146" y="269464"/>
                  </a:moveTo>
                  <a:lnTo>
                    <a:pt x="4483584" y="275659"/>
                  </a:lnTo>
                  <a:lnTo>
                    <a:pt x="4483131" y="276339"/>
                  </a:lnTo>
                  <a:lnTo>
                    <a:pt x="4479497" y="269793"/>
                  </a:lnTo>
                  <a:close/>
                  <a:moveTo>
                    <a:pt x="4427870" y="261331"/>
                  </a:moveTo>
                  <a:cubicBezTo>
                    <a:pt x="4425310" y="261509"/>
                    <a:pt x="4421977" y="262581"/>
                    <a:pt x="4416738" y="265676"/>
                  </a:cubicBezTo>
                  <a:cubicBezTo>
                    <a:pt x="4419119" y="267581"/>
                    <a:pt x="4425787" y="264724"/>
                    <a:pt x="4421024" y="270439"/>
                  </a:cubicBezTo>
                  <a:lnTo>
                    <a:pt x="4431256" y="264227"/>
                  </a:lnTo>
                  <a:lnTo>
                    <a:pt x="4430073" y="263771"/>
                  </a:lnTo>
                  <a:lnTo>
                    <a:pt x="4433054" y="262139"/>
                  </a:lnTo>
                  <a:close/>
                  <a:moveTo>
                    <a:pt x="3990970" y="260437"/>
                  </a:moveTo>
                  <a:cubicBezTo>
                    <a:pt x="4001448" y="260437"/>
                    <a:pt x="3977159" y="271391"/>
                    <a:pt x="3967158" y="279011"/>
                  </a:cubicBezTo>
                  <a:cubicBezTo>
                    <a:pt x="3967158" y="279011"/>
                    <a:pt x="3969063" y="275201"/>
                    <a:pt x="3968110" y="274248"/>
                  </a:cubicBezTo>
                  <a:cubicBezTo>
                    <a:pt x="3973825" y="270914"/>
                    <a:pt x="3989542" y="265199"/>
                    <a:pt x="3990970" y="260437"/>
                  </a:cubicBezTo>
                  <a:close/>
                  <a:moveTo>
                    <a:pt x="4472928" y="257959"/>
                  </a:moveTo>
                  <a:lnTo>
                    <a:pt x="4479497" y="269793"/>
                  </a:lnTo>
                  <a:lnTo>
                    <a:pt x="4479341" y="269871"/>
                  </a:lnTo>
                  <a:lnTo>
                    <a:pt x="4472780" y="258054"/>
                  </a:lnTo>
                  <a:close/>
                  <a:moveTo>
                    <a:pt x="4161944" y="254247"/>
                  </a:moveTo>
                  <a:cubicBezTo>
                    <a:pt x="4153372" y="259485"/>
                    <a:pt x="4153848" y="253770"/>
                    <a:pt x="4145275" y="258533"/>
                  </a:cubicBezTo>
                  <a:cubicBezTo>
                    <a:pt x="4137179" y="266153"/>
                    <a:pt x="4158134" y="260914"/>
                    <a:pt x="4161944" y="254247"/>
                  </a:cubicBezTo>
                  <a:close/>
                  <a:moveTo>
                    <a:pt x="4361402" y="248845"/>
                  </a:moveTo>
                  <a:lnTo>
                    <a:pt x="4360541" y="249484"/>
                  </a:lnTo>
                  <a:lnTo>
                    <a:pt x="4360064" y="249484"/>
                  </a:lnTo>
                  <a:close/>
                  <a:moveTo>
                    <a:pt x="4448233" y="245389"/>
                  </a:moveTo>
                  <a:lnTo>
                    <a:pt x="4442515" y="249484"/>
                  </a:lnTo>
                  <a:lnTo>
                    <a:pt x="4423380" y="260203"/>
                  </a:lnTo>
                  <a:lnTo>
                    <a:pt x="4421500" y="259009"/>
                  </a:lnTo>
                  <a:cubicBezTo>
                    <a:pt x="4413404" y="263295"/>
                    <a:pt x="4415785" y="265200"/>
                    <a:pt x="4405784" y="269963"/>
                  </a:cubicBezTo>
                  <a:cubicBezTo>
                    <a:pt x="4397688" y="275201"/>
                    <a:pt x="4411975" y="269010"/>
                    <a:pt x="4409118" y="273773"/>
                  </a:cubicBezTo>
                  <a:cubicBezTo>
                    <a:pt x="4395307" y="277106"/>
                    <a:pt x="4390544" y="278535"/>
                    <a:pt x="4370065" y="292823"/>
                  </a:cubicBezTo>
                  <a:cubicBezTo>
                    <a:pt x="4374351" y="294728"/>
                    <a:pt x="4382924" y="290918"/>
                    <a:pt x="4391021" y="287584"/>
                  </a:cubicBezTo>
                  <a:lnTo>
                    <a:pt x="4383368" y="293699"/>
                  </a:lnTo>
                  <a:lnTo>
                    <a:pt x="4371611" y="300509"/>
                  </a:lnTo>
                  <a:lnTo>
                    <a:pt x="4364827" y="303300"/>
                  </a:lnTo>
                  <a:lnTo>
                    <a:pt x="4364929" y="304629"/>
                  </a:lnTo>
                  <a:lnTo>
                    <a:pt x="4349152" y="315654"/>
                  </a:lnTo>
                  <a:lnTo>
                    <a:pt x="4329155" y="324123"/>
                  </a:lnTo>
                  <a:lnTo>
                    <a:pt x="4328334" y="324077"/>
                  </a:lnTo>
                  <a:cubicBezTo>
                    <a:pt x="4327680" y="323898"/>
                    <a:pt x="4327680" y="323303"/>
                    <a:pt x="4329108" y="321398"/>
                  </a:cubicBezTo>
                  <a:lnTo>
                    <a:pt x="4326484" y="322879"/>
                  </a:lnTo>
                  <a:lnTo>
                    <a:pt x="4323393" y="325207"/>
                  </a:lnTo>
                  <a:lnTo>
                    <a:pt x="4323302" y="324673"/>
                  </a:lnTo>
                  <a:lnTo>
                    <a:pt x="4305802" y="334545"/>
                  </a:lnTo>
                  <a:lnTo>
                    <a:pt x="4321964" y="319017"/>
                  </a:lnTo>
                  <a:cubicBezTo>
                    <a:pt x="4310058" y="323303"/>
                    <a:pt x="4303867" y="330446"/>
                    <a:pt x="4288150" y="338066"/>
                  </a:cubicBezTo>
                  <a:cubicBezTo>
                    <a:pt x="4292913" y="339495"/>
                    <a:pt x="4303390" y="336638"/>
                    <a:pt x="4287198" y="342829"/>
                  </a:cubicBezTo>
                  <a:lnTo>
                    <a:pt x="4289255" y="344769"/>
                  </a:lnTo>
                  <a:lnTo>
                    <a:pt x="4276244" y="353306"/>
                  </a:lnTo>
                  <a:cubicBezTo>
                    <a:pt x="4283864" y="348544"/>
                    <a:pt x="4289103" y="346163"/>
                    <a:pt x="4291484" y="347591"/>
                  </a:cubicBezTo>
                  <a:lnTo>
                    <a:pt x="4283527" y="353198"/>
                  </a:lnTo>
                  <a:lnTo>
                    <a:pt x="4280567" y="355103"/>
                  </a:lnTo>
                  <a:lnTo>
                    <a:pt x="4270529" y="358069"/>
                  </a:lnTo>
                  <a:cubicBezTo>
                    <a:pt x="4270767" y="359260"/>
                    <a:pt x="4268981" y="361046"/>
                    <a:pt x="4267196" y="362832"/>
                  </a:cubicBezTo>
                  <a:lnTo>
                    <a:pt x="4267050" y="363040"/>
                  </a:lnTo>
                  <a:lnTo>
                    <a:pt x="4251955" y="371404"/>
                  </a:lnTo>
                  <a:cubicBezTo>
                    <a:pt x="4253860" y="363784"/>
                    <a:pt x="4279578" y="357117"/>
                    <a:pt x="4282435" y="348544"/>
                  </a:cubicBezTo>
                  <a:cubicBezTo>
                    <a:pt x="4278149" y="347591"/>
                    <a:pt x="4266719" y="357593"/>
                    <a:pt x="4266719" y="359498"/>
                  </a:cubicBezTo>
                  <a:cubicBezTo>
                    <a:pt x="4263862" y="361403"/>
                    <a:pt x="4263386" y="360927"/>
                    <a:pt x="4262433" y="360450"/>
                  </a:cubicBezTo>
                  <a:cubicBezTo>
                    <a:pt x="4262433" y="359498"/>
                    <a:pt x="4260528" y="360450"/>
                    <a:pt x="4258147" y="361403"/>
                  </a:cubicBezTo>
                  <a:cubicBezTo>
                    <a:pt x="4261957" y="357117"/>
                    <a:pt x="4271005" y="351402"/>
                    <a:pt x="4279578" y="345686"/>
                  </a:cubicBezTo>
                  <a:cubicBezTo>
                    <a:pt x="4278149" y="342829"/>
                    <a:pt x="4271958" y="345686"/>
                    <a:pt x="4268624" y="344734"/>
                  </a:cubicBezTo>
                  <a:cubicBezTo>
                    <a:pt x="4268148" y="351402"/>
                    <a:pt x="4252432" y="361879"/>
                    <a:pt x="4237668" y="372356"/>
                  </a:cubicBezTo>
                  <a:cubicBezTo>
                    <a:pt x="4239097" y="375690"/>
                    <a:pt x="4255289" y="360450"/>
                    <a:pt x="4253384" y="367118"/>
                  </a:cubicBezTo>
                  <a:cubicBezTo>
                    <a:pt x="4244812" y="373309"/>
                    <a:pt x="4243859" y="370928"/>
                    <a:pt x="4236239" y="376167"/>
                  </a:cubicBezTo>
                  <a:cubicBezTo>
                    <a:pt x="4239097" y="377119"/>
                    <a:pt x="4249574" y="369499"/>
                    <a:pt x="4249574" y="374262"/>
                  </a:cubicBezTo>
                  <a:cubicBezTo>
                    <a:pt x="4241002" y="380453"/>
                    <a:pt x="4240049" y="378072"/>
                    <a:pt x="4232429" y="383310"/>
                  </a:cubicBezTo>
                  <a:cubicBezTo>
                    <a:pt x="4232429" y="379977"/>
                    <a:pt x="4237192" y="373785"/>
                    <a:pt x="4230524" y="375690"/>
                  </a:cubicBezTo>
                  <a:cubicBezTo>
                    <a:pt x="4222428" y="380929"/>
                    <a:pt x="4226714" y="382834"/>
                    <a:pt x="4229096" y="385215"/>
                  </a:cubicBezTo>
                  <a:cubicBezTo>
                    <a:pt x="4218618" y="390454"/>
                    <a:pt x="4220999" y="392835"/>
                    <a:pt x="4210045" y="398074"/>
                  </a:cubicBezTo>
                  <a:cubicBezTo>
                    <a:pt x="4207664" y="396645"/>
                    <a:pt x="4213379" y="392359"/>
                    <a:pt x="4207664" y="395217"/>
                  </a:cubicBezTo>
                  <a:cubicBezTo>
                    <a:pt x="4206235" y="392359"/>
                    <a:pt x="4218618" y="388073"/>
                    <a:pt x="4220999" y="387120"/>
                  </a:cubicBezTo>
                  <a:cubicBezTo>
                    <a:pt x="4218380" y="387120"/>
                    <a:pt x="4217666" y="386763"/>
                    <a:pt x="4216892" y="386108"/>
                  </a:cubicBezTo>
                  <a:lnTo>
                    <a:pt x="4214343" y="384511"/>
                  </a:lnTo>
                  <a:lnTo>
                    <a:pt x="4218940" y="378699"/>
                  </a:lnTo>
                  <a:lnTo>
                    <a:pt x="4228739" y="371761"/>
                  </a:lnTo>
                  <a:cubicBezTo>
                    <a:pt x="4231954" y="367713"/>
                    <a:pt x="4233144" y="363784"/>
                    <a:pt x="4232906" y="360927"/>
                  </a:cubicBezTo>
                  <a:cubicBezTo>
                    <a:pt x="4238144" y="360927"/>
                    <a:pt x="4244336" y="359498"/>
                    <a:pt x="4248146" y="360927"/>
                  </a:cubicBezTo>
                  <a:cubicBezTo>
                    <a:pt x="4268148" y="350925"/>
                    <a:pt x="4256718" y="348544"/>
                    <a:pt x="4278626" y="338066"/>
                  </a:cubicBezTo>
                  <a:lnTo>
                    <a:pt x="4272116" y="338067"/>
                  </a:lnTo>
                  <a:lnTo>
                    <a:pt x="4279876" y="334793"/>
                  </a:lnTo>
                  <a:cubicBezTo>
                    <a:pt x="4286246" y="333780"/>
                    <a:pt x="4292675" y="332590"/>
                    <a:pt x="4298152" y="326160"/>
                  </a:cubicBezTo>
                  <a:cubicBezTo>
                    <a:pt x="4286722" y="327113"/>
                    <a:pt x="4255289" y="334733"/>
                    <a:pt x="4241954" y="353783"/>
                  </a:cubicBezTo>
                  <a:cubicBezTo>
                    <a:pt x="4231001" y="358069"/>
                    <a:pt x="4222904" y="359498"/>
                    <a:pt x="4216237" y="359022"/>
                  </a:cubicBezTo>
                  <a:cubicBezTo>
                    <a:pt x="4240049" y="349973"/>
                    <a:pt x="4268148" y="327113"/>
                    <a:pt x="4263862" y="321874"/>
                  </a:cubicBezTo>
                  <a:cubicBezTo>
                    <a:pt x="4273863" y="319969"/>
                    <a:pt x="4284340" y="317111"/>
                    <a:pt x="4298628" y="309968"/>
                  </a:cubicBezTo>
                  <a:cubicBezTo>
                    <a:pt x="4293866" y="309968"/>
                    <a:pt x="4287555" y="311635"/>
                    <a:pt x="4280590" y="314016"/>
                  </a:cubicBezTo>
                  <a:lnTo>
                    <a:pt x="4263199" y="320614"/>
                  </a:lnTo>
                  <a:lnTo>
                    <a:pt x="4276244" y="313301"/>
                  </a:lnTo>
                  <a:lnTo>
                    <a:pt x="4279435" y="309472"/>
                  </a:lnTo>
                  <a:lnTo>
                    <a:pt x="4286722" y="307110"/>
                  </a:lnTo>
                  <a:cubicBezTo>
                    <a:pt x="4290532" y="304729"/>
                    <a:pt x="4288150" y="303777"/>
                    <a:pt x="4287674" y="302348"/>
                  </a:cubicBezTo>
                  <a:cubicBezTo>
                    <a:pt x="4298152" y="297585"/>
                    <a:pt x="4298628" y="297109"/>
                    <a:pt x="4307677" y="290441"/>
                  </a:cubicBezTo>
                  <a:cubicBezTo>
                    <a:pt x="4311011" y="293775"/>
                    <a:pt x="4307677" y="299014"/>
                    <a:pt x="4300533" y="305205"/>
                  </a:cubicBezTo>
                  <a:cubicBezTo>
                    <a:pt x="4312916" y="298538"/>
                    <a:pt x="4322917" y="293775"/>
                    <a:pt x="4336728" y="289013"/>
                  </a:cubicBezTo>
                  <a:cubicBezTo>
                    <a:pt x="4345300" y="282345"/>
                    <a:pt x="4329584" y="289013"/>
                    <a:pt x="4336728" y="283298"/>
                  </a:cubicBezTo>
                  <a:cubicBezTo>
                    <a:pt x="4346729" y="277106"/>
                    <a:pt x="4351492" y="277583"/>
                    <a:pt x="4359112" y="274249"/>
                  </a:cubicBezTo>
                  <a:cubicBezTo>
                    <a:pt x="4349110" y="282345"/>
                    <a:pt x="4337204" y="295204"/>
                    <a:pt x="4327203" y="295204"/>
                  </a:cubicBezTo>
                  <a:cubicBezTo>
                    <a:pt x="4319583" y="300443"/>
                    <a:pt x="4318630" y="306158"/>
                    <a:pt x="4310534" y="305205"/>
                  </a:cubicBezTo>
                  <a:cubicBezTo>
                    <a:pt x="4312439" y="310444"/>
                    <a:pt x="4281007" y="325208"/>
                    <a:pt x="4293389" y="325684"/>
                  </a:cubicBezTo>
                  <a:cubicBezTo>
                    <a:pt x="4302438" y="319969"/>
                    <a:pt x="4283388" y="327589"/>
                    <a:pt x="4298152" y="319969"/>
                  </a:cubicBezTo>
                  <a:cubicBezTo>
                    <a:pt x="4298152" y="324731"/>
                    <a:pt x="4305772" y="319969"/>
                    <a:pt x="4309106" y="320921"/>
                  </a:cubicBezTo>
                  <a:lnTo>
                    <a:pt x="4310442" y="320093"/>
                  </a:lnTo>
                  <a:lnTo>
                    <a:pt x="4310058" y="322350"/>
                  </a:lnTo>
                  <a:cubicBezTo>
                    <a:pt x="4322440" y="316635"/>
                    <a:pt x="4324345" y="310920"/>
                    <a:pt x="4333394" y="309015"/>
                  </a:cubicBezTo>
                  <a:lnTo>
                    <a:pt x="4327517" y="309508"/>
                  </a:lnTo>
                  <a:lnTo>
                    <a:pt x="4338395" y="302765"/>
                  </a:lnTo>
                  <a:cubicBezTo>
                    <a:pt x="4348872" y="297228"/>
                    <a:pt x="4359350" y="292585"/>
                    <a:pt x="4367684" y="289965"/>
                  </a:cubicBezTo>
                  <a:cubicBezTo>
                    <a:pt x="4371494" y="287584"/>
                    <a:pt x="4368637" y="286632"/>
                    <a:pt x="4368637" y="285203"/>
                  </a:cubicBezTo>
                  <a:cubicBezTo>
                    <a:pt x="4387211" y="276154"/>
                    <a:pt x="4401379" y="267701"/>
                    <a:pt x="4414357" y="260497"/>
                  </a:cubicBezTo>
                  <a:close/>
                  <a:moveTo>
                    <a:pt x="4461754" y="237827"/>
                  </a:moveTo>
                  <a:lnTo>
                    <a:pt x="4463633" y="239705"/>
                  </a:lnTo>
                  <a:lnTo>
                    <a:pt x="4473543" y="257564"/>
                  </a:lnTo>
                  <a:lnTo>
                    <a:pt x="4472928" y="257959"/>
                  </a:lnTo>
                  <a:close/>
                  <a:moveTo>
                    <a:pt x="4461505" y="237379"/>
                  </a:moveTo>
                  <a:lnTo>
                    <a:pt x="4461754" y="237827"/>
                  </a:lnTo>
                  <a:lnTo>
                    <a:pt x="4461505" y="237578"/>
                  </a:lnTo>
                  <a:close/>
                  <a:moveTo>
                    <a:pt x="4460765" y="236415"/>
                  </a:moveTo>
                  <a:lnTo>
                    <a:pt x="4472780" y="258054"/>
                  </a:lnTo>
                  <a:lnTo>
                    <a:pt x="4470554" y="259485"/>
                  </a:lnTo>
                  <a:cubicBezTo>
                    <a:pt x="4453885" y="257580"/>
                    <a:pt x="4397212" y="301395"/>
                    <a:pt x="4369589" y="310444"/>
                  </a:cubicBezTo>
                  <a:cubicBezTo>
                    <a:pt x="4366732" y="308063"/>
                    <a:pt x="4371970" y="304253"/>
                    <a:pt x="4378162" y="302824"/>
                  </a:cubicBezTo>
                  <a:cubicBezTo>
                    <a:pt x="4376733" y="302824"/>
                    <a:pt x="4373875" y="303777"/>
                    <a:pt x="4372923" y="302824"/>
                  </a:cubicBezTo>
                  <a:cubicBezTo>
                    <a:pt x="4366732" y="311397"/>
                    <a:pt x="4331965" y="335685"/>
                    <a:pt x="4317202" y="336638"/>
                  </a:cubicBezTo>
                  <a:cubicBezTo>
                    <a:pt x="4303390" y="349973"/>
                    <a:pt x="4284817" y="355688"/>
                    <a:pt x="4263862" y="367594"/>
                  </a:cubicBezTo>
                  <a:lnTo>
                    <a:pt x="4267050" y="363040"/>
                  </a:lnTo>
                  <a:lnTo>
                    <a:pt x="4275590" y="358308"/>
                  </a:lnTo>
                  <a:lnTo>
                    <a:pt x="4280567" y="355103"/>
                  </a:lnTo>
                  <a:lnTo>
                    <a:pt x="4281007" y="354973"/>
                  </a:lnTo>
                  <a:lnTo>
                    <a:pt x="4283527" y="353198"/>
                  </a:lnTo>
                  <a:lnTo>
                    <a:pt x="4298152" y="343782"/>
                  </a:lnTo>
                  <a:cubicBezTo>
                    <a:pt x="4294342" y="345687"/>
                    <a:pt x="4291961" y="346163"/>
                    <a:pt x="4290354" y="345805"/>
                  </a:cubicBezTo>
                  <a:lnTo>
                    <a:pt x="4289255" y="344769"/>
                  </a:lnTo>
                  <a:lnTo>
                    <a:pt x="4298926" y="338424"/>
                  </a:lnTo>
                  <a:lnTo>
                    <a:pt x="4305802" y="334545"/>
                  </a:lnTo>
                  <a:lnTo>
                    <a:pt x="4297675" y="342353"/>
                  </a:lnTo>
                  <a:cubicBezTo>
                    <a:pt x="4309581" y="340924"/>
                    <a:pt x="4310534" y="329494"/>
                    <a:pt x="4316725" y="329494"/>
                  </a:cubicBezTo>
                  <a:cubicBezTo>
                    <a:pt x="4317202" y="331399"/>
                    <a:pt x="4312916" y="334257"/>
                    <a:pt x="4312916" y="336162"/>
                  </a:cubicBezTo>
                  <a:cubicBezTo>
                    <a:pt x="4325774" y="325684"/>
                    <a:pt x="4333870" y="330923"/>
                    <a:pt x="4335299" y="327113"/>
                  </a:cubicBezTo>
                  <a:cubicBezTo>
                    <a:pt x="4336728" y="321874"/>
                    <a:pt x="4316249" y="332828"/>
                    <a:pt x="4324345" y="326160"/>
                  </a:cubicBezTo>
                  <a:lnTo>
                    <a:pt x="4329155" y="324123"/>
                  </a:lnTo>
                  <a:lnTo>
                    <a:pt x="4331489" y="324255"/>
                  </a:lnTo>
                  <a:cubicBezTo>
                    <a:pt x="4336252" y="319017"/>
                    <a:pt x="4344348" y="315683"/>
                    <a:pt x="4349110" y="315683"/>
                  </a:cubicBezTo>
                  <a:lnTo>
                    <a:pt x="4349152" y="315654"/>
                  </a:lnTo>
                  <a:lnTo>
                    <a:pt x="4364827" y="309015"/>
                  </a:lnTo>
                  <a:cubicBezTo>
                    <a:pt x="4368399" y="306158"/>
                    <a:pt x="4366732" y="305800"/>
                    <a:pt x="4365005" y="305622"/>
                  </a:cubicBezTo>
                  <a:lnTo>
                    <a:pt x="4364929" y="304629"/>
                  </a:lnTo>
                  <a:lnTo>
                    <a:pt x="4367022" y="303167"/>
                  </a:lnTo>
                  <a:lnTo>
                    <a:pt x="4371611" y="300509"/>
                  </a:lnTo>
                  <a:lnTo>
                    <a:pt x="4378281" y="297764"/>
                  </a:lnTo>
                  <a:lnTo>
                    <a:pt x="4383368" y="293699"/>
                  </a:lnTo>
                  <a:lnTo>
                    <a:pt x="4393104" y="288061"/>
                  </a:lnTo>
                  <a:lnTo>
                    <a:pt x="4398494" y="284395"/>
                  </a:lnTo>
                  <a:lnTo>
                    <a:pt x="4409118" y="280440"/>
                  </a:lnTo>
                  <a:lnTo>
                    <a:pt x="4403703" y="280852"/>
                  </a:lnTo>
                  <a:lnTo>
                    <a:pt x="4413739" y="274026"/>
                  </a:lnTo>
                  <a:cubicBezTo>
                    <a:pt x="4418197" y="269933"/>
                    <a:pt x="4419477" y="266629"/>
                    <a:pt x="4415309" y="264724"/>
                  </a:cubicBezTo>
                  <a:lnTo>
                    <a:pt x="4423380" y="260203"/>
                  </a:lnTo>
                  <a:lnTo>
                    <a:pt x="4425318" y="261435"/>
                  </a:lnTo>
                  <a:cubicBezTo>
                    <a:pt x="4431234" y="259873"/>
                    <a:pt x="4442575" y="248532"/>
                    <a:pt x="4451504" y="247103"/>
                  </a:cubicBezTo>
                  <a:cubicBezTo>
                    <a:pt x="4448647" y="249603"/>
                    <a:pt x="4437217" y="257729"/>
                    <a:pt x="4437105" y="259627"/>
                  </a:cubicBezTo>
                  <a:lnTo>
                    <a:pt x="4437829" y="259525"/>
                  </a:lnTo>
                  <a:lnTo>
                    <a:pt x="4438229" y="259306"/>
                  </a:lnTo>
                  <a:lnTo>
                    <a:pt x="4438542" y="259425"/>
                  </a:lnTo>
                  <a:lnTo>
                    <a:pt x="4441503" y="259009"/>
                  </a:lnTo>
                  <a:cubicBezTo>
                    <a:pt x="4443408" y="254247"/>
                    <a:pt x="4460553" y="245674"/>
                    <a:pt x="4452933" y="243293"/>
                  </a:cubicBezTo>
                  <a:lnTo>
                    <a:pt x="4448233" y="245389"/>
                  </a:lnTo>
                  <a:close/>
                  <a:moveTo>
                    <a:pt x="4461511" y="235881"/>
                  </a:moveTo>
                  <a:lnTo>
                    <a:pt x="4462017" y="236794"/>
                  </a:lnTo>
                  <a:lnTo>
                    <a:pt x="4461505" y="237101"/>
                  </a:lnTo>
                  <a:lnTo>
                    <a:pt x="4461505" y="237379"/>
                  </a:lnTo>
                  <a:lnTo>
                    <a:pt x="4460912" y="236310"/>
                  </a:lnTo>
                  <a:close/>
                  <a:moveTo>
                    <a:pt x="4097770" y="233172"/>
                  </a:moveTo>
                  <a:cubicBezTo>
                    <a:pt x="4098723" y="234362"/>
                    <a:pt x="4096937" y="236862"/>
                    <a:pt x="4090031" y="240434"/>
                  </a:cubicBezTo>
                  <a:cubicBezTo>
                    <a:pt x="4084792" y="239482"/>
                    <a:pt x="4092412" y="235196"/>
                    <a:pt x="4089078" y="233767"/>
                  </a:cubicBezTo>
                  <a:cubicBezTo>
                    <a:pt x="4093126" y="232100"/>
                    <a:pt x="4096817" y="231981"/>
                    <a:pt x="4097770" y="233172"/>
                  </a:cubicBezTo>
                  <a:close/>
                  <a:moveTo>
                    <a:pt x="4465792" y="232815"/>
                  </a:moveTo>
                  <a:lnTo>
                    <a:pt x="4461817" y="235662"/>
                  </a:lnTo>
                  <a:lnTo>
                    <a:pt x="4462339" y="236601"/>
                  </a:lnTo>
                  <a:lnTo>
                    <a:pt x="4463887" y="235673"/>
                  </a:lnTo>
                  <a:lnTo>
                    <a:pt x="4475379" y="256384"/>
                  </a:lnTo>
                  <a:lnTo>
                    <a:pt x="4475233" y="256478"/>
                  </a:lnTo>
                  <a:lnTo>
                    <a:pt x="4468173" y="243769"/>
                  </a:lnTo>
                  <a:lnTo>
                    <a:pt x="4467697" y="243769"/>
                  </a:lnTo>
                  <a:lnTo>
                    <a:pt x="4464602" y="240674"/>
                  </a:lnTo>
                  <a:lnTo>
                    <a:pt x="4473869" y="257355"/>
                  </a:lnTo>
                  <a:lnTo>
                    <a:pt x="4475233" y="256478"/>
                  </a:lnTo>
                  <a:lnTo>
                    <a:pt x="4481943" y="268555"/>
                  </a:lnTo>
                  <a:lnTo>
                    <a:pt x="4480497" y="269286"/>
                  </a:lnTo>
                  <a:lnTo>
                    <a:pt x="4483832" y="275288"/>
                  </a:lnTo>
                  <a:lnTo>
                    <a:pt x="4484841" y="273773"/>
                  </a:lnTo>
                  <a:lnTo>
                    <a:pt x="4500310" y="301650"/>
                  </a:lnTo>
                  <a:lnTo>
                    <a:pt x="4500324" y="301641"/>
                  </a:lnTo>
                  <a:lnTo>
                    <a:pt x="4481943" y="268555"/>
                  </a:lnTo>
                  <a:lnTo>
                    <a:pt x="4481984" y="268534"/>
                  </a:lnTo>
                  <a:lnTo>
                    <a:pt x="4500333" y="301635"/>
                  </a:lnTo>
                  <a:lnTo>
                    <a:pt x="4500449" y="301565"/>
                  </a:lnTo>
                  <a:lnTo>
                    <a:pt x="4475379" y="256384"/>
                  </a:lnTo>
                  <a:lnTo>
                    <a:pt x="4477222" y="255199"/>
                  </a:lnTo>
                  <a:lnTo>
                    <a:pt x="4519189" y="330703"/>
                  </a:lnTo>
                  <a:lnTo>
                    <a:pt x="4519608" y="330446"/>
                  </a:lnTo>
                  <a:lnTo>
                    <a:pt x="4541516" y="369499"/>
                  </a:lnTo>
                  <a:lnTo>
                    <a:pt x="4541009" y="369960"/>
                  </a:lnTo>
                  <a:lnTo>
                    <a:pt x="4583901" y="447128"/>
                  </a:lnTo>
                  <a:lnTo>
                    <a:pt x="4581988" y="448515"/>
                  </a:lnTo>
                  <a:lnTo>
                    <a:pt x="4555632" y="401016"/>
                  </a:lnTo>
                  <a:lnTo>
                    <a:pt x="4555554" y="401055"/>
                  </a:lnTo>
                  <a:lnTo>
                    <a:pt x="4581941" y="448550"/>
                  </a:lnTo>
                  <a:lnTo>
                    <a:pt x="4580620" y="449508"/>
                  </a:lnTo>
                  <a:lnTo>
                    <a:pt x="4584618" y="456704"/>
                  </a:lnTo>
                  <a:lnTo>
                    <a:pt x="4586330" y="456451"/>
                  </a:lnTo>
                  <a:lnTo>
                    <a:pt x="4581941" y="448550"/>
                  </a:lnTo>
                  <a:lnTo>
                    <a:pt x="4581988" y="448515"/>
                  </a:lnTo>
                  <a:lnTo>
                    <a:pt x="4586387" y="456443"/>
                  </a:lnTo>
                  <a:lnTo>
                    <a:pt x="4588188" y="456176"/>
                  </a:lnTo>
                  <a:lnTo>
                    <a:pt x="4586935" y="457429"/>
                  </a:lnTo>
                  <a:lnTo>
                    <a:pt x="4593903" y="469988"/>
                  </a:lnTo>
                  <a:lnTo>
                    <a:pt x="4592384" y="470683"/>
                  </a:lnTo>
                  <a:lnTo>
                    <a:pt x="4593940" y="473483"/>
                  </a:lnTo>
                  <a:lnTo>
                    <a:pt x="4597713" y="470464"/>
                  </a:lnTo>
                  <a:close/>
                  <a:moveTo>
                    <a:pt x="4403879" y="219004"/>
                  </a:moveTo>
                  <a:cubicBezTo>
                    <a:pt x="4403879" y="223290"/>
                    <a:pt x="4382448" y="232815"/>
                    <a:pt x="4388163" y="235673"/>
                  </a:cubicBezTo>
                  <a:cubicBezTo>
                    <a:pt x="4383877" y="237340"/>
                    <a:pt x="4378757" y="240198"/>
                    <a:pt x="4373756" y="242936"/>
                  </a:cubicBezTo>
                  <a:lnTo>
                    <a:pt x="4361402" y="248845"/>
                  </a:lnTo>
                  <a:lnTo>
                    <a:pt x="4378638" y="236030"/>
                  </a:lnTo>
                  <a:cubicBezTo>
                    <a:pt x="4386734" y="230911"/>
                    <a:pt x="4396021" y="225196"/>
                    <a:pt x="4403879" y="219004"/>
                  </a:cubicBezTo>
                  <a:close/>
                  <a:moveTo>
                    <a:pt x="4419082" y="213371"/>
                  </a:moveTo>
                  <a:cubicBezTo>
                    <a:pt x="4421590" y="212396"/>
                    <a:pt x="4423644" y="212336"/>
                    <a:pt x="4424834" y="213765"/>
                  </a:cubicBezTo>
                  <a:cubicBezTo>
                    <a:pt x="4410070" y="223290"/>
                    <a:pt x="4409594" y="224243"/>
                    <a:pt x="4395307" y="231387"/>
                  </a:cubicBezTo>
                  <a:cubicBezTo>
                    <a:pt x="4399951" y="227458"/>
                    <a:pt x="4411559" y="216295"/>
                    <a:pt x="4419082" y="213371"/>
                  </a:cubicBezTo>
                  <a:close/>
                  <a:moveTo>
                    <a:pt x="4262910" y="184713"/>
                  </a:moveTo>
                  <a:cubicBezTo>
                    <a:pt x="4253385" y="191381"/>
                    <a:pt x="4254337" y="185666"/>
                    <a:pt x="4244812" y="192809"/>
                  </a:cubicBezTo>
                  <a:cubicBezTo>
                    <a:pt x="4243383" y="188999"/>
                    <a:pt x="4261481" y="181379"/>
                    <a:pt x="4262910" y="184713"/>
                  </a:cubicBezTo>
                  <a:close/>
                  <a:moveTo>
                    <a:pt x="4422979" y="167970"/>
                  </a:moveTo>
                  <a:lnTo>
                    <a:pt x="4460912" y="236310"/>
                  </a:lnTo>
                  <a:lnTo>
                    <a:pt x="4460765" y="236415"/>
                  </a:lnTo>
                  <a:lnTo>
                    <a:pt x="4422809" y="168054"/>
                  </a:lnTo>
                  <a:close/>
                  <a:moveTo>
                    <a:pt x="4341491" y="102798"/>
                  </a:moveTo>
                  <a:cubicBezTo>
                    <a:pt x="4340062" y="106608"/>
                    <a:pt x="4330537" y="112323"/>
                    <a:pt x="4320060" y="118514"/>
                  </a:cubicBezTo>
                  <a:cubicBezTo>
                    <a:pt x="4317679" y="115180"/>
                    <a:pt x="4335776" y="104227"/>
                    <a:pt x="4341491" y="102798"/>
                  </a:cubicBezTo>
                  <a:close/>
                  <a:moveTo>
                    <a:pt x="4363398" y="82319"/>
                  </a:moveTo>
                  <a:cubicBezTo>
                    <a:pt x="4369112" y="83272"/>
                    <a:pt x="4357683" y="88510"/>
                    <a:pt x="4351968" y="92320"/>
                  </a:cubicBezTo>
                  <a:cubicBezTo>
                    <a:pt x="4348634" y="92797"/>
                    <a:pt x="4346253" y="92320"/>
                    <a:pt x="4345300" y="90415"/>
                  </a:cubicBezTo>
                  <a:lnTo>
                    <a:pt x="4345300" y="89939"/>
                  </a:lnTo>
                  <a:cubicBezTo>
                    <a:pt x="4349110" y="88986"/>
                    <a:pt x="4351968" y="88510"/>
                    <a:pt x="4354349" y="88986"/>
                  </a:cubicBezTo>
                  <a:cubicBezTo>
                    <a:pt x="4356730" y="87081"/>
                    <a:pt x="4358635" y="84700"/>
                    <a:pt x="4363398" y="82319"/>
                  </a:cubicBezTo>
                  <a:close/>
                  <a:moveTo>
                    <a:pt x="4370541" y="71366"/>
                  </a:moveTo>
                  <a:cubicBezTo>
                    <a:pt x="4370541" y="71366"/>
                    <a:pt x="4371494" y="73271"/>
                    <a:pt x="4371970" y="74224"/>
                  </a:cubicBezTo>
                  <a:lnTo>
                    <a:pt x="4371812" y="74236"/>
                  </a:lnTo>
                  <a:lnTo>
                    <a:pt x="4415694" y="153316"/>
                  </a:lnTo>
                  <a:lnTo>
                    <a:pt x="4416004" y="153199"/>
                  </a:lnTo>
                  <a:close/>
                  <a:moveTo>
                    <a:pt x="4366255" y="64223"/>
                  </a:moveTo>
                  <a:lnTo>
                    <a:pt x="4369234" y="69590"/>
                  </a:lnTo>
                  <a:lnTo>
                    <a:pt x="4369589" y="69461"/>
                  </a:lnTo>
                  <a:lnTo>
                    <a:pt x="4416034" y="153188"/>
                  </a:lnTo>
                  <a:lnTo>
                    <a:pt x="4419303" y="151962"/>
                  </a:lnTo>
                  <a:lnTo>
                    <a:pt x="4419119" y="152329"/>
                  </a:lnTo>
                  <a:lnTo>
                    <a:pt x="4419595" y="151852"/>
                  </a:lnTo>
                  <a:lnTo>
                    <a:pt x="4419303" y="151962"/>
                  </a:lnTo>
                  <a:lnTo>
                    <a:pt x="4420548" y="149471"/>
                  </a:lnTo>
                  <a:lnTo>
                    <a:pt x="4422515" y="153012"/>
                  </a:lnTo>
                  <a:lnTo>
                    <a:pt x="4421024" y="153757"/>
                  </a:lnTo>
                  <a:lnTo>
                    <a:pt x="4416607" y="154222"/>
                  </a:lnTo>
                  <a:lnTo>
                    <a:pt x="4423965" y="167485"/>
                  </a:lnTo>
                  <a:lnTo>
                    <a:pt x="4429139" y="164937"/>
                  </a:lnTo>
                  <a:lnTo>
                    <a:pt x="4422515" y="153012"/>
                  </a:lnTo>
                  <a:lnTo>
                    <a:pt x="4422929" y="152805"/>
                  </a:lnTo>
                  <a:lnTo>
                    <a:pt x="4429558" y="164731"/>
                  </a:lnTo>
                  <a:lnTo>
                    <a:pt x="4429597" y="164711"/>
                  </a:lnTo>
                  <a:lnTo>
                    <a:pt x="4533135" y="351080"/>
                  </a:lnTo>
                  <a:lnTo>
                    <a:pt x="4641051" y="545235"/>
                  </a:lnTo>
                  <a:lnTo>
                    <a:pt x="4640563" y="545592"/>
                  </a:lnTo>
                  <a:lnTo>
                    <a:pt x="4631530" y="529328"/>
                  </a:lnTo>
                  <a:lnTo>
                    <a:pt x="4626612" y="532293"/>
                  </a:lnTo>
                  <a:lnTo>
                    <a:pt x="4635897" y="549006"/>
                  </a:lnTo>
                  <a:lnTo>
                    <a:pt x="4640563" y="545592"/>
                  </a:lnTo>
                  <a:lnTo>
                    <a:pt x="4642480" y="549045"/>
                  </a:lnTo>
                  <a:lnTo>
                    <a:pt x="4637416" y="551740"/>
                  </a:lnTo>
                  <a:lnTo>
                    <a:pt x="4682485" y="632865"/>
                  </a:lnTo>
                  <a:lnTo>
                    <a:pt x="4682249" y="633101"/>
                  </a:lnTo>
                  <a:lnTo>
                    <a:pt x="4637184" y="551863"/>
                  </a:lnTo>
                  <a:lnTo>
                    <a:pt x="4636929" y="551999"/>
                  </a:lnTo>
                  <a:lnTo>
                    <a:pt x="4682046" y="633304"/>
                  </a:lnTo>
                  <a:lnTo>
                    <a:pt x="4682249" y="633101"/>
                  </a:lnTo>
                  <a:lnTo>
                    <a:pt x="4683438" y="635246"/>
                  </a:lnTo>
                  <a:lnTo>
                    <a:pt x="4683184" y="635354"/>
                  </a:lnTo>
                  <a:lnTo>
                    <a:pt x="4686295" y="640961"/>
                  </a:lnTo>
                  <a:lnTo>
                    <a:pt x="4685805" y="641479"/>
                  </a:lnTo>
                  <a:lnTo>
                    <a:pt x="4682553" y="635622"/>
                  </a:lnTo>
                  <a:lnTo>
                    <a:pt x="4652005" y="648581"/>
                  </a:lnTo>
                  <a:cubicBezTo>
                    <a:pt x="4651053" y="646200"/>
                    <a:pt x="4666293" y="640009"/>
                    <a:pt x="4662959" y="638104"/>
                  </a:cubicBezTo>
                  <a:cubicBezTo>
                    <a:pt x="4668674" y="637151"/>
                    <a:pt x="4674865" y="635722"/>
                    <a:pt x="4680580" y="635246"/>
                  </a:cubicBezTo>
                  <a:lnTo>
                    <a:pt x="4680580" y="634770"/>
                  </a:lnTo>
                  <a:lnTo>
                    <a:pt x="4681545" y="633805"/>
                  </a:lnTo>
                  <a:lnTo>
                    <a:pt x="4636318" y="552324"/>
                  </a:lnTo>
                  <a:lnTo>
                    <a:pt x="4636202" y="552386"/>
                  </a:lnTo>
                  <a:lnTo>
                    <a:pt x="4661054" y="597147"/>
                  </a:lnTo>
                  <a:cubicBezTo>
                    <a:pt x="4642004" y="607148"/>
                    <a:pt x="4622002" y="618102"/>
                    <a:pt x="4596284" y="631913"/>
                  </a:cubicBezTo>
                  <a:cubicBezTo>
                    <a:pt x="4609619" y="626674"/>
                    <a:pt x="4619620" y="621911"/>
                    <a:pt x="4628669" y="617625"/>
                  </a:cubicBezTo>
                  <a:cubicBezTo>
                    <a:pt x="4614381" y="637151"/>
                    <a:pt x="4572948" y="644772"/>
                    <a:pt x="4554374" y="663345"/>
                  </a:cubicBezTo>
                  <a:cubicBezTo>
                    <a:pt x="4562470" y="661440"/>
                    <a:pt x="4567709" y="657630"/>
                    <a:pt x="4565328" y="664298"/>
                  </a:cubicBezTo>
                  <a:cubicBezTo>
                    <a:pt x="4533419" y="680967"/>
                    <a:pt x="4503415" y="690968"/>
                    <a:pt x="4497700" y="706208"/>
                  </a:cubicBezTo>
                  <a:cubicBezTo>
                    <a:pt x="4518655" y="695730"/>
                    <a:pt x="4539610" y="680967"/>
                    <a:pt x="4544849" y="691920"/>
                  </a:cubicBezTo>
                  <a:lnTo>
                    <a:pt x="4531514" y="699540"/>
                  </a:lnTo>
                  <a:cubicBezTo>
                    <a:pt x="4534371" y="704303"/>
                    <a:pt x="4543897" y="701921"/>
                    <a:pt x="4554850" y="697635"/>
                  </a:cubicBezTo>
                  <a:cubicBezTo>
                    <a:pt x="4565804" y="691920"/>
                    <a:pt x="4544373" y="699540"/>
                    <a:pt x="4555803" y="692873"/>
                  </a:cubicBezTo>
                  <a:cubicBezTo>
                    <a:pt x="4571995" y="697635"/>
                    <a:pt x="4626764" y="670965"/>
                    <a:pt x="4636765" y="649058"/>
                  </a:cubicBezTo>
                  <a:cubicBezTo>
                    <a:pt x="4651529" y="646677"/>
                    <a:pt x="4628193" y="662393"/>
                    <a:pt x="4619620" y="669060"/>
                  </a:cubicBezTo>
                  <a:cubicBezTo>
                    <a:pt x="4626764" y="670965"/>
                    <a:pt x="4644385" y="661440"/>
                    <a:pt x="4652958" y="661440"/>
                  </a:cubicBezTo>
                  <a:cubicBezTo>
                    <a:pt x="4657244" y="654773"/>
                    <a:pt x="4667245" y="651439"/>
                    <a:pt x="4666293" y="648105"/>
                  </a:cubicBezTo>
                  <a:cubicBezTo>
                    <a:pt x="4673913" y="644295"/>
                    <a:pt x="4670579" y="652868"/>
                    <a:pt x="4677723" y="650010"/>
                  </a:cubicBezTo>
                  <a:lnTo>
                    <a:pt x="4685805" y="641479"/>
                  </a:lnTo>
                  <a:lnTo>
                    <a:pt x="4702964" y="672394"/>
                  </a:lnTo>
                  <a:cubicBezTo>
                    <a:pt x="4692010" y="677633"/>
                    <a:pt x="4682485" y="682871"/>
                    <a:pt x="4680580" y="688110"/>
                  </a:cubicBezTo>
                  <a:cubicBezTo>
                    <a:pt x="4674389" y="690492"/>
                    <a:pt x="4673437" y="686205"/>
                    <a:pt x="4669150" y="686205"/>
                  </a:cubicBezTo>
                  <a:cubicBezTo>
                    <a:pt x="4670103" y="690492"/>
                    <a:pt x="4663911" y="694778"/>
                    <a:pt x="4659149" y="691920"/>
                  </a:cubicBezTo>
                  <a:lnTo>
                    <a:pt x="4646944" y="698542"/>
                  </a:lnTo>
                  <a:lnTo>
                    <a:pt x="4642480" y="702873"/>
                  </a:lnTo>
                  <a:lnTo>
                    <a:pt x="4642956" y="702873"/>
                  </a:lnTo>
                  <a:lnTo>
                    <a:pt x="4579992" y="735385"/>
                  </a:lnTo>
                  <a:lnTo>
                    <a:pt x="4563899" y="748118"/>
                  </a:lnTo>
                  <a:cubicBezTo>
                    <a:pt x="4551993" y="748594"/>
                    <a:pt x="4520560" y="766215"/>
                    <a:pt x="4509130" y="776693"/>
                  </a:cubicBezTo>
                  <a:cubicBezTo>
                    <a:pt x="4511512" y="776217"/>
                    <a:pt x="4513893" y="776217"/>
                    <a:pt x="4514845" y="777645"/>
                  </a:cubicBezTo>
                  <a:cubicBezTo>
                    <a:pt x="4478650" y="804792"/>
                    <a:pt x="4442932" y="815745"/>
                    <a:pt x="4429120" y="839082"/>
                  </a:cubicBezTo>
                  <a:cubicBezTo>
                    <a:pt x="4442455" y="836700"/>
                    <a:pt x="4438645" y="828604"/>
                    <a:pt x="4453885" y="821937"/>
                  </a:cubicBezTo>
                  <a:cubicBezTo>
                    <a:pt x="4434359" y="849559"/>
                    <a:pt x="4353873" y="879086"/>
                    <a:pt x="4324345" y="907661"/>
                  </a:cubicBezTo>
                  <a:cubicBezTo>
                    <a:pt x="4294342" y="913853"/>
                    <a:pt x="4283864" y="940523"/>
                    <a:pt x="4266243" y="938618"/>
                  </a:cubicBezTo>
                  <a:cubicBezTo>
                    <a:pt x="4260528" y="942428"/>
                    <a:pt x="4255765" y="945762"/>
                    <a:pt x="4254813" y="948143"/>
                  </a:cubicBezTo>
                  <a:cubicBezTo>
                    <a:pt x="4247669" y="950524"/>
                    <a:pt x="4241478" y="951953"/>
                    <a:pt x="4234810" y="953858"/>
                  </a:cubicBezTo>
                  <a:cubicBezTo>
                    <a:pt x="4231477" y="956239"/>
                    <a:pt x="4228143" y="960525"/>
                    <a:pt x="4233382" y="957668"/>
                  </a:cubicBezTo>
                  <a:cubicBezTo>
                    <a:pt x="4225762" y="964335"/>
                    <a:pt x="4217666" y="967193"/>
                    <a:pt x="4208617" y="969098"/>
                  </a:cubicBezTo>
                  <a:cubicBezTo>
                    <a:pt x="4169088" y="992910"/>
                    <a:pt x="4143370" y="1011960"/>
                    <a:pt x="4102889" y="1031010"/>
                  </a:cubicBezTo>
                  <a:cubicBezTo>
                    <a:pt x="4080982" y="1051489"/>
                    <a:pt x="4030975" y="1073873"/>
                    <a:pt x="3999543" y="1090065"/>
                  </a:cubicBezTo>
                  <a:cubicBezTo>
                    <a:pt x="3934773" y="1134357"/>
                    <a:pt x="3860954" y="1165789"/>
                    <a:pt x="3816187" y="1201032"/>
                  </a:cubicBezTo>
                  <a:cubicBezTo>
                    <a:pt x="3815234" y="1198174"/>
                    <a:pt x="3808567" y="1202460"/>
                    <a:pt x="3808567" y="1198174"/>
                  </a:cubicBezTo>
                  <a:cubicBezTo>
                    <a:pt x="3797613" y="1203889"/>
                    <a:pt x="3799994" y="1206270"/>
                    <a:pt x="3802852" y="1208651"/>
                  </a:cubicBezTo>
                  <a:cubicBezTo>
                    <a:pt x="3790470" y="1213890"/>
                    <a:pt x="3794279" y="1209604"/>
                    <a:pt x="3788565" y="1209604"/>
                  </a:cubicBezTo>
                  <a:cubicBezTo>
                    <a:pt x="3786659" y="1216748"/>
                    <a:pt x="3781897" y="1216748"/>
                    <a:pt x="3769514" y="1222463"/>
                  </a:cubicBezTo>
                  <a:cubicBezTo>
                    <a:pt x="3769038" y="1229130"/>
                    <a:pt x="3786659" y="1214367"/>
                    <a:pt x="3787136" y="1219605"/>
                  </a:cubicBezTo>
                  <a:cubicBezTo>
                    <a:pt x="3773325" y="1224844"/>
                    <a:pt x="3743797" y="1240084"/>
                    <a:pt x="3744750" y="1234369"/>
                  </a:cubicBezTo>
                  <a:cubicBezTo>
                    <a:pt x="3732843" y="1239608"/>
                    <a:pt x="3734748" y="1241989"/>
                    <a:pt x="3738082" y="1243894"/>
                  </a:cubicBezTo>
                  <a:cubicBezTo>
                    <a:pt x="3697601" y="1266754"/>
                    <a:pt x="3685218" y="1263897"/>
                    <a:pt x="3646166" y="1293900"/>
                  </a:cubicBezTo>
                  <a:cubicBezTo>
                    <a:pt x="3649023" y="1290090"/>
                    <a:pt x="3646166" y="1291519"/>
                    <a:pt x="3643785" y="1291043"/>
                  </a:cubicBezTo>
                  <a:cubicBezTo>
                    <a:pt x="3631878" y="1297710"/>
                    <a:pt x="3627592" y="1301996"/>
                    <a:pt x="3626640" y="1305806"/>
                  </a:cubicBezTo>
                  <a:cubicBezTo>
                    <a:pt x="3616638" y="1312474"/>
                    <a:pt x="3615686" y="1308188"/>
                    <a:pt x="3607589" y="1312474"/>
                  </a:cubicBezTo>
                  <a:cubicBezTo>
                    <a:pt x="3591397" y="1321999"/>
                    <a:pt x="3598065" y="1326285"/>
                    <a:pt x="3579015" y="1336763"/>
                  </a:cubicBezTo>
                  <a:cubicBezTo>
                    <a:pt x="3585206" y="1325809"/>
                    <a:pt x="3554250" y="1348669"/>
                    <a:pt x="3545201" y="1349621"/>
                  </a:cubicBezTo>
                  <a:cubicBezTo>
                    <a:pt x="3535200" y="1356289"/>
                    <a:pt x="3537105" y="1360099"/>
                    <a:pt x="3525674" y="1367243"/>
                  </a:cubicBezTo>
                  <a:cubicBezTo>
                    <a:pt x="3522341" y="1365814"/>
                    <a:pt x="3534247" y="1360575"/>
                    <a:pt x="3532818" y="1358670"/>
                  </a:cubicBezTo>
                  <a:cubicBezTo>
                    <a:pt x="3496623" y="1378197"/>
                    <a:pt x="3488051" y="1386293"/>
                    <a:pt x="3452808" y="1404867"/>
                  </a:cubicBezTo>
                  <a:cubicBezTo>
                    <a:pt x="3436616" y="1413439"/>
                    <a:pt x="3416613" y="1427727"/>
                    <a:pt x="3406612" y="1432489"/>
                  </a:cubicBezTo>
                  <a:cubicBezTo>
                    <a:pt x="3395182" y="1438204"/>
                    <a:pt x="3389467" y="1436299"/>
                    <a:pt x="3379466" y="1441538"/>
                  </a:cubicBezTo>
                  <a:cubicBezTo>
                    <a:pt x="3361845" y="1450587"/>
                    <a:pt x="3333746" y="1472970"/>
                    <a:pt x="3325173" y="1471065"/>
                  </a:cubicBezTo>
                  <a:cubicBezTo>
                    <a:pt x="3294693" y="1492496"/>
                    <a:pt x="3262308" y="1509165"/>
                    <a:pt x="3219446" y="1533930"/>
                  </a:cubicBezTo>
                  <a:cubicBezTo>
                    <a:pt x="3219922" y="1540121"/>
                    <a:pt x="3181346" y="1556790"/>
                    <a:pt x="3172297" y="1560600"/>
                  </a:cubicBezTo>
                  <a:cubicBezTo>
                    <a:pt x="3163248" y="1567268"/>
                    <a:pt x="3169916" y="1564410"/>
                    <a:pt x="3172297" y="1566315"/>
                  </a:cubicBezTo>
                  <a:cubicBezTo>
                    <a:pt x="3161344" y="1571078"/>
                    <a:pt x="3154200" y="1571554"/>
                    <a:pt x="3139912" y="1581079"/>
                  </a:cubicBezTo>
                  <a:cubicBezTo>
                    <a:pt x="3129911" y="1587746"/>
                    <a:pt x="3138007" y="1586318"/>
                    <a:pt x="3140865" y="1587746"/>
                  </a:cubicBezTo>
                  <a:cubicBezTo>
                    <a:pt x="3134197" y="1592033"/>
                    <a:pt x="3133721" y="1590128"/>
                    <a:pt x="3131816" y="1588699"/>
                  </a:cubicBezTo>
                  <a:cubicBezTo>
                    <a:pt x="3096574" y="1604415"/>
                    <a:pt x="3069903" y="1633943"/>
                    <a:pt x="3035137" y="1644897"/>
                  </a:cubicBezTo>
                  <a:cubicBezTo>
                    <a:pt x="3025612" y="1655374"/>
                    <a:pt x="2986084" y="1668709"/>
                    <a:pt x="2982274" y="1682044"/>
                  </a:cubicBezTo>
                  <a:cubicBezTo>
                    <a:pt x="2976082" y="1683473"/>
                    <a:pt x="2966557" y="1689664"/>
                    <a:pt x="2965605" y="1685854"/>
                  </a:cubicBezTo>
                  <a:cubicBezTo>
                    <a:pt x="2956080" y="1691569"/>
                    <a:pt x="2959890" y="1693474"/>
                    <a:pt x="2956080" y="1697760"/>
                  </a:cubicBezTo>
                  <a:cubicBezTo>
                    <a:pt x="2949889" y="1691093"/>
                    <a:pt x="2918456" y="1718715"/>
                    <a:pt x="2902264" y="1728240"/>
                  </a:cubicBezTo>
                  <a:cubicBezTo>
                    <a:pt x="2888929" y="1736337"/>
                    <a:pt x="2869879" y="1739670"/>
                    <a:pt x="2862735" y="1752053"/>
                  </a:cubicBezTo>
                  <a:cubicBezTo>
                    <a:pt x="2841780" y="1753958"/>
                    <a:pt x="2823206" y="1773960"/>
                    <a:pt x="2796060" y="1790629"/>
                  </a:cubicBezTo>
                  <a:cubicBezTo>
                    <a:pt x="2792250" y="1793010"/>
                    <a:pt x="2794631" y="1793963"/>
                    <a:pt x="2795107" y="1795391"/>
                  </a:cubicBezTo>
                  <a:cubicBezTo>
                    <a:pt x="2754150" y="1814441"/>
                    <a:pt x="2732719" y="1833492"/>
                    <a:pt x="2707954" y="1850637"/>
                  </a:cubicBezTo>
                  <a:cubicBezTo>
                    <a:pt x="2696047" y="1857780"/>
                    <a:pt x="2689380" y="1858256"/>
                    <a:pt x="2683665" y="1857780"/>
                  </a:cubicBezTo>
                  <a:cubicBezTo>
                    <a:pt x="2666520" y="1866353"/>
                    <a:pt x="2668425" y="1870639"/>
                    <a:pt x="2656519" y="1878259"/>
                  </a:cubicBezTo>
                  <a:cubicBezTo>
                    <a:pt x="2654614" y="1872544"/>
                    <a:pt x="2628896" y="1895404"/>
                    <a:pt x="2626515" y="1890165"/>
                  </a:cubicBezTo>
                  <a:cubicBezTo>
                    <a:pt x="2616990" y="1901119"/>
                    <a:pt x="2596035" y="1911120"/>
                    <a:pt x="2581271" y="1918740"/>
                  </a:cubicBezTo>
                  <a:cubicBezTo>
                    <a:pt x="2590796" y="1913502"/>
                    <a:pt x="2563174" y="1925408"/>
                    <a:pt x="2555554" y="1929694"/>
                  </a:cubicBezTo>
                  <a:cubicBezTo>
                    <a:pt x="2545552" y="1935409"/>
                    <a:pt x="2540790" y="1941124"/>
                    <a:pt x="2530789" y="1947315"/>
                  </a:cubicBezTo>
                  <a:cubicBezTo>
                    <a:pt x="2520311" y="1953506"/>
                    <a:pt x="2506024" y="1956840"/>
                    <a:pt x="2494594" y="1963032"/>
                  </a:cubicBezTo>
                  <a:cubicBezTo>
                    <a:pt x="2477449" y="1971604"/>
                    <a:pt x="2444111" y="1989701"/>
                    <a:pt x="2417918" y="2007323"/>
                  </a:cubicBezTo>
                  <a:cubicBezTo>
                    <a:pt x="2410774" y="2007799"/>
                    <a:pt x="2409345" y="2009704"/>
                    <a:pt x="2410298" y="2004465"/>
                  </a:cubicBezTo>
                  <a:cubicBezTo>
                    <a:pt x="2391248" y="2026849"/>
                    <a:pt x="2368864" y="2027802"/>
                    <a:pt x="2344575" y="2043994"/>
                  </a:cubicBezTo>
                  <a:cubicBezTo>
                    <a:pt x="2348861" y="2044947"/>
                    <a:pt x="2360291" y="2037803"/>
                    <a:pt x="2362673" y="2041613"/>
                  </a:cubicBezTo>
                  <a:cubicBezTo>
                    <a:pt x="2345528" y="2040184"/>
                    <a:pt x="2301713" y="2075427"/>
                    <a:pt x="2273614" y="2089238"/>
                  </a:cubicBezTo>
                  <a:cubicBezTo>
                    <a:pt x="2278853" y="2093048"/>
                    <a:pt x="2304094" y="2072569"/>
                    <a:pt x="2305999" y="2080189"/>
                  </a:cubicBezTo>
                  <a:cubicBezTo>
                    <a:pt x="2314095" y="2066854"/>
                    <a:pt x="2339336" y="2060187"/>
                    <a:pt x="2356958" y="2046852"/>
                  </a:cubicBezTo>
                  <a:cubicBezTo>
                    <a:pt x="2311238" y="2083046"/>
                    <a:pt x="2236943" y="2126861"/>
                    <a:pt x="2198366" y="2152579"/>
                  </a:cubicBezTo>
                  <a:cubicBezTo>
                    <a:pt x="2221703" y="2151627"/>
                    <a:pt x="2277900" y="2101620"/>
                    <a:pt x="2300760" y="2102573"/>
                  </a:cubicBezTo>
                  <a:cubicBezTo>
                    <a:pt x="2320286" y="2087333"/>
                    <a:pt x="2324096" y="2085904"/>
                    <a:pt x="2336955" y="2074950"/>
                  </a:cubicBezTo>
                  <a:cubicBezTo>
                    <a:pt x="2336003" y="2079713"/>
                    <a:pt x="2338860" y="2080665"/>
                    <a:pt x="2348861" y="2076855"/>
                  </a:cubicBezTo>
                  <a:cubicBezTo>
                    <a:pt x="2362673" y="2057329"/>
                    <a:pt x="2415060" y="2039708"/>
                    <a:pt x="2419346" y="2025420"/>
                  </a:cubicBezTo>
                  <a:cubicBezTo>
                    <a:pt x="2431253" y="2025897"/>
                    <a:pt x="2444111" y="2011133"/>
                    <a:pt x="2454113" y="2007323"/>
                  </a:cubicBezTo>
                  <a:cubicBezTo>
                    <a:pt x="2454589" y="2008752"/>
                    <a:pt x="2444588" y="2013514"/>
                    <a:pt x="2446016" y="2014943"/>
                  </a:cubicBezTo>
                  <a:cubicBezTo>
                    <a:pt x="2452208" y="2019229"/>
                    <a:pt x="2494118" y="1988273"/>
                    <a:pt x="2487926" y="1988273"/>
                  </a:cubicBezTo>
                  <a:cubicBezTo>
                    <a:pt x="2508405" y="1983986"/>
                    <a:pt x="2528407" y="1965889"/>
                    <a:pt x="2549839" y="1949697"/>
                  </a:cubicBezTo>
                  <a:cubicBezTo>
                    <a:pt x="2566984" y="1944934"/>
                    <a:pt x="2630325" y="1912549"/>
                    <a:pt x="2639850" y="1897309"/>
                  </a:cubicBezTo>
                  <a:cubicBezTo>
                    <a:pt x="2646041" y="1893975"/>
                    <a:pt x="2648899" y="1894451"/>
                    <a:pt x="2649851" y="1897309"/>
                  </a:cubicBezTo>
                  <a:cubicBezTo>
                    <a:pt x="2684618" y="1875401"/>
                    <a:pt x="2704144" y="1861590"/>
                    <a:pt x="2743672" y="1843969"/>
                  </a:cubicBezTo>
                  <a:cubicBezTo>
                    <a:pt x="2715098" y="1864924"/>
                    <a:pt x="2685570" y="1875401"/>
                    <a:pt x="2671283" y="1893023"/>
                  </a:cubicBezTo>
                  <a:cubicBezTo>
                    <a:pt x="2674140" y="1893023"/>
                    <a:pt x="2679855" y="1889689"/>
                    <a:pt x="2680331" y="1892070"/>
                  </a:cubicBezTo>
                  <a:cubicBezTo>
                    <a:pt x="2692237" y="1883974"/>
                    <a:pt x="2693190" y="1883022"/>
                    <a:pt x="2704144" y="1879212"/>
                  </a:cubicBezTo>
                  <a:cubicBezTo>
                    <a:pt x="2713669" y="1869687"/>
                    <a:pt x="2732243" y="1855875"/>
                    <a:pt x="2746054" y="1852542"/>
                  </a:cubicBezTo>
                  <a:cubicBezTo>
                    <a:pt x="2752245" y="1841588"/>
                    <a:pt x="2773200" y="1833015"/>
                    <a:pt x="2782725" y="1820157"/>
                  </a:cubicBezTo>
                  <a:cubicBezTo>
                    <a:pt x="2771295" y="1832539"/>
                    <a:pt x="2791297" y="1819680"/>
                    <a:pt x="2802727" y="1813965"/>
                  </a:cubicBezTo>
                  <a:cubicBezTo>
                    <a:pt x="2753674" y="1852542"/>
                    <a:pt x="2693190" y="1884927"/>
                    <a:pt x="2653661" y="1913502"/>
                  </a:cubicBezTo>
                  <a:lnTo>
                    <a:pt x="2637948" y="1918918"/>
                  </a:lnTo>
                  <a:lnTo>
                    <a:pt x="2661757" y="1904036"/>
                  </a:lnTo>
                  <a:cubicBezTo>
                    <a:pt x="2668901" y="1898381"/>
                    <a:pt x="2671521" y="1894213"/>
                    <a:pt x="2658900" y="1897785"/>
                  </a:cubicBezTo>
                  <a:cubicBezTo>
                    <a:pt x="2656043" y="1905881"/>
                    <a:pt x="2642707" y="1909215"/>
                    <a:pt x="2626991" y="1918264"/>
                  </a:cubicBezTo>
                  <a:lnTo>
                    <a:pt x="2626515" y="1918264"/>
                  </a:lnTo>
                  <a:cubicBezTo>
                    <a:pt x="2633183" y="1918264"/>
                    <a:pt x="2627467" y="1922550"/>
                    <a:pt x="2633183" y="1920169"/>
                  </a:cubicBezTo>
                  <a:cubicBezTo>
                    <a:pt x="2636040" y="1913502"/>
                    <a:pt x="2641279" y="1917312"/>
                    <a:pt x="2637469" y="1919217"/>
                  </a:cubicBezTo>
                  <a:lnTo>
                    <a:pt x="2637941" y="1918922"/>
                  </a:lnTo>
                  <a:lnTo>
                    <a:pt x="2626515" y="1928265"/>
                  </a:lnTo>
                  <a:cubicBezTo>
                    <a:pt x="2616990" y="1932552"/>
                    <a:pt x="2612228" y="1931123"/>
                    <a:pt x="2602703" y="1935409"/>
                  </a:cubicBezTo>
                  <a:cubicBezTo>
                    <a:pt x="2608894" y="1934933"/>
                    <a:pt x="2600321" y="1939695"/>
                    <a:pt x="2593178" y="1947315"/>
                  </a:cubicBezTo>
                  <a:cubicBezTo>
                    <a:pt x="2586986" y="1950649"/>
                    <a:pt x="2587939" y="1945410"/>
                    <a:pt x="2580795" y="1950173"/>
                  </a:cubicBezTo>
                  <a:cubicBezTo>
                    <a:pt x="2566508" y="1957793"/>
                    <a:pt x="2578890" y="1958269"/>
                    <a:pt x="2564603" y="1965889"/>
                  </a:cubicBezTo>
                  <a:cubicBezTo>
                    <a:pt x="2564603" y="1963508"/>
                    <a:pt x="2560792" y="1965413"/>
                    <a:pt x="2556506" y="1967794"/>
                  </a:cubicBezTo>
                  <a:cubicBezTo>
                    <a:pt x="2534599" y="1991607"/>
                    <a:pt x="2468876" y="2018753"/>
                    <a:pt x="2446493" y="2036850"/>
                  </a:cubicBezTo>
                  <a:cubicBezTo>
                    <a:pt x="2416013" y="2047328"/>
                    <a:pt x="2391724" y="2072569"/>
                    <a:pt x="2349338" y="2092095"/>
                  </a:cubicBezTo>
                  <a:cubicBezTo>
                    <a:pt x="2335526" y="2103525"/>
                    <a:pt x="2311714" y="2120670"/>
                    <a:pt x="2303141" y="2119718"/>
                  </a:cubicBezTo>
                  <a:cubicBezTo>
                    <a:pt x="2296950" y="2124480"/>
                    <a:pt x="2294569" y="2128290"/>
                    <a:pt x="2289330" y="2132577"/>
                  </a:cubicBezTo>
                  <a:cubicBezTo>
                    <a:pt x="2292188" y="2132577"/>
                    <a:pt x="2297903" y="2129243"/>
                    <a:pt x="2298379" y="2131624"/>
                  </a:cubicBezTo>
                  <a:cubicBezTo>
                    <a:pt x="2289806" y="2131148"/>
                    <a:pt x="2283615" y="2139244"/>
                    <a:pt x="2274566" y="2144483"/>
                  </a:cubicBezTo>
                  <a:cubicBezTo>
                    <a:pt x="2235514" y="2166867"/>
                    <a:pt x="2178840" y="2199252"/>
                    <a:pt x="2133597" y="2224969"/>
                  </a:cubicBezTo>
                  <a:cubicBezTo>
                    <a:pt x="2130739" y="2221159"/>
                    <a:pt x="2135978" y="2219730"/>
                    <a:pt x="2145026" y="2214968"/>
                  </a:cubicBezTo>
                  <a:cubicBezTo>
                    <a:pt x="2143121" y="2214492"/>
                    <a:pt x="2144074" y="2213063"/>
                    <a:pt x="2146455" y="2211158"/>
                  </a:cubicBezTo>
                  <a:cubicBezTo>
                    <a:pt x="2144550" y="2210205"/>
                    <a:pt x="2138835" y="2214015"/>
                    <a:pt x="2139788" y="2214968"/>
                  </a:cubicBezTo>
                  <a:cubicBezTo>
                    <a:pt x="2129786" y="2219730"/>
                    <a:pt x="2142169" y="2209253"/>
                    <a:pt x="2133120" y="2213063"/>
                  </a:cubicBezTo>
                  <a:cubicBezTo>
                    <a:pt x="2119785" y="2234494"/>
                    <a:pt x="2076923" y="2246877"/>
                    <a:pt x="2047395" y="2264498"/>
                  </a:cubicBezTo>
                  <a:cubicBezTo>
                    <a:pt x="2047395" y="2265450"/>
                    <a:pt x="2053587" y="2263069"/>
                    <a:pt x="2055015" y="2261640"/>
                  </a:cubicBezTo>
                  <a:cubicBezTo>
                    <a:pt x="2025011" y="2286405"/>
                    <a:pt x="1978339" y="2316409"/>
                    <a:pt x="1956908" y="2322124"/>
                  </a:cubicBezTo>
                  <a:cubicBezTo>
                    <a:pt x="1946430" y="2328315"/>
                    <a:pt x="1960241" y="2327839"/>
                    <a:pt x="1947383" y="2334030"/>
                  </a:cubicBezTo>
                  <a:cubicBezTo>
                    <a:pt x="1955003" y="2324505"/>
                    <a:pt x="1932619" y="2339269"/>
                    <a:pt x="1932143" y="2334030"/>
                  </a:cubicBezTo>
                  <a:lnTo>
                    <a:pt x="1920877" y="2341926"/>
                  </a:lnTo>
                  <a:lnTo>
                    <a:pt x="1928631" y="2334864"/>
                  </a:lnTo>
                  <a:cubicBezTo>
                    <a:pt x="1934286" y="2330340"/>
                    <a:pt x="1940240" y="2326173"/>
                    <a:pt x="1943097" y="2325458"/>
                  </a:cubicBezTo>
                  <a:lnTo>
                    <a:pt x="1942620" y="2325458"/>
                  </a:lnTo>
                  <a:cubicBezTo>
                    <a:pt x="1931667" y="2328315"/>
                    <a:pt x="1947859" y="2320696"/>
                    <a:pt x="1945954" y="2317838"/>
                  </a:cubicBezTo>
                  <a:cubicBezTo>
                    <a:pt x="1940954" y="2320458"/>
                    <a:pt x="1932381" y="2326292"/>
                    <a:pt x="1925595" y="2332126"/>
                  </a:cubicBezTo>
                  <a:lnTo>
                    <a:pt x="1917411" y="2344249"/>
                  </a:lnTo>
                  <a:lnTo>
                    <a:pt x="1907380" y="2346099"/>
                  </a:lnTo>
                  <a:lnTo>
                    <a:pt x="1905890" y="2343615"/>
                  </a:lnTo>
                  <a:cubicBezTo>
                    <a:pt x="1901782" y="2344746"/>
                    <a:pt x="1895948" y="2347128"/>
                    <a:pt x="1893567" y="2347842"/>
                  </a:cubicBezTo>
                  <a:lnTo>
                    <a:pt x="1876499" y="2361606"/>
                  </a:lnTo>
                  <a:lnTo>
                    <a:pt x="1876839" y="2357188"/>
                  </a:lnTo>
                  <a:cubicBezTo>
                    <a:pt x="1876303" y="2355819"/>
                    <a:pt x="1874517" y="2354985"/>
                    <a:pt x="1869754" y="2354985"/>
                  </a:cubicBezTo>
                  <a:lnTo>
                    <a:pt x="1864748" y="2358749"/>
                  </a:lnTo>
                  <a:lnTo>
                    <a:pt x="1862253" y="2358141"/>
                  </a:lnTo>
                  <a:cubicBezTo>
                    <a:pt x="1860943" y="2357962"/>
                    <a:pt x="1860467" y="2357367"/>
                    <a:pt x="1862610" y="2354509"/>
                  </a:cubicBezTo>
                  <a:cubicBezTo>
                    <a:pt x="1857848" y="2357843"/>
                    <a:pt x="1850228" y="2361653"/>
                    <a:pt x="1850228" y="2363558"/>
                  </a:cubicBezTo>
                  <a:cubicBezTo>
                    <a:pt x="1856658" y="2359510"/>
                    <a:pt x="1857491" y="2359748"/>
                    <a:pt x="1857134" y="2361117"/>
                  </a:cubicBezTo>
                  <a:lnTo>
                    <a:pt x="1856976" y="2363995"/>
                  </a:lnTo>
                  <a:lnTo>
                    <a:pt x="1847370" y="2369749"/>
                  </a:lnTo>
                  <a:cubicBezTo>
                    <a:pt x="1846894" y="2368321"/>
                    <a:pt x="1844989" y="2368321"/>
                    <a:pt x="1842132" y="2369749"/>
                  </a:cubicBezTo>
                  <a:cubicBezTo>
                    <a:pt x="1845942" y="2361177"/>
                    <a:pt x="1843560" y="2356414"/>
                    <a:pt x="1854038" y="2349270"/>
                  </a:cubicBezTo>
                  <a:cubicBezTo>
                    <a:pt x="1850704" y="2349746"/>
                    <a:pt x="1848799" y="2349270"/>
                    <a:pt x="1847370" y="2347365"/>
                  </a:cubicBezTo>
                  <a:cubicBezTo>
                    <a:pt x="1841179" y="2351175"/>
                    <a:pt x="1841179" y="2353080"/>
                    <a:pt x="1834988" y="2356414"/>
                  </a:cubicBezTo>
                  <a:cubicBezTo>
                    <a:pt x="1833559" y="2353557"/>
                    <a:pt x="1827844" y="2355938"/>
                    <a:pt x="1819272" y="2361653"/>
                  </a:cubicBezTo>
                  <a:cubicBezTo>
                    <a:pt x="1827368" y="2354033"/>
                    <a:pt x="1820700" y="2352604"/>
                    <a:pt x="1812604" y="2354033"/>
                  </a:cubicBezTo>
                  <a:cubicBezTo>
                    <a:pt x="1818795" y="2352128"/>
                    <a:pt x="1822129" y="2349746"/>
                    <a:pt x="1825939" y="2345937"/>
                  </a:cubicBezTo>
                  <a:cubicBezTo>
                    <a:pt x="1815938" y="2347842"/>
                    <a:pt x="1819748" y="2339745"/>
                    <a:pt x="1828797" y="2332125"/>
                  </a:cubicBezTo>
                  <a:cubicBezTo>
                    <a:pt x="1823082" y="2331173"/>
                    <a:pt x="1821177" y="2338317"/>
                    <a:pt x="1812128" y="2342127"/>
                  </a:cubicBezTo>
                  <a:lnTo>
                    <a:pt x="1805937" y="2335459"/>
                  </a:lnTo>
                  <a:cubicBezTo>
                    <a:pt x="1820224" y="2328792"/>
                    <a:pt x="1817367" y="2325458"/>
                    <a:pt x="1835464" y="2317361"/>
                  </a:cubicBezTo>
                  <a:cubicBezTo>
                    <a:pt x="1837845" y="2312599"/>
                    <a:pt x="1840227" y="2308313"/>
                    <a:pt x="1843560" y="2303550"/>
                  </a:cubicBezTo>
                  <a:cubicBezTo>
                    <a:pt x="1851657" y="2301645"/>
                    <a:pt x="1852133" y="2298788"/>
                    <a:pt x="1860229" y="2293549"/>
                  </a:cubicBezTo>
                  <a:cubicBezTo>
                    <a:pt x="1864039" y="2295930"/>
                    <a:pt x="1884994" y="2283072"/>
                    <a:pt x="1888328" y="2279738"/>
                  </a:cubicBezTo>
                  <a:cubicBezTo>
                    <a:pt x="1884042" y="2280214"/>
                    <a:pt x="1880708" y="2279738"/>
                    <a:pt x="1872612" y="2284977"/>
                  </a:cubicBezTo>
                  <a:cubicBezTo>
                    <a:pt x="1878327" y="2274499"/>
                    <a:pt x="1866420" y="2279738"/>
                    <a:pt x="1849275" y="2287358"/>
                  </a:cubicBezTo>
                  <a:cubicBezTo>
                    <a:pt x="1845942" y="2290692"/>
                    <a:pt x="1844989" y="2293549"/>
                    <a:pt x="1843084" y="2296883"/>
                  </a:cubicBezTo>
                  <a:cubicBezTo>
                    <a:pt x="1831654" y="2293073"/>
                    <a:pt x="1806889" y="2314504"/>
                    <a:pt x="1793554" y="2314980"/>
                  </a:cubicBezTo>
                  <a:cubicBezTo>
                    <a:pt x="1786410" y="2322124"/>
                    <a:pt x="1777362" y="2337364"/>
                    <a:pt x="1794507" y="2327363"/>
                  </a:cubicBezTo>
                  <a:cubicBezTo>
                    <a:pt x="1795935" y="2331173"/>
                    <a:pt x="1775457" y="2340222"/>
                    <a:pt x="1768313" y="2343079"/>
                  </a:cubicBezTo>
                  <a:cubicBezTo>
                    <a:pt x="1762598" y="2341650"/>
                    <a:pt x="1777838" y="2334983"/>
                    <a:pt x="1778790" y="2332125"/>
                  </a:cubicBezTo>
                  <a:cubicBezTo>
                    <a:pt x="1776409" y="2329268"/>
                    <a:pt x="1758312" y="2338793"/>
                    <a:pt x="1771170" y="2329268"/>
                  </a:cubicBezTo>
                  <a:cubicBezTo>
                    <a:pt x="1764503" y="2332125"/>
                    <a:pt x="1759740" y="2332602"/>
                    <a:pt x="1752120" y="2336411"/>
                  </a:cubicBezTo>
                  <a:cubicBezTo>
                    <a:pt x="1753073" y="2334506"/>
                    <a:pt x="1754502" y="2332125"/>
                    <a:pt x="1750215" y="2334506"/>
                  </a:cubicBezTo>
                  <a:lnTo>
                    <a:pt x="1754574" y="2330396"/>
                  </a:lnTo>
                  <a:lnTo>
                    <a:pt x="1743548" y="2332601"/>
                  </a:lnTo>
                  <a:cubicBezTo>
                    <a:pt x="1748787" y="2328790"/>
                    <a:pt x="1750215" y="2329743"/>
                    <a:pt x="1751644" y="2330696"/>
                  </a:cubicBezTo>
                  <a:lnTo>
                    <a:pt x="1758975" y="2326245"/>
                  </a:lnTo>
                  <a:lnTo>
                    <a:pt x="1760693" y="2324625"/>
                  </a:lnTo>
                  <a:cubicBezTo>
                    <a:pt x="1764384" y="2321053"/>
                    <a:pt x="1766646" y="2318314"/>
                    <a:pt x="1762598" y="2319743"/>
                  </a:cubicBezTo>
                  <a:cubicBezTo>
                    <a:pt x="1775457" y="2308789"/>
                    <a:pt x="1791173" y="2303550"/>
                    <a:pt x="1807842" y="2291168"/>
                  </a:cubicBezTo>
                  <a:cubicBezTo>
                    <a:pt x="1803079" y="2289263"/>
                    <a:pt x="1794507" y="2297359"/>
                    <a:pt x="1787363" y="2302121"/>
                  </a:cubicBezTo>
                  <a:cubicBezTo>
                    <a:pt x="1787363" y="2296407"/>
                    <a:pt x="1774980" y="2304979"/>
                    <a:pt x="1774980" y="2299264"/>
                  </a:cubicBezTo>
                  <a:cubicBezTo>
                    <a:pt x="1776885" y="2296883"/>
                    <a:pt x="1804032" y="2282119"/>
                    <a:pt x="1792125" y="2284500"/>
                  </a:cubicBezTo>
                  <a:cubicBezTo>
                    <a:pt x="1804032" y="2279262"/>
                    <a:pt x="1810699" y="2276404"/>
                    <a:pt x="1830225" y="2264498"/>
                  </a:cubicBezTo>
                  <a:cubicBezTo>
                    <a:pt x="1830702" y="2252115"/>
                    <a:pt x="1858800" y="2240209"/>
                    <a:pt x="1871659" y="2225922"/>
                  </a:cubicBezTo>
                  <a:cubicBezTo>
                    <a:pt x="1856419" y="2231160"/>
                    <a:pt x="1857372" y="2237828"/>
                    <a:pt x="1838798" y="2245924"/>
                  </a:cubicBezTo>
                  <a:cubicBezTo>
                    <a:pt x="1834512" y="2243067"/>
                    <a:pt x="1852133" y="2238304"/>
                    <a:pt x="1848323" y="2234018"/>
                  </a:cubicBezTo>
                  <a:cubicBezTo>
                    <a:pt x="1850704" y="2234733"/>
                    <a:pt x="1852847" y="2234138"/>
                    <a:pt x="1853442" y="2233066"/>
                  </a:cubicBezTo>
                  <a:lnTo>
                    <a:pt x="1849334" y="2229309"/>
                  </a:lnTo>
                  <a:lnTo>
                    <a:pt x="1845942" y="2232171"/>
                  </a:lnTo>
                  <a:cubicBezTo>
                    <a:pt x="1841894" y="2234374"/>
                    <a:pt x="1837846" y="2236636"/>
                    <a:pt x="1840227" y="2237351"/>
                  </a:cubicBezTo>
                  <a:cubicBezTo>
                    <a:pt x="1835941" y="2239255"/>
                    <a:pt x="1833083" y="2231635"/>
                    <a:pt x="1832130" y="2239255"/>
                  </a:cubicBezTo>
                  <a:cubicBezTo>
                    <a:pt x="1825225" y="2242589"/>
                    <a:pt x="1824391" y="2241279"/>
                    <a:pt x="1826416" y="2238421"/>
                  </a:cubicBezTo>
                  <a:lnTo>
                    <a:pt x="1829190" y="2235965"/>
                  </a:lnTo>
                  <a:lnTo>
                    <a:pt x="1824511" y="2238780"/>
                  </a:lnTo>
                  <a:cubicBezTo>
                    <a:pt x="1809747" y="2247353"/>
                    <a:pt x="1802603" y="2246400"/>
                    <a:pt x="1790697" y="2251639"/>
                  </a:cubicBezTo>
                  <a:cubicBezTo>
                    <a:pt x="1786887" y="2249258"/>
                    <a:pt x="1821653" y="2232113"/>
                    <a:pt x="1827844" y="2230684"/>
                  </a:cubicBezTo>
                  <a:lnTo>
                    <a:pt x="1902258" y="2187572"/>
                  </a:lnTo>
                  <a:lnTo>
                    <a:pt x="1886423" y="2192168"/>
                  </a:lnTo>
                  <a:cubicBezTo>
                    <a:pt x="1875469" y="2196276"/>
                    <a:pt x="1865230" y="2201157"/>
                    <a:pt x="1862610" y="2204967"/>
                  </a:cubicBezTo>
                  <a:cubicBezTo>
                    <a:pt x="1850704" y="2209253"/>
                    <a:pt x="1867373" y="2196394"/>
                    <a:pt x="1863087" y="2194489"/>
                  </a:cubicBezTo>
                  <a:cubicBezTo>
                    <a:pt x="1854514" y="2195442"/>
                    <a:pt x="1849752" y="2192108"/>
                    <a:pt x="1836417" y="2198775"/>
                  </a:cubicBezTo>
                  <a:cubicBezTo>
                    <a:pt x="1833083" y="2201157"/>
                    <a:pt x="1835464" y="2200680"/>
                    <a:pt x="1837369" y="2199728"/>
                  </a:cubicBezTo>
                  <a:cubicBezTo>
                    <a:pt x="1836893" y="2204490"/>
                    <a:pt x="1827844" y="2203538"/>
                    <a:pt x="1820700" y="2209729"/>
                  </a:cubicBezTo>
                  <a:cubicBezTo>
                    <a:pt x="1813557" y="2213539"/>
                    <a:pt x="1823558" y="2212110"/>
                    <a:pt x="1826415" y="2210682"/>
                  </a:cubicBezTo>
                  <a:cubicBezTo>
                    <a:pt x="1823558" y="2214015"/>
                    <a:pt x="1801650" y="2224493"/>
                    <a:pt x="1797364" y="2223540"/>
                  </a:cubicBezTo>
                  <a:cubicBezTo>
                    <a:pt x="1781648" y="2239256"/>
                    <a:pt x="1728784" y="2270213"/>
                    <a:pt x="1725451" y="2278785"/>
                  </a:cubicBezTo>
                  <a:cubicBezTo>
                    <a:pt x="1723069" y="2283548"/>
                    <a:pt x="1710210" y="2284024"/>
                    <a:pt x="1705448" y="2284977"/>
                  </a:cubicBezTo>
                  <a:cubicBezTo>
                    <a:pt x="1703067" y="2286405"/>
                    <a:pt x="1703067" y="2287834"/>
                    <a:pt x="1699733" y="2289739"/>
                  </a:cubicBezTo>
                  <a:cubicBezTo>
                    <a:pt x="1695923" y="2295930"/>
                    <a:pt x="1715926" y="2283072"/>
                    <a:pt x="1705448" y="2290692"/>
                  </a:cubicBezTo>
                  <a:cubicBezTo>
                    <a:pt x="1703067" y="2293073"/>
                    <a:pt x="1701162" y="2294978"/>
                    <a:pt x="1696399" y="2297835"/>
                  </a:cubicBezTo>
                  <a:cubicBezTo>
                    <a:pt x="1688303" y="2290692"/>
                    <a:pt x="1636392" y="2331649"/>
                    <a:pt x="1620676" y="2343555"/>
                  </a:cubicBezTo>
                  <a:cubicBezTo>
                    <a:pt x="1607817" y="2346413"/>
                    <a:pt x="1585433" y="2356414"/>
                    <a:pt x="1580194" y="2366415"/>
                  </a:cubicBezTo>
                  <a:cubicBezTo>
                    <a:pt x="1567812" y="2374035"/>
                    <a:pt x="1578289" y="2366415"/>
                    <a:pt x="1574479" y="2365463"/>
                  </a:cubicBezTo>
                  <a:cubicBezTo>
                    <a:pt x="1566859" y="2373083"/>
                    <a:pt x="1566859" y="2371654"/>
                    <a:pt x="1553048" y="2381179"/>
                  </a:cubicBezTo>
                  <a:cubicBezTo>
                    <a:pt x="1571146" y="2374512"/>
                    <a:pt x="1568288" y="2380703"/>
                    <a:pt x="1581623" y="2378798"/>
                  </a:cubicBezTo>
                  <a:lnTo>
                    <a:pt x="1587345" y="2374561"/>
                  </a:lnTo>
                  <a:lnTo>
                    <a:pt x="1582918" y="2374800"/>
                  </a:lnTo>
                  <a:cubicBezTo>
                    <a:pt x="1582338" y="2372546"/>
                    <a:pt x="1594482" y="2363795"/>
                    <a:pt x="1604483" y="2358794"/>
                  </a:cubicBezTo>
                  <a:cubicBezTo>
                    <a:pt x="1604483" y="2362128"/>
                    <a:pt x="1600316" y="2364628"/>
                    <a:pt x="1596208" y="2367009"/>
                  </a:cubicBezTo>
                  <a:lnTo>
                    <a:pt x="1590400" y="2372512"/>
                  </a:lnTo>
                  <a:lnTo>
                    <a:pt x="1601149" y="2366891"/>
                  </a:lnTo>
                  <a:cubicBezTo>
                    <a:pt x="1595673" y="2372130"/>
                    <a:pt x="1587934" y="2377964"/>
                    <a:pt x="1578766" y="2384156"/>
                  </a:cubicBezTo>
                  <a:lnTo>
                    <a:pt x="1563140" y="2393952"/>
                  </a:lnTo>
                  <a:lnTo>
                    <a:pt x="1561859" y="2394396"/>
                  </a:lnTo>
                  <a:cubicBezTo>
                    <a:pt x="1558644" y="2395586"/>
                    <a:pt x="1554953" y="2397372"/>
                    <a:pt x="1549714" y="2401182"/>
                  </a:cubicBezTo>
                  <a:lnTo>
                    <a:pt x="1552193" y="2400815"/>
                  </a:lnTo>
                  <a:lnTo>
                    <a:pt x="1547809" y="2403563"/>
                  </a:lnTo>
                  <a:cubicBezTo>
                    <a:pt x="1543523" y="2402610"/>
                    <a:pt x="1533522" y="2404515"/>
                    <a:pt x="1538284" y="2398800"/>
                  </a:cubicBezTo>
                  <a:cubicBezTo>
                    <a:pt x="1528759" y="2404039"/>
                    <a:pt x="1530188" y="2411183"/>
                    <a:pt x="1539237" y="2405468"/>
                  </a:cubicBezTo>
                  <a:cubicBezTo>
                    <a:pt x="1539713" y="2410230"/>
                    <a:pt x="1507804" y="2420708"/>
                    <a:pt x="1524473" y="2411659"/>
                  </a:cubicBezTo>
                  <a:cubicBezTo>
                    <a:pt x="1519234" y="2410707"/>
                    <a:pt x="1515424" y="2419279"/>
                    <a:pt x="1504947" y="2423565"/>
                  </a:cubicBezTo>
                  <a:cubicBezTo>
                    <a:pt x="1495898" y="2420708"/>
                    <a:pt x="1482563" y="2422613"/>
                    <a:pt x="1458274" y="2434043"/>
                  </a:cubicBezTo>
                  <a:cubicBezTo>
                    <a:pt x="1461608" y="2425947"/>
                    <a:pt x="1509709" y="2406897"/>
                    <a:pt x="1515901" y="2402134"/>
                  </a:cubicBezTo>
                  <a:lnTo>
                    <a:pt x="1513786" y="2402709"/>
                  </a:lnTo>
                  <a:lnTo>
                    <a:pt x="1515901" y="2401658"/>
                  </a:lnTo>
                  <a:cubicBezTo>
                    <a:pt x="1515424" y="2400229"/>
                    <a:pt x="1512567" y="2399276"/>
                    <a:pt x="1516377" y="2396895"/>
                  </a:cubicBezTo>
                  <a:cubicBezTo>
                    <a:pt x="1518282" y="2399753"/>
                    <a:pt x="1532093" y="2391657"/>
                    <a:pt x="1534474" y="2388799"/>
                  </a:cubicBezTo>
                  <a:cubicBezTo>
                    <a:pt x="1533046" y="2387370"/>
                    <a:pt x="1519710" y="2389752"/>
                    <a:pt x="1518758" y="2394038"/>
                  </a:cubicBezTo>
                  <a:cubicBezTo>
                    <a:pt x="1527331" y="2390466"/>
                    <a:pt x="1509382" y="2398949"/>
                    <a:pt x="1501077" y="2405021"/>
                  </a:cubicBezTo>
                  <a:lnTo>
                    <a:pt x="1499925" y="2406476"/>
                  </a:lnTo>
                  <a:lnTo>
                    <a:pt x="1498815" y="2406778"/>
                  </a:lnTo>
                  <a:cubicBezTo>
                    <a:pt x="1492922" y="2408564"/>
                    <a:pt x="1486374" y="2411183"/>
                    <a:pt x="1477801" y="2416422"/>
                  </a:cubicBezTo>
                  <a:cubicBezTo>
                    <a:pt x="1476848" y="2411659"/>
                    <a:pt x="1491612" y="2403087"/>
                    <a:pt x="1501613" y="2397848"/>
                  </a:cubicBezTo>
                  <a:cubicBezTo>
                    <a:pt x="1495422" y="2395467"/>
                    <a:pt x="1482087" y="2407373"/>
                    <a:pt x="1467799" y="2411183"/>
                  </a:cubicBezTo>
                  <a:cubicBezTo>
                    <a:pt x="1472085" y="2405468"/>
                    <a:pt x="1498279" y="2390228"/>
                    <a:pt x="1499232" y="2394990"/>
                  </a:cubicBezTo>
                  <a:cubicBezTo>
                    <a:pt x="1515901" y="2384513"/>
                    <a:pt x="1503518" y="2382131"/>
                    <a:pt x="1525426" y="2373083"/>
                  </a:cubicBezTo>
                  <a:cubicBezTo>
                    <a:pt x="1515424" y="2375464"/>
                    <a:pt x="1506852" y="2376893"/>
                    <a:pt x="1493993" y="2383084"/>
                  </a:cubicBezTo>
                  <a:cubicBezTo>
                    <a:pt x="1494946" y="2381179"/>
                    <a:pt x="1496374" y="2378798"/>
                    <a:pt x="1492088" y="2381179"/>
                  </a:cubicBezTo>
                  <a:cubicBezTo>
                    <a:pt x="1491136" y="2378322"/>
                    <a:pt x="1506376" y="2372130"/>
                    <a:pt x="1502566" y="2370225"/>
                  </a:cubicBezTo>
                  <a:lnTo>
                    <a:pt x="1497501" y="2370523"/>
                  </a:lnTo>
                  <a:lnTo>
                    <a:pt x="1497684" y="2370464"/>
                  </a:lnTo>
                  <a:cubicBezTo>
                    <a:pt x="1500184" y="2369749"/>
                    <a:pt x="1503042" y="2368558"/>
                    <a:pt x="1507804" y="2364986"/>
                  </a:cubicBezTo>
                  <a:cubicBezTo>
                    <a:pt x="1508519" y="2362367"/>
                    <a:pt x="1504113" y="2363439"/>
                    <a:pt x="1499470" y="2365642"/>
                  </a:cubicBezTo>
                  <a:lnTo>
                    <a:pt x="1492694" y="2370807"/>
                  </a:lnTo>
                  <a:lnTo>
                    <a:pt x="1491434" y="2370881"/>
                  </a:lnTo>
                  <a:cubicBezTo>
                    <a:pt x="1487088" y="2371774"/>
                    <a:pt x="1482563" y="2372845"/>
                    <a:pt x="1479229" y="2372607"/>
                  </a:cubicBezTo>
                  <a:cubicBezTo>
                    <a:pt x="1454464" y="2389275"/>
                    <a:pt x="1427318" y="2401658"/>
                    <a:pt x="1396362" y="2421184"/>
                  </a:cubicBezTo>
                  <a:lnTo>
                    <a:pt x="1394877" y="2419799"/>
                  </a:lnTo>
                  <a:lnTo>
                    <a:pt x="1403982" y="2414993"/>
                  </a:lnTo>
                  <a:cubicBezTo>
                    <a:pt x="1403029" y="2412135"/>
                    <a:pt x="1400172" y="2411659"/>
                    <a:pt x="1393981" y="2414993"/>
                  </a:cubicBezTo>
                  <a:cubicBezTo>
                    <a:pt x="1394695" y="2416184"/>
                    <a:pt x="1392195" y="2418089"/>
                    <a:pt x="1389873" y="2419875"/>
                  </a:cubicBezTo>
                  <a:lnTo>
                    <a:pt x="1389777" y="2420006"/>
                  </a:lnTo>
                  <a:lnTo>
                    <a:pt x="1382074" y="2422613"/>
                  </a:lnTo>
                  <a:lnTo>
                    <a:pt x="1387326" y="2423371"/>
                  </a:lnTo>
                  <a:lnTo>
                    <a:pt x="1386837" y="2424042"/>
                  </a:lnTo>
                  <a:lnTo>
                    <a:pt x="1387853" y="2423506"/>
                  </a:lnTo>
                  <a:lnTo>
                    <a:pt x="1388266" y="2429280"/>
                  </a:lnTo>
                  <a:cubicBezTo>
                    <a:pt x="1381598" y="2426899"/>
                    <a:pt x="1370168" y="2434519"/>
                    <a:pt x="1361596" y="2439282"/>
                  </a:cubicBezTo>
                  <a:cubicBezTo>
                    <a:pt x="1355404" y="2439282"/>
                    <a:pt x="1367787" y="2429280"/>
                    <a:pt x="1357309" y="2434519"/>
                  </a:cubicBezTo>
                  <a:cubicBezTo>
                    <a:pt x="1356833" y="2432614"/>
                    <a:pt x="1366834" y="2427852"/>
                    <a:pt x="1365406" y="2426423"/>
                  </a:cubicBezTo>
                  <a:cubicBezTo>
                    <a:pt x="1367311" y="2419755"/>
                    <a:pt x="1351118" y="2434995"/>
                    <a:pt x="1349689" y="2431661"/>
                  </a:cubicBezTo>
                  <a:cubicBezTo>
                    <a:pt x="1346832" y="2428804"/>
                    <a:pt x="1361596" y="2422137"/>
                    <a:pt x="1365406" y="2420708"/>
                  </a:cubicBezTo>
                  <a:cubicBezTo>
                    <a:pt x="1371359" y="2416422"/>
                    <a:pt x="1368859" y="2414279"/>
                    <a:pt x="1367192" y="2411957"/>
                  </a:cubicBezTo>
                  <a:lnTo>
                    <a:pt x="1366813" y="2409884"/>
                  </a:lnTo>
                  <a:lnTo>
                    <a:pt x="1363560" y="2412909"/>
                  </a:lnTo>
                  <a:cubicBezTo>
                    <a:pt x="1359929" y="2415707"/>
                    <a:pt x="1357072" y="2418326"/>
                    <a:pt x="1359691" y="2419755"/>
                  </a:cubicBezTo>
                  <a:cubicBezTo>
                    <a:pt x="1354452" y="2421660"/>
                    <a:pt x="1346832" y="2425946"/>
                    <a:pt x="1341593" y="2427851"/>
                  </a:cubicBezTo>
                  <a:cubicBezTo>
                    <a:pt x="1346832" y="2422851"/>
                    <a:pt x="1350642" y="2419636"/>
                    <a:pt x="1355047" y="2416421"/>
                  </a:cubicBezTo>
                  <a:lnTo>
                    <a:pt x="1366591" y="2408672"/>
                  </a:lnTo>
                  <a:lnTo>
                    <a:pt x="1366477" y="2408050"/>
                  </a:lnTo>
                  <a:cubicBezTo>
                    <a:pt x="1367221" y="2406510"/>
                    <a:pt x="1369335" y="2404634"/>
                    <a:pt x="1373978" y="2402134"/>
                  </a:cubicBezTo>
                  <a:lnTo>
                    <a:pt x="1377312" y="2405944"/>
                  </a:lnTo>
                  <a:cubicBezTo>
                    <a:pt x="1394457" y="2394990"/>
                    <a:pt x="1371597" y="2401182"/>
                    <a:pt x="1384456" y="2391180"/>
                  </a:cubicBezTo>
                  <a:cubicBezTo>
                    <a:pt x="1379217" y="2390228"/>
                    <a:pt x="1381598" y="2396419"/>
                    <a:pt x="1372073" y="2400229"/>
                  </a:cubicBezTo>
                  <a:cubicBezTo>
                    <a:pt x="1365882" y="2396895"/>
                    <a:pt x="1393504" y="2384989"/>
                    <a:pt x="1389694" y="2380703"/>
                  </a:cubicBezTo>
                  <a:cubicBezTo>
                    <a:pt x="1383503" y="2381655"/>
                    <a:pt x="1375407" y="2384513"/>
                    <a:pt x="1366358" y="2388799"/>
                  </a:cubicBezTo>
                  <a:cubicBezTo>
                    <a:pt x="1364453" y="2383561"/>
                    <a:pt x="1346356" y="2374512"/>
                    <a:pt x="1319686" y="2399276"/>
                  </a:cubicBezTo>
                  <a:cubicBezTo>
                    <a:pt x="1325877" y="2397371"/>
                    <a:pt x="1330163" y="2396895"/>
                    <a:pt x="1338736" y="2392133"/>
                  </a:cubicBezTo>
                  <a:cubicBezTo>
                    <a:pt x="1333973" y="2398800"/>
                    <a:pt x="1313971" y="2406420"/>
                    <a:pt x="1304922" y="2411183"/>
                  </a:cubicBezTo>
                  <a:cubicBezTo>
                    <a:pt x="1314923" y="2402134"/>
                    <a:pt x="1296349" y="2404515"/>
                    <a:pt x="1302064" y="2396895"/>
                  </a:cubicBezTo>
                  <a:lnTo>
                    <a:pt x="1324448" y="2387847"/>
                  </a:lnTo>
                  <a:cubicBezTo>
                    <a:pt x="1334449" y="2381655"/>
                    <a:pt x="1340641" y="2376893"/>
                    <a:pt x="1341593" y="2373083"/>
                  </a:cubicBezTo>
                  <a:cubicBezTo>
                    <a:pt x="1328734" y="2378322"/>
                    <a:pt x="1315399" y="2386894"/>
                    <a:pt x="1304446" y="2394038"/>
                  </a:cubicBezTo>
                  <a:cubicBezTo>
                    <a:pt x="1310637" y="2382608"/>
                    <a:pt x="1328258" y="2378798"/>
                    <a:pt x="1346356" y="2367368"/>
                  </a:cubicBezTo>
                  <a:cubicBezTo>
                    <a:pt x="1345879" y="2365939"/>
                    <a:pt x="1343974" y="2365939"/>
                    <a:pt x="1341117" y="2367368"/>
                  </a:cubicBezTo>
                  <a:cubicBezTo>
                    <a:pt x="1335878" y="2366891"/>
                    <a:pt x="1360167" y="2361653"/>
                    <a:pt x="1368263" y="2358319"/>
                  </a:cubicBezTo>
                  <a:cubicBezTo>
                    <a:pt x="1378741" y="2348794"/>
                    <a:pt x="1366358" y="2348318"/>
                    <a:pt x="1382074" y="2339745"/>
                  </a:cubicBezTo>
                  <a:cubicBezTo>
                    <a:pt x="1374454" y="2341174"/>
                    <a:pt x="1365882" y="2343555"/>
                    <a:pt x="1352547" y="2351651"/>
                  </a:cubicBezTo>
                  <a:cubicBezTo>
                    <a:pt x="1354928" y="2345937"/>
                    <a:pt x="1367787" y="2344032"/>
                    <a:pt x="1375407" y="2337840"/>
                  </a:cubicBezTo>
                  <a:cubicBezTo>
                    <a:pt x="1379693" y="2332602"/>
                    <a:pt x="1377312" y="2329268"/>
                    <a:pt x="1383503" y="2324029"/>
                  </a:cubicBezTo>
                  <a:cubicBezTo>
                    <a:pt x="1382074" y="2323553"/>
                    <a:pt x="1379217" y="2324982"/>
                    <a:pt x="1378264" y="2324029"/>
                  </a:cubicBezTo>
                  <a:cubicBezTo>
                    <a:pt x="1368263" y="2332125"/>
                    <a:pt x="1326829" y="2364510"/>
                    <a:pt x="1336354" y="2356414"/>
                  </a:cubicBezTo>
                  <a:cubicBezTo>
                    <a:pt x="1335878" y="2354033"/>
                    <a:pt x="1332068" y="2356414"/>
                    <a:pt x="1330639" y="2355462"/>
                  </a:cubicBezTo>
                  <a:cubicBezTo>
                    <a:pt x="1319686" y="2362605"/>
                    <a:pt x="1318257" y="2367368"/>
                    <a:pt x="1302541" y="2375464"/>
                  </a:cubicBezTo>
                  <a:cubicBezTo>
                    <a:pt x="1297302" y="2374035"/>
                    <a:pt x="1305874" y="2369273"/>
                    <a:pt x="1300636" y="2367844"/>
                  </a:cubicBezTo>
                  <a:cubicBezTo>
                    <a:pt x="1293492" y="2371654"/>
                    <a:pt x="1294444" y="2374512"/>
                    <a:pt x="1299207" y="2371654"/>
                  </a:cubicBezTo>
                  <a:cubicBezTo>
                    <a:pt x="1292063" y="2377369"/>
                    <a:pt x="1264917" y="2388323"/>
                    <a:pt x="1259678" y="2395467"/>
                  </a:cubicBezTo>
                  <a:cubicBezTo>
                    <a:pt x="1264917" y="2394514"/>
                    <a:pt x="1266346" y="2397848"/>
                    <a:pt x="1276347" y="2391180"/>
                  </a:cubicBezTo>
                  <a:cubicBezTo>
                    <a:pt x="1284919" y="2385942"/>
                    <a:pt x="1270632" y="2392133"/>
                    <a:pt x="1273013" y="2387370"/>
                  </a:cubicBezTo>
                  <a:cubicBezTo>
                    <a:pt x="1288729" y="2377845"/>
                    <a:pt x="1282062" y="2387370"/>
                    <a:pt x="1281586" y="2391180"/>
                  </a:cubicBezTo>
                  <a:cubicBezTo>
                    <a:pt x="1276823" y="2394038"/>
                    <a:pt x="1272537" y="2396895"/>
                    <a:pt x="1272537" y="2398324"/>
                  </a:cubicBezTo>
                  <a:cubicBezTo>
                    <a:pt x="1266346" y="2402134"/>
                    <a:pt x="1267298" y="2396895"/>
                    <a:pt x="1260154" y="2401658"/>
                  </a:cubicBezTo>
                  <a:cubicBezTo>
                    <a:pt x="1257297" y="2405944"/>
                    <a:pt x="1257773" y="2407849"/>
                    <a:pt x="1259678" y="2412135"/>
                  </a:cubicBezTo>
                  <a:cubicBezTo>
                    <a:pt x="1257297" y="2413326"/>
                    <a:pt x="1255630" y="2412850"/>
                    <a:pt x="1254559" y="2412076"/>
                  </a:cubicBezTo>
                  <a:lnTo>
                    <a:pt x="1254224" y="2411677"/>
                  </a:lnTo>
                  <a:lnTo>
                    <a:pt x="1254916" y="2407849"/>
                  </a:lnTo>
                  <a:lnTo>
                    <a:pt x="1248769" y="2412776"/>
                  </a:lnTo>
                  <a:lnTo>
                    <a:pt x="1236342" y="2420232"/>
                  </a:lnTo>
                  <a:lnTo>
                    <a:pt x="1235201" y="2421862"/>
                  </a:lnTo>
                  <a:lnTo>
                    <a:pt x="1233961" y="2422137"/>
                  </a:lnTo>
                  <a:cubicBezTo>
                    <a:pt x="1239676" y="2418327"/>
                    <a:pt x="1242057" y="2415946"/>
                    <a:pt x="1242057" y="2414040"/>
                  </a:cubicBezTo>
                  <a:cubicBezTo>
                    <a:pt x="1233484" y="2418803"/>
                    <a:pt x="1230151" y="2418327"/>
                    <a:pt x="1225388" y="2424042"/>
                  </a:cubicBezTo>
                  <a:lnTo>
                    <a:pt x="1225864" y="2424042"/>
                  </a:lnTo>
                  <a:cubicBezTo>
                    <a:pt x="1227769" y="2426899"/>
                    <a:pt x="1233008" y="2422613"/>
                    <a:pt x="1229198" y="2427852"/>
                  </a:cubicBezTo>
                  <a:lnTo>
                    <a:pt x="1232208" y="2426132"/>
                  </a:lnTo>
                  <a:lnTo>
                    <a:pt x="1229794" y="2429578"/>
                  </a:lnTo>
                  <a:cubicBezTo>
                    <a:pt x="1228127" y="2432614"/>
                    <a:pt x="1225389" y="2435472"/>
                    <a:pt x="1216816" y="2437853"/>
                  </a:cubicBezTo>
                  <a:cubicBezTo>
                    <a:pt x="1216339" y="2435948"/>
                    <a:pt x="1226341" y="2431186"/>
                    <a:pt x="1224912" y="2429756"/>
                  </a:cubicBezTo>
                  <a:cubicBezTo>
                    <a:pt x="1215387" y="2434043"/>
                    <a:pt x="1210624" y="2433567"/>
                    <a:pt x="1201576" y="2437853"/>
                  </a:cubicBezTo>
                  <a:cubicBezTo>
                    <a:pt x="1213958" y="2428804"/>
                    <a:pt x="1204433" y="2434043"/>
                    <a:pt x="1222054" y="2421184"/>
                  </a:cubicBezTo>
                  <a:cubicBezTo>
                    <a:pt x="1221578" y="2414516"/>
                    <a:pt x="1211577" y="2419279"/>
                    <a:pt x="1198242" y="2428328"/>
                  </a:cubicBezTo>
                  <a:cubicBezTo>
                    <a:pt x="1208243" y="2428328"/>
                    <a:pt x="1196337" y="2433567"/>
                    <a:pt x="1191574" y="2432138"/>
                  </a:cubicBezTo>
                  <a:cubicBezTo>
                    <a:pt x="1176811" y="2441187"/>
                    <a:pt x="1177287" y="2446425"/>
                    <a:pt x="1158237" y="2456903"/>
                  </a:cubicBezTo>
                  <a:cubicBezTo>
                    <a:pt x="1154903" y="2455474"/>
                    <a:pt x="1161094" y="2452140"/>
                    <a:pt x="1166333" y="2448807"/>
                  </a:cubicBezTo>
                  <a:cubicBezTo>
                    <a:pt x="1163952" y="2447854"/>
                    <a:pt x="1159189" y="2450712"/>
                    <a:pt x="1157285" y="2449759"/>
                  </a:cubicBezTo>
                  <a:cubicBezTo>
                    <a:pt x="1138234" y="2467380"/>
                    <a:pt x="1105373" y="2483573"/>
                    <a:pt x="1093467" y="2497384"/>
                  </a:cubicBezTo>
                  <a:cubicBezTo>
                    <a:pt x="1086800" y="2498813"/>
                    <a:pt x="1083466" y="2497384"/>
                    <a:pt x="1071083" y="2506433"/>
                  </a:cubicBezTo>
                  <a:cubicBezTo>
                    <a:pt x="1070131" y="2503099"/>
                    <a:pt x="1078227" y="2495003"/>
                    <a:pt x="1084894" y="2493574"/>
                  </a:cubicBezTo>
                  <a:cubicBezTo>
                    <a:pt x="1084894" y="2490240"/>
                    <a:pt x="1080608" y="2491193"/>
                    <a:pt x="1072512" y="2496908"/>
                  </a:cubicBezTo>
                  <a:cubicBezTo>
                    <a:pt x="1061082" y="2502147"/>
                    <a:pt x="1080608" y="2490240"/>
                    <a:pt x="1084894" y="2487859"/>
                  </a:cubicBezTo>
                  <a:cubicBezTo>
                    <a:pt x="1066321" y="2487383"/>
                    <a:pt x="1024887" y="2523102"/>
                    <a:pt x="1051557" y="2518339"/>
                  </a:cubicBezTo>
                  <a:lnTo>
                    <a:pt x="1041556" y="2524530"/>
                  </a:lnTo>
                  <a:cubicBezTo>
                    <a:pt x="1044413" y="2523578"/>
                    <a:pt x="1048700" y="2522149"/>
                    <a:pt x="1052986" y="2520244"/>
                  </a:cubicBezTo>
                  <a:cubicBezTo>
                    <a:pt x="1052510" y="2528340"/>
                    <a:pt x="1032031" y="2536913"/>
                    <a:pt x="1020125" y="2545962"/>
                  </a:cubicBezTo>
                  <a:cubicBezTo>
                    <a:pt x="1026316" y="2537389"/>
                    <a:pt x="1008695" y="2546438"/>
                    <a:pt x="999170" y="2551200"/>
                  </a:cubicBezTo>
                  <a:cubicBezTo>
                    <a:pt x="990597" y="2556439"/>
                    <a:pt x="996788" y="2558344"/>
                    <a:pt x="993454" y="2562154"/>
                  </a:cubicBezTo>
                  <a:cubicBezTo>
                    <a:pt x="981548" y="2565964"/>
                    <a:pt x="978215" y="2568345"/>
                    <a:pt x="970595" y="2575965"/>
                  </a:cubicBezTo>
                  <a:cubicBezTo>
                    <a:pt x="962975" y="2573584"/>
                    <a:pt x="962498" y="2570250"/>
                    <a:pt x="948211" y="2579299"/>
                  </a:cubicBezTo>
                  <a:cubicBezTo>
                    <a:pt x="949163" y="2574536"/>
                    <a:pt x="943925" y="2571679"/>
                    <a:pt x="959641" y="2563583"/>
                  </a:cubicBezTo>
                  <a:cubicBezTo>
                    <a:pt x="933923" y="2578823"/>
                    <a:pt x="902491" y="2589300"/>
                    <a:pt x="890108" y="2582157"/>
                  </a:cubicBezTo>
                  <a:cubicBezTo>
                    <a:pt x="879631" y="2584538"/>
                    <a:pt x="870106" y="2591682"/>
                    <a:pt x="863915" y="2598349"/>
                  </a:cubicBezTo>
                  <a:cubicBezTo>
                    <a:pt x="867248" y="2585967"/>
                    <a:pt x="901062" y="2574061"/>
                    <a:pt x="882965" y="2568822"/>
                  </a:cubicBezTo>
                  <a:cubicBezTo>
                    <a:pt x="873916" y="2574061"/>
                    <a:pt x="883917" y="2574061"/>
                    <a:pt x="872487" y="2579775"/>
                  </a:cubicBezTo>
                  <a:cubicBezTo>
                    <a:pt x="872963" y="2569298"/>
                    <a:pt x="854390" y="2594539"/>
                    <a:pt x="880583" y="2577870"/>
                  </a:cubicBezTo>
                  <a:cubicBezTo>
                    <a:pt x="877726" y="2587395"/>
                    <a:pt x="847722" y="2590729"/>
                    <a:pt x="861533" y="2579299"/>
                  </a:cubicBezTo>
                  <a:cubicBezTo>
                    <a:pt x="856771" y="2577870"/>
                    <a:pt x="852008" y="2583585"/>
                    <a:pt x="844388" y="2588348"/>
                  </a:cubicBezTo>
                  <a:cubicBezTo>
                    <a:pt x="845341" y="2584538"/>
                    <a:pt x="856771" y="2575013"/>
                    <a:pt x="865820" y="2572631"/>
                  </a:cubicBezTo>
                  <a:cubicBezTo>
                    <a:pt x="862486" y="2573584"/>
                    <a:pt x="861533" y="2571203"/>
                    <a:pt x="856771" y="2573584"/>
                  </a:cubicBezTo>
                  <a:cubicBezTo>
                    <a:pt x="865343" y="2564059"/>
                    <a:pt x="873916" y="2566440"/>
                    <a:pt x="891537" y="2555486"/>
                  </a:cubicBezTo>
                  <a:lnTo>
                    <a:pt x="879155" y="2558821"/>
                  </a:lnTo>
                  <a:cubicBezTo>
                    <a:pt x="882488" y="2551677"/>
                    <a:pt x="904872" y="2545485"/>
                    <a:pt x="898205" y="2551677"/>
                  </a:cubicBezTo>
                  <a:cubicBezTo>
                    <a:pt x="901538" y="2547867"/>
                    <a:pt x="909635" y="2543580"/>
                    <a:pt x="912968" y="2539770"/>
                  </a:cubicBezTo>
                  <a:cubicBezTo>
                    <a:pt x="912016" y="2537865"/>
                    <a:pt x="907253" y="2540246"/>
                    <a:pt x="906301" y="2537865"/>
                  </a:cubicBezTo>
                  <a:cubicBezTo>
                    <a:pt x="916778" y="2534532"/>
                    <a:pt x="915350" y="2535960"/>
                    <a:pt x="925351" y="2530722"/>
                  </a:cubicBezTo>
                  <a:cubicBezTo>
                    <a:pt x="925827" y="2536437"/>
                    <a:pt x="927732" y="2538342"/>
                    <a:pt x="943925" y="2528340"/>
                  </a:cubicBezTo>
                  <a:cubicBezTo>
                    <a:pt x="947735" y="2529293"/>
                    <a:pt x="939162" y="2533103"/>
                    <a:pt x="940115" y="2535008"/>
                  </a:cubicBezTo>
                  <a:cubicBezTo>
                    <a:pt x="942020" y="2535484"/>
                    <a:pt x="948687" y="2530722"/>
                    <a:pt x="953926" y="2527864"/>
                  </a:cubicBezTo>
                  <a:cubicBezTo>
                    <a:pt x="962498" y="2522625"/>
                    <a:pt x="945830" y="2524054"/>
                    <a:pt x="960117" y="2517863"/>
                  </a:cubicBezTo>
                  <a:cubicBezTo>
                    <a:pt x="956307" y="2524054"/>
                    <a:pt x="963927" y="2519768"/>
                    <a:pt x="962022" y="2525483"/>
                  </a:cubicBezTo>
                  <a:cubicBezTo>
                    <a:pt x="949163" y="2532150"/>
                    <a:pt x="945830" y="2533579"/>
                    <a:pt x="940115" y="2540246"/>
                  </a:cubicBezTo>
                  <a:cubicBezTo>
                    <a:pt x="949163" y="2539294"/>
                    <a:pt x="958212" y="2526436"/>
                    <a:pt x="964880" y="2528340"/>
                  </a:cubicBezTo>
                  <a:cubicBezTo>
                    <a:pt x="973928" y="2522625"/>
                    <a:pt x="984406" y="2510719"/>
                    <a:pt x="970595" y="2517387"/>
                  </a:cubicBezTo>
                  <a:lnTo>
                    <a:pt x="990442" y="2505330"/>
                  </a:lnTo>
                  <a:lnTo>
                    <a:pt x="989049" y="2505480"/>
                  </a:lnTo>
                  <a:cubicBezTo>
                    <a:pt x="988216" y="2504884"/>
                    <a:pt x="987740" y="2503813"/>
                    <a:pt x="986787" y="2503098"/>
                  </a:cubicBezTo>
                  <a:cubicBezTo>
                    <a:pt x="994883" y="2498336"/>
                    <a:pt x="1002979" y="2493574"/>
                    <a:pt x="1001551" y="2491192"/>
                  </a:cubicBezTo>
                  <a:cubicBezTo>
                    <a:pt x="1006552" y="2489049"/>
                    <a:pt x="1008457" y="2489049"/>
                    <a:pt x="1009112" y="2489942"/>
                  </a:cubicBezTo>
                  <a:lnTo>
                    <a:pt x="1009170" y="2493987"/>
                  </a:lnTo>
                  <a:lnTo>
                    <a:pt x="1046318" y="2471667"/>
                  </a:lnTo>
                  <a:cubicBezTo>
                    <a:pt x="1050605" y="2467857"/>
                    <a:pt x="1044413" y="2470714"/>
                    <a:pt x="1046318" y="2465952"/>
                  </a:cubicBezTo>
                  <a:cubicBezTo>
                    <a:pt x="1056320" y="2459760"/>
                    <a:pt x="1069654" y="2454998"/>
                    <a:pt x="1075846" y="2447854"/>
                  </a:cubicBezTo>
                  <a:cubicBezTo>
                    <a:pt x="1060606" y="2453093"/>
                    <a:pt x="1076798" y="2435472"/>
                    <a:pt x="1060606" y="2447854"/>
                  </a:cubicBezTo>
                  <a:cubicBezTo>
                    <a:pt x="1053938" y="2448330"/>
                    <a:pt x="1071560" y="2440234"/>
                    <a:pt x="1078703" y="2434043"/>
                  </a:cubicBezTo>
                  <a:cubicBezTo>
                    <a:pt x="1073941" y="2431661"/>
                    <a:pt x="1061558" y="2442139"/>
                    <a:pt x="1054891" y="2446901"/>
                  </a:cubicBezTo>
                  <a:cubicBezTo>
                    <a:pt x="1054415" y="2444044"/>
                    <a:pt x="1051557" y="2444044"/>
                    <a:pt x="1045842" y="2447854"/>
                  </a:cubicBezTo>
                  <a:cubicBezTo>
                    <a:pt x="1054891" y="2442139"/>
                    <a:pt x="1063463" y="2435472"/>
                    <a:pt x="1064416" y="2429280"/>
                  </a:cubicBezTo>
                  <a:cubicBezTo>
                    <a:pt x="1063463" y="2428804"/>
                    <a:pt x="1059653" y="2429280"/>
                    <a:pt x="1059653" y="2429280"/>
                  </a:cubicBezTo>
                  <a:lnTo>
                    <a:pt x="1033459" y="2451188"/>
                  </a:lnTo>
                  <a:cubicBezTo>
                    <a:pt x="1025839" y="2448330"/>
                    <a:pt x="984406" y="2465952"/>
                    <a:pt x="989168" y="2475000"/>
                  </a:cubicBezTo>
                  <a:cubicBezTo>
                    <a:pt x="976786" y="2479763"/>
                    <a:pt x="968213" y="2480239"/>
                    <a:pt x="959165" y="2481192"/>
                  </a:cubicBezTo>
                  <a:cubicBezTo>
                    <a:pt x="952497" y="2493574"/>
                    <a:pt x="924875" y="2499765"/>
                    <a:pt x="913445" y="2515005"/>
                  </a:cubicBezTo>
                  <a:cubicBezTo>
                    <a:pt x="939638" y="2494050"/>
                    <a:pt x="897728" y="2504528"/>
                    <a:pt x="925827" y="2484049"/>
                  </a:cubicBezTo>
                  <a:cubicBezTo>
                    <a:pt x="916302" y="2484525"/>
                    <a:pt x="922970" y="2476905"/>
                    <a:pt x="916302" y="2473572"/>
                  </a:cubicBezTo>
                  <a:cubicBezTo>
                    <a:pt x="932495" y="2462618"/>
                    <a:pt x="942496" y="2458808"/>
                    <a:pt x="951545" y="2456427"/>
                  </a:cubicBezTo>
                  <a:cubicBezTo>
                    <a:pt x="954878" y="2454045"/>
                    <a:pt x="952497" y="2453093"/>
                    <a:pt x="952021" y="2451664"/>
                  </a:cubicBezTo>
                  <a:cubicBezTo>
                    <a:pt x="970118" y="2442139"/>
                    <a:pt x="986787" y="2433567"/>
                    <a:pt x="996788" y="2433567"/>
                  </a:cubicBezTo>
                  <a:cubicBezTo>
                    <a:pt x="1001075" y="2427852"/>
                    <a:pt x="1002027" y="2423089"/>
                    <a:pt x="1019648" y="2414040"/>
                  </a:cubicBezTo>
                  <a:cubicBezTo>
                    <a:pt x="1022030" y="2409278"/>
                    <a:pt x="1006313" y="2415946"/>
                    <a:pt x="1015362" y="2409278"/>
                  </a:cubicBezTo>
                  <a:cubicBezTo>
                    <a:pt x="1006790" y="2412135"/>
                    <a:pt x="999646" y="2414516"/>
                    <a:pt x="982501" y="2423565"/>
                  </a:cubicBezTo>
                  <a:cubicBezTo>
                    <a:pt x="997741" y="2411183"/>
                    <a:pt x="978691" y="2420708"/>
                    <a:pt x="977262" y="2412135"/>
                  </a:cubicBezTo>
                  <a:cubicBezTo>
                    <a:pt x="964880" y="2425470"/>
                    <a:pt x="955355" y="2427375"/>
                    <a:pt x="932018" y="2441187"/>
                  </a:cubicBezTo>
                  <a:cubicBezTo>
                    <a:pt x="940591" y="2430709"/>
                    <a:pt x="968213" y="2422137"/>
                    <a:pt x="968213" y="2413564"/>
                  </a:cubicBezTo>
                  <a:cubicBezTo>
                    <a:pt x="975357" y="2411659"/>
                    <a:pt x="988216" y="2402610"/>
                    <a:pt x="998693" y="2396419"/>
                  </a:cubicBezTo>
                  <a:cubicBezTo>
                    <a:pt x="1026792" y="2363082"/>
                    <a:pt x="950116" y="2406897"/>
                    <a:pt x="931066" y="2406420"/>
                  </a:cubicBezTo>
                  <a:cubicBezTo>
                    <a:pt x="928685" y="2409278"/>
                    <a:pt x="924398" y="2412135"/>
                    <a:pt x="918683" y="2415469"/>
                  </a:cubicBezTo>
                  <a:cubicBezTo>
                    <a:pt x="918207" y="2414040"/>
                    <a:pt x="916302" y="2414040"/>
                    <a:pt x="913445" y="2415469"/>
                  </a:cubicBezTo>
                  <a:cubicBezTo>
                    <a:pt x="906777" y="2414993"/>
                    <a:pt x="923446" y="2408325"/>
                    <a:pt x="916778" y="2407849"/>
                  </a:cubicBezTo>
                  <a:cubicBezTo>
                    <a:pt x="907253" y="2413564"/>
                    <a:pt x="908682" y="2410230"/>
                    <a:pt x="902491" y="2409278"/>
                  </a:cubicBezTo>
                  <a:cubicBezTo>
                    <a:pt x="878202" y="2427375"/>
                    <a:pt x="854866" y="2441187"/>
                    <a:pt x="839150" y="2440234"/>
                  </a:cubicBezTo>
                  <a:cubicBezTo>
                    <a:pt x="836768" y="2443092"/>
                    <a:pt x="832482" y="2445949"/>
                    <a:pt x="826767" y="2449283"/>
                  </a:cubicBezTo>
                  <a:cubicBezTo>
                    <a:pt x="823910" y="2444520"/>
                    <a:pt x="810098" y="2453569"/>
                    <a:pt x="804383" y="2452617"/>
                  </a:cubicBezTo>
                  <a:cubicBezTo>
                    <a:pt x="795335" y="2442139"/>
                    <a:pt x="821052" y="2422613"/>
                    <a:pt x="821528" y="2409754"/>
                  </a:cubicBezTo>
                  <a:cubicBezTo>
                    <a:pt x="788667" y="2424994"/>
                    <a:pt x="783428" y="2437377"/>
                    <a:pt x="747710" y="2457855"/>
                  </a:cubicBezTo>
                  <a:cubicBezTo>
                    <a:pt x="755806" y="2459284"/>
                    <a:pt x="764855" y="2456903"/>
                    <a:pt x="771046" y="2455474"/>
                  </a:cubicBezTo>
                  <a:cubicBezTo>
                    <a:pt x="765331" y="2460236"/>
                    <a:pt x="757711" y="2459284"/>
                    <a:pt x="757711" y="2463571"/>
                  </a:cubicBezTo>
                  <a:cubicBezTo>
                    <a:pt x="745805" y="2464999"/>
                    <a:pt x="730088" y="2470238"/>
                    <a:pt x="706276" y="2485954"/>
                  </a:cubicBezTo>
                  <a:cubicBezTo>
                    <a:pt x="697703" y="2486907"/>
                    <a:pt x="704847" y="2482144"/>
                    <a:pt x="697703" y="2482144"/>
                  </a:cubicBezTo>
                  <a:cubicBezTo>
                    <a:pt x="651507" y="2511196"/>
                    <a:pt x="608645" y="2530722"/>
                    <a:pt x="569116" y="2542628"/>
                  </a:cubicBezTo>
                  <a:cubicBezTo>
                    <a:pt x="503394" y="2580728"/>
                    <a:pt x="458150" y="2566917"/>
                    <a:pt x="494345" y="2527864"/>
                  </a:cubicBezTo>
                  <a:cubicBezTo>
                    <a:pt x="499107" y="2528817"/>
                    <a:pt x="504822" y="2527388"/>
                    <a:pt x="507204" y="2530722"/>
                  </a:cubicBezTo>
                  <a:cubicBezTo>
                    <a:pt x="523396" y="2520244"/>
                    <a:pt x="531969" y="2519292"/>
                    <a:pt x="545780" y="2511672"/>
                  </a:cubicBezTo>
                  <a:cubicBezTo>
                    <a:pt x="571497" y="2486907"/>
                    <a:pt x="609597" y="2472619"/>
                    <a:pt x="642458" y="2449759"/>
                  </a:cubicBezTo>
                  <a:cubicBezTo>
                    <a:pt x="642458" y="2450712"/>
                    <a:pt x="640077" y="2452617"/>
                    <a:pt x="641030" y="2453569"/>
                  </a:cubicBezTo>
                  <a:cubicBezTo>
                    <a:pt x="671033" y="2437377"/>
                    <a:pt x="690083" y="2422137"/>
                    <a:pt x="705323" y="2417374"/>
                  </a:cubicBezTo>
                  <a:cubicBezTo>
                    <a:pt x="710562" y="2413088"/>
                    <a:pt x="712943" y="2409278"/>
                    <a:pt x="719135" y="2404515"/>
                  </a:cubicBezTo>
                  <a:cubicBezTo>
                    <a:pt x="728183" y="2398800"/>
                    <a:pt x="730088" y="2402134"/>
                    <a:pt x="735803" y="2400229"/>
                  </a:cubicBezTo>
                  <a:cubicBezTo>
                    <a:pt x="743900" y="2390228"/>
                    <a:pt x="795335" y="2368797"/>
                    <a:pt x="783905" y="2363558"/>
                  </a:cubicBezTo>
                  <a:cubicBezTo>
                    <a:pt x="795811" y="2359748"/>
                    <a:pt x="799621" y="2355938"/>
                    <a:pt x="814385" y="2346413"/>
                  </a:cubicBezTo>
                  <a:cubicBezTo>
                    <a:pt x="813908" y="2355462"/>
                    <a:pt x="800097" y="2359748"/>
                    <a:pt x="790096" y="2370225"/>
                  </a:cubicBezTo>
                  <a:cubicBezTo>
                    <a:pt x="763426" y="2398800"/>
                    <a:pt x="792477" y="2398800"/>
                    <a:pt x="825815" y="2392609"/>
                  </a:cubicBezTo>
                  <a:cubicBezTo>
                    <a:pt x="840578" y="2383561"/>
                    <a:pt x="851532" y="2379750"/>
                    <a:pt x="864391" y="2373559"/>
                  </a:cubicBezTo>
                  <a:cubicBezTo>
                    <a:pt x="870582" y="2368321"/>
                    <a:pt x="872011" y="2364510"/>
                    <a:pt x="869153" y="2361653"/>
                  </a:cubicBezTo>
                  <a:cubicBezTo>
                    <a:pt x="844388" y="2386894"/>
                    <a:pt x="814385" y="2384513"/>
                    <a:pt x="824386" y="2368321"/>
                  </a:cubicBezTo>
                  <a:cubicBezTo>
                    <a:pt x="832006" y="2363082"/>
                    <a:pt x="832958" y="2365939"/>
                    <a:pt x="841531" y="2359272"/>
                  </a:cubicBezTo>
                  <a:cubicBezTo>
                    <a:pt x="845341" y="2355938"/>
                    <a:pt x="845341" y="2354033"/>
                    <a:pt x="849627" y="2351175"/>
                  </a:cubicBezTo>
                  <a:cubicBezTo>
                    <a:pt x="839150" y="2353557"/>
                    <a:pt x="841531" y="2351175"/>
                    <a:pt x="832958" y="2349746"/>
                  </a:cubicBezTo>
                  <a:cubicBezTo>
                    <a:pt x="840102" y="2345937"/>
                    <a:pt x="841055" y="2343555"/>
                    <a:pt x="845341" y="2340698"/>
                  </a:cubicBezTo>
                  <a:cubicBezTo>
                    <a:pt x="806288" y="2355462"/>
                    <a:pt x="845817" y="2324029"/>
                    <a:pt x="847246" y="2314504"/>
                  </a:cubicBezTo>
                  <a:cubicBezTo>
                    <a:pt x="853437" y="2313075"/>
                    <a:pt x="865343" y="2304979"/>
                    <a:pt x="862010" y="2302598"/>
                  </a:cubicBezTo>
                  <a:cubicBezTo>
                    <a:pt x="854866" y="2302598"/>
                    <a:pt x="850580" y="2311647"/>
                    <a:pt x="839150" y="2316409"/>
                  </a:cubicBezTo>
                  <a:cubicBezTo>
                    <a:pt x="837245" y="2314980"/>
                    <a:pt x="841531" y="2312123"/>
                    <a:pt x="839150" y="2310694"/>
                  </a:cubicBezTo>
                  <a:cubicBezTo>
                    <a:pt x="845341" y="2309265"/>
                    <a:pt x="856771" y="2301169"/>
                    <a:pt x="866296" y="2295454"/>
                  </a:cubicBezTo>
                  <a:cubicBezTo>
                    <a:pt x="863915" y="2292120"/>
                    <a:pt x="853437" y="2298788"/>
                    <a:pt x="853437" y="2292597"/>
                  </a:cubicBezTo>
                  <a:cubicBezTo>
                    <a:pt x="855818" y="2289739"/>
                    <a:pt x="860105" y="2286881"/>
                    <a:pt x="865820" y="2283548"/>
                  </a:cubicBezTo>
                  <a:cubicBezTo>
                    <a:pt x="859152" y="2283072"/>
                    <a:pt x="860105" y="2281643"/>
                    <a:pt x="863915" y="2275928"/>
                  </a:cubicBezTo>
                  <a:cubicBezTo>
                    <a:pt x="858676" y="2274975"/>
                    <a:pt x="848198" y="2281643"/>
                    <a:pt x="840578" y="2284024"/>
                  </a:cubicBezTo>
                  <a:cubicBezTo>
                    <a:pt x="833435" y="2275928"/>
                    <a:pt x="837245" y="2271641"/>
                    <a:pt x="825815" y="2267832"/>
                  </a:cubicBezTo>
                  <a:cubicBezTo>
                    <a:pt x="829148" y="2264022"/>
                    <a:pt x="837245" y="2259735"/>
                    <a:pt x="840578" y="2255925"/>
                  </a:cubicBezTo>
                  <a:cubicBezTo>
                    <a:pt x="838197" y="2254973"/>
                    <a:pt x="832958" y="2257354"/>
                    <a:pt x="825815" y="2262117"/>
                  </a:cubicBezTo>
                  <a:cubicBezTo>
                    <a:pt x="822481" y="2260212"/>
                    <a:pt x="837721" y="2253544"/>
                    <a:pt x="832006" y="2252115"/>
                  </a:cubicBezTo>
                  <a:cubicBezTo>
                    <a:pt x="841055" y="2247829"/>
                    <a:pt x="848675" y="2244495"/>
                    <a:pt x="851056" y="2239256"/>
                  </a:cubicBezTo>
                  <a:cubicBezTo>
                    <a:pt x="841531" y="2249258"/>
                    <a:pt x="822005" y="2238780"/>
                    <a:pt x="849151" y="2225922"/>
                  </a:cubicBezTo>
                  <a:cubicBezTo>
                    <a:pt x="852961" y="2229732"/>
                    <a:pt x="842960" y="2237828"/>
                    <a:pt x="857723" y="2235447"/>
                  </a:cubicBezTo>
                  <a:cubicBezTo>
                    <a:pt x="865343" y="2225446"/>
                    <a:pt x="872487" y="2219254"/>
                    <a:pt x="872963" y="2213063"/>
                  </a:cubicBezTo>
                  <a:cubicBezTo>
                    <a:pt x="854390" y="2222588"/>
                    <a:pt x="844388" y="2217825"/>
                    <a:pt x="868677" y="2202585"/>
                  </a:cubicBezTo>
                  <a:cubicBezTo>
                    <a:pt x="864391" y="2200680"/>
                    <a:pt x="855342" y="2204490"/>
                    <a:pt x="849627" y="2204014"/>
                  </a:cubicBezTo>
                  <a:cubicBezTo>
                    <a:pt x="849151" y="2202585"/>
                    <a:pt x="854866" y="2199252"/>
                    <a:pt x="858676" y="2196870"/>
                  </a:cubicBezTo>
                  <a:cubicBezTo>
                    <a:pt x="858676" y="2194013"/>
                    <a:pt x="852485" y="2198299"/>
                    <a:pt x="847246" y="2201157"/>
                  </a:cubicBezTo>
                  <a:cubicBezTo>
                    <a:pt x="844388" y="2198775"/>
                    <a:pt x="855342" y="2192584"/>
                    <a:pt x="852961" y="2190203"/>
                  </a:cubicBezTo>
                  <a:cubicBezTo>
                    <a:pt x="841531" y="2193061"/>
                    <a:pt x="846770" y="2197347"/>
                    <a:pt x="834863" y="2204014"/>
                  </a:cubicBezTo>
                  <a:cubicBezTo>
                    <a:pt x="845341" y="2191155"/>
                    <a:pt x="837245" y="2182583"/>
                    <a:pt x="840578" y="2171153"/>
                  </a:cubicBezTo>
                  <a:cubicBezTo>
                    <a:pt x="848675" y="2166390"/>
                    <a:pt x="849151" y="2163533"/>
                    <a:pt x="859628" y="2158294"/>
                  </a:cubicBezTo>
                  <a:cubicBezTo>
                    <a:pt x="858200" y="2154484"/>
                    <a:pt x="852008" y="2156865"/>
                    <a:pt x="845341" y="2159723"/>
                  </a:cubicBezTo>
                  <a:cubicBezTo>
                    <a:pt x="853913" y="2149722"/>
                    <a:pt x="839150" y="2151150"/>
                    <a:pt x="852485" y="2139244"/>
                  </a:cubicBezTo>
                  <a:cubicBezTo>
                    <a:pt x="862486" y="2134482"/>
                    <a:pt x="855342" y="2144006"/>
                    <a:pt x="857723" y="2144959"/>
                  </a:cubicBezTo>
                  <a:cubicBezTo>
                    <a:pt x="868677" y="2139244"/>
                    <a:pt x="870106" y="2135434"/>
                    <a:pt x="871535" y="2132100"/>
                  </a:cubicBezTo>
                  <a:cubicBezTo>
                    <a:pt x="884393" y="2130196"/>
                    <a:pt x="862962" y="2146864"/>
                    <a:pt x="859628" y="2152579"/>
                  </a:cubicBezTo>
                  <a:cubicBezTo>
                    <a:pt x="876773" y="2144959"/>
                    <a:pt x="890108" y="2150674"/>
                    <a:pt x="886775" y="2159723"/>
                  </a:cubicBezTo>
                  <a:cubicBezTo>
                    <a:pt x="896776" y="2156389"/>
                    <a:pt x="911063" y="2147817"/>
                    <a:pt x="922493" y="2142578"/>
                  </a:cubicBezTo>
                  <a:cubicBezTo>
                    <a:pt x="921541" y="2141625"/>
                    <a:pt x="917731" y="2144006"/>
                    <a:pt x="914873" y="2145436"/>
                  </a:cubicBezTo>
                  <a:cubicBezTo>
                    <a:pt x="912492" y="2141149"/>
                    <a:pt x="923446" y="2134005"/>
                    <a:pt x="921065" y="2129719"/>
                  </a:cubicBezTo>
                  <a:cubicBezTo>
                    <a:pt x="926303" y="2125909"/>
                    <a:pt x="927732" y="2126861"/>
                    <a:pt x="932018" y="2124480"/>
                  </a:cubicBezTo>
                  <a:cubicBezTo>
                    <a:pt x="939638" y="2117813"/>
                    <a:pt x="927256" y="2119718"/>
                    <a:pt x="925827" y="2117813"/>
                  </a:cubicBezTo>
                  <a:cubicBezTo>
                    <a:pt x="930113" y="2117337"/>
                    <a:pt x="945830" y="2114003"/>
                    <a:pt x="939162" y="2109717"/>
                  </a:cubicBezTo>
                  <a:cubicBezTo>
                    <a:pt x="952021" y="2100668"/>
                    <a:pt x="963689" y="2095787"/>
                    <a:pt x="973809" y="2091262"/>
                  </a:cubicBezTo>
                  <a:lnTo>
                    <a:pt x="995223" y="2077489"/>
                  </a:lnTo>
                  <a:lnTo>
                    <a:pt x="986311" y="2081141"/>
                  </a:lnTo>
                  <a:cubicBezTo>
                    <a:pt x="990597" y="2075902"/>
                    <a:pt x="994884" y="2075902"/>
                    <a:pt x="1005361" y="2068282"/>
                  </a:cubicBezTo>
                  <a:lnTo>
                    <a:pt x="999323" y="2075212"/>
                  </a:lnTo>
                  <a:lnTo>
                    <a:pt x="1002266" y="2080249"/>
                  </a:lnTo>
                  <a:cubicBezTo>
                    <a:pt x="1005599" y="2079832"/>
                    <a:pt x="1010838" y="2077094"/>
                    <a:pt x="1016791" y="2071617"/>
                  </a:cubicBezTo>
                  <a:cubicBezTo>
                    <a:pt x="1012505" y="2078760"/>
                    <a:pt x="1014410" y="2077332"/>
                    <a:pt x="1022030" y="2077332"/>
                  </a:cubicBezTo>
                  <a:cubicBezTo>
                    <a:pt x="1010123" y="2085904"/>
                    <a:pt x="996788" y="2088285"/>
                    <a:pt x="996788" y="2094000"/>
                  </a:cubicBezTo>
                  <a:cubicBezTo>
                    <a:pt x="1001075" y="2095429"/>
                    <a:pt x="1022030" y="2076379"/>
                    <a:pt x="1020125" y="2085904"/>
                  </a:cubicBezTo>
                  <a:cubicBezTo>
                    <a:pt x="1033459" y="2077808"/>
                    <a:pt x="1035365" y="2072569"/>
                    <a:pt x="1047271" y="2064949"/>
                  </a:cubicBezTo>
                  <a:cubicBezTo>
                    <a:pt x="1043461" y="2062568"/>
                    <a:pt x="1035365" y="2064949"/>
                    <a:pt x="1028221" y="2066378"/>
                  </a:cubicBezTo>
                  <a:cubicBezTo>
                    <a:pt x="1029173" y="2063044"/>
                    <a:pt x="1052033" y="2056853"/>
                    <a:pt x="1057748" y="2048280"/>
                  </a:cubicBezTo>
                  <a:cubicBezTo>
                    <a:pt x="1052033" y="2046852"/>
                    <a:pt x="1051557" y="2051614"/>
                    <a:pt x="1040603" y="2057329"/>
                  </a:cubicBezTo>
                  <a:cubicBezTo>
                    <a:pt x="1033936" y="2058282"/>
                    <a:pt x="1039175" y="2052090"/>
                    <a:pt x="1028697" y="2055424"/>
                  </a:cubicBezTo>
                  <a:cubicBezTo>
                    <a:pt x="1033459" y="2047328"/>
                    <a:pt x="1039651" y="2053995"/>
                    <a:pt x="1045366" y="2051138"/>
                  </a:cubicBezTo>
                  <a:cubicBezTo>
                    <a:pt x="1055367" y="2046375"/>
                    <a:pt x="1039175" y="2048280"/>
                    <a:pt x="1048700" y="2043518"/>
                  </a:cubicBezTo>
                  <a:cubicBezTo>
                    <a:pt x="1037746" y="2044470"/>
                    <a:pt x="1035365" y="2047804"/>
                    <a:pt x="1023935" y="2049709"/>
                  </a:cubicBezTo>
                  <a:cubicBezTo>
                    <a:pt x="1032507" y="2043518"/>
                    <a:pt x="1031078" y="2034945"/>
                    <a:pt x="1041079" y="2034945"/>
                  </a:cubicBezTo>
                  <a:cubicBezTo>
                    <a:pt x="1051557" y="2027325"/>
                    <a:pt x="1041079" y="2032088"/>
                    <a:pt x="1040127" y="2028278"/>
                  </a:cubicBezTo>
                  <a:lnTo>
                    <a:pt x="1023458" y="2038279"/>
                  </a:lnTo>
                  <a:cubicBezTo>
                    <a:pt x="1028697" y="2025897"/>
                    <a:pt x="1047747" y="2028278"/>
                    <a:pt x="1061558" y="2018276"/>
                  </a:cubicBezTo>
                  <a:cubicBezTo>
                    <a:pt x="1060130" y="2014467"/>
                    <a:pt x="1054891" y="2015895"/>
                    <a:pt x="1044890" y="2022563"/>
                  </a:cubicBezTo>
                  <a:cubicBezTo>
                    <a:pt x="1049652" y="2017324"/>
                    <a:pt x="1038698" y="2022087"/>
                    <a:pt x="1043937" y="2015895"/>
                  </a:cubicBezTo>
                  <a:cubicBezTo>
                    <a:pt x="1049652" y="2013038"/>
                    <a:pt x="1043461" y="2020658"/>
                    <a:pt x="1053938" y="2015895"/>
                  </a:cubicBezTo>
                  <a:cubicBezTo>
                    <a:pt x="1067273" y="2009228"/>
                    <a:pt x="1055843" y="2009228"/>
                    <a:pt x="1067750" y="2003036"/>
                  </a:cubicBezTo>
                  <a:cubicBezTo>
                    <a:pt x="1071560" y="2003989"/>
                    <a:pt x="1080132" y="2000655"/>
                    <a:pt x="1075370" y="2005894"/>
                  </a:cubicBezTo>
                  <a:cubicBezTo>
                    <a:pt x="1095848" y="1992559"/>
                    <a:pt x="1097753" y="2001608"/>
                    <a:pt x="1119184" y="1986844"/>
                  </a:cubicBezTo>
                  <a:cubicBezTo>
                    <a:pt x="1111088" y="1985415"/>
                    <a:pt x="1100611" y="1987796"/>
                    <a:pt x="1090609" y="1989225"/>
                  </a:cubicBezTo>
                  <a:cubicBezTo>
                    <a:pt x="1086323" y="1992083"/>
                    <a:pt x="1090609" y="1994940"/>
                    <a:pt x="1090609" y="1994940"/>
                  </a:cubicBezTo>
                  <a:lnTo>
                    <a:pt x="1075846" y="2001131"/>
                  </a:lnTo>
                  <a:cubicBezTo>
                    <a:pt x="1074893" y="1998274"/>
                    <a:pt x="1090133" y="1992083"/>
                    <a:pt x="1086323" y="1990178"/>
                  </a:cubicBezTo>
                  <a:cubicBezTo>
                    <a:pt x="1078703" y="1995893"/>
                    <a:pt x="1077751" y="1987796"/>
                    <a:pt x="1064892" y="1994464"/>
                  </a:cubicBezTo>
                  <a:cubicBezTo>
                    <a:pt x="1067750" y="1987320"/>
                    <a:pt x="1067273" y="1987320"/>
                    <a:pt x="1060606" y="1983986"/>
                  </a:cubicBezTo>
                  <a:cubicBezTo>
                    <a:pt x="1066797" y="1983510"/>
                    <a:pt x="1076798" y="1977795"/>
                    <a:pt x="1083942" y="1975890"/>
                  </a:cubicBezTo>
                  <a:cubicBezTo>
                    <a:pt x="1085847" y="1978748"/>
                    <a:pt x="1072512" y="1984939"/>
                    <a:pt x="1074417" y="1987796"/>
                  </a:cubicBezTo>
                  <a:cubicBezTo>
                    <a:pt x="1082990" y="1984939"/>
                    <a:pt x="1090133" y="1981605"/>
                    <a:pt x="1081084" y="1989701"/>
                  </a:cubicBezTo>
                  <a:cubicBezTo>
                    <a:pt x="1086323" y="1989225"/>
                    <a:pt x="1106802" y="1974462"/>
                    <a:pt x="1097753" y="1985415"/>
                  </a:cubicBezTo>
                  <a:cubicBezTo>
                    <a:pt x="1108707" y="1978272"/>
                    <a:pt x="1116327" y="1974938"/>
                    <a:pt x="1124900" y="1970651"/>
                  </a:cubicBezTo>
                  <a:cubicBezTo>
                    <a:pt x="1125852" y="1977795"/>
                    <a:pt x="1131567" y="1985415"/>
                    <a:pt x="1152046" y="1977795"/>
                  </a:cubicBezTo>
                  <a:cubicBezTo>
                    <a:pt x="1139187" y="1985891"/>
                    <a:pt x="1125852" y="1994464"/>
                    <a:pt x="1130138" y="1998274"/>
                  </a:cubicBezTo>
                  <a:cubicBezTo>
                    <a:pt x="1132043" y="1998750"/>
                    <a:pt x="1137282" y="1995417"/>
                    <a:pt x="1141092" y="1993035"/>
                  </a:cubicBezTo>
                  <a:cubicBezTo>
                    <a:pt x="1143949" y="1994464"/>
                    <a:pt x="1143949" y="1996845"/>
                    <a:pt x="1142045" y="1999703"/>
                  </a:cubicBezTo>
                  <a:cubicBezTo>
                    <a:pt x="1128709" y="2004941"/>
                    <a:pt x="1126328" y="2009228"/>
                    <a:pt x="1114898" y="2014467"/>
                  </a:cubicBezTo>
                  <a:cubicBezTo>
                    <a:pt x="1110136" y="2013514"/>
                    <a:pt x="1119661" y="2008752"/>
                    <a:pt x="1118232" y="2006847"/>
                  </a:cubicBezTo>
                  <a:cubicBezTo>
                    <a:pt x="1101563" y="2009704"/>
                    <a:pt x="1084894" y="2029707"/>
                    <a:pt x="1074893" y="2037803"/>
                  </a:cubicBezTo>
                  <a:cubicBezTo>
                    <a:pt x="1086323" y="2032088"/>
                    <a:pt x="1095372" y="2031611"/>
                    <a:pt x="1115375" y="2020658"/>
                  </a:cubicBezTo>
                  <a:cubicBezTo>
                    <a:pt x="1119661" y="2023992"/>
                    <a:pt x="1110612" y="2023515"/>
                    <a:pt x="1102992" y="2029707"/>
                  </a:cubicBezTo>
                  <a:cubicBezTo>
                    <a:pt x="1104897" y="2033516"/>
                    <a:pt x="1115375" y="2026373"/>
                    <a:pt x="1120613" y="2026373"/>
                  </a:cubicBezTo>
                  <a:cubicBezTo>
                    <a:pt x="1131091" y="2018753"/>
                    <a:pt x="1119184" y="2023992"/>
                    <a:pt x="1123947" y="2018753"/>
                  </a:cubicBezTo>
                  <a:cubicBezTo>
                    <a:pt x="1140616" y="2012562"/>
                    <a:pt x="1152522" y="2011133"/>
                    <a:pt x="1160618" y="2014467"/>
                  </a:cubicBezTo>
                  <a:cubicBezTo>
                    <a:pt x="1169667" y="2006847"/>
                    <a:pt x="1174429" y="2005418"/>
                    <a:pt x="1186812" y="1998750"/>
                  </a:cubicBezTo>
                  <a:cubicBezTo>
                    <a:pt x="1179192" y="2007323"/>
                    <a:pt x="1193003" y="2003989"/>
                    <a:pt x="1196337" y="2009228"/>
                  </a:cubicBezTo>
                  <a:cubicBezTo>
                    <a:pt x="1204433" y="2003036"/>
                    <a:pt x="1200623" y="2000179"/>
                    <a:pt x="1212529" y="1993512"/>
                  </a:cubicBezTo>
                  <a:cubicBezTo>
                    <a:pt x="1205386" y="1991607"/>
                    <a:pt x="1216816" y="1979700"/>
                    <a:pt x="1201576" y="1986844"/>
                  </a:cubicBezTo>
                  <a:cubicBezTo>
                    <a:pt x="1202528" y="1983986"/>
                    <a:pt x="1206814" y="1980653"/>
                    <a:pt x="1213006" y="1976843"/>
                  </a:cubicBezTo>
                  <a:cubicBezTo>
                    <a:pt x="1214911" y="1981129"/>
                    <a:pt x="1221102" y="1980177"/>
                    <a:pt x="1226341" y="1980653"/>
                  </a:cubicBezTo>
                  <a:cubicBezTo>
                    <a:pt x="1235866" y="1973033"/>
                    <a:pt x="1248248" y="1963032"/>
                    <a:pt x="1261583" y="1957793"/>
                  </a:cubicBezTo>
                  <a:cubicBezTo>
                    <a:pt x="1262536" y="1951602"/>
                    <a:pt x="1251106" y="1959698"/>
                    <a:pt x="1242533" y="1964937"/>
                  </a:cubicBezTo>
                  <a:cubicBezTo>
                    <a:pt x="1248724" y="1960174"/>
                    <a:pt x="1249201" y="1954459"/>
                    <a:pt x="1238247" y="1960174"/>
                  </a:cubicBezTo>
                  <a:cubicBezTo>
                    <a:pt x="1250629" y="1955411"/>
                    <a:pt x="1268251" y="1937314"/>
                    <a:pt x="1279681" y="1938266"/>
                  </a:cubicBezTo>
                  <a:cubicBezTo>
                    <a:pt x="1283491" y="1936361"/>
                    <a:pt x="1275394" y="1932552"/>
                    <a:pt x="1271108" y="1934457"/>
                  </a:cubicBezTo>
                  <a:cubicBezTo>
                    <a:pt x="1276347" y="1927789"/>
                    <a:pt x="1287777" y="1920169"/>
                    <a:pt x="1297302" y="1912549"/>
                  </a:cubicBezTo>
                  <a:cubicBezTo>
                    <a:pt x="1295397" y="1910644"/>
                    <a:pt x="1287301" y="1916835"/>
                    <a:pt x="1287301" y="1912549"/>
                  </a:cubicBezTo>
                  <a:cubicBezTo>
                    <a:pt x="1301112" y="1906358"/>
                    <a:pt x="1303969" y="1902072"/>
                    <a:pt x="1314447" y="1897785"/>
                  </a:cubicBezTo>
                  <a:cubicBezTo>
                    <a:pt x="1326829" y="1885403"/>
                    <a:pt x="1299683" y="1899214"/>
                    <a:pt x="1295873" y="1894451"/>
                  </a:cubicBezTo>
                  <a:cubicBezTo>
                    <a:pt x="1287777" y="1900167"/>
                    <a:pt x="1285872" y="1900643"/>
                    <a:pt x="1277776" y="1908263"/>
                  </a:cubicBezTo>
                  <a:cubicBezTo>
                    <a:pt x="1263488" y="1913502"/>
                    <a:pt x="1290634" y="1896357"/>
                    <a:pt x="1276823" y="1901595"/>
                  </a:cubicBezTo>
                  <a:cubicBezTo>
                    <a:pt x="1280633" y="1897309"/>
                    <a:pt x="1282062" y="1893975"/>
                    <a:pt x="1290634" y="1888736"/>
                  </a:cubicBezTo>
                  <a:cubicBezTo>
                    <a:pt x="1283967" y="1891118"/>
                    <a:pt x="1282062" y="1888736"/>
                    <a:pt x="1271584" y="1895880"/>
                  </a:cubicBezTo>
                  <a:cubicBezTo>
                    <a:pt x="1266346" y="1893499"/>
                    <a:pt x="1267774" y="1889689"/>
                    <a:pt x="1276347" y="1883974"/>
                  </a:cubicBezTo>
                  <a:cubicBezTo>
                    <a:pt x="1254439" y="1890641"/>
                    <a:pt x="1267298" y="1893975"/>
                    <a:pt x="1253487" y="1903977"/>
                  </a:cubicBezTo>
                  <a:cubicBezTo>
                    <a:pt x="1253963" y="1904453"/>
                    <a:pt x="1234437" y="1903500"/>
                    <a:pt x="1253963" y="1893499"/>
                  </a:cubicBezTo>
                  <a:cubicBezTo>
                    <a:pt x="1238723" y="1902072"/>
                    <a:pt x="1218244" y="1912549"/>
                    <a:pt x="1208719" y="1922550"/>
                  </a:cubicBezTo>
                  <a:cubicBezTo>
                    <a:pt x="1205862" y="1917788"/>
                    <a:pt x="1198718" y="1922550"/>
                    <a:pt x="1186336" y="1925884"/>
                  </a:cubicBezTo>
                  <a:cubicBezTo>
                    <a:pt x="1198242" y="1918740"/>
                    <a:pt x="1200147" y="1919693"/>
                    <a:pt x="1209196" y="1912073"/>
                  </a:cubicBezTo>
                  <a:lnTo>
                    <a:pt x="1211577" y="1914930"/>
                  </a:lnTo>
                  <a:cubicBezTo>
                    <a:pt x="1230151" y="1903500"/>
                    <a:pt x="1224436" y="1902548"/>
                    <a:pt x="1241104" y="1896833"/>
                  </a:cubicBezTo>
                  <a:cubicBezTo>
                    <a:pt x="1231579" y="1896833"/>
                    <a:pt x="1211577" y="1907786"/>
                    <a:pt x="1191574" y="1921121"/>
                  </a:cubicBezTo>
                  <a:cubicBezTo>
                    <a:pt x="1188241" y="1923026"/>
                    <a:pt x="1186336" y="1921121"/>
                    <a:pt x="1186336" y="1921121"/>
                  </a:cubicBezTo>
                  <a:lnTo>
                    <a:pt x="1184431" y="1919217"/>
                  </a:lnTo>
                  <a:cubicBezTo>
                    <a:pt x="1189670" y="1915407"/>
                    <a:pt x="1191098" y="1916359"/>
                    <a:pt x="1195384" y="1913978"/>
                  </a:cubicBezTo>
                  <a:cubicBezTo>
                    <a:pt x="1193956" y="1911597"/>
                    <a:pt x="1185859" y="1916359"/>
                    <a:pt x="1182049" y="1916359"/>
                  </a:cubicBezTo>
                  <a:cubicBezTo>
                    <a:pt x="1182526" y="1913502"/>
                    <a:pt x="1184907" y="1910644"/>
                    <a:pt x="1189193" y="1907310"/>
                  </a:cubicBezTo>
                  <a:cubicBezTo>
                    <a:pt x="1202052" y="1903500"/>
                    <a:pt x="1207767" y="1896357"/>
                    <a:pt x="1221578" y="1892070"/>
                  </a:cubicBezTo>
                  <a:cubicBezTo>
                    <a:pt x="1225864" y="1893975"/>
                    <a:pt x="1207291" y="1902072"/>
                    <a:pt x="1207767" y="1904929"/>
                  </a:cubicBezTo>
                  <a:cubicBezTo>
                    <a:pt x="1217768" y="1902548"/>
                    <a:pt x="1230151" y="1889213"/>
                    <a:pt x="1243009" y="1882069"/>
                  </a:cubicBezTo>
                  <a:lnTo>
                    <a:pt x="1238723" y="1877306"/>
                  </a:lnTo>
                  <a:cubicBezTo>
                    <a:pt x="1235866" y="1877783"/>
                    <a:pt x="1216339" y="1885403"/>
                    <a:pt x="1232056" y="1875401"/>
                  </a:cubicBezTo>
                  <a:cubicBezTo>
                    <a:pt x="1223959" y="1873973"/>
                    <a:pt x="1225388" y="1879688"/>
                    <a:pt x="1215387" y="1885403"/>
                  </a:cubicBezTo>
                  <a:cubicBezTo>
                    <a:pt x="1210148" y="1886832"/>
                    <a:pt x="1210624" y="1882545"/>
                    <a:pt x="1214434" y="1878735"/>
                  </a:cubicBezTo>
                  <a:cubicBezTo>
                    <a:pt x="1199194" y="1880640"/>
                    <a:pt x="1182526" y="1900167"/>
                    <a:pt x="1190622" y="1903500"/>
                  </a:cubicBezTo>
                  <a:cubicBezTo>
                    <a:pt x="1180621" y="1905405"/>
                    <a:pt x="1184431" y="1903977"/>
                    <a:pt x="1171572" y="1910644"/>
                  </a:cubicBezTo>
                  <a:cubicBezTo>
                    <a:pt x="1165381" y="1909691"/>
                    <a:pt x="1180621" y="1903024"/>
                    <a:pt x="1186336" y="1898738"/>
                  </a:cubicBezTo>
                  <a:cubicBezTo>
                    <a:pt x="1181573" y="1899214"/>
                    <a:pt x="1181573" y="1893975"/>
                    <a:pt x="1172048" y="1900167"/>
                  </a:cubicBezTo>
                  <a:cubicBezTo>
                    <a:pt x="1177763" y="1889689"/>
                    <a:pt x="1174429" y="1883498"/>
                    <a:pt x="1161571" y="1883022"/>
                  </a:cubicBezTo>
                  <a:cubicBezTo>
                    <a:pt x="1169191" y="1880640"/>
                    <a:pt x="1175382" y="1880640"/>
                    <a:pt x="1183002" y="1878735"/>
                  </a:cubicBezTo>
                  <a:cubicBezTo>
                    <a:pt x="1197766" y="1868734"/>
                    <a:pt x="1185383" y="1872544"/>
                    <a:pt x="1181097" y="1871115"/>
                  </a:cubicBezTo>
                  <a:cubicBezTo>
                    <a:pt x="1192527" y="1864448"/>
                    <a:pt x="1198242" y="1863495"/>
                    <a:pt x="1206814" y="1860161"/>
                  </a:cubicBezTo>
                  <a:cubicBezTo>
                    <a:pt x="1213006" y="1861590"/>
                    <a:pt x="1193479" y="1869687"/>
                    <a:pt x="1193003" y="1873020"/>
                  </a:cubicBezTo>
                  <a:cubicBezTo>
                    <a:pt x="1194908" y="1873973"/>
                    <a:pt x="1200147" y="1871115"/>
                    <a:pt x="1202052" y="1872068"/>
                  </a:cubicBezTo>
                  <a:cubicBezTo>
                    <a:pt x="1210148" y="1865877"/>
                    <a:pt x="1209672" y="1861590"/>
                    <a:pt x="1213482" y="1856352"/>
                  </a:cubicBezTo>
                  <a:cubicBezTo>
                    <a:pt x="1224436" y="1852065"/>
                    <a:pt x="1213006" y="1863495"/>
                    <a:pt x="1220626" y="1863972"/>
                  </a:cubicBezTo>
                  <a:cubicBezTo>
                    <a:pt x="1231579" y="1858733"/>
                    <a:pt x="1224436" y="1857304"/>
                    <a:pt x="1235389" y="1852065"/>
                  </a:cubicBezTo>
                  <a:cubicBezTo>
                    <a:pt x="1235151" y="1855637"/>
                    <a:pt x="1240866" y="1855399"/>
                    <a:pt x="1248665" y="1853435"/>
                  </a:cubicBezTo>
                  <a:lnTo>
                    <a:pt x="1264486" y="1847917"/>
                  </a:lnTo>
                  <a:lnTo>
                    <a:pt x="1263012" y="1846349"/>
                  </a:lnTo>
                  <a:cubicBezTo>
                    <a:pt x="1269204" y="1844921"/>
                    <a:pt x="1282063" y="1835396"/>
                    <a:pt x="1283015" y="1840158"/>
                  </a:cubicBezTo>
                  <a:lnTo>
                    <a:pt x="1273361" y="1844822"/>
                  </a:lnTo>
                  <a:lnTo>
                    <a:pt x="1274442" y="1844445"/>
                  </a:lnTo>
                  <a:cubicBezTo>
                    <a:pt x="1274918" y="1847303"/>
                    <a:pt x="1262536" y="1853018"/>
                    <a:pt x="1268251" y="1854447"/>
                  </a:cubicBezTo>
                  <a:cubicBezTo>
                    <a:pt x="1273489" y="1857780"/>
                    <a:pt x="1287301" y="1850160"/>
                    <a:pt x="1297302" y="1847303"/>
                  </a:cubicBezTo>
                  <a:cubicBezTo>
                    <a:pt x="1300159" y="1851589"/>
                    <a:pt x="1283967" y="1853494"/>
                    <a:pt x="1282538" y="1859209"/>
                  </a:cubicBezTo>
                  <a:cubicBezTo>
                    <a:pt x="1281109" y="1857304"/>
                    <a:pt x="1273966" y="1857780"/>
                    <a:pt x="1259202" y="1867305"/>
                  </a:cubicBezTo>
                  <a:cubicBezTo>
                    <a:pt x="1279681" y="1860161"/>
                    <a:pt x="1296349" y="1858256"/>
                    <a:pt x="1313971" y="1854923"/>
                  </a:cubicBezTo>
                  <a:cubicBezTo>
                    <a:pt x="1315162" y="1857781"/>
                    <a:pt x="1311947" y="1861710"/>
                    <a:pt x="1306053" y="1866294"/>
                  </a:cubicBezTo>
                  <a:lnTo>
                    <a:pt x="1299137" y="1870704"/>
                  </a:lnTo>
                  <a:lnTo>
                    <a:pt x="1295873" y="1862543"/>
                  </a:lnTo>
                  <a:lnTo>
                    <a:pt x="1296349" y="1862066"/>
                  </a:lnTo>
                  <a:cubicBezTo>
                    <a:pt x="1283491" y="1870639"/>
                    <a:pt x="1271584" y="1878735"/>
                    <a:pt x="1270156" y="1883974"/>
                  </a:cubicBezTo>
                  <a:cubicBezTo>
                    <a:pt x="1276347" y="1880402"/>
                    <a:pt x="1279919" y="1879092"/>
                    <a:pt x="1283848" y="1877842"/>
                  </a:cubicBezTo>
                  <a:lnTo>
                    <a:pt x="1293413" y="1874355"/>
                  </a:lnTo>
                  <a:lnTo>
                    <a:pt x="1282062" y="1881593"/>
                  </a:lnTo>
                  <a:cubicBezTo>
                    <a:pt x="1278728" y="1883974"/>
                    <a:pt x="1281586" y="1884450"/>
                    <a:pt x="1277299" y="1887308"/>
                  </a:cubicBezTo>
                  <a:cubicBezTo>
                    <a:pt x="1280633" y="1888736"/>
                    <a:pt x="1296349" y="1877306"/>
                    <a:pt x="1293016" y="1876354"/>
                  </a:cubicBezTo>
                  <a:cubicBezTo>
                    <a:pt x="1300636" y="1877783"/>
                    <a:pt x="1311113" y="1872544"/>
                    <a:pt x="1320162" y="1867305"/>
                  </a:cubicBezTo>
                  <a:cubicBezTo>
                    <a:pt x="1319686" y="1869687"/>
                    <a:pt x="1317781" y="1872068"/>
                    <a:pt x="1312066" y="1875401"/>
                  </a:cubicBezTo>
                  <a:cubicBezTo>
                    <a:pt x="1314923" y="1874449"/>
                    <a:pt x="1319209" y="1873020"/>
                    <a:pt x="1323496" y="1871115"/>
                  </a:cubicBezTo>
                  <a:cubicBezTo>
                    <a:pt x="1332068" y="1864924"/>
                    <a:pt x="1316352" y="1871592"/>
                    <a:pt x="1323496" y="1865400"/>
                  </a:cubicBezTo>
                  <a:cubicBezTo>
                    <a:pt x="1343974" y="1859685"/>
                    <a:pt x="1357786" y="1847303"/>
                    <a:pt x="1376359" y="1833492"/>
                  </a:cubicBezTo>
                  <a:cubicBezTo>
                    <a:pt x="1371121" y="1840159"/>
                    <a:pt x="1380169" y="1839683"/>
                    <a:pt x="1388266" y="1835397"/>
                  </a:cubicBezTo>
                  <a:cubicBezTo>
                    <a:pt x="1407316" y="1824919"/>
                    <a:pt x="1416364" y="1806822"/>
                    <a:pt x="1427794" y="1811584"/>
                  </a:cubicBezTo>
                  <a:cubicBezTo>
                    <a:pt x="1422556" y="1821109"/>
                    <a:pt x="1369216" y="1848255"/>
                    <a:pt x="1384456" y="1848255"/>
                  </a:cubicBezTo>
                  <a:cubicBezTo>
                    <a:pt x="1380169" y="1853494"/>
                    <a:pt x="1358738" y="1861114"/>
                    <a:pt x="1357309" y="1869210"/>
                  </a:cubicBezTo>
                  <a:cubicBezTo>
                    <a:pt x="1360167" y="1870163"/>
                    <a:pt x="1370644" y="1862066"/>
                    <a:pt x="1370644" y="1866829"/>
                  </a:cubicBezTo>
                  <a:cubicBezTo>
                    <a:pt x="1383503" y="1858733"/>
                    <a:pt x="1383027" y="1854447"/>
                    <a:pt x="1397791" y="1845874"/>
                  </a:cubicBezTo>
                  <a:cubicBezTo>
                    <a:pt x="1388742" y="1854923"/>
                    <a:pt x="1398743" y="1855399"/>
                    <a:pt x="1415888" y="1843493"/>
                  </a:cubicBezTo>
                  <a:cubicBezTo>
                    <a:pt x="1414459" y="1845874"/>
                    <a:pt x="1411126" y="1848732"/>
                    <a:pt x="1407792" y="1851589"/>
                  </a:cubicBezTo>
                  <a:cubicBezTo>
                    <a:pt x="1414936" y="1849684"/>
                    <a:pt x="1420651" y="1850637"/>
                    <a:pt x="1429223" y="1847303"/>
                  </a:cubicBezTo>
                  <a:cubicBezTo>
                    <a:pt x="1441129" y="1835873"/>
                    <a:pt x="1452559" y="1824919"/>
                    <a:pt x="1452559" y="1816823"/>
                  </a:cubicBezTo>
                  <a:cubicBezTo>
                    <a:pt x="1458751" y="1813489"/>
                    <a:pt x="1457322" y="1819204"/>
                    <a:pt x="1462561" y="1816823"/>
                  </a:cubicBezTo>
                  <a:cubicBezTo>
                    <a:pt x="1490659" y="1801583"/>
                    <a:pt x="1480658" y="1795391"/>
                    <a:pt x="1501613" y="1781580"/>
                  </a:cubicBezTo>
                  <a:cubicBezTo>
                    <a:pt x="1499708" y="1780628"/>
                    <a:pt x="1494469" y="1783962"/>
                    <a:pt x="1490659" y="1786343"/>
                  </a:cubicBezTo>
                  <a:cubicBezTo>
                    <a:pt x="1499708" y="1775865"/>
                    <a:pt x="1505423" y="1763959"/>
                    <a:pt x="1495898" y="1763959"/>
                  </a:cubicBezTo>
                  <a:cubicBezTo>
                    <a:pt x="1512090" y="1753958"/>
                    <a:pt x="1506376" y="1770150"/>
                    <a:pt x="1522568" y="1759673"/>
                  </a:cubicBezTo>
                  <a:cubicBezTo>
                    <a:pt x="1522568" y="1761578"/>
                    <a:pt x="1514948" y="1765388"/>
                    <a:pt x="1510186" y="1768722"/>
                  </a:cubicBezTo>
                  <a:cubicBezTo>
                    <a:pt x="1511614" y="1773484"/>
                    <a:pt x="1517806" y="1772055"/>
                    <a:pt x="1525426" y="1768722"/>
                  </a:cubicBezTo>
                  <a:cubicBezTo>
                    <a:pt x="1525426" y="1770627"/>
                    <a:pt x="1517806" y="1774437"/>
                    <a:pt x="1513043" y="1777770"/>
                  </a:cubicBezTo>
                  <a:cubicBezTo>
                    <a:pt x="1529235" y="1776342"/>
                    <a:pt x="1523044" y="1773008"/>
                    <a:pt x="1523044" y="1783485"/>
                  </a:cubicBezTo>
                  <a:cubicBezTo>
                    <a:pt x="1533046" y="1779199"/>
                    <a:pt x="1544952" y="1773008"/>
                    <a:pt x="1545428" y="1780151"/>
                  </a:cubicBezTo>
                  <a:cubicBezTo>
                    <a:pt x="1564478" y="1772532"/>
                    <a:pt x="1574479" y="1763483"/>
                    <a:pt x="1596387" y="1752053"/>
                  </a:cubicBezTo>
                  <a:cubicBezTo>
                    <a:pt x="1596863" y="1747766"/>
                    <a:pt x="1589719" y="1752529"/>
                    <a:pt x="1588767" y="1749195"/>
                  </a:cubicBezTo>
                  <a:cubicBezTo>
                    <a:pt x="1605912" y="1741099"/>
                    <a:pt x="1597816" y="1752529"/>
                    <a:pt x="1613056" y="1747766"/>
                  </a:cubicBezTo>
                  <a:cubicBezTo>
                    <a:pt x="1619247" y="1743957"/>
                    <a:pt x="1612579" y="1743480"/>
                    <a:pt x="1616389" y="1740147"/>
                  </a:cubicBezTo>
                  <a:cubicBezTo>
                    <a:pt x="1622104" y="1738242"/>
                    <a:pt x="1625914" y="1738242"/>
                    <a:pt x="1627343" y="1741099"/>
                  </a:cubicBezTo>
                  <a:cubicBezTo>
                    <a:pt x="1634010" y="1736813"/>
                    <a:pt x="1624485" y="1736337"/>
                    <a:pt x="1629724" y="1732526"/>
                  </a:cubicBezTo>
                  <a:cubicBezTo>
                    <a:pt x="1643059" y="1725383"/>
                    <a:pt x="1641154" y="1725383"/>
                    <a:pt x="1650203" y="1721573"/>
                  </a:cubicBezTo>
                  <a:cubicBezTo>
                    <a:pt x="1668777" y="1704904"/>
                    <a:pt x="1669253" y="1690617"/>
                    <a:pt x="1669253" y="1680615"/>
                  </a:cubicBezTo>
                  <a:cubicBezTo>
                    <a:pt x="1677349" y="1676329"/>
                    <a:pt x="1686874" y="1673472"/>
                    <a:pt x="1680683" y="1670614"/>
                  </a:cubicBezTo>
                  <a:cubicBezTo>
                    <a:pt x="1689255" y="1665375"/>
                    <a:pt x="1705924" y="1653945"/>
                    <a:pt x="1698780" y="1662518"/>
                  </a:cubicBezTo>
                  <a:cubicBezTo>
                    <a:pt x="1709258" y="1654898"/>
                    <a:pt x="1697352" y="1660137"/>
                    <a:pt x="1702114" y="1654898"/>
                  </a:cubicBezTo>
                  <a:cubicBezTo>
                    <a:pt x="1709734" y="1652516"/>
                    <a:pt x="1712592" y="1655374"/>
                    <a:pt x="1723069" y="1649659"/>
                  </a:cubicBezTo>
                  <a:cubicBezTo>
                    <a:pt x="1731165" y="1644420"/>
                    <a:pt x="1721164" y="1645849"/>
                    <a:pt x="1717354" y="1648707"/>
                  </a:cubicBezTo>
                  <a:cubicBezTo>
                    <a:pt x="1722593" y="1643944"/>
                    <a:pt x="1729260" y="1640134"/>
                    <a:pt x="1743548" y="1632990"/>
                  </a:cubicBezTo>
                  <a:cubicBezTo>
                    <a:pt x="1728784" y="1638705"/>
                    <a:pt x="1744500" y="1629180"/>
                    <a:pt x="1750215" y="1629180"/>
                  </a:cubicBezTo>
                  <a:cubicBezTo>
                    <a:pt x="1753073" y="1625370"/>
                    <a:pt x="1753549" y="1622989"/>
                    <a:pt x="1764979" y="1617274"/>
                  </a:cubicBezTo>
                  <a:cubicBezTo>
                    <a:pt x="1756407" y="1617750"/>
                    <a:pt x="1751644" y="1623941"/>
                    <a:pt x="1737833" y="1632038"/>
                  </a:cubicBezTo>
                  <a:cubicBezTo>
                    <a:pt x="1743548" y="1625370"/>
                    <a:pt x="1731165" y="1632038"/>
                    <a:pt x="1724498" y="1634419"/>
                  </a:cubicBezTo>
                  <a:cubicBezTo>
                    <a:pt x="1721164" y="1632514"/>
                    <a:pt x="1733071" y="1627275"/>
                    <a:pt x="1731642" y="1625370"/>
                  </a:cubicBezTo>
                  <a:cubicBezTo>
                    <a:pt x="1742119" y="1626323"/>
                    <a:pt x="1738785" y="1619655"/>
                    <a:pt x="1750692" y="1618227"/>
                  </a:cubicBezTo>
                  <a:cubicBezTo>
                    <a:pt x="1750692" y="1611559"/>
                    <a:pt x="1757359" y="1612988"/>
                    <a:pt x="1758788" y="1604415"/>
                  </a:cubicBezTo>
                  <a:cubicBezTo>
                    <a:pt x="1757359" y="1604415"/>
                    <a:pt x="1754502" y="1605368"/>
                    <a:pt x="1753549" y="1604415"/>
                  </a:cubicBezTo>
                  <a:lnTo>
                    <a:pt x="1735737" y="1618891"/>
                  </a:lnTo>
                  <a:lnTo>
                    <a:pt x="1725153" y="1623227"/>
                  </a:lnTo>
                  <a:lnTo>
                    <a:pt x="1718368" y="1631016"/>
                  </a:lnTo>
                  <a:lnTo>
                    <a:pt x="1707353" y="1638229"/>
                  </a:lnTo>
                  <a:cubicBezTo>
                    <a:pt x="1707353" y="1637276"/>
                    <a:pt x="1709734" y="1635371"/>
                    <a:pt x="1708782" y="1634419"/>
                  </a:cubicBezTo>
                  <a:cubicBezTo>
                    <a:pt x="1687350" y="1645849"/>
                    <a:pt x="1684969" y="1652516"/>
                    <a:pt x="1665919" y="1665852"/>
                  </a:cubicBezTo>
                  <a:cubicBezTo>
                    <a:pt x="1663062" y="1662994"/>
                    <a:pt x="1653061" y="1667756"/>
                    <a:pt x="1642583" y="1673948"/>
                  </a:cubicBezTo>
                  <a:cubicBezTo>
                    <a:pt x="1635916" y="1673472"/>
                    <a:pt x="1652584" y="1666804"/>
                    <a:pt x="1645917" y="1666328"/>
                  </a:cubicBezTo>
                  <a:cubicBezTo>
                    <a:pt x="1655918" y="1659184"/>
                    <a:pt x="1657823" y="1662042"/>
                    <a:pt x="1662585" y="1656326"/>
                  </a:cubicBezTo>
                  <a:cubicBezTo>
                    <a:pt x="1656394" y="1655850"/>
                    <a:pt x="1645441" y="1666804"/>
                    <a:pt x="1639725" y="1670138"/>
                  </a:cubicBezTo>
                  <a:cubicBezTo>
                    <a:pt x="1638773" y="1668709"/>
                    <a:pt x="1637821" y="1666804"/>
                    <a:pt x="1634010" y="1669185"/>
                  </a:cubicBezTo>
                  <a:cubicBezTo>
                    <a:pt x="1650203" y="1660613"/>
                    <a:pt x="1649727" y="1651088"/>
                    <a:pt x="1642583" y="1644897"/>
                  </a:cubicBezTo>
                  <a:cubicBezTo>
                    <a:pt x="1651632" y="1637753"/>
                    <a:pt x="1654965" y="1632990"/>
                    <a:pt x="1647345" y="1632990"/>
                  </a:cubicBezTo>
                  <a:cubicBezTo>
                    <a:pt x="1659252" y="1624894"/>
                    <a:pt x="1663538" y="1622036"/>
                    <a:pt x="1674492" y="1618227"/>
                  </a:cubicBezTo>
                  <a:cubicBezTo>
                    <a:pt x="1676397" y="1611559"/>
                    <a:pt x="1711639" y="1593938"/>
                    <a:pt x="1692113" y="1592985"/>
                  </a:cubicBezTo>
                  <a:cubicBezTo>
                    <a:pt x="1694970" y="1589651"/>
                    <a:pt x="1703067" y="1584889"/>
                    <a:pt x="1711163" y="1580127"/>
                  </a:cubicBezTo>
                  <a:cubicBezTo>
                    <a:pt x="1711639" y="1581555"/>
                    <a:pt x="1705924" y="1584413"/>
                    <a:pt x="1702114" y="1586794"/>
                  </a:cubicBezTo>
                  <a:cubicBezTo>
                    <a:pt x="1703543" y="1589651"/>
                    <a:pt x="1707353" y="1588223"/>
                    <a:pt x="1714497" y="1583937"/>
                  </a:cubicBezTo>
                  <a:cubicBezTo>
                    <a:pt x="1714497" y="1587746"/>
                    <a:pt x="1698780" y="1595843"/>
                    <a:pt x="1702114" y="1598700"/>
                  </a:cubicBezTo>
                  <a:cubicBezTo>
                    <a:pt x="1712592" y="1595367"/>
                    <a:pt x="1741167" y="1582032"/>
                    <a:pt x="1743548" y="1576793"/>
                  </a:cubicBezTo>
                  <a:cubicBezTo>
                    <a:pt x="1749739" y="1577269"/>
                    <a:pt x="1755454" y="1574888"/>
                    <a:pt x="1764979" y="1566792"/>
                  </a:cubicBezTo>
                  <a:cubicBezTo>
                    <a:pt x="1765932" y="1568697"/>
                    <a:pt x="1769742" y="1567744"/>
                    <a:pt x="1774028" y="1565839"/>
                  </a:cubicBezTo>
                  <a:cubicBezTo>
                    <a:pt x="1771647" y="1572983"/>
                    <a:pt x="1766884" y="1566792"/>
                    <a:pt x="1759740" y="1572983"/>
                  </a:cubicBezTo>
                  <a:cubicBezTo>
                    <a:pt x="1756407" y="1576316"/>
                    <a:pt x="1772599" y="1573459"/>
                    <a:pt x="1784029" y="1565839"/>
                  </a:cubicBezTo>
                  <a:cubicBezTo>
                    <a:pt x="1782124" y="1568220"/>
                    <a:pt x="1782124" y="1570125"/>
                    <a:pt x="1784029" y="1571554"/>
                  </a:cubicBezTo>
                  <a:cubicBezTo>
                    <a:pt x="1793078" y="1564887"/>
                    <a:pt x="1801413" y="1561553"/>
                    <a:pt x="1810461" y="1558160"/>
                  </a:cubicBezTo>
                  <a:lnTo>
                    <a:pt x="1813386" y="1556851"/>
                  </a:lnTo>
                  <a:lnTo>
                    <a:pt x="1810521" y="1556909"/>
                  </a:lnTo>
                  <a:cubicBezTo>
                    <a:pt x="1807604" y="1558218"/>
                    <a:pt x="1804033" y="1560361"/>
                    <a:pt x="1800699" y="1562028"/>
                  </a:cubicBezTo>
                  <a:cubicBezTo>
                    <a:pt x="1806413" y="1551551"/>
                    <a:pt x="1782125" y="1568219"/>
                    <a:pt x="1774981" y="1567266"/>
                  </a:cubicBezTo>
                  <a:cubicBezTo>
                    <a:pt x="1776886" y="1563933"/>
                    <a:pt x="1787840" y="1557742"/>
                    <a:pt x="1793079" y="1553456"/>
                  </a:cubicBezTo>
                  <a:cubicBezTo>
                    <a:pt x="1795460" y="1557742"/>
                    <a:pt x="1817367" y="1556789"/>
                    <a:pt x="1834512" y="1542978"/>
                  </a:cubicBezTo>
                  <a:cubicBezTo>
                    <a:pt x="1836417" y="1545359"/>
                    <a:pt x="1834869" y="1546788"/>
                    <a:pt x="1831357" y="1548634"/>
                  </a:cubicBezTo>
                  <a:lnTo>
                    <a:pt x="1829607" y="1549589"/>
                  </a:lnTo>
                  <a:lnTo>
                    <a:pt x="1841179" y="1544408"/>
                  </a:lnTo>
                  <a:cubicBezTo>
                    <a:pt x="1851657" y="1537740"/>
                    <a:pt x="1828797" y="1546313"/>
                    <a:pt x="1844989" y="1537740"/>
                  </a:cubicBezTo>
                  <a:cubicBezTo>
                    <a:pt x="1853085" y="1534407"/>
                    <a:pt x="1846894" y="1543455"/>
                    <a:pt x="1871659" y="1527739"/>
                  </a:cubicBezTo>
                  <a:cubicBezTo>
                    <a:pt x="1872612" y="1532502"/>
                    <a:pt x="1881660" y="1527263"/>
                    <a:pt x="1884042" y="1530597"/>
                  </a:cubicBezTo>
                  <a:cubicBezTo>
                    <a:pt x="1893567" y="1524405"/>
                    <a:pt x="1898805" y="1519643"/>
                    <a:pt x="1893090" y="1517738"/>
                  </a:cubicBezTo>
                  <a:cubicBezTo>
                    <a:pt x="1901663" y="1511070"/>
                    <a:pt x="1912617" y="1505832"/>
                    <a:pt x="1916427" y="1509641"/>
                  </a:cubicBezTo>
                  <a:cubicBezTo>
                    <a:pt x="1907854" y="1514880"/>
                    <a:pt x="1909283" y="1507736"/>
                    <a:pt x="1897377" y="1516785"/>
                  </a:cubicBezTo>
                  <a:cubicBezTo>
                    <a:pt x="1898329" y="1521072"/>
                    <a:pt x="1920237" y="1510594"/>
                    <a:pt x="1923094" y="1505832"/>
                  </a:cubicBezTo>
                  <a:cubicBezTo>
                    <a:pt x="1920713" y="1504403"/>
                    <a:pt x="1930238" y="1505355"/>
                    <a:pt x="1915950" y="1514880"/>
                  </a:cubicBezTo>
                  <a:cubicBezTo>
                    <a:pt x="1937858" y="1511546"/>
                    <a:pt x="1969767" y="1483448"/>
                    <a:pt x="1984054" y="1488687"/>
                  </a:cubicBezTo>
                  <a:cubicBezTo>
                    <a:pt x="1989769" y="1479638"/>
                    <a:pt x="1992626" y="1482019"/>
                    <a:pt x="2002152" y="1474875"/>
                  </a:cubicBezTo>
                  <a:cubicBezTo>
                    <a:pt x="2000246" y="1474875"/>
                    <a:pt x="1997865" y="1474875"/>
                    <a:pt x="1994055" y="1476780"/>
                  </a:cubicBezTo>
                  <a:cubicBezTo>
                    <a:pt x="2001199" y="1470589"/>
                    <a:pt x="2018820" y="1462493"/>
                    <a:pt x="2035965" y="1450110"/>
                  </a:cubicBezTo>
                  <a:lnTo>
                    <a:pt x="2032631" y="1446300"/>
                  </a:lnTo>
                  <a:cubicBezTo>
                    <a:pt x="2025011" y="1450110"/>
                    <a:pt x="2027393" y="1451063"/>
                    <a:pt x="2028345" y="1452968"/>
                  </a:cubicBezTo>
                  <a:cubicBezTo>
                    <a:pt x="2020249" y="1458683"/>
                    <a:pt x="2012153" y="1454397"/>
                    <a:pt x="2006914" y="1462969"/>
                  </a:cubicBezTo>
                  <a:cubicBezTo>
                    <a:pt x="2007866" y="1462016"/>
                    <a:pt x="2004057" y="1452968"/>
                    <a:pt x="2000246" y="1455349"/>
                  </a:cubicBezTo>
                  <a:cubicBezTo>
                    <a:pt x="1987388" y="1458683"/>
                    <a:pt x="1956432" y="1486305"/>
                    <a:pt x="1942620" y="1492973"/>
                  </a:cubicBezTo>
                  <a:cubicBezTo>
                    <a:pt x="1955955" y="1481066"/>
                    <a:pt x="1982149" y="1459635"/>
                    <a:pt x="2006914" y="1445824"/>
                  </a:cubicBezTo>
                  <a:cubicBezTo>
                    <a:pt x="2010724" y="1442490"/>
                    <a:pt x="2000246" y="1444871"/>
                    <a:pt x="2000246" y="1443919"/>
                  </a:cubicBezTo>
                  <a:cubicBezTo>
                    <a:pt x="1998342" y="1442967"/>
                    <a:pt x="2017868" y="1431536"/>
                    <a:pt x="2004057" y="1437252"/>
                  </a:cubicBezTo>
                  <a:cubicBezTo>
                    <a:pt x="2004533" y="1432489"/>
                    <a:pt x="2015486" y="1431536"/>
                    <a:pt x="2020725" y="1427250"/>
                  </a:cubicBezTo>
                  <a:cubicBezTo>
                    <a:pt x="2009772" y="1428203"/>
                    <a:pt x="1988340" y="1441062"/>
                    <a:pt x="1987388" y="1435347"/>
                  </a:cubicBezTo>
                  <a:cubicBezTo>
                    <a:pt x="1974529" y="1444395"/>
                    <a:pt x="1970243" y="1442490"/>
                    <a:pt x="1959289" y="1449158"/>
                  </a:cubicBezTo>
                  <a:cubicBezTo>
                    <a:pt x="1955955" y="1457730"/>
                    <a:pt x="1997389" y="1433441"/>
                    <a:pt x="1997389" y="1441062"/>
                  </a:cubicBezTo>
                  <a:cubicBezTo>
                    <a:pt x="1988340" y="1446776"/>
                    <a:pt x="1987388" y="1442967"/>
                    <a:pt x="1978339" y="1448205"/>
                  </a:cubicBezTo>
                  <a:cubicBezTo>
                    <a:pt x="1972148" y="1453920"/>
                    <a:pt x="1989293" y="1448205"/>
                    <a:pt x="1991198" y="1451063"/>
                  </a:cubicBezTo>
                  <a:cubicBezTo>
                    <a:pt x="1975005" y="1458207"/>
                    <a:pt x="1965480" y="1457730"/>
                    <a:pt x="1955955" y="1457254"/>
                  </a:cubicBezTo>
                  <a:cubicBezTo>
                    <a:pt x="1949288" y="1463445"/>
                    <a:pt x="1949764" y="1461064"/>
                    <a:pt x="1940239" y="1468208"/>
                  </a:cubicBezTo>
                  <a:cubicBezTo>
                    <a:pt x="1944049" y="1463445"/>
                    <a:pt x="1940239" y="1461540"/>
                    <a:pt x="1930238" y="1468208"/>
                  </a:cubicBezTo>
                  <a:cubicBezTo>
                    <a:pt x="1935477" y="1464398"/>
                    <a:pt x="1925952" y="1463921"/>
                    <a:pt x="1932619" y="1459635"/>
                  </a:cubicBezTo>
                  <a:cubicBezTo>
                    <a:pt x="1924047" y="1466303"/>
                    <a:pt x="1922142" y="1455825"/>
                    <a:pt x="1911664" y="1459159"/>
                  </a:cubicBezTo>
                  <a:cubicBezTo>
                    <a:pt x="1898805" y="1472494"/>
                    <a:pt x="1887852" y="1476780"/>
                    <a:pt x="1869754" y="1485829"/>
                  </a:cubicBezTo>
                  <a:cubicBezTo>
                    <a:pt x="1863563" y="1492973"/>
                    <a:pt x="1876422" y="1484877"/>
                    <a:pt x="1877374" y="1488687"/>
                  </a:cubicBezTo>
                  <a:cubicBezTo>
                    <a:pt x="1870230" y="1491068"/>
                    <a:pt x="1861182" y="1495354"/>
                    <a:pt x="1859277" y="1491068"/>
                  </a:cubicBezTo>
                  <a:cubicBezTo>
                    <a:pt x="1869278" y="1481543"/>
                    <a:pt x="1884042" y="1467255"/>
                    <a:pt x="1897853" y="1460588"/>
                  </a:cubicBezTo>
                  <a:cubicBezTo>
                    <a:pt x="1895472" y="1458683"/>
                    <a:pt x="1887852" y="1463445"/>
                    <a:pt x="1879755" y="1468684"/>
                  </a:cubicBezTo>
                  <a:cubicBezTo>
                    <a:pt x="1885947" y="1461064"/>
                    <a:pt x="1904997" y="1454397"/>
                    <a:pt x="1906425" y="1458683"/>
                  </a:cubicBezTo>
                  <a:cubicBezTo>
                    <a:pt x="1919760" y="1446776"/>
                    <a:pt x="1927857" y="1444871"/>
                    <a:pt x="1941192" y="1434870"/>
                  </a:cubicBezTo>
                  <a:cubicBezTo>
                    <a:pt x="1935477" y="1433918"/>
                    <a:pt x="1935000" y="1436775"/>
                    <a:pt x="1926904" y="1442014"/>
                  </a:cubicBezTo>
                  <a:cubicBezTo>
                    <a:pt x="1926428" y="1439157"/>
                    <a:pt x="1934524" y="1434394"/>
                    <a:pt x="1933572" y="1432013"/>
                  </a:cubicBezTo>
                  <a:cubicBezTo>
                    <a:pt x="1939287" y="1430584"/>
                    <a:pt x="1945002" y="1432489"/>
                    <a:pt x="1942144" y="1435823"/>
                  </a:cubicBezTo>
                  <a:lnTo>
                    <a:pt x="1948812" y="1432013"/>
                  </a:lnTo>
                  <a:cubicBezTo>
                    <a:pt x="1959289" y="1426298"/>
                    <a:pt x="1937858" y="1434394"/>
                    <a:pt x="1949288" y="1427250"/>
                  </a:cubicBezTo>
                  <a:cubicBezTo>
                    <a:pt x="1949764" y="1424393"/>
                    <a:pt x="1952145" y="1429155"/>
                    <a:pt x="1959289" y="1427250"/>
                  </a:cubicBezTo>
                  <a:cubicBezTo>
                    <a:pt x="1965480" y="1421059"/>
                    <a:pt x="1973577" y="1410582"/>
                    <a:pt x="1988817" y="1409629"/>
                  </a:cubicBezTo>
                  <a:cubicBezTo>
                    <a:pt x="1979292" y="1415344"/>
                    <a:pt x="1966433" y="1422012"/>
                    <a:pt x="1963099" y="1426298"/>
                  </a:cubicBezTo>
                  <a:cubicBezTo>
                    <a:pt x="1980720" y="1415344"/>
                    <a:pt x="2005485" y="1410105"/>
                    <a:pt x="2021202" y="1400104"/>
                  </a:cubicBezTo>
                  <a:cubicBezTo>
                    <a:pt x="2015486" y="1400104"/>
                    <a:pt x="2005485" y="1405343"/>
                    <a:pt x="2000246" y="1405343"/>
                  </a:cubicBezTo>
                  <a:cubicBezTo>
                    <a:pt x="2005009" y="1395342"/>
                    <a:pt x="2037394" y="1380102"/>
                    <a:pt x="2055491" y="1364861"/>
                  </a:cubicBezTo>
                  <a:cubicBezTo>
                    <a:pt x="2052158" y="1365338"/>
                    <a:pt x="2050253" y="1364861"/>
                    <a:pt x="2048824" y="1362957"/>
                  </a:cubicBezTo>
                  <a:cubicBezTo>
                    <a:pt x="2064064" y="1353431"/>
                    <a:pt x="2064064" y="1352479"/>
                    <a:pt x="2078352" y="1345335"/>
                  </a:cubicBezTo>
                  <a:cubicBezTo>
                    <a:pt x="2073589" y="1344383"/>
                    <a:pt x="2060730" y="1352955"/>
                    <a:pt x="2057396" y="1350574"/>
                  </a:cubicBezTo>
                  <a:cubicBezTo>
                    <a:pt x="2067398" y="1344859"/>
                    <a:pt x="2089305" y="1338668"/>
                    <a:pt x="2091210" y="1331524"/>
                  </a:cubicBezTo>
                  <a:cubicBezTo>
                    <a:pt x="2086448" y="1330095"/>
                    <a:pt x="2085019" y="1336763"/>
                    <a:pt x="2077875" y="1339620"/>
                  </a:cubicBezTo>
                  <a:cubicBezTo>
                    <a:pt x="2084543" y="1329143"/>
                    <a:pt x="2087876" y="1328190"/>
                    <a:pt x="2100735" y="1320094"/>
                  </a:cubicBezTo>
                  <a:cubicBezTo>
                    <a:pt x="2088353" y="1330572"/>
                    <a:pt x="2098830" y="1326762"/>
                    <a:pt x="2106927" y="1326762"/>
                  </a:cubicBezTo>
                  <a:cubicBezTo>
                    <a:pt x="2117880" y="1321523"/>
                    <a:pt x="2110736" y="1320094"/>
                    <a:pt x="2121690" y="1314855"/>
                  </a:cubicBezTo>
                  <a:cubicBezTo>
                    <a:pt x="2132168" y="1313427"/>
                    <a:pt x="2151218" y="1301520"/>
                    <a:pt x="2160743" y="1301520"/>
                  </a:cubicBezTo>
                  <a:cubicBezTo>
                    <a:pt x="2134073" y="1311522"/>
                    <a:pt x="2091687" y="1335810"/>
                    <a:pt x="2068350" y="1357242"/>
                  </a:cubicBezTo>
                  <a:cubicBezTo>
                    <a:pt x="2075494" y="1352003"/>
                    <a:pt x="2097878" y="1342002"/>
                    <a:pt x="2113594" y="1328667"/>
                  </a:cubicBezTo>
                  <a:cubicBezTo>
                    <a:pt x="2115023" y="1332000"/>
                    <a:pt x="2126929" y="1321999"/>
                    <a:pt x="2126929" y="1326762"/>
                  </a:cubicBezTo>
                  <a:cubicBezTo>
                    <a:pt x="2158361" y="1306759"/>
                    <a:pt x="2179793" y="1297710"/>
                    <a:pt x="2194556" y="1283423"/>
                  </a:cubicBezTo>
                  <a:cubicBezTo>
                    <a:pt x="2198366" y="1281518"/>
                    <a:pt x="2198843" y="1283423"/>
                    <a:pt x="2200271" y="1284375"/>
                  </a:cubicBezTo>
                  <a:cubicBezTo>
                    <a:pt x="2213607" y="1271993"/>
                    <a:pt x="2229323" y="1269135"/>
                    <a:pt x="2237419" y="1257705"/>
                  </a:cubicBezTo>
                  <a:cubicBezTo>
                    <a:pt x="2238848" y="1251038"/>
                    <a:pt x="2222655" y="1266278"/>
                    <a:pt x="2224084" y="1259610"/>
                  </a:cubicBezTo>
                  <a:cubicBezTo>
                    <a:pt x="2230275" y="1251990"/>
                    <a:pt x="2235038" y="1254848"/>
                    <a:pt x="2244563" y="1248657"/>
                  </a:cubicBezTo>
                  <a:cubicBezTo>
                    <a:pt x="2253611" y="1241989"/>
                    <a:pt x="2237895" y="1248657"/>
                    <a:pt x="2240276" y="1243894"/>
                  </a:cubicBezTo>
                  <a:cubicBezTo>
                    <a:pt x="2253135" y="1234369"/>
                    <a:pt x="2259326" y="1232940"/>
                    <a:pt x="2269328" y="1231035"/>
                  </a:cubicBezTo>
                  <a:cubicBezTo>
                    <a:pt x="2306475" y="1205318"/>
                    <a:pt x="2316476" y="1195793"/>
                    <a:pt x="2292188" y="1199603"/>
                  </a:cubicBezTo>
                  <a:cubicBezTo>
                    <a:pt x="2281234" y="1206746"/>
                    <a:pt x="2280281" y="1211033"/>
                    <a:pt x="2276471" y="1216272"/>
                  </a:cubicBezTo>
                  <a:cubicBezTo>
                    <a:pt x="2281710" y="1217224"/>
                    <a:pt x="2286949" y="1209128"/>
                    <a:pt x="2293140" y="1206270"/>
                  </a:cubicBezTo>
                  <a:cubicBezTo>
                    <a:pt x="2290759" y="1212462"/>
                    <a:pt x="2284568" y="1213890"/>
                    <a:pt x="2279329" y="1219129"/>
                  </a:cubicBezTo>
                  <a:cubicBezTo>
                    <a:pt x="2276948" y="1218653"/>
                    <a:pt x="2274090" y="1219129"/>
                    <a:pt x="2263613" y="1224368"/>
                  </a:cubicBezTo>
                  <a:cubicBezTo>
                    <a:pt x="2263613" y="1222463"/>
                    <a:pt x="2271233" y="1218653"/>
                    <a:pt x="2275995" y="1215319"/>
                  </a:cubicBezTo>
                  <a:cubicBezTo>
                    <a:pt x="2274090" y="1214843"/>
                    <a:pt x="2275043" y="1213414"/>
                    <a:pt x="2277424" y="1211509"/>
                  </a:cubicBezTo>
                  <a:cubicBezTo>
                    <a:pt x="2270280" y="1211509"/>
                    <a:pt x="2254564" y="1221034"/>
                    <a:pt x="2255040" y="1226273"/>
                  </a:cubicBezTo>
                  <a:cubicBezTo>
                    <a:pt x="2250278" y="1224844"/>
                    <a:pt x="2228847" y="1237703"/>
                    <a:pt x="2232656" y="1241036"/>
                  </a:cubicBezTo>
                  <a:cubicBezTo>
                    <a:pt x="2222655" y="1239608"/>
                    <a:pt x="2209320" y="1246275"/>
                    <a:pt x="2195985" y="1257229"/>
                  </a:cubicBezTo>
                  <a:cubicBezTo>
                    <a:pt x="2198843" y="1258658"/>
                    <a:pt x="2209320" y="1250562"/>
                    <a:pt x="2209320" y="1255324"/>
                  </a:cubicBezTo>
                  <a:cubicBezTo>
                    <a:pt x="2192651" y="1268183"/>
                    <a:pt x="2176459" y="1274850"/>
                    <a:pt x="2161219" y="1281042"/>
                  </a:cubicBezTo>
                  <a:lnTo>
                    <a:pt x="2155450" y="1280559"/>
                  </a:lnTo>
                  <a:lnTo>
                    <a:pt x="2138299" y="1291519"/>
                  </a:lnTo>
                  <a:cubicBezTo>
                    <a:pt x="2129786" y="1295210"/>
                    <a:pt x="2120023" y="1298901"/>
                    <a:pt x="2112165" y="1303425"/>
                  </a:cubicBezTo>
                  <a:cubicBezTo>
                    <a:pt x="2102640" y="1309139"/>
                    <a:pt x="2101687" y="1312949"/>
                    <a:pt x="2099306" y="1317235"/>
                  </a:cubicBezTo>
                  <a:cubicBezTo>
                    <a:pt x="2090734" y="1321998"/>
                    <a:pt x="2095973" y="1313902"/>
                    <a:pt x="2103116" y="1310568"/>
                  </a:cubicBezTo>
                  <a:cubicBezTo>
                    <a:pt x="2100259" y="1309616"/>
                    <a:pt x="2087876" y="1319617"/>
                    <a:pt x="2089781" y="1312473"/>
                  </a:cubicBezTo>
                  <a:lnTo>
                    <a:pt x="2155063" y="1280527"/>
                  </a:lnTo>
                  <a:lnTo>
                    <a:pt x="2145481" y="1279725"/>
                  </a:lnTo>
                  <a:cubicBezTo>
                    <a:pt x="2118892" y="1288275"/>
                    <a:pt x="2065850" y="1321403"/>
                    <a:pt x="2041204" y="1333905"/>
                  </a:cubicBezTo>
                  <a:cubicBezTo>
                    <a:pt x="2044538" y="1329143"/>
                    <a:pt x="2053110" y="1323428"/>
                    <a:pt x="2053587" y="1319141"/>
                  </a:cubicBezTo>
                  <a:cubicBezTo>
                    <a:pt x="2042157" y="1331048"/>
                    <a:pt x="2033584" y="1336763"/>
                    <a:pt x="2014058" y="1348669"/>
                  </a:cubicBezTo>
                  <a:lnTo>
                    <a:pt x="2010724" y="1344859"/>
                  </a:lnTo>
                  <a:cubicBezTo>
                    <a:pt x="2025488" y="1341049"/>
                    <a:pt x="2041680" y="1328190"/>
                    <a:pt x="2041204" y="1321999"/>
                  </a:cubicBezTo>
                  <a:cubicBezTo>
                    <a:pt x="2026917" y="1327714"/>
                    <a:pt x="2022154" y="1333905"/>
                    <a:pt x="2026917" y="1322951"/>
                  </a:cubicBezTo>
                  <a:cubicBezTo>
                    <a:pt x="2011200" y="1330572"/>
                    <a:pt x="2020725" y="1331524"/>
                    <a:pt x="2022154" y="1334858"/>
                  </a:cubicBezTo>
                  <a:cubicBezTo>
                    <a:pt x="2009295" y="1339620"/>
                    <a:pt x="2003104" y="1343430"/>
                    <a:pt x="1996437" y="1351526"/>
                  </a:cubicBezTo>
                  <a:cubicBezTo>
                    <a:pt x="1985483" y="1356765"/>
                    <a:pt x="1986912" y="1346764"/>
                    <a:pt x="1978815" y="1348669"/>
                  </a:cubicBezTo>
                  <a:lnTo>
                    <a:pt x="1980984" y="1344083"/>
                  </a:lnTo>
                  <a:lnTo>
                    <a:pt x="1985245" y="1345097"/>
                  </a:lnTo>
                  <a:cubicBezTo>
                    <a:pt x="1987150" y="1345216"/>
                    <a:pt x="1988817" y="1345574"/>
                    <a:pt x="1988817" y="1347717"/>
                  </a:cubicBezTo>
                  <a:cubicBezTo>
                    <a:pt x="2006438" y="1337715"/>
                    <a:pt x="1998342" y="1337239"/>
                    <a:pt x="2009295" y="1331048"/>
                  </a:cubicBezTo>
                  <a:cubicBezTo>
                    <a:pt x="2005485" y="1331048"/>
                    <a:pt x="1993579" y="1341049"/>
                    <a:pt x="1993579" y="1336286"/>
                  </a:cubicBezTo>
                  <a:lnTo>
                    <a:pt x="1981083" y="1343874"/>
                  </a:lnTo>
                  <a:lnTo>
                    <a:pt x="1982447" y="1340990"/>
                  </a:lnTo>
                  <a:cubicBezTo>
                    <a:pt x="1985364" y="1337954"/>
                    <a:pt x="1990245" y="1334382"/>
                    <a:pt x="1997865" y="1330095"/>
                  </a:cubicBezTo>
                  <a:lnTo>
                    <a:pt x="1992626" y="1324380"/>
                  </a:lnTo>
                  <a:cubicBezTo>
                    <a:pt x="2001199" y="1317713"/>
                    <a:pt x="2002152" y="1320570"/>
                    <a:pt x="2009772" y="1315332"/>
                  </a:cubicBezTo>
                  <a:cubicBezTo>
                    <a:pt x="1993103" y="1319618"/>
                    <a:pt x="2002628" y="1307235"/>
                    <a:pt x="2018344" y="1296758"/>
                  </a:cubicBezTo>
                  <a:cubicBezTo>
                    <a:pt x="2023107" y="1297710"/>
                    <a:pt x="2013582" y="1302473"/>
                    <a:pt x="2015010" y="1304378"/>
                  </a:cubicBezTo>
                  <a:cubicBezTo>
                    <a:pt x="2074542" y="1264373"/>
                    <a:pt x="2133597" y="1239608"/>
                    <a:pt x="2177888" y="1219605"/>
                  </a:cubicBezTo>
                  <a:cubicBezTo>
                    <a:pt x="2184555" y="1213414"/>
                    <a:pt x="2188842" y="1207699"/>
                    <a:pt x="2205034" y="1199127"/>
                  </a:cubicBezTo>
                  <a:cubicBezTo>
                    <a:pt x="2206463" y="1201032"/>
                    <a:pt x="2209796" y="1200079"/>
                    <a:pt x="2214083" y="1198174"/>
                  </a:cubicBezTo>
                  <a:cubicBezTo>
                    <a:pt x="2214559" y="1199603"/>
                    <a:pt x="2208844" y="1202460"/>
                    <a:pt x="2205034" y="1204842"/>
                  </a:cubicBezTo>
                  <a:cubicBezTo>
                    <a:pt x="2227894" y="1201032"/>
                    <a:pt x="2236466" y="1193888"/>
                    <a:pt x="2272185" y="1171980"/>
                  </a:cubicBezTo>
                  <a:cubicBezTo>
                    <a:pt x="2271709" y="1167218"/>
                    <a:pt x="2257898" y="1178648"/>
                    <a:pt x="2257898" y="1172933"/>
                  </a:cubicBezTo>
                  <a:cubicBezTo>
                    <a:pt x="2266946" y="1169599"/>
                    <a:pt x="2265518" y="1171028"/>
                    <a:pt x="2275043" y="1163884"/>
                  </a:cubicBezTo>
                  <a:cubicBezTo>
                    <a:pt x="2276948" y="1164837"/>
                    <a:pt x="2273138" y="1167218"/>
                    <a:pt x="2274090" y="1168647"/>
                  </a:cubicBezTo>
                  <a:cubicBezTo>
                    <a:pt x="2287425" y="1155788"/>
                    <a:pt x="2298379" y="1161026"/>
                    <a:pt x="2311238" y="1147691"/>
                  </a:cubicBezTo>
                  <a:cubicBezTo>
                    <a:pt x="2324573" y="1141024"/>
                    <a:pt x="2303141" y="1157693"/>
                    <a:pt x="2314571" y="1151502"/>
                  </a:cubicBezTo>
                  <a:cubicBezTo>
                    <a:pt x="2315048" y="1154359"/>
                    <a:pt x="2298379" y="1161503"/>
                    <a:pt x="2292188" y="1166265"/>
                  </a:cubicBezTo>
                  <a:cubicBezTo>
                    <a:pt x="2297426" y="1171980"/>
                    <a:pt x="2315524" y="1153883"/>
                    <a:pt x="2324573" y="1151502"/>
                  </a:cubicBezTo>
                  <a:cubicBezTo>
                    <a:pt x="2309333" y="1163884"/>
                    <a:pt x="2336955" y="1148644"/>
                    <a:pt x="2329811" y="1157217"/>
                  </a:cubicBezTo>
                  <a:cubicBezTo>
                    <a:pt x="2350766" y="1145310"/>
                    <a:pt x="2348385" y="1141500"/>
                    <a:pt x="2363625" y="1138643"/>
                  </a:cubicBezTo>
                  <a:cubicBezTo>
                    <a:pt x="2371721" y="1133880"/>
                    <a:pt x="2372674" y="1131023"/>
                    <a:pt x="2374103" y="1127689"/>
                  </a:cubicBezTo>
                  <a:lnTo>
                    <a:pt x="2370265" y="1128734"/>
                  </a:lnTo>
                  <a:lnTo>
                    <a:pt x="2380413" y="1122629"/>
                  </a:lnTo>
                  <a:cubicBezTo>
                    <a:pt x="2392558" y="1118640"/>
                    <a:pt x="2407679" y="1114354"/>
                    <a:pt x="2421728" y="1106734"/>
                  </a:cubicBezTo>
                  <a:cubicBezTo>
                    <a:pt x="2412203" y="1122450"/>
                    <a:pt x="2375531" y="1131499"/>
                    <a:pt x="2351719" y="1152930"/>
                  </a:cubicBezTo>
                  <a:cubicBezTo>
                    <a:pt x="2333145" y="1157217"/>
                    <a:pt x="2334098" y="1167694"/>
                    <a:pt x="2315524" y="1174838"/>
                  </a:cubicBezTo>
                  <a:cubicBezTo>
                    <a:pt x="2315048" y="1171504"/>
                    <a:pt x="2326001" y="1165313"/>
                    <a:pt x="2332669" y="1160074"/>
                  </a:cubicBezTo>
                  <a:cubicBezTo>
                    <a:pt x="2318381" y="1162455"/>
                    <a:pt x="2303618" y="1177219"/>
                    <a:pt x="2284568" y="1185792"/>
                  </a:cubicBezTo>
                  <a:cubicBezTo>
                    <a:pt x="2299331" y="1182458"/>
                    <a:pt x="2316000" y="1177219"/>
                    <a:pt x="2332669" y="1171504"/>
                  </a:cubicBezTo>
                  <a:cubicBezTo>
                    <a:pt x="2343623" y="1166265"/>
                    <a:pt x="2336479" y="1164837"/>
                    <a:pt x="2347433" y="1159598"/>
                  </a:cubicBezTo>
                  <a:lnTo>
                    <a:pt x="2349814" y="1162455"/>
                  </a:lnTo>
                  <a:cubicBezTo>
                    <a:pt x="2364101" y="1155312"/>
                    <a:pt x="2358386" y="1152454"/>
                    <a:pt x="2374579" y="1144834"/>
                  </a:cubicBezTo>
                  <a:cubicBezTo>
                    <a:pt x="2363149" y="1154835"/>
                    <a:pt x="2378865" y="1146739"/>
                    <a:pt x="2380770" y="1151502"/>
                  </a:cubicBezTo>
                  <a:cubicBezTo>
                    <a:pt x="2400773" y="1140548"/>
                    <a:pt x="2385056" y="1144834"/>
                    <a:pt x="2389819" y="1138643"/>
                  </a:cubicBezTo>
                  <a:cubicBezTo>
                    <a:pt x="2413631" y="1122927"/>
                    <a:pt x="2433634" y="1115306"/>
                    <a:pt x="2454113" y="1102924"/>
                  </a:cubicBezTo>
                  <a:cubicBezTo>
                    <a:pt x="2458399" y="1100066"/>
                    <a:pt x="2454589" y="1099114"/>
                    <a:pt x="2454113" y="1097209"/>
                  </a:cubicBezTo>
                  <a:cubicBezTo>
                    <a:pt x="2446493" y="1104829"/>
                    <a:pt x="2431253" y="1115783"/>
                    <a:pt x="2421251" y="1117212"/>
                  </a:cubicBezTo>
                  <a:cubicBezTo>
                    <a:pt x="2426014" y="1115783"/>
                    <a:pt x="2458399" y="1091018"/>
                    <a:pt x="2436968" y="1100543"/>
                  </a:cubicBezTo>
                  <a:cubicBezTo>
                    <a:pt x="2446969" y="1092923"/>
                    <a:pt x="2448874" y="1091970"/>
                    <a:pt x="2459351" y="1080064"/>
                  </a:cubicBezTo>
                  <a:cubicBezTo>
                    <a:pt x="2461256" y="1081493"/>
                    <a:pt x="2456970" y="1084350"/>
                    <a:pt x="2459351" y="1085779"/>
                  </a:cubicBezTo>
                  <a:cubicBezTo>
                    <a:pt x="2465066" y="1082921"/>
                    <a:pt x="2464114" y="1081493"/>
                    <a:pt x="2468400" y="1079111"/>
                  </a:cubicBezTo>
                  <a:cubicBezTo>
                    <a:pt x="2463638" y="1072920"/>
                    <a:pt x="2461733" y="1075778"/>
                    <a:pt x="2450779" y="1076254"/>
                  </a:cubicBezTo>
                  <a:cubicBezTo>
                    <a:pt x="2456970" y="1076254"/>
                    <a:pt x="2461733" y="1066729"/>
                    <a:pt x="2468400" y="1067205"/>
                  </a:cubicBezTo>
                  <a:cubicBezTo>
                    <a:pt x="2484116" y="1044822"/>
                    <a:pt x="2501738" y="1022914"/>
                    <a:pt x="2547934" y="997673"/>
                  </a:cubicBezTo>
                  <a:cubicBezTo>
                    <a:pt x="2557935" y="981480"/>
                    <a:pt x="2594130" y="958620"/>
                    <a:pt x="2604608" y="941951"/>
                  </a:cubicBezTo>
                  <a:cubicBezTo>
                    <a:pt x="2615561" y="935284"/>
                    <a:pt x="2634135" y="926235"/>
                    <a:pt x="2628420" y="923378"/>
                  </a:cubicBezTo>
                  <a:cubicBezTo>
                    <a:pt x="2634611" y="919568"/>
                    <a:pt x="2639850" y="917187"/>
                    <a:pt x="2643184" y="917187"/>
                  </a:cubicBezTo>
                  <a:cubicBezTo>
                    <a:pt x="2654138" y="910519"/>
                    <a:pt x="2627944" y="921949"/>
                    <a:pt x="2639850" y="913377"/>
                  </a:cubicBezTo>
                  <a:cubicBezTo>
                    <a:pt x="2654138" y="904328"/>
                    <a:pt x="2638898" y="917187"/>
                    <a:pt x="2648422" y="911471"/>
                  </a:cubicBezTo>
                  <a:cubicBezTo>
                    <a:pt x="2650804" y="906709"/>
                    <a:pt x="2652709" y="902423"/>
                    <a:pt x="2656519" y="897660"/>
                  </a:cubicBezTo>
                  <a:cubicBezTo>
                    <a:pt x="2677950" y="882420"/>
                    <a:pt x="2726527" y="856227"/>
                    <a:pt x="2746530" y="839558"/>
                  </a:cubicBezTo>
                  <a:cubicBezTo>
                    <a:pt x="2751769" y="837653"/>
                    <a:pt x="2755579" y="836700"/>
                    <a:pt x="2758912" y="836700"/>
                  </a:cubicBezTo>
                  <a:cubicBezTo>
                    <a:pt x="2813681" y="794314"/>
                    <a:pt x="2867974" y="777169"/>
                    <a:pt x="2922742" y="741927"/>
                  </a:cubicBezTo>
                  <a:cubicBezTo>
                    <a:pt x="2933696" y="741927"/>
                    <a:pt x="2941316" y="734306"/>
                    <a:pt x="2961795" y="723353"/>
                  </a:cubicBezTo>
                  <a:cubicBezTo>
                    <a:pt x="2962747" y="725258"/>
                    <a:pt x="2967510" y="722877"/>
                    <a:pt x="2968462" y="725258"/>
                  </a:cubicBezTo>
                  <a:cubicBezTo>
                    <a:pt x="3001324" y="701445"/>
                    <a:pt x="3032280" y="694778"/>
                    <a:pt x="3068951" y="672870"/>
                  </a:cubicBezTo>
                  <a:lnTo>
                    <a:pt x="3071332" y="675728"/>
                  </a:lnTo>
                  <a:cubicBezTo>
                    <a:pt x="3089430" y="660012"/>
                    <a:pt x="3092764" y="666679"/>
                    <a:pt x="3110385" y="650963"/>
                  </a:cubicBezTo>
                  <a:cubicBezTo>
                    <a:pt x="3116576" y="651439"/>
                    <a:pt x="3129435" y="644295"/>
                    <a:pt x="3138484" y="637151"/>
                  </a:cubicBezTo>
                  <a:cubicBezTo>
                    <a:pt x="3138007" y="641438"/>
                    <a:pt x="3145151" y="637151"/>
                    <a:pt x="3146104" y="640009"/>
                  </a:cubicBezTo>
                  <a:cubicBezTo>
                    <a:pt x="3157057" y="634294"/>
                    <a:pt x="3149913" y="633342"/>
                    <a:pt x="3160867" y="628103"/>
                  </a:cubicBezTo>
                  <a:cubicBezTo>
                    <a:pt x="3189919" y="620006"/>
                    <a:pt x="3233733" y="602385"/>
                    <a:pt x="3269929" y="579525"/>
                  </a:cubicBezTo>
                  <a:cubicBezTo>
                    <a:pt x="3283740" y="579525"/>
                    <a:pt x="3303742" y="571905"/>
                    <a:pt x="3325650" y="562380"/>
                  </a:cubicBezTo>
                  <a:cubicBezTo>
                    <a:pt x="3323745" y="566190"/>
                    <a:pt x="3325173" y="569048"/>
                    <a:pt x="3325173" y="572858"/>
                  </a:cubicBezTo>
                  <a:cubicBezTo>
                    <a:pt x="3355653" y="565714"/>
                    <a:pt x="3403755" y="525233"/>
                    <a:pt x="3430901" y="520947"/>
                  </a:cubicBezTo>
                  <a:cubicBezTo>
                    <a:pt x="3378037" y="547617"/>
                    <a:pt x="3317077" y="585717"/>
                    <a:pt x="3273262" y="611434"/>
                  </a:cubicBezTo>
                  <a:cubicBezTo>
                    <a:pt x="3209921" y="663345"/>
                    <a:pt x="3125625" y="701921"/>
                    <a:pt x="3051330" y="749070"/>
                  </a:cubicBezTo>
                  <a:cubicBezTo>
                    <a:pt x="2979416" y="780026"/>
                    <a:pt x="2917027" y="821460"/>
                    <a:pt x="2847019" y="871943"/>
                  </a:cubicBezTo>
                  <a:cubicBezTo>
                    <a:pt x="2851305" y="876229"/>
                    <a:pt x="2868926" y="863846"/>
                    <a:pt x="2871307" y="870514"/>
                  </a:cubicBezTo>
                  <a:cubicBezTo>
                    <a:pt x="2827969" y="894803"/>
                    <a:pt x="2805585" y="906709"/>
                    <a:pt x="2763199" y="936713"/>
                  </a:cubicBezTo>
                  <a:cubicBezTo>
                    <a:pt x="2766056" y="937189"/>
                    <a:pt x="2770342" y="936236"/>
                    <a:pt x="2775581" y="933855"/>
                  </a:cubicBezTo>
                  <a:cubicBezTo>
                    <a:pt x="2778915" y="922425"/>
                    <a:pt x="2817491" y="913853"/>
                    <a:pt x="2814634" y="909090"/>
                  </a:cubicBezTo>
                  <a:cubicBezTo>
                    <a:pt x="2853210" y="895755"/>
                    <a:pt x="2887024" y="866228"/>
                    <a:pt x="2928457" y="854798"/>
                  </a:cubicBezTo>
                  <a:cubicBezTo>
                    <a:pt x="2932267" y="851940"/>
                    <a:pt x="2920837" y="853369"/>
                    <a:pt x="2930839" y="846225"/>
                  </a:cubicBezTo>
                  <a:cubicBezTo>
                    <a:pt x="2933220" y="852893"/>
                    <a:pt x="2961319" y="833367"/>
                    <a:pt x="2971320" y="823365"/>
                  </a:cubicBezTo>
                  <a:cubicBezTo>
                    <a:pt x="2959414" y="840034"/>
                    <a:pt x="3007515" y="808602"/>
                    <a:pt x="3023707" y="802410"/>
                  </a:cubicBezTo>
                  <a:cubicBezTo>
                    <a:pt x="3024184" y="803839"/>
                    <a:pt x="3017992" y="806697"/>
                    <a:pt x="3018945" y="808125"/>
                  </a:cubicBezTo>
                  <a:cubicBezTo>
                    <a:pt x="3030375" y="803839"/>
                    <a:pt x="3039423" y="797171"/>
                    <a:pt x="3043710" y="790504"/>
                  </a:cubicBezTo>
                  <a:cubicBezTo>
                    <a:pt x="3050854" y="786218"/>
                    <a:pt x="3048472" y="793361"/>
                    <a:pt x="3051330" y="793361"/>
                  </a:cubicBezTo>
                  <a:cubicBezTo>
                    <a:pt x="3081334" y="774312"/>
                    <a:pt x="3109432" y="769073"/>
                    <a:pt x="3140865" y="746213"/>
                  </a:cubicBezTo>
                  <a:cubicBezTo>
                    <a:pt x="3141341" y="750499"/>
                    <a:pt x="3149437" y="745736"/>
                    <a:pt x="3149437" y="750023"/>
                  </a:cubicBezTo>
                  <a:cubicBezTo>
                    <a:pt x="3158010" y="744784"/>
                    <a:pt x="3168487" y="737640"/>
                    <a:pt x="3170869" y="740022"/>
                  </a:cubicBezTo>
                  <a:cubicBezTo>
                    <a:pt x="3175155" y="738117"/>
                    <a:pt x="3179917" y="730496"/>
                    <a:pt x="3171821" y="735259"/>
                  </a:cubicBezTo>
                  <a:cubicBezTo>
                    <a:pt x="3172774" y="730496"/>
                    <a:pt x="3180393" y="733830"/>
                    <a:pt x="3189442" y="726210"/>
                  </a:cubicBezTo>
                  <a:cubicBezTo>
                    <a:pt x="3197062" y="724782"/>
                    <a:pt x="3188490" y="729544"/>
                    <a:pt x="3196110" y="728115"/>
                  </a:cubicBezTo>
                  <a:cubicBezTo>
                    <a:pt x="3206111" y="717161"/>
                    <a:pt x="3231352" y="709065"/>
                    <a:pt x="3233257" y="701445"/>
                  </a:cubicBezTo>
                  <a:cubicBezTo>
                    <a:pt x="3242306" y="706208"/>
                    <a:pt x="3254212" y="696683"/>
                    <a:pt x="3272310" y="688586"/>
                  </a:cubicBezTo>
                  <a:cubicBezTo>
                    <a:pt x="3271834" y="692397"/>
                    <a:pt x="3254212" y="700016"/>
                    <a:pt x="3246592" y="705255"/>
                  </a:cubicBezTo>
                  <a:cubicBezTo>
                    <a:pt x="3245640" y="710970"/>
                    <a:pt x="3258498" y="705732"/>
                    <a:pt x="3267547" y="700493"/>
                  </a:cubicBezTo>
                  <a:cubicBezTo>
                    <a:pt x="3263737" y="709542"/>
                    <a:pt x="3243258" y="710018"/>
                    <a:pt x="3231828" y="722877"/>
                  </a:cubicBezTo>
                  <a:cubicBezTo>
                    <a:pt x="3240401" y="720971"/>
                    <a:pt x="3257546" y="708113"/>
                    <a:pt x="3259451" y="713828"/>
                  </a:cubicBezTo>
                  <a:cubicBezTo>
                    <a:pt x="3269929" y="707637"/>
                    <a:pt x="3266118" y="705255"/>
                    <a:pt x="3280882" y="698111"/>
                  </a:cubicBezTo>
                  <a:cubicBezTo>
                    <a:pt x="3289931" y="691444"/>
                    <a:pt x="3271834" y="700969"/>
                    <a:pt x="3274215" y="696207"/>
                  </a:cubicBezTo>
                  <a:cubicBezTo>
                    <a:pt x="3288979" y="691920"/>
                    <a:pt x="3293265" y="690015"/>
                    <a:pt x="3307552" y="688110"/>
                  </a:cubicBezTo>
                  <a:cubicBezTo>
                    <a:pt x="3299932" y="692397"/>
                    <a:pt x="3295646" y="695730"/>
                    <a:pt x="3296122" y="698111"/>
                  </a:cubicBezTo>
                  <a:cubicBezTo>
                    <a:pt x="3296598" y="700016"/>
                    <a:pt x="3300409" y="698111"/>
                    <a:pt x="3301837" y="699064"/>
                  </a:cubicBezTo>
                  <a:cubicBezTo>
                    <a:pt x="3313267" y="687634"/>
                    <a:pt x="3316601" y="691444"/>
                    <a:pt x="3330888" y="680490"/>
                  </a:cubicBezTo>
                  <a:cubicBezTo>
                    <a:pt x="3323745" y="688110"/>
                    <a:pt x="3328031" y="691444"/>
                    <a:pt x="3345176" y="679538"/>
                  </a:cubicBezTo>
                  <a:cubicBezTo>
                    <a:pt x="3356130" y="675728"/>
                    <a:pt x="3328983" y="690492"/>
                    <a:pt x="3322792" y="694302"/>
                  </a:cubicBezTo>
                  <a:cubicBezTo>
                    <a:pt x="3343747" y="687158"/>
                    <a:pt x="3358035" y="677633"/>
                    <a:pt x="3378513" y="665727"/>
                  </a:cubicBezTo>
                  <a:cubicBezTo>
                    <a:pt x="3380894" y="669060"/>
                    <a:pt x="3390420" y="665727"/>
                    <a:pt x="3376132" y="674299"/>
                  </a:cubicBezTo>
                  <a:cubicBezTo>
                    <a:pt x="3396135" y="664774"/>
                    <a:pt x="3410898" y="653344"/>
                    <a:pt x="3410898" y="644772"/>
                  </a:cubicBezTo>
                  <a:cubicBezTo>
                    <a:pt x="3420423" y="639533"/>
                    <a:pt x="3440902" y="634294"/>
                    <a:pt x="3441378" y="628103"/>
                  </a:cubicBezTo>
                  <a:cubicBezTo>
                    <a:pt x="3443760" y="621435"/>
                    <a:pt x="3429472" y="633818"/>
                    <a:pt x="3428996" y="630960"/>
                  </a:cubicBezTo>
                  <a:cubicBezTo>
                    <a:pt x="3436616" y="620483"/>
                    <a:pt x="3447094" y="628579"/>
                    <a:pt x="3461381" y="621911"/>
                  </a:cubicBezTo>
                  <a:cubicBezTo>
                    <a:pt x="3465667" y="620006"/>
                    <a:pt x="3470430" y="612387"/>
                    <a:pt x="3462334" y="617149"/>
                  </a:cubicBezTo>
                  <a:cubicBezTo>
                    <a:pt x="3466143" y="611910"/>
                    <a:pt x="3478049" y="611910"/>
                    <a:pt x="3469001" y="619054"/>
                  </a:cubicBezTo>
                  <a:cubicBezTo>
                    <a:pt x="3478049" y="618102"/>
                    <a:pt x="3491861" y="600480"/>
                    <a:pt x="3492337" y="610958"/>
                  </a:cubicBezTo>
                  <a:cubicBezTo>
                    <a:pt x="3499957" y="604766"/>
                    <a:pt x="3496147" y="601433"/>
                    <a:pt x="3497100" y="599528"/>
                  </a:cubicBezTo>
                  <a:cubicBezTo>
                    <a:pt x="3504720" y="595718"/>
                    <a:pt x="3528532" y="583335"/>
                    <a:pt x="3538533" y="578096"/>
                  </a:cubicBezTo>
                  <a:cubicBezTo>
                    <a:pt x="3534723" y="584764"/>
                    <a:pt x="3521865" y="586193"/>
                    <a:pt x="3511863" y="593813"/>
                  </a:cubicBezTo>
                  <a:cubicBezTo>
                    <a:pt x="3512340" y="596670"/>
                    <a:pt x="3515197" y="596670"/>
                    <a:pt x="3520912" y="592860"/>
                  </a:cubicBezTo>
                  <a:cubicBezTo>
                    <a:pt x="3515197" y="600957"/>
                    <a:pt x="3508529" y="600480"/>
                    <a:pt x="3506625" y="599528"/>
                  </a:cubicBezTo>
                  <a:cubicBezTo>
                    <a:pt x="3497576" y="604290"/>
                    <a:pt x="3499957" y="606195"/>
                    <a:pt x="3499957" y="609053"/>
                  </a:cubicBezTo>
                  <a:cubicBezTo>
                    <a:pt x="3557583" y="575715"/>
                    <a:pt x="3652833" y="535234"/>
                    <a:pt x="3712841" y="495229"/>
                  </a:cubicBezTo>
                  <a:cubicBezTo>
                    <a:pt x="3712008" y="498206"/>
                    <a:pt x="3715282" y="498265"/>
                    <a:pt x="3720729" y="496546"/>
                  </a:cubicBezTo>
                  <a:lnTo>
                    <a:pt x="3733198" y="490972"/>
                  </a:lnTo>
                  <a:lnTo>
                    <a:pt x="3736892" y="487430"/>
                  </a:lnTo>
                  <a:cubicBezTo>
                    <a:pt x="3744512" y="482488"/>
                    <a:pt x="3753799" y="477131"/>
                    <a:pt x="3759990" y="472368"/>
                  </a:cubicBezTo>
                  <a:cubicBezTo>
                    <a:pt x="3757371" y="477845"/>
                    <a:pt x="3751180" y="481536"/>
                    <a:pt x="3744214" y="485465"/>
                  </a:cubicBezTo>
                  <a:lnTo>
                    <a:pt x="3742432" y="486733"/>
                  </a:lnTo>
                  <a:lnTo>
                    <a:pt x="3764008" y="473999"/>
                  </a:lnTo>
                  <a:cubicBezTo>
                    <a:pt x="3770408" y="469720"/>
                    <a:pt x="3775111" y="465939"/>
                    <a:pt x="3776182" y="463796"/>
                  </a:cubicBezTo>
                  <a:cubicBezTo>
                    <a:pt x="3781421" y="461891"/>
                    <a:pt x="3783326" y="464749"/>
                    <a:pt x="3789517" y="461891"/>
                  </a:cubicBezTo>
                  <a:cubicBezTo>
                    <a:pt x="3793803" y="452843"/>
                    <a:pt x="3802376" y="456177"/>
                    <a:pt x="3811901" y="447128"/>
                  </a:cubicBezTo>
                  <a:cubicBezTo>
                    <a:pt x="3821902" y="442842"/>
                    <a:pt x="3809133" y="449271"/>
                    <a:pt x="3806141" y="452352"/>
                  </a:cubicBezTo>
                  <a:lnTo>
                    <a:pt x="3806985" y="453178"/>
                  </a:lnTo>
                  <a:lnTo>
                    <a:pt x="3798864" y="460761"/>
                  </a:lnTo>
                  <a:cubicBezTo>
                    <a:pt x="3792375" y="464630"/>
                    <a:pt x="3784755" y="468083"/>
                    <a:pt x="3779516" y="469988"/>
                  </a:cubicBezTo>
                  <a:cubicBezTo>
                    <a:pt x="3782374" y="470703"/>
                    <a:pt x="3781779" y="472250"/>
                    <a:pt x="3780469" y="473917"/>
                  </a:cubicBezTo>
                  <a:lnTo>
                    <a:pt x="3777208" y="478459"/>
                  </a:lnTo>
                  <a:lnTo>
                    <a:pt x="3777412" y="478445"/>
                  </a:lnTo>
                  <a:lnTo>
                    <a:pt x="3787970" y="474036"/>
                  </a:lnTo>
                  <a:cubicBezTo>
                    <a:pt x="3788684" y="475227"/>
                    <a:pt x="3787612" y="478084"/>
                    <a:pt x="3788088" y="479513"/>
                  </a:cubicBezTo>
                  <a:cubicBezTo>
                    <a:pt x="3801423" y="473798"/>
                    <a:pt x="3805233" y="469035"/>
                    <a:pt x="3819521" y="463796"/>
                  </a:cubicBezTo>
                  <a:cubicBezTo>
                    <a:pt x="3816187" y="460939"/>
                    <a:pt x="3829046" y="454272"/>
                    <a:pt x="3832379" y="449985"/>
                  </a:cubicBezTo>
                  <a:cubicBezTo>
                    <a:pt x="3836666" y="450938"/>
                    <a:pt x="3843809" y="448080"/>
                    <a:pt x="3850001" y="446651"/>
                  </a:cubicBezTo>
                  <a:cubicBezTo>
                    <a:pt x="3849048" y="443794"/>
                    <a:pt x="3871432" y="429030"/>
                    <a:pt x="3874766" y="429030"/>
                  </a:cubicBezTo>
                  <a:cubicBezTo>
                    <a:pt x="3873813" y="433316"/>
                    <a:pt x="3850477" y="442842"/>
                    <a:pt x="3858573" y="444746"/>
                  </a:cubicBezTo>
                  <a:cubicBezTo>
                    <a:pt x="3871908" y="433793"/>
                    <a:pt x="3873813" y="437603"/>
                    <a:pt x="3864288" y="445699"/>
                  </a:cubicBezTo>
                  <a:cubicBezTo>
                    <a:pt x="3906674" y="421410"/>
                    <a:pt x="3904769" y="422839"/>
                    <a:pt x="3940012" y="399979"/>
                  </a:cubicBezTo>
                  <a:cubicBezTo>
                    <a:pt x="3943822" y="401408"/>
                    <a:pt x="3935726" y="409028"/>
                    <a:pt x="3941917" y="407599"/>
                  </a:cubicBezTo>
                  <a:cubicBezTo>
                    <a:pt x="3942869" y="399026"/>
                    <a:pt x="3970492" y="392359"/>
                    <a:pt x="3986684" y="383786"/>
                  </a:cubicBezTo>
                  <a:cubicBezTo>
                    <a:pt x="3981922" y="387120"/>
                    <a:pt x="3974302" y="390930"/>
                    <a:pt x="3974302" y="392835"/>
                  </a:cubicBezTo>
                  <a:cubicBezTo>
                    <a:pt x="3981445" y="392835"/>
                    <a:pt x="3983350" y="387120"/>
                    <a:pt x="3990018" y="387596"/>
                  </a:cubicBezTo>
                  <a:cubicBezTo>
                    <a:pt x="3985256" y="390930"/>
                    <a:pt x="3990971" y="389502"/>
                    <a:pt x="3995257" y="387596"/>
                  </a:cubicBezTo>
                  <a:cubicBezTo>
                    <a:pt x="3998114" y="381405"/>
                    <a:pt x="3995257" y="382358"/>
                    <a:pt x="3996685" y="378072"/>
                  </a:cubicBezTo>
                  <a:cubicBezTo>
                    <a:pt x="4018474" y="365927"/>
                    <a:pt x="4049907" y="349496"/>
                    <a:pt x="4072097" y="343246"/>
                  </a:cubicBezTo>
                  <a:lnTo>
                    <a:pt x="4088305" y="341202"/>
                  </a:lnTo>
                  <a:lnTo>
                    <a:pt x="4085268" y="341877"/>
                  </a:lnTo>
                  <a:lnTo>
                    <a:pt x="4085143" y="341985"/>
                  </a:lnTo>
                  <a:lnTo>
                    <a:pt x="4080982" y="342948"/>
                  </a:lnTo>
                  <a:cubicBezTo>
                    <a:pt x="4075386" y="346044"/>
                    <a:pt x="4070028" y="350211"/>
                    <a:pt x="4069552" y="352354"/>
                  </a:cubicBezTo>
                  <a:lnTo>
                    <a:pt x="4074264" y="350015"/>
                  </a:lnTo>
                  <a:lnTo>
                    <a:pt x="4069552" y="352652"/>
                  </a:lnTo>
                  <a:cubicBezTo>
                    <a:pt x="4062885" y="357236"/>
                    <a:pt x="4055741" y="361879"/>
                    <a:pt x="4045739" y="364736"/>
                  </a:cubicBezTo>
                  <a:cubicBezTo>
                    <a:pt x="4049073" y="366165"/>
                    <a:pt x="4041453" y="370451"/>
                    <a:pt x="4046692" y="371404"/>
                  </a:cubicBezTo>
                  <a:cubicBezTo>
                    <a:pt x="4068123" y="360927"/>
                    <a:pt x="4081934" y="352354"/>
                    <a:pt x="4106223" y="341400"/>
                  </a:cubicBezTo>
                  <a:cubicBezTo>
                    <a:pt x="4103842" y="345210"/>
                    <a:pt x="4104794" y="345686"/>
                    <a:pt x="4111938" y="342353"/>
                  </a:cubicBezTo>
                  <a:cubicBezTo>
                    <a:pt x="4111462" y="340924"/>
                    <a:pt x="4110985" y="339495"/>
                    <a:pt x="4116701" y="336638"/>
                  </a:cubicBezTo>
                  <a:cubicBezTo>
                    <a:pt x="4114319" y="340448"/>
                    <a:pt x="4115272" y="340924"/>
                    <a:pt x="4122416" y="337590"/>
                  </a:cubicBezTo>
                  <a:cubicBezTo>
                    <a:pt x="4119082" y="336638"/>
                    <a:pt x="4134798" y="325208"/>
                    <a:pt x="4138132" y="326637"/>
                  </a:cubicBezTo>
                  <a:cubicBezTo>
                    <a:pt x="4119082" y="339019"/>
                    <a:pt x="4140037" y="334257"/>
                    <a:pt x="4128607" y="344258"/>
                  </a:cubicBezTo>
                  <a:cubicBezTo>
                    <a:pt x="4113367" y="353306"/>
                    <a:pt x="4115272" y="343782"/>
                    <a:pt x="4108604" y="350449"/>
                  </a:cubicBezTo>
                  <a:cubicBezTo>
                    <a:pt x="4113843" y="348544"/>
                    <a:pt x="4108604" y="355211"/>
                    <a:pt x="4118606" y="350449"/>
                  </a:cubicBezTo>
                  <a:cubicBezTo>
                    <a:pt x="4113843" y="354259"/>
                    <a:pt x="4104318" y="364736"/>
                    <a:pt x="4096222" y="365213"/>
                  </a:cubicBezTo>
                  <a:cubicBezTo>
                    <a:pt x="4101461" y="359022"/>
                    <a:pt x="4092888" y="359498"/>
                    <a:pt x="4084316" y="363308"/>
                  </a:cubicBezTo>
                  <a:cubicBezTo>
                    <a:pt x="4094793" y="361879"/>
                    <a:pt x="4092412" y="367118"/>
                    <a:pt x="4090983" y="370928"/>
                  </a:cubicBezTo>
                  <a:cubicBezTo>
                    <a:pt x="4075743" y="379977"/>
                    <a:pt x="4057646" y="392359"/>
                    <a:pt x="4051931" y="389978"/>
                  </a:cubicBezTo>
                  <a:cubicBezTo>
                    <a:pt x="4055741" y="386644"/>
                    <a:pt x="4056217" y="384263"/>
                    <a:pt x="4055264" y="382358"/>
                  </a:cubicBezTo>
                  <a:cubicBezTo>
                    <a:pt x="4042406" y="388073"/>
                    <a:pt x="4056217" y="386644"/>
                    <a:pt x="4048120" y="391407"/>
                  </a:cubicBezTo>
                  <a:cubicBezTo>
                    <a:pt x="4043358" y="394740"/>
                    <a:pt x="4035738" y="398550"/>
                    <a:pt x="4035738" y="400455"/>
                  </a:cubicBezTo>
                  <a:cubicBezTo>
                    <a:pt x="4044310" y="399026"/>
                    <a:pt x="4048597" y="390454"/>
                    <a:pt x="4053836" y="392359"/>
                  </a:cubicBezTo>
                  <a:cubicBezTo>
                    <a:pt x="4041929" y="398550"/>
                    <a:pt x="4042406" y="401408"/>
                    <a:pt x="4031452" y="407123"/>
                  </a:cubicBezTo>
                  <a:cubicBezTo>
                    <a:pt x="4029547" y="403789"/>
                    <a:pt x="4021451" y="408552"/>
                    <a:pt x="4019546" y="405218"/>
                  </a:cubicBezTo>
                  <a:cubicBezTo>
                    <a:pt x="4030023" y="399979"/>
                    <a:pt x="4020022" y="399503"/>
                    <a:pt x="4019546" y="399503"/>
                  </a:cubicBezTo>
                  <a:cubicBezTo>
                    <a:pt x="4021451" y="400931"/>
                    <a:pt x="3996685" y="414266"/>
                    <a:pt x="4012402" y="408075"/>
                  </a:cubicBezTo>
                  <a:cubicBezTo>
                    <a:pt x="4011449" y="407123"/>
                    <a:pt x="4017164" y="403313"/>
                    <a:pt x="4019069" y="404265"/>
                  </a:cubicBezTo>
                  <a:cubicBezTo>
                    <a:pt x="4013830" y="407599"/>
                    <a:pt x="4019546" y="408075"/>
                    <a:pt x="4015259" y="410933"/>
                  </a:cubicBezTo>
                  <a:cubicBezTo>
                    <a:pt x="4009068" y="412838"/>
                    <a:pt x="4000496" y="418076"/>
                    <a:pt x="3996209" y="418076"/>
                  </a:cubicBezTo>
                  <a:cubicBezTo>
                    <a:pt x="3994781" y="416648"/>
                    <a:pt x="4004782" y="411885"/>
                    <a:pt x="4004306" y="409980"/>
                  </a:cubicBezTo>
                  <a:cubicBezTo>
                    <a:pt x="3993352" y="411409"/>
                    <a:pt x="3980493" y="435221"/>
                    <a:pt x="3970492" y="429030"/>
                  </a:cubicBezTo>
                  <a:cubicBezTo>
                    <a:pt x="3974778" y="425697"/>
                    <a:pt x="3988589" y="419981"/>
                    <a:pt x="3986208" y="418076"/>
                  </a:cubicBezTo>
                  <a:cubicBezTo>
                    <a:pt x="3972397" y="421410"/>
                    <a:pt x="3963348" y="431411"/>
                    <a:pt x="3947156" y="437127"/>
                  </a:cubicBezTo>
                  <a:cubicBezTo>
                    <a:pt x="3950013" y="438555"/>
                    <a:pt x="3949537" y="441413"/>
                    <a:pt x="3943822" y="444746"/>
                  </a:cubicBezTo>
                  <a:cubicBezTo>
                    <a:pt x="3941441" y="441889"/>
                    <a:pt x="3927153" y="448556"/>
                    <a:pt x="3922391" y="454748"/>
                  </a:cubicBezTo>
                  <a:cubicBezTo>
                    <a:pt x="3913342" y="457129"/>
                    <a:pt x="3922391" y="449985"/>
                    <a:pt x="3914771" y="451890"/>
                  </a:cubicBezTo>
                  <a:cubicBezTo>
                    <a:pt x="3915247" y="455700"/>
                    <a:pt x="3897149" y="465701"/>
                    <a:pt x="3897626" y="466654"/>
                  </a:cubicBezTo>
                  <a:cubicBezTo>
                    <a:pt x="3901912" y="464273"/>
                    <a:pt x="3905722" y="462368"/>
                    <a:pt x="3905722" y="464749"/>
                  </a:cubicBezTo>
                  <a:cubicBezTo>
                    <a:pt x="3901435" y="469988"/>
                    <a:pt x="3896673" y="469035"/>
                    <a:pt x="3885720" y="476655"/>
                  </a:cubicBezTo>
                  <a:cubicBezTo>
                    <a:pt x="3886672" y="481418"/>
                    <a:pt x="3901435" y="469988"/>
                    <a:pt x="3905722" y="470464"/>
                  </a:cubicBezTo>
                  <a:cubicBezTo>
                    <a:pt x="3885720" y="480941"/>
                    <a:pt x="3905246" y="475227"/>
                    <a:pt x="3905246" y="475227"/>
                  </a:cubicBezTo>
                  <a:cubicBezTo>
                    <a:pt x="3900483" y="483799"/>
                    <a:pt x="3885720" y="484752"/>
                    <a:pt x="3881909" y="483323"/>
                  </a:cubicBezTo>
                  <a:cubicBezTo>
                    <a:pt x="3889053" y="484752"/>
                    <a:pt x="3878099" y="495705"/>
                    <a:pt x="3891911" y="489038"/>
                  </a:cubicBezTo>
                  <a:cubicBezTo>
                    <a:pt x="3892863" y="482370"/>
                    <a:pt x="3905722" y="483323"/>
                    <a:pt x="3913342" y="473322"/>
                  </a:cubicBezTo>
                  <a:cubicBezTo>
                    <a:pt x="3914294" y="476179"/>
                    <a:pt x="3917152" y="476655"/>
                    <a:pt x="3923343" y="473322"/>
                  </a:cubicBezTo>
                  <a:cubicBezTo>
                    <a:pt x="3929534" y="466654"/>
                    <a:pt x="3914294" y="472369"/>
                    <a:pt x="3925724" y="464749"/>
                  </a:cubicBezTo>
                  <a:cubicBezTo>
                    <a:pt x="3954299" y="449985"/>
                    <a:pt x="3942393" y="469988"/>
                    <a:pt x="3920486" y="481418"/>
                  </a:cubicBezTo>
                  <a:cubicBezTo>
                    <a:pt x="3930487" y="478560"/>
                    <a:pt x="3928582" y="478560"/>
                    <a:pt x="3940964" y="470464"/>
                  </a:cubicBezTo>
                  <a:cubicBezTo>
                    <a:pt x="3932868" y="479989"/>
                    <a:pt x="3949060" y="469035"/>
                    <a:pt x="3954299" y="468559"/>
                  </a:cubicBezTo>
                  <a:cubicBezTo>
                    <a:pt x="3947632" y="475703"/>
                    <a:pt x="3920010" y="488085"/>
                    <a:pt x="3920486" y="493324"/>
                  </a:cubicBezTo>
                  <a:cubicBezTo>
                    <a:pt x="3941441" y="480941"/>
                    <a:pt x="3960014" y="469035"/>
                    <a:pt x="3970968" y="464749"/>
                  </a:cubicBezTo>
                  <a:cubicBezTo>
                    <a:pt x="3961919" y="477608"/>
                    <a:pt x="3933820" y="489990"/>
                    <a:pt x="3912389" y="507135"/>
                  </a:cubicBezTo>
                  <a:cubicBezTo>
                    <a:pt x="3911437" y="504278"/>
                    <a:pt x="3908579" y="503802"/>
                    <a:pt x="3902388" y="507135"/>
                  </a:cubicBezTo>
                  <a:cubicBezTo>
                    <a:pt x="3899293" y="510469"/>
                    <a:pt x="3893340" y="514517"/>
                    <a:pt x="3887327" y="518566"/>
                  </a:cubicBezTo>
                  <a:lnTo>
                    <a:pt x="3872318" y="529692"/>
                  </a:lnTo>
                  <a:lnTo>
                    <a:pt x="3868098" y="530948"/>
                  </a:lnTo>
                  <a:lnTo>
                    <a:pt x="3867511" y="531412"/>
                  </a:lnTo>
                  <a:lnTo>
                    <a:pt x="3857680" y="534579"/>
                  </a:lnTo>
                  <a:cubicBezTo>
                    <a:pt x="3852025" y="537973"/>
                    <a:pt x="3846429" y="542140"/>
                    <a:pt x="3843809" y="543806"/>
                  </a:cubicBezTo>
                  <a:cubicBezTo>
                    <a:pt x="3847619" y="542854"/>
                    <a:pt x="3850477" y="550950"/>
                    <a:pt x="3858097" y="542854"/>
                  </a:cubicBezTo>
                  <a:cubicBezTo>
                    <a:pt x="3851429" y="547140"/>
                    <a:pt x="3856192" y="539520"/>
                    <a:pt x="3859049" y="538092"/>
                  </a:cubicBezTo>
                  <a:lnTo>
                    <a:pt x="3867511" y="531412"/>
                  </a:lnTo>
                  <a:lnTo>
                    <a:pt x="3871908" y="529995"/>
                  </a:lnTo>
                  <a:lnTo>
                    <a:pt x="3872318" y="529692"/>
                  </a:lnTo>
                  <a:lnTo>
                    <a:pt x="3881493" y="526960"/>
                  </a:lnTo>
                  <a:cubicBezTo>
                    <a:pt x="3886077" y="524400"/>
                    <a:pt x="3890720" y="521661"/>
                    <a:pt x="3895244" y="521899"/>
                  </a:cubicBezTo>
                  <a:cubicBezTo>
                    <a:pt x="3894292" y="519518"/>
                    <a:pt x="3889529" y="521899"/>
                    <a:pt x="3888577" y="519994"/>
                  </a:cubicBezTo>
                  <a:cubicBezTo>
                    <a:pt x="3926201" y="502373"/>
                    <a:pt x="3934773" y="495705"/>
                    <a:pt x="3958109" y="484275"/>
                  </a:cubicBezTo>
                  <a:cubicBezTo>
                    <a:pt x="3972873" y="470464"/>
                    <a:pt x="4007639" y="448556"/>
                    <a:pt x="4027166" y="442842"/>
                  </a:cubicBezTo>
                  <a:cubicBezTo>
                    <a:pt x="4027166" y="440460"/>
                    <a:pt x="4020022" y="443318"/>
                    <a:pt x="4024784" y="439984"/>
                  </a:cubicBezTo>
                  <a:cubicBezTo>
                    <a:pt x="4034309" y="439508"/>
                    <a:pt x="4041929" y="430935"/>
                    <a:pt x="4055264" y="423315"/>
                  </a:cubicBezTo>
                  <a:cubicBezTo>
                    <a:pt x="4058122" y="424268"/>
                    <a:pt x="4060027" y="426649"/>
                    <a:pt x="4068599" y="421410"/>
                  </a:cubicBezTo>
                  <a:cubicBezTo>
                    <a:pt x="4064313" y="420458"/>
                    <a:pt x="4067528" y="417362"/>
                    <a:pt x="4072172" y="414683"/>
                  </a:cubicBezTo>
                  <a:lnTo>
                    <a:pt x="4083926" y="410593"/>
                  </a:lnTo>
                  <a:lnTo>
                    <a:pt x="4082946" y="412719"/>
                  </a:lnTo>
                  <a:cubicBezTo>
                    <a:pt x="4080268" y="415338"/>
                    <a:pt x="4078125" y="417362"/>
                    <a:pt x="4083363" y="415219"/>
                  </a:cubicBezTo>
                  <a:cubicBezTo>
                    <a:pt x="4082411" y="412838"/>
                    <a:pt x="4097650" y="406170"/>
                    <a:pt x="4093840" y="404265"/>
                  </a:cubicBezTo>
                  <a:cubicBezTo>
                    <a:pt x="4089078" y="406170"/>
                    <a:pt x="4085744" y="405694"/>
                    <a:pt x="4083839" y="404265"/>
                  </a:cubicBezTo>
                  <a:lnTo>
                    <a:pt x="4110033" y="388549"/>
                  </a:lnTo>
                  <a:cubicBezTo>
                    <a:pt x="4101937" y="388549"/>
                    <a:pt x="4108604" y="381405"/>
                    <a:pt x="4094317" y="387596"/>
                  </a:cubicBezTo>
                  <a:cubicBezTo>
                    <a:pt x="4094793" y="390930"/>
                    <a:pt x="4102413" y="386168"/>
                    <a:pt x="4101937" y="390454"/>
                  </a:cubicBezTo>
                  <a:cubicBezTo>
                    <a:pt x="4091459" y="396169"/>
                    <a:pt x="4072886" y="408075"/>
                    <a:pt x="4071933" y="402360"/>
                  </a:cubicBezTo>
                  <a:cubicBezTo>
                    <a:pt x="4075267" y="404742"/>
                    <a:pt x="4032881" y="421887"/>
                    <a:pt x="4051454" y="419029"/>
                  </a:cubicBezTo>
                  <a:cubicBezTo>
                    <a:pt x="4045263" y="422363"/>
                    <a:pt x="4040024" y="425220"/>
                    <a:pt x="4036691" y="425220"/>
                  </a:cubicBezTo>
                  <a:cubicBezTo>
                    <a:pt x="4031928" y="423315"/>
                    <a:pt x="4034786" y="419505"/>
                    <a:pt x="4033833" y="416648"/>
                  </a:cubicBezTo>
                  <a:lnTo>
                    <a:pt x="4019048" y="422625"/>
                  </a:lnTo>
                  <a:lnTo>
                    <a:pt x="4020028" y="421765"/>
                  </a:lnTo>
                  <a:lnTo>
                    <a:pt x="4021451" y="420934"/>
                  </a:lnTo>
                  <a:lnTo>
                    <a:pt x="4020974" y="420934"/>
                  </a:lnTo>
                  <a:lnTo>
                    <a:pt x="4020028" y="421765"/>
                  </a:lnTo>
                  <a:lnTo>
                    <a:pt x="4017441" y="423275"/>
                  </a:lnTo>
                  <a:lnTo>
                    <a:pt x="4011449" y="425697"/>
                  </a:lnTo>
                  <a:cubicBezTo>
                    <a:pt x="4016688" y="422363"/>
                    <a:pt x="4010973" y="421887"/>
                    <a:pt x="4015259" y="419029"/>
                  </a:cubicBezTo>
                  <a:cubicBezTo>
                    <a:pt x="4024784" y="415219"/>
                    <a:pt x="4026213" y="408075"/>
                    <a:pt x="4031928" y="409028"/>
                  </a:cubicBezTo>
                  <a:cubicBezTo>
                    <a:pt x="4033357" y="410933"/>
                    <a:pt x="4021451" y="416171"/>
                    <a:pt x="4024784" y="418076"/>
                  </a:cubicBezTo>
                  <a:cubicBezTo>
                    <a:pt x="4034786" y="411885"/>
                    <a:pt x="4037167" y="415219"/>
                    <a:pt x="4049549" y="406170"/>
                  </a:cubicBezTo>
                  <a:cubicBezTo>
                    <a:pt x="4050978" y="397598"/>
                    <a:pt x="4098603" y="367118"/>
                    <a:pt x="4095745" y="378548"/>
                  </a:cubicBezTo>
                  <a:cubicBezTo>
                    <a:pt x="4108604" y="368070"/>
                    <a:pt x="4117177" y="363308"/>
                    <a:pt x="4101461" y="368070"/>
                  </a:cubicBezTo>
                  <a:cubicBezTo>
                    <a:pt x="4115748" y="362832"/>
                    <a:pt x="4135274" y="349020"/>
                    <a:pt x="4129559" y="348544"/>
                  </a:cubicBezTo>
                  <a:cubicBezTo>
                    <a:pt x="4131464" y="349973"/>
                    <a:pt x="4140989" y="342829"/>
                    <a:pt x="4141942" y="345686"/>
                  </a:cubicBezTo>
                  <a:cubicBezTo>
                    <a:pt x="4141465" y="349020"/>
                    <a:pt x="4121939" y="357117"/>
                    <a:pt x="4128130" y="358545"/>
                  </a:cubicBezTo>
                  <a:cubicBezTo>
                    <a:pt x="4130988" y="360927"/>
                    <a:pt x="4150038" y="344258"/>
                    <a:pt x="4152896" y="346639"/>
                  </a:cubicBezTo>
                  <a:cubicBezTo>
                    <a:pt x="4143847" y="351402"/>
                    <a:pt x="4153848" y="351878"/>
                    <a:pt x="4142418" y="357593"/>
                  </a:cubicBezTo>
                  <a:cubicBezTo>
                    <a:pt x="4147657" y="350449"/>
                    <a:pt x="4134798" y="357593"/>
                    <a:pt x="4127654" y="363784"/>
                  </a:cubicBezTo>
                  <a:cubicBezTo>
                    <a:pt x="4132417" y="358545"/>
                    <a:pt x="4125273" y="359974"/>
                    <a:pt x="4115272" y="366641"/>
                  </a:cubicBezTo>
                  <a:cubicBezTo>
                    <a:pt x="4127178" y="364260"/>
                    <a:pt x="4124320" y="367594"/>
                    <a:pt x="4113843" y="376167"/>
                  </a:cubicBezTo>
                  <a:cubicBezTo>
                    <a:pt x="4133369" y="364260"/>
                    <a:pt x="4154324" y="354259"/>
                    <a:pt x="4171469" y="344258"/>
                  </a:cubicBezTo>
                  <a:cubicBezTo>
                    <a:pt x="4164802" y="347591"/>
                    <a:pt x="4180518" y="335685"/>
                    <a:pt x="4178137" y="334733"/>
                  </a:cubicBezTo>
                  <a:cubicBezTo>
                    <a:pt x="4201949" y="318540"/>
                    <a:pt x="4211951" y="319493"/>
                    <a:pt x="4235763" y="302824"/>
                  </a:cubicBezTo>
                  <a:cubicBezTo>
                    <a:pt x="4227667" y="309968"/>
                    <a:pt x="4244812" y="302824"/>
                    <a:pt x="4236715" y="309492"/>
                  </a:cubicBezTo>
                  <a:cubicBezTo>
                    <a:pt x="4235287" y="306158"/>
                    <a:pt x="4208617" y="321874"/>
                    <a:pt x="4208617" y="323303"/>
                  </a:cubicBezTo>
                  <a:cubicBezTo>
                    <a:pt x="4212903" y="320921"/>
                    <a:pt x="4211474" y="323303"/>
                    <a:pt x="4210522" y="325208"/>
                  </a:cubicBezTo>
                  <a:cubicBezTo>
                    <a:pt x="4239573" y="303300"/>
                    <a:pt x="4255289" y="311873"/>
                    <a:pt x="4223380" y="328065"/>
                  </a:cubicBezTo>
                  <a:cubicBezTo>
                    <a:pt x="4221952" y="326160"/>
                    <a:pt x="4220047" y="325684"/>
                    <a:pt x="4216713" y="326160"/>
                  </a:cubicBezTo>
                  <a:cubicBezTo>
                    <a:pt x="4210522" y="330923"/>
                    <a:pt x="4192424" y="338543"/>
                    <a:pt x="4198616" y="339971"/>
                  </a:cubicBezTo>
                  <a:cubicBezTo>
                    <a:pt x="4222904" y="323303"/>
                    <a:pt x="4211474" y="339971"/>
                    <a:pt x="4231953" y="331875"/>
                  </a:cubicBezTo>
                  <a:cubicBezTo>
                    <a:pt x="4235763" y="329018"/>
                    <a:pt x="4227190" y="328065"/>
                    <a:pt x="4237668" y="321398"/>
                  </a:cubicBezTo>
                  <a:cubicBezTo>
                    <a:pt x="4247193" y="319493"/>
                    <a:pt x="4239573" y="328542"/>
                    <a:pt x="4247193" y="326160"/>
                  </a:cubicBezTo>
                  <a:cubicBezTo>
                    <a:pt x="4258147" y="317588"/>
                    <a:pt x="4249098" y="319017"/>
                    <a:pt x="4251955" y="314730"/>
                  </a:cubicBezTo>
                  <a:cubicBezTo>
                    <a:pt x="4265291" y="307586"/>
                    <a:pt x="4277673" y="304729"/>
                    <a:pt x="4262909" y="315683"/>
                  </a:cubicBezTo>
                  <a:cubicBezTo>
                    <a:pt x="4271005" y="310444"/>
                    <a:pt x="4277197" y="308063"/>
                    <a:pt x="4281007" y="307586"/>
                  </a:cubicBezTo>
                  <a:lnTo>
                    <a:pt x="4279435" y="309472"/>
                  </a:lnTo>
                  <a:lnTo>
                    <a:pt x="4278090" y="309908"/>
                  </a:lnTo>
                  <a:cubicBezTo>
                    <a:pt x="4275054" y="312111"/>
                    <a:pt x="4271482" y="315207"/>
                    <a:pt x="4266243" y="318064"/>
                  </a:cubicBezTo>
                  <a:cubicBezTo>
                    <a:pt x="4273863" y="310920"/>
                    <a:pt x="4258623" y="317588"/>
                    <a:pt x="4258623" y="320921"/>
                  </a:cubicBezTo>
                  <a:lnTo>
                    <a:pt x="4258623" y="322350"/>
                  </a:lnTo>
                  <a:lnTo>
                    <a:pt x="4263199" y="320614"/>
                  </a:lnTo>
                  <a:lnTo>
                    <a:pt x="4231536" y="338364"/>
                  </a:lnTo>
                  <a:cubicBezTo>
                    <a:pt x="4218380" y="345567"/>
                    <a:pt x="4206474" y="351878"/>
                    <a:pt x="4194329" y="358069"/>
                  </a:cubicBezTo>
                  <a:cubicBezTo>
                    <a:pt x="4199092" y="354259"/>
                    <a:pt x="4210522" y="351402"/>
                    <a:pt x="4202425" y="356164"/>
                  </a:cubicBezTo>
                  <a:cubicBezTo>
                    <a:pt x="4193377" y="361403"/>
                    <a:pt x="4185757" y="364260"/>
                    <a:pt x="4180042" y="365213"/>
                  </a:cubicBezTo>
                  <a:cubicBezTo>
                    <a:pt x="4184328" y="368546"/>
                    <a:pt x="4180994" y="368070"/>
                    <a:pt x="4171945" y="372833"/>
                  </a:cubicBezTo>
                  <a:cubicBezTo>
                    <a:pt x="4172898" y="375214"/>
                    <a:pt x="4177660" y="372833"/>
                    <a:pt x="4178613" y="374738"/>
                  </a:cubicBezTo>
                  <a:cubicBezTo>
                    <a:pt x="4158134" y="387120"/>
                    <a:pt x="4143847" y="399503"/>
                    <a:pt x="4131464" y="401408"/>
                  </a:cubicBezTo>
                  <a:cubicBezTo>
                    <a:pt x="4139560" y="392359"/>
                    <a:pt x="4122892" y="397121"/>
                    <a:pt x="4118129" y="397598"/>
                  </a:cubicBezTo>
                  <a:lnTo>
                    <a:pt x="4135707" y="386922"/>
                  </a:lnTo>
                  <a:lnTo>
                    <a:pt x="4134798" y="387120"/>
                  </a:lnTo>
                  <a:lnTo>
                    <a:pt x="4137710" y="385706"/>
                  </a:lnTo>
                  <a:lnTo>
                    <a:pt x="4155277" y="375036"/>
                  </a:lnTo>
                  <a:lnTo>
                    <a:pt x="4158426" y="373319"/>
                  </a:lnTo>
                  <a:lnTo>
                    <a:pt x="4160992" y="371404"/>
                  </a:lnTo>
                  <a:lnTo>
                    <a:pt x="4162588" y="371049"/>
                  </a:lnTo>
                  <a:lnTo>
                    <a:pt x="4188138" y="357117"/>
                  </a:lnTo>
                  <a:cubicBezTo>
                    <a:pt x="4180042" y="358069"/>
                    <a:pt x="4164802" y="368070"/>
                    <a:pt x="4157658" y="368070"/>
                  </a:cubicBezTo>
                  <a:cubicBezTo>
                    <a:pt x="4181947" y="353783"/>
                    <a:pt x="4193853" y="354735"/>
                    <a:pt x="4209093" y="346163"/>
                  </a:cubicBezTo>
                  <a:cubicBezTo>
                    <a:pt x="4203378" y="341877"/>
                    <a:pt x="4187662" y="349497"/>
                    <a:pt x="4174803" y="353306"/>
                  </a:cubicBezTo>
                  <a:cubicBezTo>
                    <a:pt x="4164802" y="350449"/>
                    <a:pt x="4201473" y="335209"/>
                    <a:pt x="4205283" y="324731"/>
                  </a:cubicBezTo>
                  <a:cubicBezTo>
                    <a:pt x="4188614" y="335685"/>
                    <a:pt x="4170993" y="348068"/>
                    <a:pt x="4160992" y="359974"/>
                  </a:cubicBezTo>
                  <a:cubicBezTo>
                    <a:pt x="4145275" y="361879"/>
                    <a:pt x="4133369" y="370451"/>
                    <a:pt x="4112890" y="379977"/>
                  </a:cubicBezTo>
                  <a:cubicBezTo>
                    <a:pt x="4124320" y="379024"/>
                    <a:pt x="4121939" y="375690"/>
                    <a:pt x="4121463" y="383786"/>
                  </a:cubicBezTo>
                  <a:cubicBezTo>
                    <a:pt x="4130035" y="380453"/>
                    <a:pt x="4131464" y="373785"/>
                    <a:pt x="4134798" y="375690"/>
                  </a:cubicBezTo>
                  <a:cubicBezTo>
                    <a:pt x="4133846" y="379977"/>
                    <a:pt x="4119558" y="387120"/>
                    <a:pt x="4118606" y="391407"/>
                  </a:cubicBezTo>
                  <a:cubicBezTo>
                    <a:pt x="4110033" y="393788"/>
                    <a:pt x="4106699" y="395217"/>
                    <a:pt x="4098127" y="402360"/>
                  </a:cubicBezTo>
                  <a:cubicBezTo>
                    <a:pt x="4100032" y="404742"/>
                    <a:pt x="4120511" y="394740"/>
                    <a:pt x="4110509" y="405218"/>
                  </a:cubicBezTo>
                  <a:cubicBezTo>
                    <a:pt x="4094793" y="410457"/>
                    <a:pt x="4105747" y="408552"/>
                    <a:pt x="4091459" y="418076"/>
                  </a:cubicBezTo>
                  <a:cubicBezTo>
                    <a:pt x="4079553" y="423315"/>
                    <a:pt x="4089554" y="414266"/>
                    <a:pt x="4074791" y="422363"/>
                  </a:cubicBezTo>
                  <a:cubicBezTo>
                    <a:pt x="4079077" y="424268"/>
                    <a:pt x="4062408" y="437603"/>
                    <a:pt x="4054312" y="439032"/>
                  </a:cubicBezTo>
                  <a:cubicBezTo>
                    <a:pt x="4055264" y="435698"/>
                    <a:pt x="4063360" y="432364"/>
                    <a:pt x="4055264" y="434269"/>
                  </a:cubicBezTo>
                  <a:cubicBezTo>
                    <a:pt x="4049549" y="444270"/>
                    <a:pt x="4032404" y="449033"/>
                    <a:pt x="4036691" y="452843"/>
                  </a:cubicBezTo>
                  <a:cubicBezTo>
                    <a:pt x="4019546" y="458082"/>
                    <a:pt x="4018117" y="465225"/>
                    <a:pt x="3998590" y="472845"/>
                  </a:cubicBezTo>
                  <a:cubicBezTo>
                    <a:pt x="3996685" y="477608"/>
                    <a:pt x="4002877" y="474750"/>
                    <a:pt x="3998590" y="478560"/>
                  </a:cubicBezTo>
                  <a:cubicBezTo>
                    <a:pt x="3987637" y="479989"/>
                    <a:pt x="3984303" y="492848"/>
                    <a:pt x="3972397" y="494276"/>
                  </a:cubicBezTo>
                  <a:cubicBezTo>
                    <a:pt x="3976207" y="491895"/>
                    <a:pt x="3981922" y="489038"/>
                    <a:pt x="3981445" y="487609"/>
                  </a:cubicBezTo>
                  <a:cubicBezTo>
                    <a:pt x="3962872" y="499992"/>
                    <a:pt x="3978588" y="483799"/>
                    <a:pt x="3964777" y="491895"/>
                  </a:cubicBezTo>
                  <a:cubicBezTo>
                    <a:pt x="3961919" y="502849"/>
                    <a:pt x="3912389" y="532377"/>
                    <a:pt x="3919533" y="514755"/>
                  </a:cubicBezTo>
                  <a:cubicBezTo>
                    <a:pt x="3927153" y="511421"/>
                    <a:pt x="3939059" y="501420"/>
                    <a:pt x="3927629" y="506659"/>
                  </a:cubicBezTo>
                  <a:cubicBezTo>
                    <a:pt x="3928106" y="508564"/>
                    <a:pt x="3920486" y="512374"/>
                    <a:pt x="3915247" y="515708"/>
                  </a:cubicBezTo>
                  <a:cubicBezTo>
                    <a:pt x="3912389" y="524756"/>
                    <a:pt x="3909056" y="530948"/>
                    <a:pt x="3893339" y="536187"/>
                  </a:cubicBezTo>
                  <a:cubicBezTo>
                    <a:pt x="3894768" y="533805"/>
                    <a:pt x="3902388" y="524280"/>
                    <a:pt x="3891434" y="528566"/>
                  </a:cubicBezTo>
                  <a:cubicBezTo>
                    <a:pt x="3892863" y="531424"/>
                    <a:pt x="3889411" y="533091"/>
                    <a:pt x="3884767" y="534579"/>
                  </a:cubicBezTo>
                  <a:lnTo>
                    <a:pt x="3882892" y="535250"/>
                  </a:lnTo>
                  <a:lnTo>
                    <a:pt x="3877623" y="536187"/>
                  </a:lnTo>
                  <a:lnTo>
                    <a:pt x="3876757" y="537445"/>
                  </a:lnTo>
                  <a:lnTo>
                    <a:pt x="3870956" y="539520"/>
                  </a:lnTo>
                  <a:cubicBezTo>
                    <a:pt x="3878099" y="541425"/>
                    <a:pt x="3871908" y="546188"/>
                    <a:pt x="3866193" y="550950"/>
                  </a:cubicBezTo>
                  <a:cubicBezTo>
                    <a:pt x="3869527" y="550950"/>
                    <a:pt x="3886195" y="544759"/>
                    <a:pt x="3880481" y="549998"/>
                  </a:cubicBezTo>
                  <a:cubicBezTo>
                    <a:pt x="3872385" y="554760"/>
                    <a:pt x="3868574" y="554284"/>
                    <a:pt x="3863812" y="559999"/>
                  </a:cubicBezTo>
                  <a:lnTo>
                    <a:pt x="3860478" y="556189"/>
                  </a:lnTo>
                  <a:cubicBezTo>
                    <a:pt x="3838571" y="577144"/>
                    <a:pt x="3819044" y="583335"/>
                    <a:pt x="3791422" y="597623"/>
                  </a:cubicBezTo>
                  <a:cubicBezTo>
                    <a:pt x="3791422" y="602861"/>
                    <a:pt x="3779039" y="604766"/>
                    <a:pt x="3776658" y="609529"/>
                  </a:cubicBezTo>
                  <a:cubicBezTo>
                    <a:pt x="3779992" y="608100"/>
                    <a:pt x="3793327" y="603338"/>
                    <a:pt x="3785707" y="608576"/>
                  </a:cubicBezTo>
                  <a:cubicBezTo>
                    <a:pt x="3771896" y="618102"/>
                    <a:pt x="3763323" y="614768"/>
                    <a:pt x="3754274" y="624293"/>
                  </a:cubicBezTo>
                  <a:cubicBezTo>
                    <a:pt x="3753322" y="621435"/>
                    <a:pt x="3750464" y="620959"/>
                    <a:pt x="3744273" y="624293"/>
                  </a:cubicBezTo>
                  <a:cubicBezTo>
                    <a:pt x="3747131" y="628103"/>
                    <a:pt x="3729986" y="633818"/>
                    <a:pt x="3741892" y="632865"/>
                  </a:cubicBezTo>
                  <a:lnTo>
                    <a:pt x="3733669" y="638416"/>
                  </a:lnTo>
                  <a:lnTo>
                    <a:pt x="3721553" y="644764"/>
                  </a:lnTo>
                  <a:lnTo>
                    <a:pt x="3719806" y="643462"/>
                  </a:lnTo>
                  <a:cubicBezTo>
                    <a:pt x="3720223" y="641438"/>
                    <a:pt x="3720223" y="639533"/>
                    <a:pt x="3714269" y="641914"/>
                  </a:cubicBezTo>
                  <a:cubicBezTo>
                    <a:pt x="3709983" y="649534"/>
                    <a:pt x="3677598" y="663345"/>
                    <a:pt x="3675693" y="672394"/>
                  </a:cubicBezTo>
                  <a:cubicBezTo>
                    <a:pt x="3668073" y="674299"/>
                    <a:pt x="3677122" y="667155"/>
                    <a:pt x="3668073" y="669536"/>
                  </a:cubicBezTo>
                  <a:cubicBezTo>
                    <a:pt x="3660453" y="682871"/>
                    <a:pt x="3633783" y="691444"/>
                    <a:pt x="3616162" y="708113"/>
                  </a:cubicBezTo>
                  <a:cubicBezTo>
                    <a:pt x="3641879" y="689539"/>
                    <a:pt x="3684742" y="674299"/>
                    <a:pt x="3704268" y="653820"/>
                  </a:cubicBezTo>
                  <a:lnTo>
                    <a:pt x="3721553" y="644764"/>
                  </a:lnTo>
                  <a:lnTo>
                    <a:pt x="3722842" y="645724"/>
                  </a:lnTo>
                  <a:lnTo>
                    <a:pt x="3733669" y="638416"/>
                  </a:lnTo>
                  <a:lnTo>
                    <a:pt x="3788803" y="609529"/>
                  </a:lnTo>
                  <a:cubicBezTo>
                    <a:pt x="3816544" y="593218"/>
                    <a:pt x="3844762" y="576430"/>
                    <a:pt x="3876194" y="562380"/>
                  </a:cubicBezTo>
                  <a:cubicBezTo>
                    <a:pt x="3876194" y="559999"/>
                    <a:pt x="3869050" y="562857"/>
                    <a:pt x="3873813" y="559523"/>
                  </a:cubicBezTo>
                  <a:cubicBezTo>
                    <a:pt x="3888577" y="550474"/>
                    <a:pt x="3899054" y="549522"/>
                    <a:pt x="3911913" y="539520"/>
                  </a:cubicBezTo>
                  <a:cubicBezTo>
                    <a:pt x="3910961" y="533329"/>
                    <a:pt x="3901435" y="546664"/>
                    <a:pt x="3900483" y="543330"/>
                  </a:cubicBezTo>
                  <a:lnTo>
                    <a:pt x="3931123" y="523660"/>
                  </a:lnTo>
                  <a:lnTo>
                    <a:pt x="3921914" y="528090"/>
                  </a:lnTo>
                  <a:cubicBezTo>
                    <a:pt x="3929534" y="518088"/>
                    <a:pt x="3936678" y="519517"/>
                    <a:pt x="3949060" y="513326"/>
                  </a:cubicBezTo>
                  <a:lnTo>
                    <a:pt x="3940778" y="518546"/>
                  </a:lnTo>
                  <a:lnTo>
                    <a:pt x="3949656" y="518446"/>
                  </a:lnTo>
                  <a:cubicBezTo>
                    <a:pt x="3954895" y="516541"/>
                    <a:pt x="3960491" y="513327"/>
                    <a:pt x="3962396" y="510469"/>
                  </a:cubicBezTo>
                  <a:cubicBezTo>
                    <a:pt x="3954299" y="515231"/>
                    <a:pt x="3959062" y="507611"/>
                    <a:pt x="3963348" y="505707"/>
                  </a:cubicBezTo>
                  <a:cubicBezTo>
                    <a:pt x="3974778" y="501897"/>
                    <a:pt x="3980969" y="492371"/>
                    <a:pt x="3988113" y="493800"/>
                  </a:cubicBezTo>
                  <a:cubicBezTo>
                    <a:pt x="3977636" y="500468"/>
                    <a:pt x="3961919" y="508088"/>
                    <a:pt x="3967635" y="510469"/>
                  </a:cubicBezTo>
                  <a:cubicBezTo>
                    <a:pt x="3988589" y="498563"/>
                    <a:pt x="3997638" y="491895"/>
                    <a:pt x="4009068" y="488562"/>
                  </a:cubicBezTo>
                  <a:cubicBezTo>
                    <a:pt x="4006687" y="486657"/>
                    <a:pt x="4009068" y="483799"/>
                    <a:pt x="4016212" y="479989"/>
                  </a:cubicBezTo>
                  <a:cubicBezTo>
                    <a:pt x="4031928" y="478560"/>
                    <a:pt x="4052407" y="457605"/>
                    <a:pt x="4060503" y="450461"/>
                  </a:cubicBezTo>
                  <a:cubicBezTo>
                    <a:pt x="4067171" y="450461"/>
                    <a:pt x="4076695" y="447128"/>
                    <a:pt x="4085268" y="444270"/>
                  </a:cubicBezTo>
                  <a:cubicBezTo>
                    <a:pt x="4085268" y="441889"/>
                    <a:pt x="4078124" y="444746"/>
                    <a:pt x="4082887" y="441413"/>
                  </a:cubicBezTo>
                  <a:cubicBezTo>
                    <a:pt x="4093364" y="435221"/>
                    <a:pt x="4098603" y="435698"/>
                    <a:pt x="4106223" y="433316"/>
                  </a:cubicBezTo>
                  <a:cubicBezTo>
                    <a:pt x="4102413" y="427602"/>
                    <a:pt x="4115272" y="425220"/>
                    <a:pt x="4129083" y="413790"/>
                  </a:cubicBezTo>
                  <a:cubicBezTo>
                    <a:pt x="4129083" y="415695"/>
                    <a:pt x="4125273" y="418553"/>
                    <a:pt x="4124797" y="420458"/>
                  </a:cubicBezTo>
                  <a:cubicBezTo>
                    <a:pt x="4136227" y="414266"/>
                    <a:pt x="4154324" y="400931"/>
                    <a:pt x="4161944" y="399503"/>
                  </a:cubicBezTo>
                  <a:cubicBezTo>
                    <a:pt x="4164802" y="400931"/>
                    <a:pt x="4159087" y="404265"/>
                    <a:pt x="4158134" y="406170"/>
                  </a:cubicBezTo>
                  <a:cubicBezTo>
                    <a:pt x="4161944" y="405218"/>
                    <a:pt x="4170517" y="399026"/>
                    <a:pt x="4170517" y="403313"/>
                  </a:cubicBezTo>
                  <a:cubicBezTo>
                    <a:pt x="4175279" y="399026"/>
                    <a:pt x="4186709" y="393312"/>
                    <a:pt x="4188614" y="389502"/>
                  </a:cubicBezTo>
                  <a:cubicBezTo>
                    <a:pt x="4180994" y="390930"/>
                    <a:pt x="4167659" y="398550"/>
                    <a:pt x="4163849" y="395693"/>
                  </a:cubicBezTo>
                  <a:cubicBezTo>
                    <a:pt x="4177184" y="389978"/>
                    <a:pt x="4171469" y="394264"/>
                    <a:pt x="4176232" y="386644"/>
                  </a:cubicBezTo>
                  <a:cubicBezTo>
                    <a:pt x="4180518" y="388549"/>
                    <a:pt x="4196711" y="379500"/>
                    <a:pt x="4184804" y="390454"/>
                  </a:cubicBezTo>
                  <a:cubicBezTo>
                    <a:pt x="4193377" y="385215"/>
                    <a:pt x="4203854" y="378072"/>
                    <a:pt x="4206235" y="380453"/>
                  </a:cubicBezTo>
                  <a:cubicBezTo>
                    <a:pt x="4199568" y="385691"/>
                    <a:pt x="4195282" y="389978"/>
                    <a:pt x="4184804" y="396169"/>
                  </a:cubicBezTo>
                  <a:cubicBezTo>
                    <a:pt x="4195758" y="395217"/>
                    <a:pt x="4187185" y="401408"/>
                    <a:pt x="4180042" y="407599"/>
                  </a:cubicBezTo>
                  <a:cubicBezTo>
                    <a:pt x="4191948" y="402836"/>
                    <a:pt x="4196234" y="396645"/>
                    <a:pt x="4200521" y="390930"/>
                  </a:cubicBezTo>
                  <a:cubicBezTo>
                    <a:pt x="4193377" y="394740"/>
                    <a:pt x="4192424" y="393788"/>
                    <a:pt x="4194805" y="389978"/>
                  </a:cubicBezTo>
                  <a:cubicBezTo>
                    <a:pt x="4202425" y="387596"/>
                    <a:pt x="4205283" y="381881"/>
                    <a:pt x="4212903" y="381881"/>
                  </a:cubicBezTo>
                  <a:cubicBezTo>
                    <a:pt x="4212427" y="379977"/>
                    <a:pt x="4208617" y="379024"/>
                    <a:pt x="4212903" y="376167"/>
                  </a:cubicBezTo>
                  <a:cubicBezTo>
                    <a:pt x="4217189" y="374262"/>
                    <a:pt x="4221475" y="372833"/>
                    <a:pt x="4224333" y="371880"/>
                  </a:cubicBezTo>
                  <a:lnTo>
                    <a:pt x="4218940" y="378699"/>
                  </a:lnTo>
                  <a:lnTo>
                    <a:pt x="4212427" y="383310"/>
                  </a:lnTo>
                  <a:lnTo>
                    <a:pt x="4214343" y="384511"/>
                  </a:lnTo>
                  <a:lnTo>
                    <a:pt x="4210820" y="388966"/>
                  </a:lnTo>
                  <a:cubicBezTo>
                    <a:pt x="4203973" y="394740"/>
                    <a:pt x="4195044" y="400694"/>
                    <a:pt x="4184804" y="407123"/>
                  </a:cubicBezTo>
                  <a:cubicBezTo>
                    <a:pt x="4184328" y="409504"/>
                    <a:pt x="4192900" y="409980"/>
                    <a:pt x="4185757" y="413790"/>
                  </a:cubicBezTo>
                  <a:cubicBezTo>
                    <a:pt x="4184328" y="412361"/>
                    <a:pt x="4179089" y="416171"/>
                    <a:pt x="4177660" y="415695"/>
                  </a:cubicBezTo>
                  <a:cubicBezTo>
                    <a:pt x="4171945" y="414266"/>
                    <a:pt x="4181471" y="405694"/>
                    <a:pt x="4169088" y="411885"/>
                  </a:cubicBezTo>
                  <a:cubicBezTo>
                    <a:pt x="4173374" y="425220"/>
                    <a:pt x="4126225" y="446651"/>
                    <a:pt x="4110033" y="453319"/>
                  </a:cubicBezTo>
                  <a:cubicBezTo>
                    <a:pt x="4099556" y="459034"/>
                    <a:pt x="4120987" y="450938"/>
                    <a:pt x="4109557" y="458082"/>
                  </a:cubicBezTo>
                  <a:cubicBezTo>
                    <a:pt x="4095269" y="465701"/>
                    <a:pt x="4076695" y="472845"/>
                    <a:pt x="4068123" y="479989"/>
                  </a:cubicBezTo>
                  <a:cubicBezTo>
                    <a:pt x="4066694" y="479036"/>
                    <a:pt x="4066218" y="477131"/>
                    <a:pt x="4062408" y="479036"/>
                  </a:cubicBezTo>
                  <a:cubicBezTo>
                    <a:pt x="4058598" y="492371"/>
                    <a:pt x="4003353" y="510945"/>
                    <a:pt x="3993828" y="521423"/>
                  </a:cubicBezTo>
                  <a:cubicBezTo>
                    <a:pt x="3997162" y="519042"/>
                    <a:pt x="4002401" y="516660"/>
                    <a:pt x="3998114" y="520470"/>
                  </a:cubicBezTo>
                  <a:cubicBezTo>
                    <a:pt x="3986684" y="527614"/>
                    <a:pt x="3988589" y="518565"/>
                    <a:pt x="3977159" y="525709"/>
                  </a:cubicBezTo>
                  <a:cubicBezTo>
                    <a:pt x="3976207" y="529519"/>
                    <a:pt x="3992399" y="522852"/>
                    <a:pt x="3984779" y="528566"/>
                  </a:cubicBezTo>
                  <a:cubicBezTo>
                    <a:pt x="3974302" y="529519"/>
                    <a:pt x="3980493" y="531424"/>
                    <a:pt x="3972397" y="537615"/>
                  </a:cubicBezTo>
                  <a:cubicBezTo>
                    <a:pt x="3964300" y="539044"/>
                    <a:pt x="3952871" y="546664"/>
                    <a:pt x="3952394" y="543806"/>
                  </a:cubicBezTo>
                  <a:cubicBezTo>
                    <a:pt x="3933820" y="564762"/>
                    <a:pt x="3898578" y="572858"/>
                    <a:pt x="3879052" y="586193"/>
                  </a:cubicBezTo>
                  <a:cubicBezTo>
                    <a:pt x="3875242" y="583335"/>
                    <a:pt x="3862383" y="590479"/>
                    <a:pt x="3851906" y="595242"/>
                  </a:cubicBezTo>
                  <a:cubicBezTo>
                    <a:pt x="3853810" y="599528"/>
                    <a:pt x="3869527" y="587621"/>
                    <a:pt x="3872861" y="590003"/>
                  </a:cubicBezTo>
                  <a:cubicBezTo>
                    <a:pt x="3856669" y="598337"/>
                    <a:pt x="3838928" y="609886"/>
                    <a:pt x="3821843" y="621852"/>
                  </a:cubicBezTo>
                  <a:lnTo>
                    <a:pt x="3784327" y="649218"/>
                  </a:lnTo>
                  <a:lnTo>
                    <a:pt x="3784137" y="649341"/>
                  </a:lnTo>
                  <a:lnTo>
                    <a:pt x="3784097" y="649385"/>
                  </a:lnTo>
                  <a:lnTo>
                    <a:pt x="3774753" y="656201"/>
                  </a:lnTo>
                  <a:cubicBezTo>
                    <a:pt x="3769991" y="654773"/>
                    <a:pt x="3779516" y="650486"/>
                    <a:pt x="3778087" y="648582"/>
                  </a:cubicBezTo>
                  <a:cubicBezTo>
                    <a:pt x="3765228" y="655249"/>
                    <a:pt x="3774277" y="656678"/>
                    <a:pt x="3765228" y="662393"/>
                  </a:cubicBezTo>
                  <a:cubicBezTo>
                    <a:pt x="3755465" y="665012"/>
                    <a:pt x="3744392" y="667870"/>
                    <a:pt x="3734272" y="672096"/>
                  </a:cubicBezTo>
                  <a:lnTo>
                    <a:pt x="3733790" y="672439"/>
                  </a:lnTo>
                  <a:lnTo>
                    <a:pt x="3734272" y="671441"/>
                  </a:lnTo>
                  <a:cubicBezTo>
                    <a:pt x="3731891" y="672394"/>
                    <a:pt x="3729986" y="672394"/>
                    <a:pt x="3729986" y="672394"/>
                  </a:cubicBezTo>
                  <a:lnTo>
                    <a:pt x="3723318" y="676204"/>
                  </a:lnTo>
                  <a:lnTo>
                    <a:pt x="3726237" y="677801"/>
                  </a:lnTo>
                  <a:lnTo>
                    <a:pt x="3709031" y="690015"/>
                  </a:lnTo>
                  <a:cubicBezTo>
                    <a:pt x="3714269" y="687158"/>
                    <a:pt x="3720937" y="682395"/>
                    <a:pt x="3722842" y="682871"/>
                  </a:cubicBezTo>
                  <a:cubicBezTo>
                    <a:pt x="3713793" y="688110"/>
                    <a:pt x="3692362" y="708113"/>
                    <a:pt x="3676646" y="710494"/>
                  </a:cubicBezTo>
                  <a:cubicBezTo>
                    <a:pt x="3679027" y="707160"/>
                    <a:pt x="3676646" y="705255"/>
                    <a:pt x="3683313" y="700493"/>
                  </a:cubicBezTo>
                  <a:cubicBezTo>
                    <a:pt x="3686647" y="700493"/>
                    <a:pt x="3691886" y="698111"/>
                    <a:pt x="3698077" y="694302"/>
                  </a:cubicBezTo>
                  <a:cubicBezTo>
                    <a:pt x="3693791" y="692397"/>
                    <a:pt x="3704744" y="686681"/>
                    <a:pt x="3703792" y="683824"/>
                  </a:cubicBezTo>
                  <a:cubicBezTo>
                    <a:pt x="3689981" y="690015"/>
                    <a:pt x="3699982" y="690492"/>
                    <a:pt x="3689028" y="695730"/>
                  </a:cubicBezTo>
                  <a:cubicBezTo>
                    <a:pt x="3686171" y="693349"/>
                    <a:pt x="3692838" y="690492"/>
                    <a:pt x="3685694" y="691920"/>
                  </a:cubicBezTo>
                  <a:cubicBezTo>
                    <a:pt x="3682837" y="696683"/>
                    <a:pt x="3661882" y="710018"/>
                    <a:pt x="3669978" y="708589"/>
                  </a:cubicBezTo>
                  <a:cubicBezTo>
                    <a:pt x="3657596" y="709542"/>
                    <a:pt x="3637117" y="730973"/>
                    <a:pt x="3621401" y="733354"/>
                  </a:cubicBezTo>
                  <a:cubicBezTo>
                    <a:pt x="3622353" y="729068"/>
                    <a:pt x="3640927" y="725734"/>
                    <a:pt x="3636164" y="721448"/>
                  </a:cubicBezTo>
                  <a:cubicBezTo>
                    <a:pt x="3629497" y="724305"/>
                    <a:pt x="3617591" y="731449"/>
                    <a:pt x="3609971" y="737164"/>
                  </a:cubicBezTo>
                  <a:cubicBezTo>
                    <a:pt x="3611400" y="742879"/>
                    <a:pt x="3615686" y="732401"/>
                    <a:pt x="3618067" y="735259"/>
                  </a:cubicBezTo>
                  <a:cubicBezTo>
                    <a:pt x="3624258" y="738117"/>
                    <a:pt x="3589492" y="757167"/>
                    <a:pt x="3599970" y="754785"/>
                  </a:cubicBezTo>
                  <a:cubicBezTo>
                    <a:pt x="3615686" y="740022"/>
                    <a:pt x="3647118" y="727639"/>
                    <a:pt x="3646642" y="722400"/>
                  </a:cubicBezTo>
                  <a:cubicBezTo>
                    <a:pt x="3656167" y="720495"/>
                    <a:pt x="3671407" y="712399"/>
                    <a:pt x="3679027" y="713352"/>
                  </a:cubicBezTo>
                  <a:cubicBezTo>
                    <a:pt x="3667121" y="720495"/>
                    <a:pt x="3669978" y="719543"/>
                    <a:pt x="3649976" y="731925"/>
                  </a:cubicBezTo>
                  <a:cubicBezTo>
                    <a:pt x="3644737" y="730496"/>
                    <a:pt x="3615210" y="738117"/>
                    <a:pt x="3621877" y="745736"/>
                  </a:cubicBezTo>
                  <a:cubicBezTo>
                    <a:pt x="3632355" y="738117"/>
                    <a:pt x="3637117" y="738117"/>
                    <a:pt x="3640927" y="738593"/>
                  </a:cubicBezTo>
                  <a:cubicBezTo>
                    <a:pt x="3627592" y="742879"/>
                    <a:pt x="3629021" y="750499"/>
                    <a:pt x="3614733" y="754309"/>
                  </a:cubicBezTo>
                  <a:cubicBezTo>
                    <a:pt x="3620448" y="757167"/>
                    <a:pt x="3644261" y="738593"/>
                    <a:pt x="3647595" y="734306"/>
                  </a:cubicBezTo>
                  <a:cubicBezTo>
                    <a:pt x="3648547" y="735735"/>
                    <a:pt x="3644737" y="738117"/>
                    <a:pt x="3647118" y="739069"/>
                  </a:cubicBezTo>
                  <a:cubicBezTo>
                    <a:pt x="3687123" y="712399"/>
                    <a:pt x="3716651" y="700016"/>
                    <a:pt x="3754274" y="683348"/>
                  </a:cubicBezTo>
                  <a:cubicBezTo>
                    <a:pt x="3750464" y="678109"/>
                    <a:pt x="3729510" y="693349"/>
                    <a:pt x="3724271" y="689539"/>
                  </a:cubicBezTo>
                  <a:cubicBezTo>
                    <a:pt x="3727605" y="687634"/>
                    <a:pt x="3727605" y="686205"/>
                    <a:pt x="3729986" y="684776"/>
                  </a:cubicBezTo>
                  <a:cubicBezTo>
                    <a:pt x="3733319" y="687634"/>
                    <a:pt x="3743797" y="681443"/>
                    <a:pt x="3755703" y="673823"/>
                  </a:cubicBezTo>
                  <a:cubicBezTo>
                    <a:pt x="3757608" y="677633"/>
                    <a:pt x="3765228" y="674299"/>
                    <a:pt x="3770943" y="673823"/>
                  </a:cubicBezTo>
                  <a:cubicBezTo>
                    <a:pt x="3780468" y="658583"/>
                    <a:pt x="3812853" y="645248"/>
                    <a:pt x="3833808" y="636199"/>
                  </a:cubicBezTo>
                  <a:cubicBezTo>
                    <a:pt x="3834761" y="637628"/>
                    <a:pt x="3829046" y="640485"/>
                    <a:pt x="3829046" y="641914"/>
                  </a:cubicBezTo>
                  <a:cubicBezTo>
                    <a:pt x="3850953" y="630960"/>
                    <a:pt x="3862859" y="623340"/>
                    <a:pt x="3863812" y="618102"/>
                  </a:cubicBezTo>
                  <a:cubicBezTo>
                    <a:pt x="3863812" y="620959"/>
                    <a:pt x="3882386" y="603814"/>
                    <a:pt x="3887625" y="605243"/>
                  </a:cubicBezTo>
                  <a:cubicBezTo>
                    <a:pt x="3886195" y="607148"/>
                    <a:pt x="3876671" y="616197"/>
                    <a:pt x="3887625" y="610958"/>
                  </a:cubicBezTo>
                  <a:cubicBezTo>
                    <a:pt x="3890482" y="604766"/>
                    <a:pt x="3906198" y="595242"/>
                    <a:pt x="3921438" y="586193"/>
                  </a:cubicBezTo>
                  <a:cubicBezTo>
                    <a:pt x="3924772" y="587621"/>
                    <a:pt x="3928582" y="588098"/>
                    <a:pt x="3935726" y="585240"/>
                  </a:cubicBezTo>
                  <a:cubicBezTo>
                    <a:pt x="3943822" y="578096"/>
                    <a:pt x="3924772" y="585240"/>
                    <a:pt x="3933820" y="577620"/>
                  </a:cubicBezTo>
                  <a:cubicBezTo>
                    <a:pt x="3945251" y="576668"/>
                    <a:pt x="3963824" y="560951"/>
                    <a:pt x="3978588" y="559523"/>
                  </a:cubicBezTo>
                  <a:cubicBezTo>
                    <a:pt x="3974302" y="558094"/>
                    <a:pt x="3976683" y="555236"/>
                    <a:pt x="3985732" y="550950"/>
                  </a:cubicBezTo>
                  <a:cubicBezTo>
                    <a:pt x="3985732" y="552855"/>
                    <a:pt x="3984779" y="560951"/>
                    <a:pt x="3989066" y="554760"/>
                  </a:cubicBezTo>
                  <a:cubicBezTo>
                    <a:pt x="3983350" y="552855"/>
                    <a:pt x="4011925" y="537615"/>
                    <a:pt x="4011925" y="540949"/>
                  </a:cubicBezTo>
                  <a:cubicBezTo>
                    <a:pt x="3984779" y="556189"/>
                    <a:pt x="4005734" y="552855"/>
                    <a:pt x="3984779" y="567619"/>
                  </a:cubicBezTo>
                  <a:cubicBezTo>
                    <a:pt x="3983827" y="566667"/>
                    <a:pt x="3980969" y="567619"/>
                    <a:pt x="3980017" y="567619"/>
                  </a:cubicBezTo>
                  <a:cubicBezTo>
                    <a:pt x="3978112" y="565714"/>
                    <a:pt x="3988113" y="560951"/>
                    <a:pt x="3983350" y="559999"/>
                  </a:cubicBezTo>
                  <a:cubicBezTo>
                    <a:pt x="3967635" y="568572"/>
                    <a:pt x="3966205" y="565714"/>
                    <a:pt x="3957157" y="575715"/>
                  </a:cubicBezTo>
                  <a:cubicBezTo>
                    <a:pt x="3949537" y="577144"/>
                    <a:pt x="3944298" y="580954"/>
                    <a:pt x="3946203" y="574763"/>
                  </a:cubicBezTo>
                  <a:cubicBezTo>
                    <a:pt x="3933820" y="581907"/>
                    <a:pt x="3944298" y="582859"/>
                    <a:pt x="3933820" y="589526"/>
                  </a:cubicBezTo>
                  <a:cubicBezTo>
                    <a:pt x="3926201" y="594289"/>
                    <a:pt x="3922391" y="593813"/>
                    <a:pt x="3913342" y="600480"/>
                  </a:cubicBezTo>
                  <a:lnTo>
                    <a:pt x="3910961" y="597623"/>
                  </a:lnTo>
                  <a:cubicBezTo>
                    <a:pt x="3895244" y="609529"/>
                    <a:pt x="3902865" y="601909"/>
                    <a:pt x="3890482" y="614292"/>
                  </a:cubicBezTo>
                  <a:cubicBezTo>
                    <a:pt x="3876194" y="620959"/>
                    <a:pt x="3870956" y="619530"/>
                    <a:pt x="3868098" y="617625"/>
                  </a:cubicBezTo>
                  <a:cubicBezTo>
                    <a:pt x="3862383" y="622388"/>
                    <a:pt x="3873813" y="622388"/>
                    <a:pt x="3866669" y="627150"/>
                  </a:cubicBezTo>
                  <a:cubicBezTo>
                    <a:pt x="3848096" y="638104"/>
                    <a:pt x="3841428" y="644772"/>
                    <a:pt x="3826188" y="650010"/>
                  </a:cubicBezTo>
                  <a:cubicBezTo>
                    <a:pt x="3824760" y="648582"/>
                    <a:pt x="3834761" y="643819"/>
                    <a:pt x="3834284" y="642390"/>
                  </a:cubicBezTo>
                  <a:lnTo>
                    <a:pt x="3820950" y="650486"/>
                  </a:lnTo>
                  <a:cubicBezTo>
                    <a:pt x="3821902" y="654773"/>
                    <a:pt x="3829998" y="649534"/>
                    <a:pt x="3825236" y="655249"/>
                  </a:cubicBezTo>
                  <a:lnTo>
                    <a:pt x="3840836" y="646061"/>
                  </a:lnTo>
                  <a:lnTo>
                    <a:pt x="3837841" y="646915"/>
                  </a:lnTo>
                  <a:cubicBezTo>
                    <a:pt x="3834880" y="648165"/>
                    <a:pt x="3831308" y="650129"/>
                    <a:pt x="3826664" y="653344"/>
                  </a:cubicBezTo>
                  <a:lnTo>
                    <a:pt x="3826188" y="653344"/>
                  </a:lnTo>
                  <a:cubicBezTo>
                    <a:pt x="3833094" y="648344"/>
                    <a:pt x="3844286" y="642510"/>
                    <a:pt x="3856608" y="636140"/>
                  </a:cubicBezTo>
                  <a:lnTo>
                    <a:pt x="3872300" y="627528"/>
                  </a:lnTo>
                  <a:lnTo>
                    <a:pt x="3875064" y="625900"/>
                  </a:lnTo>
                  <a:cubicBezTo>
                    <a:pt x="3891316" y="617268"/>
                    <a:pt x="3906913" y="608815"/>
                    <a:pt x="3920962" y="597623"/>
                  </a:cubicBezTo>
                  <a:lnTo>
                    <a:pt x="3925406" y="599289"/>
                  </a:lnTo>
                  <a:lnTo>
                    <a:pt x="3932392" y="596669"/>
                  </a:lnTo>
                  <a:lnTo>
                    <a:pt x="3928200" y="600337"/>
                  </a:lnTo>
                  <a:lnTo>
                    <a:pt x="3928582" y="600480"/>
                  </a:lnTo>
                  <a:cubicBezTo>
                    <a:pt x="3943822" y="590479"/>
                    <a:pt x="3957633" y="581430"/>
                    <a:pt x="3935726" y="591908"/>
                  </a:cubicBezTo>
                  <a:lnTo>
                    <a:pt x="3947156" y="581907"/>
                  </a:lnTo>
                  <a:cubicBezTo>
                    <a:pt x="3950965" y="586193"/>
                    <a:pt x="3969539" y="575715"/>
                    <a:pt x="3965253" y="573810"/>
                  </a:cubicBezTo>
                  <a:cubicBezTo>
                    <a:pt x="3968587" y="577144"/>
                    <a:pt x="3974302" y="565238"/>
                    <a:pt x="3976207" y="569048"/>
                  </a:cubicBezTo>
                  <a:cubicBezTo>
                    <a:pt x="3983827" y="569048"/>
                    <a:pt x="3961443" y="581430"/>
                    <a:pt x="3953347" y="588574"/>
                  </a:cubicBezTo>
                  <a:cubicBezTo>
                    <a:pt x="3967158" y="584764"/>
                    <a:pt x="3987161" y="567619"/>
                    <a:pt x="4001924" y="558094"/>
                  </a:cubicBezTo>
                  <a:cubicBezTo>
                    <a:pt x="3993352" y="569524"/>
                    <a:pt x="4026213" y="543806"/>
                    <a:pt x="4030975" y="545235"/>
                  </a:cubicBezTo>
                  <a:cubicBezTo>
                    <a:pt x="4032404" y="547140"/>
                    <a:pt x="4011449" y="559999"/>
                    <a:pt x="4024308" y="554760"/>
                  </a:cubicBezTo>
                  <a:cubicBezTo>
                    <a:pt x="4034309" y="544283"/>
                    <a:pt x="4051454" y="536663"/>
                    <a:pt x="4058598" y="525233"/>
                  </a:cubicBezTo>
                  <a:cubicBezTo>
                    <a:pt x="4083839" y="519994"/>
                    <a:pt x="4110509" y="485228"/>
                    <a:pt x="4143847" y="478560"/>
                  </a:cubicBezTo>
                  <a:cubicBezTo>
                    <a:pt x="4145752" y="472845"/>
                    <a:pt x="4164326" y="464273"/>
                    <a:pt x="4173374" y="460939"/>
                  </a:cubicBezTo>
                  <a:cubicBezTo>
                    <a:pt x="4173850" y="463796"/>
                    <a:pt x="4153372" y="471893"/>
                    <a:pt x="4163373" y="472845"/>
                  </a:cubicBezTo>
                  <a:cubicBezTo>
                    <a:pt x="4174327" y="465701"/>
                    <a:pt x="4180518" y="459986"/>
                    <a:pt x="4182899" y="455224"/>
                  </a:cubicBezTo>
                  <a:cubicBezTo>
                    <a:pt x="4190043" y="451414"/>
                    <a:pt x="4191472" y="453795"/>
                    <a:pt x="4198616" y="449985"/>
                  </a:cubicBezTo>
                  <a:cubicBezTo>
                    <a:pt x="4196711" y="448080"/>
                    <a:pt x="4212427" y="436650"/>
                    <a:pt x="4213379" y="438079"/>
                  </a:cubicBezTo>
                  <a:cubicBezTo>
                    <a:pt x="4213856" y="439508"/>
                    <a:pt x="4209093" y="442365"/>
                    <a:pt x="4204330" y="444746"/>
                  </a:cubicBezTo>
                  <a:cubicBezTo>
                    <a:pt x="4205759" y="447604"/>
                    <a:pt x="4211951" y="444746"/>
                    <a:pt x="4217666" y="442842"/>
                  </a:cubicBezTo>
                  <a:cubicBezTo>
                    <a:pt x="4216713" y="440937"/>
                    <a:pt x="4213379" y="439984"/>
                    <a:pt x="4217666" y="437127"/>
                  </a:cubicBezTo>
                  <a:cubicBezTo>
                    <a:pt x="4222190" y="437841"/>
                    <a:pt x="4229810" y="435817"/>
                    <a:pt x="4238918" y="432602"/>
                  </a:cubicBezTo>
                  <a:lnTo>
                    <a:pt x="4243757" y="430732"/>
                  </a:lnTo>
                  <a:lnTo>
                    <a:pt x="4251479" y="425696"/>
                  </a:lnTo>
                  <a:lnTo>
                    <a:pt x="4248339" y="428960"/>
                  </a:lnTo>
                  <a:lnTo>
                    <a:pt x="4269100" y="420934"/>
                  </a:lnTo>
                  <a:cubicBezTo>
                    <a:pt x="4264814" y="416171"/>
                    <a:pt x="4290055" y="410933"/>
                    <a:pt x="4281959" y="407123"/>
                  </a:cubicBezTo>
                  <a:cubicBezTo>
                    <a:pt x="4270053" y="413790"/>
                    <a:pt x="4253860" y="427602"/>
                    <a:pt x="4264814" y="416171"/>
                  </a:cubicBezTo>
                  <a:cubicBezTo>
                    <a:pt x="4253384" y="419505"/>
                    <a:pt x="4245764" y="429506"/>
                    <a:pt x="4237668" y="430935"/>
                  </a:cubicBezTo>
                  <a:lnTo>
                    <a:pt x="4235763" y="429030"/>
                  </a:lnTo>
                  <a:cubicBezTo>
                    <a:pt x="4252432" y="418553"/>
                    <a:pt x="4270529" y="416171"/>
                    <a:pt x="4283864" y="403313"/>
                  </a:cubicBezTo>
                  <a:cubicBezTo>
                    <a:pt x="4280054" y="405694"/>
                    <a:pt x="4274815" y="409028"/>
                    <a:pt x="4272910" y="408075"/>
                  </a:cubicBezTo>
                  <a:cubicBezTo>
                    <a:pt x="4276244" y="406170"/>
                    <a:pt x="4276244" y="404742"/>
                    <a:pt x="4278626" y="403313"/>
                  </a:cubicBezTo>
                  <a:cubicBezTo>
                    <a:pt x="4285293" y="399979"/>
                    <a:pt x="4284340" y="405694"/>
                    <a:pt x="4294342" y="398074"/>
                  </a:cubicBezTo>
                  <a:cubicBezTo>
                    <a:pt x="4279578" y="398550"/>
                    <a:pt x="4328632" y="378548"/>
                    <a:pt x="4321488" y="371404"/>
                  </a:cubicBezTo>
                  <a:cubicBezTo>
                    <a:pt x="4331489" y="370928"/>
                    <a:pt x="4327203" y="367118"/>
                    <a:pt x="4341491" y="359498"/>
                  </a:cubicBezTo>
                  <a:cubicBezTo>
                    <a:pt x="4342443" y="360450"/>
                    <a:pt x="4345300" y="359022"/>
                    <a:pt x="4346729" y="359498"/>
                  </a:cubicBezTo>
                  <a:cubicBezTo>
                    <a:pt x="4348634" y="360927"/>
                    <a:pt x="4332918" y="372833"/>
                    <a:pt x="4344348" y="368070"/>
                  </a:cubicBezTo>
                  <a:cubicBezTo>
                    <a:pt x="4344348" y="364736"/>
                    <a:pt x="4366255" y="355688"/>
                    <a:pt x="4361493" y="353306"/>
                  </a:cubicBezTo>
                  <a:cubicBezTo>
                    <a:pt x="4356730" y="357117"/>
                    <a:pt x="4345300" y="359974"/>
                    <a:pt x="4353397" y="355211"/>
                  </a:cubicBezTo>
                  <a:cubicBezTo>
                    <a:pt x="4364827" y="346639"/>
                    <a:pt x="4373399" y="351878"/>
                    <a:pt x="4381495" y="341400"/>
                  </a:cubicBezTo>
                  <a:cubicBezTo>
                    <a:pt x="4377685" y="343305"/>
                    <a:pt x="4371970" y="344734"/>
                    <a:pt x="4376257" y="341400"/>
                  </a:cubicBezTo>
                  <a:cubicBezTo>
                    <a:pt x="4395307" y="334733"/>
                    <a:pt x="4403879" y="326637"/>
                    <a:pt x="4421024" y="317588"/>
                  </a:cubicBezTo>
                  <a:cubicBezTo>
                    <a:pt x="4413404" y="324255"/>
                    <a:pt x="4399117" y="332351"/>
                    <a:pt x="4398164" y="337114"/>
                  </a:cubicBezTo>
                  <a:cubicBezTo>
                    <a:pt x="4411975" y="327589"/>
                    <a:pt x="4421024" y="324255"/>
                    <a:pt x="4427215" y="324255"/>
                  </a:cubicBezTo>
                  <a:cubicBezTo>
                    <a:pt x="4427215" y="319017"/>
                    <a:pt x="4414357" y="324255"/>
                    <a:pt x="4425310" y="316635"/>
                  </a:cubicBezTo>
                  <a:cubicBezTo>
                    <a:pt x="4429120" y="319017"/>
                    <a:pt x="4444360" y="306634"/>
                    <a:pt x="4448647" y="308539"/>
                  </a:cubicBezTo>
                  <a:cubicBezTo>
                    <a:pt x="4440074" y="308539"/>
                    <a:pt x="4455314" y="297109"/>
                    <a:pt x="4446742" y="300919"/>
                  </a:cubicBezTo>
                  <a:cubicBezTo>
                    <a:pt x="4440074" y="309968"/>
                    <a:pt x="4442455" y="299966"/>
                    <a:pt x="4438645" y="302824"/>
                  </a:cubicBezTo>
                  <a:cubicBezTo>
                    <a:pt x="4441503" y="303300"/>
                    <a:pt x="4421976" y="315206"/>
                    <a:pt x="4421976" y="312825"/>
                  </a:cubicBezTo>
                  <a:cubicBezTo>
                    <a:pt x="4430549" y="308063"/>
                    <a:pt x="4444360" y="296633"/>
                    <a:pt x="4435788" y="299966"/>
                  </a:cubicBezTo>
                  <a:cubicBezTo>
                    <a:pt x="4437693" y="302348"/>
                    <a:pt x="4424834" y="306634"/>
                    <a:pt x="4424834" y="304729"/>
                  </a:cubicBezTo>
                  <a:cubicBezTo>
                    <a:pt x="4430073" y="298538"/>
                    <a:pt x="4434835" y="299490"/>
                    <a:pt x="4444837" y="292823"/>
                  </a:cubicBezTo>
                  <a:cubicBezTo>
                    <a:pt x="4446265" y="289013"/>
                    <a:pt x="4431978" y="295680"/>
                    <a:pt x="4441503" y="289013"/>
                  </a:cubicBezTo>
                  <a:lnTo>
                    <a:pt x="4449900" y="284765"/>
                  </a:lnTo>
                  <a:lnTo>
                    <a:pt x="4449599" y="284725"/>
                  </a:lnTo>
                  <a:lnTo>
                    <a:pt x="4451415" y="283999"/>
                  </a:lnTo>
                  <a:lnTo>
                    <a:pt x="4479341" y="269871"/>
                  </a:lnTo>
                  <a:lnTo>
                    <a:pt x="4483022" y="276502"/>
                  </a:lnTo>
                  <a:lnTo>
                    <a:pt x="4481984" y="278059"/>
                  </a:lnTo>
                  <a:lnTo>
                    <a:pt x="4483397" y="277176"/>
                  </a:lnTo>
                  <a:lnTo>
                    <a:pt x="4497825" y="303162"/>
                  </a:lnTo>
                  <a:lnTo>
                    <a:pt x="4497970" y="303074"/>
                  </a:lnTo>
                  <a:lnTo>
                    <a:pt x="4483544" y="277084"/>
                  </a:lnTo>
                  <a:lnTo>
                    <a:pt x="4484161" y="276699"/>
                  </a:lnTo>
                  <a:lnTo>
                    <a:pt x="4498588" y="302698"/>
                  </a:lnTo>
                  <a:lnTo>
                    <a:pt x="4498873" y="302524"/>
                  </a:lnTo>
                  <a:lnTo>
                    <a:pt x="4484448" y="276519"/>
                  </a:lnTo>
                  <a:lnTo>
                    <a:pt x="4484161" y="276699"/>
                  </a:lnTo>
                  <a:lnTo>
                    <a:pt x="4483584" y="275659"/>
                  </a:lnTo>
                  <a:lnTo>
                    <a:pt x="4483795" y="275343"/>
                  </a:lnTo>
                  <a:lnTo>
                    <a:pt x="4480449" y="269311"/>
                  </a:lnTo>
                  <a:lnTo>
                    <a:pt x="4480146" y="269464"/>
                  </a:lnTo>
                  <a:lnTo>
                    <a:pt x="4473543" y="257564"/>
                  </a:lnTo>
                  <a:lnTo>
                    <a:pt x="4473831" y="257379"/>
                  </a:lnTo>
                  <a:lnTo>
                    <a:pt x="4464517" y="240589"/>
                  </a:lnTo>
                  <a:lnTo>
                    <a:pt x="4463633" y="239705"/>
                  </a:lnTo>
                  <a:lnTo>
                    <a:pt x="4462017" y="236794"/>
                  </a:lnTo>
                  <a:lnTo>
                    <a:pt x="4462313" y="236617"/>
                  </a:lnTo>
                  <a:lnTo>
                    <a:pt x="4461793" y="235679"/>
                  </a:lnTo>
                  <a:lnTo>
                    <a:pt x="4461511" y="235881"/>
                  </a:lnTo>
                  <a:lnTo>
                    <a:pt x="4423644" y="167643"/>
                  </a:lnTo>
                  <a:lnTo>
                    <a:pt x="4423946" y="167494"/>
                  </a:lnTo>
                  <a:lnTo>
                    <a:pt x="4416574" y="154226"/>
                  </a:lnTo>
                  <a:lnTo>
                    <a:pt x="4416220" y="154263"/>
                  </a:lnTo>
                  <a:lnTo>
                    <a:pt x="4423644" y="167643"/>
                  </a:lnTo>
                  <a:lnTo>
                    <a:pt x="4422979" y="167970"/>
                  </a:lnTo>
                  <a:lnTo>
                    <a:pt x="4415418" y="154348"/>
                  </a:lnTo>
                  <a:lnTo>
                    <a:pt x="4415211" y="154370"/>
                  </a:lnTo>
                  <a:lnTo>
                    <a:pt x="4422809" y="168054"/>
                  </a:lnTo>
                  <a:lnTo>
                    <a:pt x="4401915" y="178344"/>
                  </a:lnTo>
                  <a:cubicBezTo>
                    <a:pt x="4396973" y="180071"/>
                    <a:pt x="4397450" y="178285"/>
                    <a:pt x="4406736" y="170903"/>
                  </a:cubicBezTo>
                  <a:cubicBezTo>
                    <a:pt x="4382448" y="183285"/>
                    <a:pt x="4354825" y="201383"/>
                    <a:pt x="4339585" y="209479"/>
                  </a:cubicBezTo>
                  <a:cubicBezTo>
                    <a:pt x="4355778" y="199478"/>
                    <a:pt x="4332918" y="212336"/>
                    <a:pt x="4336252" y="205669"/>
                  </a:cubicBezTo>
                  <a:cubicBezTo>
                    <a:pt x="4327203" y="212336"/>
                    <a:pt x="4325774" y="213765"/>
                    <a:pt x="4318630" y="214241"/>
                  </a:cubicBezTo>
                  <a:cubicBezTo>
                    <a:pt x="4321012" y="219480"/>
                    <a:pt x="4294342" y="225671"/>
                    <a:pt x="4290055" y="233292"/>
                  </a:cubicBezTo>
                  <a:cubicBezTo>
                    <a:pt x="4291960" y="232339"/>
                    <a:pt x="4294342" y="231863"/>
                    <a:pt x="4291008" y="234244"/>
                  </a:cubicBezTo>
                  <a:cubicBezTo>
                    <a:pt x="4286722" y="232815"/>
                    <a:pt x="4286245" y="233292"/>
                    <a:pt x="4279102" y="232339"/>
                  </a:cubicBezTo>
                  <a:cubicBezTo>
                    <a:pt x="4285293" y="225195"/>
                    <a:pt x="4290055" y="225195"/>
                    <a:pt x="4301009" y="217099"/>
                  </a:cubicBezTo>
                  <a:cubicBezTo>
                    <a:pt x="4291960" y="217099"/>
                    <a:pt x="4301009" y="212336"/>
                    <a:pt x="4302438" y="207574"/>
                  </a:cubicBezTo>
                  <a:cubicBezTo>
                    <a:pt x="4260052" y="234244"/>
                    <a:pt x="4265767" y="229005"/>
                    <a:pt x="4227190" y="248055"/>
                  </a:cubicBezTo>
                  <a:cubicBezTo>
                    <a:pt x="4228143" y="252818"/>
                    <a:pt x="4244336" y="239959"/>
                    <a:pt x="4247193" y="242340"/>
                  </a:cubicBezTo>
                  <a:lnTo>
                    <a:pt x="4230524" y="251865"/>
                  </a:lnTo>
                  <a:cubicBezTo>
                    <a:pt x="4230524" y="251865"/>
                    <a:pt x="4235763" y="253770"/>
                    <a:pt x="4240525" y="251865"/>
                  </a:cubicBezTo>
                  <a:cubicBezTo>
                    <a:pt x="4236715" y="249008"/>
                    <a:pt x="4251479" y="246627"/>
                    <a:pt x="4251479" y="241388"/>
                  </a:cubicBezTo>
                  <a:cubicBezTo>
                    <a:pt x="4257194" y="239483"/>
                    <a:pt x="4265291" y="234720"/>
                    <a:pt x="4264814" y="239483"/>
                  </a:cubicBezTo>
                  <a:cubicBezTo>
                    <a:pt x="4259099" y="243293"/>
                    <a:pt x="4247193" y="248055"/>
                    <a:pt x="4252908" y="249008"/>
                  </a:cubicBezTo>
                  <a:cubicBezTo>
                    <a:pt x="4261004" y="243293"/>
                    <a:pt x="4267195" y="238530"/>
                    <a:pt x="4273863" y="238530"/>
                  </a:cubicBezTo>
                  <a:cubicBezTo>
                    <a:pt x="4258147" y="252341"/>
                    <a:pt x="4210998" y="272344"/>
                    <a:pt x="4188614" y="290918"/>
                  </a:cubicBezTo>
                  <a:cubicBezTo>
                    <a:pt x="4175755" y="293299"/>
                    <a:pt x="4112414" y="327589"/>
                    <a:pt x="4118606" y="331399"/>
                  </a:cubicBezTo>
                  <a:cubicBezTo>
                    <a:pt x="4109557" y="333304"/>
                    <a:pt x="4112414" y="332351"/>
                    <a:pt x="4104318" y="332351"/>
                  </a:cubicBezTo>
                  <a:cubicBezTo>
                    <a:pt x="4114319" y="324731"/>
                    <a:pt x="4142418" y="313301"/>
                    <a:pt x="4139084" y="309015"/>
                  </a:cubicBezTo>
                  <a:cubicBezTo>
                    <a:pt x="4124320" y="318540"/>
                    <a:pt x="4102889" y="332828"/>
                    <a:pt x="4113367" y="319493"/>
                  </a:cubicBezTo>
                  <a:cubicBezTo>
                    <a:pt x="4103842" y="324731"/>
                    <a:pt x="4108128" y="327113"/>
                    <a:pt x="4099079" y="331875"/>
                  </a:cubicBezTo>
                  <a:lnTo>
                    <a:pt x="4095745" y="328065"/>
                  </a:lnTo>
                  <a:cubicBezTo>
                    <a:pt x="4103366" y="323779"/>
                    <a:pt x="4128607" y="309968"/>
                    <a:pt x="4113843" y="314730"/>
                  </a:cubicBezTo>
                  <a:cubicBezTo>
                    <a:pt x="4110033" y="320921"/>
                    <a:pt x="4092412" y="327113"/>
                    <a:pt x="4086221" y="329494"/>
                  </a:cubicBezTo>
                  <a:cubicBezTo>
                    <a:pt x="4081934" y="334733"/>
                    <a:pt x="4045739" y="356640"/>
                    <a:pt x="4037167" y="353783"/>
                  </a:cubicBezTo>
                  <a:cubicBezTo>
                    <a:pt x="4037167" y="352354"/>
                    <a:pt x="4039548" y="349973"/>
                    <a:pt x="4041929" y="348068"/>
                  </a:cubicBezTo>
                  <a:cubicBezTo>
                    <a:pt x="4053359" y="341877"/>
                    <a:pt x="4071457" y="335685"/>
                    <a:pt x="4071933" y="330446"/>
                  </a:cubicBezTo>
                  <a:cubicBezTo>
                    <a:pt x="4077172" y="329018"/>
                    <a:pt x="4079553" y="331399"/>
                    <a:pt x="4076219" y="335209"/>
                  </a:cubicBezTo>
                  <a:cubicBezTo>
                    <a:pt x="4092888" y="326160"/>
                    <a:pt x="4075743" y="331399"/>
                    <a:pt x="4082887" y="325684"/>
                  </a:cubicBezTo>
                  <a:cubicBezTo>
                    <a:pt x="4089554" y="324731"/>
                    <a:pt x="4096698" y="323779"/>
                    <a:pt x="4100508" y="317111"/>
                  </a:cubicBezTo>
                  <a:cubicBezTo>
                    <a:pt x="4089554" y="319017"/>
                    <a:pt x="4028118" y="349973"/>
                    <a:pt x="4011449" y="364736"/>
                  </a:cubicBezTo>
                  <a:cubicBezTo>
                    <a:pt x="3998948" y="367594"/>
                    <a:pt x="3974927" y="385721"/>
                    <a:pt x="3958273" y="391392"/>
                  </a:cubicBezTo>
                  <a:lnTo>
                    <a:pt x="3952787" y="391592"/>
                  </a:lnTo>
                  <a:lnTo>
                    <a:pt x="3964300" y="384739"/>
                  </a:lnTo>
                  <a:cubicBezTo>
                    <a:pt x="3960014" y="386644"/>
                    <a:pt x="3956204" y="388073"/>
                    <a:pt x="3952871" y="388549"/>
                  </a:cubicBezTo>
                  <a:cubicBezTo>
                    <a:pt x="3961443" y="383310"/>
                    <a:pt x="3972873" y="377595"/>
                    <a:pt x="3970968" y="374738"/>
                  </a:cubicBezTo>
                  <a:cubicBezTo>
                    <a:pt x="3950489" y="382834"/>
                    <a:pt x="3960014" y="379500"/>
                    <a:pt x="3948584" y="389502"/>
                  </a:cubicBezTo>
                  <a:cubicBezTo>
                    <a:pt x="3947156" y="388073"/>
                    <a:pt x="3946679" y="386168"/>
                    <a:pt x="3948584" y="383786"/>
                  </a:cubicBezTo>
                  <a:cubicBezTo>
                    <a:pt x="3943822" y="386168"/>
                    <a:pt x="3940964" y="387596"/>
                    <a:pt x="3937631" y="388549"/>
                  </a:cubicBezTo>
                  <a:cubicBezTo>
                    <a:pt x="3931916" y="394264"/>
                    <a:pt x="3944298" y="388549"/>
                    <a:pt x="3937154" y="393312"/>
                  </a:cubicBezTo>
                  <a:cubicBezTo>
                    <a:pt x="3934059" y="395455"/>
                    <a:pt x="3932511" y="395455"/>
                    <a:pt x="3930666" y="395693"/>
                  </a:cubicBezTo>
                  <a:lnTo>
                    <a:pt x="3924674" y="398452"/>
                  </a:lnTo>
                  <a:lnTo>
                    <a:pt x="3924772" y="398550"/>
                  </a:lnTo>
                  <a:lnTo>
                    <a:pt x="3922199" y="399841"/>
                  </a:lnTo>
                  <a:lnTo>
                    <a:pt x="3922851" y="399291"/>
                  </a:lnTo>
                  <a:lnTo>
                    <a:pt x="3922391" y="399503"/>
                  </a:lnTo>
                  <a:lnTo>
                    <a:pt x="3921598" y="400143"/>
                  </a:lnTo>
                  <a:lnTo>
                    <a:pt x="3922199" y="399841"/>
                  </a:lnTo>
                  <a:lnTo>
                    <a:pt x="3916319" y="404800"/>
                  </a:lnTo>
                  <a:lnTo>
                    <a:pt x="3914652" y="405968"/>
                  </a:lnTo>
                  <a:lnTo>
                    <a:pt x="3928046" y="401944"/>
                  </a:lnTo>
                  <a:cubicBezTo>
                    <a:pt x="3934297" y="398908"/>
                    <a:pt x="3940726" y="394979"/>
                    <a:pt x="3944774" y="391883"/>
                  </a:cubicBezTo>
                  <a:lnTo>
                    <a:pt x="3952787" y="391592"/>
                  </a:lnTo>
                  <a:lnTo>
                    <a:pt x="3952097" y="392002"/>
                  </a:lnTo>
                  <a:cubicBezTo>
                    <a:pt x="3946918" y="393788"/>
                    <a:pt x="3940726" y="395931"/>
                    <a:pt x="3933820" y="401408"/>
                  </a:cubicBezTo>
                  <a:cubicBezTo>
                    <a:pt x="3936678" y="395217"/>
                    <a:pt x="3923343" y="405694"/>
                    <a:pt x="3913342" y="412361"/>
                  </a:cubicBezTo>
                  <a:cubicBezTo>
                    <a:pt x="3904769" y="415219"/>
                    <a:pt x="3915247" y="407599"/>
                    <a:pt x="3907627" y="411409"/>
                  </a:cubicBezTo>
                  <a:lnTo>
                    <a:pt x="3912556" y="407435"/>
                  </a:lnTo>
                  <a:lnTo>
                    <a:pt x="3906198" y="411885"/>
                  </a:lnTo>
                  <a:lnTo>
                    <a:pt x="3905766" y="411706"/>
                  </a:lnTo>
                  <a:lnTo>
                    <a:pt x="3904829" y="412421"/>
                  </a:lnTo>
                  <a:lnTo>
                    <a:pt x="3897812" y="418395"/>
                  </a:lnTo>
                  <a:lnTo>
                    <a:pt x="3898519" y="415934"/>
                  </a:lnTo>
                  <a:cubicBezTo>
                    <a:pt x="3898697" y="414148"/>
                    <a:pt x="3897388" y="413553"/>
                    <a:pt x="3891434" y="416648"/>
                  </a:cubicBezTo>
                  <a:lnTo>
                    <a:pt x="3887870" y="420903"/>
                  </a:lnTo>
                  <a:lnTo>
                    <a:pt x="3878099" y="423256"/>
                  </a:lnTo>
                  <a:lnTo>
                    <a:pt x="3869788" y="421572"/>
                  </a:lnTo>
                  <a:lnTo>
                    <a:pt x="3890482" y="407123"/>
                  </a:lnTo>
                  <a:cubicBezTo>
                    <a:pt x="3894292" y="408075"/>
                    <a:pt x="3885720" y="412361"/>
                    <a:pt x="3886672" y="413790"/>
                  </a:cubicBezTo>
                  <a:cubicBezTo>
                    <a:pt x="3889529" y="411885"/>
                    <a:pt x="3890482" y="412838"/>
                    <a:pt x="3890958" y="412838"/>
                  </a:cubicBezTo>
                  <a:cubicBezTo>
                    <a:pt x="3898102" y="408552"/>
                    <a:pt x="3896197" y="406170"/>
                    <a:pt x="3893339" y="404265"/>
                  </a:cubicBezTo>
                  <a:lnTo>
                    <a:pt x="3896438" y="403823"/>
                  </a:lnTo>
                  <a:lnTo>
                    <a:pt x="3896197" y="400454"/>
                  </a:lnTo>
                  <a:cubicBezTo>
                    <a:pt x="3899531" y="399502"/>
                    <a:pt x="3902388" y="398073"/>
                    <a:pt x="3907151" y="395692"/>
                  </a:cubicBezTo>
                  <a:lnTo>
                    <a:pt x="3906680" y="396643"/>
                  </a:lnTo>
                  <a:lnTo>
                    <a:pt x="3927689" y="387894"/>
                  </a:lnTo>
                  <a:cubicBezTo>
                    <a:pt x="3933464" y="384263"/>
                    <a:pt x="3938583" y="381168"/>
                    <a:pt x="3944774" y="382358"/>
                  </a:cubicBezTo>
                  <a:cubicBezTo>
                    <a:pt x="3961919" y="372833"/>
                    <a:pt x="3963824" y="367118"/>
                    <a:pt x="3975254" y="359498"/>
                  </a:cubicBezTo>
                  <a:cubicBezTo>
                    <a:pt x="3979541" y="358545"/>
                    <a:pt x="3981445" y="360927"/>
                    <a:pt x="3988589" y="357117"/>
                  </a:cubicBezTo>
                  <a:cubicBezTo>
                    <a:pt x="3991923" y="351402"/>
                    <a:pt x="3977159" y="356640"/>
                    <a:pt x="3981922" y="349497"/>
                  </a:cubicBezTo>
                  <a:cubicBezTo>
                    <a:pt x="3988113" y="345210"/>
                    <a:pt x="3988113" y="349497"/>
                    <a:pt x="3996685" y="343305"/>
                  </a:cubicBezTo>
                  <a:cubicBezTo>
                    <a:pt x="3991447" y="349020"/>
                    <a:pt x="3992399" y="353783"/>
                    <a:pt x="4007639" y="344258"/>
                  </a:cubicBezTo>
                  <a:cubicBezTo>
                    <a:pt x="3999067" y="344734"/>
                    <a:pt x="3995257" y="343782"/>
                    <a:pt x="4008116" y="333780"/>
                  </a:cubicBezTo>
                  <a:cubicBezTo>
                    <a:pt x="4005734" y="344258"/>
                    <a:pt x="4028118" y="328065"/>
                    <a:pt x="4033833" y="322826"/>
                  </a:cubicBezTo>
                  <a:cubicBezTo>
                    <a:pt x="4039548" y="319969"/>
                    <a:pt x="4033833" y="329494"/>
                    <a:pt x="4047168" y="320921"/>
                  </a:cubicBezTo>
                  <a:cubicBezTo>
                    <a:pt x="4052883" y="310920"/>
                    <a:pt x="4026213" y="320445"/>
                    <a:pt x="4012402" y="332828"/>
                  </a:cubicBezTo>
                  <a:cubicBezTo>
                    <a:pt x="4019069" y="322350"/>
                    <a:pt x="4037167" y="317111"/>
                    <a:pt x="4043834" y="310920"/>
                  </a:cubicBezTo>
                  <a:cubicBezTo>
                    <a:pt x="4047168" y="310920"/>
                    <a:pt x="4051931" y="317111"/>
                    <a:pt x="4064789" y="311397"/>
                  </a:cubicBezTo>
                  <a:cubicBezTo>
                    <a:pt x="4072886" y="305205"/>
                    <a:pt x="4077648" y="300443"/>
                    <a:pt x="4072886" y="297585"/>
                  </a:cubicBezTo>
                  <a:cubicBezTo>
                    <a:pt x="4063360" y="304729"/>
                    <a:pt x="4069552" y="304729"/>
                    <a:pt x="4062408" y="308539"/>
                  </a:cubicBezTo>
                  <a:cubicBezTo>
                    <a:pt x="4042406" y="314254"/>
                    <a:pt x="4078124" y="292346"/>
                    <a:pt x="4057169" y="302824"/>
                  </a:cubicBezTo>
                  <a:cubicBezTo>
                    <a:pt x="4058598" y="298538"/>
                    <a:pt x="4077172" y="290441"/>
                    <a:pt x="4085744" y="284250"/>
                  </a:cubicBezTo>
                  <a:cubicBezTo>
                    <a:pt x="4086221" y="286155"/>
                    <a:pt x="4064789" y="299490"/>
                    <a:pt x="4081934" y="296633"/>
                  </a:cubicBezTo>
                  <a:cubicBezTo>
                    <a:pt x="4093840" y="289965"/>
                    <a:pt x="4098127" y="285679"/>
                    <a:pt x="4099079" y="281869"/>
                  </a:cubicBezTo>
                  <a:cubicBezTo>
                    <a:pt x="4102889" y="283298"/>
                    <a:pt x="4126702" y="269010"/>
                    <a:pt x="4120511" y="266153"/>
                  </a:cubicBezTo>
                  <a:cubicBezTo>
                    <a:pt x="4137179" y="256152"/>
                    <a:pt x="4158610" y="245198"/>
                    <a:pt x="4153372" y="240435"/>
                  </a:cubicBezTo>
                  <a:cubicBezTo>
                    <a:pt x="4158134" y="238054"/>
                    <a:pt x="4157182" y="242816"/>
                    <a:pt x="4162420" y="239483"/>
                  </a:cubicBezTo>
                  <a:cubicBezTo>
                    <a:pt x="4143847" y="255199"/>
                    <a:pt x="4162897" y="250436"/>
                    <a:pt x="4172898" y="250913"/>
                  </a:cubicBezTo>
                  <a:cubicBezTo>
                    <a:pt x="4184328" y="240912"/>
                    <a:pt x="4175279" y="243769"/>
                    <a:pt x="4175755" y="237101"/>
                  </a:cubicBezTo>
                  <a:cubicBezTo>
                    <a:pt x="4185757" y="234244"/>
                    <a:pt x="4201473" y="224719"/>
                    <a:pt x="4209569" y="224243"/>
                  </a:cubicBezTo>
                  <a:cubicBezTo>
                    <a:pt x="4233858" y="204716"/>
                    <a:pt x="4262433" y="194715"/>
                    <a:pt x="4279578" y="178046"/>
                  </a:cubicBezTo>
                  <a:cubicBezTo>
                    <a:pt x="4278149" y="174713"/>
                    <a:pt x="4266243" y="184714"/>
                    <a:pt x="4266243" y="179951"/>
                  </a:cubicBezTo>
                  <a:cubicBezTo>
                    <a:pt x="4269577" y="178999"/>
                    <a:pt x="4276721" y="176142"/>
                    <a:pt x="4276244" y="174236"/>
                  </a:cubicBezTo>
                  <a:cubicBezTo>
                    <a:pt x="4280054" y="172331"/>
                    <a:pt x="4280531" y="174236"/>
                    <a:pt x="4281959" y="175189"/>
                  </a:cubicBezTo>
                  <a:cubicBezTo>
                    <a:pt x="4296723" y="165664"/>
                    <a:pt x="4297675" y="160425"/>
                    <a:pt x="4311487" y="151377"/>
                  </a:cubicBezTo>
                  <a:cubicBezTo>
                    <a:pt x="4311487" y="153282"/>
                    <a:pt x="4307677" y="156139"/>
                    <a:pt x="4307677" y="158044"/>
                  </a:cubicBezTo>
                  <a:cubicBezTo>
                    <a:pt x="4341014" y="137565"/>
                    <a:pt x="4364827" y="124230"/>
                    <a:pt x="4390544" y="109943"/>
                  </a:cubicBezTo>
                  <a:lnTo>
                    <a:pt x="4414810" y="153647"/>
                  </a:lnTo>
                  <a:lnTo>
                    <a:pt x="4414991" y="153579"/>
                  </a:lnTo>
                  <a:lnTo>
                    <a:pt x="4370985" y="74297"/>
                  </a:lnTo>
                  <a:lnTo>
                    <a:pt x="4364767" y="74759"/>
                  </a:lnTo>
                  <a:cubicBezTo>
                    <a:pt x="4363160" y="74343"/>
                    <a:pt x="4362683" y="73271"/>
                    <a:pt x="4364350" y="71366"/>
                  </a:cubicBezTo>
                  <a:lnTo>
                    <a:pt x="4368517" y="69851"/>
                  </a:lnTo>
                  <a:lnTo>
                    <a:pt x="4365626" y="64643"/>
                  </a:lnTo>
                  <a:close/>
                  <a:moveTo>
                    <a:pt x="4107652" y="48506"/>
                  </a:moveTo>
                  <a:cubicBezTo>
                    <a:pt x="4111462" y="48030"/>
                    <a:pt x="4114319" y="48506"/>
                    <a:pt x="4115272" y="51363"/>
                  </a:cubicBezTo>
                  <a:lnTo>
                    <a:pt x="4115272" y="51840"/>
                  </a:lnTo>
                  <a:cubicBezTo>
                    <a:pt x="4105747" y="58507"/>
                    <a:pt x="4103842" y="55650"/>
                    <a:pt x="4094317" y="62317"/>
                  </a:cubicBezTo>
                  <a:cubicBezTo>
                    <a:pt x="4092412" y="59460"/>
                    <a:pt x="4096698" y="54697"/>
                    <a:pt x="4107652" y="48506"/>
                  </a:cubicBezTo>
                  <a:close/>
                  <a:moveTo>
                    <a:pt x="4215761" y="47077"/>
                  </a:moveTo>
                  <a:lnTo>
                    <a:pt x="4215284" y="47553"/>
                  </a:lnTo>
                  <a:lnTo>
                    <a:pt x="4215665" y="47132"/>
                  </a:lnTo>
                  <a:close/>
                  <a:moveTo>
                    <a:pt x="4271006" y="40886"/>
                  </a:moveTo>
                  <a:cubicBezTo>
                    <a:pt x="4281483" y="37076"/>
                    <a:pt x="4252432" y="53268"/>
                    <a:pt x="4245288" y="57554"/>
                  </a:cubicBezTo>
                  <a:cubicBezTo>
                    <a:pt x="4234810" y="61364"/>
                    <a:pt x="4263862" y="45172"/>
                    <a:pt x="4271006" y="40886"/>
                  </a:cubicBezTo>
                  <a:close/>
                  <a:moveTo>
                    <a:pt x="4225286" y="35647"/>
                  </a:moveTo>
                  <a:cubicBezTo>
                    <a:pt x="4228382" y="36361"/>
                    <a:pt x="4224810" y="38743"/>
                    <a:pt x="4221000" y="41243"/>
                  </a:cubicBezTo>
                  <a:lnTo>
                    <a:pt x="4215665" y="47132"/>
                  </a:lnTo>
                  <a:lnTo>
                    <a:pt x="4161944" y="78033"/>
                  </a:lnTo>
                  <a:cubicBezTo>
                    <a:pt x="4163849" y="75176"/>
                    <a:pt x="4163849" y="72794"/>
                    <a:pt x="4160992" y="71366"/>
                  </a:cubicBezTo>
                  <a:cubicBezTo>
                    <a:pt x="4191948" y="57078"/>
                    <a:pt x="4199568" y="55649"/>
                    <a:pt x="4225286" y="35647"/>
                  </a:cubicBezTo>
                  <a:close/>
                  <a:moveTo>
                    <a:pt x="4347682" y="32314"/>
                  </a:moveTo>
                  <a:lnTo>
                    <a:pt x="4365626" y="64643"/>
                  </a:lnTo>
                  <a:lnTo>
                    <a:pt x="4360541" y="68033"/>
                  </a:lnTo>
                  <a:cubicBezTo>
                    <a:pt x="4350063" y="65652"/>
                    <a:pt x="4336252" y="80415"/>
                    <a:pt x="4324345" y="89940"/>
                  </a:cubicBezTo>
                  <a:cubicBezTo>
                    <a:pt x="4300057" y="96608"/>
                    <a:pt x="4268624" y="119944"/>
                    <a:pt x="4252432" y="122801"/>
                  </a:cubicBezTo>
                  <a:cubicBezTo>
                    <a:pt x="4242907" y="129945"/>
                    <a:pt x="4240525" y="134708"/>
                    <a:pt x="4229572" y="142328"/>
                  </a:cubicBezTo>
                  <a:cubicBezTo>
                    <a:pt x="4226238" y="140423"/>
                    <a:pt x="4216237" y="147090"/>
                    <a:pt x="4215284" y="143280"/>
                  </a:cubicBezTo>
                  <a:cubicBezTo>
                    <a:pt x="4187185" y="160902"/>
                    <a:pt x="4179566" y="165188"/>
                    <a:pt x="4150038" y="183762"/>
                  </a:cubicBezTo>
                  <a:cubicBezTo>
                    <a:pt x="4148133" y="180904"/>
                    <a:pt x="4159563" y="175189"/>
                    <a:pt x="4168136" y="169950"/>
                  </a:cubicBezTo>
                  <a:cubicBezTo>
                    <a:pt x="4153372" y="176142"/>
                    <a:pt x="4143370" y="177094"/>
                    <a:pt x="4129083" y="183285"/>
                  </a:cubicBezTo>
                  <a:cubicBezTo>
                    <a:pt x="4126702" y="185667"/>
                    <a:pt x="4125749" y="188048"/>
                    <a:pt x="4125273" y="189953"/>
                  </a:cubicBezTo>
                  <a:cubicBezTo>
                    <a:pt x="4118606" y="192334"/>
                    <a:pt x="4110509" y="196144"/>
                    <a:pt x="4107652" y="193287"/>
                  </a:cubicBezTo>
                  <a:cubicBezTo>
                    <a:pt x="4110033" y="187571"/>
                    <a:pt x="4128130" y="183762"/>
                    <a:pt x="4122416" y="181380"/>
                  </a:cubicBezTo>
                  <a:cubicBezTo>
                    <a:pt x="4142418" y="172331"/>
                    <a:pt x="4172422" y="152805"/>
                    <a:pt x="4166707" y="146138"/>
                  </a:cubicBezTo>
                  <a:cubicBezTo>
                    <a:pt x="4168136" y="140423"/>
                    <a:pt x="4173374" y="146138"/>
                    <a:pt x="4169088" y="148995"/>
                  </a:cubicBezTo>
                  <a:cubicBezTo>
                    <a:pt x="4180518" y="138518"/>
                    <a:pt x="4184804" y="142804"/>
                    <a:pt x="4202902" y="129945"/>
                  </a:cubicBezTo>
                  <a:cubicBezTo>
                    <a:pt x="4208617" y="125659"/>
                    <a:pt x="4201949" y="124706"/>
                    <a:pt x="4213379" y="118991"/>
                  </a:cubicBezTo>
                  <a:cubicBezTo>
                    <a:pt x="4212427" y="117086"/>
                    <a:pt x="4207664" y="119468"/>
                    <a:pt x="4206712" y="117086"/>
                  </a:cubicBezTo>
                  <a:cubicBezTo>
                    <a:pt x="4220999" y="109466"/>
                    <a:pt x="4251479" y="92798"/>
                    <a:pt x="4253384" y="84701"/>
                  </a:cubicBezTo>
                  <a:cubicBezTo>
                    <a:pt x="4273387" y="76605"/>
                    <a:pt x="4296247" y="58032"/>
                    <a:pt x="4317202" y="53745"/>
                  </a:cubicBezTo>
                  <a:cubicBezTo>
                    <a:pt x="4320535" y="46125"/>
                    <a:pt x="4334823" y="38981"/>
                    <a:pt x="4347682" y="32314"/>
                  </a:cubicBezTo>
                  <a:close/>
                  <a:moveTo>
                    <a:pt x="4287816" y="129"/>
                  </a:moveTo>
                  <a:cubicBezTo>
                    <a:pt x="4289907" y="-250"/>
                    <a:pt x="4291365" y="166"/>
                    <a:pt x="4291484" y="1833"/>
                  </a:cubicBezTo>
                  <a:cubicBezTo>
                    <a:pt x="4286722" y="3262"/>
                    <a:pt x="4279102" y="7548"/>
                    <a:pt x="4271005" y="12787"/>
                  </a:cubicBezTo>
                  <a:cubicBezTo>
                    <a:pt x="4269576" y="9572"/>
                    <a:pt x="4281543" y="1268"/>
                    <a:pt x="4287816" y="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9" name="Google Shape;59;p1"/>
          <p:cNvGrpSpPr/>
          <p:nvPr/>
        </p:nvGrpSpPr>
        <p:grpSpPr>
          <a:xfrm>
            <a:off x="1302507" y="1894870"/>
            <a:ext cx="1246001" cy="2816899"/>
            <a:chOff x="-3166427" y="2207223"/>
            <a:chExt cx="1505377" cy="3403285"/>
          </a:xfrm>
        </p:grpSpPr>
        <p:sp>
          <p:nvSpPr>
            <p:cNvPr id="60" name="Google Shape;60;p1"/>
            <p:cNvSpPr/>
            <p:nvPr/>
          </p:nvSpPr>
          <p:spPr>
            <a:xfrm>
              <a:off x="-3166427" y="2207223"/>
              <a:ext cx="1505377" cy="3403285"/>
            </a:xfrm>
            <a:custGeom>
              <a:avLst/>
              <a:gdLst/>
              <a:ahLst/>
              <a:cxnLst/>
              <a:rect l="l" t="t" r="r" b="b"/>
              <a:pathLst>
                <a:path w="1505377" h="3403285" extrusionOk="0">
                  <a:moveTo>
                    <a:pt x="1464895" y="1763508"/>
                  </a:moveTo>
                  <a:cubicBezTo>
                    <a:pt x="1431194" y="1874238"/>
                    <a:pt x="1386902" y="1969082"/>
                    <a:pt x="1347424" y="2052852"/>
                  </a:cubicBezTo>
                  <a:cubicBezTo>
                    <a:pt x="1306020" y="2141918"/>
                    <a:pt x="1269431" y="2219429"/>
                    <a:pt x="1252099" y="2298385"/>
                  </a:cubicBezTo>
                  <a:cubicBezTo>
                    <a:pt x="1252099" y="2299348"/>
                    <a:pt x="1252099" y="2301274"/>
                    <a:pt x="1252099" y="2302718"/>
                  </a:cubicBezTo>
                  <a:lnTo>
                    <a:pt x="1252099" y="2318606"/>
                  </a:lnTo>
                  <a:cubicBezTo>
                    <a:pt x="1252099" y="2318606"/>
                    <a:pt x="1253062" y="2353269"/>
                    <a:pt x="1253062" y="2353269"/>
                  </a:cubicBezTo>
                  <a:lnTo>
                    <a:pt x="1253062" y="2378304"/>
                  </a:lnTo>
                  <a:cubicBezTo>
                    <a:pt x="1253062" y="2378304"/>
                    <a:pt x="1253062" y="2393229"/>
                    <a:pt x="1253062" y="2393229"/>
                  </a:cubicBezTo>
                  <a:lnTo>
                    <a:pt x="1253062" y="2407672"/>
                  </a:lnTo>
                  <a:cubicBezTo>
                    <a:pt x="1253062" y="2407672"/>
                    <a:pt x="1253062" y="2415375"/>
                    <a:pt x="1253062" y="2415375"/>
                  </a:cubicBezTo>
                  <a:cubicBezTo>
                    <a:pt x="1256432" y="2469777"/>
                    <a:pt x="1263172" y="2565102"/>
                    <a:pt x="1274727" y="2693164"/>
                  </a:cubicBezTo>
                  <a:cubicBezTo>
                    <a:pt x="1286281" y="2826041"/>
                    <a:pt x="1301688" y="2983472"/>
                    <a:pt x="1319019" y="3154863"/>
                  </a:cubicBezTo>
                  <a:cubicBezTo>
                    <a:pt x="1300243" y="3166418"/>
                    <a:pt x="1280986" y="3177973"/>
                    <a:pt x="1261728" y="3189046"/>
                  </a:cubicBezTo>
                  <a:cubicBezTo>
                    <a:pt x="1261728" y="3193860"/>
                    <a:pt x="1261728" y="3198675"/>
                    <a:pt x="1261728" y="3203970"/>
                  </a:cubicBezTo>
                  <a:lnTo>
                    <a:pt x="1260284" y="3203970"/>
                  </a:lnTo>
                  <a:cubicBezTo>
                    <a:pt x="1259321" y="3199637"/>
                    <a:pt x="1258839" y="3195304"/>
                    <a:pt x="1257877" y="3190971"/>
                  </a:cubicBezTo>
                  <a:cubicBezTo>
                    <a:pt x="1245359" y="3198193"/>
                    <a:pt x="1232842" y="3205415"/>
                    <a:pt x="1220324" y="3211673"/>
                  </a:cubicBezTo>
                  <a:lnTo>
                    <a:pt x="1220324" y="3211673"/>
                  </a:lnTo>
                  <a:cubicBezTo>
                    <a:pt x="1220324" y="3211673"/>
                    <a:pt x="1215510" y="3218895"/>
                    <a:pt x="1215510" y="3218895"/>
                  </a:cubicBezTo>
                  <a:lnTo>
                    <a:pt x="1212140" y="3216006"/>
                  </a:lnTo>
                  <a:cubicBezTo>
                    <a:pt x="990678" y="3332033"/>
                    <a:pt x="738886" y="3397508"/>
                    <a:pt x="471688" y="3397508"/>
                  </a:cubicBezTo>
                  <a:cubicBezTo>
                    <a:pt x="438950" y="3397508"/>
                    <a:pt x="406693" y="3396546"/>
                    <a:pt x="374437" y="3394138"/>
                  </a:cubicBezTo>
                  <a:lnTo>
                    <a:pt x="366253" y="3403286"/>
                  </a:lnTo>
                  <a:lnTo>
                    <a:pt x="362883" y="3393657"/>
                  </a:lnTo>
                  <a:cubicBezTo>
                    <a:pt x="359513" y="3393657"/>
                    <a:pt x="355661" y="3393657"/>
                    <a:pt x="352291" y="3392694"/>
                  </a:cubicBezTo>
                  <a:lnTo>
                    <a:pt x="350365" y="3394620"/>
                  </a:lnTo>
                  <a:lnTo>
                    <a:pt x="349402" y="3392212"/>
                  </a:lnTo>
                  <a:cubicBezTo>
                    <a:pt x="345069" y="3392212"/>
                    <a:pt x="340255" y="3392212"/>
                    <a:pt x="336403" y="3391250"/>
                  </a:cubicBezTo>
                  <a:cubicBezTo>
                    <a:pt x="331108" y="3391250"/>
                    <a:pt x="326293" y="3390287"/>
                    <a:pt x="320997" y="3389805"/>
                  </a:cubicBezTo>
                  <a:cubicBezTo>
                    <a:pt x="314739" y="3389805"/>
                    <a:pt x="308480" y="3388842"/>
                    <a:pt x="302703" y="3387880"/>
                  </a:cubicBezTo>
                  <a:cubicBezTo>
                    <a:pt x="300777" y="3387880"/>
                    <a:pt x="299333" y="3387880"/>
                    <a:pt x="297888" y="3387880"/>
                  </a:cubicBezTo>
                  <a:cubicBezTo>
                    <a:pt x="296444" y="3387880"/>
                    <a:pt x="294037" y="3387880"/>
                    <a:pt x="292111" y="3386917"/>
                  </a:cubicBezTo>
                  <a:cubicBezTo>
                    <a:pt x="273335" y="3384991"/>
                    <a:pt x="255040" y="3383065"/>
                    <a:pt x="236746" y="3379695"/>
                  </a:cubicBezTo>
                  <a:cubicBezTo>
                    <a:pt x="252152" y="3097572"/>
                    <a:pt x="265632" y="2839522"/>
                    <a:pt x="273335" y="2644058"/>
                  </a:cubicBezTo>
                  <a:cubicBezTo>
                    <a:pt x="276705" y="2548252"/>
                    <a:pt x="279112" y="2475073"/>
                    <a:pt x="279594" y="2418745"/>
                  </a:cubicBezTo>
                  <a:lnTo>
                    <a:pt x="279594" y="2406709"/>
                  </a:lnTo>
                  <a:cubicBezTo>
                    <a:pt x="279594" y="2360491"/>
                    <a:pt x="278631" y="2335456"/>
                    <a:pt x="277187" y="2321976"/>
                  </a:cubicBezTo>
                  <a:cubicBezTo>
                    <a:pt x="277187" y="2318124"/>
                    <a:pt x="276224" y="2315236"/>
                    <a:pt x="275742" y="2312828"/>
                  </a:cubicBezTo>
                  <a:cubicBezTo>
                    <a:pt x="275742" y="2311866"/>
                    <a:pt x="275742" y="2311384"/>
                    <a:pt x="274779" y="2310421"/>
                  </a:cubicBezTo>
                  <a:cubicBezTo>
                    <a:pt x="245893" y="2224725"/>
                    <a:pt x="202082" y="2141436"/>
                    <a:pt x="159716" y="2061518"/>
                  </a:cubicBezTo>
                  <a:cubicBezTo>
                    <a:pt x="137569" y="2020114"/>
                    <a:pt x="115905" y="1978229"/>
                    <a:pt x="95203" y="1936344"/>
                  </a:cubicBezTo>
                  <a:cubicBezTo>
                    <a:pt x="22987" y="1782765"/>
                    <a:pt x="-5418" y="1627742"/>
                    <a:pt x="841" y="1417354"/>
                  </a:cubicBezTo>
                  <a:cubicBezTo>
                    <a:pt x="2285" y="1371617"/>
                    <a:pt x="4692" y="1318659"/>
                    <a:pt x="23469" y="1266663"/>
                  </a:cubicBezTo>
                  <a:cubicBezTo>
                    <a:pt x="46096" y="1201669"/>
                    <a:pt x="93759" y="1174227"/>
                    <a:pt x="128904" y="1153526"/>
                  </a:cubicBezTo>
                  <a:cubicBezTo>
                    <a:pt x="145272" y="1143897"/>
                    <a:pt x="160197" y="1135712"/>
                    <a:pt x="165011" y="1126565"/>
                  </a:cubicBezTo>
                  <a:cubicBezTo>
                    <a:pt x="168381" y="1114529"/>
                    <a:pt x="162123" y="1057719"/>
                    <a:pt x="159716" y="1030277"/>
                  </a:cubicBezTo>
                  <a:cubicBezTo>
                    <a:pt x="157308" y="1008613"/>
                    <a:pt x="155864" y="988874"/>
                    <a:pt x="155383" y="975875"/>
                  </a:cubicBezTo>
                  <a:lnTo>
                    <a:pt x="153938" y="775597"/>
                  </a:lnTo>
                  <a:cubicBezTo>
                    <a:pt x="153938" y="739970"/>
                    <a:pt x="152975" y="691826"/>
                    <a:pt x="152013" y="641275"/>
                  </a:cubicBezTo>
                  <a:cubicBezTo>
                    <a:pt x="150087" y="560875"/>
                    <a:pt x="148643" y="477587"/>
                    <a:pt x="149124" y="421740"/>
                  </a:cubicBezTo>
                  <a:cubicBezTo>
                    <a:pt x="150087" y="379373"/>
                    <a:pt x="149124" y="339895"/>
                    <a:pt x="147198" y="299936"/>
                  </a:cubicBezTo>
                  <a:cubicBezTo>
                    <a:pt x="147198" y="277790"/>
                    <a:pt x="145754" y="255644"/>
                    <a:pt x="145754" y="233016"/>
                  </a:cubicBezTo>
                  <a:cubicBezTo>
                    <a:pt x="145754" y="220017"/>
                    <a:pt x="145754" y="207018"/>
                    <a:pt x="145754" y="194020"/>
                  </a:cubicBezTo>
                  <a:cubicBezTo>
                    <a:pt x="145754" y="155986"/>
                    <a:pt x="148643" y="106879"/>
                    <a:pt x="169826" y="65957"/>
                  </a:cubicBezTo>
                  <a:cubicBezTo>
                    <a:pt x="178973" y="49588"/>
                    <a:pt x="194379" y="37552"/>
                    <a:pt x="212674" y="34182"/>
                  </a:cubicBezTo>
                  <a:lnTo>
                    <a:pt x="385510" y="1444"/>
                  </a:lnTo>
                  <a:cubicBezTo>
                    <a:pt x="389362" y="481"/>
                    <a:pt x="393695" y="0"/>
                    <a:pt x="397546" y="0"/>
                  </a:cubicBezTo>
                  <a:cubicBezTo>
                    <a:pt x="413915" y="0"/>
                    <a:pt x="430284" y="6740"/>
                    <a:pt x="441839" y="18776"/>
                  </a:cubicBezTo>
                  <a:cubicBezTo>
                    <a:pt x="442801" y="19739"/>
                    <a:pt x="443764" y="20702"/>
                    <a:pt x="444246" y="21665"/>
                  </a:cubicBezTo>
                  <a:cubicBezTo>
                    <a:pt x="470725" y="47662"/>
                    <a:pt x="480354" y="80882"/>
                    <a:pt x="487575" y="104953"/>
                  </a:cubicBezTo>
                  <a:lnTo>
                    <a:pt x="489501" y="111212"/>
                  </a:lnTo>
                  <a:cubicBezTo>
                    <a:pt x="493834" y="124692"/>
                    <a:pt x="501537" y="159356"/>
                    <a:pt x="510684" y="200760"/>
                  </a:cubicBezTo>
                  <a:cubicBezTo>
                    <a:pt x="526090" y="272013"/>
                    <a:pt x="543903" y="363486"/>
                    <a:pt x="549681" y="400075"/>
                  </a:cubicBezTo>
                  <a:cubicBezTo>
                    <a:pt x="558828" y="456885"/>
                    <a:pt x="566531" y="518990"/>
                    <a:pt x="574715" y="589762"/>
                  </a:cubicBezTo>
                  <a:cubicBezTo>
                    <a:pt x="582900" y="657163"/>
                    <a:pt x="589159" y="725527"/>
                    <a:pt x="595417" y="793410"/>
                  </a:cubicBezTo>
                  <a:cubicBezTo>
                    <a:pt x="596380" y="802557"/>
                    <a:pt x="597343" y="811223"/>
                    <a:pt x="598306" y="820370"/>
                  </a:cubicBezTo>
                  <a:cubicBezTo>
                    <a:pt x="636821" y="785225"/>
                    <a:pt x="685446" y="765486"/>
                    <a:pt x="733590" y="765486"/>
                  </a:cubicBezTo>
                  <a:cubicBezTo>
                    <a:pt x="818805" y="765486"/>
                    <a:pt x="884280" y="824222"/>
                    <a:pt x="904019" y="913288"/>
                  </a:cubicBezTo>
                  <a:cubicBezTo>
                    <a:pt x="907389" y="911844"/>
                    <a:pt x="911241" y="910399"/>
                    <a:pt x="914130" y="909918"/>
                  </a:cubicBezTo>
                  <a:cubicBezTo>
                    <a:pt x="923277" y="906548"/>
                    <a:pt x="931943" y="903178"/>
                    <a:pt x="940609" y="900289"/>
                  </a:cubicBezTo>
                  <a:cubicBezTo>
                    <a:pt x="953607" y="896438"/>
                    <a:pt x="968051" y="892105"/>
                    <a:pt x="983938" y="889697"/>
                  </a:cubicBezTo>
                  <a:cubicBezTo>
                    <a:pt x="987308" y="888735"/>
                    <a:pt x="990197" y="888253"/>
                    <a:pt x="993567" y="887772"/>
                  </a:cubicBezTo>
                  <a:cubicBezTo>
                    <a:pt x="1006084" y="885365"/>
                    <a:pt x="1019565" y="884402"/>
                    <a:pt x="1033526" y="884402"/>
                  </a:cubicBezTo>
                  <a:cubicBezTo>
                    <a:pt x="1047488" y="884402"/>
                    <a:pt x="1061450" y="885846"/>
                    <a:pt x="1073967" y="888253"/>
                  </a:cubicBezTo>
                  <a:cubicBezTo>
                    <a:pt x="1086003" y="890660"/>
                    <a:pt x="1096595" y="894512"/>
                    <a:pt x="1107186" y="899326"/>
                  </a:cubicBezTo>
                  <a:cubicBezTo>
                    <a:pt x="1161589" y="924842"/>
                    <a:pt x="1194808" y="979726"/>
                    <a:pt x="1204918" y="1033647"/>
                  </a:cubicBezTo>
                  <a:cubicBezTo>
                    <a:pt x="1229953" y="1028833"/>
                    <a:pt x="1261247" y="1023537"/>
                    <a:pt x="1294947" y="1023537"/>
                  </a:cubicBezTo>
                  <a:cubicBezTo>
                    <a:pt x="1301688" y="1023537"/>
                    <a:pt x="1307946" y="1023537"/>
                    <a:pt x="1314686" y="1024500"/>
                  </a:cubicBezTo>
                  <a:cubicBezTo>
                    <a:pt x="1417233" y="1031240"/>
                    <a:pt x="1487041" y="1097197"/>
                    <a:pt x="1496670" y="1195892"/>
                  </a:cubicBezTo>
                  <a:lnTo>
                    <a:pt x="1496670" y="1202151"/>
                  </a:lnTo>
                  <a:cubicBezTo>
                    <a:pt x="1501966" y="1260405"/>
                    <a:pt x="1524593" y="1573821"/>
                    <a:pt x="1465858" y="1764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1"/>
            <p:cNvSpPr/>
            <p:nvPr/>
          </p:nvSpPr>
          <p:spPr>
            <a:xfrm>
              <a:off x="-3109343" y="2232468"/>
              <a:ext cx="1391016" cy="3342894"/>
            </a:xfrm>
            <a:custGeom>
              <a:avLst/>
              <a:gdLst/>
              <a:ahLst/>
              <a:cxnLst/>
              <a:rect l="l" t="t" r="r" b="b"/>
              <a:pathLst>
                <a:path w="1391016" h="3342894" extrusionOk="0">
                  <a:moveTo>
                    <a:pt x="1157464" y="2275546"/>
                  </a:moveTo>
                  <a:cubicBezTo>
                    <a:pt x="1188276" y="2273138"/>
                    <a:pt x="1219088" y="2300099"/>
                    <a:pt x="1219570" y="2333318"/>
                  </a:cubicBezTo>
                  <a:cubicBezTo>
                    <a:pt x="1220532" y="2349687"/>
                    <a:pt x="1214274" y="2366537"/>
                    <a:pt x="1202238" y="2378092"/>
                  </a:cubicBezTo>
                  <a:cubicBezTo>
                    <a:pt x="1195979" y="2383388"/>
                    <a:pt x="1188757" y="2387600"/>
                    <a:pt x="1181114" y="2390068"/>
                  </a:cubicBezTo>
                  <a:lnTo>
                    <a:pt x="1157945" y="2391542"/>
                  </a:lnTo>
                  <a:lnTo>
                    <a:pt x="1157945" y="2392054"/>
                  </a:lnTo>
                  <a:lnTo>
                    <a:pt x="1138596" y="2392282"/>
                  </a:lnTo>
                  <a:lnTo>
                    <a:pt x="1151204" y="2511450"/>
                  </a:lnTo>
                  <a:cubicBezTo>
                    <a:pt x="1157463" y="2558150"/>
                    <a:pt x="1159870" y="2605331"/>
                    <a:pt x="1158426" y="2652993"/>
                  </a:cubicBezTo>
                  <a:lnTo>
                    <a:pt x="1157945" y="2652993"/>
                  </a:lnTo>
                  <a:lnTo>
                    <a:pt x="1186832" y="2904785"/>
                  </a:lnTo>
                  <a:cubicBezTo>
                    <a:pt x="1196942" y="2983741"/>
                    <a:pt x="1204163" y="3062697"/>
                    <a:pt x="1206089" y="3143097"/>
                  </a:cubicBezTo>
                  <a:cubicBezTo>
                    <a:pt x="1206089" y="3147911"/>
                    <a:pt x="1206089" y="3152726"/>
                    <a:pt x="1206089" y="3158022"/>
                  </a:cubicBezTo>
                  <a:lnTo>
                    <a:pt x="1205126" y="3158022"/>
                  </a:lnTo>
                  <a:cubicBezTo>
                    <a:pt x="1204163" y="3153688"/>
                    <a:pt x="1203682" y="3149356"/>
                    <a:pt x="1202719" y="3145023"/>
                  </a:cubicBezTo>
                  <a:cubicBezTo>
                    <a:pt x="1197423" y="3110359"/>
                    <a:pt x="1192609" y="3076658"/>
                    <a:pt x="1188757" y="3041995"/>
                  </a:cubicBezTo>
                  <a:cubicBezTo>
                    <a:pt x="1183462" y="2996740"/>
                    <a:pt x="1179129" y="2951485"/>
                    <a:pt x="1176721" y="2905748"/>
                  </a:cubicBezTo>
                  <a:lnTo>
                    <a:pt x="1156501" y="2652993"/>
                  </a:lnTo>
                  <a:lnTo>
                    <a:pt x="1157463" y="2652993"/>
                  </a:lnTo>
                  <a:cubicBezTo>
                    <a:pt x="1148797" y="2606294"/>
                    <a:pt x="1143983" y="2559594"/>
                    <a:pt x="1142539" y="2511932"/>
                  </a:cubicBezTo>
                  <a:lnTo>
                    <a:pt x="1136435" y="2392307"/>
                  </a:lnTo>
                  <a:lnTo>
                    <a:pt x="707318" y="2397350"/>
                  </a:lnTo>
                  <a:lnTo>
                    <a:pt x="287686" y="2395109"/>
                  </a:lnTo>
                  <a:lnTo>
                    <a:pt x="288468" y="2487378"/>
                  </a:lnTo>
                  <a:lnTo>
                    <a:pt x="281246" y="2600998"/>
                  </a:lnTo>
                  <a:lnTo>
                    <a:pt x="281245" y="2600998"/>
                  </a:lnTo>
                  <a:cubicBezTo>
                    <a:pt x="281245" y="2700174"/>
                    <a:pt x="277875" y="2798869"/>
                    <a:pt x="270654" y="2898045"/>
                  </a:cubicBezTo>
                  <a:lnTo>
                    <a:pt x="252359" y="3194611"/>
                  </a:lnTo>
                  <a:lnTo>
                    <a:pt x="252348" y="3194611"/>
                  </a:lnTo>
                  <a:lnTo>
                    <a:pt x="248989" y="3342894"/>
                  </a:lnTo>
                  <a:lnTo>
                    <a:pt x="248508" y="3342413"/>
                  </a:lnTo>
                  <a:cubicBezTo>
                    <a:pt x="248508" y="3342413"/>
                    <a:pt x="245138" y="3342413"/>
                    <a:pt x="243693" y="3342413"/>
                  </a:cubicBezTo>
                  <a:cubicBezTo>
                    <a:pt x="242249" y="3342413"/>
                    <a:pt x="239842" y="3342413"/>
                    <a:pt x="237916" y="3341450"/>
                  </a:cubicBezTo>
                  <a:cubicBezTo>
                    <a:pt x="240323" y="3292343"/>
                    <a:pt x="244656" y="3243237"/>
                    <a:pt x="251396" y="3194130"/>
                  </a:cubicBezTo>
                  <a:lnTo>
                    <a:pt x="261988" y="2897564"/>
                  </a:lnTo>
                  <a:cubicBezTo>
                    <a:pt x="264395" y="2798388"/>
                    <a:pt x="270172" y="2699693"/>
                    <a:pt x="280282" y="2600998"/>
                  </a:cubicBezTo>
                  <a:lnTo>
                    <a:pt x="280283" y="2600998"/>
                  </a:lnTo>
                  <a:lnTo>
                    <a:pt x="279320" y="2487378"/>
                  </a:lnTo>
                  <a:lnTo>
                    <a:pt x="285186" y="2395095"/>
                  </a:lnTo>
                  <a:lnTo>
                    <a:pt x="256692" y="2394943"/>
                  </a:lnTo>
                  <a:lnTo>
                    <a:pt x="256692" y="2393980"/>
                  </a:lnTo>
                  <a:lnTo>
                    <a:pt x="285278" y="2393644"/>
                  </a:lnTo>
                  <a:lnTo>
                    <a:pt x="286542" y="2373759"/>
                  </a:lnTo>
                  <a:lnTo>
                    <a:pt x="287505" y="2373759"/>
                  </a:lnTo>
                  <a:lnTo>
                    <a:pt x="287673" y="2393616"/>
                  </a:lnTo>
                  <a:lnTo>
                    <a:pt x="707318" y="2388684"/>
                  </a:lnTo>
                  <a:lnTo>
                    <a:pt x="1136367" y="2390976"/>
                  </a:lnTo>
                  <a:lnTo>
                    <a:pt x="1135317" y="2370389"/>
                  </a:lnTo>
                  <a:lnTo>
                    <a:pt x="1136280" y="2370389"/>
                  </a:lnTo>
                  <a:lnTo>
                    <a:pt x="1138459" y="2390987"/>
                  </a:lnTo>
                  <a:lnTo>
                    <a:pt x="1157464" y="2391089"/>
                  </a:lnTo>
                  <a:lnTo>
                    <a:pt x="1157464" y="2390609"/>
                  </a:lnTo>
                  <a:cubicBezTo>
                    <a:pt x="1187313" y="2385313"/>
                    <a:pt x="1208015" y="2361242"/>
                    <a:pt x="1210422" y="2333800"/>
                  </a:cubicBezTo>
                  <a:cubicBezTo>
                    <a:pt x="1212348" y="2305876"/>
                    <a:pt x="1187795" y="2277953"/>
                    <a:pt x="1157464" y="2276990"/>
                  </a:cubicBezTo>
                  <a:lnTo>
                    <a:pt x="1157464" y="2276027"/>
                  </a:lnTo>
                  <a:close/>
                  <a:moveTo>
                    <a:pt x="706355" y="2273620"/>
                  </a:moveTo>
                  <a:cubicBezTo>
                    <a:pt x="856564" y="2270732"/>
                    <a:pt x="1006773" y="2271213"/>
                    <a:pt x="1156982" y="2276028"/>
                  </a:cubicBezTo>
                  <a:lnTo>
                    <a:pt x="1156982" y="2276990"/>
                  </a:lnTo>
                  <a:cubicBezTo>
                    <a:pt x="1006773" y="2282768"/>
                    <a:pt x="856564" y="2284212"/>
                    <a:pt x="706355" y="2282286"/>
                  </a:cubicBezTo>
                  <a:lnTo>
                    <a:pt x="256206" y="2279882"/>
                  </a:lnTo>
                  <a:lnTo>
                    <a:pt x="219441" y="2299980"/>
                  </a:lnTo>
                  <a:cubicBezTo>
                    <a:pt x="210234" y="2310090"/>
                    <a:pt x="204456" y="2322968"/>
                    <a:pt x="203253" y="2336689"/>
                  </a:cubicBezTo>
                  <a:cubicBezTo>
                    <a:pt x="201327" y="2364612"/>
                    <a:pt x="225881" y="2392536"/>
                    <a:pt x="256211" y="2393499"/>
                  </a:cubicBezTo>
                  <a:lnTo>
                    <a:pt x="256211" y="2394461"/>
                  </a:lnTo>
                  <a:lnTo>
                    <a:pt x="256211" y="2394943"/>
                  </a:lnTo>
                  <a:cubicBezTo>
                    <a:pt x="225399" y="2397350"/>
                    <a:pt x="194587" y="2370389"/>
                    <a:pt x="194106" y="2337170"/>
                  </a:cubicBezTo>
                  <a:cubicBezTo>
                    <a:pt x="193143" y="2320801"/>
                    <a:pt x="199402" y="2303951"/>
                    <a:pt x="211438" y="2292397"/>
                  </a:cubicBezTo>
                  <a:cubicBezTo>
                    <a:pt x="217696" y="2287101"/>
                    <a:pt x="224918" y="2282889"/>
                    <a:pt x="232561" y="2280421"/>
                  </a:cubicBezTo>
                  <a:lnTo>
                    <a:pt x="255729" y="2278947"/>
                  </a:lnTo>
                  <a:lnTo>
                    <a:pt x="255729" y="2278916"/>
                  </a:lnTo>
                  <a:close/>
                  <a:moveTo>
                    <a:pt x="986553" y="897670"/>
                  </a:moveTo>
                  <a:cubicBezTo>
                    <a:pt x="1015440" y="897670"/>
                    <a:pt x="1043844" y="912595"/>
                    <a:pt x="1062139" y="935222"/>
                  </a:cubicBezTo>
                  <a:cubicBezTo>
                    <a:pt x="1080434" y="957850"/>
                    <a:pt x="1091507" y="986255"/>
                    <a:pt x="1092951" y="1015622"/>
                  </a:cubicBezTo>
                  <a:cubicBezTo>
                    <a:pt x="1093433" y="1029103"/>
                    <a:pt x="1092951" y="1045471"/>
                    <a:pt x="1101617" y="1052212"/>
                  </a:cubicBezTo>
                  <a:cubicBezTo>
                    <a:pt x="1110764" y="1057026"/>
                    <a:pt x="1126170" y="1050767"/>
                    <a:pt x="1139651" y="1047879"/>
                  </a:cubicBezTo>
                  <a:cubicBezTo>
                    <a:pt x="1188276" y="1036806"/>
                    <a:pt x="1240271" y="1026214"/>
                    <a:pt x="1291304" y="1040657"/>
                  </a:cubicBezTo>
                  <a:cubicBezTo>
                    <a:pt x="1316339" y="1047879"/>
                    <a:pt x="1339929" y="1061840"/>
                    <a:pt x="1356298" y="1083024"/>
                  </a:cubicBezTo>
                  <a:cubicBezTo>
                    <a:pt x="1372667" y="1103725"/>
                    <a:pt x="1380851" y="1129723"/>
                    <a:pt x="1383259" y="1155239"/>
                  </a:cubicBezTo>
                  <a:cubicBezTo>
                    <a:pt x="1390480" y="1250083"/>
                    <a:pt x="1392887" y="1346370"/>
                    <a:pt x="1389517" y="1442176"/>
                  </a:cubicBezTo>
                  <a:cubicBezTo>
                    <a:pt x="1384703" y="1537501"/>
                    <a:pt x="1376518" y="1634270"/>
                    <a:pt x="1345225" y="1724780"/>
                  </a:cubicBezTo>
                  <a:cubicBezTo>
                    <a:pt x="1315376" y="1815772"/>
                    <a:pt x="1275416" y="1902913"/>
                    <a:pt x="1234494" y="1988609"/>
                  </a:cubicBezTo>
                  <a:cubicBezTo>
                    <a:pt x="1194535" y="2074786"/>
                    <a:pt x="1151205" y="2161445"/>
                    <a:pt x="1134836" y="2255807"/>
                  </a:cubicBezTo>
                  <a:lnTo>
                    <a:pt x="1133873" y="2255807"/>
                  </a:lnTo>
                  <a:lnTo>
                    <a:pt x="1133392" y="2255807"/>
                  </a:lnTo>
                  <a:cubicBezTo>
                    <a:pt x="1148317" y="2160963"/>
                    <a:pt x="1191165" y="2073823"/>
                    <a:pt x="1230161" y="1987164"/>
                  </a:cubicBezTo>
                  <a:cubicBezTo>
                    <a:pt x="1270602" y="1900505"/>
                    <a:pt x="1309598" y="1813365"/>
                    <a:pt x="1338485" y="1722855"/>
                  </a:cubicBezTo>
                  <a:cubicBezTo>
                    <a:pt x="1368815" y="1632344"/>
                    <a:pt x="1376518" y="1536538"/>
                    <a:pt x="1380370" y="1441695"/>
                  </a:cubicBezTo>
                  <a:cubicBezTo>
                    <a:pt x="1383259" y="1346370"/>
                    <a:pt x="1380370" y="1251527"/>
                    <a:pt x="1372667" y="1155721"/>
                  </a:cubicBezTo>
                  <a:cubicBezTo>
                    <a:pt x="1370260" y="1132130"/>
                    <a:pt x="1362557" y="1108058"/>
                    <a:pt x="1347632" y="1089282"/>
                  </a:cubicBezTo>
                  <a:cubicBezTo>
                    <a:pt x="1333189" y="1070025"/>
                    <a:pt x="1311043" y="1057507"/>
                    <a:pt x="1287934" y="1050767"/>
                  </a:cubicBezTo>
                  <a:cubicBezTo>
                    <a:pt x="1240753" y="1037768"/>
                    <a:pt x="1189720" y="1045953"/>
                    <a:pt x="1141576" y="1056544"/>
                  </a:cubicBezTo>
                  <a:cubicBezTo>
                    <a:pt x="1128096" y="1058470"/>
                    <a:pt x="1114134" y="1067136"/>
                    <a:pt x="1096803" y="1058952"/>
                  </a:cubicBezTo>
                  <a:cubicBezTo>
                    <a:pt x="1082360" y="1045953"/>
                    <a:pt x="1086211" y="1029103"/>
                    <a:pt x="1085248" y="1015622"/>
                  </a:cubicBezTo>
                  <a:cubicBezTo>
                    <a:pt x="1084285" y="988180"/>
                    <a:pt x="1074656" y="960738"/>
                    <a:pt x="1057325" y="939074"/>
                  </a:cubicBezTo>
                  <a:cubicBezTo>
                    <a:pt x="1040474" y="916927"/>
                    <a:pt x="1014477" y="902966"/>
                    <a:pt x="986072" y="901521"/>
                  </a:cubicBezTo>
                  <a:cubicBezTo>
                    <a:pt x="958148" y="899114"/>
                    <a:pt x="929744" y="905373"/>
                    <a:pt x="902783" y="913076"/>
                  </a:cubicBezTo>
                  <a:lnTo>
                    <a:pt x="902783" y="912113"/>
                  </a:lnTo>
                  <a:cubicBezTo>
                    <a:pt x="929262" y="903447"/>
                    <a:pt x="957667" y="896226"/>
                    <a:pt x="986553" y="897670"/>
                  </a:cubicBezTo>
                  <a:close/>
                  <a:moveTo>
                    <a:pt x="168108" y="49376"/>
                  </a:moveTo>
                  <a:lnTo>
                    <a:pt x="169071" y="49376"/>
                  </a:lnTo>
                  <a:lnTo>
                    <a:pt x="169071" y="50339"/>
                  </a:lnTo>
                  <a:cubicBezTo>
                    <a:pt x="151257" y="91261"/>
                    <a:pt x="154627" y="136516"/>
                    <a:pt x="155590" y="180809"/>
                  </a:cubicBezTo>
                  <a:cubicBezTo>
                    <a:pt x="157035" y="225101"/>
                    <a:pt x="158960" y="269875"/>
                    <a:pt x="158479" y="314167"/>
                  </a:cubicBezTo>
                  <a:cubicBezTo>
                    <a:pt x="158479" y="403233"/>
                    <a:pt x="157516" y="491818"/>
                    <a:pt x="160886" y="580402"/>
                  </a:cubicBezTo>
                  <a:cubicBezTo>
                    <a:pt x="163775" y="668987"/>
                    <a:pt x="166182" y="758053"/>
                    <a:pt x="166182" y="846637"/>
                  </a:cubicBezTo>
                  <a:cubicBezTo>
                    <a:pt x="167145" y="891411"/>
                    <a:pt x="163775" y="935222"/>
                    <a:pt x="169071" y="979514"/>
                  </a:cubicBezTo>
                  <a:cubicBezTo>
                    <a:pt x="170515" y="1012372"/>
                    <a:pt x="176292" y="1046856"/>
                    <a:pt x="171575" y="1079714"/>
                  </a:cubicBezTo>
                  <a:lnTo>
                    <a:pt x="162943" y="1111429"/>
                  </a:lnTo>
                  <a:lnTo>
                    <a:pt x="163293" y="1111429"/>
                  </a:lnTo>
                  <a:lnTo>
                    <a:pt x="162812" y="1111910"/>
                  </a:lnTo>
                  <a:cubicBezTo>
                    <a:pt x="147406" y="1141278"/>
                    <a:pt x="116112" y="1156684"/>
                    <a:pt x="90115" y="1174016"/>
                  </a:cubicBezTo>
                  <a:cubicBezTo>
                    <a:pt x="77116" y="1183163"/>
                    <a:pt x="64599" y="1192792"/>
                    <a:pt x="54488" y="1203865"/>
                  </a:cubicBezTo>
                  <a:lnTo>
                    <a:pt x="26709" y="1241224"/>
                  </a:lnTo>
                  <a:lnTo>
                    <a:pt x="27046" y="1241899"/>
                  </a:lnTo>
                  <a:cubicBezTo>
                    <a:pt x="12603" y="1284265"/>
                    <a:pt x="10677" y="1329520"/>
                    <a:pt x="10196" y="1373813"/>
                  </a:cubicBezTo>
                  <a:cubicBezTo>
                    <a:pt x="10196" y="1418586"/>
                    <a:pt x="10677" y="1463360"/>
                    <a:pt x="14048" y="1507653"/>
                  </a:cubicBezTo>
                  <a:cubicBezTo>
                    <a:pt x="20306" y="1596718"/>
                    <a:pt x="37157" y="1684822"/>
                    <a:pt x="67969" y="1767629"/>
                  </a:cubicBezTo>
                  <a:cubicBezTo>
                    <a:pt x="98299" y="1850918"/>
                    <a:pt x="145480" y="1926985"/>
                    <a:pt x="185440" y="2007385"/>
                  </a:cubicBezTo>
                  <a:cubicBezTo>
                    <a:pt x="224436" y="2087785"/>
                    <a:pt x="266321" y="2169148"/>
                    <a:pt x="284134" y="2258214"/>
                  </a:cubicBezTo>
                  <a:lnTo>
                    <a:pt x="281727" y="2258214"/>
                  </a:lnTo>
                  <a:cubicBezTo>
                    <a:pt x="249952" y="2175407"/>
                    <a:pt x="205660" y="2097414"/>
                    <a:pt x="162812" y="2018940"/>
                  </a:cubicBezTo>
                  <a:cubicBezTo>
                    <a:pt x="120445" y="1940465"/>
                    <a:pt x="77116" y="1860547"/>
                    <a:pt x="48711" y="1773888"/>
                  </a:cubicBezTo>
                  <a:cubicBezTo>
                    <a:pt x="19825" y="1687710"/>
                    <a:pt x="4900" y="1597681"/>
                    <a:pt x="1049" y="1507653"/>
                  </a:cubicBezTo>
                  <a:cubicBezTo>
                    <a:pt x="-877" y="1462397"/>
                    <a:pt x="86" y="1417624"/>
                    <a:pt x="2012" y="1372850"/>
                  </a:cubicBezTo>
                  <a:cubicBezTo>
                    <a:pt x="4419" y="1328076"/>
                    <a:pt x="8270" y="1282340"/>
                    <a:pt x="24158" y="1239973"/>
                  </a:cubicBezTo>
                  <a:lnTo>
                    <a:pt x="25852" y="1240651"/>
                  </a:lnTo>
                  <a:lnTo>
                    <a:pt x="33305" y="1217767"/>
                  </a:lnTo>
                  <a:cubicBezTo>
                    <a:pt x="37036" y="1210364"/>
                    <a:pt x="41730" y="1203383"/>
                    <a:pt x="46785" y="1196643"/>
                  </a:cubicBezTo>
                  <a:cubicBezTo>
                    <a:pt x="57858" y="1184126"/>
                    <a:pt x="71820" y="1174497"/>
                    <a:pt x="85782" y="1166794"/>
                  </a:cubicBezTo>
                  <a:cubicBezTo>
                    <a:pt x="99503" y="1158609"/>
                    <a:pt x="114187" y="1151629"/>
                    <a:pt x="127667" y="1143264"/>
                  </a:cubicBezTo>
                  <a:lnTo>
                    <a:pt x="161859" y="1111863"/>
                  </a:lnTo>
                  <a:lnTo>
                    <a:pt x="168529" y="1079533"/>
                  </a:lnTo>
                  <a:cubicBezTo>
                    <a:pt x="168950" y="1068460"/>
                    <a:pt x="168107" y="1057266"/>
                    <a:pt x="167626" y="1046434"/>
                  </a:cubicBezTo>
                  <a:cubicBezTo>
                    <a:pt x="166182" y="1024288"/>
                    <a:pt x="163775" y="1002623"/>
                    <a:pt x="160886" y="980477"/>
                  </a:cubicBezTo>
                  <a:cubicBezTo>
                    <a:pt x="154146" y="936185"/>
                    <a:pt x="155109" y="890930"/>
                    <a:pt x="154627" y="847119"/>
                  </a:cubicBezTo>
                  <a:cubicBezTo>
                    <a:pt x="153665" y="758053"/>
                    <a:pt x="154627" y="669468"/>
                    <a:pt x="154627" y="580402"/>
                  </a:cubicBezTo>
                  <a:cubicBezTo>
                    <a:pt x="155590" y="491818"/>
                    <a:pt x="153183" y="402752"/>
                    <a:pt x="149813" y="313685"/>
                  </a:cubicBezTo>
                  <a:cubicBezTo>
                    <a:pt x="147887" y="269393"/>
                    <a:pt x="147887" y="225101"/>
                    <a:pt x="147887" y="180327"/>
                  </a:cubicBezTo>
                  <a:cubicBezTo>
                    <a:pt x="147887" y="136516"/>
                    <a:pt x="145961" y="89335"/>
                    <a:pt x="168108" y="49376"/>
                  </a:cubicBezTo>
                  <a:close/>
                  <a:moveTo>
                    <a:pt x="171959" y="42154"/>
                  </a:moveTo>
                  <a:lnTo>
                    <a:pt x="171959" y="42636"/>
                  </a:lnTo>
                  <a:lnTo>
                    <a:pt x="171899" y="42576"/>
                  </a:lnTo>
                  <a:close/>
                  <a:moveTo>
                    <a:pt x="340944" y="16639"/>
                  </a:moveTo>
                  <a:lnTo>
                    <a:pt x="341907" y="16639"/>
                  </a:lnTo>
                  <a:cubicBezTo>
                    <a:pt x="362127" y="30601"/>
                    <a:pt x="368867" y="54673"/>
                    <a:pt x="376089" y="76337"/>
                  </a:cubicBezTo>
                  <a:cubicBezTo>
                    <a:pt x="382348" y="98483"/>
                    <a:pt x="387162" y="120630"/>
                    <a:pt x="392458" y="143257"/>
                  </a:cubicBezTo>
                  <a:cubicBezTo>
                    <a:pt x="402087" y="188031"/>
                    <a:pt x="410753" y="233286"/>
                    <a:pt x="419418" y="278541"/>
                  </a:cubicBezTo>
                  <a:cubicBezTo>
                    <a:pt x="428084" y="323796"/>
                    <a:pt x="437713" y="368570"/>
                    <a:pt x="442046" y="414307"/>
                  </a:cubicBezTo>
                  <a:lnTo>
                    <a:pt x="457934" y="551035"/>
                  </a:lnTo>
                  <a:cubicBezTo>
                    <a:pt x="469007" y="611696"/>
                    <a:pt x="476710" y="672839"/>
                    <a:pt x="480080" y="734463"/>
                  </a:cubicBezTo>
                  <a:lnTo>
                    <a:pt x="494449" y="917912"/>
                  </a:lnTo>
                  <a:lnTo>
                    <a:pt x="527922" y="880158"/>
                  </a:lnTo>
                  <a:cubicBezTo>
                    <a:pt x="538213" y="866377"/>
                    <a:pt x="547962" y="851934"/>
                    <a:pt x="558554" y="837972"/>
                  </a:cubicBezTo>
                  <a:cubicBezTo>
                    <a:pt x="580218" y="810530"/>
                    <a:pt x="611512" y="787903"/>
                    <a:pt x="646657" y="780200"/>
                  </a:cubicBezTo>
                  <a:cubicBezTo>
                    <a:pt x="681321" y="772015"/>
                    <a:pt x="720798" y="779237"/>
                    <a:pt x="747278" y="803790"/>
                  </a:cubicBezTo>
                  <a:cubicBezTo>
                    <a:pt x="773757" y="827862"/>
                    <a:pt x="786756" y="863007"/>
                    <a:pt x="790607" y="897189"/>
                  </a:cubicBezTo>
                  <a:lnTo>
                    <a:pt x="789644" y="897189"/>
                  </a:lnTo>
                  <a:lnTo>
                    <a:pt x="789164" y="897670"/>
                  </a:lnTo>
                  <a:lnTo>
                    <a:pt x="790126" y="897670"/>
                  </a:lnTo>
                  <a:cubicBezTo>
                    <a:pt x="794941" y="908262"/>
                    <a:pt x="798311" y="919335"/>
                    <a:pt x="806495" y="924149"/>
                  </a:cubicBezTo>
                  <a:cubicBezTo>
                    <a:pt x="813235" y="929926"/>
                    <a:pt x="824308" y="930408"/>
                    <a:pt x="835382" y="929926"/>
                  </a:cubicBezTo>
                  <a:cubicBezTo>
                    <a:pt x="857528" y="927038"/>
                    <a:pt x="879192" y="917890"/>
                    <a:pt x="901820" y="912595"/>
                  </a:cubicBezTo>
                  <a:lnTo>
                    <a:pt x="901820" y="913557"/>
                  </a:lnTo>
                  <a:lnTo>
                    <a:pt x="902783" y="913557"/>
                  </a:lnTo>
                  <a:cubicBezTo>
                    <a:pt x="881118" y="921742"/>
                    <a:pt x="860898" y="933296"/>
                    <a:pt x="837307" y="938592"/>
                  </a:cubicBezTo>
                  <a:cubicBezTo>
                    <a:pt x="825753" y="941481"/>
                    <a:pt x="811310" y="942444"/>
                    <a:pt x="799755" y="932815"/>
                  </a:cubicBezTo>
                  <a:cubicBezTo>
                    <a:pt x="794940" y="927519"/>
                    <a:pt x="791931" y="921621"/>
                    <a:pt x="790307" y="915604"/>
                  </a:cubicBezTo>
                  <a:lnTo>
                    <a:pt x="789163" y="897671"/>
                  </a:lnTo>
                  <a:cubicBezTo>
                    <a:pt x="783867" y="863970"/>
                    <a:pt x="769905" y="829788"/>
                    <a:pt x="743426" y="808123"/>
                  </a:cubicBezTo>
                  <a:cubicBezTo>
                    <a:pt x="717910" y="785496"/>
                    <a:pt x="680839" y="780200"/>
                    <a:pt x="648583" y="788866"/>
                  </a:cubicBezTo>
                  <a:cubicBezTo>
                    <a:pt x="616326" y="798013"/>
                    <a:pt x="588403" y="818715"/>
                    <a:pt x="567220" y="845194"/>
                  </a:cubicBezTo>
                  <a:cubicBezTo>
                    <a:pt x="544111" y="870229"/>
                    <a:pt x="524853" y="901522"/>
                    <a:pt x="494041" y="919335"/>
                  </a:cubicBezTo>
                  <a:lnTo>
                    <a:pt x="494041" y="918854"/>
                  </a:lnTo>
                  <a:lnTo>
                    <a:pt x="493560" y="918854"/>
                  </a:lnTo>
                  <a:lnTo>
                    <a:pt x="471414" y="735426"/>
                  </a:lnTo>
                  <a:cubicBezTo>
                    <a:pt x="462748" y="674283"/>
                    <a:pt x="457934" y="612659"/>
                    <a:pt x="456971" y="551035"/>
                  </a:cubicBezTo>
                  <a:lnTo>
                    <a:pt x="456489" y="550554"/>
                  </a:lnTo>
                  <a:lnTo>
                    <a:pt x="436269" y="414788"/>
                  </a:lnTo>
                  <a:cubicBezTo>
                    <a:pt x="430973" y="369052"/>
                    <a:pt x="420381" y="324759"/>
                    <a:pt x="410271" y="279986"/>
                  </a:cubicBezTo>
                  <a:cubicBezTo>
                    <a:pt x="400161" y="235212"/>
                    <a:pt x="390532" y="190920"/>
                    <a:pt x="381385" y="146146"/>
                  </a:cubicBezTo>
                  <a:cubicBezTo>
                    <a:pt x="371756" y="102335"/>
                    <a:pt x="370793" y="51784"/>
                    <a:pt x="341425" y="18083"/>
                  </a:cubicBezTo>
                  <a:lnTo>
                    <a:pt x="340944" y="18083"/>
                  </a:lnTo>
                  <a:cubicBezTo>
                    <a:pt x="340944" y="18083"/>
                    <a:pt x="340944" y="16639"/>
                    <a:pt x="340944" y="16639"/>
                  </a:cubicBezTo>
                  <a:close/>
                  <a:moveTo>
                    <a:pt x="247545" y="751"/>
                  </a:moveTo>
                  <a:cubicBezTo>
                    <a:pt x="276431" y="-1656"/>
                    <a:pt x="309169" y="751"/>
                    <a:pt x="330834" y="22416"/>
                  </a:cubicBezTo>
                  <a:lnTo>
                    <a:pt x="329871" y="23379"/>
                  </a:lnTo>
                  <a:lnTo>
                    <a:pt x="330353" y="23860"/>
                  </a:lnTo>
                  <a:lnTo>
                    <a:pt x="291476" y="8394"/>
                  </a:lnTo>
                  <a:cubicBezTo>
                    <a:pt x="277394" y="6769"/>
                    <a:pt x="262710" y="7972"/>
                    <a:pt x="248989" y="9898"/>
                  </a:cubicBezTo>
                  <a:cubicBezTo>
                    <a:pt x="235028" y="12787"/>
                    <a:pt x="221547" y="16638"/>
                    <a:pt x="209030" y="22416"/>
                  </a:cubicBezTo>
                  <a:lnTo>
                    <a:pt x="171478" y="42155"/>
                  </a:lnTo>
                  <a:lnTo>
                    <a:pt x="171899" y="42576"/>
                  </a:lnTo>
                  <a:lnTo>
                    <a:pt x="167987" y="70198"/>
                  </a:lnTo>
                  <a:cubicBezTo>
                    <a:pt x="168950" y="79947"/>
                    <a:pt x="171477" y="89816"/>
                    <a:pt x="173403" y="98964"/>
                  </a:cubicBezTo>
                  <a:cubicBezTo>
                    <a:pt x="177736" y="117740"/>
                    <a:pt x="184476" y="136516"/>
                    <a:pt x="193624" y="153367"/>
                  </a:cubicBezTo>
                  <a:cubicBezTo>
                    <a:pt x="210474" y="186586"/>
                    <a:pt x="240805" y="219805"/>
                    <a:pt x="278357" y="220768"/>
                  </a:cubicBezTo>
                  <a:cubicBezTo>
                    <a:pt x="296170" y="220768"/>
                    <a:pt x="313020" y="209695"/>
                    <a:pt x="321205" y="192844"/>
                  </a:cubicBezTo>
                  <a:cubicBezTo>
                    <a:pt x="326260" y="185141"/>
                    <a:pt x="329871" y="176475"/>
                    <a:pt x="332639" y="167448"/>
                  </a:cubicBezTo>
                  <a:lnTo>
                    <a:pt x="337348" y="147101"/>
                  </a:lnTo>
                  <a:lnTo>
                    <a:pt x="339511" y="133313"/>
                  </a:lnTo>
                  <a:lnTo>
                    <a:pt x="342477" y="93772"/>
                  </a:lnTo>
                  <a:lnTo>
                    <a:pt x="343212" y="74645"/>
                  </a:lnTo>
                  <a:lnTo>
                    <a:pt x="343105" y="68871"/>
                  </a:lnTo>
                  <a:lnTo>
                    <a:pt x="340583" y="46608"/>
                  </a:lnTo>
                  <a:cubicBezTo>
                    <a:pt x="338537" y="38664"/>
                    <a:pt x="335167" y="31082"/>
                    <a:pt x="329871" y="24342"/>
                  </a:cubicBezTo>
                  <a:lnTo>
                    <a:pt x="330353" y="23860"/>
                  </a:lnTo>
                  <a:lnTo>
                    <a:pt x="330834" y="23379"/>
                  </a:lnTo>
                  <a:lnTo>
                    <a:pt x="335888" y="30216"/>
                  </a:lnTo>
                  <a:lnTo>
                    <a:pt x="334685" y="26267"/>
                  </a:lnTo>
                  <a:lnTo>
                    <a:pt x="334685" y="25304"/>
                  </a:lnTo>
                  <a:lnTo>
                    <a:pt x="339238" y="34747"/>
                  </a:lnTo>
                  <a:lnTo>
                    <a:pt x="346360" y="44382"/>
                  </a:lnTo>
                  <a:cubicBezTo>
                    <a:pt x="349730" y="52626"/>
                    <a:pt x="351536" y="61653"/>
                    <a:pt x="352499" y="70078"/>
                  </a:cubicBezTo>
                  <a:cubicBezTo>
                    <a:pt x="354906" y="87892"/>
                    <a:pt x="353461" y="104261"/>
                    <a:pt x="352499" y="121592"/>
                  </a:cubicBezTo>
                  <a:lnTo>
                    <a:pt x="350167" y="132336"/>
                  </a:lnTo>
                  <a:lnTo>
                    <a:pt x="350091" y="141812"/>
                  </a:lnTo>
                  <a:cubicBezTo>
                    <a:pt x="346721" y="161551"/>
                    <a:pt x="341907" y="181771"/>
                    <a:pt x="330352" y="199103"/>
                  </a:cubicBezTo>
                  <a:cubicBezTo>
                    <a:pt x="320723" y="217398"/>
                    <a:pt x="299540" y="230878"/>
                    <a:pt x="277875" y="229915"/>
                  </a:cubicBezTo>
                  <a:lnTo>
                    <a:pt x="248561" y="216564"/>
                  </a:lnTo>
                  <a:lnTo>
                    <a:pt x="243212" y="214991"/>
                  </a:lnTo>
                  <a:lnTo>
                    <a:pt x="243212" y="214128"/>
                  </a:lnTo>
                  <a:lnTo>
                    <a:pt x="223172" y="205001"/>
                  </a:lnTo>
                  <a:cubicBezTo>
                    <a:pt x="208307" y="191280"/>
                    <a:pt x="196753" y="173587"/>
                    <a:pt x="188328" y="156255"/>
                  </a:cubicBezTo>
                  <a:cubicBezTo>
                    <a:pt x="179662" y="138442"/>
                    <a:pt x="173403" y="119184"/>
                    <a:pt x="170033" y="99927"/>
                  </a:cubicBezTo>
                  <a:cubicBezTo>
                    <a:pt x="168589" y="90539"/>
                    <a:pt x="166302" y="80549"/>
                    <a:pt x="165640" y="70620"/>
                  </a:cubicBezTo>
                  <a:lnTo>
                    <a:pt x="170996" y="41673"/>
                  </a:lnTo>
                  <a:lnTo>
                    <a:pt x="170515" y="41192"/>
                  </a:lnTo>
                  <a:cubicBezTo>
                    <a:pt x="178218" y="28674"/>
                    <a:pt x="191217" y="19527"/>
                    <a:pt x="204216" y="11824"/>
                  </a:cubicBezTo>
                  <a:cubicBezTo>
                    <a:pt x="217696" y="5565"/>
                    <a:pt x="232621" y="1714"/>
                    <a:pt x="247545" y="751"/>
                  </a:cubicBezTo>
                  <a:close/>
                </a:path>
              </a:pathLst>
            </a:custGeom>
            <a:solidFill>
              <a:srgbClr val="303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1"/>
            <p:cNvSpPr/>
            <p:nvPr/>
          </p:nvSpPr>
          <p:spPr>
            <a:xfrm>
              <a:off x="-2859684" y="2372356"/>
              <a:ext cx="65807" cy="240838"/>
            </a:xfrm>
            <a:custGeom>
              <a:avLst/>
              <a:gdLst/>
              <a:ahLst/>
              <a:cxnLst/>
              <a:rect l="l" t="t" r="r" b="b"/>
              <a:pathLst>
                <a:path w="65807" h="240838" extrusionOk="0">
                  <a:moveTo>
                    <a:pt x="65288" y="214240"/>
                  </a:moveTo>
                  <a:cubicBezTo>
                    <a:pt x="65288" y="214240"/>
                    <a:pt x="65769" y="217610"/>
                    <a:pt x="65769" y="219536"/>
                  </a:cubicBezTo>
                  <a:cubicBezTo>
                    <a:pt x="66732" y="231090"/>
                    <a:pt x="49400" y="238793"/>
                    <a:pt x="40734" y="240238"/>
                  </a:cubicBezTo>
                  <a:cubicBezTo>
                    <a:pt x="30143" y="242163"/>
                    <a:pt x="17625" y="239756"/>
                    <a:pt x="13292" y="228683"/>
                  </a:cubicBezTo>
                  <a:cubicBezTo>
                    <a:pt x="6552" y="209907"/>
                    <a:pt x="4627" y="189687"/>
                    <a:pt x="7997" y="170429"/>
                  </a:cubicBezTo>
                  <a:cubicBezTo>
                    <a:pt x="8478" y="168503"/>
                    <a:pt x="8478" y="166578"/>
                    <a:pt x="8959" y="164652"/>
                  </a:cubicBezTo>
                  <a:cubicBezTo>
                    <a:pt x="7034" y="132877"/>
                    <a:pt x="5108" y="101102"/>
                    <a:pt x="4145" y="69327"/>
                  </a:cubicBezTo>
                  <a:lnTo>
                    <a:pt x="4145" y="69327"/>
                  </a:lnTo>
                  <a:cubicBezTo>
                    <a:pt x="294" y="53440"/>
                    <a:pt x="-1632" y="37552"/>
                    <a:pt x="1738" y="21183"/>
                  </a:cubicBezTo>
                  <a:lnTo>
                    <a:pt x="1738" y="21183"/>
                  </a:lnTo>
                  <a:cubicBezTo>
                    <a:pt x="1738" y="15887"/>
                    <a:pt x="4627" y="12036"/>
                    <a:pt x="8478" y="9147"/>
                  </a:cubicBezTo>
                  <a:cubicBezTo>
                    <a:pt x="9922" y="8184"/>
                    <a:pt x="10885" y="6740"/>
                    <a:pt x="12330" y="6259"/>
                  </a:cubicBezTo>
                  <a:cubicBezTo>
                    <a:pt x="13774" y="5296"/>
                    <a:pt x="15700" y="4333"/>
                    <a:pt x="17144" y="3852"/>
                  </a:cubicBezTo>
                  <a:cubicBezTo>
                    <a:pt x="18588" y="2889"/>
                    <a:pt x="20033" y="2407"/>
                    <a:pt x="21958" y="1926"/>
                  </a:cubicBezTo>
                  <a:cubicBezTo>
                    <a:pt x="24847" y="963"/>
                    <a:pt x="28217" y="0"/>
                    <a:pt x="30624" y="0"/>
                  </a:cubicBezTo>
                  <a:lnTo>
                    <a:pt x="32069" y="0"/>
                  </a:lnTo>
                  <a:cubicBezTo>
                    <a:pt x="32069" y="0"/>
                    <a:pt x="34476" y="0"/>
                    <a:pt x="35439" y="481"/>
                  </a:cubicBezTo>
                  <a:cubicBezTo>
                    <a:pt x="36883" y="0"/>
                    <a:pt x="37846" y="481"/>
                    <a:pt x="39290" y="963"/>
                  </a:cubicBezTo>
                  <a:cubicBezTo>
                    <a:pt x="40734" y="963"/>
                    <a:pt x="42179" y="1444"/>
                    <a:pt x="43142" y="1926"/>
                  </a:cubicBezTo>
                  <a:cubicBezTo>
                    <a:pt x="45067" y="2407"/>
                    <a:pt x="46512" y="3370"/>
                    <a:pt x="47956" y="4333"/>
                  </a:cubicBezTo>
                  <a:cubicBezTo>
                    <a:pt x="52770" y="6740"/>
                    <a:pt x="55659" y="11073"/>
                    <a:pt x="54696" y="17332"/>
                  </a:cubicBezTo>
                  <a:cubicBezTo>
                    <a:pt x="54696" y="31293"/>
                    <a:pt x="55659" y="45255"/>
                    <a:pt x="56622" y="59217"/>
                  </a:cubicBezTo>
                  <a:cubicBezTo>
                    <a:pt x="58066" y="92918"/>
                    <a:pt x="59992" y="126137"/>
                    <a:pt x="61918" y="159837"/>
                  </a:cubicBezTo>
                  <a:cubicBezTo>
                    <a:pt x="63362" y="177651"/>
                    <a:pt x="64325" y="194982"/>
                    <a:pt x="65288" y="212796"/>
                  </a:cubicBezTo>
                  <a:cubicBezTo>
                    <a:pt x="65288" y="213277"/>
                    <a:pt x="65769" y="213758"/>
                    <a:pt x="65769" y="214240"/>
                  </a:cubicBezTo>
                  <a:lnTo>
                    <a:pt x="65288" y="214240"/>
                  </a:lnTo>
                  <a:close/>
                </a:path>
              </a:pathLst>
            </a:custGeom>
            <a:solidFill>
              <a:srgbClr val="C34A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
            <p:cNvSpPr/>
            <p:nvPr/>
          </p:nvSpPr>
          <p:spPr>
            <a:xfrm>
              <a:off x="-3090002" y="2257291"/>
              <a:ext cx="1371138" cy="3345031"/>
            </a:xfrm>
            <a:custGeom>
              <a:avLst/>
              <a:gdLst/>
              <a:ahLst/>
              <a:cxnLst/>
              <a:rect l="l" t="t" r="r" b="b"/>
              <a:pathLst>
                <a:path w="1371138" h="3345031" extrusionOk="0">
                  <a:moveTo>
                    <a:pt x="299895" y="3269647"/>
                  </a:moveTo>
                  <a:lnTo>
                    <a:pt x="289080" y="3280463"/>
                  </a:lnTo>
                  <a:lnTo>
                    <a:pt x="296364" y="3294866"/>
                  </a:lnTo>
                  <a:lnTo>
                    <a:pt x="306949" y="3283488"/>
                  </a:lnTo>
                  <a:close/>
                  <a:moveTo>
                    <a:pt x="307982" y="3261560"/>
                  </a:moveTo>
                  <a:lnTo>
                    <a:pt x="302297" y="3267246"/>
                  </a:lnTo>
                  <a:lnTo>
                    <a:pt x="309291" y="3280970"/>
                  </a:lnTo>
                  <a:lnTo>
                    <a:pt x="314904" y="3274936"/>
                  </a:lnTo>
                  <a:close/>
                  <a:moveTo>
                    <a:pt x="278992" y="3239577"/>
                  </a:moveTo>
                  <a:lnTo>
                    <a:pt x="266719" y="3251850"/>
                  </a:lnTo>
                  <a:lnTo>
                    <a:pt x="273457" y="3266075"/>
                  </a:lnTo>
                  <a:lnTo>
                    <a:pt x="270569" y="3267520"/>
                  </a:lnTo>
                  <a:lnTo>
                    <a:pt x="264294" y="3254274"/>
                  </a:lnTo>
                  <a:lnTo>
                    <a:pt x="259906" y="3258662"/>
                  </a:lnTo>
                  <a:lnTo>
                    <a:pt x="272530" y="3292927"/>
                  </a:lnTo>
                  <a:lnTo>
                    <a:pt x="298516" y="3266941"/>
                  </a:lnTo>
                  <a:lnTo>
                    <a:pt x="294640" y="3259335"/>
                  </a:lnTo>
                  <a:lnTo>
                    <a:pt x="297529" y="3257891"/>
                  </a:lnTo>
                  <a:lnTo>
                    <a:pt x="300917" y="3264539"/>
                  </a:lnTo>
                  <a:lnTo>
                    <a:pt x="306589" y="3258868"/>
                  </a:lnTo>
                  <a:lnTo>
                    <a:pt x="299927" y="3245993"/>
                  </a:lnTo>
                  <a:lnTo>
                    <a:pt x="269981" y="3275938"/>
                  </a:lnTo>
                  <a:lnTo>
                    <a:pt x="267938" y="3273896"/>
                  </a:lnTo>
                  <a:lnTo>
                    <a:pt x="287033" y="3254802"/>
                  </a:lnTo>
                  <a:close/>
                  <a:moveTo>
                    <a:pt x="302291" y="3176554"/>
                  </a:moveTo>
                  <a:lnTo>
                    <a:pt x="282831" y="3196015"/>
                  </a:lnTo>
                  <a:lnTo>
                    <a:pt x="293678" y="3217450"/>
                  </a:lnTo>
                  <a:lnTo>
                    <a:pt x="290789" y="3218413"/>
                  </a:lnTo>
                  <a:lnTo>
                    <a:pt x="280670" y="3198175"/>
                  </a:lnTo>
                  <a:lnTo>
                    <a:pt x="272781" y="3206064"/>
                  </a:lnTo>
                  <a:lnTo>
                    <a:pt x="282123" y="3222746"/>
                  </a:lnTo>
                  <a:lnTo>
                    <a:pt x="279235" y="3224190"/>
                  </a:lnTo>
                  <a:lnTo>
                    <a:pt x="270616" y="3208229"/>
                  </a:lnTo>
                  <a:lnTo>
                    <a:pt x="253951" y="3224895"/>
                  </a:lnTo>
                  <a:lnTo>
                    <a:pt x="265405" y="3249077"/>
                  </a:lnTo>
                  <a:lnTo>
                    <a:pt x="277580" y="3236903"/>
                  </a:lnTo>
                  <a:lnTo>
                    <a:pt x="265273" y="3213599"/>
                  </a:lnTo>
                  <a:lnTo>
                    <a:pt x="268162" y="3212155"/>
                  </a:lnTo>
                  <a:lnTo>
                    <a:pt x="279969" y="3234513"/>
                  </a:lnTo>
                  <a:lnTo>
                    <a:pt x="310432" y="3204051"/>
                  </a:lnTo>
                  <a:lnTo>
                    <a:pt x="304771" y="3184931"/>
                  </a:lnTo>
                  <a:lnTo>
                    <a:pt x="293196" y="3197230"/>
                  </a:lnTo>
                  <a:lnTo>
                    <a:pt x="291270" y="3194823"/>
                  </a:lnTo>
                  <a:lnTo>
                    <a:pt x="303768" y="3181543"/>
                  </a:lnTo>
                  <a:close/>
                  <a:moveTo>
                    <a:pt x="296929" y="3158443"/>
                  </a:moveTo>
                  <a:lnTo>
                    <a:pt x="275370" y="3181271"/>
                  </a:lnTo>
                  <a:lnTo>
                    <a:pt x="281458" y="3193302"/>
                  </a:lnTo>
                  <a:lnTo>
                    <a:pt x="301358" y="3173402"/>
                  </a:lnTo>
                  <a:close/>
                  <a:moveTo>
                    <a:pt x="320762" y="3158084"/>
                  </a:moveTo>
                  <a:lnTo>
                    <a:pt x="304740" y="3174106"/>
                  </a:lnTo>
                  <a:lnTo>
                    <a:pt x="306183" y="3178978"/>
                  </a:lnTo>
                  <a:lnTo>
                    <a:pt x="322674" y="3161457"/>
                  </a:lnTo>
                  <a:close/>
                  <a:moveTo>
                    <a:pt x="317407" y="3152164"/>
                  </a:moveTo>
                  <a:lnTo>
                    <a:pt x="302622" y="3166949"/>
                  </a:lnTo>
                  <a:lnTo>
                    <a:pt x="303807" y="3170953"/>
                  </a:lnTo>
                  <a:lnTo>
                    <a:pt x="318778" y="3155982"/>
                  </a:lnTo>
                  <a:lnTo>
                    <a:pt x="320609" y="3157814"/>
                  </a:lnTo>
                  <a:close/>
                  <a:moveTo>
                    <a:pt x="1138202" y="3130674"/>
                  </a:moveTo>
                  <a:lnTo>
                    <a:pt x="1133066" y="3137668"/>
                  </a:lnTo>
                  <a:lnTo>
                    <a:pt x="1139084" y="3144273"/>
                  </a:lnTo>
                  <a:lnTo>
                    <a:pt x="1140788" y="3145693"/>
                  </a:lnTo>
                  <a:lnTo>
                    <a:pt x="1144223" y="3141112"/>
                  </a:lnTo>
                  <a:close/>
                  <a:moveTo>
                    <a:pt x="262461" y="3130638"/>
                  </a:moveTo>
                  <a:lnTo>
                    <a:pt x="255276" y="3137824"/>
                  </a:lnTo>
                  <a:lnTo>
                    <a:pt x="262865" y="3148124"/>
                  </a:lnTo>
                  <a:lnTo>
                    <a:pt x="269620" y="3159663"/>
                  </a:lnTo>
                  <a:lnTo>
                    <a:pt x="275572" y="3153712"/>
                  </a:lnTo>
                  <a:close/>
                  <a:moveTo>
                    <a:pt x="1008840" y="3127391"/>
                  </a:moveTo>
                  <a:lnTo>
                    <a:pt x="1004044" y="3130065"/>
                  </a:lnTo>
                  <a:lnTo>
                    <a:pt x="1013617" y="3134105"/>
                  </a:lnTo>
                  <a:lnTo>
                    <a:pt x="1019068" y="3131698"/>
                  </a:lnTo>
                  <a:close/>
                  <a:moveTo>
                    <a:pt x="1037466" y="3125925"/>
                  </a:moveTo>
                  <a:lnTo>
                    <a:pt x="1024729" y="3131550"/>
                  </a:lnTo>
                  <a:lnTo>
                    <a:pt x="1032204" y="3134632"/>
                  </a:lnTo>
                  <a:lnTo>
                    <a:pt x="1040674" y="3127277"/>
                  </a:lnTo>
                  <a:close/>
                  <a:moveTo>
                    <a:pt x="1135031" y="3124803"/>
                  </a:moveTo>
                  <a:lnTo>
                    <a:pt x="1128939" y="3133139"/>
                  </a:lnTo>
                  <a:lnTo>
                    <a:pt x="1130950" y="3135345"/>
                  </a:lnTo>
                  <a:lnTo>
                    <a:pt x="1136555" y="3127713"/>
                  </a:lnTo>
                  <a:close/>
                  <a:moveTo>
                    <a:pt x="1022662" y="3119688"/>
                  </a:moveTo>
                  <a:lnTo>
                    <a:pt x="1019124" y="3121659"/>
                  </a:lnTo>
                  <a:lnTo>
                    <a:pt x="1026910" y="3125015"/>
                  </a:lnTo>
                  <a:lnTo>
                    <a:pt x="1025947" y="3127422"/>
                  </a:lnTo>
                  <a:lnTo>
                    <a:pt x="1016269" y="3123251"/>
                  </a:lnTo>
                  <a:lnTo>
                    <a:pt x="1011308" y="3126016"/>
                  </a:lnTo>
                  <a:lnTo>
                    <a:pt x="1021975" y="3130414"/>
                  </a:lnTo>
                  <a:lnTo>
                    <a:pt x="1034741" y="3124777"/>
                  </a:lnTo>
                  <a:close/>
                  <a:moveTo>
                    <a:pt x="1001167" y="3116741"/>
                  </a:moveTo>
                  <a:lnTo>
                    <a:pt x="999526" y="3117711"/>
                  </a:lnTo>
                  <a:lnTo>
                    <a:pt x="999949" y="3118275"/>
                  </a:lnTo>
                  <a:lnTo>
                    <a:pt x="989406" y="3123887"/>
                  </a:lnTo>
                  <a:lnTo>
                    <a:pt x="1001250" y="3128885"/>
                  </a:lnTo>
                  <a:lnTo>
                    <a:pt x="1006009" y="3126199"/>
                  </a:lnTo>
                  <a:lnTo>
                    <a:pt x="1000912" y="3124053"/>
                  </a:lnTo>
                  <a:lnTo>
                    <a:pt x="1001875" y="3122127"/>
                  </a:lnTo>
                  <a:lnTo>
                    <a:pt x="1008433" y="3124831"/>
                  </a:lnTo>
                  <a:lnTo>
                    <a:pt x="1013413" y="3122019"/>
                  </a:lnTo>
                  <a:close/>
                  <a:moveTo>
                    <a:pt x="1143013" y="3113881"/>
                  </a:moveTo>
                  <a:lnTo>
                    <a:pt x="1136873" y="3122282"/>
                  </a:lnTo>
                  <a:lnTo>
                    <a:pt x="1138401" y="3125199"/>
                  </a:lnTo>
                  <a:lnTo>
                    <a:pt x="1141011" y="3121645"/>
                  </a:lnTo>
                  <a:lnTo>
                    <a:pt x="1143418" y="3123571"/>
                  </a:lnTo>
                  <a:lnTo>
                    <a:pt x="1140023" y="3128194"/>
                  </a:lnTo>
                  <a:lnTo>
                    <a:pt x="1146047" y="3138359"/>
                  </a:lnTo>
                  <a:lnTo>
                    <a:pt x="1153760" y="3128075"/>
                  </a:lnTo>
                  <a:close/>
                  <a:moveTo>
                    <a:pt x="1007203" y="3113174"/>
                  </a:moveTo>
                  <a:lnTo>
                    <a:pt x="1003929" y="3115109"/>
                  </a:lnTo>
                  <a:lnTo>
                    <a:pt x="1016247" y="3120419"/>
                  </a:lnTo>
                  <a:lnTo>
                    <a:pt x="1019731" y="3118453"/>
                  </a:lnTo>
                  <a:close/>
                  <a:moveTo>
                    <a:pt x="988267" y="3111181"/>
                  </a:moveTo>
                  <a:lnTo>
                    <a:pt x="979670" y="3119778"/>
                  </a:lnTo>
                  <a:lnTo>
                    <a:pt x="986582" y="3122695"/>
                  </a:lnTo>
                  <a:lnTo>
                    <a:pt x="998437" y="3116385"/>
                  </a:lnTo>
                  <a:lnTo>
                    <a:pt x="998075" y="3115772"/>
                  </a:lnTo>
                  <a:lnTo>
                    <a:pt x="998430" y="3115562"/>
                  </a:lnTo>
                  <a:close/>
                  <a:moveTo>
                    <a:pt x="281956" y="3111143"/>
                  </a:moveTo>
                  <a:lnTo>
                    <a:pt x="274752" y="3118347"/>
                  </a:lnTo>
                  <a:lnTo>
                    <a:pt x="280614" y="3130379"/>
                  </a:lnTo>
                  <a:lnTo>
                    <a:pt x="287703" y="3122968"/>
                  </a:lnTo>
                  <a:close/>
                  <a:moveTo>
                    <a:pt x="361936" y="3103551"/>
                  </a:moveTo>
                  <a:lnTo>
                    <a:pt x="363978" y="3105593"/>
                  </a:lnTo>
                  <a:lnTo>
                    <a:pt x="332987" y="3136584"/>
                  </a:lnTo>
                  <a:lnTo>
                    <a:pt x="335563" y="3140902"/>
                  </a:lnTo>
                  <a:lnTo>
                    <a:pt x="332674" y="3142828"/>
                  </a:lnTo>
                  <a:lnTo>
                    <a:pt x="330458" y="3139113"/>
                  </a:lnTo>
                  <a:lnTo>
                    <a:pt x="319621" y="3149950"/>
                  </a:lnTo>
                  <a:lnTo>
                    <a:pt x="324774" y="3159225"/>
                  </a:lnTo>
                  <a:lnTo>
                    <a:pt x="329785" y="3153901"/>
                  </a:lnTo>
                  <a:lnTo>
                    <a:pt x="331711" y="3156308"/>
                  </a:lnTo>
                  <a:lnTo>
                    <a:pt x="326330" y="3162025"/>
                  </a:lnTo>
                  <a:lnTo>
                    <a:pt x="331712" y="3171713"/>
                  </a:lnTo>
                  <a:lnTo>
                    <a:pt x="329304" y="3173158"/>
                  </a:lnTo>
                  <a:lnTo>
                    <a:pt x="324249" y="3164236"/>
                  </a:lnTo>
                  <a:lnTo>
                    <a:pt x="307186" y="3182366"/>
                  </a:lnTo>
                  <a:lnTo>
                    <a:pt x="312881" y="3201602"/>
                  </a:lnTo>
                  <a:lnTo>
                    <a:pt x="317222" y="3197261"/>
                  </a:lnTo>
                  <a:lnTo>
                    <a:pt x="319265" y="3199304"/>
                  </a:lnTo>
                  <a:lnTo>
                    <a:pt x="313814" y="3204755"/>
                  </a:lnTo>
                  <a:lnTo>
                    <a:pt x="318712" y="3221301"/>
                  </a:lnTo>
                  <a:lnTo>
                    <a:pt x="315824" y="3222265"/>
                  </a:lnTo>
                  <a:lnTo>
                    <a:pt x="311365" y="3207203"/>
                  </a:lnTo>
                  <a:lnTo>
                    <a:pt x="281381" y="3237187"/>
                  </a:lnTo>
                  <a:lnTo>
                    <a:pt x="289422" y="3252413"/>
                  </a:lnTo>
                  <a:lnTo>
                    <a:pt x="298534" y="3243301"/>
                  </a:lnTo>
                  <a:lnTo>
                    <a:pt x="295122" y="3236708"/>
                  </a:lnTo>
                  <a:lnTo>
                    <a:pt x="298011" y="3235264"/>
                  </a:lnTo>
                  <a:lnTo>
                    <a:pt x="300904" y="3240930"/>
                  </a:lnTo>
                  <a:lnTo>
                    <a:pt x="309433" y="3232402"/>
                  </a:lnTo>
                  <a:lnTo>
                    <a:pt x="303788" y="3222747"/>
                  </a:lnTo>
                  <a:lnTo>
                    <a:pt x="306195" y="3221302"/>
                  </a:lnTo>
                  <a:lnTo>
                    <a:pt x="311537" y="3230298"/>
                  </a:lnTo>
                  <a:lnTo>
                    <a:pt x="319003" y="3222831"/>
                  </a:lnTo>
                  <a:lnTo>
                    <a:pt x="321046" y="3224874"/>
                  </a:lnTo>
                  <a:lnTo>
                    <a:pt x="313059" y="3232861"/>
                  </a:lnTo>
                  <a:lnTo>
                    <a:pt x="324490" y="3252114"/>
                  </a:lnTo>
                  <a:lnTo>
                    <a:pt x="322083" y="3254040"/>
                  </a:lnTo>
                  <a:lnTo>
                    <a:pt x="310940" y="3234980"/>
                  </a:lnTo>
                  <a:lnTo>
                    <a:pt x="302285" y="3243635"/>
                  </a:lnTo>
                  <a:lnTo>
                    <a:pt x="308887" y="3256569"/>
                  </a:lnTo>
                  <a:lnTo>
                    <a:pt x="314968" y="3250489"/>
                  </a:lnTo>
                  <a:lnTo>
                    <a:pt x="317010" y="3252532"/>
                  </a:lnTo>
                  <a:lnTo>
                    <a:pt x="310268" y="3259274"/>
                  </a:lnTo>
                  <a:lnTo>
                    <a:pt x="317073" y="3272604"/>
                  </a:lnTo>
                  <a:lnTo>
                    <a:pt x="324490" y="3264631"/>
                  </a:lnTo>
                  <a:lnTo>
                    <a:pt x="326897" y="3267038"/>
                  </a:lnTo>
                  <a:lnTo>
                    <a:pt x="318683" y="3275759"/>
                  </a:lnTo>
                  <a:lnTo>
                    <a:pt x="333156" y="3304110"/>
                  </a:lnTo>
                  <a:lnTo>
                    <a:pt x="330748" y="3305554"/>
                  </a:lnTo>
                  <a:lnTo>
                    <a:pt x="316519" y="3278057"/>
                  </a:lnTo>
                  <a:lnTo>
                    <a:pt x="310865" y="3284060"/>
                  </a:lnTo>
                  <a:lnTo>
                    <a:pt x="323045" y="3307961"/>
                  </a:lnTo>
                  <a:lnTo>
                    <a:pt x="320156" y="3309405"/>
                  </a:lnTo>
                  <a:lnTo>
                    <a:pt x="308513" y="3286557"/>
                  </a:lnTo>
                  <a:lnTo>
                    <a:pt x="297874" y="3297853"/>
                  </a:lnTo>
                  <a:lnTo>
                    <a:pt x="306471" y="3314850"/>
                  </a:lnTo>
                  <a:lnTo>
                    <a:pt x="315823" y="3305072"/>
                  </a:lnTo>
                  <a:lnTo>
                    <a:pt x="318231" y="3306998"/>
                  </a:lnTo>
                  <a:lnTo>
                    <a:pt x="307882" y="3317642"/>
                  </a:lnTo>
                  <a:lnTo>
                    <a:pt x="310047" y="3321922"/>
                  </a:lnTo>
                  <a:lnTo>
                    <a:pt x="307640" y="3323366"/>
                  </a:lnTo>
                  <a:lnTo>
                    <a:pt x="305805" y="3319778"/>
                  </a:lnTo>
                  <a:lnTo>
                    <a:pt x="301380" y="3324329"/>
                  </a:lnTo>
                  <a:lnTo>
                    <a:pt x="293196" y="3333477"/>
                  </a:lnTo>
                  <a:lnTo>
                    <a:pt x="282123" y="3345031"/>
                  </a:lnTo>
                  <a:lnTo>
                    <a:pt x="280197" y="3343106"/>
                  </a:lnTo>
                  <a:lnTo>
                    <a:pt x="291270" y="3331551"/>
                  </a:lnTo>
                  <a:lnTo>
                    <a:pt x="304411" y="3317051"/>
                  </a:lnTo>
                  <a:lnTo>
                    <a:pt x="295748" y="3300110"/>
                  </a:lnTo>
                  <a:lnTo>
                    <a:pt x="287901" y="3308442"/>
                  </a:lnTo>
                  <a:lnTo>
                    <a:pt x="285975" y="3306035"/>
                  </a:lnTo>
                  <a:lnTo>
                    <a:pt x="294236" y="3297154"/>
                  </a:lnTo>
                  <a:lnTo>
                    <a:pt x="286844" y="3282699"/>
                  </a:lnTo>
                  <a:lnTo>
                    <a:pt x="267734" y="3301809"/>
                  </a:lnTo>
                  <a:lnTo>
                    <a:pt x="277309" y="3320959"/>
                  </a:lnTo>
                  <a:lnTo>
                    <a:pt x="278272" y="3323367"/>
                  </a:lnTo>
                  <a:lnTo>
                    <a:pt x="281642" y="3331070"/>
                  </a:lnTo>
                  <a:lnTo>
                    <a:pt x="278753" y="3332032"/>
                  </a:lnTo>
                  <a:lnTo>
                    <a:pt x="274420" y="3322404"/>
                  </a:lnTo>
                  <a:lnTo>
                    <a:pt x="265417" y="3304125"/>
                  </a:lnTo>
                  <a:lnTo>
                    <a:pt x="260067" y="3309476"/>
                  </a:lnTo>
                  <a:lnTo>
                    <a:pt x="267198" y="3327700"/>
                  </a:lnTo>
                  <a:lnTo>
                    <a:pt x="264310" y="3329145"/>
                  </a:lnTo>
                  <a:lnTo>
                    <a:pt x="257654" y="3311889"/>
                  </a:lnTo>
                  <a:lnTo>
                    <a:pt x="249265" y="3320278"/>
                  </a:lnTo>
                  <a:lnTo>
                    <a:pt x="247222" y="3318235"/>
                  </a:lnTo>
                  <a:lnTo>
                    <a:pt x="256517" y="3308941"/>
                  </a:lnTo>
                  <a:lnTo>
                    <a:pt x="251311" y="3295444"/>
                  </a:lnTo>
                  <a:lnTo>
                    <a:pt x="254200" y="3294481"/>
                  </a:lnTo>
                  <a:lnTo>
                    <a:pt x="258918" y="3306539"/>
                  </a:lnTo>
                  <a:lnTo>
                    <a:pt x="264069" y="3301388"/>
                  </a:lnTo>
                  <a:lnTo>
                    <a:pt x="258533" y="3290147"/>
                  </a:lnTo>
                  <a:lnTo>
                    <a:pt x="261422" y="3288703"/>
                  </a:lnTo>
                  <a:lnTo>
                    <a:pt x="266394" y="3299062"/>
                  </a:lnTo>
                  <a:lnTo>
                    <a:pt x="270034" y="3295423"/>
                  </a:lnTo>
                  <a:lnTo>
                    <a:pt x="257345" y="3260619"/>
                  </a:lnTo>
                  <a:lnTo>
                    <a:pt x="255604" y="3258878"/>
                  </a:lnTo>
                  <a:lnTo>
                    <a:pt x="256415" y="3258067"/>
                  </a:lnTo>
                  <a:lnTo>
                    <a:pt x="253718" y="3250670"/>
                  </a:lnTo>
                  <a:lnTo>
                    <a:pt x="256607" y="3249707"/>
                  </a:lnTo>
                  <a:lnTo>
                    <a:pt x="258806" y="3255676"/>
                  </a:lnTo>
                  <a:lnTo>
                    <a:pt x="262981" y="3251501"/>
                  </a:lnTo>
                  <a:lnTo>
                    <a:pt x="251526" y="3227319"/>
                  </a:lnTo>
                  <a:lnTo>
                    <a:pt x="237756" y="3241090"/>
                  </a:lnTo>
                  <a:lnTo>
                    <a:pt x="235713" y="3239047"/>
                  </a:lnTo>
                  <a:lnTo>
                    <a:pt x="250213" y="3224547"/>
                  </a:lnTo>
                  <a:lnTo>
                    <a:pt x="248904" y="3221783"/>
                  </a:lnTo>
                  <a:lnTo>
                    <a:pt x="251793" y="3220339"/>
                  </a:lnTo>
                  <a:lnTo>
                    <a:pt x="252638" y="3222122"/>
                  </a:lnTo>
                  <a:lnTo>
                    <a:pt x="269184" y="3205576"/>
                  </a:lnTo>
                  <a:lnTo>
                    <a:pt x="266236" y="3200118"/>
                  </a:lnTo>
                  <a:lnTo>
                    <a:pt x="268643" y="3198674"/>
                  </a:lnTo>
                  <a:lnTo>
                    <a:pt x="271315" y="3203445"/>
                  </a:lnTo>
                  <a:lnTo>
                    <a:pt x="279308" y="3195452"/>
                  </a:lnTo>
                  <a:lnTo>
                    <a:pt x="273309" y="3183453"/>
                  </a:lnTo>
                  <a:lnTo>
                    <a:pt x="265754" y="3191453"/>
                  </a:lnTo>
                  <a:lnTo>
                    <a:pt x="263347" y="3189527"/>
                  </a:lnTo>
                  <a:lnTo>
                    <a:pt x="271814" y="3180462"/>
                  </a:lnTo>
                  <a:lnTo>
                    <a:pt x="271050" y="3178935"/>
                  </a:lnTo>
                  <a:lnTo>
                    <a:pt x="273457" y="3177491"/>
                  </a:lnTo>
                  <a:lnTo>
                    <a:pt x="273855" y="3178277"/>
                  </a:lnTo>
                  <a:lnTo>
                    <a:pt x="295835" y="3154746"/>
                  </a:lnTo>
                  <a:lnTo>
                    <a:pt x="294159" y="3149086"/>
                  </a:lnTo>
                  <a:lnTo>
                    <a:pt x="297048" y="3148123"/>
                  </a:lnTo>
                  <a:lnTo>
                    <a:pt x="298245" y="3152165"/>
                  </a:lnTo>
                  <a:lnTo>
                    <a:pt x="304269" y="3145716"/>
                  </a:lnTo>
                  <a:lnTo>
                    <a:pt x="306676" y="3148123"/>
                  </a:lnTo>
                  <a:lnTo>
                    <a:pt x="299346" y="3155884"/>
                  </a:lnTo>
                  <a:lnTo>
                    <a:pt x="301689" y="3163798"/>
                  </a:lnTo>
                  <a:lnTo>
                    <a:pt x="315930" y="3149556"/>
                  </a:lnTo>
                  <a:lnTo>
                    <a:pt x="304751" y="3129829"/>
                  </a:lnTo>
                  <a:lnTo>
                    <a:pt x="307640" y="3128384"/>
                  </a:lnTo>
                  <a:lnTo>
                    <a:pt x="318163" y="3147324"/>
                  </a:lnTo>
                  <a:lnTo>
                    <a:pt x="328932" y="3136554"/>
                  </a:lnTo>
                  <a:lnTo>
                    <a:pt x="316305" y="3115386"/>
                  </a:lnTo>
                  <a:lnTo>
                    <a:pt x="319194" y="3113460"/>
                  </a:lnTo>
                  <a:lnTo>
                    <a:pt x="331461" y="3134025"/>
                  </a:lnTo>
                  <a:close/>
                  <a:moveTo>
                    <a:pt x="1019563" y="3095193"/>
                  </a:moveTo>
                  <a:lnTo>
                    <a:pt x="1014927" y="3099264"/>
                  </a:lnTo>
                  <a:lnTo>
                    <a:pt x="1028350" y="3105034"/>
                  </a:lnTo>
                  <a:lnTo>
                    <a:pt x="1033575" y="3101329"/>
                  </a:lnTo>
                  <a:close/>
                  <a:moveTo>
                    <a:pt x="1023279" y="3091930"/>
                  </a:moveTo>
                  <a:lnTo>
                    <a:pt x="1021347" y="3093628"/>
                  </a:lnTo>
                  <a:lnTo>
                    <a:pt x="1035621" y="3099878"/>
                  </a:lnTo>
                  <a:lnTo>
                    <a:pt x="1038064" y="3098146"/>
                  </a:lnTo>
                  <a:lnTo>
                    <a:pt x="1028835" y="3094203"/>
                  </a:lnTo>
                  <a:close/>
                  <a:moveTo>
                    <a:pt x="1007652" y="3085537"/>
                  </a:moveTo>
                  <a:lnTo>
                    <a:pt x="1006224" y="3087005"/>
                  </a:lnTo>
                  <a:lnTo>
                    <a:pt x="1018598" y="3092424"/>
                  </a:lnTo>
                  <a:lnTo>
                    <a:pt x="1020469" y="3090781"/>
                  </a:lnTo>
                  <a:close/>
                  <a:moveTo>
                    <a:pt x="989857" y="3082185"/>
                  </a:moveTo>
                  <a:lnTo>
                    <a:pt x="982809" y="3088729"/>
                  </a:lnTo>
                  <a:lnTo>
                    <a:pt x="983803" y="3089899"/>
                  </a:lnTo>
                  <a:lnTo>
                    <a:pt x="980824" y="3092431"/>
                  </a:lnTo>
                  <a:lnTo>
                    <a:pt x="984731" y="3094124"/>
                  </a:lnTo>
                  <a:lnTo>
                    <a:pt x="991283" y="3088426"/>
                  </a:lnTo>
                  <a:lnTo>
                    <a:pt x="992727" y="3090352"/>
                  </a:lnTo>
                  <a:lnTo>
                    <a:pt x="986981" y="3095099"/>
                  </a:lnTo>
                  <a:lnTo>
                    <a:pt x="998903" y="3100266"/>
                  </a:lnTo>
                  <a:lnTo>
                    <a:pt x="1003392" y="3097097"/>
                  </a:lnTo>
                  <a:lnTo>
                    <a:pt x="999949" y="3095647"/>
                  </a:lnTo>
                  <a:lnTo>
                    <a:pt x="1000912" y="3093240"/>
                  </a:lnTo>
                  <a:lnTo>
                    <a:pt x="1012162" y="3098075"/>
                  </a:lnTo>
                  <a:lnTo>
                    <a:pt x="1016815" y="3093990"/>
                  </a:lnTo>
                  <a:lnTo>
                    <a:pt x="1004622" y="3088651"/>
                  </a:lnTo>
                  <a:lnTo>
                    <a:pt x="1000049" y="3093350"/>
                  </a:lnTo>
                  <a:lnTo>
                    <a:pt x="998324" y="3091671"/>
                  </a:lnTo>
                  <a:lnTo>
                    <a:pt x="1002267" y="3087619"/>
                  </a:lnTo>
                  <a:close/>
                  <a:moveTo>
                    <a:pt x="1012601" y="3080452"/>
                  </a:moveTo>
                  <a:lnTo>
                    <a:pt x="1009278" y="3083867"/>
                  </a:lnTo>
                  <a:lnTo>
                    <a:pt x="1022517" y="3088983"/>
                  </a:lnTo>
                  <a:lnTo>
                    <a:pt x="1025704" y="3086184"/>
                  </a:lnTo>
                  <a:close/>
                  <a:moveTo>
                    <a:pt x="286043" y="3079681"/>
                  </a:moveTo>
                  <a:lnTo>
                    <a:pt x="275301" y="3090423"/>
                  </a:lnTo>
                  <a:lnTo>
                    <a:pt x="282966" y="3106048"/>
                  </a:lnTo>
                  <a:lnTo>
                    <a:pt x="289352" y="3099661"/>
                  </a:lnTo>
                  <a:lnTo>
                    <a:pt x="291395" y="3101704"/>
                  </a:lnTo>
                  <a:lnTo>
                    <a:pt x="284311" y="3108789"/>
                  </a:lnTo>
                  <a:lnTo>
                    <a:pt x="290059" y="3120506"/>
                  </a:lnTo>
                  <a:lnTo>
                    <a:pt x="301908" y="3108119"/>
                  </a:lnTo>
                  <a:lnTo>
                    <a:pt x="292658" y="3091537"/>
                  </a:lnTo>
                  <a:lnTo>
                    <a:pt x="282605" y="3101906"/>
                  </a:lnTo>
                  <a:lnTo>
                    <a:pt x="280679" y="3099498"/>
                  </a:lnTo>
                  <a:lnTo>
                    <a:pt x="291101" y="3088746"/>
                  </a:lnTo>
                  <a:close/>
                  <a:moveTo>
                    <a:pt x="308914" y="3074770"/>
                  </a:moveTo>
                  <a:lnTo>
                    <a:pt x="294917" y="3089207"/>
                  </a:lnTo>
                  <a:lnTo>
                    <a:pt x="304046" y="3105884"/>
                  </a:lnTo>
                  <a:lnTo>
                    <a:pt x="318297" y="3090987"/>
                  </a:lnTo>
                  <a:lnTo>
                    <a:pt x="313606" y="3082880"/>
                  </a:lnTo>
                  <a:lnTo>
                    <a:pt x="311972" y="3084574"/>
                  </a:lnTo>
                  <a:lnTo>
                    <a:pt x="309565" y="3082648"/>
                  </a:lnTo>
                  <a:lnTo>
                    <a:pt x="312014" y="3080127"/>
                  </a:lnTo>
                  <a:close/>
                  <a:moveTo>
                    <a:pt x="998409" y="3074243"/>
                  </a:moveTo>
                  <a:lnTo>
                    <a:pt x="997578" y="3075015"/>
                  </a:lnTo>
                  <a:lnTo>
                    <a:pt x="998504" y="3075427"/>
                  </a:lnTo>
                  <a:lnTo>
                    <a:pt x="997541" y="3077834"/>
                  </a:lnTo>
                  <a:lnTo>
                    <a:pt x="995530" y="3076916"/>
                  </a:lnTo>
                  <a:lnTo>
                    <a:pt x="991574" y="3080590"/>
                  </a:lnTo>
                  <a:lnTo>
                    <a:pt x="1003869" y="3085974"/>
                  </a:lnTo>
                  <a:lnTo>
                    <a:pt x="1010245" y="3079421"/>
                  </a:lnTo>
                  <a:close/>
                  <a:moveTo>
                    <a:pt x="988067" y="3073509"/>
                  </a:moveTo>
                  <a:lnTo>
                    <a:pt x="984519" y="3077500"/>
                  </a:lnTo>
                  <a:lnTo>
                    <a:pt x="989063" y="3079490"/>
                  </a:lnTo>
                  <a:lnTo>
                    <a:pt x="992985" y="3075754"/>
                  </a:lnTo>
                  <a:close/>
                  <a:moveTo>
                    <a:pt x="990493" y="3070779"/>
                  </a:moveTo>
                  <a:lnTo>
                    <a:pt x="989807" y="3071551"/>
                  </a:lnTo>
                  <a:lnTo>
                    <a:pt x="994978" y="3073856"/>
                  </a:lnTo>
                  <a:lnTo>
                    <a:pt x="995780" y="3073092"/>
                  </a:lnTo>
                  <a:close/>
                  <a:moveTo>
                    <a:pt x="976182" y="3068083"/>
                  </a:moveTo>
                  <a:lnTo>
                    <a:pt x="972263" y="3072133"/>
                  </a:lnTo>
                  <a:lnTo>
                    <a:pt x="981960" y="3076379"/>
                  </a:lnTo>
                  <a:lnTo>
                    <a:pt x="985635" y="3072399"/>
                  </a:lnTo>
                  <a:close/>
                  <a:moveTo>
                    <a:pt x="1040788" y="3067297"/>
                  </a:moveTo>
                  <a:lnTo>
                    <a:pt x="1034567" y="3071373"/>
                  </a:lnTo>
                  <a:lnTo>
                    <a:pt x="1045457" y="3076188"/>
                  </a:lnTo>
                  <a:lnTo>
                    <a:pt x="1050958" y="3071787"/>
                  </a:lnTo>
                  <a:close/>
                  <a:moveTo>
                    <a:pt x="1062898" y="3065316"/>
                  </a:moveTo>
                  <a:lnTo>
                    <a:pt x="1055722" y="3071057"/>
                  </a:lnTo>
                  <a:lnTo>
                    <a:pt x="1070608" y="3077629"/>
                  </a:lnTo>
                  <a:lnTo>
                    <a:pt x="1078917" y="3072342"/>
                  </a:lnTo>
                  <a:close/>
                  <a:moveTo>
                    <a:pt x="1026356" y="3060926"/>
                  </a:moveTo>
                  <a:lnTo>
                    <a:pt x="1020538" y="3065169"/>
                  </a:lnTo>
                  <a:lnTo>
                    <a:pt x="1031950" y="3070215"/>
                  </a:lnTo>
                  <a:lnTo>
                    <a:pt x="1038169" y="3066141"/>
                  </a:lnTo>
                  <a:close/>
                  <a:moveTo>
                    <a:pt x="322583" y="3060670"/>
                  </a:moveTo>
                  <a:lnTo>
                    <a:pt x="311246" y="3072364"/>
                  </a:lnTo>
                  <a:lnTo>
                    <a:pt x="314348" y="3077725"/>
                  </a:lnTo>
                  <a:lnTo>
                    <a:pt x="325577" y="3066168"/>
                  </a:lnTo>
                  <a:close/>
                  <a:moveTo>
                    <a:pt x="1051465" y="3060302"/>
                  </a:moveTo>
                  <a:lnTo>
                    <a:pt x="1043371" y="3065605"/>
                  </a:lnTo>
                  <a:lnTo>
                    <a:pt x="1053240" y="3069962"/>
                  </a:lnTo>
                  <a:lnTo>
                    <a:pt x="1060411" y="3064225"/>
                  </a:lnTo>
                  <a:close/>
                  <a:moveTo>
                    <a:pt x="954212" y="3055688"/>
                  </a:moveTo>
                  <a:lnTo>
                    <a:pt x="975620" y="3065229"/>
                  </a:lnTo>
                  <a:lnTo>
                    <a:pt x="979728" y="3060984"/>
                  </a:lnTo>
                  <a:lnTo>
                    <a:pt x="981654" y="3062428"/>
                  </a:lnTo>
                  <a:lnTo>
                    <a:pt x="977943" y="3066264"/>
                  </a:lnTo>
                  <a:lnTo>
                    <a:pt x="987405" y="3070481"/>
                  </a:lnTo>
                  <a:lnTo>
                    <a:pt x="988098" y="3069731"/>
                  </a:lnTo>
                  <a:lnTo>
                    <a:pt x="980210" y="3066280"/>
                  </a:lnTo>
                  <a:lnTo>
                    <a:pt x="981173" y="3063873"/>
                  </a:lnTo>
                  <a:lnTo>
                    <a:pt x="989958" y="3067716"/>
                  </a:lnTo>
                  <a:lnTo>
                    <a:pt x="991283" y="3066280"/>
                  </a:lnTo>
                  <a:lnTo>
                    <a:pt x="993208" y="3067724"/>
                  </a:lnTo>
                  <a:lnTo>
                    <a:pt x="992303" y="3068742"/>
                  </a:lnTo>
                  <a:lnTo>
                    <a:pt x="997815" y="3071154"/>
                  </a:lnTo>
                  <a:lnTo>
                    <a:pt x="1000911" y="3068205"/>
                  </a:lnTo>
                  <a:lnTo>
                    <a:pt x="1002837" y="3070131"/>
                  </a:lnTo>
                  <a:lnTo>
                    <a:pt x="1000480" y="3072320"/>
                  </a:lnTo>
                  <a:lnTo>
                    <a:pt x="1012176" y="3077437"/>
                  </a:lnTo>
                  <a:lnTo>
                    <a:pt x="1012762" y="3076835"/>
                  </a:lnTo>
                  <a:lnTo>
                    <a:pt x="1014364" y="3078394"/>
                  </a:lnTo>
                  <a:lnTo>
                    <a:pt x="1027855" y="3084296"/>
                  </a:lnTo>
                  <a:lnTo>
                    <a:pt x="1030279" y="3082167"/>
                  </a:lnTo>
                  <a:lnTo>
                    <a:pt x="1032205" y="3084093"/>
                  </a:lnTo>
                  <a:lnTo>
                    <a:pt x="1030604" y="3085499"/>
                  </a:lnTo>
                  <a:lnTo>
                    <a:pt x="1042797" y="3090833"/>
                  </a:lnTo>
                  <a:lnTo>
                    <a:pt x="1041834" y="3093241"/>
                  </a:lnTo>
                  <a:lnTo>
                    <a:pt x="1028454" y="3087387"/>
                  </a:lnTo>
                  <a:lnTo>
                    <a:pt x="1025378" y="3090088"/>
                  </a:lnTo>
                  <a:lnTo>
                    <a:pt x="1029798" y="3091796"/>
                  </a:lnTo>
                  <a:lnTo>
                    <a:pt x="1040544" y="3096388"/>
                  </a:lnTo>
                  <a:lnTo>
                    <a:pt x="1049055" y="3090352"/>
                  </a:lnTo>
                  <a:lnTo>
                    <a:pt x="1050499" y="3092277"/>
                  </a:lnTo>
                  <a:lnTo>
                    <a:pt x="1043139" y="3097496"/>
                  </a:lnTo>
                  <a:lnTo>
                    <a:pt x="1057001" y="3103419"/>
                  </a:lnTo>
                  <a:lnTo>
                    <a:pt x="1065906" y="3098536"/>
                  </a:lnTo>
                  <a:lnTo>
                    <a:pt x="1066868" y="3100943"/>
                  </a:lnTo>
                  <a:lnTo>
                    <a:pt x="1059775" y="3104604"/>
                  </a:lnTo>
                  <a:lnTo>
                    <a:pt x="1069173" y="3108619"/>
                  </a:lnTo>
                  <a:lnTo>
                    <a:pt x="1074572" y="3104795"/>
                  </a:lnTo>
                  <a:lnTo>
                    <a:pt x="1076016" y="3106721"/>
                  </a:lnTo>
                  <a:lnTo>
                    <a:pt x="1071769" y="3109729"/>
                  </a:lnTo>
                  <a:lnTo>
                    <a:pt x="1082756" y="3114423"/>
                  </a:lnTo>
                  <a:lnTo>
                    <a:pt x="1081793" y="3116830"/>
                  </a:lnTo>
                  <a:lnTo>
                    <a:pt x="1069287" y="3111487"/>
                  </a:lnTo>
                  <a:lnTo>
                    <a:pt x="1064461" y="3114905"/>
                  </a:lnTo>
                  <a:lnTo>
                    <a:pt x="1063017" y="3112979"/>
                  </a:lnTo>
                  <a:lnTo>
                    <a:pt x="1066691" y="3110377"/>
                  </a:lnTo>
                  <a:lnTo>
                    <a:pt x="1056787" y="3106146"/>
                  </a:lnTo>
                  <a:lnTo>
                    <a:pt x="1051944" y="3108646"/>
                  </a:lnTo>
                  <a:lnTo>
                    <a:pt x="1050981" y="3106720"/>
                  </a:lnTo>
                  <a:lnTo>
                    <a:pt x="1054112" y="3105003"/>
                  </a:lnTo>
                  <a:lnTo>
                    <a:pt x="1040659" y="3099255"/>
                  </a:lnTo>
                  <a:lnTo>
                    <a:pt x="1038192" y="3101004"/>
                  </a:lnTo>
                  <a:lnTo>
                    <a:pt x="1041352" y="3102388"/>
                  </a:lnTo>
                  <a:lnTo>
                    <a:pt x="1040389" y="3104313"/>
                  </a:lnTo>
                  <a:lnTo>
                    <a:pt x="1036146" y="3102455"/>
                  </a:lnTo>
                  <a:lnTo>
                    <a:pt x="1030940" y="3106147"/>
                  </a:lnTo>
                  <a:lnTo>
                    <a:pt x="1055796" y="3116830"/>
                  </a:lnTo>
                  <a:lnTo>
                    <a:pt x="1054833" y="3118756"/>
                  </a:lnTo>
                  <a:lnTo>
                    <a:pt x="1028685" y="3107747"/>
                  </a:lnTo>
                  <a:lnTo>
                    <a:pt x="1024020" y="3111054"/>
                  </a:lnTo>
                  <a:lnTo>
                    <a:pt x="1022576" y="3109128"/>
                  </a:lnTo>
                  <a:lnTo>
                    <a:pt x="1026075" y="3106648"/>
                  </a:lnTo>
                  <a:lnTo>
                    <a:pt x="1012857" y="3101082"/>
                  </a:lnTo>
                  <a:lnTo>
                    <a:pt x="1012466" y="3101425"/>
                  </a:lnTo>
                  <a:lnTo>
                    <a:pt x="1011589" y="3100548"/>
                  </a:lnTo>
                  <a:lnTo>
                    <a:pt x="1006016" y="3098202"/>
                  </a:lnTo>
                  <a:lnTo>
                    <a:pt x="1001720" y="3101486"/>
                  </a:lnTo>
                  <a:lnTo>
                    <a:pt x="1018243" y="3108646"/>
                  </a:lnTo>
                  <a:lnTo>
                    <a:pt x="1017280" y="3111053"/>
                  </a:lnTo>
                  <a:lnTo>
                    <a:pt x="1013581" y="3109406"/>
                  </a:lnTo>
                  <a:lnTo>
                    <a:pt x="1009982" y="3111532"/>
                  </a:lnTo>
                  <a:lnTo>
                    <a:pt x="1022584" y="3116842"/>
                  </a:lnTo>
                  <a:lnTo>
                    <a:pt x="1030279" y="3112498"/>
                  </a:lnTo>
                  <a:lnTo>
                    <a:pt x="1031242" y="3114905"/>
                  </a:lnTo>
                  <a:lnTo>
                    <a:pt x="1025536" y="3118086"/>
                  </a:lnTo>
                  <a:lnTo>
                    <a:pt x="1038001" y="3123338"/>
                  </a:lnTo>
                  <a:lnTo>
                    <a:pt x="1041834" y="3121645"/>
                  </a:lnTo>
                  <a:lnTo>
                    <a:pt x="1042797" y="3123571"/>
                  </a:lnTo>
                  <a:lnTo>
                    <a:pt x="1040725" y="3124486"/>
                  </a:lnTo>
                  <a:lnTo>
                    <a:pt x="1042854" y="3125383"/>
                  </a:lnTo>
                  <a:lnTo>
                    <a:pt x="1043278" y="3125015"/>
                  </a:lnTo>
                  <a:lnTo>
                    <a:pt x="1044222" y="3125959"/>
                  </a:lnTo>
                  <a:lnTo>
                    <a:pt x="1055498" y="3130711"/>
                  </a:lnTo>
                  <a:lnTo>
                    <a:pt x="1063980" y="3126941"/>
                  </a:lnTo>
                  <a:lnTo>
                    <a:pt x="1064943" y="3129348"/>
                  </a:lnTo>
                  <a:lnTo>
                    <a:pt x="1058497" y="3131974"/>
                  </a:lnTo>
                  <a:lnTo>
                    <a:pt x="1065416" y="3134889"/>
                  </a:lnTo>
                  <a:lnTo>
                    <a:pt x="1072646" y="3131274"/>
                  </a:lnTo>
                  <a:lnTo>
                    <a:pt x="1073609" y="3133200"/>
                  </a:lnTo>
                  <a:lnTo>
                    <a:pt x="1068224" y="3136072"/>
                  </a:lnTo>
                  <a:lnTo>
                    <a:pt x="1072470" y="3137861"/>
                  </a:lnTo>
                  <a:lnTo>
                    <a:pt x="1076016" y="3136088"/>
                  </a:lnTo>
                  <a:lnTo>
                    <a:pt x="1077461" y="3138014"/>
                  </a:lnTo>
                  <a:lnTo>
                    <a:pt x="1075301" y="3139054"/>
                  </a:lnTo>
                  <a:lnTo>
                    <a:pt x="1080830" y="3141384"/>
                  </a:lnTo>
                  <a:lnTo>
                    <a:pt x="1079867" y="3143791"/>
                  </a:lnTo>
                  <a:lnTo>
                    <a:pt x="1072185" y="3140554"/>
                  </a:lnTo>
                  <a:lnTo>
                    <a:pt x="1064462" y="3144272"/>
                  </a:lnTo>
                  <a:lnTo>
                    <a:pt x="1063499" y="3142347"/>
                  </a:lnTo>
                  <a:lnTo>
                    <a:pt x="1069417" y="3139388"/>
                  </a:lnTo>
                  <a:lnTo>
                    <a:pt x="1065277" y="3137644"/>
                  </a:lnTo>
                  <a:lnTo>
                    <a:pt x="1059166" y="3140903"/>
                  </a:lnTo>
                  <a:lnTo>
                    <a:pt x="1058203" y="3138496"/>
                  </a:lnTo>
                  <a:lnTo>
                    <a:pt x="1062363" y="3136416"/>
                  </a:lnTo>
                  <a:lnTo>
                    <a:pt x="1055104" y="3133357"/>
                  </a:lnTo>
                  <a:lnTo>
                    <a:pt x="1051944" y="3134644"/>
                  </a:lnTo>
                  <a:lnTo>
                    <a:pt x="1050981" y="3132718"/>
                  </a:lnTo>
                  <a:lnTo>
                    <a:pt x="1052250" y="3132154"/>
                  </a:lnTo>
                  <a:lnTo>
                    <a:pt x="1043463" y="3128452"/>
                  </a:lnTo>
                  <a:lnTo>
                    <a:pt x="1035014" y="3135790"/>
                  </a:lnTo>
                  <a:lnTo>
                    <a:pt x="1056759" y="3144755"/>
                  </a:lnTo>
                  <a:lnTo>
                    <a:pt x="1055796" y="3147162"/>
                  </a:lnTo>
                  <a:lnTo>
                    <a:pt x="1032981" y="3137556"/>
                  </a:lnTo>
                  <a:lnTo>
                    <a:pt x="1026909" y="3142828"/>
                  </a:lnTo>
                  <a:lnTo>
                    <a:pt x="1024983" y="3140903"/>
                  </a:lnTo>
                  <a:lnTo>
                    <a:pt x="1030191" y="3136381"/>
                  </a:lnTo>
                  <a:lnTo>
                    <a:pt x="1021794" y="3132845"/>
                  </a:lnTo>
                  <a:lnTo>
                    <a:pt x="1016340" y="3135254"/>
                  </a:lnTo>
                  <a:lnTo>
                    <a:pt x="1024021" y="3138495"/>
                  </a:lnTo>
                  <a:lnTo>
                    <a:pt x="1023058" y="3140421"/>
                  </a:lnTo>
                  <a:lnTo>
                    <a:pt x="1013538" y="3136491"/>
                  </a:lnTo>
                  <a:lnTo>
                    <a:pt x="1005726" y="3139940"/>
                  </a:lnTo>
                  <a:lnTo>
                    <a:pt x="1004763" y="3138014"/>
                  </a:lnTo>
                  <a:lnTo>
                    <a:pt x="1010786" y="3135355"/>
                  </a:lnTo>
                  <a:lnTo>
                    <a:pt x="986611" y="3125374"/>
                  </a:lnTo>
                  <a:lnTo>
                    <a:pt x="978659" y="3129607"/>
                  </a:lnTo>
                  <a:lnTo>
                    <a:pt x="998023" y="3138015"/>
                  </a:lnTo>
                  <a:lnTo>
                    <a:pt x="997060" y="3139940"/>
                  </a:lnTo>
                  <a:lnTo>
                    <a:pt x="975946" y="3131050"/>
                  </a:lnTo>
                  <a:lnTo>
                    <a:pt x="970099" y="3134162"/>
                  </a:lnTo>
                  <a:lnTo>
                    <a:pt x="968655" y="3132237"/>
                  </a:lnTo>
                  <a:lnTo>
                    <a:pt x="973121" y="3129860"/>
                  </a:lnTo>
                  <a:lnTo>
                    <a:pt x="960471" y="3124534"/>
                  </a:lnTo>
                  <a:lnTo>
                    <a:pt x="961434" y="3122127"/>
                  </a:lnTo>
                  <a:lnTo>
                    <a:pt x="975871" y="3128396"/>
                  </a:lnTo>
                  <a:lnTo>
                    <a:pt x="983760" y="3124197"/>
                  </a:lnTo>
                  <a:lnTo>
                    <a:pt x="977738" y="3121711"/>
                  </a:lnTo>
                  <a:lnTo>
                    <a:pt x="974914" y="3124534"/>
                  </a:lnTo>
                  <a:lnTo>
                    <a:pt x="973470" y="3122608"/>
                  </a:lnTo>
                  <a:lnTo>
                    <a:pt x="975352" y="3120726"/>
                  </a:lnTo>
                  <a:lnTo>
                    <a:pt x="970581" y="3118756"/>
                  </a:lnTo>
                  <a:lnTo>
                    <a:pt x="971544" y="3116349"/>
                  </a:lnTo>
                  <a:lnTo>
                    <a:pt x="977300" y="3118778"/>
                  </a:lnTo>
                  <a:lnTo>
                    <a:pt x="985912" y="3110166"/>
                  </a:lnTo>
                  <a:lnTo>
                    <a:pt x="970100" y="3103350"/>
                  </a:lnTo>
                  <a:lnTo>
                    <a:pt x="971063" y="3100943"/>
                  </a:lnTo>
                  <a:lnTo>
                    <a:pt x="987885" y="3108194"/>
                  </a:lnTo>
                  <a:lnTo>
                    <a:pt x="988395" y="3107683"/>
                  </a:lnTo>
                  <a:lnTo>
                    <a:pt x="989205" y="3108763"/>
                  </a:lnTo>
                  <a:lnTo>
                    <a:pt x="1001192" y="3113930"/>
                  </a:lnTo>
                  <a:lnTo>
                    <a:pt x="1004440" y="3112010"/>
                  </a:lnTo>
                  <a:lnTo>
                    <a:pt x="994171" y="3107683"/>
                  </a:lnTo>
                  <a:lnTo>
                    <a:pt x="995134" y="3105276"/>
                  </a:lnTo>
                  <a:lnTo>
                    <a:pt x="1007219" y="3110368"/>
                  </a:lnTo>
                  <a:lnTo>
                    <a:pt x="1010882" y="3108204"/>
                  </a:lnTo>
                  <a:lnTo>
                    <a:pt x="999541" y="3103153"/>
                  </a:lnTo>
                  <a:lnTo>
                    <a:pt x="998023" y="3104313"/>
                  </a:lnTo>
                  <a:lnTo>
                    <a:pt x="996579" y="3101906"/>
                  </a:lnTo>
                  <a:lnTo>
                    <a:pt x="996642" y="3101862"/>
                  </a:lnTo>
                  <a:lnTo>
                    <a:pt x="985046" y="3096697"/>
                  </a:lnTo>
                  <a:lnTo>
                    <a:pt x="981654" y="3099499"/>
                  </a:lnTo>
                  <a:lnTo>
                    <a:pt x="980210" y="3098055"/>
                  </a:lnTo>
                  <a:lnTo>
                    <a:pt x="982881" y="3095733"/>
                  </a:lnTo>
                  <a:lnTo>
                    <a:pt x="978982" y="3093996"/>
                  </a:lnTo>
                  <a:lnTo>
                    <a:pt x="958123" y="3111724"/>
                  </a:lnTo>
                  <a:lnTo>
                    <a:pt x="956564" y="3109890"/>
                  </a:lnTo>
                  <a:lnTo>
                    <a:pt x="976543" y="3092910"/>
                  </a:lnTo>
                  <a:lnTo>
                    <a:pt x="959989" y="3085537"/>
                  </a:lnTo>
                  <a:lnTo>
                    <a:pt x="960470" y="3083611"/>
                  </a:lnTo>
                  <a:lnTo>
                    <a:pt x="978362" y="3091364"/>
                  </a:lnTo>
                  <a:lnTo>
                    <a:pt x="981893" y="3088364"/>
                  </a:lnTo>
                  <a:lnTo>
                    <a:pt x="980691" y="3087463"/>
                  </a:lnTo>
                  <a:lnTo>
                    <a:pt x="987374" y="3081098"/>
                  </a:lnTo>
                  <a:lnTo>
                    <a:pt x="983017" y="3079190"/>
                  </a:lnTo>
                  <a:lnTo>
                    <a:pt x="981654" y="3080723"/>
                  </a:lnTo>
                  <a:lnTo>
                    <a:pt x="979728" y="3078797"/>
                  </a:lnTo>
                  <a:lnTo>
                    <a:pt x="980417" y="3078051"/>
                  </a:lnTo>
                  <a:lnTo>
                    <a:pt x="970667" y="3073782"/>
                  </a:lnTo>
                  <a:lnTo>
                    <a:pt x="967211" y="3077353"/>
                  </a:lnTo>
                  <a:lnTo>
                    <a:pt x="965285" y="3075908"/>
                  </a:lnTo>
                  <a:lnTo>
                    <a:pt x="968333" y="3072759"/>
                  </a:lnTo>
                  <a:lnTo>
                    <a:pt x="966729" y="3072057"/>
                  </a:lnTo>
                  <a:lnTo>
                    <a:pt x="967692" y="3070131"/>
                  </a:lnTo>
                  <a:lnTo>
                    <a:pt x="969928" y="3071110"/>
                  </a:lnTo>
                  <a:lnTo>
                    <a:pt x="973876" y="3067031"/>
                  </a:lnTo>
                  <a:lnTo>
                    <a:pt x="953249" y="3057614"/>
                  </a:lnTo>
                  <a:close/>
                  <a:moveTo>
                    <a:pt x="1167489" y="3054725"/>
                  </a:moveTo>
                  <a:lnTo>
                    <a:pt x="1169896" y="3056169"/>
                  </a:lnTo>
                  <a:lnTo>
                    <a:pt x="1158352" y="3072219"/>
                  </a:lnTo>
                  <a:lnTo>
                    <a:pt x="1163981" y="3080295"/>
                  </a:lnTo>
                  <a:lnTo>
                    <a:pt x="1169776" y="3072366"/>
                  </a:lnTo>
                  <a:lnTo>
                    <a:pt x="1172107" y="3074070"/>
                  </a:lnTo>
                  <a:lnTo>
                    <a:pt x="1165727" y="3082801"/>
                  </a:lnTo>
                  <a:lnTo>
                    <a:pt x="1167970" y="3086019"/>
                  </a:lnTo>
                  <a:lnTo>
                    <a:pt x="1165563" y="3087944"/>
                  </a:lnTo>
                  <a:lnTo>
                    <a:pt x="1163835" y="3085390"/>
                  </a:lnTo>
                  <a:lnTo>
                    <a:pt x="1156738" y="3095101"/>
                  </a:lnTo>
                  <a:lnTo>
                    <a:pt x="1166527" y="3109609"/>
                  </a:lnTo>
                  <a:lnTo>
                    <a:pt x="1164120" y="3111535"/>
                  </a:lnTo>
                  <a:lnTo>
                    <a:pt x="1154869" y="3097658"/>
                  </a:lnTo>
                  <a:lnTo>
                    <a:pt x="1144820" y="3111408"/>
                  </a:lnTo>
                  <a:lnTo>
                    <a:pt x="1155668" y="3125531"/>
                  </a:lnTo>
                  <a:lnTo>
                    <a:pt x="1162193" y="3116831"/>
                  </a:lnTo>
                  <a:lnTo>
                    <a:pt x="1164600" y="3118275"/>
                  </a:lnTo>
                  <a:lnTo>
                    <a:pt x="1157434" y="3127830"/>
                  </a:lnTo>
                  <a:lnTo>
                    <a:pt x="1157860" y="3128385"/>
                  </a:lnTo>
                  <a:lnTo>
                    <a:pt x="1155754" y="3130070"/>
                  </a:lnTo>
                  <a:lnTo>
                    <a:pt x="1147427" y="3141174"/>
                  </a:lnTo>
                  <a:lnTo>
                    <a:pt x="1157861" y="3159197"/>
                  </a:lnTo>
                  <a:lnTo>
                    <a:pt x="1155453" y="3160641"/>
                  </a:lnTo>
                  <a:lnTo>
                    <a:pt x="1145802" y="3144277"/>
                  </a:lnTo>
                  <a:lnTo>
                    <a:pt x="1143028" y="3147927"/>
                  </a:lnTo>
                  <a:lnTo>
                    <a:pt x="1147269" y="3152938"/>
                  </a:lnTo>
                  <a:lnTo>
                    <a:pt x="1144861" y="3154864"/>
                  </a:lnTo>
                  <a:lnTo>
                    <a:pt x="1141145" y="3150405"/>
                  </a:lnTo>
                  <a:lnTo>
                    <a:pt x="1138121" y="3154383"/>
                  </a:lnTo>
                  <a:lnTo>
                    <a:pt x="1135714" y="3152457"/>
                  </a:lnTo>
                  <a:lnTo>
                    <a:pt x="1138871" y="3148248"/>
                  </a:lnTo>
                  <a:lnTo>
                    <a:pt x="1136677" y="3146680"/>
                  </a:lnTo>
                  <a:lnTo>
                    <a:pt x="1131200" y="3140208"/>
                  </a:lnTo>
                  <a:lnTo>
                    <a:pt x="1120790" y="3154383"/>
                  </a:lnTo>
                  <a:lnTo>
                    <a:pt x="1118383" y="3152457"/>
                  </a:lnTo>
                  <a:lnTo>
                    <a:pt x="1129155" y="3137790"/>
                  </a:lnTo>
                  <a:lnTo>
                    <a:pt x="1127215" y="3135498"/>
                  </a:lnTo>
                  <a:lnTo>
                    <a:pt x="1126656" y="3136262"/>
                  </a:lnTo>
                  <a:lnTo>
                    <a:pt x="1124325" y="3134558"/>
                  </a:lnTo>
                  <a:lnTo>
                    <a:pt x="1125254" y="3133287"/>
                  </a:lnTo>
                  <a:lnTo>
                    <a:pt x="1116938" y="3124534"/>
                  </a:lnTo>
                  <a:lnTo>
                    <a:pt x="1119345" y="3122608"/>
                  </a:lnTo>
                  <a:lnTo>
                    <a:pt x="1126954" y="3130960"/>
                  </a:lnTo>
                  <a:lnTo>
                    <a:pt x="1133537" y="3121952"/>
                  </a:lnTo>
                  <a:lnTo>
                    <a:pt x="1131863" y="3118756"/>
                  </a:lnTo>
                  <a:lnTo>
                    <a:pt x="1134270" y="3117312"/>
                  </a:lnTo>
                  <a:lnTo>
                    <a:pt x="1135380" y="3119431"/>
                  </a:lnTo>
                  <a:lnTo>
                    <a:pt x="1141193" y="3111477"/>
                  </a:lnTo>
                  <a:lnTo>
                    <a:pt x="1136968" y="3105896"/>
                  </a:lnTo>
                  <a:lnTo>
                    <a:pt x="1124973" y="3122309"/>
                  </a:lnTo>
                  <a:lnTo>
                    <a:pt x="1122641" y="3120605"/>
                  </a:lnTo>
                  <a:lnTo>
                    <a:pt x="1135148" y="3103492"/>
                  </a:lnTo>
                  <a:lnTo>
                    <a:pt x="1129937" y="3096610"/>
                  </a:lnTo>
                  <a:lnTo>
                    <a:pt x="1132344" y="3095166"/>
                  </a:lnTo>
                  <a:lnTo>
                    <a:pt x="1136899" y="3101096"/>
                  </a:lnTo>
                  <a:lnTo>
                    <a:pt x="1143095" y="3092618"/>
                  </a:lnTo>
                  <a:lnTo>
                    <a:pt x="1145426" y="3094322"/>
                  </a:lnTo>
                  <a:lnTo>
                    <a:pt x="1138732" y="3103482"/>
                  </a:lnTo>
                  <a:lnTo>
                    <a:pt x="1142987" y="3109022"/>
                  </a:lnTo>
                  <a:lnTo>
                    <a:pt x="1153162" y="3095099"/>
                  </a:lnTo>
                  <a:lnTo>
                    <a:pt x="1137159" y="3071094"/>
                  </a:lnTo>
                  <a:lnTo>
                    <a:pt x="1139566" y="3069650"/>
                  </a:lnTo>
                  <a:lnTo>
                    <a:pt x="1155021" y="3092556"/>
                  </a:lnTo>
                  <a:lnTo>
                    <a:pt x="1162116" y="3082848"/>
                  </a:lnTo>
                  <a:lnTo>
                    <a:pt x="1156586" y="3074674"/>
                  </a:lnTo>
                  <a:lnTo>
                    <a:pt x="1150157" y="3083611"/>
                  </a:lnTo>
                  <a:lnTo>
                    <a:pt x="1147750" y="3081686"/>
                  </a:lnTo>
                  <a:lnTo>
                    <a:pt x="1154808" y="3072046"/>
                  </a:lnTo>
                  <a:lnTo>
                    <a:pt x="1154490" y="3071575"/>
                  </a:lnTo>
                  <a:lnTo>
                    <a:pt x="1155672" y="3070866"/>
                  </a:lnTo>
                  <a:close/>
                  <a:moveTo>
                    <a:pt x="329758" y="3053269"/>
                  </a:moveTo>
                  <a:lnTo>
                    <a:pt x="324628" y="3058561"/>
                  </a:lnTo>
                  <a:lnTo>
                    <a:pt x="327624" y="3064062"/>
                  </a:lnTo>
                  <a:lnTo>
                    <a:pt x="332906" y="3058625"/>
                  </a:lnTo>
                  <a:close/>
                  <a:moveTo>
                    <a:pt x="1148432" y="3052253"/>
                  </a:moveTo>
                  <a:lnTo>
                    <a:pt x="1145495" y="3056272"/>
                  </a:lnTo>
                  <a:lnTo>
                    <a:pt x="1149233" y="3061377"/>
                  </a:lnTo>
                  <a:lnTo>
                    <a:pt x="1152522" y="3056972"/>
                  </a:lnTo>
                  <a:close/>
                  <a:moveTo>
                    <a:pt x="295288" y="3051218"/>
                  </a:moveTo>
                  <a:lnTo>
                    <a:pt x="288231" y="3058274"/>
                  </a:lnTo>
                  <a:lnTo>
                    <a:pt x="293275" y="3068362"/>
                  </a:lnTo>
                  <a:lnTo>
                    <a:pt x="299845" y="3061793"/>
                  </a:lnTo>
                  <a:lnTo>
                    <a:pt x="301888" y="3063835"/>
                  </a:lnTo>
                  <a:lnTo>
                    <a:pt x="294637" y="3071086"/>
                  </a:lnTo>
                  <a:lnTo>
                    <a:pt x="295122" y="3072056"/>
                  </a:lnTo>
                  <a:lnTo>
                    <a:pt x="292233" y="3073500"/>
                  </a:lnTo>
                  <a:lnTo>
                    <a:pt x="292230" y="3073494"/>
                  </a:lnTo>
                  <a:lnTo>
                    <a:pt x="288408" y="3077315"/>
                  </a:lnTo>
                  <a:lnTo>
                    <a:pt x="293379" y="3086396"/>
                  </a:lnTo>
                  <a:lnTo>
                    <a:pt x="307320" y="3072014"/>
                  </a:lnTo>
                  <a:close/>
                  <a:moveTo>
                    <a:pt x="1043160" y="3050538"/>
                  </a:moveTo>
                  <a:lnTo>
                    <a:pt x="1037501" y="3054725"/>
                  </a:lnTo>
                  <a:lnTo>
                    <a:pt x="1036905" y="3053234"/>
                  </a:lnTo>
                  <a:lnTo>
                    <a:pt x="1034678" y="3054858"/>
                  </a:lnTo>
                  <a:lnTo>
                    <a:pt x="1043760" y="3059059"/>
                  </a:lnTo>
                  <a:lnTo>
                    <a:pt x="1042315" y="3060985"/>
                  </a:lnTo>
                  <a:lnTo>
                    <a:pt x="1032445" y="3056486"/>
                  </a:lnTo>
                  <a:lnTo>
                    <a:pt x="1028775" y="3059162"/>
                  </a:lnTo>
                  <a:lnTo>
                    <a:pt x="1040752" y="3064449"/>
                  </a:lnTo>
                  <a:lnTo>
                    <a:pt x="1048839" y="3059150"/>
                  </a:lnTo>
                  <a:lnTo>
                    <a:pt x="1044241" y="3057133"/>
                  </a:lnTo>
                  <a:lnTo>
                    <a:pt x="1045204" y="3055207"/>
                  </a:lnTo>
                  <a:lnTo>
                    <a:pt x="1051033" y="3057712"/>
                  </a:lnTo>
                  <a:lnTo>
                    <a:pt x="1053388" y="3056169"/>
                  </a:lnTo>
                  <a:lnTo>
                    <a:pt x="1054833" y="3058095"/>
                  </a:lnTo>
                  <a:lnTo>
                    <a:pt x="1053680" y="3058850"/>
                  </a:lnTo>
                  <a:lnTo>
                    <a:pt x="1062429" y="3062611"/>
                  </a:lnTo>
                  <a:lnTo>
                    <a:pt x="1064462" y="3060984"/>
                  </a:lnTo>
                  <a:lnTo>
                    <a:pt x="1065906" y="3062910"/>
                  </a:lnTo>
                  <a:lnTo>
                    <a:pt x="1064934" y="3063688"/>
                  </a:lnTo>
                  <a:lnTo>
                    <a:pt x="1081397" y="3070764"/>
                  </a:lnTo>
                  <a:lnTo>
                    <a:pt x="1084224" y="3068964"/>
                  </a:lnTo>
                  <a:close/>
                  <a:moveTo>
                    <a:pt x="1011121" y="3046767"/>
                  </a:moveTo>
                  <a:lnTo>
                    <a:pt x="1000912" y="3056491"/>
                  </a:lnTo>
                  <a:lnTo>
                    <a:pt x="1017995" y="3064045"/>
                  </a:lnTo>
                  <a:lnTo>
                    <a:pt x="1023812" y="3059803"/>
                  </a:lnTo>
                  <a:lnTo>
                    <a:pt x="1017762" y="3057132"/>
                  </a:lnTo>
                  <a:lnTo>
                    <a:pt x="1018725" y="3054725"/>
                  </a:lnTo>
                  <a:lnTo>
                    <a:pt x="1026231" y="3058039"/>
                  </a:lnTo>
                  <a:lnTo>
                    <a:pt x="1029931" y="3055341"/>
                  </a:lnTo>
                  <a:close/>
                  <a:moveTo>
                    <a:pt x="1030391" y="3044808"/>
                  </a:moveTo>
                  <a:lnTo>
                    <a:pt x="1024406" y="3050107"/>
                  </a:lnTo>
                  <a:lnTo>
                    <a:pt x="1032179" y="3053702"/>
                  </a:lnTo>
                  <a:lnTo>
                    <a:pt x="1036057" y="3050874"/>
                  </a:lnTo>
                  <a:lnTo>
                    <a:pt x="1036926" y="3052033"/>
                  </a:lnTo>
                  <a:lnTo>
                    <a:pt x="1040553" y="3049368"/>
                  </a:lnTo>
                  <a:close/>
                  <a:moveTo>
                    <a:pt x="276636" y="3042307"/>
                  </a:moveTo>
                  <a:lnTo>
                    <a:pt x="264611" y="3054332"/>
                  </a:lnTo>
                  <a:lnTo>
                    <a:pt x="272193" y="3070229"/>
                  </a:lnTo>
                  <a:lnTo>
                    <a:pt x="284463" y="3057959"/>
                  </a:lnTo>
                  <a:close/>
                  <a:moveTo>
                    <a:pt x="340487" y="3042203"/>
                  </a:moveTo>
                  <a:lnTo>
                    <a:pt x="332004" y="3050953"/>
                  </a:lnTo>
                  <a:lnTo>
                    <a:pt x="335183" y="3056282"/>
                  </a:lnTo>
                  <a:lnTo>
                    <a:pt x="343376" y="3047850"/>
                  </a:lnTo>
                  <a:close/>
                  <a:moveTo>
                    <a:pt x="322906" y="3041609"/>
                  </a:moveTo>
                  <a:lnTo>
                    <a:pt x="318127" y="3046625"/>
                  </a:lnTo>
                  <a:lnTo>
                    <a:pt x="323092" y="3055742"/>
                  </a:lnTo>
                  <a:lnTo>
                    <a:pt x="328147" y="3050528"/>
                  </a:lnTo>
                  <a:close/>
                  <a:moveTo>
                    <a:pt x="1040532" y="3035831"/>
                  </a:moveTo>
                  <a:lnTo>
                    <a:pt x="1032520" y="3042924"/>
                  </a:lnTo>
                  <a:lnTo>
                    <a:pt x="1042953" y="3047605"/>
                  </a:lnTo>
                  <a:lnTo>
                    <a:pt x="1051845" y="3041072"/>
                  </a:lnTo>
                  <a:lnTo>
                    <a:pt x="1045641" y="3038198"/>
                  </a:lnTo>
                  <a:lnTo>
                    <a:pt x="1042797" y="3040283"/>
                  </a:lnTo>
                  <a:lnTo>
                    <a:pt x="1041834" y="3038357"/>
                  </a:lnTo>
                  <a:lnTo>
                    <a:pt x="1043390" y="3037155"/>
                  </a:lnTo>
                  <a:close/>
                  <a:moveTo>
                    <a:pt x="285185" y="3033758"/>
                  </a:moveTo>
                  <a:lnTo>
                    <a:pt x="279044" y="3039899"/>
                  </a:lnTo>
                  <a:lnTo>
                    <a:pt x="286870" y="3055552"/>
                  </a:lnTo>
                  <a:lnTo>
                    <a:pt x="293791" y="3048631"/>
                  </a:lnTo>
                  <a:close/>
                  <a:moveTo>
                    <a:pt x="1147589" y="3031068"/>
                  </a:moveTo>
                  <a:lnTo>
                    <a:pt x="1141268" y="3039790"/>
                  </a:lnTo>
                  <a:lnTo>
                    <a:pt x="1143122" y="3041876"/>
                  </a:lnTo>
                  <a:lnTo>
                    <a:pt x="1148893" y="3033831"/>
                  </a:lnTo>
                  <a:close/>
                  <a:moveTo>
                    <a:pt x="1047241" y="3029892"/>
                  </a:moveTo>
                  <a:lnTo>
                    <a:pt x="1042648" y="3033958"/>
                  </a:lnTo>
                  <a:lnTo>
                    <a:pt x="1045698" y="3035371"/>
                  </a:lnTo>
                  <a:lnTo>
                    <a:pt x="1050698" y="3031508"/>
                  </a:lnTo>
                  <a:close/>
                  <a:moveTo>
                    <a:pt x="334147" y="3029811"/>
                  </a:moveTo>
                  <a:lnTo>
                    <a:pt x="325074" y="3039334"/>
                  </a:lnTo>
                  <a:lnTo>
                    <a:pt x="330378" y="3048226"/>
                  </a:lnTo>
                  <a:lnTo>
                    <a:pt x="339012" y="3039319"/>
                  </a:lnTo>
                  <a:close/>
                  <a:moveTo>
                    <a:pt x="1024643" y="3028471"/>
                  </a:moveTo>
                  <a:lnTo>
                    <a:pt x="1022693" y="3030233"/>
                  </a:lnTo>
                  <a:lnTo>
                    <a:pt x="1029798" y="3033542"/>
                  </a:lnTo>
                  <a:lnTo>
                    <a:pt x="1028835" y="3035949"/>
                  </a:lnTo>
                  <a:lnTo>
                    <a:pt x="1020649" y="3032080"/>
                  </a:lnTo>
                  <a:lnTo>
                    <a:pt x="1016570" y="3035767"/>
                  </a:lnTo>
                  <a:lnTo>
                    <a:pt x="1030129" y="3041851"/>
                  </a:lnTo>
                  <a:lnTo>
                    <a:pt x="1038179" y="3034741"/>
                  </a:lnTo>
                  <a:lnTo>
                    <a:pt x="1035909" y="3033690"/>
                  </a:lnTo>
                  <a:lnTo>
                    <a:pt x="1033168" y="3036431"/>
                  </a:lnTo>
                  <a:lnTo>
                    <a:pt x="1031242" y="3034987"/>
                  </a:lnTo>
                  <a:lnTo>
                    <a:pt x="1033661" y="3032649"/>
                  </a:lnTo>
                  <a:close/>
                  <a:moveTo>
                    <a:pt x="1042108" y="3027491"/>
                  </a:moveTo>
                  <a:lnTo>
                    <a:pt x="1037859" y="3031740"/>
                  </a:lnTo>
                  <a:lnTo>
                    <a:pt x="1040297" y="3032870"/>
                  </a:lnTo>
                  <a:lnTo>
                    <a:pt x="1044905" y="3028799"/>
                  </a:lnTo>
                  <a:close/>
                  <a:moveTo>
                    <a:pt x="357906" y="3024236"/>
                  </a:moveTo>
                  <a:lnTo>
                    <a:pt x="342546" y="3040079"/>
                  </a:lnTo>
                  <a:lnTo>
                    <a:pt x="345437" y="3045729"/>
                  </a:lnTo>
                  <a:lnTo>
                    <a:pt x="361147" y="3029560"/>
                  </a:lnTo>
                  <a:close/>
                  <a:moveTo>
                    <a:pt x="1013130" y="3023137"/>
                  </a:moveTo>
                  <a:lnTo>
                    <a:pt x="1010969" y="3024773"/>
                  </a:lnTo>
                  <a:lnTo>
                    <a:pt x="1020258" y="3029099"/>
                  </a:lnTo>
                  <a:lnTo>
                    <a:pt x="1022179" y="3027329"/>
                  </a:lnTo>
                  <a:close/>
                  <a:moveTo>
                    <a:pt x="1031312" y="3022443"/>
                  </a:moveTo>
                  <a:lnTo>
                    <a:pt x="1026730" y="3026584"/>
                  </a:lnTo>
                  <a:lnTo>
                    <a:pt x="1035657" y="3030720"/>
                  </a:lnTo>
                  <a:lnTo>
                    <a:pt x="1040011" y="3026511"/>
                  </a:lnTo>
                  <a:close/>
                  <a:moveTo>
                    <a:pt x="1020642" y="3017453"/>
                  </a:moveTo>
                  <a:lnTo>
                    <a:pt x="1015468" y="3021368"/>
                  </a:lnTo>
                  <a:lnTo>
                    <a:pt x="1024239" y="3025431"/>
                  </a:lnTo>
                  <a:lnTo>
                    <a:pt x="1028770" y="3021254"/>
                  </a:lnTo>
                  <a:close/>
                  <a:moveTo>
                    <a:pt x="999254" y="3016710"/>
                  </a:moveTo>
                  <a:lnTo>
                    <a:pt x="997624" y="3018557"/>
                  </a:lnTo>
                  <a:lnTo>
                    <a:pt x="1008461" y="3023604"/>
                  </a:lnTo>
                  <a:lnTo>
                    <a:pt x="1010580" y="3021956"/>
                  </a:lnTo>
                  <a:close/>
                  <a:moveTo>
                    <a:pt x="1169415" y="3015247"/>
                  </a:moveTo>
                  <a:lnTo>
                    <a:pt x="1171823" y="3017173"/>
                  </a:lnTo>
                  <a:lnTo>
                    <a:pt x="1159787" y="3034023"/>
                  </a:lnTo>
                  <a:lnTo>
                    <a:pt x="1156898" y="3032097"/>
                  </a:lnTo>
                  <a:close/>
                  <a:moveTo>
                    <a:pt x="1065823" y="3013835"/>
                  </a:moveTo>
                  <a:lnTo>
                    <a:pt x="1065452" y="3014164"/>
                  </a:lnTo>
                  <a:lnTo>
                    <a:pt x="1076016" y="3019099"/>
                  </a:lnTo>
                  <a:lnTo>
                    <a:pt x="1075053" y="3021506"/>
                  </a:lnTo>
                  <a:lnTo>
                    <a:pt x="1063373" y="3016005"/>
                  </a:lnTo>
                  <a:lnTo>
                    <a:pt x="1062162" y="3017078"/>
                  </a:lnTo>
                  <a:lnTo>
                    <a:pt x="1074346" y="3022683"/>
                  </a:lnTo>
                  <a:lnTo>
                    <a:pt x="1077104" y="3018900"/>
                  </a:lnTo>
                  <a:close/>
                  <a:moveTo>
                    <a:pt x="350715" y="3012423"/>
                  </a:moveTo>
                  <a:lnTo>
                    <a:pt x="336194" y="3027663"/>
                  </a:lnTo>
                  <a:lnTo>
                    <a:pt x="341071" y="3037195"/>
                  </a:lnTo>
                  <a:lnTo>
                    <a:pt x="356257" y="3021528"/>
                  </a:lnTo>
                  <a:close/>
                  <a:moveTo>
                    <a:pt x="1055476" y="3012285"/>
                  </a:moveTo>
                  <a:lnTo>
                    <a:pt x="1054162" y="3013398"/>
                  </a:lnTo>
                  <a:lnTo>
                    <a:pt x="1061786" y="3016905"/>
                  </a:lnTo>
                  <a:lnTo>
                    <a:pt x="1060610" y="3015729"/>
                  </a:lnTo>
                  <a:lnTo>
                    <a:pt x="1061366" y="3015060"/>
                  </a:lnTo>
                  <a:close/>
                  <a:moveTo>
                    <a:pt x="1151927" y="3012171"/>
                  </a:moveTo>
                  <a:lnTo>
                    <a:pt x="1145931" y="3020222"/>
                  </a:lnTo>
                  <a:lnTo>
                    <a:pt x="1148307" y="3025312"/>
                  </a:lnTo>
                  <a:lnTo>
                    <a:pt x="1154621" y="3016597"/>
                  </a:lnTo>
                  <a:close/>
                  <a:moveTo>
                    <a:pt x="1005037" y="3010155"/>
                  </a:moveTo>
                  <a:lnTo>
                    <a:pt x="1001041" y="3014684"/>
                  </a:lnTo>
                  <a:lnTo>
                    <a:pt x="1012879" y="3020168"/>
                  </a:lnTo>
                  <a:lnTo>
                    <a:pt x="1017974" y="3016205"/>
                  </a:lnTo>
                  <a:close/>
                  <a:moveTo>
                    <a:pt x="1071603" y="3008716"/>
                  </a:moveTo>
                  <a:lnTo>
                    <a:pt x="1067932" y="3011967"/>
                  </a:lnTo>
                  <a:lnTo>
                    <a:pt x="1078618" y="3016824"/>
                  </a:lnTo>
                  <a:lnTo>
                    <a:pt x="1081271" y="3013185"/>
                  </a:lnTo>
                  <a:close/>
                  <a:moveTo>
                    <a:pt x="321751" y="3005582"/>
                  </a:moveTo>
                  <a:lnTo>
                    <a:pt x="311221" y="3016111"/>
                  </a:lnTo>
                  <a:lnTo>
                    <a:pt x="323471" y="3036647"/>
                  </a:lnTo>
                  <a:lnTo>
                    <a:pt x="332725" y="3027031"/>
                  </a:lnTo>
                  <a:close/>
                  <a:moveTo>
                    <a:pt x="1063890" y="3005151"/>
                  </a:moveTo>
                  <a:lnTo>
                    <a:pt x="1057591" y="3010492"/>
                  </a:lnTo>
                  <a:lnTo>
                    <a:pt x="1063439" y="3013224"/>
                  </a:lnTo>
                  <a:lnTo>
                    <a:pt x="1063783" y="3012919"/>
                  </a:lnTo>
                  <a:lnTo>
                    <a:pt x="1062536" y="3012359"/>
                  </a:lnTo>
                  <a:lnTo>
                    <a:pt x="1063499" y="3009952"/>
                  </a:lnTo>
                  <a:lnTo>
                    <a:pt x="1065900" y="3011044"/>
                  </a:lnTo>
                  <a:lnTo>
                    <a:pt x="1069582" y="3007782"/>
                  </a:lnTo>
                  <a:close/>
                  <a:moveTo>
                    <a:pt x="993758" y="3004881"/>
                  </a:moveTo>
                  <a:lnTo>
                    <a:pt x="986936" y="3013579"/>
                  </a:lnTo>
                  <a:lnTo>
                    <a:pt x="995355" y="3017500"/>
                  </a:lnTo>
                  <a:lnTo>
                    <a:pt x="996982" y="3015657"/>
                  </a:lnTo>
                  <a:lnTo>
                    <a:pt x="996097" y="3015247"/>
                  </a:lnTo>
                  <a:lnTo>
                    <a:pt x="997060" y="3012840"/>
                  </a:lnTo>
                  <a:lnTo>
                    <a:pt x="998769" y="3013632"/>
                  </a:lnTo>
                  <a:lnTo>
                    <a:pt x="1002771" y="3009096"/>
                  </a:lnTo>
                  <a:close/>
                  <a:moveTo>
                    <a:pt x="1011368" y="3002979"/>
                  </a:moveTo>
                  <a:lnTo>
                    <a:pt x="1006850" y="3008101"/>
                  </a:lnTo>
                  <a:lnTo>
                    <a:pt x="1020341" y="3014365"/>
                  </a:lnTo>
                  <a:lnTo>
                    <a:pt x="1023539" y="3011877"/>
                  </a:lnTo>
                  <a:lnTo>
                    <a:pt x="1025465" y="3013803"/>
                  </a:lnTo>
                  <a:lnTo>
                    <a:pt x="1023057" y="3015625"/>
                  </a:lnTo>
                  <a:lnTo>
                    <a:pt x="1030918" y="3019275"/>
                  </a:lnTo>
                  <a:lnTo>
                    <a:pt x="1035884" y="3014699"/>
                  </a:lnTo>
                  <a:close/>
                  <a:moveTo>
                    <a:pt x="1056087" y="3001544"/>
                  </a:moveTo>
                  <a:lnTo>
                    <a:pt x="1048925" y="3006444"/>
                  </a:lnTo>
                  <a:lnTo>
                    <a:pt x="1055195" y="3009373"/>
                  </a:lnTo>
                  <a:lnTo>
                    <a:pt x="1061486" y="3004039"/>
                  </a:lnTo>
                  <a:close/>
                  <a:moveTo>
                    <a:pt x="1046776" y="2997239"/>
                  </a:moveTo>
                  <a:lnTo>
                    <a:pt x="1040210" y="3002372"/>
                  </a:lnTo>
                  <a:lnTo>
                    <a:pt x="1046435" y="3005280"/>
                  </a:lnTo>
                  <a:lnTo>
                    <a:pt x="1053697" y="3000439"/>
                  </a:lnTo>
                  <a:close/>
                  <a:moveTo>
                    <a:pt x="986690" y="2991181"/>
                  </a:moveTo>
                  <a:lnTo>
                    <a:pt x="974110" y="3007605"/>
                  </a:lnTo>
                  <a:lnTo>
                    <a:pt x="976775" y="3008846"/>
                  </a:lnTo>
                  <a:lnTo>
                    <a:pt x="983580" y="3000804"/>
                  </a:lnTo>
                  <a:lnTo>
                    <a:pt x="985505" y="3002248"/>
                  </a:lnTo>
                  <a:lnTo>
                    <a:pt x="979033" y="3009898"/>
                  </a:lnTo>
                  <a:lnTo>
                    <a:pt x="984865" y="3012614"/>
                  </a:lnTo>
                  <a:lnTo>
                    <a:pt x="992836" y="3002700"/>
                  </a:lnTo>
                  <a:lnTo>
                    <a:pt x="993209" y="3001767"/>
                  </a:lnTo>
                  <a:lnTo>
                    <a:pt x="993483" y="3001895"/>
                  </a:lnTo>
                  <a:lnTo>
                    <a:pt x="995134" y="2999841"/>
                  </a:lnTo>
                  <a:lnTo>
                    <a:pt x="996578" y="3001285"/>
                  </a:lnTo>
                  <a:lnTo>
                    <a:pt x="995402" y="3002785"/>
                  </a:lnTo>
                  <a:lnTo>
                    <a:pt x="1004580" y="3007047"/>
                  </a:lnTo>
                  <a:lnTo>
                    <a:pt x="1009118" y="3001903"/>
                  </a:lnTo>
                  <a:close/>
                  <a:moveTo>
                    <a:pt x="1154934" y="2991096"/>
                  </a:moveTo>
                  <a:lnTo>
                    <a:pt x="1148077" y="3000447"/>
                  </a:lnTo>
                  <a:lnTo>
                    <a:pt x="1152029" y="3006940"/>
                  </a:lnTo>
                  <a:lnTo>
                    <a:pt x="1157861" y="2998879"/>
                  </a:lnTo>
                  <a:lnTo>
                    <a:pt x="1158906" y="2999402"/>
                  </a:lnTo>
                  <a:close/>
                  <a:moveTo>
                    <a:pt x="337167" y="2990165"/>
                  </a:moveTo>
                  <a:lnTo>
                    <a:pt x="323832" y="3003501"/>
                  </a:lnTo>
                  <a:lnTo>
                    <a:pt x="334778" y="3024897"/>
                  </a:lnTo>
                  <a:lnTo>
                    <a:pt x="349191" y="3009919"/>
                  </a:lnTo>
                  <a:close/>
                  <a:moveTo>
                    <a:pt x="1034109" y="2986652"/>
                  </a:moveTo>
                  <a:lnTo>
                    <a:pt x="1029142" y="2990199"/>
                  </a:lnTo>
                  <a:lnTo>
                    <a:pt x="1035094" y="2993101"/>
                  </a:lnTo>
                  <a:lnTo>
                    <a:pt x="1034131" y="2995027"/>
                  </a:lnTo>
                  <a:lnTo>
                    <a:pt x="1027149" y="2991623"/>
                  </a:lnTo>
                  <a:lnTo>
                    <a:pt x="1023214" y="2994433"/>
                  </a:lnTo>
                  <a:lnTo>
                    <a:pt x="1037500" y="3001106"/>
                  </a:lnTo>
                  <a:lnTo>
                    <a:pt x="1044130" y="2996016"/>
                  </a:lnTo>
                  <a:lnTo>
                    <a:pt x="1039908" y="2994064"/>
                  </a:lnTo>
                  <a:lnTo>
                    <a:pt x="1040871" y="2991657"/>
                  </a:lnTo>
                  <a:lnTo>
                    <a:pt x="1046448" y="2994235"/>
                  </a:lnTo>
                  <a:lnTo>
                    <a:pt x="1047741" y="2993243"/>
                  </a:lnTo>
                  <a:close/>
                  <a:moveTo>
                    <a:pt x="295106" y="2985587"/>
                  </a:moveTo>
                  <a:lnTo>
                    <a:pt x="285974" y="2995026"/>
                  </a:lnTo>
                  <a:lnTo>
                    <a:pt x="284528" y="2993869"/>
                  </a:lnTo>
                  <a:lnTo>
                    <a:pt x="290211" y="3004264"/>
                  </a:lnTo>
                  <a:lnTo>
                    <a:pt x="299143" y="2995332"/>
                  </a:lnTo>
                  <a:lnTo>
                    <a:pt x="300965" y="2997154"/>
                  </a:lnTo>
                  <a:close/>
                  <a:moveTo>
                    <a:pt x="976895" y="2983831"/>
                  </a:moveTo>
                  <a:lnTo>
                    <a:pt x="1010774" y="3000027"/>
                  </a:lnTo>
                  <a:lnTo>
                    <a:pt x="1013911" y="2996471"/>
                  </a:lnTo>
                  <a:lnTo>
                    <a:pt x="1015836" y="2997915"/>
                  </a:lnTo>
                  <a:lnTo>
                    <a:pt x="1013024" y="3001103"/>
                  </a:lnTo>
                  <a:lnTo>
                    <a:pt x="1037790" y="3012942"/>
                  </a:lnTo>
                  <a:lnTo>
                    <a:pt x="1038945" y="3011877"/>
                  </a:lnTo>
                  <a:lnTo>
                    <a:pt x="1040871" y="3013803"/>
                  </a:lnTo>
                  <a:lnTo>
                    <a:pt x="1040175" y="3014433"/>
                  </a:lnTo>
                  <a:lnTo>
                    <a:pt x="1039273" y="3016319"/>
                  </a:lnTo>
                  <a:lnTo>
                    <a:pt x="1038498" y="3015948"/>
                  </a:lnTo>
                  <a:lnTo>
                    <a:pt x="1033494" y="3020471"/>
                  </a:lnTo>
                  <a:lnTo>
                    <a:pt x="1042117" y="3024475"/>
                  </a:lnTo>
                  <a:lnTo>
                    <a:pt x="1045685" y="3021025"/>
                  </a:lnTo>
                  <a:lnTo>
                    <a:pt x="1047129" y="3022469"/>
                  </a:lnTo>
                  <a:lnTo>
                    <a:pt x="1044170" y="3025428"/>
                  </a:lnTo>
                  <a:lnTo>
                    <a:pt x="1047153" y="3026813"/>
                  </a:lnTo>
                  <a:lnTo>
                    <a:pt x="1050981" y="3023432"/>
                  </a:lnTo>
                  <a:lnTo>
                    <a:pt x="1052907" y="3024876"/>
                  </a:lnTo>
                  <a:lnTo>
                    <a:pt x="1049492" y="3027899"/>
                  </a:lnTo>
                  <a:lnTo>
                    <a:pt x="1053162" y="3029603"/>
                  </a:lnTo>
                  <a:lnTo>
                    <a:pt x="1063017" y="3021988"/>
                  </a:lnTo>
                  <a:lnTo>
                    <a:pt x="1064462" y="3024395"/>
                  </a:lnTo>
                  <a:lnTo>
                    <a:pt x="1055733" y="3030797"/>
                  </a:lnTo>
                  <a:lnTo>
                    <a:pt x="1060610" y="3033061"/>
                  </a:lnTo>
                  <a:lnTo>
                    <a:pt x="1059166" y="3035468"/>
                  </a:lnTo>
                  <a:lnTo>
                    <a:pt x="1053180" y="3032669"/>
                  </a:lnTo>
                  <a:lnTo>
                    <a:pt x="1048025" y="3036449"/>
                  </a:lnTo>
                  <a:lnTo>
                    <a:pt x="1054227" y="3039322"/>
                  </a:lnTo>
                  <a:lnTo>
                    <a:pt x="1060128" y="3034986"/>
                  </a:lnTo>
                  <a:lnTo>
                    <a:pt x="1061573" y="3036912"/>
                  </a:lnTo>
                  <a:lnTo>
                    <a:pt x="1056742" y="3040487"/>
                  </a:lnTo>
                  <a:lnTo>
                    <a:pt x="1062535" y="3043171"/>
                  </a:lnTo>
                  <a:lnTo>
                    <a:pt x="1061573" y="3045578"/>
                  </a:lnTo>
                  <a:lnTo>
                    <a:pt x="1054371" y="3042242"/>
                  </a:lnTo>
                  <a:lnTo>
                    <a:pt x="1045549" y="3048770"/>
                  </a:lnTo>
                  <a:lnTo>
                    <a:pt x="1085644" y="3066762"/>
                  </a:lnTo>
                  <a:lnTo>
                    <a:pt x="1084947" y="3068505"/>
                  </a:lnTo>
                  <a:lnTo>
                    <a:pt x="1091550" y="3064303"/>
                  </a:lnTo>
                  <a:lnTo>
                    <a:pt x="1092842" y="3066334"/>
                  </a:lnTo>
                  <a:lnTo>
                    <a:pt x="1084073" y="3071914"/>
                  </a:lnTo>
                  <a:lnTo>
                    <a:pt x="1100088" y="3078797"/>
                  </a:lnTo>
                  <a:lnTo>
                    <a:pt x="1099125" y="3081205"/>
                  </a:lnTo>
                  <a:lnTo>
                    <a:pt x="1081571" y="3073506"/>
                  </a:lnTo>
                  <a:lnTo>
                    <a:pt x="1071535" y="3079892"/>
                  </a:lnTo>
                  <a:lnTo>
                    <a:pt x="1071202" y="3080723"/>
                  </a:lnTo>
                  <a:lnTo>
                    <a:pt x="1070627" y="3080469"/>
                  </a:lnTo>
                  <a:lnTo>
                    <a:pt x="1070095" y="3080808"/>
                  </a:lnTo>
                  <a:lnTo>
                    <a:pt x="1069588" y="3080011"/>
                  </a:lnTo>
                  <a:lnTo>
                    <a:pt x="1053440" y="3072883"/>
                  </a:lnTo>
                  <a:lnTo>
                    <a:pt x="1047937" y="3077285"/>
                  </a:lnTo>
                  <a:lnTo>
                    <a:pt x="1048092" y="3077353"/>
                  </a:lnTo>
                  <a:lnTo>
                    <a:pt x="1046648" y="3079760"/>
                  </a:lnTo>
                  <a:lnTo>
                    <a:pt x="1031833" y="3073164"/>
                  </a:lnTo>
                  <a:lnTo>
                    <a:pt x="1026909" y="3076390"/>
                  </a:lnTo>
                  <a:lnTo>
                    <a:pt x="1025465" y="3074464"/>
                  </a:lnTo>
                  <a:lnTo>
                    <a:pt x="1029223" y="3072002"/>
                  </a:lnTo>
                  <a:lnTo>
                    <a:pt x="1018012" y="3067011"/>
                  </a:lnTo>
                  <a:lnTo>
                    <a:pt x="1014392" y="3069650"/>
                  </a:lnTo>
                  <a:lnTo>
                    <a:pt x="1012948" y="3067724"/>
                  </a:lnTo>
                  <a:lnTo>
                    <a:pt x="1015475" y="3065882"/>
                  </a:lnTo>
                  <a:lnTo>
                    <a:pt x="998832" y="3058472"/>
                  </a:lnTo>
                  <a:lnTo>
                    <a:pt x="994172" y="3062910"/>
                  </a:lnTo>
                  <a:lnTo>
                    <a:pt x="992246" y="3060984"/>
                  </a:lnTo>
                  <a:lnTo>
                    <a:pt x="996273" y="3057332"/>
                  </a:lnTo>
                  <a:lnTo>
                    <a:pt x="986704" y="3053072"/>
                  </a:lnTo>
                  <a:lnTo>
                    <a:pt x="978284" y="3058577"/>
                  </a:lnTo>
                  <a:lnTo>
                    <a:pt x="976840" y="3056651"/>
                  </a:lnTo>
                  <a:lnTo>
                    <a:pt x="984092" y="3051910"/>
                  </a:lnTo>
                  <a:lnTo>
                    <a:pt x="976358" y="3048466"/>
                  </a:lnTo>
                  <a:lnTo>
                    <a:pt x="977321" y="3046059"/>
                  </a:lnTo>
                  <a:lnTo>
                    <a:pt x="986698" y="3050206"/>
                  </a:lnTo>
                  <a:lnTo>
                    <a:pt x="989357" y="3048467"/>
                  </a:lnTo>
                  <a:lnTo>
                    <a:pt x="990802" y="3050393"/>
                  </a:lnTo>
                  <a:lnTo>
                    <a:pt x="989317" y="3051364"/>
                  </a:lnTo>
                  <a:lnTo>
                    <a:pt x="998417" y="3055388"/>
                  </a:lnTo>
                  <a:lnTo>
                    <a:pt x="1008992" y="3045797"/>
                  </a:lnTo>
                  <a:lnTo>
                    <a:pt x="996396" y="3040056"/>
                  </a:lnTo>
                  <a:lnTo>
                    <a:pt x="989357" y="3046059"/>
                  </a:lnTo>
                  <a:lnTo>
                    <a:pt x="987913" y="3044134"/>
                  </a:lnTo>
                  <a:lnTo>
                    <a:pt x="993984" y="3038956"/>
                  </a:lnTo>
                  <a:lnTo>
                    <a:pt x="971544" y="3028728"/>
                  </a:lnTo>
                  <a:lnTo>
                    <a:pt x="972988" y="3026321"/>
                  </a:lnTo>
                  <a:lnTo>
                    <a:pt x="996205" y="3037061"/>
                  </a:lnTo>
                  <a:lnTo>
                    <a:pt x="1004282" y="3030172"/>
                  </a:lnTo>
                  <a:lnTo>
                    <a:pt x="1005726" y="3032098"/>
                  </a:lnTo>
                  <a:lnTo>
                    <a:pt x="998605" y="3038171"/>
                  </a:lnTo>
                  <a:lnTo>
                    <a:pt x="1011051" y="3043929"/>
                  </a:lnTo>
                  <a:lnTo>
                    <a:pt x="1012948" y="3042208"/>
                  </a:lnTo>
                  <a:lnTo>
                    <a:pt x="1014392" y="3043652"/>
                  </a:lnTo>
                  <a:lnTo>
                    <a:pt x="1013105" y="3044879"/>
                  </a:lnTo>
                  <a:lnTo>
                    <a:pt x="1022197" y="3049085"/>
                  </a:lnTo>
                  <a:lnTo>
                    <a:pt x="1022095" y="3048948"/>
                  </a:lnTo>
                  <a:lnTo>
                    <a:pt x="1027998" y="3043734"/>
                  </a:lnTo>
                  <a:lnTo>
                    <a:pt x="1009577" y="3035468"/>
                  </a:lnTo>
                  <a:lnTo>
                    <a:pt x="1010540" y="3033061"/>
                  </a:lnTo>
                  <a:lnTo>
                    <a:pt x="1014714" y="3034934"/>
                  </a:lnTo>
                  <a:lnTo>
                    <a:pt x="1014392" y="3034505"/>
                  </a:lnTo>
                  <a:lnTo>
                    <a:pt x="1018252" y="3030948"/>
                  </a:lnTo>
                  <a:lnTo>
                    <a:pt x="1008746" y="3026455"/>
                  </a:lnTo>
                  <a:lnTo>
                    <a:pt x="1007651" y="3027283"/>
                  </a:lnTo>
                  <a:lnTo>
                    <a:pt x="1006207" y="3025357"/>
                  </a:lnTo>
                  <a:lnTo>
                    <a:pt x="1006289" y="3025294"/>
                  </a:lnTo>
                  <a:lnTo>
                    <a:pt x="995979" y="3020421"/>
                  </a:lnTo>
                  <a:lnTo>
                    <a:pt x="994172" y="3022469"/>
                  </a:lnTo>
                  <a:lnTo>
                    <a:pt x="992246" y="3021024"/>
                  </a:lnTo>
                  <a:lnTo>
                    <a:pt x="993720" y="3019354"/>
                  </a:lnTo>
                  <a:lnTo>
                    <a:pt x="985467" y="3015453"/>
                  </a:lnTo>
                  <a:lnTo>
                    <a:pt x="977321" y="3025839"/>
                  </a:lnTo>
                  <a:lnTo>
                    <a:pt x="975395" y="3024394"/>
                  </a:lnTo>
                  <a:lnTo>
                    <a:pt x="983377" y="3014466"/>
                  </a:lnTo>
                  <a:lnTo>
                    <a:pt x="977513" y="3011694"/>
                  </a:lnTo>
                  <a:lnTo>
                    <a:pt x="974914" y="3014766"/>
                  </a:lnTo>
                  <a:lnTo>
                    <a:pt x="972988" y="3013321"/>
                  </a:lnTo>
                  <a:lnTo>
                    <a:pt x="975264" y="3010632"/>
                  </a:lnTo>
                  <a:lnTo>
                    <a:pt x="972715" y="3009427"/>
                  </a:lnTo>
                  <a:lnTo>
                    <a:pt x="970100" y="3012840"/>
                  </a:lnTo>
                  <a:lnTo>
                    <a:pt x="968174" y="3011396"/>
                  </a:lnTo>
                  <a:lnTo>
                    <a:pt x="970488" y="3008375"/>
                  </a:lnTo>
                  <a:lnTo>
                    <a:pt x="958545" y="3002730"/>
                  </a:lnTo>
                  <a:lnTo>
                    <a:pt x="959508" y="3000804"/>
                  </a:lnTo>
                  <a:lnTo>
                    <a:pt x="971875" y="3006564"/>
                  </a:lnTo>
                  <a:lnTo>
                    <a:pt x="984470" y="2990120"/>
                  </a:lnTo>
                  <a:lnTo>
                    <a:pt x="975857" y="2986003"/>
                  </a:lnTo>
                  <a:close/>
                  <a:moveTo>
                    <a:pt x="1018351" y="2979033"/>
                  </a:moveTo>
                  <a:lnTo>
                    <a:pt x="1014382" y="2983002"/>
                  </a:lnTo>
                  <a:lnTo>
                    <a:pt x="1026418" y="2988871"/>
                  </a:lnTo>
                  <a:lnTo>
                    <a:pt x="1031521" y="2985401"/>
                  </a:lnTo>
                  <a:close/>
                  <a:moveTo>
                    <a:pt x="1152565" y="2978658"/>
                  </a:moveTo>
                  <a:lnTo>
                    <a:pt x="1155621" y="2985048"/>
                  </a:lnTo>
                  <a:lnTo>
                    <a:pt x="1158823" y="2980584"/>
                  </a:lnTo>
                  <a:lnTo>
                    <a:pt x="1161231" y="2982510"/>
                  </a:lnTo>
                  <a:lnTo>
                    <a:pt x="1157101" y="2988142"/>
                  </a:lnTo>
                  <a:lnTo>
                    <a:pt x="1163156" y="3000804"/>
                  </a:lnTo>
                  <a:lnTo>
                    <a:pt x="1160268" y="3002249"/>
                  </a:lnTo>
                  <a:lnTo>
                    <a:pt x="1159896" y="3001471"/>
                  </a:lnTo>
                  <a:lnTo>
                    <a:pt x="1153735" y="3009743"/>
                  </a:lnTo>
                  <a:lnTo>
                    <a:pt x="1156407" y="3014133"/>
                  </a:lnTo>
                  <a:lnTo>
                    <a:pt x="1159786" y="3009470"/>
                  </a:lnTo>
                  <a:lnTo>
                    <a:pt x="1162193" y="3010914"/>
                  </a:lnTo>
                  <a:lnTo>
                    <a:pt x="1149659" y="3028211"/>
                  </a:lnTo>
                  <a:lnTo>
                    <a:pt x="1150946" y="3030968"/>
                  </a:lnTo>
                  <a:lnTo>
                    <a:pt x="1154971" y="3025358"/>
                  </a:lnTo>
                  <a:lnTo>
                    <a:pt x="1157379" y="3027284"/>
                  </a:lnTo>
                  <a:lnTo>
                    <a:pt x="1152440" y="3034169"/>
                  </a:lnTo>
                  <a:lnTo>
                    <a:pt x="1156416" y="3042689"/>
                  </a:lnTo>
                  <a:lnTo>
                    <a:pt x="1153527" y="3043652"/>
                  </a:lnTo>
                  <a:lnTo>
                    <a:pt x="1150396" y="3037018"/>
                  </a:lnTo>
                  <a:lnTo>
                    <a:pt x="1145219" y="3044235"/>
                  </a:lnTo>
                  <a:lnTo>
                    <a:pt x="1148234" y="3047627"/>
                  </a:lnTo>
                  <a:lnTo>
                    <a:pt x="1149333" y="3046124"/>
                  </a:lnTo>
                  <a:lnTo>
                    <a:pt x="1151665" y="3047829"/>
                  </a:lnTo>
                  <a:lnTo>
                    <a:pt x="1150198" y="3049837"/>
                  </a:lnTo>
                  <a:lnTo>
                    <a:pt x="1154356" y="3054514"/>
                  </a:lnTo>
                  <a:lnTo>
                    <a:pt x="1168933" y="3034986"/>
                  </a:lnTo>
                  <a:lnTo>
                    <a:pt x="1171340" y="3036430"/>
                  </a:lnTo>
                  <a:lnTo>
                    <a:pt x="1156521" y="3056950"/>
                  </a:lnTo>
                  <a:lnTo>
                    <a:pt x="1158823" y="3059540"/>
                  </a:lnTo>
                  <a:lnTo>
                    <a:pt x="1156416" y="3061465"/>
                  </a:lnTo>
                  <a:lnTo>
                    <a:pt x="1154694" y="3059479"/>
                  </a:lnTo>
                  <a:lnTo>
                    <a:pt x="1151292" y="3064190"/>
                  </a:lnTo>
                  <a:lnTo>
                    <a:pt x="1153527" y="3067242"/>
                  </a:lnTo>
                  <a:lnTo>
                    <a:pt x="1151120" y="3069168"/>
                  </a:lnTo>
                  <a:lnTo>
                    <a:pt x="1149397" y="3066815"/>
                  </a:lnTo>
                  <a:lnTo>
                    <a:pt x="1146306" y="3071094"/>
                  </a:lnTo>
                  <a:lnTo>
                    <a:pt x="1143417" y="3069168"/>
                  </a:lnTo>
                  <a:lnTo>
                    <a:pt x="1147306" y="3063959"/>
                  </a:lnTo>
                  <a:lnTo>
                    <a:pt x="1143588" y="3058881"/>
                  </a:lnTo>
                  <a:lnTo>
                    <a:pt x="1133240" y="3073041"/>
                  </a:lnTo>
                  <a:lnTo>
                    <a:pt x="1137159" y="3079760"/>
                  </a:lnTo>
                  <a:lnTo>
                    <a:pt x="1134270" y="3081204"/>
                  </a:lnTo>
                  <a:lnTo>
                    <a:pt x="1131165" y="3075880"/>
                  </a:lnTo>
                  <a:lnTo>
                    <a:pt x="1129224" y="3078536"/>
                  </a:lnTo>
                  <a:lnTo>
                    <a:pt x="1126891" y="3076832"/>
                  </a:lnTo>
                  <a:lnTo>
                    <a:pt x="1129576" y="3073158"/>
                  </a:lnTo>
                  <a:lnTo>
                    <a:pt x="1124160" y="3063872"/>
                  </a:lnTo>
                  <a:lnTo>
                    <a:pt x="1127049" y="3062428"/>
                  </a:lnTo>
                  <a:lnTo>
                    <a:pt x="1131651" y="3070318"/>
                  </a:lnTo>
                  <a:lnTo>
                    <a:pt x="1141797" y="3056435"/>
                  </a:lnTo>
                  <a:lnTo>
                    <a:pt x="1131381" y="3042208"/>
                  </a:lnTo>
                  <a:lnTo>
                    <a:pt x="1133788" y="3040282"/>
                  </a:lnTo>
                  <a:lnTo>
                    <a:pt x="1143704" y="3053826"/>
                  </a:lnTo>
                  <a:lnTo>
                    <a:pt x="1146491" y="3050013"/>
                  </a:lnTo>
                  <a:lnTo>
                    <a:pt x="1143527" y="3046593"/>
                  </a:lnTo>
                  <a:lnTo>
                    <a:pt x="1141491" y="3049430"/>
                  </a:lnTo>
                  <a:lnTo>
                    <a:pt x="1139084" y="3047504"/>
                  </a:lnTo>
                  <a:lnTo>
                    <a:pt x="1141454" y="3044201"/>
                  </a:lnTo>
                  <a:lnTo>
                    <a:pt x="1139612" y="3042076"/>
                  </a:lnTo>
                  <a:lnTo>
                    <a:pt x="1138121" y="3044133"/>
                  </a:lnTo>
                  <a:lnTo>
                    <a:pt x="1135714" y="3042689"/>
                  </a:lnTo>
                  <a:lnTo>
                    <a:pt x="1137731" y="3039906"/>
                  </a:lnTo>
                  <a:lnTo>
                    <a:pt x="1137640" y="3039801"/>
                  </a:lnTo>
                  <a:lnTo>
                    <a:pt x="1138246" y="3039195"/>
                  </a:lnTo>
                  <a:lnTo>
                    <a:pt x="1146227" y="3028182"/>
                  </a:lnTo>
                  <a:lnTo>
                    <a:pt x="1143703" y="3022833"/>
                  </a:lnTo>
                  <a:lnTo>
                    <a:pt x="1141492" y="3021506"/>
                  </a:lnTo>
                  <a:lnTo>
                    <a:pt x="1142451" y="3020181"/>
                  </a:lnTo>
                  <a:lnTo>
                    <a:pt x="1133307" y="3000804"/>
                  </a:lnTo>
                  <a:lnTo>
                    <a:pt x="1136196" y="2999360"/>
                  </a:lnTo>
                  <a:lnTo>
                    <a:pt x="1144555" y="3017272"/>
                  </a:lnTo>
                  <a:lnTo>
                    <a:pt x="1150245" y="3009407"/>
                  </a:lnTo>
                  <a:lnTo>
                    <a:pt x="1146281" y="3002895"/>
                  </a:lnTo>
                  <a:lnTo>
                    <a:pt x="1145343" y="3004174"/>
                  </a:lnTo>
                  <a:lnTo>
                    <a:pt x="1142936" y="3002730"/>
                  </a:lnTo>
                  <a:lnTo>
                    <a:pt x="1144691" y="3000283"/>
                  </a:lnTo>
                  <a:lnTo>
                    <a:pt x="1141492" y="2995027"/>
                  </a:lnTo>
                  <a:lnTo>
                    <a:pt x="1143899" y="2993583"/>
                  </a:lnTo>
                  <a:lnTo>
                    <a:pt x="1146469" y="2997805"/>
                  </a:lnTo>
                  <a:lnTo>
                    <a:pt x="1153473" y="2988042"/>
                  </a:lnTo>
                  <a:lnTo>
                    <a:pt x="1149676" y="2980102"/>
                  </a:lnTo>
                  <a:close/>
                  <a:moveTo>
                    <a:pt x="290868" y="2977219"/>
                  </a:moveTo>
                  <a:lnTo>
                    <a:pt x="280884" y="2987203"/>
                  </a:lnTo>
                  <a:lnTo>
                    <a:pt x="283913" y="2992744"/>
                  </a:lnTo>
                  <a:lnTo>
                    <a:pt x="293639" y="2982691"/>
                  </a:lnTo>
                  <a:close/>
                  <a:moveTo>
                    <a:pt x="1025188" y="2972195"/>
                  </a:moveTo>
                  <a:lnTo>
                    <a:pt x="1022287" y="2975096"/>
                  </a:lnTo>
                  <a:lnTo>
                    <a:pt x="1034131" y="2981065"/>
                  </a:lnTo>
                  <a:lnTo>
                    <a:pt x="1033168" y="2982991"/>
                  </a:lnTo>
                  <a:lnTo>
                    <a:pt x="1020585" y="2976798"/>
                  </a:lnTo>
                  <a:lnTo>
                    <a:pt x="1020287" y="2977096"/>
                  </a:lnTo>
                  <a:lnTo>
                    <a:pt x="1033990" y="2983722"/>
                  </a:lnTo>
                  <a:lnTo>
                    <a:pt x="1040129" y="2979547"/>
                  </a:lnTo>
                  <a:lnTo>
                    <a:pt x="1034572" y="2976813"/>
                  </a:lnTo>
                  <a:lnTo>
                    <a:pt x="1032686" y="2978177"/>
                  </a:lnTo>
                  <a:lnTo>
                    <a:pt x="1031242" y="2976251"/>
                  </a:lnTo>
                  <a:lnTo>
                    <a:pt x="1032128" y="2975610"/>
                  </a:lnTo>
                  <a:close/>
                  <a:moveTo>
                    <a:pt x="1009530" y="2972038"/>
                  </a:moveTo>
                  <a:lnTo>
                    <a:pt x="1003021" y="2977462"/>
                  </a:lnTo>
                  <a:lnTo>
                    <a:pt x="1012116" y="2981897"/>
                  </a:lnTo>
                  <a:lnTo>
                    <a:pt x="1016079" y="2977934"/>
                  </a:lnTo>
                  <a:lnTo>
                    <a:pt x="1008615" y="2974325"/>
                  </a:lnTo>
                  <a:close/>
                  <a:moveTo>
                    <a:pt x="1010044" y="2971610"/>
                  </a:moveTo>
                  <a:lnTo>
                    <a:pt x="1009639" y="2971948"/>
                  </a:lnTo>
                  <a:lnTo>
                    <a:pt x="1018015" y="2975998"/>
                  </a:lnTo>
                  <a:lnTo>
                    <a:pt x="1018327" y="2975686"/>
                  </a:lnTo>
                  <a:close/>
                  <a:moveTo>
                    <a:pt x="1015225" y="2967293"/>
                  </a:moveTo>
                  <a:lnTo>
                    <a:pt x="1012050" y="2969938"/>
                  </a:lnTo>
                  <a:lnTo>
                    <a:pt x="1020046" y="2973967"/>
                  </a:lnTo>
                  <a:lnTo>
                    <a:pt x="1022929" y="2971084"/>
                  </a:lnTo>
                  <a:close/>
                  <a:moveTo>
                    <a:pt x="999395" y="2966369"/>
                  </a:moveTo>
                  <a:lnTo>
                    <a:pt x="993700" y="2972917"/>
                  </a:lnTo>
                  <a:lnTo>
                    <a:pt x="1000692" y="2976327"/>
                  </a:lnTo>
                  <a:lnTo>
                    <a:pt x="1007705" y="2970459"/>
                  </a:lnTo>
                  <a:close/>
                  <a:moveTo>
                    <a:pt x="1150315" y="2963567"/>
                  </a:moveTo>
                  <a:lnTo>
                    <a:pt x="1142812" y="2974044"/>
                  </a:lnTo>
                  <a:lnTo>
                    <a:pt x="1146112" y="2978537"/>
                  </a:lnTo>
                  <a:lnTo>
                    <a:pt x="1153101" y="2969138"/>
                  </a:lnTo>
                  <a:close/>
                  <a:moveTo>
                    <a:pt x="344471" y="2962610"/>
                  </a:moveTo>
                  <a:lnTo>
                    <a:pt x="322270" y="2986342"/>
                  </a:lnTo>
                  <a:lnTo>
                    <a:pt x="326964" y="2993810"/>
                  </a:lnTo>
                  <a:lnTo>
                    <a:pt x="324518" y="2995347"/>
                  </a:lnTo>
                  <a:lnTo>
                    <a:pt x="320229" y="2988523"/>
                  </a:lnTo>
                  <a:lnTo>
                    <a:pt x="317749" y="2991174"/>
                  </a:lnTo>
                  <a:lnTo>
                    <a:pt x="317290" y="2990715"/>
                  </a:lnTo>
                  <a:lnTo>
                    <a:pt x="322449" y="3000798"/>
                  </a:lnTo>
                  <a:lnTo>
                    <a:pt x="335621" y="2987626"/>
                  </a:lnTo>
                  <a:lnTo>
                    <a:pt x="330748" y="2979620"/>
                  </a:lnTo>
                  <a:lnTo>
                    <a:pt x="333155" y="2978176"/>
                  </a:lnTo>
                  <a:lnTo>
                    <a:pt x="337684" y="2985563"/>
                  </a:lnTo>
                  <a:lnTo>
                    <a:pt x="351399" y="2971848"/>
                  </a:lnTo>
                  <a:close/>
                  <a:moveTo>
                    <a:pt x="989934" y="2961712"/>
                  </a:moveTo>
                  <a:lnTo>
                    <a:pt x="983636" y="2968010"/>
                  </a:lnTo>
                  <a:lnTo>
                    <a:pt x="991466" y="2971828"/>
                  </a:lnTo>
                  <a:lnTo>
                    <a:pt x="997167" y="2965272"/>
                  </a:lnTo>
                  <a:close/>
                  <a:moveTo>
                    <a:pt x="1016084" y="2957754"/>
                  </a:moveTo>
                  <a:lnTo>
                    <a:pt x="1011623" y="2962639"/>
                  </a:lnTo>
                  <a:lnTo>
                    <a:pt x="1015041" y="2964321"/>
                  </a:lnTo>
                  <a:lnTo>
                    <a:pt x="1016318" y="2963252"/>
                  </a:lnTo>
                  <a:lnTo>
                    <a:pt x="1017762" y="2965178"/>
                  </a:lnTo>
                  <a:lnTo>
                    <a:pt x="1017399" y="2965481"/>
                  </a:lnTo>
                  <a:lnTo>
                    <a:pt x="1020426" y="2966971"/>
                  </a:lnTo>
                  <a:lnTo>
                    <a:pt x="1025680" y="2962592"/>
                  </a:lnTo>
                  <a:close/>
                  <a:moveTo>
                    <a:pt x="994534" y="2957111"/>
                  </a:moveTo>
                  <a:lnTo>
                    <a:pt x="991875" y="2959771"/>
                  </a:lnTo>
                  <a:lnTo>
                    <a:pt x="1009727" y="2968767"/>
                  </a:lnTo>
                  <a:lnTo>
                    <a:pt x="1012873" y="2966135"/>
                  </a:lnTo>
                  <a:close/>
                  <a:moveTo>
                    <a:pt x="300262" y="2956755"/>
                  </a:moveTo>
                  <a:lnTo>
                    <a:pt x="289826" y="2967584"/>
                  </a:lnTo>
                  <a:lnTo>
                    <a:pt x="287936" y="2965222"/>
                  </a:lnTo>
                  <a:lnTo>
                    <a:pt x="291612" y="2972389"/>
                  </a:lnTo>
                  <a:lnTo>
                    <a:pt x="293841" y="2970160"/>
                  </a:lnTo>
                  <a:lnTo>
                    <a:pt x="295883" y="2972203"/>
                  </a:lnTo>
                  <a:lnTo>
                    <a:pt x="292997" y="2975090"/>
                  </a:lnTo>
                  <a:lnTo>
                    <a:pt x="295767" y="2980491"/>
                  </a:lnTo>
                  <a:lnTo>
                    <a:pt x="307535" y="2968328"/>
                  </a:lnTo>
                  <a:close/>
                  <a:moveTo>
                    <a:pt x="1145641" y="2954218"/>
                  </a:moveTo>
                  <a:lnTo>
                    <a:pt x="1136978" y="2966099"/>
                  </a:lnTo>
                  <a:lnTo>
                    <a:pt x="1140947" y="2971505"/>
                  </a:lnTo>
                  <a:lnTo>
                    <a:pt x="1148845" y="2960626"/>
                  </a:lnTo>
                  <a:close/>
                  <a:moveTo>
                    <a:pt x="1025083" y="2947898"/>
                  </a:moveTo>
                  <a:lnTo>
                    <a:pt x="1017893" y="2955773"/>
                  </a:lnTo>
                  <a:lnTo>
                    <a:pt x="1027843" y="2960790"/>
                  </a:lnTo>
                  <a:lnTo>
                    <a:pt x="1036368" y="2953685"/>
                  </a:lnTo>
                  <a:close/>
                  <a:moveTo>
                    <a:pt x="1129751" y="2947019"/>
                  </a:moveTo>
                  <a:lnTo>
                    <a:pt x="1121096" y="2958920"/>
                  </a:lnTo>
                  <a:lnTo>
                    <a:pt x="1125147" y="2965001"/>
                  </a:lnTo>
                  <a:lnTo>
                    <a:pt x="1128908" y="2959861"/>
                  </a:lnTo>
                  <a:lnTo>
                    <a:pt x="1127530" y="2957956"/>
                  </a:lnTo>
                  <a:lnTo>
                    <a:pt x="1129937" y="2956512"/>
                  </a:lnTo>
                  <a:lnTo>
                    <a:pt x="1130649" y="2957481"/>
                  </a:lnTo>
                  <a:lnTo>
                    <a:pt x="1133306" y="2953849"/>
                  </a:lnTo>
                  <a:close/>
                  <a:moveTo>
                    <a:pt x="992690" y="2945958"/>
                  </a:moveTo>
                  <a:lnTo>
                    <a:pt x="987753" y="2950894"/>
                  </a:lnTo>
                  <a:lnTo>
                    <a:pt x="994207" y="2954069"/>
                  </a:lnTo>
                  <a:lnTo>
                    <a:pt x="995616" y="2952660"/>
                  </a:lnTo>
                  <a:lnTo>
                    <a:pt x="997541" y="2954104"/>
                  </a:lnTo>
                  <a:lnTo>
                    <a:pt x="996465" y="2955180"/>
                  </a:lnTo>
                  <a:lnTo>
                    <a:pt x="1011127" y="2962395"/>
                  </a:lnTo>
                  <a:lnTo>
                    <a:pt x="1009577" y="2960845"/>
                  </a:lnTo>
                  <a:lnTo>
                    <a:pt x="1013561" y="2956481"/>
                  </a:lnTo>
                  <a:lnTo>
                    <a:pt x="1003951" y="2951636"/>
                  </a:lnTo>
                  <a:lnTo>
                    <a:pt x="1001875" y="2955068"/>
                  </a:lnTo>
                  <a:lnTo>
                    <a:pt x="999949" y="2954105"/>
                  </a:lnTo>
                  <a:lnTo>
                    <a:pt x="1002028" y="2950666"/>
                  </a:lnTo>
                  <a:close/>
                  <a:moveTo>
                    <a:pt x="311673" y="2944915"/>
                  </a:moveTo>
                  <a:lnTo>
                    <a:pt x="302327" y="2954613"/>
                  </a:lnTo>
                  <a:lnTo>
                    <a:pt x="309604" y="2966190"/>
                  </a:lnTo>
                  <a:lnTo>
                    <a:pt x="318490" y="2957005"/>
                  </a:lnTo>
                  <a:close/>
                  <a:moveTo>
                    <a:pt x="1010677" y="2940510"/>
                  </a:moveTo>
                  <a:lnTo>
                    <a:pt x="1010016" y="2941603"/>
                  </a:lnTo>
                  <a:lnTo>
                    <a:pt x="1017281" y="2945439"/>
                  </a:lnTo>
                  <a:lnTo>
                    <a:pt x="1016318" y="2947365"/>
                  </a:lnTo>
                  <a:lnTo>
                    <a:pt x="1008873" y="2943494"/>
                  </a:lnTo>
                  <a:lnTo>
                    <a:pt x="1005291" y="2949419"/>
                  </a:lnTo>
                  <a:lnTo>
                    <a:pt x="1015370" y="2954501"/>
                  </a:lnTo>
                  <a:lnTo>
                    <a:pt x="1022574" y="2946611"/>
                  </a:lnTo>
                  <a:close/>
                  <a:moveTo>
                    <a:pt x="999847" y="2938800"/>
                  </a:moveTo>
                  <a:lnTo>
                    <a:pt x="994612" y="2944035"/>
                  </a:lnTo>
                  <a:lnTo>
                    <a:pt x="1003368" y="2948450"/>
                  </a:lnTo>
                  <a:lnTo>
                    <a:pt x="1006965" y="2942502"/>
                  </a:lnTo>
                  <a:close/>
                  <a:moveTo>
                    <a:pt x="296174" y="2937829"/>
                  </a:moveTo>
                  <a:lnTo>
                    <a:pt x="298217" y="2939872"/>
                  </a:lnTo>
                  <a:lnTo>
                    <a:pt x="272404" y="2965684"/>
                  </a:lnTo>
                  <a:lnTo>
                    <a:pt x="273457" y="2968066"/>
                  </a:lnTo>
                  <a:lnTo>
                    <a:pt x="270568" y="2969029"/>
                  </a:lnTo>
                  <a:lnTo>
                    <a:pt x="265362" y="2957520"/>
                  </a:lnTo>
                  <a:lnTo>
                    <a:pt x="260580" y="2962302"/>
                  </a:lnTo>
                  <a:lnTo>
                    <a:pt x="258537" y="2960259"/>
                  </a:lnTo>
                  <a:lnTo>
                    <a:pt x="264089" y="2954707"/>
                  </a:lnTo>
                  <a:lnTo>
                    <a:pt x="261421" y="2948808"/>
                  </a:lnTo>
                  <a:lnTo>
                    <a:pt x="264310" y="2947364"/>
                  </a:lnTo>
                  <a:lnTo>
                    <a:pt x="266493" y="2952304"/>
                  </a:lnTo>
                  <a:lnTo>
                    <a:pt x="276920" y="2941876"/>
                  </a:lnTo>
                  <a:lnTo>
                    <a:pt x="278963" y="2943918"/>
                  </a:lnTo>
                  <a:lnTo>
                    <a:pt x="267744" y="2955137"/>
                  </a:lnTo>
                  <a:lnTo>
                    <a:pt x="271152" y="2962850"/>
                  </a:lnTo>
                  <a:close/>
                  <a:moveTo>
                    <a:pt x="319932" y="2936346"/>
                  </a:moveTo>
                  <a:lnTo>
                    <a:pt x="314010" y="2942491"/>
                  </a:lnTo>
                  <a:lnTo>
                    <a:pt x="320830" y="2954587"/>
                  </a:lnTo>
                  <a:lnTo>
                    <a:pt x="326980" y="2948230"/>
                  </a:lnTo>
                  <a:close/>
                  <a:moveTo>
                    <a:pt x="1002388" y="2936259"/>
                  </a:moveTo>
                  <a:lnTo>
                    <a:pt x="1001526" y="2937121"/>
                  </a:lnTo>
                  <a:lnTo>
                    <a:pt x="1008115" y="2940600"/>
                  </a:lnTo>
                  <a:lnTo>
                    <a:pt x="1008763" y="2939528"/>
                  </a:lnTo>
                  <a:close/>
                  <a:moveTo>
                    <a:pt x="992722" y="2935095"/>
                  </a:moveTo>
                  <a:lnTo>
                    <a:pt x="988737" y="2941073"/>
                  </a:lnTo>
                  <a:lnTo>
                    <a:pt x="992529" y="2942984"/>
                  </a:lnTo>
                  <a:lnTo>
                    <a:pt x="997869" y="2937771"/>
                  </a:lnTo>
                  <a:close/>
                  <a:moveTo>
                    <a:pt x="994606" y="2932269"/>
                  </a:moveTo>
                  <a:lnTo>
                    <a:pt x="994015" y="2933155"/>
                  </a:lnTo>
                  <a:lnTo>
                    <a:pt x="999585" y="2936096"/>
                  </a:lnTo>
                  <a:lnTo>
                    <a:pt x="1000441" y="2935261"/>
                  </a:lnTo>
                  <a:close/>
                  <a:moveTo>
                    <a:pt x="1033941" y="2925727"/>
                  </a:moveTo>
                  <a:lnTo>
                    <a:pt x="1026525" y="2932400"/>
                  </a:lnTo>
                  <a:lnTo>
                    <a:pt x="1032690" y="2935734"/>
                  </a:lnTo>
                  <a:lnTo>
                    <a:pt x="1040807" y="2929334"/>
                  </a:lnTo>
                  <a:close/>
                  <a:moveTo>
                    <a:pt x="1008850" y="2925587"/>
                  </a:moveTo>
                  <a:lnTo>
                    <a:pt x="1007097" y="2927258"/>
                  </a:lnTo>
                  <a:lnTo>
                    <a:pt x="1010471" y="2929034"/>
                  </a:lnTo>
                  <a:lnTo>
                    <a:pt x="1012007" y="2927318"/>
                  </a:lnTo>
                  <a:close/>
                  <a:moveTo>
                    <a:pt x="1133059" y="2920237"/>
                  </a:moveTo>
                  <a:lnTo>
                    <a:pt x="1125044" y="2931205"/>
                  </a:lnTo>
                  <a:lnTo>
                    <a:pt x="1130137" y="2941253"/>
                  </a:lnTo>
                  <a:lnTo>
                    <a:pt x="1135642" y="2933683"/>
                  </a:lnTo>
                  <a:lnTo>
                    <a:pt x="1133307" y="2929551"/>
                  </a:lnTo>
                  <a:lnTo>
                    <a:pt x="1135714" y="2928107"/>
                  </a:lnTo>
                  <a:lnTo>
                    <a:pt x="1137529" y="2931089"/>
                  </a:lnTo>
                  <a:lnTo>
                    <a:pt x="1138437" y="2929840"/>
                  </a:lnTo>
                  <a:close/>
                  <a:moveTo>
                    <a:pt x="310175" y="2919891"/>
                  </a:moveTo>
                  <a:lnTo>
                    <a:pt x="304521" y="2925662"/>
                  </a:lnTo>
                  <a:lnTo>
                    <a:pt x="312374" y="2939590"/>
                  </a:lnTo>
                  <a:lnTo>
                    <a:pt x="318227" y="2933471"/>
                  </a:lnTo>
                  <a:close/>
                  <a:moveTo>
                    <a:pt x="1022058" y="2919484"/>
                  </a:moveTo>
                  <a:lnTo>
                    <a:pt x="1015962" y="2926688"/>
                  </a:lnTo>
                  <a:lnTo>
                    <a:pt x="1024287" y="2931190"/>
                  </a:lnTo>
                  <a:lnTo>
                    <a:pt x="1031678" y="2924538"/>
                  </a:lnTo>
                  <a:close/>
                  <a:moveTo>
                    <a:pt x="1017669" y="2917179"/>
                  </a:moveTo>
                  <a:lnTo>
                    <a:pt x="1010687" y="2923836"/>
                  </a:lnTo>
                  <a:lnTo>
                    <a:pt x="1013676" y="2925452"/>
                  </a:lnTo>
                  <a:lnTo>
                    <a:pt x="1019988" y="2918397"/>
                  </a:lnTo>
                  <a:close/>
                  <a:moveTo>
                    <a:pt x="981743" y="2916793"/>
                  </a:moveTo>
                  <a:lnTo>
                    <a:pt x="977171" y="2924261"/>
                  </a:lnTo>
                  <a:lnTo>
                    <a:pt x="983167" y="2927427"/>
                  </a:lnTo>
                  <a:lnTo>
                    <a:pt x="987431" y="2921367"/>
                  </a:lnTo>
                  <a:lnTo>
                    <a:pt x="989357" y="2922811"/>
                  </a:lnTo>
                  <a:lnTo>
                    <a:pt x="985312" y="2928560"/>
                  </a:lnTo>
                  <a:lnTo>
                    <a:pt x="991879" y="2932027"/>
                  </a:lnTo>
                  <a:lnTo>
                    <a:pt x="992454" y="2931165"/>
                  </a:lnTo>
                  <a:lnTo>
                    <a:pt x="987431" y="2928589"/>
                  </a:lnTo>
                  <a:lnTo>
                    <a:pt x="988394" y="2926663"/>
                  </a:lnTo>
                  <a:lnTo>
                    <a:pt x="993678" y="2929328"/>
                  </a:lnTo>
                  <a:lnTo>
                    <a:pt x="996686" y="2924815"/>
                  </a:lnTo>
                  <a:close/>
                  <a:moveTo>
                    <a:pt x="1009231" y="2912746"/>
                  </a:moveTo>
                  <a:lnTo>
                    <a:pt x="1002307" y="2919305"/>
                  </a:lnTo>
                  <a:lnTo>
                    <a:pt x="1008536" y="2922673"/>
                  </a:lnTo>
                  <a:lnTo>
                    <a:pt x="1015607" y="2916095"/>
                  </a:lnTo>
                  <a:close/>
                  <a:moveTo>
                    <a:pt x="984523" y="2912252"/>
                  </a:moveTo>
                  <a:lnTo>
                    <a:pt x="983077" y="2914616"/>
                  </a:lnTo>
                  <a:lnTo>
                    <a:pt x="998185" y="2922567"/>
                  </a:lnTo>
                  <a:lnTo>
                    <a:pt x="998985" y="2921367"/>
                  </a:lnTo>
                  <a:lnTo>
                    <a:pt x="1000911" y="2922811"/>
                  </a:lnTo>
                  <a:lnTo>
                    <a:pt x="1000323" y="2923693"/>
                  </a:lnTo>
                  <a:lnTo>
                    <a:pt x="1004868" y="2926085"/>
                  </a:lnTo>
                  <a:lnTo>
                    <a:pt x="1006681" y="2924398"/>
                  </a:lnTo>
                  <a:close/>
                  <a:moveTo>
                    <a:pt x="321236" y="2908599"/>
                  </a:moveTo>
                  <a:lnTo>
                    <a:pt x="312465" y="2917553"/>
                  </a:lnTo>
                  <a:lnTo>
                    <a:pt x="320400" y="2931200"/>
                  </a:lnTo>
                  <a:lnTo>
                    <a:pt x="328370" y="2922867"/>
                  </a:lnTo>
                  <a:close/>
                  <a:moveTo>
                    <a:pt x="974994" y="2907029"/>
                  </a:moveTo>
                  <a:lnTo>
                    <a:pt x="972481" y="2909039"/>
                  </a:lnTo>
                  <a:lnTo>
                    <a:pt x="981151" y="2913603"/>
                  </a:lnTo>
                  <a:lnTo>
                    <a:pt x="982617" y="2911257"/>
                  </a:lnTo>
                  <a:lnTo>
                    <a:pt x="983650" y="2911774"/>
                  </a:lnTo>
                  <a:close/>
                  <a:moveTo>
                    <a:pt x="1016399" y="2905956"/>
                  </a:moveTo>
                  <a:lnTo>
                    <a:pt x="1011054" y="2911019"/>
                  </a:lnTo>
                  <a:lnTo>
                    <a:pt x="1017451" y="2914379"/>
                  </a:lnTo>
                  <a:lnTo>
                    <a:pt x="1022739" y="2909460"/>
                  </a:lnTo>
                  <a:close/>
                  <a:moveTo>
                    <a:pt x="969284" y="2902296"/>
                  </a:moveTo>
                  <a:lnTo>
                    <a:pt x="965777" y="2905511"/>
                  </a:lnTo>
                  <a:lnTo>
                    <a:pt x="970157" y="2907816"/>
                  </a:lnTo>
                  <a:lnTo>
                    <a:pt x="972707" y="2905775"/>
                  </a:lnTo>
                  <a:lnTo>
                    <a:pt x="968655" y="2903554"/>
                  </a:lnTo>
                  <a:close/>
                  <a:moveTo>
                    <a:pt x="1007631" y="2901110"/>
                  </a:moveTo>
                  <a:lnTo>
                    <a:pt x="1001407" y="2905951"/>
                  </a:lnTo>
                  <a:lnTo>
                    <a:pt x="1008803" y="2909836"/>
                  </a:lnTo>
                  <a:lnTo>
                    <a:pt x="1014188" y="2904734"/>
                  </a:lnTo>
                  <a:close/>
                  <a:moveTo>
                    <a:pt x="971311" y="2900438"/>
                  </a:moveTo>
                  <a:lnTo>
                    <a:pt x="969866" y="2901762"/>
                  </a:lnTo>
                  <a:lnTo>
                    <a:pt x="974555" y="2904298"/>
                  </a:lnTo>
                  <a:lnTo>
                    <a:pt x="976122" y="2903044"/>
                  </a:lnTo>
                  <a:close/>
                  <a:moveTo>
                    <a:pt x="984251" y="2899623"/>
                  </a:moveTo>
                  <a:lnTo>
                    <a:pt x="980602" y="2902542"/>
                  </a:lnTo>
                  <a:lnTo>
                    <a:pt x="992246" y="2908849"/>
                  </a:lnTo>
                  <a:lnTo>
                    <a:pt x="991283" y="2911256"/>
                  </a:lnTo>
                  <a:lnTo>
                    <a:pt x="978419" y="2904288"/>
                  </a:lnTo>
                  <a:lnTo>
                    <a:pt x="976854" y="2905541"/>
                  </a:lnTo>
                  <a:lnTo>
                    <a:pt x="1000079" y="2918100"/>
                  </a:lnTo>
                  <a:lnTo>
                    <a:pt x="1006980" y="2911563"/>
                  </a:lnTo>
                  <a:lnTo>
                    <a:pt x="999347" y="2907553"/>
                  </a:lnTo>
                  <a:lnTo>
                    <a:pt x="997060" y="2909331"/>
                  </a:lnTo>
                  <a:lnTo>
                    <a:pt x="995616" y="2907405"/>
                  </a:lnTo>
                  <a:lnTo>
                    <a:pt x="996988" y="2906314"/>
                  </a:lnTo>
                  <a:close/>
                  <a:moveTo>
                    <a:pt x="289839" y="2898934"/>
                  </a:moveTo>
                  <a:lnTo>
                    <a:pt x="280038" y="2908735"/>
                  </a:lnTo>
                  <a:lnTo>
                    <a:pt x="283088" y="2914359"/>
                  </a:lnTo>
                  <a:lnTo>
                    <a:pt x="293266" y="2903850"/>
                  </a:lnTo>
                  <a:lnTo>
                    <a:pt x="291270" y="2904516"/>
                  </a:lnTo>
                  <a:close/>
                  <a:moveTo>
                    <a:pt x="330863" y="2898772"/>
                  </a:moveTo>
                  <a:lnTo>
                    <a:pt x="323497" y="2906291"/>
                  </a:lnTo>
                  <a:lnTo>
                    <a:pt x="330518" y="2920621"/>
                  </a:lnTo>
                  <a:lnTo>
                    <a:pt x="337872" y="2912934"/>
                  </a:lnTo>
                  <a:close/>
                  <a:moveTo>
                    <a:pt x="1000761" y="2897314"/>
                  </a:moveTo>
                  <a:lnTo>
                    <a:pt x="994621" y="2902386"/>
                  </a:lnTo>
                  <a:lnTo>
                    <a:pt x="999021" y="2904697"/>
                  </a:lnTo>
                  <a:lnTo>
                    <a:pt x="1005211" y="2899773"/>
                  </a:lnTo>
                  <a:close/>
                  <a:moveTo>
                    <a:pt x="1135764" y="2895541"/>
                  </a:moveTo>
                  <a:lnTo>
                    <a:pt x="1128531" y="2905548"/>
                  </a:lnTo>
                  <a:lnTo>
                    <a:pt x="1133555" y="2914520"/>
                  </a:lnTo>
                  <a:lnTo>
                    <a:pt x="1139981" y="2905615"/>
                  </a:lnTo>
                  <a:close/>
                  <a:moveTo>
                    <a:pt x="1008366" y="2891032"/>
                  </a:moveTo>
                  <a:lnTo>
                    <a:pt x="1002879" y="2895564"/>
                  </a:lnTo>
                  <a:lnTo>
                    <a:pt x="1007332" y="2898086"/>
                  </a:lnTo>
                  <a:lnTo>
                    <a:pt x="1012964" y="2893606"/>
                  </a:lnTo>
                  <a:close/>
                  <a:moveTo>
                    <a:pt x="311596" y="2889320"/>
                  </a:moveTo>
                  <a:lnTo>
                    <a:pt x="284617" y="2917176"/>
                  </a:lnTo>
                  <a:lnTo>
                    <a:pt x="286925" y="2921433"/>
                  </a:lnTo>
                  <a:lnTo>
                    <a:pt x="301158" y="2907201"/>
                  </a:lnTo>
                  <a:lnTo>
                    <a:pt x="303201" y="2909244"/>
                  </a:lnTo>
                  <a:lnTo>
                    <a:pt x="288362" y="2924082"/>
                  </a:lnTo>
                  <a:lnTo>
                    <a:pt x="293142" y="2932896"/>
                  </a:lnTo>
                  <a:lnTo>
                    <a:pt x="308556" y="2917161"/>
                  </a:lnTo>
                  <a:lnTo>
                    <a:pt x="306195" y="2913181"/>
                  </a:lnTo>
                  <a:lnTo>
                    <a:pt x="309084" y="2911737"/>
                  </a:lnTo>
                  <a:lnTo>
                    <a:pt x="310866" y="2914802"/>
                  </a:lnTo>
                  <a:lnTo>
                    <a:pt x="319785" y="2905698"/>
                  </a:lnTo>
                  <a:close/>
                  <a:moveTo>
                    <a:pt x="999140" y="2885865"/>
                  </a:moveTo>
                  <a:lnTo>
                    <a:pt x="993381" y="2890185"/>
                  </a:lnTo>
                  <a:lnTo>
                    <a:pt x="1000640" y="2894296"/>
                  </a:lnTo>
                  <a:lnTo>
                    <a:pt x="1006116" y="2889772"/>
                  </a:lnTo>
                  <a:close/>
                  <a:moveTo>
                    <a:pt x="966730" y="2882852"/>
                  </a:moveTo>
                  <a:lnTo>
                    <a:pt x="968174" y="2884296"/>
                  </a:lnTo>
                  <a:lnTo>
                    <a:pt x="967968" y="2884503"/>
                  </a:lnTo>
                  <a:lnTo>
                    <a:pt x="988395" y="2895851"/>
                  </a:lnTo>
                  <a:lnTo>
                    <a:pt x="987432" y="2898258"/>
                  </a:lnTo>
                  <a:lnTo>
                    <a:pt x="966077" y="2886394"/>
                  </a:lnTo>
                  <a:lnTo>
                    <a:pt x="963801" y="2888670"/>
                  </a:lnTo>
                  <a:lnTo>
                    <a:pt x="972507" y="2893443"/>
                  </a:lnTo>
                  <a:lnTo>
                    <a:pt x="971544" y="2895369"/>
                  </a:lnTo>
                  <a:lnTo>
                    <a:pt x="962112" y="2890359"/>
                  </a:lnTo>
                  <a:lnTo>
                    <a:pt x="959990" y="2892481"/>
                  </a:lnTo>
                  <a:lnTo>
                    <a:pt x="958064" y="2891037"/>
                  </a:lnTo>
                  <a:lnTo>
                    <a:pt x="959981" y="2889227"/>
                  </a:lnTo>
                  <a:lnTo>
                    <a:pt x="956138" y="2887185"/>
                  </a:lnTo>
                  <a:lnTo>
                    <a:pt x="957582" y="2885259"/>
                  </a:lnTo>
                  <a:lnTo>
                    <a:pt x="961758" y="2887549"/>
                  </a:lnTo>
                  <a:close/>
                  <a:moveTo>
                    <a:pt x="987656" y="2879434"/>
                  </a:moveTo>
                  <a:lnTo>
                    <a:pt x="985724" y="2881195"/>
                  </a:lnTo>
                  <a:lnTo>
                    <a:pt x="986950" y="2881889"/>
                  </a:lnTo>
                  <a:lnTo>
                    <a:pt x="985987" y="2883815"/>
                  </a:lnTo>
                  <a:lnTo>
                    <a:pt x="984053" y="2882719"/>
                  </a:lnTo>
                  <a:lnTo>
                    <a:pt x="982576" y="2884065"/>
                  </a:lnTo>
                  <a:lnTo>
                    <a:pt x="991096" y="2888890"/>
                  </a:lnTo>
                  <a:lnTo>
                    <a:pt x="996844" y="2884579"/>
                  </a:lnTo>
                  <a:close/>
                  <a:moveTo>
                    <a:pt x="321251" y="2879352"/>
                  </a:moveTo>
                  <a:lnTo>
                    <a:pt x="313977" y="2886862"/>
                  </a:lnTo>
                  <a:lnTo>
                    <a:pt x="322065" y="2903370"/>
                  </a:lnTo>
                  <a:lnTo>
                    <a:pt x="329422" y="2895860"/>
                  </a:lnTo>
                  <a:close/>
                  <a:moveTo>
                    <a:pt x="1133979" y="2875748"/>
                  </a:moveTo>
                  <a:lnTo>
                    <a:pt x="1132039" y="2878464"/>
                  </a:lnTo>
                  <a:lnTo>
                    <a:pt x="1136584" y="2889447"/>
                  </a:lnTo>
                  <a:lnTo>
                    <a:pt x="1139942" y="2884858"/>
                  </a:lnTo>
                  <a:close/>
                  <a:moveTo>
                    <a:pt x="327256" y="2873151"/>
                  </a:moveTo>
                  <a:lnTo>
                    <a:pt x="323582" y="2876945"/>
                  </a:lnTo>
                  <a:lnTo>
                    <a:pt x="331650" y="2893585"/>
                  </a:lnTo>
                  <a:lnTo>
                    <a:pt x="334442" y="2890736"/>
                  </a:lnTo>
                  <a:close/>
                  <a:moveTo>
                    <a:pt x="978939" y="2872877"/>
                  </a:moveTo>
                  <a:lnTo>
                    <a:pt x="975859" y="2875604"/>
                  </a:lnTo>
                  <a:lnTo>
                    <a:pt x="983457" y="2879910"/>
                  </a:lnTo>
                  <a:lnTo>
                    <a:pt x="985340" y="2878137"/>
                  </a:lnTo>
                  <a:lnTo>
                    <a:pt x="978284" y="2874186"/>
                  </a:lnTo>
                  <a:close/>
                  <a:moveTo>
                    <a:pt x="1009827" y="2871643"/>
                  </a:moveTo>
                  <a:lnTo>
                    <a:pt x="1006407" y="2875064"/>
                  </a:lnTo>
                  <a:lnTo>
                    <a:pt x="1008167" y="2876087"/>
                  </a:lnTo>
                  <a:lnTo>
                    <a:pt x="1011985" y="2873223"/>
                  </a:lnTo>
                  <a:lnTo>
                    <a:pt x="1013429" y="2875149"/>
                  </a:lnTo>
                  <a:lnTo>
                    <a:pt x="1010428" y="2877400"/>
                  </a:lnTo>
                  <a:lnTo>
                    <a:pt x="1028470" y="2887884"/>
                  </a:lnTo>
                  <a:lnTo>
                    <a:pt x="1033529" y="2884459"/>
                  </a:lnTo>
                  <a:lnTo>
                    <a:pt x="1022253" y="2878362"/>
                  </a:lnTo>
                  <a:lnTo>
                    <a:pt x="1018274" y="2881744"/>
                  </a:lnTo>
                  <a:lnTo>
                    <a:pt x="1016715" y="2879910"/>
                  </a:lnTo>
                  <a:lnTo>
                    <a:pt x="1019981" y="2877134"/>
                  </a:lnTo>
                  <a:close/>
                  <a:moveTo>
                    <a:pt x="317334" y="2871438"/>
                  </a:moveTo>
                  <a:lnTo>
                    <a:pt x="312139" y="2876633"/>
                  </a:lnTo>
                  <a:lnTo>
                    <a:pt x="313417" y="2880925"/>
                  </a:lnTo>
                  <a:lnTo>
                    <a:pt x="310528" y="2881888"/>
                  </a:lnTo>
                  <a:lnTo>
                    <a:pt x="309692" y="2879080"/>
                  </a:lnTo>
                  <a:lnTo>
                    <a:pt x="292335" y="2896438"/>
                  </a:lnTo>
                  <a:lnTo>
                    <a:pt x="294033" y="2903059"/>
                  </a:lnTo>
                  <a:lnTo>
                    <a:pt x="319812" y="2876443"/>
                  </a:lnTo>
                  <a:close/>
                  <a:moveTo>
                    <a:pt x="983037" y="2869248"/>
                  </a:moveTo>
                  <a:lnTo>
                    <a:pt x="979485" y="2872393"/>
                  </a:lnTo>
                  <a:lnTo>
                    <a:pt x="986982" y="2876592"/>
                  </a:lnTo>
                  <a:lnTo>
                    <a:pt x="990335" y="2873437"/>
                  </a:lnTo>
                  <a:close/>
                  <a:moveTo>
                    <a:pt x="323881" y="2864891"/>
                  </a:moveTo>
                  <a:lnTo>
                    <a:pt x="319744" y="2869028"/>
                  </a:lnTo>
                  <a:lnTo>
                    <a:pt x="322162" y="2874016"/>
                  </a:lnTo>
                  <a:lnTo>
                    <a:pt x="325994" y="2870061"/>
                  </a:lnTo>
                  <a:close/>
                  <a:moveTo>
                    <a:pt x="1019782" y="2861689"/>
                  </a:moveTo>
                  <a:lnTo>
                    <a:pt x="1011669" y="2869802"/>
                  </a:lnTo>
                  <a:lnTo>
                    <a:pt x="1021967" y="2875447"/>
                  </a:lnTo>
                  <a:lnTo>
                    <a:pt x="1030715" y="2868012"/>
                  </a:lnTo>
                  <a:close/>
                  <a:moveTo>
                    <a:pt x="338897" y="2861133"/>
                  </a:moveTo>
                  <a:lnTo>
                    <a:pt x="329337" y="2871003"/>
                  </a:lnTo>
                  <a:lnTo>
                    <a:pt x="336717" y="2888413"/>
                  </a:lnTo>
                  <a:lnTo>
                    <a:pt x="347439" y="2877468"/>
                  </a:lnTo>
                  <a:close/>
                  <a:moveTo>
                    <a:pt x="1024748" y="2856722"/>
                  </a:moveTo>
                  <a:lnTo>
                    <a:pt x="1021539" y="2859932"/>
                  </a:lnTo>
                  <a:lnTo>
                    <a:pt x="1032564" y="2866441"/>
                  </a:lnTo>
                  <a:lnTo>
                    <a:pt x="1036095" y="2863440"/>
                  </a:lnTo>
                  <a:close/>
                  <a:moveTo>
                    <a:pt x="1010684" y="2856427"/>
                  </a:moveTo>
                  <a:lnTo>
                    <a:pt x="1001636" y="2864302"/>
                  </a:lnTo>
                  <a:lnTo>
                    <a:pt x="1009470" y="2868596"/>
                  </a:lnTo>
                  <a:lnTo>
                    <a:pt x="1017625" y="2860441"/>
                  </a:lnTo>
                  <a:close/>
                  <a:moveTo>
                    <a:pt x="302656" y="2855459"/>
                  </a:moveTo>
                  <a:lnTo>
                    <a:pt x="295432" y="2862683"/>
                  </a:lnTo>
                  <a:lnTo>
                    <a:pt x="300418" y="2879481"/>
                  </a:lnTo>
                  <a:lnTo>
                    <a:pt x="297529" y="2880444"/>
                  </a:lnTo>
                  <a:lnTo>
                    <a:pt x="292983" y="2865132"/>
                  </a:lnTo>
                  <a:lnTo>
                    <a:pt x="286078" y="2872037"/>
                  </a:lnTo>
                  <a:lnTo>
                    <a:pt x="291501" y="2893186"/>
                  </a:lnTo>
                  <a:lnTo>
                    <a:pt x="308754" y="2875933"/>
                  </a:lnTo>
                  <a:lnTo>
                    <a:pt x="304833" y="2862768"/>
                  </a:lnTo>
                  <a:lnTo>
                    <a:pt x="299782" y="2867818"/>
                  </a:lnTo>
                  <a:lnTo>
                    <a:pt x="297739" y="2865775"/>
                  </a:lnTo>
                  <a:lnTo>
                    <a:pt x="303895" y="2859620"/>
                  </a:lnTo>
                  <a:close/>
                  <a:moveTo>
                    <a:pt x="1134596" y="2855243"/>
                  </a:moveTo>
                  <a:lnTo>
                    <a:pt x="1131055" y="2860200"/>
                  </a:lnTo>
                  <a:lnTo>
                    <a:pt x="1131863" y="2861669"/>
                  </a:lnTo>
                  <a:lnTo>
                    <a:pt x="1129456" y="2863113"/>
                  </a:lnTo>
                  <a:lnTo>
                    <a:pt x="1129244" y="2862736"/>
                  </a:lnTo>
                  <a:lnTo>
                    <a:pt x="1126893" y="2866027"/>
                  </a:lnTo>
                  <a:lnTo>
                    <a:pt x="1130652" y="2875111"/>
                  </a:lnTo>
                  <a:lnTo>
                    <a:pt x="1132170" y="2872985"/>
                  </a:lnTo>
                  <a:lnTo>
                    <a:pt x="1131381" y="2871779"/>
                  </a:lnTo>
                  <a:lnTo>
                    <a:pt x="1133788" y="2870335"/>
                  </a:lnTo>
                  <a:lnTo>
                    <a:pt x="1133920" y="2870536"/>
                  </a:lnTo>
                  <a:lnTo>
                    <a:pt x="1139755" y="2862367"/>
                  </a:lnTo>
                  <a:close/>
                  <a:moveTo>
                    <a:pt x="1028409" y="2853062"/>
                  </a:moveTo>
                  <a:lnTo>
                    <a:pt x="1026354" y="2855117"/>
                  </a:lnTo>
                  <a:lnTo>
                    <a:pt x="1037830" y="2861965"/>
                  </a:lnTo>
                  <a:lnTo>
                    <a:pt x="1040176" y="2859971"/>
                  </a:lnTo>
                  <a:close/>
                  <a:moveTo>
                    <a:pt x="1016176" y="2851647"/>
                  </a:moveTo>
                  <a:lnTo>
                    <a:pt x="1012672" y="2854697"/>
                  </a:lnTo>
                  <a:lnTo>
                    <a:pt x="1019398" y="2858668"/>
                  </a:lnTo>
                  <a:lnTo>
                    <a:pt x="1022610" y="2855456"/>
                  </a:lnTo>
                  <a:close/>
                  <a:moveTo>
                    <a:pt x="348396" y="2851326"/>
                  </a:moveTo>
                  <a:lnTo>
                    <a:pt x="340950" y="2859013"/>
                  </a:lnTo>
                  <a:lnTo>
                    <a:pt x="349500" y="2875364"/>
                  </a:lnTo>
                  <a:lnTo>
                    <a:pt x="357702" y="2866991"/>
                  </a:lnTo>
                  <a:close/>
                  <a:moveTo>
                    <a:pt x="1020133" y="2848203"/>
                  </a:moveTo>
                  <a:lnTo>
                    <a:pt x="1017951" y="2850102"/>
                  </a:lnTo>
                  <a:lnTo>
                    <a:pt x="1024222" y="2853844"/>
                  </a:lnTo>
                  <a:lnTo>
                    <a:pt x="1026264" y="2851802"/>
                  </a:lnTo>
                  <a:close/>
                  <a:moveTo>
                    <a:pt x="1010113" y="2848058"/>
                  </a:moveTo>
                  <a:lnTo>
                    <a:pt x="1006760" y="2851206"/>
                  </a:lnTo>
                  <a:lnTo>
                    <a:pt x="1010493" y="2853411"/>
                  </a:lnTo>
                  <a:lnTo>
                    <a:pt x="1013999" y="2850359"/>
                  </a:lnTo>
                  <a:close/>
                  <a:moveTo>
                    <a:pt x="981229" y="2847434"/>
                  </a:moveTo>
                  <a:lnTo>
                    <a:pt x="975397" y="2853089"/>
                  </a:lnTo>
                  <a:lnTo>
                    <a:pt x="979844" y="2855705"/>
                  </a:lnTo>
                  <a:lnTo>
                    <a:pt x="986093" y="2850308"/>
                  </a:lnTo>
                  <a:close/>
                  <a:moveTo>
                    <a:pt x="311263" y="2846852"/>
                  </a:moveTo>
                  <a:lnTo>
                    <a:pt x="305103" y="2853012"/>
                  </a:lnTo>
                  <a:lnTo>
                    <a:pt x="306342" y="2857173"/>
                  </a:lnTo>
                  <a:lnTo>
                    <a:pt x="312927" y="2850588"/>
                  </a:lnTo>
                  <a:close/>
                  <a:moveTo>
                    <a:pt x="1013874" y="2844528"/>
                  </a:moveTo>
                  <a:lnTo>
                    <a:pt x="1011828" y="2846448"/>
                  </a:lnTo>
                  <a:lnTo>
                    <a:pt x="1015782" y="2848808"/>
                  </a:lnTo>
                  <a:lnTo>
                    <a:pt x="1017950" y="2846921"/>
                  </a:lnTo>
                  <a:close/>
                  <a:moveTo>
                    <a:pt x="987015" y="2841823"/>
                  </a:moveTo>
                  <a:lnTo>
                    <a:pt x="983021" y="2845696"/>
                  </a:lnTo>
                  <a:lnTo>
                    <a:pt x="988015" y="2848648"/>
                  </a:lnTo>
                  <a:lnTo>
                    <a:pt x="992237" y="2845002"/>
                  </a:lnTo>
                  <a:close/>
                  <a:moveTo>
                    <a:pt x="970169" y="2840898"/>
                  </a:moveTo>
                  <a:lnTo>
                    <a:pt x="964430" y="2846638"/>
                  </a:lnTo>
                  <a:lnTo>
                    <a:pt x="973271" y="2851839"/>
                  </a:lnTo>
                  <a:lnTo>
                    <a:pt x="979107" y="2846180"/>
                  </a:lnTo>
                  <a:close/>
                  <a:moveTo>
                    <a:pt x="1003508" y="2838441"/>
                  </a:moveTo>
                  <a:lnTo>
                    <a:pt x="1001425" y="2840240"/>
                  </a:lnTo>
                  <a:lnTo>
                    <a:pt x="1009805" y="2845241"/>
                  </a:lnTo>
                  <a:lnTo>
                    <a:pt x="1011813" y="2843318"/>
                  </a:lnTo>
                  <a:close/>
                  <a:moveTo>
                    <a:pt x="321007" y="2837108"/>
                  </a:moveTo>
                  <a:lnTo>
                    <a:pt x="313586" y="2844529"/>
                  </a:lnTo>
                  <a:lnTo>
                    <a:pt x="315239" y="2848276"/>
                  </a:lnTo>
                  <a:lnTo>
                    <a:pt x="322153" y="2841363"/>
                  </a:lnTo>
                  <a:close/>
                  <a:moveTo>
                    <a:pt x="987076" y="2834420"/>
                  </a:moveTo>
                  <a:lnTo>
                    <a:pt x="984129" y="2837157"/>
                  </a:lnTo>
                  <a:lnTo>
                    <a:pt x="993690" y="2842893"/>
                  </a:lnTo>
                  <a:lnTo>
                    <a:pt x="993168" y="2844198"/>
                  </a:lnTo>
                  <a:lnTo>
                    <a:pt x="997407" y="2840537"/>
                  </a:lnTo>
                  <a:close/>
                  <a:moveTo>
                    <a:pt x="1008524" y="2834109"/>
                  </a:moveTo>
                  <a:lnTo>
                    <a:pt x="1005239" y="2836946"/>
                  </a:lnTo>
                  <a:lnTo>
                    <a:pt x="1013467" y="2841733"/>
                  </a:lnTo>
                  <a:lnTo>
                    <a:pt x="1016292" y="2839026"/>
                  </a:lnTo>
                  <a:close/>
                  <a:moveTo>
                    <a:pt x="972547" y="2833017"/>
                  </a:moveTo>
                  <a:lnTo>
                    <a:pt x="968586" y="2837166"/>
                  </a:lnTo>
                  <a:lnTo>
                    <a:pt x="969809" y="2837889"/>
                  </a:lnTo>
                  <a:lnTo>
                    <a:pt x="971063" y="2836634"/>
                  </a:lnTo>
                  <a:lnTo>
                    <a:pt x="972507" y="2838560"/>
                  </a:lnTo>
                  <a:lnTo>
                    <a:pt x="971927" y="2839141"/>
                  </a:lnTo>
                  <a:lnTo>
                    <a:pt x="980898" y="2844442"/>
                  </a:lnTo>
                  <a:lnTo>
                    <a:pt x="984916" y="2840546"/>
                  </a:lnTo>
                  <a:close/>
                  <a:moveTo>
                    <a:pt x="1125830" y="2831025"/>
                  </a:moveTo>
                  <a:lnTo>
                    <a:pt x="1119755" y="2839654"/>
                  </a:lnTo>
                  <a:lnTo>
                    <a:pt x="1122300" y="2844281"/>
                  </a:lnTo>
                  <a:lnTo>
                    <a:pt x="1128974" y="2834869"/>
                  </a:lnTo>
                  <a:close/>
                  <a:moveTo>
                    <a:pt x="303806" y="2830116"/>
                  </a:moveTo>
                  <a:lnTo>
                    <a:pt x="297410" y="2836512"/>
                  </a:lnTo>
                  <a:lnTo>
                    <a:pt x="299937" y="2835670"/>
                  </a:lnTo>
                  <a:lnTo>
                    <a:pt x="304165" y="2849864"/>
                  </a:lnTo>
                  <a:lnTo>
                    <a:pt x="310004" y="2844026"/>
                  </a:lnTo>
                  <a:close/>
                  <a:moveTo>
                    <a:pt x="995969" y="2826163"/>
                  </a:moveTo>
                  <a:lnTo>
                    <a:pt x="988874" y="2832750"/>
                  </a:lnTo>
                  <a:lnTo>
                    <a:pt x="999252" y="2838943"/>
                  </a:lnTo>
                  <a:lnTo>
                    <a:pt x="1001321" y="2837157"/>
                  </a:lnTo>
                  <a:lnTo>
                    <a:pt x="1000430" y="2836634"/>
                  </a:lnTo>
                  <a:lnTo>
                    <a:pt x="1001393" y="2834708"/>
                  </a:lnTo>
                  <a:lnTo>
                    <a:pt x="1003044" y="2835669"/>
                  </a:lnTo>
                  <a:lnTo>
                    <a:pt x="1006404" y="2832767"/>
                  </a:lnTo>
                  <a:close/>
                  <a:moveTo>
                    <a:pt x="985446" y="2819503"/>
                  </a:moveTo>
                  <a:lnTo>
                    <a:pt x="981169" y="2823984"/>
                  </a:lnTo>
                  <a:lnTo>
                    <a:pt x="985987" y="2827005"/>
                  </a:lnTo>
                  <a:lnTo>
                    <a:pt x="984543" y="2828931"/>
                  </a:lnTo>
                  <a:lnTo>
                    <a:pt x="979478" y="2825755"/>
                  </a:lnTo>
                  <a:lnTo>
                    <a:pt x="974252" y="2831230"/>
                  </a:lnTo>
                  <a:lnTo>
                    <a:pt x="981980" y="2835867"/>
                  </a:lnTo>
                  <a:lnTo>
                    <a:pt x="984872" y="2833116"/>
                  </a:lnTo>
                  <a:lnTo>
                    <a:pt x="977803" y="2828931"/>
                  </a:lnTo>
                  <a:lnTo>
                    <a:pt x="979247" y="2827005"/>
                  </a:lnTo>
                  <a:lnTo>
                    <a:pt x="986651" y="2831424"/>
                  </a:lnTo>
                  <a:lnTo>
                    <a:pt x="993695" y="2824724"/>
                  </a:lnTo>
                  <a:close/>
                  <a:moveTo>
                    <a:pt x="315875" y="2818047"/>
                  </a:moveTo>
                  <a:lnTo>
                    <a:pt x="306180" y="2827741"/>
                  </a:lnTo>
                  <a:lnTo>
                    <a:pt x="312336" y="2841694"/>
                  </a:lnTo>
                  <a:lnTo>
                    <a:pt x="320140" y="2833889"/>
                  </a:lnTo>
                  <a:close/>
                  <a:moveTo>
                    <a:pt x="978955" y="2815395"/>
                  </a:moveTo>
                  <a:lnTo>
                    <a:pt x="974616" y="2819874"/>
                  </a:lnTo>
                  <a:lnTo>
                    <a:pt x="979000" y="2822623"/>
                  </a:lnTo>
                  <a:lnTo>
                    <a:pt x="983347" y="2818175"/>
                  </a:lnTo>
                  <a:close/>
                  <a:moveTo>
                    <a:pt x="1127660" y="2814118"/>
                  </a:moveTo>
                  <a:lnTo>
                    <a:pt x="1122128" y="2822130"/>
                  </a:lnTo>
                  <a:lnTo>
                    <a:pt x="1125504" y="2826144"/>
                  </a:lnTo>
                  <a:lnTo>
                    <a:pt x="1130934" y="2818430"/>
                  </a:lnTo>
                  <a:close/>
                  <a:moveTo>
                    <a:pt x="328942" y="2804980"/>
                  </a:moveTo>
                  <a:lnTo>
                    <a:pt x="318356" y="2815566"/>
                  </a:lnTo>
                  <a:lnTo>
                    <a:pt x="322621" y="2831409"/>
                  </a:lnTo>
                  <a:lnTo>
                    <a:pt x="329474" y="2824555"/>
                  </a:lnTo>
                  <a:lnTo>
                    <a:pt x="331517" y="2826598"/>
                  </a:lnTo>
                  <a:lnTo>
                    <a:pt x="323487" y="2834628"/>
                  </a:lnTo>
                  <a:lnTo>
                    <a:pt x="324633" y="2838882"/>
                  </a:lnTo>
                  <a:lnTo>
                    <a:pt x="337557" y="2825958"/>
                  </a:lnTo>
                  <a:close/>
                  <a:moveTo>
                    <a:pt x="971428" y="2802683"/>
                  </a:moveTo>
                  <a:lnTo>
                    <a:pt x="965767" y="2807748"/>
                  </a:lnTo>
                  <a:lnTo>
                    <a:pt x="960742" y="2811174"/>
                  </a:lnTo>
                  <a:lnTo>
                    <a:pt x="965157" y="2813943"/>
                  </a:lnTo>
                  <a:lnTo>
                    <a:pt x="974788" y="2804806"/>
                  </a:lnTo>
                  <a:close/>
                  <a:moveTo>
                    <a:pt x="996505" y="2798067"/>
                  </a:moveTo>
                  <a:lnTo>
                    <a:pt x="995889" y="2799248"/>
                  </a:lnTo>
                  <a:lnTo>
                    <a:pt x="1006560" y="2805695"/>
                  </a:lnTo>
                  <a:lnTo>
                    <a:pt x="1007194" y="2805043"/>
                  </a:lnTo>
                  <a:close/>
                  <a:moveTo>
                    <a:pt x="998111" y="2794987"/>
                  </a:moveTo>
                  <a:lnTo>
                    <a:pt x="997621" y="2795927"/>
                  </a:lnTo>
                  <a:lnTo>
                    <a:pt x="1008902" y="2803289"/>
                  </a:lnTo>
                  <a:lnTo>
                    <a:pt x="1009439" y="2802737"/>
                  </a:lnTo>
                  <a:close/>
                  <a:moveTo>
                    <a:pt x="959508" y="2793305"/>
                  </a:moveTo>
                  <a:cubicBezTo>
                    <a:pt x="959508" y="2793305"/>
                    <a:pt x="962397" y="2794268"/>
                    <a:pt x="963360" y="2794749"/>
                  </a:cubicBezTo>
                  <a:lnTo>
                    <a:pt x="971179" y="2799688"/>
                  </a:lnTo>
                  <a:lnTo>
                    <a:pt x="973470" y="2797638"/>
                  </a:lnTo>
                  <a:lnTo>
                    <a:pt x="974914" y="2799564"/>
                  </a:lnTo>
                  <a:lnTo>
                    <a:pt x="973288" y="2801020"/>
                  </a:lnTo>
                  <a:lnTo>
                    <a:pt x="976584" y="2803102"/>
                  </a:lnTo>
                  <a:lnTo>
                    <a:pt x="978284" y="2801489"/>
                  </a:lnTo>
                  <a:lnTo>
                    <a:pt x="980210" y="2803415"/>
                  </a:lnTo>
                  <a:lnTo>
                    <a:pt x="978940" y="2804590"/>
                  </a:lnTo>
                  <a:lnTo>
                    <a:pt x="990801" y="2812081"/>
                  </a:lnTo>
                  <a:lnTo>
                    <a:pt x="989357" y="2814007"/>
                  </a:lnTo>
                  <a:lnTo>
                    <a:pt x="977117" y="2806276"/>
                  </a:lnTo>
                  <a:lnTo>
                    <a:pt x="967345" y="2815315"/>
                  </a:lnTo>
                  <a:lnTo>
                    <a:pt x="972258" y="2818395"/>
                  </a:lnTo>
                  <a:lnTo>
                    <a:pt x="981173" y="2809192"/>
                  </a:lnTo>
                  <a:lnTo>
                    <a:pt x="983098" y="2811118"/>
                  </a:lnTo>
                  <a:lnTo>
                    <a:pt x="980484" y="2813817"/>
                  </a:lnTo>
                  <a:lnTo>
                    <a:pt x="984905" y="2816581"/>
                  </a:lnTo>
                  <a:lnTo>
                    <a:pt x="986950" y="2814488"/>
                  </a:lnTo>
                  <a:lnTo>
                    <a:pt x="988394" y="2816414"/>
                  </a:lnTo>
                  <a:lnTo>
                    <a:pt x="986991" y="2817884"/>
                  </a:lnTo>
                  <a:lnTo>
                    <a:pt x="995376" y="2823125"/>
                  </a:lnTo>
                  <a:lnTo>
                    <a:pt x="1000912" y="2817858"/>
                  </a:lnTo>
                  <a:lnTo>
                    <a:pt x="1002838" y="2819784"/>
                  </a:lnTo>
                  <a:lnTo>
                    <a:pt x="997686" y="2824568"/>
                  </a:lnTo>
                  <a:lnTo>
                    <a:pt x="1008251" y="2831172"/>
                  </a:lnTo>
                  <a:lnTo>
                    <a:pt x="1008615" y="2830857"/>
                  </a:lnTo>
                  <a:lnTo>
                    <a:pt x="1009380" y="2831877"/>
                  </a:lnTo>
                  <a:lnTo>
                    <a:pt x="1017762" y="2837116"/>
                  </a:lnTo>
                  <a:lnTo>
                    <a:pt x="1016430" y="2838893"/>
                  </a:lnTo>
                  <a:lnTo>
                    <a:pt x="1017280" y="2838078"/>
                  </a:lnTo>
                  <a:lnTo>
                    <a:pt x="1019206" y="2839522"/>
                  </a:lnTo>
                  <a:lnTo>
                    <a:pt x="1015556" y="2842949"/>
                  </a:lnTo>
                  <a:lnTo>
                    <a:pt x="1019726" y="2845375"/>
                  </a:lnTo>
                  <a:lnTo>
                    <a:pt x="1022577" y="2842893"/>
                  </a:lnTo>
                  <a:lnTo>
                    <a:pt x="1024021" y="2844819"/>
                  </a:lnTo>
                  <a:lnTo>
                    <a:pt x="1021918" y="2846650"/>
                  </a:lnTo>
                  <a:lnTo>
                    <a:pt x="1027923" y="2850144"/>
                  </a:lnTo>
                  <a:lnTo>
                    <a:pt x="1028976" y="2849090"/>
                  </a:lnTo>
                  <a:lnTo>
                    <a:pt x="1030678" y="2850792"/>
                  </a:lnTo>
                  <a:lnTo>
                    <a:pt x="1030075" y="2851396"/>
                  </a:lnTo>
                  <a:lnTo>
                    <a:pt x="1042061" y="2858370"/>
                  </a:lnTo>
                  <a:lnTo>
                    <a:pt x="1048631" y="2852786"/>
                  </a:lnTo>
                  <a:lnTo>
                    <a:pt x="1050190" y="2854620"/>
                  </a:lnTo>
                  <a:lnTo>
                    <a:pt x="1044267" y="2859653"/>
                  </a:lnTo>
                  <a:lnTo>
                    <a:pt x="1054351" y="2865520"/>
                  </a:lnTo>
                  <a:lnTo>
                    <a:pt x="1052907" y="2867446"/>
                  </a:lnTo>
                  <a:lnTo>
                    <a:pt x="1042374" y="2861262"/>
                  </a:lnTo>
                  <a:lnTo>
                    <a:pt x="1034757" y="2867736"/>
                  </a:lnTo>
                  <a:lnTo>
                    <a:pt x="1045685" y="2874187"/>
                  </a:lnTo>
                  <a:lnTo>
                    <a:pt x="1044722" y="2876112"/>
                  </a:lnTo>
                  <a:lnTo>
                    <a:pt x="1032927" y="2869291"/>
                  </a:lnTo>
                  <a:lnTo>
                    <a:pt x="1024226" y="2876685"/>
                  </a:lnTo>
                  <a:lnTo>
                    <a:pt x="1035712" y="2882981"/>
                  </a:lnTo>
                  <a:lnTo>
                    <a:pt x="1057239" y="2868409"/>
                  </a:lnTo>
                  <a:lnTo>
                    <a:pt x="1058684" y="2870335"/>
                  </a:lnTo>
                  <a:lnTo>
                    <a:pt x="1038083" y="2884280"/>
                  </a:lnTo>
                  <a:lnTo>
                    <a:pt x="1049009" y="2890270"/>
                  </a:lnTo>
                  <a:lnTo>
                    <a:pt x="1067832" y="2875630"/>
                  </a:lnTo>
                  <a:lnTo>
                    <a:pt x="1069276" y="2877556"/>
                  </a:lnTo>
                  <a:lnTo>
                    <a:pt x="1051309" y="2891530"/>
                  </a:lnTo>
                  <a:lnTo>
                    <a:pt x="1064461" y="2898739"/>
                  </a:lnTo>
                  <a:lnTo>
                    <a:pt x="1063498" y="2900665"/>
                  </a:lnTo>
                  <a:lnTo>
                    <a:pt x="1049380" y="2893031"/>
                  </a:lnTo>
                  <a:lnTo>
                    <a:pt x="1043278" y="2897776"/>
                  </a:lnTo>
                  <a:lnTo>
                    <a:pt x="1041834" y="2895850"/>
                  </a:lnTo>
                  <a:lnTo>
                    <a:pt x="1047067" y="2891780"/>
                  </a:lnTo>
                  <a:lnTo>
                    <a:pt x="1035913" y="2885749"/>
                  </a:lnTo>
                  <a:lnTo>
                    <a:pt x="1030778" y="2889225"/>
                  </a:lnTo>
                  <a:lnTo>
                    <a:pt x="1041353" y="2895370"/>
                  </a:lnTo>
                  <a:lnTo>
                    <a:pt x="1039908" y="2897296"/>
                  </a:lnTo>
                  <a:lnTo>
                    <a:pt x="1028579" y="2890713"/>
                  </a:lnTo>
                  <a:lnTo>
                    <a:pt x="1027390" y="2891518"/>
                  </a:lnTo>
                  <a:lnTo>
                    <a:pt x="1025946" y="2889592"/>
                  </a:lnTo>
                  <a:lnTo>
                    <a:pt x="1026271" y="2889372"/>
                  </a:lnTo>
                  <a:lnTo>
                    <a:pt x="1008350" y="2878958"/>
                  </a:lnTo>
                  <a:lnTo>
                    <a:pt x="1001022" y="2884454"/>
                  </a:lnTo>
                  <a:lnTo>
                    <a:pt x="1007894" y="2888303"/>
                  </a:lnTo>
                  <a:lnTo>
                    <a:pt x="1013910" y="2883333"/>
                  </a:lnTo>
                  <a:lnTo>
                    <a:pt x="1015354" y="2885259"/>
                  </a:lnTo>
                  <a:lnTo>
                    <a:pt x="1010144" y="2889563"/>
                  </a:lnTo>
                  <a:lnTo>
                    <a:pt x="1014782" y="2892160"/>
                  </a:lnTo>
                  <a:lnTo>
                    <a:pt x="1016799" y="2890555"/>
                  </a:lnTo>
                  <a:lnTo>
                    <a:pt x="1018725" y="2892481"/>
                  </a:lnTo>
                  <a:lnTo>
                    <a:pt x="1017315" y="2893578"/>
                  </a:lnTo>
                  <a:lnTo>
                    <a:pt x="1039427" y="2905961"/>
                  </a:lnTo>
                  <a:lnTo>
                    <a:pt x="1038464" y="2907886"/>
                  </a:lnTo>
                  <a:lnTo>
                    <a:pt x="1015472" y="2895011"/>
                  </a:lnTo>
                  <a:lnTo>
                    <a:pt x="1009755" y="2899458"/>
                  </a:lnTo>
                  <a:lnTo>
                    <a:pt x="1016015" y="2903004"/>
                  </a:lnTo>
                  <a:lnTo>
                    <a:pt x="1020556" y="2898702"/>
                  </a:lnTo>
                  <a:lnTo>
                    <a:pt x="1022211" y="2900450"/>
                  </a:lnTo>
                  <a:lnTo>
                    <a:pt x="1018205" y="2904244"/>
                  </a:lnTo>
                  <a:lnTo>
                    <a:pt x="1024508" y="2907814"/>
                  </a:lnTo>
                  <a:lnTo>
                    <a:pt x="1025465" y="2906924"/>
                  </a:lnTo>
                  <a:lnTo>
                    <a:pt x="1026909" y="2908368"/>
                  </a:lnTo>
                  <a:lnTo>
                    <a:pt x="1026379" y="2908874"/>
                  </a:lnTo>
                  <a:lnTo>
                    <a:pt x="1036538" y="2914627"/>
                  </a:lnTo>
                  <a:lnTo>
                    <a:pt x="1035575" y="2916553"/>
                  </a:lnTo>
                  <a:lnTo>
                    <a:pt x="1024654" y="2910518"/>
                  </a:lnTo>
                  <a:lnTo>
                    <a:pt x="1019484" y="2915448"/>
                  </a:lnTo>
                  <a:lnTo>
                    <a:pt x="1021622" y="2916571"/>
                  </a:lnTo>
                  <a:lnTo>
                    <a:pt x="1025946" y="2911738"/>
                  </a:lnTo>
                  <a:lnTo>
                    <a:pt x="1027390" y="2913182"/>
                  </a:lnTo>
                  <a:lnTo>
                    <a:pt x="1023630" y="2917626"/>
                  </a:lnTo>
                  <a:lnTo>
                    <a:pt x="1033562" y="2922843"/>
                  </a:lnTo>
                  <a:lnTo>
                    <a:pt x="1043760" y="2913664"/>
                  </a:lnTo>
                  <a:lnTo>
                    <a:pt x="1045204" y="2915590"/>
                  </a:lnTo>
                  <a:lnTo>
                    <a:pt x="1035824" y="2924032"/>
                  </a:lnTo>
                  <a:lnTo>
                    <a:pt x="1042850" y="2927723"/>
                  </a:lnTo>
                  <a:lnTo>
                    <a:pt x="1055796" y="2917515"/>
                  </a:lnTo>
                  <a:lnTo>
                    <a:pt x="1057240" y="2919441"/>
                  </a:lnTo>
                  <a:lnTo>
                    <a:pt x="1045183" y="2928948"/>
                  </a:lnTo>
                  <a:lnTo>
                    <a:pt x="1052668" y="2932880"/>
                  </a:lnTo>
                  <a:lnTo>
                    <a:pt x="1062535" y="2922811"/>
                  </a:lnTo>
                  <a:lnTo>
                    <a:pt x="1063980" y="2924255"/>
                  </a:lnTo>
                  <a:lnTo>
                    <a:pt x="1054555" y="2933872"/>
                  </a:lnTo>
                  <a:lnTo>
                    <a:pt x="1062863" y="2938237"/>
                  </a:lnTo>
                  <a:lnTo>
                    <a:pt x="1067832" y="2932440"/>
                  </a:lnTo>
                  <a:lnTo>
                    <a:pt x="1069758" y="2933884"/>
                  </a:lnTo>
                  <a:lnTo>
                    <a:pt x="1065195" y="2939462"/>
                  </a:lnTo>
                  <a:lnTo>
                    <a:pt x="1070554" y="2942277"/>
                  </a:lnTo>
                  <a:lnTo>
                    <a:pt x="1078905" y="2933403"/>
                  </a:lnTo>
                  <a:lnTo>
                    <a:pt x="1080831" y="2935329"/>
                  </a:lnTo>
                  <a:lnTo>
                    <a:pt x="1072894" y="2943506"/>
                  </a:lnTo>
                  <a:lnTo>
                    <a:pt x="1080855" y="2947688"/>
                  </a:lnTo>
                  <a:lnTo>
                    <a:pt x="1090941" y="2937254"/>
                  </a:lnTo>
                  <a:lnTo>
                    <a:pt x="1092385" y="2939180"/>
                  </a:lnTo>
                  <a:lnTo>
                    <a:pt x="1083263" y="2948954"/>
                  </a:lnTo>
                  <a:lnTo>
                    <a:pt x="1087570" y="2951216"/>
                  </a:lnTo>
                  <a:lnTo>
                    <a:pt x="1086608" y="2953142"/>
                  </a:lnTo>
                  <a:lnTo>
                    <a:pt x="1086126" y="2953142"/>
                  </a:lnTo>
                  <a:lnTo>
                    <a:pt x="1081582" y="2950755"/>
                  </a:lnTo>
                  <a:lnTo>
                    <a:pt x="1078905" y="2953623"/>
                  </a:lnTo>
                  <a:lnTo>
                    <a:pt x="1076979" y="2951697"/>
                  </a:lnTo>
                  <a:lnTo>
                    <a:pt x="1079133" y="2949469"/>
                  </a:lnTo>
                  <a:lnTo>
                    <a:pt x="1071168" y="2945284"/>
                  </a:lnTo>
                  <a:lnTo>
                    <a:pt x="1064943" y="2951698"/>
                  </a:lnTo>
                  <a:lnTo>
                    <a:pt x="1063499" y="2949772"/>
                  </a:lnTo>
                  <a:lnTo>
                    <a:pt x="1068863" y="2944073"/>
                  </a:lnTo>
                  <a:lnTo>
                    <a:pt x="1063659" y="2941339"/>
                  </a:lnTo>
                  <a:lnTo>
                    <a:pt x="1061092" y="2944476"/>
                  </a:lnTo>
                  <a:lnTo>
                    <a:pt x="1059166" y="2942550"/>
                  </a:lnTo>
                  <a:lnTo>
                    <a:pt x="1061277" y="2940088"/>
                  </a:lnTo>
                  <a:lnTo>
                    <a:pt x="1052819" y="2935644"/>
                  </a:lnTo>
                  <a:lnTo>
                    <a:pt x="1040389" y="2948327"/>
                  </a:lnTo>
                  <a:lnTo>
                    <a:pt x="1038945" y="2946883"/>
                  </a:lnTo>
                  <a:lnTo>
                    <a:pt x="1050931" y="2934653"/>
                  </a:lnTo>
                  <a:lnTo>
                    <a:pt x="1043139" y="2930559"/>
                  </a:lnTo>
                  <a:lnTo>
                    <a:pt x="1034314" y="2937517"/>
                  </a:lnTo>
                  <a:lnTo>
                    <a:pt x="1033649" y="2939180"/>
                  </a:lnTo>
                  <a:lnTo>
                    <a:pt x="1032797" y="2938713"/>
                  </a:lnTo>
                  <a:lnTo>
                    <a:pt x="1032205" y="2939180"/>
                  </a:lnTo>
                  <a:lnTo>
                    <a:pt x="1031198" y="2937837"/>
                  </a:lnTo>
                  <a:lnTo>
                    <a:pt x="1024540" y="2934187"/>
                  </a:lnTo>
                  <a:lnTo>
                    <a:pt x="1021132" y="2937254"/>
                  </a:lnTo>
                  <a:lnTo>
                    <a:pt x="1019688" y="2935329"/>
                  </a:lnTo>
                  <a:lnTo>
                    <a:pt x="1022313" y="2932967"/>
                  </a:lnTo>
                  <a:lnTo>
                    <a:pt x="1014345" y="2928599"/>
                  </a:lnTo>
                  <a:lnTo>
                    <a:pt x="1011503" y="2931958"/>
                  </a:lnTo>
                  <a:lnTo>
                    <a:pt x="1009818" y="2930274"/>
                  </a:lnTo>
                  <a:lnTo>
                    <a:pt x="1009096" y="2931477"/>
                  </a:lnTo>
                  <a:lnTo>
                    <a:pt x="998814" y="2925957"/>
                  </a:lnTo>
                  <a:lnTo>
                    <a:pt x="995840" y="2930418"/>
                  </a:lnTo>
                  <a:lnTo>
                    <a:pt x="1002144" y="2933597"/>
                  </a:lnTo>
                  <a:lnTo>
                    <a:pt x="1002837" y="2932921"/>
                  </a:lnTo>
                  <a:lnTo>
                    <a:pt x="1004282" y="2934365"/>
                  </a:lnTo>
                  <a:lnTo>
                    <a:pt x="1004076" y="2934571"/>
                  </a:lnTo>
                  <a:lnTo>
                    <a:pt x="1009964" y="2937541"/>
                  </a:lnTo>
                  <a:lnTo>
                    <a:pt x="1012466" y="2933403"/>
                  </a:lnTo>
                  <a:lnTo>
                    <a:pt x="1014392" y="2934366"/>
                  </a:lnTo>
                  <a:lnTo>
                    <a:pt x="1011887" y="2938510"/>
                  </a:lnTo>
                  <a:lnTo>
                    <a:pt x="1024269" y="2944754"/>
                  </a:lnTo>
                  <a:lnTo>
                    <a:pt x="1029797" y="2938699"/>
                  </a:lnTo>
                  <a:lnTo>
                    <a:pt x="1031723" y="2940625"/>
                  </a:lnTo>
                  <a:lnTo>
                    <a:pt x="1026792" y="2946026"/>
                  </a:lnTo>
                  <a:lnTo>
                    <a:pt x="1038483" y="2951922"/>
                  </a:lnTo>
                  <a:lnTo>
                    <a:pt x="1042797" y="2948327"/>
                  </a:lnTo>
                  <a:lnTo>
                    <a:pt x="1044241" y="2950253"/>
                  </a:lnTo>
                  <a:lnTo>
                    <a:pt x="1040769" y="2953075"/>
                  </a:lnTo>
                  <a:lnTo>
                    <a:pt x="1044722" y="2955068"/>
                  </a:lnTo>
                  <a:lnTo>
                    <a:pt x="1043759" y="2957475"/>
                  </a:lnTo>
                  <a:lnTo>
                    <a:pt x="1038605" y="2954832"/>
                  </a:lnTo>
                  <a:lnTo>
                    <a:pt x="1029960" y="2961857"/>
                  </a:lnTo>
                  <a:lnTo>
                    <a:pt x="1037501" y="2965659"/>
                  </a:lnTo>
                  <a:lnTo>
                    <a:pt x="1036538" y="2968066"/>
                  </a:lnTo>
                  <a:lnTo>
                    <a:pt x="1027763" y="2963642"/>
                  </a:lnTo>
                  <a:lnTo>
                    <a:pt x="1022444" y="2967964"/>
                  </a:lnTo>
                  <a:lnTo>
                    <a:pt x="1024860" y="2969153"/>
                  </a:lnTo>
                  <a:lnTo>
                    <a:pt x="1028835" y="2965178"/>
                  </a:lnTo>
                  <a:lnTo>
                    <a:pt x="1030761" y="2966622"/>
                  </a:lnTo>
                  <a:lnTo>
                    <a:pt x="1027119" y="2970264"/>
                  </a:lnTo>
                  <a:lnTo>
                    <a:pt x="1034499" y="2973895"/>
                  </a:lnTo>
                  <a:lnTo>
                    <a:pt x="1053870" y="2959882"/>
                  </a:lnTo>
                  <a:lnTo>
                    <a:pt x="1055314" y="2961808"/>
                  </a:lnTo>
                  <a:lnTo>
                    <a:pt x="1036943" y="2975098"/>
                  </a:lnTo>
                  <a:lnTo>
                    <a:pt x="1042587" y="2977876"/>
                  </a:lnTo>
                  <a:lnTo>
                    <a:pt x="1045685" y="2975769"/>
                  </a:lnTo>
                  <a:lnTo>
                    <a:pt x="1046648" y="2977695"/>
                  </a:lnTo>
                  <a:lnTo>
                    <a:pt x="1044842" y="2978985"/>
                  </a:lnTo>
                  <a:lnTo>
                    <a:pt x="1048092" y="2980584"/>
                  </a:lnTo>
                  <a:lnTo>
                    <a:pt x="1047129" y="2982991"/>
                  </a:lnTo>
                  <a:lnTo>
                    <a:pt x="1042454" y="2980691"/>
                  </a:lnTo>
                  <a:lnTo>
                    <a:pt x="1036507" y="2984939"/>
                  </a:lnTo>
                  <a:lnTo>
                    <a:pt x="1050036" y="2991480"/>
                  </a:lnTo>
                  <a:lnTo>
                    <a:pt x="1061092" y="2982991"/>
                  </a:lnTo>
                  <a:lnTo>
                    <a:pt x="1062536" y="2984917"/>
                  </a:lnTo>
                  <a:lnTo>
                    <a:pt x="1052573" y="2992707"/>
                  </a:lnTo>
                  <a:lnTo>
                    <a:pt x="1053389" y="2993101"/>
                  </a:lnTo>
                  <a:lnTo>
                    <a:pt x="1052426" y="2995508"/>
                  </a:lnTo>
                  <a:lnTo>
                    <a:pt x="1050303" y="2994482"/>
                  </a:lnTo>
                  <a:lnTo>
                    <a:pt x="1049068" y="2995447"/>
                  </a:lnTo>
                  <a:lnTo>
                    <a:pt x="1056224" y="2998754"/>
                  </a:lnTo>
                  <a:lnTo>
                    <a:pt x="1062536" y="2994546"/>
                  </a:lnTo>
                  <a:lnTo>
                    <a:pt x="1063499" y="2996472"/>
                  </a:lnTo>
                  <a:lnTo>
                    <a:pt x="1058575" y="2999841"/>
                  </a:lnTo>
                  <a:lnTo>
                    <a:pt x="1063663" y="3002193"/>
                  </a:lnTo>
                  <a:lnTo>
                    <a:pt x="1069276" y="2997434"/>
                  </a:lnTo>
                  <a:lnTo>
                    <a:pt x="1070720" y="2999360"/>
                  </a:lnTo>
                  <a:lnTo>
                    <a:pt x="1066068" y="3003305"/>
                  </a:lnTo>
                  <a:lnTo>
                    <a:pt x="1071698" y="3005908"/>
                  </a:lnTo>
                  <a:lnTo>
                    <a:pt x="1077460" y="3000804"/>
                  </a:lnTo>
                  <a:lnTo>
                    <a:pt x="1078905" y="3002248"/>
                  </a:lnTo>
                  <a:lnTo>
                    <a:pt x="1073719" y="3006842"/>
                  </a:lnTo>
                  <a:lnTo>
                    <a:pt x="1082827" y="3011052"/>
                  </a:lnTo>
                  <a:lnTo>
                    <a:pt x="1084682" y="3008507"/>
                  </a:lnTo>
                  <a:lnTo>
                    <a:pt x="1086608" y="3009951"/>
                  </a:lnTo>
                  <a:lnTo>
                    <a:pt x="1085055" y="3012082"/>
                  </a:lnTo>
                  <a:lnTo>
                    <a:pt x="1091903" y="3015247"/>
                  </a:lnTo>
                  <a:lnTo>
                    <a:pt x="1090940" y="3017655"/>
                  </a:lnTo>
                  <a:lnTo>
                    <a:pt x="1083499" y="3014215"/>
                  </a:lnTo>
                  <a:lnTo>
                    <a:pt x="1080855" y="3017841"/>
                  </a:lnTo>
                  <a:lnTo>
                    <a:pt x="1095474" y="3024487"/>
                  </a:lnTo>
                  <a:lnTo>
                    <a:pt x="1101532" y="3018618"/>
                  </a:lnTo>
                  <a:lnTo>
                    <a:pt x="1103458" y="3020544"/>
                  </a:lnTo>
                  <a:lnTo>
                    <a:pt x="1098138" y="3025698"/>
                  </a:lnTo>
                  <a:lnTo>
                    <a:pt x="1111161" y="3031617"/>
                  </a:lnTo>
                  <a:lnTo>
                    <a:pt x="1109717" y="3033543"/>
                  </a:lnTo>
                  <a:lnTo>
                    <a:pt x="1096271" y="3027506"/>
                  </a:lnTo>
                  <a:lnTo>
                    <a:pt x="1088052" y="3035468"/>
                  </a:lnTo>
                  <a:lnTo>
                    <a:pt x="1086126" y="3033543"/>
                  </a:lnTo>
                  <a:lnTo>
                    <a:pt x="1093597" y="3026305"/>
                  </a:lnTo>
                  <a:lnTo>
                    <a:pt x="1079348" y="3019908"/>
                  </a:lnTo>
                  <a:lnTo>
                    <a:pt x="1076577" y="3023709"/>
                  </a:lnTo>
                  <a:lnTo>
                    <a:pt x="1088534" y="3029209"/>
                  </a:lnTo>
                  <a:lnTo>
                    <a:pt x="1087571" y="3031616"/>
                  </a:lnTo>
                  <a:lnTo>
                    <a:pt x="1075021" y="3025843"/>
                  </a:lnTo>
                  <a:lnTo>
                    <a:pt x="1069758" y="3033060"/>
                  </a:lnTo>
                  <a:lnTo>
                    <a:pt x="1067832" y="3031616"/>
                  </a:lnTo>
                  <a:lnTo>
                    <a:pt x="1072790" y="3024817"/>
                  </a:lnTo>
                  <a:lnTo>
                    <a:pt x="1051983" y="3015246"/>
                  </a:lnTo>
                  <a:lnTo>
                    <a:pt x="1048574" y="3018136"/>
                  </a:lnTo>
                  <a:lnTo>
                    <a:pt x="1047130" y="3016210"/>
                  </a:lnTo>
                  <a:lnTo>
                    <a:pt x="1049574" y="3014138"/>
                  </a:lnTo>
                  <a:lnTo>
                    <a:pt x="1039427" y="3009470"/>
                  </a:lnTo>
                  <a:lnTo>
                    <a:pt x="1040390" y="3007063"/>
                  </a:lnTo>
                  <a:lnTo>
                    <a:pt x="1051753" y="3012290"/>
                  </a:lnTo>
                  <a:lnTo>
                    <a:pt x="1053087" y="3011160"/>
                  </a:lnTo>
                  <a:lnTo>
                    <a:pt x="1046539" y="3008076"/>
                  </a:lnTo>
                  <a:lnTo>
                    <a:pt x="1045204" y="3008989"/>
                  </a:lnTo>
                  <a:lnTo>
                    <a:pt x="1043760" y="3007063"/>
                  </a:lnTo>
                  <a:lnTo>
                    <a:pt x="1044021" y="3006890"/>
                  </a:lnTo>
                  <a:lnTo>
                    <a:pt x="1038037" y="3004071"/>
                  </a:lnTo>
                  <a:lnTo>
                    <a:pt x="1036057" y="3005619"/>
                  </a:lnTo>
                  <a:lnTo>
                    <a:pt x="1034131" y="3003693"/>
                  </a:lnTo>
                  <a:lnTo>
                    <a:pt x="1035311" y="3002787"/>
                  </a:lnTo>
                  <a:lnTo>
                    <a:pt x="1008615" y="2990213"/>
                  </a:lnTo>
                  <a:lnTo>
                    <a:pt x="1010059" y="2988287"/>
                  </a:lnTo>
                  <a:lnTo>
                    <a:pt x="1022902" y="2994287"/>
                  </a:lnTo>
                  <a:lnTo>
                    <a:pt x="1021613" y="2992138"/>
                  </a:lnTo>
                  <a:lnTo>
                    <a:pt x="1024366" y="2990266"/>
                  </a:lnTo>
                  <a:lnTo>
                    <a:pt x="1012771" y="2984612"/>
                  </a:lnTo>
                  <a:lnTo>
                    <a:pt x="1010059" y="2987324"/>
                  </a:lnTo>
                  <a:lnTo>
                    <a:pt x="1008615" y="2985398"/>
                  </a:lnTo>
                  <a:lnTo>
                    <a:pt x="1010506" y="2983507"/>
                  </a:lnTo>
                  <a:lnTo>
                    <a:pt x="1001207" y="2978973"/>
                  </a:lnTo>
                  <a:lnTo>
                    <a:pt x="994653" y="2984435"/>
                  </a:lnTo>
                  <a:lnTo>
                    <a:pt x="992727" y="2982991"/>
                  </a:lnTo>
                  <a:lnTo>
                    <a:pt x="998883" y="2977840"/>
                  </a:lnTo>
                  <a:lnTo>
                    <a:pt x="992237" y="2974600"/>
                  </a:lnTo>
                  <a:lnTo>
                    <a:pt x="990802" y="2976250"/>
                  </a:lnTo>
                  <a:lnTo>
                    <a:pt x="988876" y="2974806"/>
                  </a:lnTo>
                  <a:lnTo>
                    <a:pt x="990003" y="2973510"/>
                  </a:lnTo>
                  <a:lnTo>
                    <a:pt x="982025" y="2969620"/>
                  </a:lnTo>
                  <a:lnTo>
                    <a:pt x="978765" y="2972880"/>
                  </a:lnTo>
                  <a:lnTo>
                    <a:pt x="977321" y="2970955"/>
                  </a:lnTo>
                  <a:lnTo>
                    <a:pt x="979761" y="2968516"/>
                  </a:lnTo>
                  <a:lnTo>
                    <a:pt x="975877" y="2966622"/>
                  </a:lnTo>
                  <a:lnTo>
                    <a:pt x="976840" y="2964696"/>
                  </a:lnTo>
                  <a:lnTo>
                    <a:pt x="981371" y="2966905"/>
                  </a:lnTo>
                  <a:lnTo>
                    <a:pt x="987676" y="2960600"/>
                  </a:lnTo>
                  <a:lnTo>
                    <a:pt x="971544" y="2952660"/>
                  </a:lnTo>
                  <a:lnTo>
                    <a:pt x="972988" y="2950253"/>
                  </a:lnTo>
                  <a:lnTo>
                    <a:pt x="989634" y="2958642"/>
                  </a:lnTo>
                  <a:lnTo>
                    <a:pt x="992276" y="2956000"/>
                  </a:lnTo>
                  <a:lnTo>
                    <a:pt x="986468" y="2953142"/>
                  </a:lnTo>
                  <a:lnTo>
                    <a:pt x="987110" y="2951537"/>
                  </a:lnTo>
                  <a:lnTo>
                    <a:pt x="984061" y="2954586"/>
                  </a:lnTo>
                  <a:lnTo>
                    <a:pt x="982617" y="2952660"/>
                  </a:lnTo>
                  <a:lnTo>
                    <a:pt x="990575" y="2944892"/>
                  </a:lnTo>
                  <a:lnTo>
                    <a:pt x="979247" y="2939180"/>
                  </a:lnTo>
                  <a:lnTo>
                    <a:pt x="980210" y="2936773"/>
                  </a:lnTo>
                  <a:lnTo>
                    <a:pt x="986575" y="2939983"/>
                  </a:lnTo>
                  <a:lnTo>
                    <a:pt x="990577" y="2933980"/>
                  </a:lnTo>
                  <a:lnTo>
                    <a:pt x="983930" y="2930524"/>
                  </a:lnTo>
                  <a:lnTo>
                    <a:pt x="980210" y="2935810"/>
                  </a:lnTo>
                  <a:lnTo>
                    <a:pt x="978284" y="2934366"/>
                  </a:lnTo>
                  <a:lnTo>
                    <a:pt x="981776" y="2929403"/>
                  </a:lnTo>
                  <a:lnTo>
                    <a:pt x="975895" y="2926345"/>
                  </a:lnTo>
                  <a:lnTo>
                    <a:pt x="970100" y="2935810"/>
                  </a:lnTo>
                  <a:lnTo>
                    <a:pt x="968174" y="2934366"/>
                  </a:lnTo>
                  <a:lnTo>
                    <a:pt x="973852" y="2925282"/>
                  </a:lnTo>
                  <a:lnTo>
                    <a:pt x="965475" y="2920927"/>
                  </a:lnTo>
                  <a:lnTo>
                    <a:pt x="959508" y="2925700"/>
                  </a:lnTo>
                  <a:lnTo>
                    <a:pt x="958064" y="2923774"/>
                  </a:lnTo>
                  <a:lnTo>
                    <a:pt x="963141" y="2919713"/>
                  </a:lnTo>
                  <a:lnTo>
                    <a:pt x="956138" y="2916071"/>
                  </a:lnTo>
                  <a:lnTo>
                    <a:pt x="957101" y="2913664"/>
                  </a:lnTo>
                  <a:lnTo>
                    <a:pt x="965294" y="2917990"/>
                  </a:lnTo>
                  <a:lnTo>
                    <a:pt x="967693" y="2916071"/>
                  </a:lnTo>
                  <a:lnTo>
                    <a:pt x="969137" y="2917997"/>
                  </a:lnTo>
                  <a:lnTo>
                    <a:pt x="967615" y="2919215"/>
                  </a:lnTo>
                  <a:lnTo>
                    <a:pt x="975155" y="2923197"/>
                  </a:lnTo>
                  <a:lnTo>
                    <a:pt x="979807" y="2915754"/>
                  </a:lnTo>
                  <a:lnTo>
                    <a:pt x="970400" y="2910704"/>
                  </a:lnTo>
                  <a:lnTo>
                    <a:pt x="970071" y="2910967"/>
                  </a:lnTo>
                  <a:lnTo>
                    <a:pt x="969455" y="2910197"/>
                  </a:lnTo>
                  <a:lnTo>
                    <a:pt x="963359" y="2906924"/>
                  </a:lnTo>
                  <a:lnTo>
                    <a:pt x="964683" y="2905159"/>
                  </a:lnTo>
                  <a:lnTo>
                    <a:pt x="963841" y="2904036"/>
                  </a:lnTo>
                  <a:lnTo>
                    <a:pt x="969083" y="2899231"/>
                  </a:lnTo>
                  <a:lnTo>
                    <a:pt x="968174" y="2898739"/>
                  </a:lnTo>
                  <a:lnTo>
                    <a:pt x="969137" y="2896332"/>
                  </a:lnTo>
                  <a:lnTo>
                    <a:pt x="971091" y="2897391"/>
                  </a:lnTo>
                  <a:lnTo>
                    <a:pt x="975396" y="2893444"/>
                  </a:lnTo>
                  <a:lnTo>
                    <a:pt x="976840" y="2895370"/>
                  </a:lnTo>
                  <a:lnTo>
                    <a:pt x="973319" y="2898597"/>
                  </a:lnTo>
                  <a:lnTo>
                    <a:pt x="978304" y="2901298"/>
                  </a:lnTo>
                  <a:lnTo>
                    <a:pt x="981925" y="2898401"/>
                  </a:lnTo>
                  <a:lnTo>
                    <a:pt x="981654" y="2898258"/>
                  </a:lnTo>
                  <a:lnTo>
                    <a:pt x="983098" y="2896332"/>
                  </a:lnTo>
                  <a:lnTo>
                    <a:pt x="992314" y="2901174"/>
                  </a:lnTo>
                  <a:lnTo>
                    <a:pt x="998500" y="2896064"/>
                  </a:lnTo>
                  <a:lnTo>
                    <a:pt x="991039" y="2891941"/>
                  </a:lnTo>
                  <a:lnTo>
                    <a:pt x="990320" y="2892480"/>
                  </a:lnTo>
                  <a:lnTo>
                    <a:pt x="989120" y="2890880"/>
                  </a:lnTo>
                  <a:lnTo>
                    <a:pt x="980691" y="2886222"/>
                  </a:lnTo>
                  <a:lnTo>
                    <a:pt x="981272" y="2885254"/>
                  </a:lnTo>
                  <a:lnTo>
                    <a:pt x="980210" y="2886222"/>
                  </a:lnTo>
                  <a:lnTo>
                    <a:pt x="978284" y="2884778"/>
                  </a:lnTo>
                  <a:lnTo>
                    <a:pt x="981818" y="2881453"/>
                  </a:lnTo>
                  <a:lnTo>
                    <a:pt x="974158" y="2877112"/>
                  </a:lnTo>
                  <a:lnTo>
                    <a:pt x="972025" y="2879000"/>
                  </a:lnTo>
                  <a:lnTo>
                    <a:pt x="970581" y="2877074"/>
                  </a:lnTo>
                  <a:lnTo>
                    <a:pt x="971951" y="2875861"/>
                  </a:lnTo>
                  <a:lnTo>
                    <a:pt x="964079" y="2871401"/>
                  </a:lnTo>
                  <a:lnTo>
                    <a:pt x="961434" y="2874668"/>
                  </a:lnTo>
                  <a:lnTo>
                    <a:pt x="959508" y="2872742"/>
                  </a:lnTo>
                  <a:lnTo>
                    <a:pt x="961690" y="2870047"/>
                  </a:lnTo>
                  <a:lnTo>
                    <a:pt x="957101" y="2867446"/>
                  </a:lnTo>
                  <a:lnTo>
                    <a:pt x="958064" y="2865520"/>
                  </a:lnTo>
                  <a:lnTo>
                    <a:pt x="963062" y="2868352"/>
                  </a:lnTo>
                  <a:lnTo>
                    <a:pt x="967692" y="2862632"/>
                  </a:lnTo>
                  <a:lnTo>
                    <a:pt x="969618" y="2864558"/>
                  </a:lnTo>
                  <a:lnTo>
                    <a:pt x="965451" y="2869706"/>
                  </a:lnTo>
                  <a:lnTo>
                    <a:pt x="973653" y="2874354"/>
                  </a:lnTo>
                  <a:lnTo>
                    <a:pt x="980841" y="2867987"/>
                  </a:lnTo>
                  <a:lnTo>
                    <a:pt x="964804" y="2858780"/>
                  </a:lnTo>
                  <a:lnTo>
                    <a:pt x="965767" y="2856373"/>
                  </a:lnTo>
                  <a:lnTo>
                    <a:pt x="982869" y="2866191"/>
                  </a:lnTo>
                  <a:lnTo>
                    <a:pt x="987431" y="2862150"/>
                  </a:lnTo>
                  <a:lnTo>
                    <a:pt x="988876" y="2864076"/>
                  </a:lnTo>
                  <a:lnTo>
                    <a:pt x="985065" y="2867452"/>
                  </a:lnTo>
                  <a:lnTo>
                    <a:pt x="991765" y="2871298"/>
                  </a:lnTo>
                  <a:lnTo>
                    <a:pt x="991257" y="2872569"/>
                  </a:lnTo>
                  <a:lnTo>
                    <a:pt x="994653" y="2869372"/>
                  </a:lnTo>
                  <a:lnTo>
                    <a:pt x="996579" y="2871298"/>
                  </a:lnTo>
                  <a:lnTo>
                    <a:pt x="989331" y="2877907"/>
                  </a:lnTo>
                  <a:lnTo>
                    <a:pt x="998726" y="2883168"/>
                  </a:lnTo>
                  <a:lnTo>
                    <a:pt x="1006090" y="2877645"/>
                  </a:lnTo>
                  <a:lnTo>
                    <a:pt x="1004282" y="2876594"/>
                  </a:lnTo>
                  <a:lnTo>
                    <a:pt x="1004768" y="2875947"/>
                  </a:lnTo>
                  <a:lnTo>
                    <a:pt x="1003444" y="2874622"/>
                  </a:lnTo>
                  <a:lnTo>
                    <a:pt x="1007618" y="2870448"/>
                  </a:lnTo>
                  <a:lnTo>
                    <a:pt x="999572" y="2866098"/>
                  </a:lnTo>
                  <a:lnTo>
                    <a:pt x="998023" y="2867446"/>
                  </a:lnTo>
                  <a:lnTo>
                    <a:pt x="996579" y="2865521"/>
                  </a:lnTo>
                  <a:lnTo>
                    <a:pt x="1008487" y="2855157"/>
                  </a:lnTo>
                  <a:lnTo>
                    <a:pt x="1004814" y="2853033"/>
                  </a:lnTo>
                  <a:lnTo>
                    <a:pt x="995615" y="2861668"/>
                  </a:lnTo>
                  <a:lnTo>
                    <a:pt x="994171" y="2860224"/>
                  </a:lnTo>
                  <a:lnTo>
                    <a:pt x="1008106" y="2846870"/>
                  </a:lnTo>
                  <a:lnTo>
                    <a:pt x="999587" y="2841827"/>
                  </a:lnTo>
                  <a:lnTo>
                    <a:pt x="990197" y="2849937"/>
                  </a:lnTo>
                  <a:lnTo>
                    <a:pt x="993259" y="2851746"/>
                  </a:lnTo>
                  <a:lnTo>
                    <a:pt x="992034" y="2853819"/>
                  </a:lnTo>
                  <a:lnTo>
                    <a:pt x="988275" y="2851597"/>
                  </a:lnTo>
                  <a:lnTo>
                    <a:pt x="982030" y="2856991"/>
                  </a:lnTo>
                  <a:lnTo>
                    <a:pt x="982617" y="2857336"/>
                  </a:lnTo>
                  <a:lnTo>
                    <a:pt x="981173" y="2859262"/>
                  </a:lnTo>
                  <a:lnTo>
                    <a:pt x="980112" y="2858647"/>
                  </a:lnTo>
                  <a:lnTo>
                    <a:pt x="978284" y="2860225"/>
                  </a:lnTo>
                  <a:lnTo>
                    <a:pt x="976840" y="2858299"/>
                  </a:lnTo>
                  <a:lnTo>
                    <a:pt x="977914" y="2857372"/>
                  </a:lnTo>
                  <a:lnTo>
                    <a:pt x="973575" y="2854855"/>
                  </a:lnTo>
                  <a:lnTo>
                    <a:pt x="972507" y="2855891"/>
                  </a:lnTo>
                  <a:lnTo>
                    <a:pt x="970581" y="2854447"/>
                  </a:lnTo>
                  <a:lnTo>
                    <a:pt x="971438" y="2853616"/>
                  </a:lnTo>
                  <a:lnTo>
                    <a:pt x="962586" y="2848481"/>
                  </a:lnTo>
                  <a:lnTo>
                    <a:pt x="959508" y="2851559"/>
                  </a:lnTo>
                  <a:lnTo>
                    <a:pt x="958064" y="2849633"/>
                  </a:lnTo>
                  <a:lnTo>
                    <a:pt x="960453" y="2847244"/>
                  </a:lnTo>
                  <a:lnTo>
                    <a:pt x="957101" y="2845300"/>
                  </a:lnTo>
                  <a:lnTo>
                    <a:pt x="958064" y="2842893"/>
                  </a:lnTo>
                  <a:lnTo>
                    <a:pt x="962308" y="2845390"/>
                  </a:lnTo>
                  <a:lnTo>
                    <a:pt x="968051" y="2839646"/>
                  </a:lnTo>
                  <a:lnTo>
                    <a:pt x="966337" y="2838633"/>
                  </a:lnTo>
                  <a:lnTo>
                    <a:pt x="967404" y="2836827"/>
                  </a:lnTo>
                  <a:lnTo>
                    <a:pt x="966248" y="2835671"/>
                  </a:lnTo>
                  <a:lnTo>
                    <a:pt x="977284" y="2824379"/>
                  </a:lnTo>
                  <a:lnTo>
                    <a:pt x="972910" y="2821636"/>
                  </a:lnTo>
                  <a:lnTo>
                    <a:pt x="968174" y="2826524"/>
                  </a:lnTo>
                  <a:lnTo>
                    <a:pt x="966248" y="2824598"/>
                  </a:lnTo>
                  <a:lnTo>
                    <a:pt x="970551" y="2820157"/>
                  </a:lnTo>
                  <a:lnTo>
                    <a:pt x="965521" y="2817002"/>
                  </a:lnTo>
                  <a:lnTo>
                    <a:pt x="960952" y="2821228"/>
                  </a:lnTo>
                  <a:lnTo>
                    <a:pt x="959508" y="2819302"/>
                  </a:lnTo>
                  <a:lnTo>
                    <a:pt x="963361" y="2815647"/>
                  </a:lnTo>
                  <a:lnTo>
                    <a:pt x="958579" y="2812649"/>
                  </a:lnTo>
                  <a:lnTo>
                    <a:pt x="955175" y="2814970"/>
                  </a:lnTo>
                  <a:lnTo>
                    <a:pt x="953731" y="2813044"/>
                  </a:lnTo>
                  <a:lnTo>
                    <a:pt x="956355" y="2811255"/>
                  </a:lnTo>
                  <a:lnTo>
                    <a:pt x="956138" y="2811118"/>
                  </a:lnTo>
                  <a:lnTo>
                    <a:pt x="957582" y="2809192"/>
                  </a:lnTo>
                  <a:lnTo>
                    <a:pt x="958519" y="2809780"/>
                  </a:lnTo>
                  <a:lnTo>
                    <a:pt x="964323" y="2805822"/>
                  </a:lnTo>
                  <a:lnTo>
                    <a:pt x="969320" y="2801352"/>
                  </a:lnTo>
                  <a:lnTo>
                    <a:pt x="961915" y="2796675"/>
                  </a:lnTo>
                  <a:cubicBezTo>
                    <a:pt x="961915" y="2796675"/>
                    <a:pt x="960471" y="2795712"/>
                    <a:pt x="959508" y="2795712"/>
                  </a:cubicBezTo>
                  <a:close/>
                  <a:moveTo>
                    <a:pt x="341977" y="2791945"/>
                  </a:moveTo>
                  <a:lnTo>
                    <a:pt x="331270" y="2802652"/>
                  </a:lnTo>
                  <a:lnTo>
                    <a:pt x="339886" y="2823629"/>
                  </a:lnTo>
                  <a:lnTo>
                    <a:pt x="352305" y="2811210"/>
                  </a:lnTo>
                  <a:close/>
                  <a:moveTo>
                    <a:pt x="1131903" y="2791866"/>
                  </a:moveTo>
                  <a:lnTo>
                    <a:pt x="1123678" y="2803415"/>
                  </a:lnTo>
                  <a:lnTo>
                    <a:pt x="1122976" y="2802854"/>
                  </a:lnTo>
                  <a:lnTo>
                    <a:pt x="1127620" y="2808970"/>
                  </a:lnTo>
                  <a:lnTo>
                    <a:pt x="1133307" y="2801008"/>
                  </a:lnTo>
                  <a:lnTo>
                    <a:pt x="1135714" y="2802452"/>
                  </a:lnTo>
                  <a:lnTo>
                    <a:pt x="1129502" y="2811449"/>
                  </a:lnTo>
                  <a:lnTo>
                    <a:pt x="1132796" y="2815787"/>
                  </a:lnTo>
                  <a:lnTo>
                    <a:pt x="1140583" y="2804726"/>
                  </a:lnTo>
                  <a:close/>
                  <a:moveTo>
                    <a:pt x="981177" y="2788065"/>
                  </a:moveTo>
                  <a:lnTo>
                    <a:pt x="976567" y="2792963"/>
                  </a:lnTo>
                  <a:lnTo>
                    <a:pt x="991321" y="2802799"/>
                  </a:lnTo>
                  <a:lnTo>
                    <a:pt x="994479" y="2796745"/>
                  </a:lnTo>
                  <a:close/>
                  <a:moveTo>
                    <a:pt x="1122066" y="2786791"/>
                  </a:moveTo>
                  <a:lnTo>
                    <a:pt x="1116622" y="2794484"/>
                  </a:lnTo>
                  <a:lnTo>
                    <a:pt x="1121595" y="2801034"/>
                  </a:lnTo>
                  <a:lnTo>
                    <a:pt x="1126903" y="2793581"/>
                  </a:lnTo>
                  <a:close/>
                  <a:moveTo>
                    <a:pt x="333885" y="2776849"/>
                  </a:moveTo>
                  <a:lnTo>
                    <a:pt x="330482" y="2780252"/>
                  </a:lnTo>
                  <a:lnTo>
                    <a:pt x="332193" y="2783675"/>
                  </a:lnTo>
                  <a:lnTo>
                    <a:pt x="329304" y="2785119"/>
                  </a:lnTo>
                  <a:lnTo>
                    <a:pt x="328091" y="2782643"/>
                  </a:lnTo>
                  <a:lnTo>
                    <a:pt x="308458" y="2802276"/>
                  </a:lnTo>
                  <a:lnTo>
                    <a:pt x="310528" y="2807265"/>
                  </a:lnTo>
                  <a:lnTo>
                    <a:pt x="307639" y="2808228"/>
                  </a:lnTo>
                  <a:lnTo>
                    <a:pt x="306134" y="2804600"/>
                  </a:lnTo>
                  <a:lnTo>
                    <a:pt x="299654" y="2811080"/>
                  </a:lnTo>
                  <a:lnTo>
                    <a:pt x="298180" y="2809606"/>
                  </a:lnTo>
                  <a:lnTo>
                    <a:pt x="304930" y="2824906"/>
                  </a:lnTo>
                  <a:lnTo>
                    <a:pt x="315009" y="2814828"/>
                  </a:lnTo>
                  <a:lnTo>
                    <a:pt x="312454" y="2805340"/>
                  </a:lnTo>
                  <a:lnTo>
                    <a:pt x="315343" y="2804377"/>
                  </a:lnTo>
                  <a:lnTo>
                    <a:pt x="317489" y="2812347"/>
                  </a:lnTo>
                  <a:lnTo>
                    <a:pt x="327752" y="2802084"/>
                  </a:lnTo>
                  <a:lnTo>
                    <a:pt x="322564" y="2789452"/>
                  </a:lnTo>
                  <a:lnTo>
                    <a:pt x="325453" y="2788489"/>
                  </a:lnTo>
                  <a:lnTo>
                    <a:pt x="330081" y="2799756"/>
                  </a:lnTo>
                  <a:lnTo>
                    <a:pt x="340552" y="2789285"/>
                  </a:lnTo>
                  <a:close/>
                  <a:moveTo>
                    <a:pt x="322669" y="2771578"/>
                  </a:moveTo>
                  <a:lnTo>
                    <a:pt x="313535" y="2780713"/>
                  </a:lnTo>
                  <a:lnTo>
                    <a:pt x="313898" y="2781749"/>
                  </a:lnTo>
                  <a:lnTo>
                    <a:pt x="311799" y="2782449"/>
                  </a:lnTo>
                  <a:lnTo>
                    <a:pt x="303624" y="2790624"/>
                  </a:lnTo>
                  <a:lnTo>
                    <a:pt x="307260" y="2799388"/>
                  </a:lnTo>
                  <a:lnTo>
                    <a:pt x="326747" y="2779901"/>
                  </a:lnTo>
                  <a:close/>
                  <a:moveTo>
                    <a:pt x="1121399" y="2771364"/>
                  </a:moveTo>
                  <a:lnTo>
                    <a:pt x="1118135" y="2775967"/>
                  </a:lnTo>
                  <a:lnTo>
                    <a:pt x="1122229" y="2781715"/>
                  </a:lnTo>
                  <a:lnTo>
                    <a:pt x="1126092" y="2776256"/>
                  </a:lnTo>
                  <a:close/>
                  <a:moveTo>
                    <a:pt x="980703" y="2770624"/>
                  </a:moveTo>
                  <a:lnTo>
                    <a:pt x="972360" y="2779443"/>
                  </a:lnTo>
                  <a:lnTo>
                    <a:pt x="974136" y="2780602"/>
                  </a:lnTo>
                  <a:lnTo>
                    <a:pt x="980210" y="2774528"/>
                  </a:lnTo>
                  <a:lnTo>
                    <a:pt x="981655" y="2776454"/>
                  </a:lnTo>
                  <a:lnTo>
                    <a:pt x="976013" y="2781827"/>
                  </a:lnTo>
                  <a:lnTo>
                    <a:pt x="980809" y="2784957"/>
                  </a:lnTo>
                  <a:lnTo>
                    <a:pt x="987913" y="2776936"/>
                  </a:lnTo>
                  <a:lnTo>
                    <a:pt x="989838" y="2778862"/>
                  </a:lnTo>
                  <a:lnTo>
                    <a:pt x="982849" y="2786288"/>
                  </a:lnTo>
                  <a:lnTo>
                    <a:pt x="995595" y="2794605"/>
                  </a:lnTo>
                  <a:lnTo>
                    <a:pt x="996111" y="2793618"/>
                  </a:lnTo>
                  <a:lnTo>
                    <a:pt x="987913" y="2788009"/>
                  </a:lnTo>
                  <a:lnTo>
                    <a:pt x="988876" y="2786083"/>
                  </a:lnTo>
                  <a:lnTo>
                    <a:pt x="997142" y="2791641"/>
                  </a:lnTo>
                  <a:lnTo>
                    <a:pt x="1001066" y="2784120"/>
                  </a:lnTo>
                  <a:close/>
                  <a:moveTo>
                    <a:pt x="1115770" y="2765495"/>
                  </a:moveTo>
                  <a:lnTo>
                    <a:pt x="1113227" y="2769078"/>
                  </a:lnTo>
                  <a:lnTo>
                    <a:pt x="1116285" y="2773370"/>
                  </a:lnTo>
                  <a:lnTo>
                    <a:pt x="1119298" y="2769173"/>
                  </a:lnTo>
                  <a:close/>
                  <a:moveTo>
                    <a:pt x="971298" y="2764390"/>
                  </a:moveTo>
                  <a:lnTo>
                    <a:pt x="963170" y="2773447"/>
                  </a:lnTo>
                  <a:lnTo>
                    <a:pt x="970341" y="2778126"/>
                  </a:lnTo>
                  <a:lnTo>
                    <a:pt x="978687" y="2769288"/>
                  </a:lnTo>
                  <a:close/>
                  <a:moveTo>
                    <a:pt x="303915" y="2762845"/>
                  </a:moveTo>
                  <a:lnTo>
                    <a:pt x="295563" y="2771196"/>
                  </a:lnTo>
                  <a:lnTo>
                    <a:pt x="302426" y="2787736"/>
                  </a:lnTo>
                  <a:lnTo>
                    <a:pt x="310073" y="2780089"/>
                  </a:lnTo>
                  <a:close/>
                  <a:moveTo>
                    <a:pt x="333829" y="2760419"/>
                  </a:moveTo>
                  <a:lnTo>
                    <a:pt x="324986" y="2769261"/>
                  </a:lnTo>
                  <a:lnTo>
                    <a:pt x="329120" y="2777528"/>
                  </a:lnTo>
                  <a:lnTo>
                    <a:pt x="337574" y="2769074"/>
                  </a:lnTo>
                  <a:close/>
                  <a:moveTo>
                    <a:pt x="1123320" y="2754856"/>
                  </a:moveTo>
                  <a:lnTo>
                    <a:pt x="1117640" y="2762861"/>
                  </a:lnTo>
                  <a:lnTo>
                    <a:pt x="1121210" y="2766507"/>
                  </a:lnTo>
                  <a:lnTo>
                    <a:pt x="1126305" y="2759408"/>
                  </a:lnTo>
                  <a:close/>
                  <a:moveTo>
                    <a:pt x="313630" y="2753130"/>
                  </a:moveTo>
                  <a:lnTo>
                    <a:pt x="306395" y="2760364"/>
                  </a:lnTo>
                  <a:lnTo>
                    <a:pt x="312474" y="2777689"/>
                  </a:lnTo>
                  <a:lnTo>
                    <a:pt x="321326" y="2768836"/>
                  </a:lnTo>
                  <a:close/>
                  <a:moveTo>
                    <a:pt x="1001215" y="2751746"/>
                  </a:moveTo>
                  <a:lnTo>
                    <a:pt x="996965" y="2756939"/>
                  </a:lnTo>
                  <a:lnTo>
                    <a:pt x="1000119" y="2759112"/>
                  </a:lnTo>
                  <a:lnTo>
                    <a:pt x="1004371" y="2754009"/>
                  </a:lnTo>
                  <a:close/>
                  <a:moveTo>
                    <a:pt x="976914" y="2746047"/>
                  </a:moveTo>
                  <a:lnTo>
                    <a:pt x="968199" y="2759453"/>
                  </a:lnTo>
                  <a:lnTo>
                    <a:pt x="970704" y="2761114"/>
                  </a:lnTo>
                  <a:lnTo>
                    <a:pt x="975395" y="2755752"/>
                  </a:lnTo>
                  <a:lnTo>
                    <a:pt x="977321" y="2757678"/>
                  </a:lnTo>
                  <a:lnTo>
                    <a:pt x="972920" y="2762582"/>
                  </a:lnTo>
                  <a:lnTo>
                    <a:pt x="980362" y="2767515"/>
                  </a:lnTo>
                  <a:lnTo>
                    <a:pt x="985665" y="2761900"/>
                  </a:lnTo>
                  <a:lnTo>
                    <a:pt x="973470" y="2753827"/>
                  </a:lnTo>
                  <a:lnTo>
                    <a:pt x="974914" y="2751901"/>
                  </a:lnTo>
                  <a:lnTo>
                    <a:pt x="994929" y="2765339"/>
                  </a:lnTo>
                  <a:lnTo>
                    <a:pt x="998572" y="2760967"/>
                  </a:lnTo>
                  <a:lnTo>
                    <a:pt x="995437" y="2758807"/>
                  </a:lnTo>
                  <a:lnTo>
                    <a:pt x="993209" y="2761530"/>
                  </a:lnTo>
                  <a:lnTo>
                    <a:pt x="991283" y="2760085"/>
                  </a:lnTo>
                  <a:lnTo>
                    <a:pt x="993449" y="2757438"/>
                  </a:lnTo>
                  <a:close/>
                  <a:moveTo>
                    <a:pt x="992882" y="2745772"/>
                  </a:moveTo>
                  <a:lnTo>
                    <a:pt x="988536" y="2751133"/>
                  </a:lnTo>
                  <a:lnTo>
                    <a:pt x="994978" y="2755570"/>
                  </a:lnTo>
                  <a:lnTo>
                    <a:pt x="999256" y="2750341"/>
                  </a:lnTo>
                  <a:close/>
                  <a:moveTo>
                    <a:pt x="1116733" y="2744810"/>
                  </a:moveTo>
                  <a:lnTo>
                    <a:pt x="1106384" y="2759471"/>
                  </a:lnTo>
                  <a:lnTo>
                    <a:pt x="1111508" y="2766665"/>
                  </a:lnTo>
                  <a:lnTo>
                    <a:pt x="1113798" y="2763439"/>
                  </a:lnTo>
                  <a:lnTo>
                    <a:pt x="1108272" y="2757678"/>
                  </a:lnTo>
                  <a:lnTo>
                    <a:pt x="1110679" y="2755752"/>
                  </a:lnTo>
                  <a:lnTo>
                    <a:pt x="1115650" y="2760829"/>
                  </a:lnTo>
                  <a:lnTo>
                    <a:pt x="1121672" y="2752343"/>
                  </a:lnTo>
                  <a:close/>
                  <a:moveTo>
                    <a:pt x="325527" y="2741233"/>
                  </a:moveTo>
                  <a:lnTo>
                    <a:pt x="315824" y="2750936"/>
                  </a:lnTo>
                  <a:lnTo>
                    <a:pt x="323624" y="2766537"/>
                  </a:lnTo>
                  <a:lnTo>
                    <a:pt x="332595" y="2757567"/>
                  </a:lnTo>
                  <a:lnTo>
                    <a:pt x="331723" y="2755553"/>
                  </a:lnTo>
                  <a:lnTo>
                    <a:pt x="323798" y="2763477"/>
                  </a:lnTo>
                  <a:lnTo>
                    <a:pt x="321756" y="2761435"/>
                  </a:lnTo>
                  <a:lnTo>
                    <a:pt x="330489" y="2752701"/>
                  </a:lnTo>
                  <a:close/>
                  <a:moveTo>
                    <a:pt x="1100356" y="2740770"/>
                  </a:moveTo>
                  <a:lnTo>
                    <a:pt x="1092515" y="2751878"/>
                  </a:lnTo>
                  <a:lnTo>
                    <a:pt x="1099439" y="2764383"/>
                  </a:lnTo>
                  <a:lnTo>
                    <a:pt x="1102742" y="2759664"/>
                  </a:lnTo>
                  <a:lnTo>
                    <a:pt x="1102014" y="2758641"/>
                  </a:lnTo>
                  <a:lnTo>
                    <a:pt x="1104421" y="2756715"/>
                  </a:lnTo>
                  <a:lnTo>
                    <a:pt x="1104615" y="2756988"/>
                  </a:lnTo>
                  <a:lnTo>
                    <a:pt x="1109021" y="2750694"/>
                  </a:lnTo>
                  <a:close/>
                  <a:moveTo>
                    <a:pt x="348159" y="2739116"/>
                  </a:moveTo>
                  <a:lnTo>
                    <a:pt x="334175" y="2753100"/>
                  </a:lnTo>
                  <a:lnTo>
                    <a:pt x="335047" y="2755115"/>
                  </a:lnTo>
                  <a:lnTo>
                    <a:pt x="347007" y="2743155"/>
                  </a:lnTo>
                  <a:lnTo>
                    <a:pt x="349050" y="2745197"/>
                  </a:lnTo>
                  <a:lnTo>
                    <a:pt x="336281" y="2757967"/>
                  </a:lnTo>
                  <a:lnTo>
                    <a:pt x="340026" y="2766622"/>
                  </a:lnTo>
                  <a:lnTo>
                    <a:pt x="347622" y="2759026"/>
                  </a:lnTo>
                  <a:lnTo>
                    <a:pt x="345673" y="2755751"/>
                  </a:lnTo>
                  <a:lnTo>
                    <a:pt x="348080" y="2754307"/>
                  </a:lnTo>
                  <a:lnTo>
                    <a:pt x="349675" y="2756973"/>
                  </a:lnTo>
                  <a:lnTo>
                    <a:pt x="355407" y="2751241"/>
                  </a:lnTo>
                  <a:close/>
                  <a:moveTo>
                    <a:pt x="990816" y="2730687"/>
                  </a:moveTo>
                  <a:lnTo>
                    <a:pt x="985505" y="2741309"/>
                  </a:lnTo>
                  <a:lnTo>
                    <a:pt x="983098" y="2740346"/>
                  </a:lnTo>
                  <a:lnTo>
                    <a:pt x="984893" y="2736880"/>
                  </a:lnTo>
                  <a:lnTo>
                    <a:pt x="981015" y="2734018"/>
                  </a:lnTo>
                  <a:lnTo>
                    <a:pt x="974833" y="2741693"/>
                  </a:lnTo>
                  <a:lnTo>
                    <a:pt x="986549" y="2749763"/>
                  </a:lnTo>
                  <a:lnTo>
                    <a:pt x="990924" y="2744368"/>
                  </a:lnTo>
                  <a:lnTo>
                    <a:pt x="985987" y="2740828"/>
                  </a:lnTo>
                  <a:lnTo>
                    <a:pt x="987431" y="2738902"/>
                  </a:lnTo>
                  <a:lnTo>
                    <a:pt x="992442" y="2742495"/>
                  </a:lnTo>
                  <a:lnTo>
                    <a:pt x="997800" y="2735888"/>
                  </a:lnTo>
                  <a:close/>
                  <a:moveTo>
                    <a:pt x="1090133" y="2729063"/>
                  </a:moveTo>
                  <a:lnTo>
                    <a:pt x="1084406" y="2737234"/>
                  </a:lnTo>
                  <a:lnTo>
                    <a:pt x="1090998" y="2749138"/>
                  </a:lnTo>
                  <a:lnTo>
                    <a:pt x="1098413" y="2738545"/>
                  </a:lnTo>
                  <a:close/>
                  <a:moveTo>
                    <a:pt x="973988" y="2728835"/>
                  </a:moveTo>
                  <a:lnTo>
                    <a:pt x="973177" y="2730158"/>
                  </a:lnTo>
                  <a:lnTo>
                    <a:pt x="974914" y="2731199"/>
                  </a:lnTo>
                  <a:lnTo>
                    <a:pt x="969982" y="2738351"/>
                  </a:lnTo>
                  <a:lnTo>
                    <a:pt x="972764" y="2740267"/>
                  </a:lnTo>
                  <a:lnTo>
                    <a:pt x="978890" y="2732451"/>
                  </a:lnTo>
                  <a:close/>
                  <a:moveTo>
                    <a:pt x="340484" y="2726275"/>
                  </a:moveTo>
                  <a:lnTo>
                    <a:pt x="327979" y="2738780"/>
                  </a:lnTo>
                  <a:lnTo>
                    <a:pt x="332942" y="2750249"/>
                  </a:lnTo>
                  <a:lnTo>
                    <a:pt x="346631" y="2736559"/>
                  </a:lnTo>
                  <a:close/>
                  <a:moveTo>
                    <a:pt x="1112887" y="2723018"/>
                  </a:moveTo>
                  <a:lnTo>
                    <a:pt x="1102184" y="2738181"/>
                  </a:lnTo>
                  <a:lnTo>
                    <a:pt x="1110841" y="2748095"/>
                  </a:lnTo>
                  <a:lnTo>
                    <a:pt x="1114995" y="2742160"/>
                  </a:lnTo>
                  <a:lnTo>
                    <a:pt x="1108754" y="2732643"/>
                  </a:lnTo>
                  <a:lnTo>
                    <a:pt x="1111643" y="2730717"/>
                  </a:lnTo>
                  <a:lnTo>
                    <a:pt x="1117021" y="2739266"/>
                  </a:lnTo>
                  <a:lnTo>
                    <a:pt x="1120412" y="2734421"/>
                  </a:lnTo>
                  <a:close/>
                  <a:moveTo>
                    <a:pt x="986071" y="2720947"/>
                  </a:moveTo>
                  <a:lnTo>
                    <a:pt x="983233" y="2724760"/>
                  </a:lnTo>
                  <a:lnTo>
                    <a:pt x="984542" y="2723014"/>
                  </a:lnTo>
                  <a:lnTo>
                    <a:pt x="989945" y="2727125"/>
                  </a:lnTo>
                  <a:lnTo>
                    <a:pt x="991225" y="2724654"/>
                  </a:lnTo>
                  <a:close/>
                  <a:moveTo>
                    <a:pt x="989713" y="2716053"/>
                  </a:moveTo>
                  <a:lnTo>
                    <a:pt x="987650" y="2718825"/>
                  </a:lnTo>
                  <a:lnTo>
                    <a:pt x="992431" y="2722325"/>
                  </a:lnTo>
                  <a:lnTo>
                    <a:pt x="993964" y="2719365"/>
                  </a:lnTo>
                  <a:close/>
                  <a:moveTo>
                    <a:pt x="998408" y="2715504"/>
                  </a:moveTo>
                  <a:lnTo>
                    <a:pt x="996870" y="2718579"/>
                  </a:lnTo>
                  <a:lnTo>
                    <a:pt x="998515" y="2719860"/>
                  </a:lnTo>
                  <a:lnTo>
                    <a:pt x="999818" y="2716601"/>
                  </a:lnTo>
                  <a:close/>
                  <a:moveTo>
                    <a:pt x="975244" y="2713159"/>
                  </a:moveTo>
                  <a:lnTo>
                    <a:pt x="968858" y="2722060"/>
                  </a:lnTo>
                  <a:lnTo>
                    <a:pt x="973409" y="2725417"/>
                  </a:lnTo>
                  <a:lnTo>
                    <a:pt x="978284" y="2717719"/>
                  </a:lnTo>
                  <a:lnTo>
                    <a:pt x="980210" y="2718682"/>
                  </a:lnTo>
                  <a:lnTo>
                    <a:pt x="975250" y="2726775"/>
                  </a:lnTo>
                  <a:lnTo>
                    <a:pt x="980375" y="2730557"/>
                  </a:lnTo>
                  <a:lnTo>
                    <a:pt x="982136" y="2728310"/>
                  </a:lnTo>
                  <a:lnTo>
                    <a:pt x="984061" y="2730236"/>
                  </a:lnTo>
                  <a:lnTo>
                    <a:pt x="982525" y="2732143"/>
                  </a:lnTo>
                  <a:lnTo>
                    <a:pt x="986014" y="2734716"/>
                  </a:lnTo>
                  <a:lnTo>
                    <a:pt x="988856" y="2729228"/>
                  </a:lnTo>
                  <a:lnTo>
                    <a:pt x="983098" y="2724940"/>
                  </a:lnTo>
                  <a:lnTo>
                    <a:pt x="981173" y="2723496"/>
                  </a:lnTo>
                  <a:lnTo>
                    <a:pt x="984117" y="2719541"/>
                  </a:lnTo>
                  <a:close/>
                  <a:moveTo>
                    <a:pt x="993159" y="2711422"/>
                  </a:moveTo>
                  <a:lnTo>
                    <a:pt x="991150" y="2714122"/>
                  </a:lnTo>
                  <a:lnTo>
                    <a:pt x="995090" y="2717191"/>
                  </a:lnTo>
                  <a:lnTo>
                    <a:pt x="996665" y="2714149"/>
                  </a:lnTo>
                  <a:close/>
                  <a:moveTo>
                    <a:pt x="979099" y="2707785"/>
                  </a:moveTo>
                  <a:lnTo>
                    <a:pt x="976851" y="2710919"/>
                  </a:lnTo>
                  <a:lnTo>
                    <a:pt x="985708" y="2717403"/>
                  </a:lnTo>
                  <a:lnTo>
                    <a:pt x="987813" y="2714573"/>
                  </a:lnTo>
                  <a:close/>
                  <a:moveTo>
                    <a:pt x="974004" y="2703815"/>
                  </a:moveTo>
                  <a:lnTo>
                    <a:pt x="971326" y="2706650"/>
                  </a:lnTo>
                  <a:lnTo>
                    <a:pt x="972988" y="2708090"/>
                  </a:lnTo>
                  <a:lnTo>
                    <a:pt x="974909" y="2709497"/>
                  </a:lnTo>
                  <a:lnTo>
                    <a:pt x="977199" y="2706305"/>
                  </a:lnTo>
                  <a:close/>
                  <a:moveTo>
                    <a:pt x="1108313" y="2703120"/>
                  </a:moveTo>
                  <a:lnTo>
                    <a:pt x="1106153" y="2706202"/>
                  </a:lnTo>
                  <a:lnTo>
                    <a:pt x="1108754" y="2709053"/>
                  </a:lnTo>
                  <a:lnTo>
                    <a:pt x="1106828" y="2710979"/>
                  </a:lnTo>
                  <a:lnTo>
                    <a:pt x="1104553" y="2708485"/>
                  </a:lnTo>
                  <a:lnTo>
                    <a:pt x="1100097" y="2714844"/>
                  </a:lnTo>
                  <a:lnTo>
                    <a:pt x="1106148" y="2720629"/>
                  </a:lnTo>
                  <a:lnTo>
                    <a:pt x="1104152" y="2722718"/>
                  </a:lnTo>
                  <a:lnTo>
                    <a:pt x="1098419" y="2717238"/>
                  </a:lnTo>
                  <a:lnTo>
                    <a:pt x="1091953" y="2726465"/>
                  </a:lnTo>
                  <a:lnTo>
                    <a:pt x="1100232" y="2735946"/>
                  </a:lnTo>
                  <a:lnTo>
                    <a:pt x="1111137" y="2720367"/>
                  </a:lnTo>
                  <a:lnTo>
                    <a:pt x="1108754" y="2716756"/>
                  </a:lnTo>
                  <a:lnTo>
                    <a:pt x="1111643" y="2714830"/>
                  </a:lnTo>
                  <a:lnTo>
                    <a:pt x="1113278" y="2717308"/>
                  </a:lnTo>
                  <a:lnTo>
                    <a:pt x="1117263" y="2711616"/>
                  </a:lnTo>
                  <a:lnTo>
                    <a:pt x="1115975" y="2712904"/>
                  </a:lnTo>
                  <a:close/>
                  <a:moveTo>
                    <a:pt x="982460" y="2703100"/>
                  </a:moveTo>
                  <a:lnTo>
                    <a:pt x="980503" y="2705828"/>
                  </a:lnTo>
                  <a:lnTo>
                    <a:pt x="989250" y="2712642"/>
                  </a:lnTo>
                  <a:lnTo>
                    <a:pt x="991259" y="2709943"/>
                  </a:lnTo>
                  <a:close/>
                  <a:moveTo>
                    <a:pt x="1081690" y="2701245"/>
                  </a:moveTo>
                  <a:lnTo>
                    <a:pt x="1072124" y="2715053"/>
                  </a:lnTo>
                  <a:lnTo>
                    <a:pt x="1082748" y="2734240"/>
                  </a:lnTo>
                  <a:lnTo>
                    <a:pt x="1088049" y="2726676"/>
                  </a:lnTo>
                  <a:lnTo>
                    <a:pt x="1079386" y="2716756"/>
                  </a:lnTo>
                  <a:lnTo>
                    <a:pt x="1081793" y="2714830"/>
                  </a:lnTo>
                  <a:lnTo>
                    <a:pt x="1089869" y="2724079"/>
                  </a:lnTo>
                  <a:lnTo>
                    <a:pt x="1096170" y="2715087"/>
                  </a:lnTo>
                  <a:close/>
                  <a:moveTo>
                    <a:pt x="1004763" y="2692684"/>
                  </a:moveTo>
                  <a:lnTo>
                    <a:pt x="1006689" y="2694128"/>
                  </a:lnTo>
                  <a:lnTo>
                    <a:pt x="1001393" y="2700387"/>
                  </a:lnTo>
                  <a:lnTo>
                    <a:pt x="999949" y="2698943"/>
                  </a:lnTo>
                  <a:close/>
                  <a:moveTo>
                    <a:pt x="1088707" y="2691116"/>
                  </a:moveTo>
                  <a:lnTo>
                    <a:pt x="1083356" y="2698841"/>
                  </a:lnTo>
                  <a:lnTo>
                    <a:pt x="1097847" y="2712694"/>
                  </a:lnTo>
                  <a:lnTo>
                    <a:pt x="1102428" y="2706157"/>
                  </a:lnTo>
                  <a:close/>
                  <a:moveTo>
                    <a:pt x="966729" y="2690758"/>
                  </a:moveTo>
                  <a:lnTo>
                    <a:pt x="969136" y="2691721"/>
                  </a:lnTo>
                  <a:lnTo>
                    <a:pt x="967136" y="2695414"/>
                  </a:lnTo>
                  <a:lnTo>
                    <a:pt x="974020" y="2700777"/>
                  </a:lnTo>
                  <a:lnTo>
                    <a:pt x="974433" y="2700387"/>
                  </a:lnTo>
                  <a:lnTo>
                    <a:pt x="975877" y="2701831"/>
                  </a:lnTo>
                  <a:lnTo>
                    <a:pt x="975664" y="2702057"/>
                  </a:lnTo>
                  <a:lnTo>
                    <a:pt x="978603" y="2704348"/>
                  </a:lnTo>
                  <a:lnTo>
                    <a:pt x="980559" y="2701621"/>
                  </a:lnTo>
                  <a:lnTo>
                    <a:pt x="980210" y="2701350"/>
                  </a:lnTo>
                  <a:lnTo>
                    <a:pt x="981654" y="2699424"/>
                  </a:lnTo>
                  <a:lnTo>
                    <a:pt x="981965" y="2699662"/>
                  </a:lnTo>
                  <a:lnTo>
                    <a:pt x="982135" y="2699424"/>
                  </a:lnTo>
                  <a:lnTo>
                    <a:pt x="984061" y="2700868"/>
                  </a:lnTo>
                  <a:lnTo>
                    <a:pt x="983878" y="2701123"/>
                  </a:lnTo>
                  <a:lnTo>
                    <a:pt x="992770" y="2707913"/>
                  </a:lnTo>
                  <a:lnTo>
                    <a:pt x="996579" y="2702794"/>
                  </a:lnTo>
                  <a:lnTo>
                    <a:pt x="998505" y="2704238"/>
                  </a:lnTo>
                  <a:lnTo>
                    <a:pt x="994683" y="2709374"/>
                  </a:lnTo>
                  <a:lnTo>
                    <a:pt x="1000831" y="2714068"/>
                  </a:lnTo>
                  <a:lnTo>
                    <a:pt x="1003800" y="2706646"/>
                  </a:lnTo>
                  <a:lnTo>
                    <a:pt x="1005726" y="2707609"/>
                  </a:lnTo>
                  <a:lnTo>
                    <a:pt x="1002775" y="2715553"/>
                  </a:lnTo>
                  <a:lnTo>
                    <a:pt x="1008133" y="2719644"/>
                  </a:lnTo>
                  <a:lnTo>
                    <a:pt x="1006208" y="2721570"/>
                  </a:lnTo>
                  <a:lnTo>
                    <a:pt x="1001811" y="2718150"/>
                  </a:lnTo>
                  <a:lnTo>
                    <a:pt x="1000578" y="2721467"/>
                  </a:lnTo>
                  <a:lnTo>
                    <a:pt x="1003800" y="2723977"/>
                  </a:lnTo>
                  <a:lnTo>
                    <a:pt x="1002356" y="2725903"/>
                  </a:lnTo>
                  <a:lnTo>
                    <a:pt x="999699" y="2723834"/>
                  </a:lnTo>
                  <a:lnTo>
                    <a:pt x="999467" y="2724459"/>
                  </a:lnTo>
                  <a:lnTo>
                    <a:pt x="997060" y="2723496"/>
                  </a:lnTo>
                  <a:lnTo>
                    <a:pt x="997584" y="2722186"/>
                  </a:lnTo>
                  <a:lnTo>
                    <a:pt x="995773" y="2720774"/>
                  </a:lnTo>
                  <a:lnTo>
                    <a:pt x="994309" y="2723701"/>
                  </a:lnTo>
                  <a:lnTo>
                    <a:pt x="999948" y="2727829"/>
                  </a:lnTo>
                  <a:lnTo>
                    <a:pt x="998504" y="2729754"/>
                  </a:lnTo>
                  <a:lnTo>
                    <a:pt x="998986" y="2730236"/>
                  </a:lnTo>
                  <a:lnTo>
                    <a:pt x="993143" y="2726033"/>
                  </a:lnTo>
                  <a:lnTo>
                    <a:pt x="991866" y="2728587"/>
                  </a:lnTo>
                  <a:lnTo>
                    <a:pt x="999197" y="2734164"/>
                  </a:lnTo>
                  <a:lnTo>
                    <a:pt x="1000430" y="2732643"/>
                  </a:lnTo>
                  <a:lnTo>
                    <a:pt x="1002356" y="2734087"/>
                  </a:lnTo>
                  <a:lnTo>
                    <a:pt x="1001112" y="2735622"/>
                  </a:lnTo>
                  <a:lnTo>
                    <a:pt x="1006688" y="2739864"/>
                  </a:lnTo>
                  <a:lnTo>
                    <a:pt x="1005726" y="2741790"/>
                  </a:lnTo>
                  <a:lnTo>
                    <a:pt x="999731" y="2737326"/>
                  </a:lnTo>
                  <a:lnTo>
                    <a:pt x="994401" y="2743899"/>
                  </a:lnTo>
                  <a:lnTo>
                    <a:pt x="1000783" y="2748475"/>
                  </a:lnTo>
                  <a:lnTo>
                    <a:pt x="1008615" y="2738902"/>
                  </a:lnTo>
                  <a:lnTo>
                    <a:pt x="1010541" y="2740346"/>
                  </a:lnTo>
                  <a:lnTo>
                    <a:pt x="1002741" y="2749879"/>
                  </a:lnTo>
                  <a:lnTo>
                    <a:pt x="1005916" y="2752155"/>
                  </a:lnTo>
                  <a:lnTo>
                    <a:pt x="1015355" y="2740828"/>
                  </a:lnTo>
                  <a:lnTo>
                    <a:pt x="1017281" y="2742272"/>
                  </a:lnTo>
                  <a:lnTo>
                    <a:pt x="1007875" y="2753560"/>
                  </a:lnTo>
                  <a:lnTo>
                    <a:pt x="1012948" y="2757197"/>
                  </a:lnTo>
                  <a:lnTo>
                    <a:pt x="1011503" y="2759122"/>
                  </a:lnTo>
                  <a:lnTo>
                    <a:pt x="1006330" y="2755413"/>
                  </a:lnTo>
                  <a:lnTo>
                    <a:pt x="1002107" y="2760481"/>
                  </a:lnTo>
                  <a:lnTo>
                    <a:pt x="1005726" y="2762974"/>
                  </a:lnTo>
                  <a:lnTo>
                    <a:pt x="1004282" y="2764900"/>
                  </a:lnTo>
                  <a:lnTo>
                    <a:pt x="1000561" y="2762337"/>
                  </a:lnTo>
                  <a:lnTo>
                    <a:pt x="996936" y="2766687"/>
                  </a:lnTo>
                  <a:lnTo>
                    <a:pt x="1002160" y="2770195"/>
                  </a:lnTo>
                  <a:lnTo>
                    <a:pt x="1009577" y="2762492"/>
                  </a:lnTo>
                  <a:lnTo>
                    <a:pt x="1011503" y="2764418"/>
                  </a:lnTo>
                  <a:lnTo>
                    <a:pt x="1004294" y="2771627"/>
                  </a:lnTo>
                  <a:lnTo>
                    <a:pt x="1008615" y="2774528"/>
                  </a:lnTo>
                  <a:lnTo>
                    <a:pt x="1007652" y="2776454"/>
                  </a:lnTo>
                  <a:lnTo>
                    <a:pt x="1002727" y="2773194"/>
                  </a:lnTo>
                  <a:lnTo>
                    <a:pt x="998504" y="2777417"/>
                  </a:lnTo>
                  <a:lnTo>
                    <a:pt x="997060" y="2775491"/>
                  </a:lnTo>
                  <a:lnTo>
                    <a:pt x="1000617" y="2771797"/>
                  </a:lnTo>
                  <a:lnTo>
                    <a:pt x="995499" y="2768410"/>
                  </a:lnTo>
                  <a:lnTo>
                    <a:pt x="993209" y="2771158"/>
                  </a:lnTo>
                  <a:lnTo>
                    <a:pt x="991283" y="2769714"/>
                  </a:lnTo>
                  <a:lnTo>
                    <a:pt x="993483" y="2767075"/>
                  </a:lnTo>
                  <a:lnTo>
                    <a:pt x="987689" y="2763239"/>
                  </a:lnTo>
                  <a:lnTo>
                    <a:pt x="982379" y="2768852"/>
                  </a:lnTo>
                  <a:lnTo>
                    <a:pt x="1002183" y="2781977"/>
                  </a:lnTo>
                  <a:lnTo>
                    <a:pt x="1005185" y="2776223"/>
                  </a:lnTo>
                  <a:lnTo>
                    <a:pt x="1007319" y="2777336"/>
                  </a:lnTo>
                  <a:lnTo>
                    <a:pt x="1004201" y="2783315"/>
                  </a:lnTo>
                  <a:lnTo>
                    <a:pt x="1007652" y="2785602"/>
                  </a:lnTo>
                  <a:lnTo>
                    <a:pt x="1006208" y="2787528"/>
                  </a:lnTo>
                  <a:lnTo>
                    <a:pt x="1003083" y="2785457"/>
                  </a:lnTo>
                  <a:lnTo>
                    <a:pt x="999152" y="2792993"/>
                  </a:lnTo>
                  <a:lnTo>
                    <a:pt x="1011103" y="2801029"/>
                  </a:lnTo>
                  <a:lnTo>
                    <a:pt x="1014873" y="2797156"/>
                  </a:lnTo>
                  <a:lnTo>
                    <a:pt x="1016799" y="2799082"/>
                  </a:lnTo>
                  <a:lnTo>
                    <a:pt x="1013290" y="2802499"/>
                  </a:lnTo>
                  <a:lnTo>
                    <a:pt x="1016799" y="2804859"/>
                  </a:lnTo>
                  <a:lnTo>
                    <a:pt x="1015355" y="2806785"/>
                  </a:lnTo>
                  <a:lnTo>
                    <a:pt x="1011557" y="2804186"/>
                  </a:lnTo>
                  <a:lnTo>
                    <a:pt x="1008687" y="2806980"/>
                  </a:lnTo>
                  <a:lnTo>
                    <a:pt x="1016564" y="2811739"/>
                  </a:lnTo>
                  <a:lnTo>
                    <a:pt x="1017762" y="2810636"/>
                  </a:lnTo>
                  <a:lnTo>
                    <a:pt x="1019688" y="2812080"/>
                  </a:lnTo>
                  <a:lnTo>
                    <a:pt x="1018676" y="2813015"/>
                  </a:lnTo>
                  <a:lnTo>
                    <a:pt x="1041833" y="2827005"/>
                  </a:lnTo>
                  <a:lnTo>
                    <a:pt x="1040389" y="2828931"/>
                  </a:lnTo>
                  <a:lnTo>
                    <a:pt x="1016844" y="2814706"/>
                  </a:lnTo>
                  <a:lnTo>
                    <a:pt x="1007170" y="2823635"/>
                  </a:lnTo>
                  <a:lnTo>
                    <a:pt x="1005726" y="2821709"/>
                  </a:lnTo>
                  <a:lnTo>
                    <a:pt x="1014728" y="2813428"/>
                  </a:lnTo>
                  <a:lnTo>
                    <a:pt x="1006914" y="2808707"/>
                  </a:lnTo>
                  <a:lnTo>
                    <a:pt x="998504" y="2816895"/>
                  </a:lnTo>
                  <a:lnTo>
                    <a:pt x="997060" y="2815451"/>
                  </a:lnTo>
                  <a:lnTo>
                    <a:pt x="1004844" y="2807456"/>
                  </a:lnTo>
                  <a:lnTo>
                    <a:pt x="994779" y="2801375"/>
                  </a:lnTo>
                  <a:lnTo>
                    <a:pt x="993336" y="2804141"/>
                  </a:lnTo>
                  <a:lnTo>
                    <a:pt x="998023" y="2807266"/>
                  </a:lnTo>
                  <a:lnTo>
                    <a:pt x="996578" y="2809674"/>
                  </a:lnTo>
                  <a:lnTo>
                    <a:pt x="992060" y="2806587"/>
                  </a:lnTo>
                  <a:lnTo>
                    <a:pt x="991286" y="2808070"/>
                  </a:lnTo>
                  <a:lnTo>
                    <a:pt x="989152" y="2806956"/>
                  </a:lnTo>
                  <a:lnTo>
                    <a:pt x="990059" y="2805219"/>
                  </a:lnTo>
                  <a:lnTo>
                    <a:pt x="974828" y="2794811"/>
                  </a:lnTo>
                  <a:lnTo>
                    <a:pt x="974432" y="2795231"/>
                  </a:lnTo>
                  <a:lnTo>
                    <a:pt x="972988" y="2793786"/>
                  </a:lnTo>
                  <a:lnTo>
                    <a:pt x="973116" y="2793642"/>
                  </a:lnTo>
                  <a:lnTo>
                    <a:pt x="967692" y="2789935"/>
                  </a:lnTo>
                  <a:lnTo>
                    <a:pt x="969136" y="2788009"/>
                  </a:lnTo>
                  <a:lnTo>
                    <a:pt x="974775" y="2791769"/>
                  </a:lnTo>
                  <a:lnTo>
                    <a:pt x="979199" y="2786774"/>
                  </a:lnTo>
                  <a:lnTo>
                    <a:pt x="974226" y="2783529"/>
                  </a:lnTo>
                  <a:lnTo>
                    <a:pt x="971544" y="2786083"/>
                  </a:lnTo>
                  <a:lnTo>
                    <a:pt x="970100" y="2784638"/>
                  </a:lnTo>
                  <a:lnTo>
                    <a:pt x="972400" y="2782338"/>
                  </a:lnTo>
                  <a:lnTo>
                    <a:pt x="961547" y="2775256"/>
                  </a:lnTo>
                  <a:lnTo>
                    <a:pt x="960471" y="2776454"/>
                  </a:lnTo>
                  <a:lnTo>
                    <a:pt x="958545" y="2775010"/>
                  </a:lnTo>
                  <a:lnTo>
                    <a:pt x="959499" y="2773920"/>
                  </a:lnTo>
                  <a:lnTo>
                    <a:pt x="950842" y="2768270"/>
                  </a:lnTo>
                  <a:lnTo>
                    <a:pt x="952286" y="2766344"/>
                  </a:lnTo>
                  <a:lnTo>
                    <a:pt x="961097" y="2772094"/>
                  </a:lnTo>
                  <a:lnTo>
                    <a:pt x="969108" y="2762938"/>
                  </a:lnTo>
                  <a:lnTo>
                    <a:pt x="966889" y="2761468"/>
                  </a:lnTo>
                  <a:lnTo>
                    <a:pt x="965285" y="2763936"/>
                  </a:lnTo>
                  <a:lnTo>
                    <a:pt x="962878" y="2762492"/>
                  </a:lnTo>
                  <a:lnTo>
                    <a:pt x="975119" y="2744811"/>
                  </a:lnTo>
                  <a:lnTo>
                    <a:pt x="973320" y="2743571"/>
                  </a:lnTo>
                  <a:lnTo>
                    <a:pt x="970100" y="2747568"/>
                  </a:lnTo>
                  <a:lnTo>
                    <a:pt x="968174" y="2746123"/>
                  </a:lnTo>
                  <a:lnTo>
                    <a:pt x="971277" y="2742164"/>
                  </a:lnTo>
                  <a:lnTo>
                    <a:pt x="968616" y="2740331"/>
                  </a:lnTo>
                  <a:lnTo>
                    <a:pt x="965285" y="2745161"/>
                  </a:lnTo>
                  <a:lnTo>
                    <a:pt x="963359" y="2743717"/>
                  </a:lnTo>
                  <a:lnTo>
                    <a:pt x="966523" y="2738889"/>
                  </a:lnTo>
                  <a:lnTo>
                    <a:pt x="960952" y="2735051"/>
                  </a:lnTo>
                  <a:lnTo>
                    <a:pt x="962396" y="2733125"/>
                  </a:lnTo>
                  <a:lnTo>
                    <a:pt x="967841" y="2736876"/>
                  </a:lnTo>
                  <a:lnTo>
                    <a:pt x="970339" y="2733063"/>
                  </a:lnTo>
                  <a:lnTo>
                    <a:pt x="969137" y="2732162"/>
                  </a:lnTo>
                  <a:lnTo>
                    <a:pt x="972118" y="2727456"/>
                  </a:lnTo>
                  <a:lnTo>
                    <a:pt x="955656" y="2715312"/>
                  </a:lnTo>
                  <a:lnTo>
                    <a:pt x="957100" y="2713386"/>
                  </a:lnTo>
                  <a:lnTo>
                    <a:pt x="966922" y="2720632"/>
                  </a:lnTo>
                  <a:lnTo>
                    <a:pt x="973290" y="2711753"/>
                  </a:lnTo>
                  <a:lnTo>
                    <a:pt x="971544" y="2710497"/>
                  </a:lnTo>
                  <a:lnTo>
                    <a:pt x="969497" y="2708587"/>
                  </a:lnTo>
                  <a:lnTo>
                    <a:pt x="967693" y="2710497"/>
                  </a:lnTo>
                  <a:lnTo>
                    <a:pt x="965767" y="2708571"/>
                  </a:lnTo>
                  <a:lnTo>
                    <a:pt x="967613" y="2706828"/>
                  </a:lnTo>
                  <a:lnTo>
                    <a:pt x="964322" y="2703757"/>
                  </a:lnTo>
                  <a:lnTo>
                    <a:pt x="965766" y="2701831"/>
                  </a:lnTo>
                  <a:lnTo>
                    <a:pt x="969488" y="2705057"/>
                  </a:lnTo>
                  <a:lnTo>
                    <a:pt x="972250" y="2702449"/>
                  </a:lnTo>
                  <a:lnTo>
                    <a:pt x="965974" y="2697560"/>
                  </a:lnTo>
                  <a:lnTo>
                    <a:pt x="962878" y="2703275"/>
                  </a:lnTo>
                  <a:lnTo>
                    <a:pt x="960952" y="2702312"/>
                  </a:lnTo>
                  <a:lnTo>
                    <a:pt x="964070" y="2696076"/>
                  </a:lnTo>
                  <a:lnTo>
                    <a:pt x="960952" y="2693647"/>
                  </a:lnTo>
                  <a:lnTo>
                    <a:pt x="962396" y="2691721"/>
                  </a:lnTo>
                  <a:lnTo>
                    <a:pt x="965168" y="2693881"/>
                  </a:lnTo>
                  <a:close/>
                  <a:moveTo>
                    <a:pt x="360014" y="2689508"/>
                  </a:moveTo>
                  <a:lnTo>
                    <a:pt x="353415" y="2696107"/>
                  </a:lnTo>
                  <a:lnTo>
                    <a:pt x="361417" y="2710732"/>
                  </a:lnTo>
                  <a:lnTo>
                    <a:pt x="368634" y="2703515"/>
                  </a:lnTo>
                  <a:close/>
                  <a:moveTo>
                    <a:pt x="1001874" y="2688351"/>
                  </a:moveTo>
                  <a:lnTo>
                    <a:pt x="1003800" y="2689314"/>
                  </a:lnTo>
                  <a:lnTo>
                    <a:pt x="998986" y="2697498"/>
                  </a:lnTo>
                  <a:lnTo>
                    <a:pt x="997060" y="2696535"/>
                  </a:lnTo>
                  <a:close/>
                  <a:moveTo>
                    <a:pt x="1093498" y="2684202"/>
                  </a:moveTo>
                  <a:lnTo>
                    <a:pt x="1090297" y="2688822"/>
                  </a:lnTo>
                  <a:lnTo>
                    <a:pt x="1104029" y="2703873"/>
                  </a:lnTo>
                  <a:lnTo>
                    <a:pt x="1106330" y="2700589"/>
                  </a:lnTo>
                  <a:close/>
                  <a:moveTo>
                    <a:pt x="368492" y="2681030"/>
                  </a:moveTo>
                  <a:lnTo>
                    <a:pt x="362054" y="2687468"/>
                  </a:lnTo>
                  <a:lnTo>
                    <a:pt x="370674" y="2701475"/>
                  </a:lnTo>
                  <a:lnTo>
                    <a:pt x="376034" y="2696114"/>
                  </a:lnTo>
                  <a:close/>
                  <a:moveTo>
                    <a:pt x="376331" y="2673191"/>
                  </a:moveTo>
                  <a:lnTo>
                    <a:pt x="370689" y="2678833"/>
                  </a:lnTo>
                  <a:lnTo>
                    <a:pt x="378336" y="2693813"/>
                  </a:lnTo>
                  <a:lnTo>
                    <a:pt x="383806" y="2688343"/>
                  </a:lnTo>
                  <a:lnTo>
                    <a:pt x="379381" y="2679373"/>
                  </a:lnTo>
                  <a:lnTo>
                    <a:pt x="378336" y="2680417"/>
                  </a:lnTo>
                  <a:lnTo>
                    <a:pt x="376294" y="2678375"/>
                  </a:lnTo>
                  <a:lnTo>
                    <a:pt x="378031" y="2676637"/>
                  </a:lnTo>
                  <a:close/>
                  <a:moveTo>
                    <a:pt x="1102181" y="2671668"/>
                  </a:moveTo>
                  <a:lnTo>
                    <a:pt x="1095110" y="2681875"/>
                  </a:lnTo>
                  <a:lnTo>
                    <a:pt x="1107952" y="2698274"/>
                  </a:lnTo>
                  <a:lnTo>
                    <a:pt x="1116537" y="2686024"/>
                  </a:lnTo>
                  <a:close/>
                  <a:moveTo>
                    <a:pt x="391779" y="2666975"/>
                  </a:moveTo>
                  <a:lnTo>
                    <a:pt x="381745" y="2677008"/>
                  </a:lnTo>
                  <a:lnTo>
                    <a:pt x="386131" y="2686017"/>
                  </a:lnTo>
                  <a:lnTo>
                    <a:pt x="395084" y="2677065"/>
                  </a:lnTo>
                  <a:close/>
                  <a:moveTo>
                    <a:pt x="298657" y="2666383"/>
                  </a:moveTo>
                  <a:lnTo>
                    <a:pt x="293291" y="2671749"/>
                  </a:lnTo>
                  <a:lnTo>
                    <a:pt x="299936" y="2692683"/>
                  </a:lnTo>
                  <a:lnTo>
                    <a:pt x="297048" y="2693646"/>
                  </a:lnTo>
                  <a:lnTo>
                    <a:pt x="290866" y="2674173"/>
                  </a:lnTo>
                  <a:lnTo>
                    <a:pt x="287987" y="2677053"/>
                  </a:lnTo>
                  <a:lnTo>
                    <a:pt x="300258" y="2717838"/>
                  </a:lnTo>
                  <a:lnTo>
                    <a:pt x="323029" y="2695067"/>
                  </a:lnTo>
                  <a:lnTo>
                    <a:pt x="318354" y="2681583"/>
                  </a:lnTo>
                  <a:lnTo>
                    <a:pt x="309214" y="2690723"/>
                  </a:lnTo>
                  <a:lnTo>
                    <a:pt x="311009" y="2696535"/>
                  </a:lnTo>
                  <a:lnTo>
                    <a:pt x="308121" y="2697016"/>
                  </a:lnTo>
                  <a:lnTo>
                    <a:pt x="305943" y="2689967"/>
                  </a:lnTo>
                  <a:lnTo>
                    <a:pt x="305913" y="2689937"/>
                  </a:lnTo>
                  <a:lnTo>
                    <a:pt x="305929" y="2689921"/>
                  </a:lnTo>
                  <a:close/>
                  <a:moveTo>
                    <a:pt x="389501" y="2660021"/>
                  </a:moveTo>
                  <a:lnTo>
                    <a:pt x="378723" y="2670800"/>
                  </a:lnTo>
                  <a:lnTo>
                    <a:pt x="380408" y="2674261"/>
                  </a:lnTo>
                  <a:lnTo>
                    <a:pt x="390771" y="2663898"/>
                  </a:lnTo>
                  <a:close/>
                  <a:moveTo>
                    <a:pt x="309368" y="2655672"/>
                  </a:moveTo>
                  <a:lnTo>
                    <a:pt x="300977" y="2664062"/>
                  </a:lnTo>
                  <a:lnTo>
                    <a:pt x="308249" y="2687601"/>
                  </a:lnTo>
                  <a:lnTo>
                    <a:pt x="317301" y="2678549"/>
                  </a:lnTo>
                  <a:lnTo>
                    <a:pt x="312636" y="2665094"/>
                  </a:lnTo>
                  <a:lnTo>
                    <a:pt x="311812" y="2665918"/>
                  </a:lnTo>
                  <a:lnTo>
                    <a:pt x="309769" y="2663875"/>
                  </a:lnTo>
                  <a:lnTo>
                    <a:pt x="311584" y="2662060"/>
                  </a:lnTo>
                  <a:close/>
                  <a:moveTo>
                    <a:pt x="344455" y="2655481"/>
                  </a:moveTo>
                  <a:lnTo>
                    <a:pt x="336203" y="2663733"/>
                  </a:lnTo>
                  <a:lnTo>
                    <a:pt x="339896" y="2671018"/>
                  </a:lnTo>
                  <a:lnTo>
                    <a:pt x="337007" y="2672462"/>
                  </a:lnTo>
                  <a:lnTo>
                    <a:pt x="333860" y="2666077"/>
                  </a:lnTo>
                  <a:lnTo>
                    <a:pt x="320746" y="2679190"/>
                  </a:lnTo>
                  <a:lnTo>
                    <a:pt x="325422" y="2692674"/>
                  </a:lnTo>
                  <a:lnTo>
                    <a:pt x="350034" y="2668062"/>
                  </a:lnTo>
                  <a:close/>
                  <a:moveTo>
                    <a:pt x="387015" y="2652433"/>
                  </a:moveTo>
                  <a:lnTo>
                    <a:pt x="367285" y="2672163"/>
                  </a:lnTo>
                  <a:lnTo>
                    <a:pt x="369309" y="2676128"/>
                  </a:lnTo>
                  <a:lnTo>
                    <a:pt x="374981" y="2670455"/>
                  </a:lnTo>
                  <a:lnTo>
                    <a:pt x="373596" y="2667648"/>
                  </a:lnTo>
                  <a:lnTo>
                    <a:pt x="376485" y="2666204"/>
                  </a:lnTo>
                  <a:lnTo>
                    <a:pt x="377385" y="2668052"/>
                  </a:lnTo>
                  <a:lnTo>
                    <a:pt x="387763" y="2657673"/>
                  </a:lnTo>
                  <a:lnTo>
                    <a:pt x="389203" y="2659112"/>
                  </a:lnTo>
                  <a:close/>
                  <a:moveTo>
                    <a:pt x="326527" y="2651203"/>
                  </a:moveTo>
                  <a:lnTo>
                    <a:pt x="315029" y="2662701"/>
                  </a:lnTo>
                  <a:lnTo>
                    <a:pt x="319694" y="2676156"/>
                  </a:lnTo>
                  <a:lnTo>
                    <a:pt x="332510" y="2663340"/>
                  </a:lnTo>
                  <a:close/>
                  <a:moveTo>
                    <a:pt x="1102546" y="2646816"/>
                  </a:moveTo>
                  <a:lnTo>
                    <a:pt x="1096791" y="2655128"/>
                  </a:lnTo>
                  <a:lnTo>
                    <a:pt x="1105208" y="2661898"/>
                  </a:lnTo>
                  <a:lnTo>
                    <a:pt x="1110503" y="2654255"/>
                  </a:lnTo>
                  <a:close/>
                  <a:moveTo>
                    <a:pt x="322337" y="2642702"/>
                  </a:moveTo>
                  <a:lnTo>
                    <a:pt x="311761" y="2653279"/>
                  </a:lnTo>
                  <a:lnTo>
                    <a:pt x="313977" y="2659668"/>
                  </a:lnTo>
                  <a:lnTo>
                    <a:pt x="325178" y="2648466"/>
                  </a:lnTo>
                  <a:close/>
                  <a:moveTo>
                    <a:pt x="337633" y="2640097"/>
                  </a:moveTo>
                  <a:lnTo>
                    <a:pt x="328731" y="2648999"/>
                  </a:lnTo>
                  <a:lnTo>
                    <a:pt x="334828" y="2661022"/>
                  </a:lnTo>
                  <a:lnTo>
                    <a:pt x="343200" y="2652650"/>
                  </a:lnTo>
                  <a:close/>
                  <a:moveTo>
                    <a:pt x="333734" y="2631306"/>
                  </a:moveTo>
                  <a:lnTo>
                    <a:pt x="324462" y="2640578"/>
                  </a:lnTo>
                  <a:lnTo>
                    <a:pt x="327357" y="2646288"/>
                  </a:lnTo>
                  <a:lnTo>
                    <a:pt x="336378" y="2637267"/>
                  </a:lnTo>
                  <a:close/>
                  <a:moveTo>
                    <a:pt x="348529" y="2629200"/>
                  </a:moveTo>
                  <a:lnTo>
                    <a:pt x="340022" y="2637708"/>
                  </a:lnTo>
                  <a:lnTo>
                    <a:pt x="345556" y="2650294"/>
                  </a:lnTo>
                  <a:lnTo>
                    <a:pt x="353912" y="2641938"/>
                  </a:lnTo>
                  <a:close/>
                  <a:moveTo>
                    <a:pt x="400075" y="2627207"/>
                  </a:moveTo>
                  <a:lnTo>
                    <a:pt x="408789" y="2645879"/>
                  </a:lnTo>
                  <a:lnTo>
                    <a:pt x="421230" y="2633438"/>
                  </a:lnTo>
                  <a:lnTo>
                    <a:pt x="423273" y="2635481"/>
                  </a:lnTo>
                  <a:lnTo>
                    <a:pt x="410089" y="2648665"/>
                  </a:lnTo>
                  <a:lnTo>
                    <a:pt x="416926" y="2663315"/>
                  </a:lnTo>
                  <a:lnTo>
                    <a:pt x="414037" y="2664278"/>
                  </a:lnTo>
                  <a:lnTo>
                    <a:pt x="407879" y="2650875"/>
                  </a:lnTo>
                  <a:lnTo>
                    <a:pt x="394192" y="2664562"/>
                  </a:lnTo>
                  <a:lnTo>
                    <a:pt x="397497" y="2674652"/>
                  </a:lnTo>
                  <a:lnTo>
                    <a:pt x="403471" y="2668677"/>
                  </a:lnTo>
                  <a:lnTo>
                    <a:pt x="405514" y="2670720"/>
                  </a:lnTo>
                  <a:lnTo>
                    <a:pt x="398505" y="2677729"/>
                  </a:lnTo>
                  <a:lnTo>
                    <a:pt x="401038" y="2685462"/>
                  </a:lnTo>
                  <a:lnTo>
                    <a:pt x="398150" y="2686425"/>
                  </a:lnTo>
                  <a:lnTo>
                    <a:pt x="396092" y="2680142"/>
                  </a:lnTo>
                  <a:lnTo>
                    <a:pt x="387469" y="2688765"/>
                  </a:lnTo>
                  <a:lnTo>
                    <a:pt x="394298" y="2702793"/>
                  </a:lnTo>
                  <a:lnTo>
                    <a:pt x="391409" y="2703756"/>
                  </a:lnTo>
                  <a:lnTo>
                    <a:pt x="385155" y="2691079"/>
                  </a:lnTo>
                  <a:lnTo>
                    <a:pt x="379716" y="2696518"/>
                  </a:lnTo>
                  <a:lnTo>
                    <a:pt x="386114" y="2709052"/>
                  </a:lnTo>
                  <a:lnTo>
                    <a:pt x="383225" y="2710496"/>
                  </a:lnTo>
                  <a:lnTo>
                    <a:pt x="377396" y="2698838"/>
                  </a:lnTo>
                  <a:lnTo>
                    <a:pt x="372230" y="2704004"/>
                  </a:lnTo>
                  <a:lnTo>
                    <a:pt x="378892" y="2714830"/>
                  </a:lnTo>
                  <a:lnTo>
                    <a:pt x="376485" y="2716274"/>
                  </a:lnTo>
                  <a:lnTo>
                    <a:pt x="370190" y="2706044"/>
                  </a:lnTo>
                  <a:lnTo>
                    <a:pt x="362862" y="2713372"/>
                  </a:lnTo>
                  <a:lnTo>
                    <a:pt x="365322" y="2717868"/>
                  </a:lnTo>
                  <a:lnTo>
                    <a:pt x="366692" y="2716498"/>
                  </a:lnTo>
                  <a:lnTo>
                    <a:pt x="368735" y="2718541"/>
                  </a:lnTo>
                  <a:lnTo>
                    <a:pt x="366767" y="2720509"/>
                  </a:lnTo>
                  <a:lnTo>
                    <a:pt x="378411" y="2741789"/>
                  </a:lnTo>
                  <a:lnTo>
                    <a:pt x="376003" y="2742752"/>
                  </a:lnTo>
                  <a:lnTo>
                    <a:pt x="364802" y="2722474"/>
                  </a:lnTo>
                  <a:lnTo>
                    <a:pt x="350298" y="2736978"/>
                  </a:lnTo>
                  <a:lnTo>
                    <a:pt x="357598" y="2749050"/>
                  </a:lnTo>
                  <a:lnTo>
                    <a:pt x="361611" y="2745037"/>
                  </a:lnTo>
                  <a:lnTo>
                    <a:pt x="363654" y="2747079"/>
                  </a:lnTo>
                  <a:lnTo>
                    <a:pt x="359137" y="2751596"/>
                  </a:lnTo>
                  <a:lnTo>
                    <a:pt x="362523" y="2757196"/>
                  </a:lnTo>
                  <a:lnTo>
                    <a:pt x="360116" y="2759121"/>
                  </a:lnTo>
                  <a:lnTo>
                    <a:pt x="356935" y="2753799"/>
                  </a:lnTo>
                  <a:lnTo>
                    <a:pt x="351203" y="2759530"/>
                  </a:lnTo>
                  <a:lnTo>
                    <a:pt x="362275" y="2778048"/>
                  </a:lnTo>
                  <a:cubicBezTo>
                    <a:pt x="372634" y="2795470"/>
                    <a:pt x="372634" y="2795831"/>
                    <a:pt x="372634" y="2796192"/>
                  </a:cubicBezTo>
                  <a:lnTo>
                    <a:pt x="371189" y="2796192"/>
                  </a:lnTo>
                  <a:lnTo>
                    <a:pt x="369745" y="2796192"/>
                  </a:lnTo>
                  <a:cubicBezTo>
                    <a:pt x="369745" y="2796192"/>
                    <a:pt x="366014" y="2789933"/>
                    <a:pt x="361139" y="2781749"/>
                  </a:cubicBezTo>
                  <a:lnTo>
                    <a:pt x="349146" y="2761588"/>
                  </a:lnTo>
                  <a:lnTo>
                    <a:pt x="341260" y="2769474"/>
                  </a:lnTo>
                  <a:lnTo>
                    <a:pt x="346154" y="2780786"/>
                  </a:lnTo>
                  <a:lnTo>
                    <a:pt x="343266" y="2782230"/>
                  </a:lnTo>
                  <a:lnTo>
                    <a:pt x="338808" y="2771926"/>
                  </a:lnTo>
                  <a:lnTo>
                    <a:pt x="336102" y="2774632"/>
                  </a:lnTo>
                  <a:lnTo>
                    <a:pt x="342814" y="2787023"/>
                  </a:lnTo>
                  <a:lnTo>
                    <a:pt x="350933" y="2778903"/>
                  </a:lnTo>
                  <a:lnTo>
                    <a:pt x="352976" y="2780946"/>
                  </a:lnTo>
                  <a:lnTo>
                    <a:pt x="344249" y="2789673"/>
                  </a:lnTo>
                  <a:lnTo>
                    <a:pt x="354646" y="2808869"/>
                  </a:lnTo>
                  <a:lnTo>
                    <a:pt x="359357" y="2804158"/>
                  </a:lnTo>
                  <a:lnTo>
                    <a:pt x="361400" y="2806201"/>
                  </a:lnTo>
                  <a:lnTo>
                    <a:pt x="356082" y="2811519"/>
                  </a:lnTo>
                  <a:lnTo>
                    <a:pt x="361079" y="2820745"/>
                  </a:lnTo>
                  <a:lnTo>
                    <a:pt x="358191" y="2822189"/>
                  </a:lnTo>
                  <a:lnTo>
                    <a:pt x="353731" y="2813869"/>
                  </a:lnTo>
                  <a:lnTo>
                    <a:pt x="341075" y="2826525"/>
                  </a:lnTo>
                  <a:lnTo>
                    <a:pt x="347599" y="2842410"/>
                  </a:lnTo>
                  <a:lnTo>
                    <a:pt x="344710" y="2843373"/>
                  </a:lnTo>
                  <a:lnTo>
                    <a:pt x="338747" y="2828854"/>
                  </a:lnTo>
                  <a:lnTo>
                    <a:pt x="325499" y="2842101"/>
                  </a:lnTo>
                  <a:lnTo>
                    <a:pt x="328823" y="2854447"/>
                  </a:lnTo>
                  <a:lnTo>
                    <a:pt x="325934" y="2855409"/>
                  </a:lnTo>
                  <a:lnTo>
                    <a:pt x="323019" y="2844581"/>
                  </a:lnTo>
                  <a:lnTo>
                    <a:pt x="316490" y="2851111"/>
                  </a:lnTo>
                  <a:lnTo>
                    <a:pt x="317749" y="2853965"/>
                  </a:lnTo>
                  <a:lnTo>
                    <a:pt x="314861" y="2854928"/>
                  </a:lnTo>
                  <a:lnTo>
                    <a:pt x="314187" y="2853414"/>
                  </a:lnTo>
                  <a:lnTo>
                    <a:pt x="307280" y="2860321"/>
                  </a:lnTo>
                  <a:lnTo>
                    <a:pt x="311201" y="2873486"/>
                  </a:lnTo>
                  <a:lnTo>
                    <a:pt x="322389" y="2862298"/>
                  </a:lnTo>
                  <a:lnTo>
                    <a:pt x="323121" y="2863030"/>
                  </a:lnTo>
                  <a:lnTo>
                    <a:pt x="322564" y="2861668"/>
                  </a:lnTo>
                  <a:lnTo>
                    <a:pt x="324971" y="2860705"/>
                  </a:lnTo>
                  <a:lnTo>
                    <a:pt x="328041" y="2867947"/>
                  </a:lnTo>
                  <a:lnTo>
                    <a:pt x="337404" y="2858280"/>
                  </a:lnTo>
                  <a:lnTo>
                    <a:pt x="333637" y="2851076"/>
                  </a:lnTo>
                  <a:lnTo>
                    <a:pt x="336044" y="2849632"/>
                  </a:lnTo>
                  <a:lnTo>
                    <a:pt x="339458" y="2856159"/>
                  </a:lnTo>
                  <a:lnTo>
                    <a:pt x="346778" y="2848602"/>
                  </a:lnTo>
                  <a:lnTo>
                    <a:pt x="345673" y="2846743"/>
                  </a:lnTo>
                  <a:lnTo>
                    <a:pt x="348562" y="2845299"/>
                  </a:lnTo>
                  <a:lnTo>
                    <a:pt x="349343" y="2846635"/>
                  </a:lnTo>
                  <a:lnTo>
                    <a:pt x="350969" y="2848669"/>
                  </a:lnTo>
                  <a:lnTo>
                    <a:pt x="350696" y="2848951"/>
                  </a:lnTo>
                  <a:lnTo>
                    <a:pt x="359914" y="2864733"/>
                  </a:lnTo>
                  <a:lnTo>
                    <a:pt x="368531" y="2855936"/>
                  </a:lnTo>
                  <a:lnTo>
                    <a:pt x="354339" y="2825560"/>
                  </a:lnTo>
                  <a:lnTo>
                    <a:pt x="356746" y="2824597"/>
                  </a:lnTo>
                  <a:lnTo>
                    <a:pt x="370628" y="2853796"/>
                  </a:lnTo>
                  <a:lnTo>
                    <a:pt x="379605" y="2844631"/>
                  </a:lnTo>
                  <a:lnTo>
                    <a:pt x="376485" y="2837115"/>
                  </a:lnTo>
                  <a:lnTo>
                    <a:pt x="379374" y="2836152"/>
                  </a:lnTo>
                  <a:lnTo>
                    <a:pt x="381949" y="2842239"/>
                  </a:lnTo>
                  <a:lnTo>
                    <a:pt x="387943" y="2836120"/>
                  </a:lnTo>
                  <a:lnTo>
                    <a:pt x="380818" y="2820745"/>
                  </a:lnTo>
                  <a:lnTo>
                    <a:pt x="383707" y="2819301"/>
                  </a:lnTo>
                  <a:lnTo>
                    <a:pt x="390304" y="2833710"/>
                  </a:lnTo>
                  <a:lnTo>
                    <a:pt x="398735" y="2825103"/>
                  </a:lnTo>
                  <a:lnTo>
                    <a:pt x="395261" y="2817857"/>
                  </a:lnTo>
                  <a:lnTo>
                    <a:pt x="398150" y="2816894"/>
                  </a:lnTo>
                  <a:lnTo>
                    <a:pt x="400956" y="2822836"/>
                  </a:lnTo>
                  <a:lnTo>
                    <a:pt x="404890" y="2818820"/>
                  </a:lnTo>
                  <a:lnTo>
                    <a:pt x="407297" y="2820746"/>
                  </a:lnTo>
                  <a:lnTo>
                    <a:pt x="402353" y="2825793"/>
                  </a:lnTo>
                  <a:lnTo>
                    <a:pt x="414519" y="2851558"/>
                  </a:lnTo>
                  <a:lnTo>
                    <a:pt x="412111" y="2853002"/>
                  </a:lnTo>
                  <a:lnTo>
                    <a:pt x="400146" y="2828046"/>
                  </a:lnTo>
                  <a:lnTo>
                    <a:pt x="391671" y="2836697"/>
                  </a:lnTo>
                  <a:lnTo>
                    <a:pt x="402001" y="2859260"/>
                  </a:lnTo>
                  <a:lnTo>
                    <a:pt x="399113" y="2860223"/>
                  </a:lnTo>
                  <a:lnTo>
                    <a:pt x="389322" y="2839095"/>
                  </a:lnTo>
                  <a:lnTo>
                    <a:pt x="383244" y="2845300"/>
                  </a:lnTo>
                  <a:lnTo>
                    <a:pt x="389965" y="2861187"/>
                  </a:lnTo>
                  <a:lnTo>
                    <a:pt x="387077" y="2862631"/>
                  </a:lnTo>
                  <a:lnTo>
                    <a:pt x="380883" y="2847710"/>
                  </a:lnTo>
                  <a:lnTo>
                    <a:pt x="372031" y="2856747"/>
                  </a:lnTo>
                  <a:lnTo>
                    <a:pt x="384670" y="2883333"/>
                  </a:lnTo>
                  <a:lnTo>
                    <a:pt x="381781" y="2884295"/>
                  </a:lnTo>
                  <a:lnTo>
                    <a:pt x="369918" y="2858904"/>
                  </a:lnTo>
                  <a:lnTo>
                    <a:pt x="361518" y="2867478"/>
                  </a:lnTo>
                  <a:lnTo>
                    <a:pt x="376966" y="2893924"/>
                  </a:lnTo>
                  <a:lnTo>
                    <a:pt x="374559" y="2895369"/>
                  </a:lnTo>
                  <a:lnTo>
                    <a:pt x="359322" y="2869720"/>
                  </a:lnTo>
                  <a:lnTo>
                    <a:pt x="350994" y="2878221"/>
                  </a:lnTo>
                  <a:lnTo>
                    <a:pt x="363486" y="2902109"/>
                  </a:lnTo>
                  <a:lnTo>
                    <a:pt x="361079" y="2903553"/>
                  </a:lnTo>
                  <a:lnTo>
                    <a:pt x="348933" y="2880326"/>
                  </a:lnTo>
                  <a:lnTo>
                    <a:pt x="338014" y="2891472"/>
                  </a:lnTo>
                  <a:lnTo>
                    <a:pt x="343747" y="2904997"/>
                  </a:lnTo>
                  <a:lnTo>
                    <a:pt x="340859" y="2906442"/>
                  </a:lnTo>
                  <a:lnTo>
                    <a:pt x="335705" y="2893829"/>
                  </a:lnTo>
                  <a:lnTo>
                    <a:pt x="333072" y="2896517"/>
                  </a:lnTo>
                  <a:lnTo>
                    <a:pt x="339968" y="2910741"/>
                  </a:lnTo>
                  <a:lnTo>
                    <a:pt x="351450" y="2898738"/>
                  </a:lnTo>
                  <a:lnTo>
                    <a:pt x="353857" y="2901145"/>
                  </a:lnTo>
                  <a:lnTo>
                    <a:pt x="341521" y="2913944"/>
                  </a:lnTo>
                  <a:lnTo>
                    <a:pt x="342785" y="2916551"/>
                  </a:lnTo>
                  <a:lnTo>
                    <a:pt x="340377" y="2917996"/>
                  </a:lnTo>
                  <a:lnTo>
                    <a:pt x="339441" y="2916104"/>
                  </a:lnTo>
                  <a:lnTo>
                    <a:pt x="332058" y="2923764"/>
                  </a:lnTo>
                  <a:lnTo>
                    <a:pt x="337488" y="2934846"/>
                  </a:lnTo>
                  <a:lnTo>
                    <a:pt x="335081" y="2936290"/>
                  </a:lnTo>
                  <a:lnTo>
                    <a:pt x="329925" y="2925977"/>
                  </a:lnTo>
                  <a:lnTo>
                    <a:pt x="322090" y="2934107"/>
                  </a:lnTo>
                  <a:lnTo>
                    <a:pt x="329055" y="2946086"/>
                  </a:lnTo>
                  <a:lnTo>
                    <a:pt x="355301" y="2918959"/>
                  </a:lnTo>
                  <a:lnTo>
                    <a:pt x="357709" y="2920885"/>
                  </a:lnTo>
                  <a:lnTo>
                    <a:pt x="330658" y="2948843"/>
                  </a:lnTo>
                  <a:lnTo>
                    <a:pt x="333156" y="2953141"/>
                  </a:lnTo>
                  <a:lnTo>
                    <a:pt x="330748" y="2954585"/>
                  </a:lnTo>
                  <a:lnTo>
                    <a:pt x="328603" y="2950967"/>
                  </a:lnTo>
                  <a:lnTo>
                    <a:pt x="322402" y="2957376"/>
                  </a:lnTo>
                  <a:lnTo>
                    <a:pt x="329786" y="2970472"/>
                  </a:lnTo>
                  <a:lnTo>
                    <a:pt x="326897" y="2971917"/>
                  </a:lnTo>
                  <a:lnTo>
                    <a:pt x="320062" y="2959794"/>
                  </a:lnTo>
                  <a:lnTo>
                    <a:pt x="311285" y="2968866"/>
                  </a:lnTo>
                  <a:lnTo>
                    <a:pt x="320442" y="2983435"/>
                  </a:lnTo>
                  <a:lnTo>
                    <a:pt x="342665" y="2960202"/>
                  </a:lnTo>
                  <a:lnTo>
                    <a:pt x="341340" y="2958436"/>
                  </a:lnTo>
                  <a:lnTo>
                    <a:pt x="343747" y="2956992"/>
                  </a:lnTo>
                  <a:lnTo>
                    <a:pt x="344626" y="2958152"/>
                  </a:lnTo>
                  <a:lnTo>
                    <a:pt x="357709" y="2944475"/>
                  </a:lnTo>
                  <a:lnTo>
                    <a:pt x="359634" y="2946401"/>
                  </a:lnTo>
                  <a:lnTo>
                    <a:pt x="346421" y="2960524"/>
                  </a:lnTo>
                  <a:lnTo>
                    <a:pt x="353445" y="2969802"/>
                  </a:lnTo>
                  <a:lnTo>
                    <a:pt x="385026" y="2938221"/>
                  </a:lnTo>
                  <a:lnTo>
                    <a:pt x="387069" y="2940264"/>
                  </a:lnTo>
                  <a:lnTo>
                    <a:pt x="355205" y="2972128"/>
                  </a:lnTo>
                  <a:lnTo>
                    <a:pt x="382744" y="3008506"/>
                  </a:lnTo>
                  <a:lnTo>
                    <a:pt x="380336" y="3010432"/>
                  </a:lnTo>
                  <a:lnTo>
                    <a:pt x="353150" y="2974183"/>
                  </a:lnTo>
                  <a:lnTo>
                    <a:pt x="339237" y="2988095"/>
                  </a:lnTo>
                  <a:lnTo>
                    <a:pt x="351284" y="3007744"/>
                  </a:lnTo>
                  <a:lnTo>
                    <a:pt x="364449" y="2994063"/>
                  </a:lnTo>
                  <a:lnTo>
                    <a:pt x="366374" y="2995989"/>
                  </a:lnTo>
                  <a:lnTo>
                    <a:pt x="352807" y="3010227"/>
                  </a:lnTo>
                  <a:lnTo>
                    <a:pt x="363301" y="3027342"/>
                  </a:lnTo>
                  <a:lnTo>
                    <a:pt x="375522" y="3014765"/>
                  </a:lnTo>
                  <a:lnTo>
                    <a:pt x="377448" y="3016691"/>
                  </a:lnTo>
                  <a:lnTo>
                    <a:pt x="364806" y="3029797"/>
                  </a:lnTo>
                  <a:lnTo>
                    <a:pt x="373596" y="3044133"/>
                  </a:lnTo>
                  <a:lnTo>
                    <a:pt x="371189" y="3046059"/>
                  </a:lnTo>
                  <a:lnTo>
                    <a:pt x="362651" y="3032032"/>
                  </a:lnTo>
                  <a:lnTo>
                    <a:pt x="346824" y="3048441"/>
                  </a:lnTo>
                  <a:lnTo>
                    <a:pt x="348561" y="3051836"/>
                  </a:lnTo>
                  <a:lnTo>
                    <a:pt x="346154" y="3053280"/>
                  </a:lnTo>
                  <a:lnTo>
                    <a:pt x="344769" y="3050572"/>
                  </a:lnTo>
                  <a:lnTo>
                    <a:pt x="336741" y="3058894"/>
                  </a:lnTo>
                  <a:lnTo>
                    <a:pt x="340859" y="3065798"/>
                  </a:lnTo>
                  <a:lnTo>
                    <a:pt x="337970" y="3067242"/>
                  </a:lnTo>
                  <a:lnTo>
                    <a:pt x="334456" y="3061263"/>
                  </a:lnTo>
                  <a:lnTo>
                    <a:pt x="329115" y="3066800"/>
                  </a:lnTo>
                  <a:lnTo>
                    <a:pt x="334600" y="3076871"/>
                  </a:lnTo>
                  <a:lnTo>
                    <a:pt x="332193" y="3078315"/>
                  </a:lnTo>
                  <a:lnTo>
                    <a:pt x="327074" y="3068916"/>
                  </a:lnTo>
                  <a:lnTo>
                    <a:pt x="315934" y="3080466"/>
                  </a:lnTo>
                  <a:lnTo>
                    <a:pt x="320617" y="3088562"/>
                  </a:lnTo>
                  <a:lnTo>
                    <a:pt x="330073" y="3078677"/>
                  </a:lnTo>
                  <a:lnTo>
                    <a:pt x="332160" y="3080673"/>
                  </a:lnTo>
                  <a:lnTo>
                    <a:pt x="322123" y="3091165"/>
                  </a:lnTo>
                  <a:lnTo>
                    <a:pt x="323045" y="3092758"/>
                  </a:lnTo>
                  <a:lnTo>
                    <a:pt x="320157" y="3094202"/>
                  </a:lnTo>
                  <a:lnTo>
                    <a:pt x="319803" y="3093590"/>
                  </a:lnTo>
                  <a:lnTo>
                    <a:pt x="305500" y="3108541"/>
                  </a:lnTo>
                  <a:lnTo>
                    <a:pt x="312935" y="3122125"/>
                  </a:lnTo>
                  <a:lnTo>
                    <a:pt x="310528" y="3123570"/>
                  </a:lnTo>
                  <a:lnTo>
                    <a:pt x="303380" y="3110757"/>
                  </a:lnTo>
                  <a:lnTo>
                    <a:pt x="291413" y="3123267"/>
                  </a:lnTo>
                  <a:lnTo>
                    <a:pt x="294159" y="3128865"/>
                  </a:lnTo>
                  <a:lnTo>
                    <a:pt x="291271" y="3130310"/>
                  </a:lnTo>
                  <a:lnTo>
                    <a:pt x="289049" y="3125738"/>
                  </a:lnTo>
                  <a:lnTo>
                    <a:pt x="281962" y="3133147"/>
                  </a:lnTo>
                  <a:lnTo>
                    <a:pt x="285974" y="3141383"/>
                  </a:lnTo>
                  <a:lnTo>
                    <a:pt x="283567" y="3142346"/>
                  </a:lnTo>
                  <a:lnTo>
                    <a:pt x="272535" y="3120564"/>
                  </a:lnTo>
                  <a:lnTo>
                    <a:pt x="264862" y="3128237"/>
                  </a:lnTo>
                  <a:lnTo>
                    <a:pt x="277710" y="3151573"/>
                  </a:lnTo>
                  <a:lnTo>
                    <a:pt x="295122" y="3134162"/>
                  </a:lnTo>
                  <a:lnTo>
                    <a:pt x="297047" y="3136088"/>
                  </a:lnTo>
                  <a:lnTo>
                    <a:pt x="279078" y="3154057"/>
                  </a:lnTo>
                  <a:lnTo>
                    <a:pt x="281642" y="3158715"/>
                  </a:lnTo>
                  <a:lnTo>
                    <a:pt x="279235" y="3160159"/>
                  </a:lnTo>
                  <a:lnTo>
                    <a:pt x="276967" y="3156168"/>
                  </a:lnTo>
                  <a:lnTo>
                    <a:pt x="271042" y="3162092"/>
                  </a:lnTo>
                  <a:lnTo>
                    <a:pt x="274420" y="3167862"/>
                  </a:lnTo>
                  <a:lnTo>
                    <a:pt x="272013" y="3169307"/>
                  </a:lnTo>
                  <a:lnTo>
                    <a:pt x="268991" y="3164144"/>
                  </a:lnTo>
                  <a:lnTo>
                    <a:pt x="258532" y="3174603"/>
                  </a:lnTo>
                  <a:cubicBezTo>
                    <a:pt x="258532" y="3174603"/>
                    <a:pt x="255644" y="3177010"/>
                    <a:pt x="253718" y="3177491"/>
                  </a:cubicBezTo>
                  <a:lnTo>
                    <a:pt x="253718" y="3177973"/>
                  </a:lnTo>
                  <a:lnTo>
                    <a:pt x="252755" y="3175084"/>
                  </a:lnTo>
                  <a:cubicBezTo>
                    <a:pt x="252755" y="3175084"/>
                    <a:pt x="255644" y="3173640"/>
                    <a:pt x="256607" y="3172677"/>
                  </a:cubicBezTo>
                  <a:lnTo>
                    <a:pt x="267569" y="3161715"/>
                  </a:lnTo>
                  <a:lnTo>
                    <a:pt x="260458" y="3149568"/>
                  </a:lnTo>
                  <a:lnTo>
                    <a:pt x="253167" y="3139933"/>
                  </a:lnTo>
                  <a:lnTo>
                    <a:pt x="251905" y="3141194"/>
                  </a:lnTo>
                  <a:lnTo>
                    <a:pt x="249862" y="3139151"/>
                  </a:lnTo>
                  <a:lnTo>
                    <a:pt x="251407" y="3137607"/>
                  </a:lnTo>
                  <a:lnTo>
                    <a:pt x="246978" y="3131754"/>
                  </a:lnTo>
                  <a:lnTo>
                    <a:pt x="249385" y="3129829"/>
                  </a:lnTo>
                  <a:lnTo>
                    <a:pt x="253542" y="3135471"/>
                  </a:lnTo>
                  <a:lnTo>
                    <a:pt x="260981" y="3128033"/>
                  </a:lnTo>
                  <a:lnTo>
                    <a:pt x="255163" y="3117793"/>
                  </a:lnTo>
                  <a:lnTo>
                    <a:pt x="258052" y="3115867"/>
                  </a:lnTo>
                  <a:lnTo>
                    <a:pt x="263412" y="3125602"/>
                  </a:lnTo>
                  <a:lnTo>
                    <a:pt x="271161" y="3117852"/>
                  </a:lnTo>
                  <a:lnTo>
                    <a:pt x="264791" y="3105275"/>
                  </a:lnTo>
                  <a:lnTo>
                    <a:pt x="267680" y="3103831"/>
                  </a:lnTo>
                  <a:lnTo>
                    <a:pt x="273413" y="3115600"/>
                  </a:lnTo>
                  <a:lnTo>
                    <a:pt x="280620" y="3108393"/>
                  </a:lnTo>
                  <a:lnTo>
                    <a:pt x="273003" y="3092720"/>
                  </a:lnTo>
                  <a:lnTo>
                    <a:pt x="272952" y="3092772"/>
                  </a:lnTo>
                  <a:lnTo>
                    <a:pt x="270909" y="3090729"/>
                  </a:lnTo>
                  <a:lnTo>
                    <a:pt x="271667" y="3089971"/>
                  </a:lnTo>
                  <a:lnTo>
                    <a:pt x="266236" y="3078796"/>
                  </a:lnTo>
                  <a:lnTo>
                    <a:pt x="269125" y="3077833"/>
                  </a:lnTo>
                  <a:lnTo>
                    <a:pt x="273956" y="3087681"/>
                  </a:lnTo>
                  <a:lnTo>
                    <a:pt x="290868" y="3070770"/>
                  </a:lnTo>
                  <a:lnTo>
                    <a:pt x="285824" y="3060682"/>
                  </a:lnTo>
                  <a:lnTo>
                    <a:pt x="273511" y="3072994"/>
                  </a:lnTo>
                  <a:lnTo>
                    <a:pt x="274901" y="3075908"/>
                  </a:lnTo>
                  <a:lnTo>
                    <a:pt x="272013" y="3077352"/>
                  </a:lnTo>
                  <a:lnTo>
                    <a:pt x="271090" y="3075416"/>
                  </a:lnTo>
                  <a:lnTo>
                    <a:pt x="268505" y="3078001"/>
                  </a:lnTo>
                  <a:lnTo>
                    <a:pt x="266463" y="3075959"/>
                  </a:lnTo>
                  <a:lnTo>
                    <a:pt x="269771" y="3072651"/>
                  </a:lnTo>
                  <a:lnTo>
                    <a:pt x="262189" y="3056754"/>
                  </a:lnTo>
                  <a:lnTo>
                    <a:pt x="257485" y="3061458"/>
                  </a:lnTo>
                  <a:lnTo>
                    <a:pt x="255442" y="3059415"/>
                  </a:lnTo>
                  <a:lnTo>
                    <a:pt x="260870" y="3053988"/>
                  </a:lnTo>
                  <a:lnTo>
                    <a:pt x="257088" y="3046058"/>
                  </a:lnTo>
                  <a:lnTo>
                    <a:pt x="259977" y="3044614"/>
                  </a:lnTo>
                  <a:lnTo>
                    <a:pt x="263292" y="3051565"/>
                  </a:lnTo>
                  <a:lnTo>
                    <a:pt x="275275" y="3039583"/>
                  </a:lnTo>
                  <a:lnTo>
                    <a:pt x="273457" y="3035948"/>
                  </a:lnTo>
                  <a:lnTo>
                    <a:pt x="276346" y="3034504"/>
                  </a:lnTo>
                  <a:lnTo>
                    <a:pt x="277682" y="3037176"/>
                  </a:lnTo>
                  <a:lnTo>
                    <a:pt x="283688" y="3031170"/>
                  </a:lnTo>
                  <a:lnTo>
                    <a:pt x="281160" y="3026801"/>
                  </a:lnTo>
                  <a:lnTo>
                    <a:pt x="284049" y="3025357"/>
                  </a:lnTo>
                  <a:lnTo>
                    <a:pt x="286047" y="3028811"/>
                  </a:lnTo>
                  <a:lnTo>
                    <a:pt x="286762" y="3028096"/>
                  </a:lnTo>
                  <a:lnTo>
                    <a:pt x="288804" y="3030139"/>
                  </a:lnTo>
                  <a:lnTo>
                    <a:pt x="287545" y="3031398"/>
                  </a:lnTo>
                  <a:lnTo>
                    <a:pt x="296150" y="3046272"/>
                  </a:lnTo>
                  <a:lnTo>
                    <a:pt x="300165" y="3042257"/>
                  </a:lnTo>
                  <a:lnTo>
                    <a:pt x="302207" y="3044299"/>
                  </a:lnTo>
                  <a:lnTo>
                    <a:pt x="297647" y="3048859"/>
                  </a:lnTo>
                  <a:lnTo>
                    <a:pt x="309652" y="3069608"/>
                  </a:lnTo>
                  <a:lnTo>
                    <a:pt x="321048" y="3057851"/>
                  </a:lnTo>
                  <a:lnTo>
                    <a:pt x="302825" y="3024394"/>
                  </a:lnTo>
                  <a:lnTo>
                    <a:pt x="305232" y="3022950"/>
                  </a:lnTo>
                  <a:lnTo>
                    <a:pt x="316588" y="3043800"/>
                  </a:lnTo>
                  <a:lnTo>
                    <a:pt x="321309" y="3038893"/>
                  </a:lnTo>
                  <a:lnTo>
                    <a:pt x="305714" y="3012358"/>
                  </a:lnTo>
                  <a:lnTo>
                    <a:pt x="308121" y="3010914"/>
                  </a:lnTo>
                  <a:lnTo>
                    <a:pt x="309695" y="3013552"/>
                  </a:lnTo>
                  <a:lnTo>
                    <a:pt x="320368" y="3002879"/>
                  </a:lnTo>
                  <a:lnTo>
                    <a:pt x="314379" y="2991174"/>
                  </a:lnTo>
                  <a:lnTo>
                    <a:pt x="316485" y="2989910"/>
                  </a:lnTo>
                  <a:lnTo>
                    <a:pt x="315342" y="2988767"/>
                  </a:lnTo>
                  <a:lnTo>
                    <a:pt x="318383" y="2985587"/>
                  </a:lnTo>
                  <a:lnTo>
                    <a:pt x="309217" y="2971003"/>
                  </a:lnTo>
                  <a:lnTo>
                    <a:pt x="297246" y="2983376"/>
                  </a:lnTo>
                  <a:lnTo>
                    <a:pt x="306677" y="3001766"/>
                  </a:lnTo>
                  <a:lnTo>
                    <a:pt x="303788" y="3002729"/>
                  </a:lnTo>
                  <a:lnTo>
                    <a:pt x="301113" y="2997447"/>
                  </a:lnTo>
                  <a:lnTo>
                    <a:pt x="291655" y="3006906"/>
                  </a:lnTo>
                  <a:lnTo>
                    <a:pt x="297530" y="3017654"/>
                  </a:lnTo>
                  <a:lnTo>
                    <a:pt x="294641" y="3019098"/>
                  </a:lnTo>
                  <a:lnTo>
                    <a:pt x="289276" y="3009284"/>
                  </a:lnTo>
                  <a:lnTo>
                    <a:pt x="268504" y="3030056"/>
                  </a:lnTo>
                  <a:lnTo>
                    <a:pt x="266461" y="3028013"/>
                  </a:lnTo>
                  <a:lnTo>
                    <a:pt x="287832" y="3006643"/>
                  </a:lnTo>
                  <a:lnTo>
                    <a:pt x="278505" y="2989581"/>
                  </a:lnTo>
                  <a:lnTo>
                    <a:pt x="267773" y="3000313"/>
                  </a:lnTo>
                  <a:lnTo>
                    <a:pt x="272976" y="3014765"/>
                  </a:lnTo>
                  <a:lnTo>
                    <a:pt x="270087" y="3015728"/>
                  </a:lnTo>
                  <a:lnTo>
                    <a:pt x="265394" y="3002692"/>
                  </a:lnTo>
                  <a:lnTo>
                    <a:pt x="259798" y="3008288"/>
                  </a:lnTo>
                  <a:lnTo>
                    <a:pt x="257755" y="3006245"/>
                  </a:lnTo>
                  <a:lnTo>
                    <a:pt x="264313" y="2999688"/>
                  </a:lnTo>
                  <a:lnTo>
                    <a:pt x="261421" y="2991656"/>
                  </a:lnTo>
                  <a:lnTo>
                    <a:pt x="264310" y="2990693"/>
                  </a:lnTo>
                  <a:lnTo>
                    <a:pt x="266692" y="2997309"/>
                  </a:lnTo>
                  <a:lnTo>
                    <a:pt x="277061" y="2986940"/>
                  </a:lnTo>
                  <a:lnTo>
                    <a:pt x="274902" y="2982990"/>
                  </a:lnTo>
                  <a:lnTo>
                    <a:pt x="277791" y="2981546"/>
                  </a:lnTo>
                  <a:lnTo>
                    <a:pt x="279439" y="2984561"/>
                  </a:lnTo>
                  <a:lnTo>
                    <a:pt x="289494" y="2974507"/>
                  </a:lnTo>
                  <a:lnTo>
                    <a:pt x="285012" y="2965658"/>
                  </a:lnTo>
                  <a:lnTo>
                    <a:pt x="287419" y="2964214"/>
                  </a:lnTo>
                  <a:lnTo>
                    <a:pt x="287909" y="2965168"/>
                  </a:lnTo>
                  <a:lnTo>
                    <a:pt x="298554" y="2954038"/>
                  </a:lnTo>
                  <a:lnTo>
                    <a:pt x="297618" y="2952548"/>
                  </a:lnTo>
                  <a:lnTo>
                    <a:pt x="300063" y="2951011"/>
                  </a:lnTo>
                  <a:lnTo>
                    <a:pt x="300613" y="2951886"/>
                  </a:lnTo>
                  <a:lnTo>
                    <a:pt x="310044" y="2942026"/>
                  </a:lnTo>
                  <a:lnTo>
                    <a:pt x="302171" y="2928062"/>
                  </a:lnTo>
                  <a:lnTo>
                    <a:pt x="291752" y="2938698"/>
                  </a:lnTo>
                  <a:lnTo>
                    <a:pt x="289345" y="2936772"/>
                  </a:lnTo>
                  <a:lnTo>
                    <a:pt x="291085" y="2934996"/>
                  </a:lnTo>
                  <a:lnTo>
                    <a:pt x="286193" y="2926251"/>
                  </a:lnTo>
                  <a:lnTo>
                    <a:pt x="279348" y="2933096"/>
                  </a:lnTo>
                  <a:lnTo>
                    <a:pt x="284250" y="2943255"/>
                  </a:lnTo>
                  <a:lnTo>
                    <a:pt x="281648" y="2944511"/>
                  </a:lnTo>
                  <a:lnTo>
                    <a:pt x="277184" y="2935260"/>
                  </a:lnTo>
                  <a:lnTo>
                    <a:pt x="275625" y="2936819"/>
                  </a:lnTo>
                  <a:lnTo>
                    <a:pt x="273583" y="2934776"/>
                  </a:lnTo>
                  <a:lnTo>
                    <a:pt x="275854" y="2932504"/>
                  </a:lnTo>
                  <a:lnTo>
                    <a:pt x="269303" y="2918929"/>
                  </a:lnTo>
                  <a:lnTo>
                    <a:pt x="271905" y="2917673"/>
                  </a:lnTo>
                  <a:lnTo>
                    <a:pt x="278018" y="2930341"/>
                  </a:lnTo>
                  <a:lnTo>
                    <a:pt x="284728" y="2923631"/>
                  </a:lnTo>
                  <a:lnTo>
                    <a:pt x="282399" y="2919466"/>
                  </a:lnTo>
                  <a:lnTo>
                    <a:pt x="276828" y="2925218"/>
                  </a:lnTo>
                  <a:lnTo>
                    <a:pt x="274902" y="2922811"/>
                  </a:lnTo>
                  <a:lnTo>
                    <a:pt x="280840" y="2916680"/>
                  </a:lnTo>
                  <a:lnTo>
                    <a:pt x="277702" y="2911070"/>
                  </a:lnTo>
                  <a:lnTo>
                    <a:pt x="271665" y="2917107"/>
                  </a:lnTo>
                  <a:lnTo>
                    <a:pt x="269622" y="2915065"/>
                  </a:lnTo>
                  <a:lnTo>
                    <a:pt x="276237" y="2908450"/>
                  </a:lnTo>
                  <a:lnTo>
                    <a:pt x="275383" y="2906923"/>
                  </a:lnTo>
                  <a:lnTo>
                    <a:pt x="278272" y="2905479"/>
                  </a:lnTo>
                  <a:lnTo>
                    <a:pt x="278601" y="2906086"/>
                  </a:lnTo>
                  <a:lnTo>
                    <a:pt x="289005" y="2895682"/>
                  </a:lnTo>
                  <a:lnTo>
                    <a:pt x="283582" y="2874533"/>
                  </a:lnTo>
                  <a:lnTo>
                    <a:pt x="274766" y="2883349"/>
                  </a:lnTo>
                  <a:lnTo>
                    <a:pt x="277790" y="2889109"/>
                  </a:lnTo>
                  <a:lnTo>
                    <a:pt x="274901" y="2890554"/>
                  </a:lnTo>
                  <a:lnTo>
                    <a:pt x="272374" y="2885741"/>
                  </a:lnTo>
                  <a:lnTo>
                    <a:pt x="263431" y="2894684"/>
                  </a:lnTo>
                  <a:lnTo>
                    <a:pt x="261388" y="2892641"/>
                  </a:lnTo>
                  <a:lnTo>
                    <a:pt x="270968" y="2883061"/>
                  </a:lnTo>
                  <a:lnTo>
                    <a:pt x="264791" y="2871296"/>
                  </a:lnTo>
                  <a:lnTo>
                    <a:pt x="267680" y="2869852"/>
                  </a:lnTo>
                  <a:lnTo>
                    <a:pt x="273359" y="2880670"/>
                  </a:lnTo>
                  <a:lnTo>
                    <a:pt x="282748" y="2871281"/>
                  </a:lnTo>
                  <a:lnTo>
                    <a:pt x="276827" y="2848188"/>
                  </a:lnTo>
                  <a:lnTo>
                    <a:pt x="279716" y="2847225"/>
                  </a:lnTo>
                  <a:lnTo>
                    <a:pt x="285244" y="2868785"/>
                  </a:lnTo>
                  <a:lnTo>
                    <a:pt x="292048" y="2861981"/>
                  </a:lnTo>
                  <a:lnTo>
                    <a:pt x="288382" y="2849632"/>
                  </a:lnTo>
                  <a:lnTo>
                    <a:pt x="291271" y="2848669"/>
                  </a:lnTo>
                  <a:lnTo>
                    <a:pt x="294496" y="2859533"/>
                  </a:lnTo>
                  <a:lnTo>
                    <a:pt x="301718" y="2852311"/>
                  </a:lnTo>
                  <a:lnTo>
                    <a:pt x="297103" y="2836818"/>
                  </a:lnTo>
                  <a:lnTo>
                    <a:pt x="291018" y="2842904"/>
                  </a:lnTo>
                  <a:lnTo>
                    <a:pt x="288975" y="2840861"/>
                  </a:lnTo>
                  <a:lnTo>
                    <a:pt x="302547" y="2827289"/>
                  </a:lnTo>
                  <a:lnTo>
                    <a:pt x="293196" y="2806302"/>
                  </a:lnTo>
                  <a:lnTo>
                    <a:pt x="296085" y="2804858"/>
                  </a:lnTo>
                  <a:lnTo>
                    <a:pt x="297831" y="2808816"/>
                  </a:lnTo>
                  <a:lnTo>
                    <a:pt x="304936" y="2801712"/>
                  </a:lnTo>
                  <a:lnTo>
                    <a:pt x="301300" y="2792948"/>
                  </a:lnTo>
                  <a:lnTo>
                    <a:pt x="283688" y="2810560"/>
                  </a:lnTo>
                  <a:lnTo>
                    <a:pt x="281645" y="2808517"/>
                  </a:lnTo>
                  <a:lnTo>
                    <a:pt x="300102" y="2790060"/>
                  </a:lnTo>
                  <a:lnTo>
                    <a:pt x="293239" y="2773520"/>
                  </a:lnTo>
                  <a:lnTo>
                    <a:pt x="289153" y="2777606"/>
                  </a:lnTo>
                  <a:lnTo>
                    <a:pt x="287110" y="2775563"/>
                  </a:lnTo>
                  <a:lnTo>
                    <a:pt x="292041" y="2770632"/>
                  </a:lnTo>
                  <a:lnTo>
                    <a:pt x="288863" y="2762973"/>
                  </a:lnTo>
                  <a:lnTo>
                    <a:pt x="291752" y="2762010"/>
                  </a:lnTo>
                  <a:lnTo>
                    <a:pt x="294365" y="2768308"/>
                  </a:lnTo>
                  <a:lnTo>
                    <a:pt x="302839" y="2759834"/>
                  </a:lnTo>
                  <a:lnTo>
                    <a:pt x="301381" y="2755751"/>
                  </a:lnTo>
                  <a:lnTo>
                    <a:pt x="304270" y="2754307"/>
                  </a:lnTo>
                  <a:lnTo>
                    <a:pt x="305334" y="2757339"/>
                  </a:lnTo>
                  <a:lnTo>
                    <a:pt x="312286" y="2750387"/>
                  </a:lnTo>
                  <a:lnTo>
                    <a:pt x="305714" y="2736975"/>
                  </a:lnTo>
                  <a:lnTo>
                    <a:pt x="308121" y="2735531"/>
                  </a:lnTo>
                  <a:lnTo>
                    <a:pt x="314462" y="2748212"/>
                  </a:lnTo>
                  <a:lnTo>
                    <a:pt x="324293" y="2738381"/>
                  </a:lnTo>
                  <a:lnTo>
                    <a:pt x="321601" y="2732160"/>
                  </a:lnTo>
                  <a:lnTo>
                    <a:pt x="324490" y="2730716"/>
                  </a:lnTo>
                  <a:lnTo>
                    <a:pt x="326745" y="2735928"/>
                  </a:lnTo>
                  <a:lnTo>
                    <a:pt x="338956" y="2723718"/>
                  </a:lnTo>
                  <a:lnTo>
                    <a:pt x="335081" y="2717236"/>
                  </a:lnTo>
                  <a:lnTo>
                    <a:pt x="337488" y="2715792"/>
                  </a:lnTo>
                  <a:lnTo>
                    <a:pt x="341028" y="2721646"/>
                  </a:lnTo>
                  <a:lnTo>
                    <a:pt x="347366" y="2715307"/>
                  </a:lnTo>
                  <a:lnTo>
                    <a:pt x="349409" y="2717350"/>
                  </a:lnTo>
                  <a:lnTo>
                    <a:pt x="342567" y="2724192"/>
                  </a:lnTo>
                  <a:lnTo>
                    <a:pt x="348759" y="2734432"/>
                  </a:lnTo>
                  <a:lnTo>
                    <a:pt x="363348" y="2719842"/>
                  </a:lnTo>
                  <a:lnTo>
                    <a:pt x="360873" y="2715361"/>
                  </a:lnTo>
                  <a:lnTo>
                    <a:pt x="355812" y="2720423"/>
                  </a:lnTo>
                  <a:lnTo>
                    <a:pt x="353769" y="2718380"/>
                  </a:lnTo>
                  <a:lnTo>
                    <a:pt x="359419" y="2712729"/>
                  </a:lnTo>
                  <a:lnTo>
                    <a:pt x="351368" y="2698154"/>
                  </a:lnTo>
                  <a:lnTo>
                    <a:pt x="324103" y="2725419"/>
                  </a:lnTo>
                  <a:lnTo>
                    <a:pt x="322060" y="2723376"/>
                  </a:lnTo>
                  <a:lnTo>
                    <a:pt x="349914" y="2695522"/>
                  </a:lnTo>
                  <a:lnTo>
                    <a:pt x="348080" y="2692201"/>
                  </a:lnTo>
                  <a:lnTo>
                    <a:pt x="350487" y="2690757"/>
                  </a:lnTo>
                  <a:lnTo>
                    <a:pt x="351970" y="2693466"/>
                  </a:lnTo>
                  <a:lnTo>
                    <a:pt x="358457" y="2686979"/>
                  </a:lnTo>
                  <a:lnTo>
                    <a:pt x="357227" y="2684980"/>
                  </a:lnTo>
                  <a:lnTo>
                    <a:pt x="359634" y="2683536"/>
                  </a:lnTo>
                  <a:lnTo>
                    <a:pt x="360497" y="2684939"/>
                  </a:lnTo>
                  <a:lnTo>
                    <a:pt x="367130" y="2678306"/>
                  </a:lnTo>
                  <a:lnTo>
                    <a:pt x="365134" y="2674314"/>
                  </a:lnTo>
                  <a:lnTo>
                    <a:pt x="354891" y="2684557"/>
                  </a:lnTo>
                  <a:lnTo>
                    <a:pt x="352848" y="2682514"/>
                  </a:lnTo>
                  <a:lnTo>
                    <a:pt x="363772" y="2671590"/>
                  </a:lnTo>
                  <a:lnTo>
                    <a:pt x="360116" y="2664278"/>
                  </a:lnTo>
                  <a:lnTo>
                    <a:pt x="362523" y="2662834"/>
                  </a:lnTo>
                  <a:lnTo>
                    <a:pt x="365904" y="2669458"/>
                  </a:lnTo>
                  <a:lnTo>
                    <a:pt x="386007" y="2649356"/>
                  </a:lnTo>
                  <a:lnTo>
                    <a:pt x="379855" y="2630578"/>
                  </a:lnTo>
                  <a:lnTo>
                    <a:pt x="382744" y="2629615"/>
                  </a:lnTo>
                  <a:lnTo>
                    <a:pt x="388420" y="2646942"/>
                  </a:lnTo>
                  <a:lnTo>
                    <a:pt x="399487" y="2635875"/>
                  </a:lnTo>
                  <a:lnTo>
                    <a:pt x="401530" y="2637918"/>
                  </a:lnTo>
                  <a:lnTo>
                    <a:pt x="389428" y="2650020"/>
                  </a:lnTo>
                  <a:lnTo>
                    <a:pt x="393184" y="2661485"/>
                  </a:lnTo>
                  <a:lnTo>
                    <a:pt x="406593" y="2648076"/>
                  </a:lnTo>
                  <a:lnTo>
                    <a:pt x="397668" y="2628651"/>
                  </a:lnTo>
                  <a:close/>
                  <a:moveTo>
                    <a:pt x="353146" y="2624584"/>
                  </a:moveTo>
                  <a:lnTo>
                    <a:pt x="350846" y="2626883"/>
                  </a:lnTo>
                  <a:lnTo>
                    <a:pt x="356229" y="2639621"/>
                  </a:lnTo>
                  <a:lnTo>
                    <a:pt x="358808" y="2637042"/>
                  </a:lnTo>
                  <a:close/>
                  <a:moveTo>
                    <a:pt x="358355" y="2619375"/>
                  </a:moveTo>
                  <a:lnTo>
                    <a:pt x="355433" y="2622297"/>
                  </a:lnTo>
                  <a:lnTo>
                    <a:pt x="361096" y="2634755"/>
                  </a:lnTo>
                  <a:lnTo>
                    <a:pt x="364632" y="2631218"/>
                  </a:lnTo>
                  <a:close/>
                  <a:moveTo>
                    <a:pt x="355341" y="2590494"/>
                  </a:moveTo>
                  <a:lnTo>
                    <a:pt x="345466" y="2600369"/>
                  </a:lnTo>
                  <a:lnTo>
                    <a:pt x="354156" y="2619488"/>
                  </a:lnTo>
                  <a:lnTo>
                    <a:pt x="356939" y="2616705"/>
                  </a:lnTo>
                  <a:lnTo>
                    <a:pt x="354339" y="2611801"/>
                  </a:lnTo>
                  <a:lnTo>
                    <a:pt x="356746" y="2610357"/>
                  </a:lnTo>
                  <a:lnTo>
                    <a:pt x="359028" y="2614616"/>
                  </a:lnTo>
                  <a:lnTo>
                    <a:pt x="365037" y="2608607"/>
                  </a:lnTo>
                  <a:close/>
                  <a:moveTo>
                    <a:pt x="1102495" y="2579065"/>
                  </a:moveTo>
                  <a:lnTo>
                    <a:pt x="1107843" y="2584899"/>
                  </a:lnTo>
                  <a:lnTo>
                    <a:pt x="1111161" y="2580027"/>
                  </a:lnTo>
                  <a:lnTo>
                    <a:pt x="1113568" y="2581953"/>
                  </a:lnTo>
                  <a:lnTo>
                    <a:pt x="1109976" y="2587226"/>
                  </a:lnTo>
                  <a:lnTo>
                    <a:pt x="1113087" y="2590619"/>
                  </a:lnTo>
                  <a:lnTo>
                    <a:pt x="1110680" y="2592545"/>
                  </a:lnTo>
                  <a:lnTo>
                    <a:pt x="1108198" y="2589837"/>
                  </a:lnTo>
                  <a:lnTo>
                    <a:pt x="1103803" y="2596289"/>
                  </a:lnTo>
                  <a:lnTo>
                    <a:pt x="1105384" y="2597359"/>
                  </a:lnTo>
                  <a:lnTo>
                    <a:pt x="1103939" y="2600248"/>
                  </a:lnTo>
                  <a:lnTo>
                    <a:pt x="1101982" y="2598962"/>
                  </a:lnTo>
                  <a:lnTo>
                    <a:pt x="1093025" y="2612111"/>
                  </a:lnTo>
                  <a:lnTo>
                    <a:pt x="1099978" y="2618308"/>
                  </a:lnTo>
                  <a:lnTo>
                    <a:pt x="1103569" y="2613122"/>
                  </a:lnTo>
                  <a:lnTo>
                    <a:pt x="1105944" y="2614767"/>
                  </a:lnTo>
                  <a:lnTo>
                    <a:pt x="1102151" y="2620245"/>
                  </a:lnTo>
                  <a:lnTo>
                    <a:pt x="1111599" y="2628667"/>
                  </a:lnTo>
                  <a:lnTo>
                    <a:pt x="1116367" y="2621782"/>
                  </a:lnTo>
                  <a:lnTo>
                    <a:pt x="1108272" y="2614209"/>
                  </a:lnTo>
                  <a:lnTo>
                    <a:pt x="1110198" y="2611802"/>
                  </a:lnTo>
                  <a:lnTo>
                    <a:pt x="1118129" y="2619237"/>
                  </a:lnTo>
                  <a:lnTo>
                    <a:pt x="1123422" y="2611593"/>
                  </a:lnTo>
                  <a:lnTo>
                    <a:pt x="1125797" y="2613237"/>
                  </a:lnTo>
                  <a:lnTo>
                    <a:pt x="1120259" y="2621235"/>
                  </a:lnTo>
                  <a:lnTo>
                    <a:pt x="1125604" y="2626245"/>
                  </a:lnTo>
                  <a:lnTo>
                    <a:pt x="1123197" y="2628171"/>
                  </a:lnTo>
                  <a:lnTo>
                    <a:pt x="1118499" y="2623777"/>
                  </a:lnTo>
                  <a:lnTo>
                    <a:pt x="1104309" y="2644271"/>
                  </a:lnTo>
                  <a:lnTo>
                    <a:pt x="1112262" y="2651717"/>
                  </a:lnTo>
                  <a:lnTo>
                    <a:pt x="1117901" y="2643577"/>
                  </a:lnTo>
                  <a:lnTo>
                    <a:pt x="1120309" y="2645503"/>
                  </a:lnTo>
                  <a:lnTo>
                    <a:pt x="1114532" y="2653842"/>
                  </a:lnTo>
                  <a:lnTo>
                    <a:pt x="1116938" y="2656094"/>
                  </a:lnTo>
                  <a:lnTo>
                    <a:pt x="1114531" y="2658020"/>
                  </a:lnTo>
                  <a:lnTo>
                    <a:pt x="1112775" y="2656378"/>
                  </a:lnTo>
                  <a:lnTo>
                    <a:pt x="1107611" y="2663831"/>
                  </a:lnTo>
                  <a:lnTo>
                    <a:pt x="1111161" y="2666686"/>
                  </a:lnTo>
                  <a:lnTo>
                    <a:pt x="1109236" y="2669093"/>
                  </a:lnTo>
                  <a:lnTo>
                    <a:pt x="1105878" y="2666332"/>
                  </a:lnTo>
                  <a:lnTo>
                    <a:pt x="1103915" y="2669165"/>
                  </a:lnTo>
                  <a:lnTo>
                    <a:pt x="1118136" y="2683742"/>
                  </a:lnTo>
                  <a:lnTo>
                    <a:pt x="1123678" y="2675834"/>
                  </a:lnTo>
                  <a:lnTo>
                    <a:pt x="1126085" y="2677760"/>
                  </a:lnTo>
                  <a:lnTo>
                    <a:pt x="1109935" y="2700806"/>
                  </a:lnTo>
                  <a:lnTo>
                    <a:pt x="1117800" y="2710849"/>
                  </a:lnTo>
                  <a:lnTo>
                    <a:pt x="1128493" y="2695573"/>
                  </a:lnTo>
                  <a:lnTo>
                    <a:pt x="1130900" y="2697499"/>
                  </a:lnTo>
                  <a:lnTo>
                    <a:pt x="1115037" y="2719972"/>
                  </a:lnTo>
                  <a:lnTo>
                    <a:pt x="1122554" y="2731362"/>
                  </a:lnTo>
                  <a:lnTo>
                    <a:pt x="1133789" y="2715311"/>
                  </a:lnTo>
                  <a:lnTo>
                    <a:pt x="1136196" y="2717237"/>
                  </a:lnTo>
                  <a:lnTo>
                    <a:pt x="1124328" y="2734050"/>
                  </a:lnTo>
                  <a:lnTo>
                    <a:pt x="1127530" y="2738902"/>
                  </a:lnTo>
                  <a:lnTo>
                    <a:pt x="1124641" y="2740828"/>
                  </a:lnTo>
                  <a:lnTo>
                    <a:pt x="1122178" y="2737096"/>
                  </a:lnTo>
                  <a:lnTo>
                    <a:pt x="1118729" y="2741982"/>
                  </a:lnTo>
                  <a:lnTo>
                    <a:pt x="1123567" y="2749673"/>
                  </a:lnTo>
                  <a:lnTo>
                    <a:pt x="1126085" y="2746124"/>
                  </a:lnTo>
                  <a:lnTo>
                    <a:pt x="1128492" y="2747568"/>
                  </a:lnTo>
                  <a:lnTo>
                    <a:pt x="1125179" y="2752236"/>
                  </a:lnTo>
                  <a:lnTo>
                    <a:pt x="1128109" y="2756894"/>
                  </a:lnTo>
                  <a:lnTo>
                    <a:pt x="1138603" y="2742272"/>
                  </a:lnTo>
                  <a:lnTo>
                    <a:pt x="1141010" y="2743716"/>
                  </a:lnTo>
                  <a:lnTo>
                    <a:pt x="1129779" y="2759549"/>
                  </a:lnTo>
                  <a:lnTo>
                    <a:pt x="1130419" y="2760566"/>
                  </a:lnTo>
                  <a:lnTo>
                    <a:pt x="1128049" y="2761989"/>
                  </a:lnTo>
                  <a:lnTo>
                    <a:pt x="1123318" y="2768659"/>
                  </a:lnTo>
                  <a:lnTo>
                    <a:pt x="1128049" y="2773491"/>
                  </a:lnTo>
                  <a:lnTo>
                    <a:pt x="1133788" y="2765381"/>
                  </a:lnTo>
                  <a:lnTo>
                    <a:pt x="1136195" y="2766825"/>
                  </a:lnTo>
                  <a:lnTo>
                    <a:pt x="1130039" y="2775524"/>
                  </a:lnTo>
                  <a:lnTo>
                    <a:pt x="1133307" y="2778861"/>
                  </a:lnTo>
                  <a:lnTo>
                    <a:pt x="1130900" y="2781268"/>
                  </a:lnTo>
                  <a:lnTo>
                    <a:pt x="1128065" y="2778313"/>
                  </a:lnTo>
                  <a:lnTo>
                    <a:pt x="1123949" y="2784130"/>
                  </a:lnTo>
                  <a:lnTo>
                    <a:pt x="1128792" y="2790928"/>
                  </a:lnTo>
                  <a:lnTo>
                    <a:pt x="1130064" y="2789142"/>
                  </a:lnTo>
                  <a:lnTo>
                    <a:pt x="1128974" y="2787527"/>
                  </a:lnTo>
                  <a:lnTo>
                    <a:pt x="1131381" y="2786083"/>
                  </a:lnTo>
                  <a:lnTo>
                    <a:pt x="1131800" y="2786704"/>
                  </a:lnTo>
                  <a:lnTo>
                    <a:pt x="1143899" y="2769714"/>
                  </a:lnTo>
                  <a:lnTo>
                    <a:pt x="1146306" y="2771640"/>
                  </a:lnTo>
                  <a:lnTo>
                    <a:pt x="1133639" y="2789428"/>
                  </a:lnTo>
                  <a:lnTo>
                    <a:pt x="1142310" y="2802274"/>
                  </a:lnTo>
                  <a:lnTo>
                    <a:pt x="1147269" y="2795230"/>
                  </a:lnTo>
                  <a:lnTo>
                    <a:pt x="1149676" y="2797156"/>
                  </a:lnTo>
                  <a:lnTo>
                    <a:pt x="1144152" y="2805003"/>
                  </a:lnTo>
                  <a:lnTo>
                    <a:pt x="1144380" y="2805341"/>
                  </a:lnTo>
                  <a:lnTo>
                    <a:pt x="1143572" y="2805826"/>
                  </a:lnTo>
                  <a:lnTo>
                    <a:pt x="1134748" y="2818358"/>
                  </a:lnTo>
                  <a:lnTo>
                    <a:pt x="1136196" y="2820265"/>
                  </a:lnTo>
                  <a:lnTo>
                    <a:pt x="1133789" y="2822190"/>
                  </a:lnTo>
                  <a:lnTo>
                    <a:pt x="1132887" y="2821002"/>
                  </a:lnTo>
                  <a:lnTo>
                    <a:pt x="1127552" y="2828579"/>
                  </a:lnTo>
                  <a:lnTo>
                    <a:pt x="1130743" y="2832374"/>
                  </a:lnTo>
                  <a:lnTo>
                    <a:pt x="1135233" y="2826042"/>
                  </a:lnTo>
                  <a:lnTo>
                    <a:pt x="1137640" y="2827968"/>
                  </a:lnTo>
                  <a:lnTo>
                    <a:pt x="1132741" y="2834751"/>
                  </a:lnTo>
                  <a:lnTo>
                    <a:pt x="1137159" y="2840004"/>
                  </a:lnTo>
                  <a:lnTo>
                    <a:pt x="1134752" y="2841930"/>
                  </a:lnTo>
                  <a:lnTo>
                    <a:pt x="1130930" y="2837259"/>
                  </a:lnTo>
                  <a:lnTo>
                    <a:pt x="1123838" y="2847078"/>
                  </a:lnTo>
                  <a:lnTo>
                    <a:pt x="1129502" y="2857376"/>
                  </a:lnTo>
                  <a:lnTo>
                    <a:pt x="1132777" y="2852731"/>
                  </a:lnTo>
                  <a:lnTo>
                    <a:pt x="1127048" y="2844819"/>
                  </a:lnTo>
                  <a:lnTo>
                    <a:pt x="1129455" y="2842893"/>
                  </a:lnTo>
                  <a:lnTo>
                    <a:pt x="1134653" y="2850071"/>
                  </a:lnTo>
                  <a:lnTo>
                    <a:pt x="1145824" y="2834227"/>
                  </a:lnTo>
                  <a:lnTo>
                    <a:pt x="1148231" y="2836153"/>
                  </a:lnTo>
                  <a:lnTo>
                    <a:pt x="1136484" y="2852599"/>
                  </a:lnTo>
                  <a:lnTo>
                    <a:pt x="1141643" y="2859723"/>
                  </a:lnTo>
                  <a:lnTo>
                    <a:pt x="1149194" y="2849151"/>
                  </a:lnTo>
                  <a:lnTo>
                    <a:pt x="1151601" y="2851077"/>
                  </a:lnTo>
                  <a:lnTo>
                    <a:pt x="1143547" y="2862353"/>
                  </a:lnTo>
                  <a:lnTo>
                    <a:pt x="1149676" y="2870816"/>
                  </a:lnTo>
                  <a:lnTo>
                    <a:pt x="1147268" y="2872742"/>
                  </a:lnTo>
                  <a:lnTo>
                    <a:pt x="1141659" y="2864996"/>
                  </a:lnTo>
                  <a:lnTo>
                    <a:pt x="1135728" y="2873299"/>
                  </a:lnTo>
                  <a:lnTo>
                    <a:pt x="1141711" y="2882440"/>
                  </a:lnTo>
                  <a:lnTo>
                    <a:pt x="1147750" y="2874186"/>
                  </a:lnTo>
                  <a:lnTo>
                    <a:pt x="1150157" y="2875630"/>
                  </a:lnTo>
                  <a:lnTo>
                    <a:pt x="1143385" y="2884998"/>
                  </a:lnTo>
                  <a:lnTo>
                    <a:pt x="1151120" y="2896814"/>
                  </a:lnTo>
                  <a:lnTo>
                    <a:pt x="1148713" y="2898258"/>
                  </a:lnTo>
                  <a:lnTo>
                    <a:pt x="1141626" y="2887431"/>
                  </a:lnTo>
                  <a:lnTo>
                    <a:pt x="1137889" y="2892601"/>
                  </a:lnTo>
                  <a:lnTo>
                    <a:pt x="1142074" y="2902714"/>
                  </a:lnTo>
                  <a:lnTo>
                    <a:pt x="1143899" y="2900184"/>
                  </a:lnTo>
                  <a:lnTo>
                    <a:pt x="1146306" y="2902110"/>
                  </a:lnTo>
                  <a:lnTo>
                    <a:pt x="1135153" y="2917373"/>
                  </a:lnTo>
                  <a:lnTo>
                    <a:pt x="1140526" y="2926968"/>
                  </a:lnTo>
                  <a:lnTo>
                    <a:pt x="1151602" y="2911738"/>
                  </a:lnTo>
                  <a:lnTo>
                    <a:pt x="1154009" y="2913664"/>
                  </a:lnTo>
                  <a:lnTo>
                    <a:pt x="1139264" y="2933939"/>
                  </a:lnTo>
                  <a:lnTo>
                    <a:pt x="1142454" y="2939180"/>
                  </a:lnTo>
                  <a:lnTo>
                    <a:pt x="1139566" y="2940624"/>
                  </a:lnTo>
                  <a:lnTo>
                    <a:pt x="1137308" y="2936629"/>
                  </a:lnTo>
                  <a:lnTo>
                    <a:pt x="1131701" y="2944338"/>
                  </a:lnTo>
                  <a:lnTo>
                    <a:pt x="1135206" y="2951253"/>
                  </a:lnTo>
                  <a:lnTo>
                    <a:pt x="1149676" y="2931477"/>
                  </a:lnTo>
                  <a:lnTo>
                    <a:pt x="1152083" y="2933403"/>
                  </a:lnTo>
                  <a:lnTo>
                    <a:pt x="1136768" y="2954335"/>
                  </a:lnTo>
                  <a:lnTo>
                    <a:pt x="1138603" y="2957956"/>
                  </a:lnTo>
                  <a:lnTo>
                    <a:pt x="1136196" y="2959400"/>
                  </a:lnTo>
                  <a:lnTo>
                    <a:pt x="1134893" y="2956897"/>
                  </a:lnTo>
                  <a:lnTo>
                    <a:pt x="1132560" y="2960084"/>
                  </a:lnTo>
                  <a:lnTo>
                    <a:pt x="1135241" y="2963735"/>
                  </a:lnTo>
                  <a:lnTo>
                    <a:pt x="1144233" y="2951403"/>
                  </a:lnTo>
                  <a:lnTo>
                    <a:pt x="1143899" y="2950734"/>
                  </a:lnTo>
                  <a:lnTo>
                    <a:pt x="1145192" y="2950088"/>
                  </a:lnTo>
                  <a:lnTo>
                    <a:pt x="1148231" y="2945920"/>
                  </a:lnTo>
                  <a:lnTo>
                    <a:pt x="1150639" y="2947364"/>
                  </a:lnTo>
                  <a:lnTo>
                    <a:pt x="1147764" y="2951307"/>
                  </a:lnTo>
                  <a:lnTo>
                    <a:pt x="1150902" y="2957793"/>
                  </a:lnTo>
                  <a:lnTo>
                    <a:pt x="1158823" y="2946883"/>
                  </a:lnTo>
                  <a:lnTo>
                    <a:pt x="1161230" y="2948327"/>
                  </a:lnTo>
                  <a:lnTo>
                    <a:pt x="1152333" y="2960750"/>
                  </a:lnTo>
                  <a:lnTo>
                    <a:pt x="1155302" y="2966887"/>
                  </a:lnTo>
                  <a:lnTo>
                    <a:pt x="1157379" y="2968548"/>
                  </a:lnTo>
                  <a:lnTo>
                    <a:pt x="1156619" y="2969607"/>
                  </a:lnTo>
                  <a:lnTo>
                    <a:pt x="1161231" y="2979139"/>
                  </a:lnTo>
                  <a:lnTo>
                    <a:pt x="1158824" y="2980584"/>
                  </a:lnTo>
                  <a:lnTo>
                    <a:pt x="1154683" y="2972303"/>
                  </a:lnTo>
                  <a:lnTo>
                    <a:pt x="1148183" y="2981357"/>
                  </a:lnTo>
                  <a:lnTo>
                    <a:pt x="1152565" y="2987324"/>
                  </a:lnTo>
                  <a:lnTo>
                    <a:pt x="1150158" y="2989250"/>
                  </a:lnTo>
                  <a:lnTo>
                    <a:pt x="1146324" y="2983947"/>
                  </a:lnTo>
                  <a:lnTo>
                    <a:pt x="1143899" y="2987324"/>
                  </a:lnTo>
                  <a:lnTo>
                    <a:pt x="1141010" y="2985398"/>
                  </a:lnTo>
                  <a:lnTo>
                    <a:pt x="1144236" y="2981060"/>
                  </a:lnTo>
                  <a:lnTo>
                    <a:pt x="1140996" y="2976579"/>
                  </a:lnTo>
                  <a:lnTo>
                    <a:pt x="1135714" y="2983954"/>
                  </a:lnTo>
                  <a:lnTo>
                    <a:pt x="1133307" y="2982028"/>
                  </a:lnTo>
                  <a:lnTo>
                    <a:pt x="1139133" y="2974003"/>
                  </a:lnTo>
                  <a:lnTo>
                    <a:pt x="1135190" y="2968550"/>
                  </a:lnTo>
                  <a:lnTo>
                    <a:pt x="1133788" y="2970473"/>
                  </a:lnTo>
                  <a:lnTo>
                    <a:pt x="1131381" y="2969029"/>
                  </a:lnTo>
                  <a:lnTo>
                    <a:pt x="1133468" y="2966168"/>
                  </a:lnTo>
                  <a:lnTo>
                    <a:pt x="1130804" y="2962484"/>
                  </a:lnTo>
                  <a:lnTo>
                    <a:pt x="1126965" y="2967731"/>
                  </a:lnTo>
                  <a:lnTo>
                    <a:pt x="1127871" y="2969090"/>
                  </a:lnTo>
                  <a:lnTo>
                    <a:pt x="1125467" y="2970692"/>
                  </a:lnTo>
                  <a:lnTo>
                    <a:pt x="1125148" y="2970214"/>
                  </a:lnTo>
                  <a:lnTo>
                    <a:pt x="1123197" y="2972881"/>
                  </a:lnTo>
                  <a:lnTo>
                    <a:pt x="1120790" y="2970955"/>
                  </a:lnTo>
                  <a:lnTo>
                    <a:pt x="1123330" y="2967484"/>
                  </a:lnTo>
                  <a:lnTo>
                    <a:pt x="1119284" y="2961411"/>
                  </a:lnTo>
                  <a:lnTo>
                    <a:pt x="1107791" y="2977214"/>
                  </a:lnTo>
                  <a:lnTo>
                    <a:pt x="1105384" y="2975288"/>
                  </a:lnTo>
                  <a:lnTo>
                    <a:pt x="1117464" y="2958679"/>
                  </a:lnTo>
                  <a:lnTo>
                    <a:pt x="1108918" y="2945850"/>
                  </a:lnTo>
                  <a:lnTo>
                    <a:pt x="1111322" y="2944249"/>
                  </a:lnTo>
                  <a:lnTo>
                    <a:pt x="1119276" y="2956187"/>
                  </a:lnTo>
                  <a:lnTo>
                    <a:pt x="1128162" y="2943968"/>
                  </a:lnTo>
                  <a:lnTo>
                    <a:pt x="1122985" y="2934022"/>
                  </a:lnTo>
                  <a:lnTo>
                    <a:pt x="1118864" y="2939662"/>
                  </a:lnTo>
                  <a:lnTo>
                    <a:pt x="1116457" y="2938218"/>
                  </a:lnTo>
                  <a:lnTo>
                    <a:pt x="1121518" y="2931204"/>
                  </a:lnTo>
                  <a:lnTo>
                    <a:pt x="1117901" y="2924255"/>
                  </a:lnTo>
                  <a:lnTo>
                    <a:pt x="1120790" y="2922811"/>
                  </a:lnTo>
                  <a:lnTo>
                    <a:pt x="1123589" y="2928334"/>
                  </a:lnTo>
                  <a:lnTo>
                    <a:pt x="1131474" y="2917406"/>
                  </a:lnTo>
                  <a:lnTo>
                    <a:pt x="1126447" y="2908430"/>
                  </a:lnTo>
                  <a:lnTo>
                    <a:pt x="1121271" y="2915590"/>
                  </a:lnTo>
                  <a:lnTo>
                    <a:pt x="1118864" y="2913664"/>
                  </a:lnTo>
                  <a:lnTo>
                    <a:pt x="1124820" y="2905524"/>
                  </a:lnTo>
                  <a:lnTo>
                    <a:pt x="1118864" y="2894888"/>
                  </a:lnTo>
                  <a:lnTo>
                    <a:pt x="1121753" y="2893444"/>
                  </a:lnTo>
                  <a:lnTo>
                    <a:pt x="1126915" y="2902662"/>
                  </a:lnTo>
                  <a:lnTo>
                    <a:pt x="1134440" y="2892377"/>
                  </a:lnTo>
                  <a:lnTo>
                    <a:pt x="1129880" y="2881486"/>
                  </a:lnTo>
                  <a:lnTo>
                    <a:pt x="1122715" y="2891517"/>
                  </a:lnTo>
                  <a:lnTo>
                    <a:pt x="1120308" y="2889592"/>
                  </a:lnTo>
                  <a:lnTo>
                    <a:pt x="1128483" y="2878147"/>
                  </a:lnTo>
                  <a:lnTo>
                    <a:pt x="1124696" y="2869102"/>
                  </a:lnTo>
                  <a:lnTo>
                    <a:pt x="1121752" y="2873224"/>
                  </a:lnTo>
                  <a:lnTo>
                    <a:pt x="1119345" y="2871779"/>
                  </a:lnTo>
                  <a:lnTo>
                    <a:pt x="1123406" y="2866020"/>
                  </a:lnTo>
                  <a:lnTo>
                    <a:pt x="1123197" y="2865520"/>
                  </a:lnTo>
                  <a:lnTo>
                    <a:pt x="1124064" y="2865087"/>
                  </a:lnTo>
                  <a:lnTo>
                    <a:pt x="1127681" y="2859957"/>
                  </a:lnTo>
                  <a:lnTo>
                    <a:pt x="1121926" y="2849726"/>
                  </a:lnTo>
                  <a:lnTo>
                    <a:pt x="1118864" y="2853965"/>
                  </a:lnTo>
                  <a:lnTo>
                    <a:pt x="1116457" y="2852521"/>
                  </a:lnTo>
                  <a:lnTo>
                    <a:pt x="1120383" y="2846984"/>
                  </a:lnTo>
                  <a:lnTo>
                    <a:pt x="1117812" y="2842413"/>
                  </a:lnTo>
                  <a:lnTo>
                    <a:pt x="1116457" y="2844337"/>
                  </a:lnTo>
                  <a:lnTo>
                    <a:pt x="1114050" y="2842411"/>
                  </a:lnTo>
                  <a:lnTo>
                    <a:pt x="1116141" y="2839442"/>
                  </a:lnTo>
                  <a:lnTo>
                    <a:pt x="1107791" y="2824598"/>
                  </a:lnTo>
                  <a:lnTo>
                    <a:pt x="1110680" y="2823154"/>
                  </a:lnTo>
                  <a:lnTo>
                    <a:pt x="1118104" y="2836653"/>
                  </a:lnTo>
                  <a:lnTo>
                    <a:pt x="1123807" y="2828553"/>
                  </a:lnTo>
                  <a:lnTo>
                    <a:pt x="1117420" y="2820747"/>
                  </a:lnTo>
                  <a:lnTo>
                    <a:pt x="1119346" y="2818821"/>
                  </a:lnTo>
                  <a:lnTo>
                    <a:pt x="1120015" y="2819617"/>
                  </a:lnTo>
                  <a:lnTo>
                    <a:pt x="1125745" y="2811595"/>
                  </a:lnTo>
                  <a:lnTo>
                    <a:pt x="1114755" y="2797122"/>
                  </a:lnTo>
                  <a:lnTo>
                    <a:pt x="1114049" y="2798119"/>
                  </a:lnTo>
                  <a:lnTo>
                    <a:pt x="1111642" y="2796675"/>
                  </a:lnTo>
                  <a:lnTo>
                    <a:pt x="1120346" y="2784376"/>
                  </a:lnTo>
                  <a:lnTo>
                    <a:pt x="1116249" y="2778625"/>
                  </a:lnTo>
                  <a:lnTo>
                    <a:pt x="1111642" y="2785120"/>
                  </a:lnTo>
                  <a:lnTo>
                    <a:pt x="1109235" y="2783194"/>
                  </a:lnTo>
                  <a:lnTo>
                    <a:pt x="1114389" y="2776013"/>
                  </a:lnTo>
                  <a:lnTo>
                    <a:pt x="1111341" y="2771735"/>
                  </a:lnTo>
                  <a:lnTo>
                    <a:pt x="1107309" y="2777417"/>
                  </a:lnTo>
                  <a:lnTo>
                    <a:pt x="1104902" y="2775973"/>
                  </a:lnTo>
                  <a:lnTo>
                    <a:pt x="1109622" y="2769322"/>
                  </a:lnTo>
                  <a:lnTo>
                    <a:pt x="1104503" y="2762135"/>
                  </a:lnTo>
                  <a:lnTo>
                    <a:pt x="1100968" y="2767143"/>
                  </a:lnTo>
                  <a:lnTo>
                    <a:pt x="1103458" y="2771640"/>
                  </a:lnTo>
                  <a:lnTo>
                    <a:pt x="1100569" y="2773084"/>
                  </a:lnTo>
                  <a:lnTo>
                    <a:pt x="1098915" y="2770052"/>
                  </a:lnTo>
                  <a:lnTo>
                    <a:pt x="1095755" y="2774528"/>
                  </a:lnTo>
                  <a:lnTo>
                    <a:pt x="1093348" y="2773084"/>
                  </a:lnTo>
                  <a:lnTo>
                    <a:pt x="1097407" y="2767286"/>
                  </a:lnTo>
                  <a:lnTo>
                    <a:pt x="1090533" y="2754685"/>
                  </a:lnTo>
                  <a:lnTo>
                    <a:pt x="1090459" y="2754790"/>
                  </a:lnTo>
                  <a:lnTo>
                    <a:pt x="1088052" y="2753346"/>
                  </a:lnTo>
                  <a:lnTo>
                    <a:pt x="1089036" y="2751941"/>
                  </a:lnTo>
                  <a:lnTo>
                    <a:pt x="1080908" y="2737040"/>
                  </a:lnTo>
                  <a:lnTo>
                    <a:pt x="1080830" y="2736977"/>
                  </a:lnTo>
                  <a:lnTo>
                    <a:pt x="1080855" y="2736942"/>
                  </a:lnTo>
                  <a:lnTo>
                    <a:pt x="1070329" y="2717644"/>
                  </a:lnTo>
                  <a:lnTo>
                    <a:pt x="1069276" y="2719163"/>
                  </a:lnTo>
                  <a:lnTo>
                    <a:pt x="1066869" y="2717237"/>
                  </a:lnTo>
                  <a:lnTo>
                    <a:pt x="1079439" y="2699094"/>
                  </a:lnTo>
                  <a:lnTo>
                    <a:pt x="1071091" y="2691113"/>
                  </a:lnTo>
                  <a:lnTo>
                    <a:pt x="1073088" y="2689025"/>
                  </a:lnTo>
                  <a:lnTo>
                    <a:pt x="1081105" y="2696689"/>
                  </a:lnTo>
                  <a:lnTo>
                    <a:pt x="1086581" y="2688785"/>
                  </a:lnTo>
                  <a:lnTo>
                    <a:pt x="1081793" y="2683537"/>
                  </a:lnTo>
                  <a:lnTo>
                    <a:pt x="1083719" y="2681611"/>
                  </a:lnTo>
                  <a:lnTo>
                    <a:pt x="1088171" y="2686491"/>
                  </a:lnTo>
                  <a:lnTo>
                    <a:pt x="1091512" y="2681667"/>
                  </a:lnTo>
                  <a:lnTo>
                    <a:pt x="1084682" y="2672945"/>
                  </a:lnTo>
                  <a:lnTo>
                    <a:pt x="1086608" y="2671019"/>
                  </a:lnTo>
                  <a:lnTo>
                    <a:pt x="1093124" y="2679340"/>
                  </a:lnTo>
                  <a:lnTo>
                    <a:pt x="1099971" y="2669458"/>
                  </a:lnTo>
                  <a:lnTo>
                    <a:pt x="1098162" y="2667649"/>
                  </a:lnTo>
                  <a:lnTo>
                    <a:pt x="1100088" y="2665242"/>
                  </a:lnTo>
                  <a:lnTo>
                    <a:pt x="1101727" y="2666923"/>
                  </a:lnTo>
                  <a:lnTo>
                    <a:pt x="1103494" y="2664372"/>
                  </a:lnTo>
                  <a:lnTo>
                    <a:pt x="1095144" y="2657506"/>
                  </a:lnTo>
                  <a:lnTo>
                    <a:pt x="1090990" y="2663506"/>
                  </a:lnTo>
                  <a:lnTo>
                    <a:pt x="1088614" y="2661861"/>
                  </a:lnTo>
                  <a:lnTo>
                    <a:pt x="1092904" y="2655665"/>
                  </a:lnTo>
                  <a:lnTo>
                    <a:pt x="1087571" y="2651280"/>
                  </a:lnTo>
                  <a:lnTo>
                    <a:pt x="1089015" y="2648873"/>
                  </a:lnTo>
                  <a:lnTo>
                    <a:pt x="1094534" y="2653312"/>
                  </a:lnTo>
                  <a:lnTo>
                    <a:pt x="1100413" y="2644822"/>
                  </a:lnTo>
                  <a:lnTo>
                    <a:pt x="1092385" y="2637318"/>
                  </a:lnTo>
                  <a:lnTo>
                    <a:pt x="1094311" y="2634911"/>
                  </a:lnTo>
                  <a:lnTo>
                    <a:pt x="1102177" y="2642275"/>
                  </a:lnTo>
                  <a:lnTo>
                    <a:pt x="1109651" y="2631481"/>
                  </a:lnTo>
                  <a:lnTo>
                    <a:pt x="1100281" y="2622945"/>
                  </a:lnTo>
                  <a:lnTo>
                    <a:pt x="1064285" y="2674930"/>
                  </a:lnTo>
                  <a:lnTo>
                    <a:pt x="1061910" y="2673286"/>
                  </a:lnTo>
                  <a:lnTo>
                    <a:pt x="1098127" y="2620981"/>
                  </a:lnTo>
                  <a:lnTo>
                    <a:pt x="1091251" y="2614716"/>
                  </a:lnTo>
                  <a:lnTo>
                    <a:pt x="1090940" y="2615172"/>
                  </a:lnTo>
                  <a:lnTo>
                    <a:pt x="1088533" y="2613246"/>
                  </a:lnTo>
                  <a:lnTo>
                    <a:pt x="1088956" y="2612626"/>
                  </a:lnTo>
                  <a:lnTo>
                    <a:pt x="1088052" y="2611802"/>
                  </a:lnTo>
                  <a:lnTo>
                    <a:pt x="1089978" y="2609395"/>
                  </a:lnTo>
                  <a:lnTo>
                    <a:pt x="1090711" y="2610049"/>
                  </a:lnTo>
                  <a:lnTo>
                    <a:pt x="1099413" y="2597274"/>
                  </a:lnTo>
                  <a:lnTo>
                    <a:pt x="1087089" y="2589175"/>
                  </a:lnTo>
                  <a:lnTo>
                    <a:pt x="1089015" y="2586286"/>
                  </a:lnTo>
                  <a:lnTo>
                    <a:pt x="1101257" y="2594567"/>
                  </a:lnTo>
                  <a:lnTo>
                    <a:pt x="1106064" y="2587510"/>
                  </a:lnTo>
                  <a:lnTo>
                    <a:pt x="1100088" y="2580991"/>
                  </a:lnTo>
                  <a:close/>
                  <a:moveTo>
                    <a:pt x="344884" y="2575323"/>
                  </a:moveTo>
                  <a:lnTo>
                    <a:pt x="335509" y="2584698"/>
                  </a:lnTo>
                  <a:lnTo>
                    <a:pt x="337970" y="2583878"/>
                  </a:lnTo>
                  <a:lnTo>
                    <a:pt x="344189" y="2597560"/>
                  </a:lnTo>
                  <a:lnTo>
                    <a:pt x="353916" y="2587833"/>
                  </a:lnTo>
                  <a:lnTo>
                    <a:pt x="350506" y="2581461"/>
                  </a:lnTo>
                  <a:lnTo>
                    <a:pt x="348562" y="2582433"/>
                  </a:lnTo>
                  <a:close/>
                  <a:moveTo>
                    <a:pt x="1081005" y="2558804"/>
                  </a:moveTo>
                  <a:lnTo>
                    <a:pt x="1074882" y="2567935"/>
                  </a:lnTo>
                  <a:lnTo>
                    <a:pt x="1082132" y="2572859"/>
                  </a:lnTo>
                  <a:lnTo>
                    <a:pt x="1087964" y="2564255"/>
                  </a:lnTo>
                  <a:close/>
                  <a:moveTo>
                    <a:pt x="331641" y="2549718"/>
                  </a:moveTo>
                  <a:lnTo>
                    <a:pt x="315760" y="2565598"/>
                  </a:lnTo>
                  <a:lnTo>
                    <a:pt x="325729" y="2590393"/>
                  </a:lnTo>
                  <a:lnTo>
                    <a:pt x="343492" y="2572630"/>
                  </a:lnTo>
                  <a:lnTo>
                    <a:pt x="339415" y="2564749"/>
                  </a:lnTo>
                  <a:lnTo>
                    <a:pt x="332973" y="2571192"/>
                  </a:lnTo>
                  <a:lnTo>
                    <a:pt x="330930" y="2569149"/>
                  </a:lnTo>
                  <a:lnTo>
                    <a:pt x="338023" y="2562057"/>
                  </a:lnTo>
                  <a:close/>
                  <a:moveTo>
                    <a:pt x="364496" y="2539669"/>
                  </a:moveTo>
                  <a:lnTo>
                    <a:pt x="355110" y="2549055"/>
                  </a:lnTo>
                  <a:lnTo>
                    <a:pt x="363805" y="2564232"/>
                  </a:lnTo>
                  <a:lnTo>
                    <a:pt x="372234" y="2555803"/>
                  </a:lnTo>
                  <a:lnTo>
                    <a:pt x="368602" y="2548131"/>
                  </a:lnTo>
                  <a:close/>
                  <a:moveTo>
                    <a:pt x="344540" y="2536818"/>
                  </a:moveTo>
                  <a:lnTo>
                    <a:pt x="333783" y="2547575"/>
                  </a:lnTo>
                  <a:lnTo>
                    <a:pt x="340258" y="2559821"/>
                  </a:lnTo>
                  <a:lnTo>
                    <a:pt x="351325" y="2548754"/>
                  </a:lnTo>
                  <a:close/>
                  <a:moveTo>
                    <a:pt x="1083307" y="2534602"/>
                  </a:moveTo>
                  <a:lnTo>
                    <a:pt x="1079484" y="2540184"/>
                  </a:lnTo>
                  <a:lnTo>
                    <a:pt x="1083125" y="2543125"/>
                  </a:lnTo>
                  <a:lnTo>
                    <a:pt x="1086574" y="2537951"/>
                  </a:lnTo>
                  <a:close/>
                  <a:moveTo>
                    <a:pt x="1089276" y="2525886"/>
                  </a:moveTo>
                  <a:lnTo>
                    <a:pt x="1085065" y="2532034"/>
                  </a:lnTo>
                  <a:lnTo>
                    <a:pt x="1088370" y="2535258"/>
                  </a:lnTo>
                  <a:lnTo>
                    <a:pt x="1092481" y="2529091"/>
                  </a:lnTo>
                  <a:close/>
                  <a:moveTo>
                    <a:pt x="357045" y="2524314"/>
                  </a:moveTo>
                  <a:lnTo>
                    <a:pt x="346803" y="2534556"/>
                  </a:lnTo>
                  <a:lnTo>
                    <a:pt x="353622" y="2546458"/>
                  </a:lnTo>
                  <a:lnTo>
                    <a:pt x="363161" y="2536918"/>
                  </a:lnTo>
                  <a:close/>
                  <a:moveTo>
                    <a:pt x="379992" y="2524173"/>
                  </a:moveTo>
                  <a:lnTo>
                    <a:pt x="366826" y="2537339"/>
                  </a:lnTo>
                  <a:lnTo>
                    <a:pt x="374532" y="2553505"/>
                  </a:lnTo>
                  <a:lnTo>
                    <a:pt x="389067" y="2538969"/>
                  </a:lnTo>
                  <a:close/>
                  <a:moveTo>
                    <a:pt x="310928" y="2524123"/>
                  </a:moveTo>
                  <a:lnTo>
                    <a:pt x="306207" y="2528844"/>
                  </a:lnTo>
                  <a:lnTo>
                    <a:pt x="307541" y="2532911"/>
                  </a:lnTo>
                  <a:lnTo>
                    <a:pt x="312401" y="2528051"/>
                  </a:lnTo>
                  <a:close/>
                  <a:moveTo>
                    <a:pt x="358501" y="2518772"/>
                  </a:moveTo>
                  <a:lnTo>
                    <a:pt x="360544" y="2520815"/>
                  </a:lnTo>
                  <a:lnTo>
                    <a:pt x="358575" y="2522784"/>
                  </a:lnTo>
                  <a:lnTo>
                    <a:pt x="359635" y="2522254"/>
                  </a:lnTo>
                  <a:lnTo>
                    <a:pt x="365507" y="2534572"/>
                  </a:lnTo>
                  <a:lnTo>
                    <a:pt x="378439" y="2521640"/>
                  </a:lnTo>
                  <a:lnTo>
                    <a:pt x="377929" y="2520809"/>
                  </a:lnTo>
                  <a:lnTo>
                    <a:pt x="380818" y="2519365"/>
                  </a:lnTo>
                  <a:lnTo>
                    <a:pt x="391263" y="2536774"/>
                  </a:lnTo>
                  <a:lnTo>
                    <a:pt x="405956" y="2522081"/>
                  </a:lnTo>
                  <a:lnTo>
                    <a:pt x="407998" y="2524124"/>
                  </a:lnTo>
                  <a:lnTo>
                    <a:pt x="392795" y="2539327"/>
                  </a:lnTo>
                  <a:lnTo>
                    <a:pt x="402482" y="2555473"/>
                  </a:lnTo>
                  <a:lnTo>
                    <a:pt x="400075" y="2556917"/>
                  </a:lnTo>
                  <a:lnTo>
                    <a:pt x="390621" y="2541502"/>
                  </a:lnTo>
                  <a:lnTo>
                    <a:pt x="375834" y="2556288"/>
                  </a:lnTo>
                  <a:lnTo>
                    <a:pt x="377929" y="2561251"/>
                  </a:lnTo>
                  <a:lnTo>
                    <a:pt x="376485" y="2561251"/>
                  </a:lnTo>
                  <a:lnTo>
                    <a:pt x="375041" y="2561251"/>
                  </a:lnTo>
                  <a:lnTo>
                    <a:pt x="375041" y="2561732"/>
                  </a:lnTo>
                  <a:lnTo>
                    <a:pt x="373547" y="2558576"/>
                  </a:lnTo>
                  <a:lnTo>
                    <a:pt x="365293" y="2566830"/>
                  </a:lnTo>
                  <a:lnTo>
                    <a:pt x="367337" y="2570398"/>
                  </a:lnTo>
                  <a:lnTo>
                    <a:pt x="364449" y="2571842"/>
                  </a:lnTo>
                  <a:lnTo>
                    <a:pt x="362938" y="2569184"/>
                  </a:lnTo>
                  <a:lnTo>
                    <a:pt x="358636" y="2573486"/>
                  </a:lnTo>
                  <a:lnTo>
                    <a:pt x="356593" y="2571444"/>
                  </a:lnTo>
                  <a:lnTo>
                    <a:pt x="361458" y="2566579"/>
                  </a:lnTo>
                  <a:lnTo>
                    <a:pt x="352806" y="2551359"/>
                  </a:lnTo>
                  <a:lnTo>
                    <a:pt x="341671" y="2562494"/>
                  </a:lnTo>
                  <a:lnTo>
                    <a:pt x="345807" y="2570315"/>
                  </a:lnTo>
                  <a:lnTo>
                    <a:pt x="354359" y="2561763"/>
                  </a:lnTo>
                  <a:lnTo>
                    <a:pt x="356401" y="2563806"/>
                  </a:lnTo>
                  <a:lnTo>
                    <a:pt x="347220" y="2572988"/>
                  </a:lnTo>
                  <a:lnTo>
                    <a:pt x="349812" y="2577891"/>
                  </a:lnTo>
                  <a:lnTo>
                    <a:pt x="351413" y="2577034"/>
                  </a:lnTo>
                  <a:lnTo>
                    <a:pt x="356051" y="2585698"/>
                  </a:lnTo>
                  <a:lnTo>
                    <a:pt x="393643" y="2548106"/>
                  </a:lnTo>
                  <a:lnTo>
                    <a:pt x="395686" y="2550149"/>
                  </a:lnTo>
                  <a:lnTo>
                    <a:pt x="357475" y="2588360"/>
                  </a:lnTo>
                  <a:lnTo>
                    <a:pt x="367171" y="2606473"/>
                  </a:lnTo>
                  <a:lnTo>
                    <a:pt x="373089" y="2600555"/>
                  </a:lnTo>
                  <a:lnTo>
                    <a:pt x="375132" y="2602598"/>
                  </a:lnTo>
                  <a:lnTo>
                    <a:pt x="368596" y="2609134"/>
                  </a:lnTo>
                  <a:lnTo>
                    <a:pt x="374588" y="2620328"/>
                  </a:lnTo>
                  <a:lnTo>
                    <a:pt x="372041" y="2621692"/>
                  </a:lnTo>
                  <a:lnTo>
                    <a:pt x="366461" y="2611269"/>
                  </a:lnTo>
                  <a:lnTo>
                    <a:pt x="360453" y="2617277"/>
                  </a:lnTo>
                  <a:lnTo>
                    <a:pt x="366774" y="2629076"/>
                  </a:lnTo>
                  <a:lnTo>
                    <a:pt x="371616" y="2624234"/>
                  </a:lnTo>
                  <a:lnTo>
                    <a:pt x="373659" y="2626277"/>
                  </a:lnTo>
                  <a:lnTo>
                    <a:pt x="368200" y="2631736"/>
                  </a:lnTo>
                  <a:lnTo>
                    <a:pt x="378411" y="2650798"/>
                  </a:lnTo>
                  <a:lnTo>
                    <a:pt x="375522" y="2651761"/>
                  </a:lnTo>
                  <a:lnTo>
                    <a:pt x="366048" y="2633888"/>
                  </a:lnTo>
                  <a:lnTo>
                    <a:pt x="362372" y="2637563"/>
                  </a:lnTo>
                  <a:lnTo>
                    <a:pt x="366856" y="2647428"/>
                  </a:lnTo>
                  <a:lnTo>
                    <a:pt x="363967" y="2648391"/>
                  </a:lnTo>
                  <a:lnTo>
                    <a:pt x="360085" y="2639851"/>
                  </a:lnTo>
                  <a:lnTo>
                    <a:pt x="357442" y="2642494"/>
                  </a:lnTo>
                  <a:lnTo>
                    <a:pt x="361561" y="2652242"/>
                  </a:lnTo>
                  <a:lnTo>
                    <a:pt x="358672" y="2653205"/>
                  </a:lnTo>
                  <a:lnTo>
                    <a:pt x="355125" y="2644811"/>
                  </a:lnTo>
                  <a:lnTo>
                    <a:pt x="346804" y="2653132"/>
                  </a:lnTo>
                  <a:lnTo>
                    <a:pt x="352472" y="2666025"/>
                  </a:lnTo>
                  <a:lnTo>
                    <a:pt x="354314" y="2667868"/>
                  </a:lnTo>
                  <a:lnTo>
                    <a:pt x="353597" y="2668585"/>
                  </a:lnTo>
                  <a:lnTo>
                    <a:pt x="355302" y="2672463"/>
                  </a:lnTo>
                  <a:lnTo>
                    <a:pt x="352413" y="2673426"/>
                  </a:lnTo>
                  <a:lnTo>
                    <a:pt x="351290" y="2670892"/>
                  </a:lnTo>
                  <a:lnTo>
                    <a:pt x="326474" y="2695708"/>
                  </a:lnTo>
                  <a:lnTo>
                    <a:pt x="330266" y="2706644"/>
                  </a:lnTo>
                  <a:lnTo>
                    <a:pt x="327378" y="2707607"/>
                  </a:lnTo>
                  <a:lnTo>
                    <a:pt x="324082" y="2698100"/>
                  </a:lnTo>
                  <a:lnTo>
                    <a:pt x="301203" y="2720979"/>
                  </a:lnTo>
                  <a:lnTo>
                    <a:pt x="301381" y="2721570"/>
                  </a:lnTo>
                  <a:lnTo>
                    <a:pt x="300459" y="2721723"/>
                  </a:lnTo>
                  <a:lnTo>
                    <a:pt x="289973" y="2732209"/>
                  </a:lnTo>
                  <a:lnTo>
                    <a:pt x="287930" y="2730166"/>
                  </a:lnTo>
                  <a:lnTo>
                    <a:pt x="297922" y="2720174"/>
                  </a:lnTo>
                  <a:lnTo>
                    <a:pt x="285567" y="2679473"/>
                  </a:lnTo>
                  <a:lnTo>
                    <a:pt x="273700" y="2691340"/>
                  </a:lnTo>
                  <a:lnTo>
                    <a:pt x="271657" y="2689297"/>
                  </a:lnTo>
                  <a:lnTo>
                    <a:pt x="284615" y="2676339"/>
                  </a:lnTo>
                  <a:lnTo>
                    <a:pt x="282123" y="2668130"/>
                  </a:lnTo>
                  <a:lnTo>
                    <a:pt x="285012" y="2667167"/>
                  </a:lnTo>
                  <a:lnTo>
                    <a:pt x="287042" y="2673912"/>
                  </a:lnTo>
                  <a:lnTo>
                    <a:pt x="289882" y="2671072"/>
                  </a:lnTo>
                  <a:lnTo>
                    <a:pt x="287419" y="2663315"/>
                  </a:lnTo>
                  <a:lnTo>
                    <a:pt x="290308" y="2662352"/>
                  </a:lnTo>
                  <a:lnTo>
                    <a:pt x="292307" y="2668647"/>
                  </a:lnTo>
                  <a:lnTo>
                    <a:pt x="297693" y="2663261"/>
                  </a:lnTo>
                  <a:lnTo>
                    <a:pt x="289826" y="2637800"/>
                  </a:lnTo>
                  <a:lnTo>
                    <a:pt x="292715" y="2637318"/>
                  </a:lnTo>
                  <a:lnTo>
                    <a:pt x="300013" y="2660941"/>
                  </a:lnTo>
                  <a:lnTo>
                    <a:pt x="308316" y="2652638"/>
                  </a:lnTo>
                  <a:lnTo>
                    <a:pt x="306676" y="2647909"/>
                  </a:lnTo>
                  <a:lnTo>
                    <a:pt x="309565" y="2646946"/>
                  </a:lnTo>
                  <a:lnTo>
                    <a:pt x="310709" y="2650245"/>
                  </a:lnTo>
                  <a:lnTo>
                    <a:pt x="320988" y="2639966"/>
                  </a:lnTo>
                  <a:lnTo>
                    <a:pt x="320157" y="2638280"/>
                  </a:lnTo>
                  <a:lnTo>
                    <a:pt x="322564" y="2636836"/>
                  </a:lnTo>
                  <a:lnTo>
                    <a:pt x="323087" y="2637867"/>
                  </a:lnTo>
                  <a:lnTo>
                    <a:pt x="332479" y="2628475"/>
                  </a:lnTo>
                  <a:lnTo>
                    <a:pt x="327860" y="2618060"/>
                  </a:lnTo>
                  <a:lnTo>
                    <a:pt x="330749" y="2616616"/>
                  </a:lnTo>
                  <a:lnTo>
                    <a:pt x="334899" y="2626055"/>
                  </a:lnTo>
                  <a:lnTo>
                    <a:pt x="341785" y="2619169"/>
                  </a:lnTo>
                  <a:lnTo>
                    <a:pt x="343828" y="2621212"/>
                  </a:lnTo>
                  <a:lnTo>
                    <a:pt x="336147" y="2628893"/>
                  </a:lnTo>
                  <a:lnTo>
                    <a:pt x="338774" y="2634870"/>
                  </a:lnTo>
                  <a:lnTo>
                    <a:pt x="347316" y="2626328"/>
                  </a:lnTo>
                  <a:lnTo>
                    <a:pt x="344229" y="2619023"/>
                  </a:lnTo>
                  <a:lnTo>
                    <a:pt x="347118" y="2618060"/>
                  </a:lnTo>
                  <a:lnTo>
                    <a:pt x="349633" y="2624011"/>
                  </a:lnTo>
                  <a:lnTo>
                    <a:pt x="351869" y="2621775"/>
                  </a:lnTo>
                  <a:lnTo>
                    <a:pt x="343179" y="2602656"/>
                  </a:lnTo>
                  <a:lnTo>
                    <a:pt x="325558" y="2620277"/>
                  </a:lnTo>
                  <a:lnTo>
                    <a:pt x="323515" y="2618234"/>
                  </a:lnTo>
                  <a:lnTo>
                    <a:pt x="341902" y="2599847"/>
                  </a:lnTo>
                  <a:lnTo>
                    <a:pt x="335170" y="2585037"/>
                  </a:lnTo>
                  <a:lnTo>
                    <a:pt x="326901" y="2593306"/>
                  </a:lnTo>
                  <a:lnTo>
                    <a:pt x="329304" y="2599284"/>
                  </a:lnTo>
                  <a:lnTo>
                    <a:pt x="326415" y="2600247"/>
                  </a:lnTo>
                  <a:lnTo>
                    <a:pt x="324564" y="2595643"/>
                  </a:lnTo>
                  <a:lnTo>
                    <a:pt x="312982" y="2607225"/>
                  </a:lnTo>
                  <a:lnTo>
                    <a:pt x="321120" y="2625282"/>
                  </a:lnTo>
                  <a:lnTo>
                    <a:pt x="318231" y="2626726"/>
                  </a:lnTo>
                  <a:lnTo>
                    <a:pt x="310542" y="2609665"/>
                  </a:lnTo>
                  <a:lnTo>
                    <a:pt x="288656" y="2631551"/>
                  </a:lnTo>
                  <a:lnTo>
                    <a:pt x="286614" y="2629508"/>
                  </a:lnTo>
                  <a:lnTo>
                    <a:pt x="309273" y="2606849"/>
                  </a:lnTo>
                  <a:lnTo>
                    <a:pt x="302825" y="2592544"/>
                  </a:lnTo>
                  <a:lnTo>
                    <a:pt x="305714" y="2591100"/>
                  </a:lnTo>
                  <a:lnTo>
                    <a:pt x="311713" y="2604409"/>
                  </a:lnTo>
                  <a:lnTo>
                    <a:pt x="323393" y="2592729"/>
                  </a:lnTo>
                  <a:lnTo>
                    <a:pt x="313424" y="2567935"/>
                  </a:lnTo>
                  <a:lnTo>
                    <a:pt x="304554" y="2576805"/>
                  </a:lnTo>
                  <a:lnTo>
                    <a:pt x="307158" y="2581471"/>
                  </a:lnTo>
                  <a:lnTo>
                    <a:pt x="304270" y="2582915"/>
                  </a:lnTo>
                  <a:lnTo>
                    <a:pt x="302183" y="2579176"/>
                  </a:lnTo>
                  <a:lnTo>
                    <a:pt x="294501" y="2586858"/>
                  </a:lnTo>
                  <a:lnTo>
                    <a:pt x="292458" y="2584815"/>
                  </a:lnTo>
                  <a:lnTo>
                    <a:pt x="300720" y="2576554"/>
                  </a:lnTo>
                  <a:lnTo>
                    <a:pt x="292715" y="2562213"/>
                  </a:lnTo>
                  <a:lnTo>
                    <a:pt x="295604" y="2560769"/>
                  </a:lnTo>
                  <a:lnTo>
                    <a:pt x="303091" y="2574183"/>
                  </a:lnTo>
                  <a:lnTo>
                    <a:pt x="312252" y="2565021"/>
                  </a:lnTo>
                  <a:lnTo>
                    <a:pt x="307639" y="2553548"/>
                  </a:lnTo>
                  <a:lnTo>
                    <a:pt x="310528" y="2552585"/>
                  </a:lnTo>
                  <a:lnTo>
                    <a:pt x="314589" y="2562685"/>
                  </a:lnTo>
                  <a:lnTo>
                    <a:pt x="330248" y="2547026"/>
                  </a:lnTo>
                  <a:lnTo>
                    <a:pt x="326897" y="2540548"/>
                  </a:lnTo>
                  <a:lnTo>
                    <a:pt x="329304" y="2539104"/>
                  </a:lnTo>
                  <a:lnTo>
                    <a:pt x="332370" y="2544903"/>
                  </a:lnTo>
                  <a:lnTo>
                    <a:pt x="343060" y="2534214"/>
                  </a:lnTo>
                  <a:lnTo>
                    <a:pt x="338451" y="2526106"/>
                  </a:lnTo>
                  <a:lnTo>
                    <a:pt x="340858" y="2524180"/>
                  </a:lnTo>
                  <a:lnTo>
                    <a:pt x="345315" y="2531959"/>
                  </a:lnTo>
                  <a:close/>
                  <a:moveTo>
                    <a:pt x="299212" y="2517294"/>
                  </a:moveTo>
                  <a:lnTo>
                    <a:pt x="290284" y="2526222"/>
                  </a:lnTo>
                  <a:lnTo>
                    <a:pt x="293970" y="2536996"/>
                  </a:lnTo>
                  <a:lnTo>
                    <a:pt x="302784" y="2528181"/>
                  </a:lnTo>
                  <a:close/>
                  <a:moveTo>
                    <a:pt x="305871" y="2510635"/>
                  </a:moveTo>
                  <a:lnTo>
                    <a:pt x="301625" y="2514881"/>
                  </a:lnTo>
                  <a:lnTo>
                    <a:pt x="305198" y="2525768"/>
                  </a:lnTo>
                  <a:lnTo>
                    <a:pt x="309814" y="2521151"/>
                  </a:lnTo>
                  <a:close/>
                  <a:moveTo>
                    <a:pt x="1081197" y="2499984"/>
                  </a:moveTo>
                  <a:lnTo>
                    <a:pt x="1075758" y="2507991"/>
                  </a:lnTo>
                  <a:lnTo>
                    <a:pt x="1089150" y="2521110"/>
                  </a:lnTo>
                  <a:lnTo>
                    <a:pt x="1095699" y="2511547"/>
                  </a:lnTo>
                  <a:close/>
                  <a:moveTo>
                    <a:pt x="319312" y="2497194"/>
                  </a:moveTo>
                  <a:lnTo>
                    <a:pt x="308024" y="2508482"/>
                  </a:lnTo>
                  <a:lnTo>
                    <a:pt x="312046" y="2518919"/>
                  </a:lnTo>
                  <a:lnTo>
                    <a:pt x="312602" y="2518364"/>
                  </a:lnTo>
                  <a:lnTo>
                    <a:pt x="314645" y="2520407"/>
                  </a:lnTo>
                  <a:lnTo>
                    <a:pt x="313183" y="2521869"/>
                  </a:lnTo>
                  <a:lnTo>
                    <a:pt x="314685" y="2525767"/>
                  </a:lnTo>
                  <a:lnTo>
                    <a:pt x="325415" y="2515037"/>
                  </a:lnTo>
                  <a:close/>
                  <a:moveTo>
                    <a:pt x="335835" y="2492057"/>
                  </a:moveTo>
                  <a:lnTo>
                    <a:pt x="324259" y="2502764"/>
                  </a:lnTo>
                  <a:lnTo>
                    <a:pt x="324214" y="2502719"/>
                  </a:lnTo>
                  <a:lnTo>
                    <a:pt x="324237" y="2502784"/>
                  </a:lnTo>
                  <a:lnTo>
                    <a:pt x="324259" y="2502764"/>
                  </a:lnTo>
                  <a:lnTo>
                    <a:pt x="324490" y="2502996"/>
                  </a:lnTo>
                  <a:lnTo>
                    <a:pt x="324312" y="2502996"/>
                  </a:lnTo>
                  <a:lnTo>
                    <a:pt x="327758" y="2512695"/>
                  </a:lnTo>
                  <a:lnTo>
                    <a:pt x="339523" y="2500929"/>
                  </a:lnTo>
                  <a:close/>
                  <a:moveTo>
                    <a:pt x="332491" y="2484014"/>
                  </a:moveTo>
                  <a:lnTo>
                    <a:pt x="321480" y="2495026"/>
                  </a:lnTo>
                  <a:lnTo>
                    <a:pt x="323359" y="2500315"/>
                  </a:lnTo>
                  <a:lnTo>
                    <a:pt x="334768" y="2489491"/>
                  </a:lnTo>
                  <a:close/>
                  <a:moveTo>
                    <a:pt x="347956" y="2468550"/>
                  </a:moveTo>
                  <a:lnTo>
                    <a:pt x="334956" y="2481550"/>
                  </a:lnTo>
                  <a:lnTo>
                    <a:pt x="337271" y="2487117"/>
                  </a:lnTo>
                  <a:lnTo>
                    <a:pt x="341340" y="2483257"/>
                  </a:lnTo>
                  <a:lnTo>
                    <a:pt x="350689" y="2473908"/>
                  </a:lnTo>
                  <a:close/>
                  <a:moveTo>
                    <a:pt x="341348" y="2455600"/>
                  </a:moveTo>
                  <a:lnTo>
                    <a:pt x="329213" y="2467735"/>
                  </a:lnTo>
                  <a:lnTo>
                    <a:pt x="333756" y="2478664"/>
                  </a:lnTo>
                  <a:lnTo>
                    <a:pt x="346575" y="2465845"/>
                  </a:lnTo>
                  <a:close/>
                  <a:moveTo>
                    <a:pt x="1088052" y="2446188"/>
                  </a:moveTo>
                  <a:lnTo>
                    <a:pt x="1091175" y="2448977"/>
                  </a:lnTo>
                  <a:lnTo>
                    <a:pt x="1093829" y="2446669"/>
                  </a:lnTo>
                  <a:lnTo>
                    <a:pt x="1096236" y="2449076"/>
                  </a:lnTo>
                  <a:lnTo>
                    <a:pt x="1093676" y="2451210"/>
                  </a:lnTo>
                  <a:lnTo>
                    <a:pt x="1098572" y="2455581"/>
                  </a:lnTo>
                  <a:lnTo>
                    <a:pt x="1100569" y="2456779"/>
                  </a:lnTo>
                  <a:lnTo>
                    <a:pt x="1100326" y="2457147"/>
                  </a:lnTo>
                  <a:lnTo>
                    <a:pt x="1101532" y="2458224"/>
                  </a:lnTo>
                  <a:lnTo>
                    <a:pt x="1099606" y="2460631"/>
                  </a:lnTo>
                  <a:lnTo>
                    <a:pt x="1098610" y="2459742"/>
                  </a:lnTo>
                  <a:lnTo>
                    <a:pt x="1091998" y="2469745"/>
                  </a:lnTo>
                  <a:lnTo>
                    <a:pt x="1101532" y="2476999"/>
                  </a:lnTo>
                  <a:lnTo>
                    <a:pt x="1100088" y="2479407"/>
                  </a:lnTo>
                  <a:lnTo>
                    <a:pt x="1090456" y="2472078"/>
                  </a:lnTo>
                  <a:lnTo>
                    <a:pt x="1084979" y="2480364"/>
                  </a:lnTo>
                  <a:lnTo>
                    <a:pt x="1088950" y="2483583"/>
                  </a:lnTo>
                  <a:lnTo>
                    <a:pt x="1089497" y="2482777"/>
                  </a:lnTo>
                  <a:lnTo>
                    <a:pt x="1091904" y="2484221"/>
                  </a:lnTo>
                  <a:lnTo>
                    <a:pt x="1091134" y="2485354"/>
                  </a:lnTo>
                  <a:lnTo>
                    <a:pt x="1095595" y="2488971"/>
                  </a:lnTo>
                  <a:lnTo>
                    <a:pt x="1105384" y="2474592"/>
                  </a:lnTo>
                  <a:lnTo>
                    <a:pt x="1107791" y="2476518"/>
                  </a:lnTo>
                  <a:lnTo>
                    <a:pt x="1097990" y="2490913"/>
                  </a:lnTo>
                  <a:lnTo>
                    <a:pt x="1098644" y="2491443"/>
                  </a:lnTo>
                  <a:lnTo>
                    <a:pt x="1096718" y="2493850"/>
                  </a:lnTo>
                  <a:lnTo>
                    <a:pt x="1096255" y="2493462"/>
                  </a:lnTo>
                  <a:lnTo>
                    <a:pt x="1092385" y="2499145"/>
                  </a:lnTo>
                  <a:lnTo>
                    <a:pt x="1089978" y="2497220"/>
                  </a:lnTo>
                  <a:lnTo>
                    <a:pt x="1093887" y="2491479"/>
                  </a:lnTo>
                  <a:lnTo>
                    <a:pt x="1089482" y="2487787"/>
                  </a:lnTo>
                  <a:lnTo>
                    <a:pt x="1082934" y="2497427"/>
                  </a:lnTo>
                  <a:lnTo>
                    <a:pt x="1097445" y="2508997"/>
                  </a:lnTo>
                  <a:lnTo>
                    <a:pt x="1106828" y="2495294"/>
                  </a:lnTo>
                  <a:lnTo>
                    <a:pt x="1109235" y="2496738"/>
                  </a:lnTo>
                  <a:lnTo>
                    <a:pt x="1099641" y="2510748"/>
                  </a:lnTo>
                  <a:lnTo>
                    <a:pt x="1106828" y="2516478"/>
                  </a:lnTo>
                  <a:lnTo>
                    <a:pt x="1104903" y="2518885"/>
                  </a:lnTo>
                  <a:lnTo>
                    <a:pt x="1097895" y="2513298"/>
                  </a:lnTo>
                  <a:lnTo>
                    <a:pt x="1091183" y="2523101"/>
                  </a:lnTo>
                  <a:lnTo>
                    <a:pt x="1097200" y="2528995"/>
                  </a:lnTo>
                  <a:lnTo>
                    <a:pt x="1094792" y="2531402"/>
                  </a:lnTo>
                  <a:lnTo>
                    <a:pt x="1094503" y="2531113"/>
                  </a:lnTo>
                  <a:lnTo>
                    <a:pt x="1090412" y="2537250"/>
                  </a:lnTo>
                  <a:lnTo>
                    <a:pt x="1095274" y="2541994"/>
                  </a:lnTo>
                  <a:lnTo>
                    <a:pt x="1092867" y="2544401"/>
                  </a:lnTo>
                  <a:lnTo>
                    <a:pt x="1088576" y="2540003"/>
                  </a:lnTo>
                  <a:lnTo>
                    <a:pt x="1085316" y="2544895"/>
                  </a:lnTo>
                  <a:lnTo>
                    <a:pt x="1095507" y="2553126"/>
                  </a:lnTo>
                  <a:lnTo>
                    <a:pt x="1102400" y="2542956"/>
                  </a:lnTo>
                  <a:lnTo>
                    <a:pt x="1100088" y="2539587"/>
                  </a:lnTo>
                  <a:lnTo>
                    <a:pt x="1102495" y="2537661"/>
                  </a:lnTo>
                  <a:lnTo>
                    <a:pt x="1104253" y="2540223"/>
                  </a:lnTo>
                  <a:lnTo>
                    <a:pt x="1108273" y="2534291"/>
                  </a:lnTo>
                  <a:lnTo>
                    <a:pt x="1110680" y="2536217"/>
                  </a:lnTo>
                  <a:lnTo>
                    <a:pt x="1106121" y="2542944"/>
                  </a:lnTo>
                  <a:lnTo>
                    <a:pt x="1119346" y="2562214"/>
                  </a:lnTo>
                  <a:lnTo>
                    <a:pt x="1116938" y="2564140"/>
                  </a:lnTo>
                  <a:lnTo>
                    <a:pt x="1104268" y="2545678"/>
                  </a:lnTo>
                  <a:lnTo>
                    <a:pt x="1097906" y="2555064"/>
                  </a:lnTo>
                  <a:lnTo>
                    <a:pt x="1099607" y="2556437"/>
                  </a:lnTo>
                  <a:lnTo>
                    <a:pt x="1097681" y="2558844"/>
                  </a:lnTo>
                  <a:lnTo>
                    <a:pt x="1096171" y="2557624"/>
                  </a:lnTo>
                  <a:lnTo>
                    <a:pt x="1091914" y="2563904"/>
                  </a:lnTo>
                  <a:lnTo>
                    <a:pt x="1095274" y="2566547"/>
                  </a:lnTo>
                  <a:lnTo>
                    <a:pt x="1093348" y="2568473"/>
                  </a:lnTo>
                  <a:lnTo>
                    <a:pt x="1090389" y="2566155"/>
                  </a:lnTo>
                  <a:lnTo>
                    <a:pt x="1084675" y="2574585"/>
                  </a:lnTo>
                  <a:lnTo>
                    <a:pt x="1089967" y="2578178"/>
                  </a:lnTo>
                  <a:lnTo>
                    <a:pt x="1096718" y="2568473"/>
                  </a:lnTo>
                  <a:lnTo>
                    <a:pt x="1099125" y="2570399"/>
                  </a:lnTo>
                  <a:lnTo>
                    <a:pt x="1092511" y="2579906"/>
                  </a:lnTo>
                  <a:lnTo>
                    <a:pt x="1096236" y="2582435"/>
                  </a:lnTo>
                  <a:lnTo>
                    <a:pt x="1094792" y="2584842"/>
                  </a:lnTo>
                  <a:lnTo>
                    <a:pt x="1090896" y="2582229"/>
                  </a:lnTo>
                  <a:lnTo>
                    <a:pt x="1083719" y="2592545"/>
                  </a:lnTo>
                  <a:lnTo>
                    <a:pt x="1081312" y="2590619"/>
                  </a:lnTo>
                  <a:lnTo>
                    <a:pt x="1088341" y="2580515"/>
                  </a:lnTo>
                  <a:lnTo>
                    <a:pt x="1083057" y="2576971"/>
                  </a:lnTo>
                  <a:lnTo>
                    <a:pt x="1081312" y="2579546"/>
                  </a:lnTo>
                  <a:lnTo>
                    <a:pt x="1078905" y="2577620"/>
                  </a:lnTo>
                  <a:lnTo>
                    <a:pt x="1080505" y="2575260"/>
                  </a:lnTo>
                  <a:lnTo>
                    <a:pt x="1073239" y="2570386"/>
                  </a:lnTo>
                  <a:lnTo>
                    <a:pt x="1068473" y="2577493"/>
                  </a:lnTo>
                  <a:lnTo>
                    <a:pt x="1082756" y="2586768"/>
                  </a:lnTo>
                  <a:lnTo>
                    <a:pt x="1081312" y="2589175"/>
                  </a:lnTo>
                  <a:lnTo>
                    <a:pt x="1066910" y="2579823"/>
                  </a:lnTo>
                  <a:lnTo>
                    <a:pt x="1055796" y="2596397"/>
                  </a:lnTo>
                  <a:lnTo>
                    <a:pt x="1052907" y="2594471"/>
                  </a:lnTo>
                  <a:lnTo>
                    <a:pt x="1064225" y="2578080"/>
                  </a:lnTo>
                  <a:lnTo>
                    <a:pt x="1044241" y="2565103"/>
                  </a:lnTo>
                  <a:lnTo>
                    <a:pt x="1045685" y="2562696"/>
                  </a:lnTo>
                  <a:lnTo>
                    <a:pt x="1065820" y="2575771"/>
                  </a:lnTo>
                  <a:lnTo>
                    <a:pt x="1070709" y="2568689"/>
                  </a:lnTo>
                  <a:lnTo>
                    <a:pt x="1055314" y="2558363"/>
                  </a:lnTo>
                  <a:lnTo>
                    <a:pt x="1057240" y="2555956"/>
                  </a:lnTo>
                  <a:lnTo>
                    <a:pt x="1072396" y="2566247"/>
                  </a:lnTo>
                  <a:lnTo>
                    <a:pt x="1078753" y="2557040"/>
                  </a:lnTo>
                  <a:lnTo>
                    <a:pt x="1064462" y="2545845"/>
                  </a:lnTo>
                  <a:lnTo>
                    <a:pt x="1065906" y="2543438"/>
                  </a:lnTo>
                  <a:lnTo>
                    <a:pt x="1080316" y="2554777"/>
                  </a:lnTo>
                  <a:lnTo>
                    <a:pt x="1080831" y="2554030"/>
                  </a:lnTo>
                  <a:lnTo>
                    <a:pt x="1083238" y="2555474"/>
                  </a:lnTo>
                  <a:lnTo>
                    <a:pt x="1082535" y="2556523"/>
                  </a:lnTo>
                  <a:lnTo>
                    <a:pt x="1089493" y="2561999"/>
                  </a:lnTo>
                  <a:lnTo>
                    <a:pt x="1093772" y="2555687"/>
                  </a:lnTo>
                  <a:lnTo>
                    <a:pt x="1083599" y="2547470"/>
                  </a:lnTo>
                  <a:lnTo>
                    <a:pt x="1082756" y="2548734"/>
                  </a:lnTo>
                  <a:lnTo>
                    <a:pt x="1080349" y="2547289"/>
                  </a:lnTo>
                  <a:lnTo>
                    <a:pt x="1081408" y="2545701"/>
                  </a:lnTo>
                  <a:lnTo>
                    <a:pt x="1072646" y="2538624"/>
                  </a:lnTo>
                  <a:lnTo>
                    <a:pt x="1074572" y="2536217"/>
                  </a:lnTo>
                  <a:lnTo>
                    <a:pt x="1077297" y="2538418"/>
                  </a:lnTo>
                  <a:lnTo>
                    <a:pt x="1081311" y="2532557"/>
                  </a:lnTo>
                  <a:lnTo>
                    <a:pt x="1073609" y="2524662"/>
                  </a:lnTo>
                  <a:lnTo>
                    <a:pt x="1075535" y="2522736"/>
                  </a:lnTo>
                  <a:lnTo>
                    <a:pt x="1083029" y="2530048"/>
                  </a:lnTo>
                  <a:lnTo>
                    <a:pt x="1087260" y="2523870"/>
                  </a:lnTo>
                  <a:lnTo>
                    <a:pt x="1071202" y="2507812"/>
                  </a:lnTo>
                  <a:lnTo>
                    <a:pt x="1073609" y="2505886"/>
                  </a:lnTo>
                  <a:lnTo>
                    <a:pt x="1073724" y="2505999"/>
                  </a:lnTo>
                  <a:lnTo>
                    <a:pt x="1078999" y="2498232"/>
                  </a:lnTo>
                  <a:lnTo>
                    <a:pt x="1069276" y="2490480"/>
                  </a:lnTo>
                  <a:lnTo>
                    <a:pt x="1071202" y="2488073"/>
                  </a:lnTo>
                  <a:lnTo>
                    <a:pt x="1080736" y="2495675"/>
                  </a:lnTo>
                  <a:lnTo>
                    <a:pt x="1087323" y="2485979"/>
                  </a:lnTo>
                  <a:lnTo>
                    <a:pt x="1083426" y="2482714"/>
                  </a:lnTo>
                  <a:lnTo>
                    <a:pt x="1081793" y="2485184"/>
                  </a:lnTo>
                  <a:lnTo>
                    <a:pt x="1079386" y="2483740"/>
                  </a:lnTo>
                  <a:lnTo>
                    <a:pt x="1081263" y="2480901"/>
                  </a:lnTo>
                  <a:lnTo>
                    <a:pt x="1078905" y="2478926"/>
                  </a:lnTo>
                  <a:lnTo>
                    <a:pt x="1080831" y="2477000"/>
                  </a:lnTo>
                  <a:lnTo>
                    <a:pt x="1082791" y="2478589"/>
                  </a:lnTo>
                  <a:lnTo>
                    <a:pt x="1088220" y="2470376"/>
                  </a:lnTo>
                  <a:lnTo>
                    <a:pt x="1077942" y="2462556"/>
                  </a:lnTo>
                  <a:lnTo>
                    <a:pt x="1079386" y="2460149"/>
                  </a:lnTo>
                  <a:lnTo>
                    <a:pt x="1089762" y="2468044"/>
                  </a:lnTo>
                  <a:lnTo>
                    <a:pt x="1096497" y="2457855"/>
                  </a:lnTo>
                  <a:lnTo>
                    <a:pt x="1091286" y="2453202"/>
                  </a:lnTo>
                  <a:lnTo>
                    <a:pt x="1084682" y="2458705"/>
                  </a:lnTo>
                  <a:lnTo>
                    <a:pt x="1082756" y="2456298"/>
                  </a:lnTo>
                  <a:lnTo>
                    <a:pt x="1088834" y="2451013"/>
                  </a:lnTo>
                  <a:lnTo>
                    <a:pt x="1086126" y="2448595"/>
                  </a:lnTo>
                  <a:close/>
                  <a:moveTo>
                    <a:pt x="330740" y="2417839"/>
                  </a:moveTo>
                  <a:lnTo>
                    <a:pt x="319643" y="2428937"/>
                  </a:lnTo>
                  <a:lnTo>
                    <a:pt x="323358" y="2435305"/>
                  </a:lnTo>
                  <a:lnTo>
                    <a:pt x="334530" y="2424133"/>
                  </a:lnTo>
                  <a:close/>
                  <a:moveTo>
                    <a:pt x="317968" y="2396632"/>
                  </a:moveTo>
                  <a:lnTo>
                    <a:pt x="307313" y="2407286"/>
                  </a:lnTo>
                  <a:lnTo>
                    <a:pt x="317268" y="2423559"/>
                  </a:lnTo>
                  <a:lnTo>
                    <a:pt x="314861" y="2425004"/>
                  </a:lnTo>
                  <a:lnTo>
                    <a:pt x="305271" y="2409328"/>
                  </a:lnTo>
                  <a:lnTo>
                    <a:pt x="299374" y="2415225"/>
                  </a:lnTo>
                  <a:lnTo>
                    <a:pt x="306856" y="2437638"/>
                  </a:lnTo>
                  <a:lnTo>
                    <a:pt x="316063" y="2428431"/>
                  </a:lnTo>
                  <a:lnTo>
                    <a:pt x="314379" y="2425484"/>
                  </a:lnTo>
                  <a:lnTo>
                    <a:pt x="316786" y="2424040"/>
                  </a:lnTo>
                  <a:lnTo>
                    <a:pt x="318137" y="2426356"/>
                  </a:lnTo>
                  <a:lnTo>
                    <a:pt x="329204" y="2415289"/>
                  </a:lnTo>
                  <a:lnTo>
                    <a:pt x="324100" y="2406814"/>
                  </a:lnTo>
                  <a:lnTo>
                    <a:pt x="318801" y="2412113"/>
                  </a:lnTo>
                  <a:lnTo>
                    <a:pt x="316758" y="2410070"/>
                  </a:lnTo>
                  <a:lnTo>
                    <a:pt x="322564" y="2404264"/>
                  </a:lnTo>
                  <a:close/>
                  <a:moveTo>
                    <a:pt x="335687" y="2395227"/>
                  </a:moveTo>
                  <a:lnTo>
                    <a:pt x="326145" y="2404769"/>
                  </a:lnTo>
                  <a:lnTo>
                    <a:pt x="331249" y="2413244"/>
                  </a:lnTo>
                  <a:lnTo>
                    <a:pt x="338840" y="2405654"/>
                  </a:lnTo>
                  <a:lnTo>
                    <a:pt x="340882" y="2407697"/>
                  </a:lnTo>
                  <a:lnTo>
                    <a:pt x="332785" y="2415794"/>
                  </a:lnTo>
                  <a:lnTo>
                    <a:pt x="336575" y="2422088"/>
                  </a:lnTo>
                  <a:lnTo>
                    <a:pt x="347503" y="2411160"/>
                  </a:lnTo>
                  <a:close/>
                  <a:moveTo>
                    <a:pt x="1068071" y="2387497"/>
                  </a:moveTo>
                  <a:lnTo>
                    <a:pt x="1058773" y="2398816"/>
                  </a:lnTo>
                  <a:lnTo>
                    <a:pt x="1064612" y="2402449"/>
                  </a:lnTo>
                  <a:lnTo>
                    <a:pt x="1074044" y="2392179"/>
                  </a:lnTo>
                  <a:close/>
                  <a:moveTo>
                    <a:pt x="344437" y="2386476"/>
                  </a:moveTo>
                  <a:lnTo>
                    <a:pt x="337779" y="2393135"/>
                  </a:lnTo>
                  <a:lnTo>
                    <a:pt x="349671" y="2408992"/>
                  </a:lnTo>
                  <a:lnTo>
                    <a:pt x="352470" y="2406193"/>
                  </a:lnTo>
                  <a:close/>
                  <a:moveTo>
                    <a:pt x="328740" y="2385859"/>
                  </a:moveTo>
                  <a:lnTo>
                    <a:pt x="320013" y="2394587"/>
                  </a:lnTo>
                  <a:lnTo>
                    <a:pt x="324609" y="2402219"/>
                  </a:lnTo>
                  <a:lnTo>
                    <a:pt x="333947" y="2392881"/>
                  </a:lnTo>
                  <a:close/>
                  <a:moveTo>
                    <a:pt x="1047702" y="2379038"/>
                  </a:moveTo>
                  <a:lnTo>
                    <a:pt x="1040495" y="2389998"/>
                  </a:lnTo>
                  <a:lnTo>
                    <a:pt x="1044753" y="2391955"/>
                  </a:lnTo>
                  <a:lnTo>
                    <a:pt x="1052218" y="2380680"/>
                  </a:lnTo>
                  <a:close/>
                  <a:moveTo>
                    <a:pt x="363737" y="2363091"/>
                  </a:moveTo>
                  <a:lnTo>
                    <a:pt x="365780" y="2365133"/>
                  </a:lnTo>
                  <a:lnTo>
                    <a:pt x="346856" y="2384058"/>
                  </a:lnTo>
                  <a:lnTo>
                    <a:pt x="354818" y="2403845"/>
                  </a:lnTo>
                  <a:lnTo>
                    <a:pt x="362480" y="2396183"/>
                  </a:lnTo>
                  <a:lnTo>
                    <a:pt x="360116" y="2393229"/>
                  </a:lnTo>
                  <a:lnTo>
                    <a:pt x="362523" y="2391303"/>
                  </a:lnTo>
                  <a:lnTo>
                    <a:pt x="364673" y="2393990"/>
                  </a:lnTo>
                  <a:lnTo>
                    <a:pt x="371135" y="2387527"/>
                  </a:lnTo>
                  <a:lnTo>
                    <a:pt x="365753" y="2379454"/>
                  </a:lnTo>
                  <a:lnTo>
                    <a:pt x="368157" y="2377852"/>
                  </a:lnTo>
                  <a:lnTo>
                    <a:pt x="373219" y="2385444"/>
                  </a:lnTo>
                  <a:lnTo>
                    <a:pt x="376909" y="2381754"/>
                  </a:lnTo>
                  <a:lnTo>
                    <a:pt x="370597" y="2372300"/>
                  </a:lnTo>
                  <a:lnTo>
                    <a:pt x="373000" y="2370696"/>
                  </a:lnTo>
                  <a:lnTo>
                    <a:pt x="378992" y="2379671"/>
                  </a:lnTo>
                  <a:lnTo>
                    <a:pt x="384558" y="2374105"/>
                  </a:lnTo>
                  <a:lnTo>
                    <a:pt x="386601" y="2376148"/>
                  </a:lnTo>
                  <a:lnTo>
                    <a:pt x="380628" y="2382121"/>
                  </a:lnTo>
                  <a:lnTo>
                    <a:pt x="383960" y="2387112"/>
                  </a:lnTo>
                  <a:lnTo>
                    <a:pt x="381558" y="2388716"/>
                  </a:lnTo>
                  <a:lnTo>
                    <a:pt x="378545" y="2384204"/>
                  </a:lnTo>
                  <a:lnTo>
                    <a:pt x="374853" y="2387896"/>
                  </a:lnTo>
                  <a:lnTo>
                    <a:pt x="380976" y="2397080"/>
                  </a:lnTo>
                  <a:lnTo>
                    <a:pt x="378572" y="2398682"/>
                  </a:lnTo>
                  <a:lnTo>
                    <a:pt x="372770" y="2389979"/>
                  </a:lnTo>
                  <a:lnTo>
                    <a:pt x="366489" y="2396260"/>
                  </a:lnTo>
                  <a:lnTo>
                    <a:pt x="374078" y="2405746"/>
                  </a:lnTo>
                  <a:lnTo>
                    <a:pt x="371671" y="2407672"/>
                  </a:lnTo>
                  <a:lnTo>
                    <a:pt x="364296" y="2398453"/>
                  </a:lnTo>
                  <a:lnTo>
                    <a:pt x="355991" y="2406758"/>
                  </a:lnTo>
                  <a:lnTo>
                    <a:pt x="356746" y="2408635"/>
                  </a:lnTo>
                  <a:lnTo>
                    <a:pt x="353857" y="2409598"/>
                  </a:lnTo>
                  <a:lnTo>
                    <a:pt x="353653" y="2409096"/>
                  </a:lnTo>
                  <a:lnTo>
                    <a:pt x="351422" y="2411326"/>
                  </a:lnTo>
                  <a:lnTo>
                    <a:pt x="354820" y="2415857"/>
                  </a:lnTo>
                  <a:lnTo>
                    <a:pt x="352413" y="2417782"/>
                  </a:lnTo>
                  <a:lnTo>
                    <a:pt x="349243" y="2413506"/>
                  </a:lnTo>
                  <a:lnTo>
                    <a:pt x="338111" y="2424638"/>
                  </a:lnTo>
                  <a:lnTo>
                    <a:pt x="344710" y="2435595"/>
                  </a:lnTo>
                  <a:lnTo>
                    <a:pt x="342303" y="2437039"/>
                  </a:lnTo>
                  <a:lnTo>
                    <a:pt x="336066" y="2426683"/>
                  </a:lnTo>
                  <a:lnTo>
                    <a:pt x="324863" y="2437886"/>
                  </a:lnTo>
                  <a:lnTo>
                    <a:pt x="329055" y="2445072"/>
                  </a:lnTo>
                  <a:lnTo>
                    <a:pt x="330977" y="2443150"/>
                  </a:lnTo>
                  <a:lnTo>
                    <a:pt x="333020" y="2445193"/>
                  </a:lnTo>
                  <a:lnTo>
                    <a:pt x="317397" y="2460816"/>
                  </a:lnTo>
                  <a:lnTo>
                    <a:pt x="321975" y="2470888"/>
                  </a:lnTo>
                  <a:lnTo>
                    <a:pt x="325549" y="2467314"/>
                  </a:lnTo>
                  <a:lnTo>
                    <a:pt x="324971" y="2465925"/>
                  </a:lnTo>
                  <a:lnTo>
                    <a:pt x="327860" y="2464481"/>
                  </a:lnTo>
                  <a:lnTo>
                    <a:pt x="328013" y="2464849"/>
                  </a:lnTo>
                  <a:lnTo>
                    <a:pt x="339968" y="2452895"/>
                  </a:lnTo>
                  <a:lnTo>
                    <a:pt x="335563" y="2444261"/>
                  </a:lnTo>
                  <a:lnTo>
                    <a:pt x="338452" y="2443298"/>
                  </a:lnTo>
                  <a:lnTo>
                    <a:pt x="342182" y="2450681"/>
                  </a:lnTo>
                  <a:lnTo>
                    <a:pt x="363875" y="2428987"/>
                  </a:lnTo>
                  <a:lnTo>
                    <a:pt x="365918" y="2431030"/>
                  </a:lnTo>
                  <a:lnTo>
                    <a:pt x="343553" y="2453395"/>
                  </a:lnTo>
                  <a:lnTo>
                    <a:pt x="348746" y="2463675"/>
                  </a:lnTo>
                  <a:lnTo>
                    <a:pt x="351399" y="2461022"/>
                  </a:lnTo>
                  <a:lnTo>
                    <a:pt x="353441" y="2463064"/>
                  </a:lnTo>
                  <a:lnTo>
                    <a:pt x="350117" y="2466389"/>
                  </a:lnTo>
                  <a:lnTo>
                    <a:pt x="352832" y="2471765"/>
                  </a:lnTo>
                  <a:lnTo>
                    <a:pt x="364727" y="2459870"/>
                  </a:lnTo>
                  <a:lnTo>
                    <a:pt x="360598" y="2453890"/>
                  </a:lnTo>
                  <a:lnTo>
                    <a:pt x="363005" y="2451964"/>
                  </a:lnTo>
                  <a:lnTo>
                    <a:pt x="366938" y="2457659"/>
                  </a:lnTo>
                  <a:lnTo>
                    <a:pt x="375589" y="2449008"/>
                  </a:lnTo>
                  <a:lnTo>
                    <a:pt x="371189" y="2440409"/>
                  </a:lnTo>
                  <a:lnTo>
                    <a:pt x="373596" y="2438965"/>
                  </a:lnTo>
                  <a:lnTo>
                    <a:pt x="377670" y="2446927"/>
                  </a:lnTo>
                  <a:lnTo>
                    <a:pt x="387558" y="2437039"/>
                  </a:lnTo>
                  <a:lnTo>
                    <a:pt x="389484" y="2438965"/>
                  </a:lnTo>
                  <a:lnTo>
                    <a:pt x="378974" y="2449475"/>
                  </a:lnTo>
                  <a:lnTo>
                    <a:pt x="384188" y="2459667"/>
                  </a:lnTo>
                  <a:lnTo>
                    <a:pt x="381781" y="2461111"/>
                  </a:lnTo>
                  <a:lnTo>
                    <a:pt x="376893" y="2451556"/>
                  </a:lnTo>
                  <a:lnTo>
                    <a:pt x="368511" y="2459938"/>
                  </a:lnTo>
                  <a:lnTo>
                    <a:pt x="376967" y="2472184"/>
                  </a:lnTo>
                  <a:lnTo>
                    <a:pt x="374560" y="2474110"/>
                  </a:lnTo>
                  <a:lnTo>
                    <a:pt x="366301" y="2462148"/>
                  </a:lnTo>
                  <a:lnTo>
                    <a:pt x="354125" y="2474324"/>
                  </a:lnTo>
                  <a:lnTo>
                    <a:pt x="362042" y="2489997"/>
                  </a:lnTo>
                  <a:lnTo>
                    <a:pt x="359635" y="2491442"/>
                  </a:lnTo>
                  <a:lnTo>
                    <a:pt x="351991" y="2476458"/>
                  </a:lnTo>
                  <a:lnTo>
                    <a:pt x="343266" y="2485183"/>
                  </a:lnTo>
                  <a:lnTo>
                    <a:pt x="338355" y="2489725"/>
                  </a:lnTo>
                  <a:lnTo>
                    <a:pt x="341988" y="2498464"/>
                  </a:lnTo>
                  <a:lnTo>
                    <a:pt x="352698" y="2487754"/>
                  </a:lnTo>
                  <a:lnTo>
                    <a:pt x="354741" y="2489797"/>
                  </a:lnTo>
                  <a:lnTo>
                    <a:pt x="343188" y="2501350"/>
                  </a:lnTo>
                  <a:lnTo>
                    <a:pt x="345673" y="2507329"/>
                  </a:lnTo>
                  <a:lnTo>
                    <a:pt x="342784" y="2508773"/>
                  </a:lnTo>
                  <a:lnTo>
                    <a:pt x="340723" y="2503815"/>
                  </a:lnTo>
                  <a:lnTo>
                    <a:pt x="328829" y="2515709"/>
                  </a:lnTo>
                  <a:lnTo>
                    <a:pt x="329785" y="2518402"/>
                  </a:lnTo>
                  <a:lnTo>
                    <a:pt x="326896" y="2519365"/>
                  </a:lnTo>
                  <a:lnTo>
                    <a:pt x="326457" y="2518081"/>
                  </a:lnTo>
                  <a:lnTo>
                    <a:pt x="315822" y="2528716"/>
                  </a:lnTo>
                  <a:lnTo>
                    <a:pt x="318712" y="2536215"/>
                  </a:lnTo>
                  <a:lnTo>
                    <a:pt x="315824" y="2537178"/>
                  </a:lnTo>
                  <a:lnTo>
                    <a:pt x="313516" y="2531022"/>
                  </a:lnTo>
                  <a:lnTo>
                    <a:pt x="308551" y="2535987"/>
                  </a:lnTo>
                  <a:lnTo>
                    <a:pt x="310047" y="2540548"/>
                  </a:lnTo>
                  <a:lnTo>
                    <a:pt x="307158" y="2541511"/>
                  </a:lnTo>
                  <a:lnTo>
                    <a:pt x="306138" y="2538400"/>
                  </a:lnTo>
                  <a:lnTo>
                    <a:pt x="298570" y="2545968"/>
                  </a:lnTo>
                  <a:lnTo>
                    <a:pt x="296527" y="2543925"/>
                  </a:lnTo>
                  <a:lnTo>
                    <a:pt x="305128" y="2535324"/>
                  </a:lnTo>
                  <a:lnTo>
                    <a:pt x="303794" y="2531257"/>
                  </a:lnTo>
                  <a:lnTo>
                    <a:pt x="295011" y="2540040"/>
                  </a:lnTo>
                  <a:lnTo>
                    <a:pt x="298973" y="2551621"/>
                  </a:lnTo>
                  <a:lnTo>
                    <a:pt x="296084" y="2552584"/>
                  </a:lnTo>
                  <a:lnTo>
                    <a:pt x="292613" y="2542438"/>
                  </a:lnTo>
                  <a:lnTo>
                    <a:pt x="272772" y="2562280"/>
                  </a:lnTo>
                  <a:lnTo>
                    <a:pt x="270729" y="2560237"/>
                  </a:lnTo>
                  <a:lnTo>
                    <a:pt x="291572" y="2539394"/>
                  </a:lnTo>
                  <a:lnTo>
                    <a:pt x="287886" y="2528620"/>
                  </a:lnTo>
                  <a:lnTo>
                    <a:pt x="286377" y="2530129"/>
                  </a:lnTo>
                  <a:lnTo>
                    <a:pt x="284334" y="2528086"/>
                  </a:lnTo>
                  <a:lnTo>
                    <a:pt x="286845" y="2525575"/>
                  </a:lnTo>
                  <a:lnTo>
                    <a:pt x="283567" y="2515995"/>
                  </a:lnTo>
                  <a:lnTo>
                    <a:pt x="286456" y="2515032"/>
                  </a:lnTo>
                  <a:lnTo>
                    <a:pt x="289243" y="2523177"/>
                  </a:lnTo>
                  <a:lnTo>
                    <a:pt x="298203" y="2514217"/>
                  </a:lnTo>
                  <a:lnTo>
                    <a:pt x="297048" y="2510699"/>
                  </a:lnTo>
                  <a:lnTo>
                    <a:pt x="299937" y="2509736"/>
                  </a:lnTo>
                  <a:lnTo>
                    <a:pt x="300616" y="2511804"/>
                  </a:lnTo>
                  <a:lnTo>
                    <a:pt x="304756" y="2507664"/>
                  </a:lnTo>
                  <a:lnTo>
                    <a:pt x="298492" y="2490960"/>
                  </a:lnTo>
                  <a:lnTo>
                    <a:pt x="300899" y="2489997"/>
                  </a:lnTo>
                  <a:lnTo>
                    <a:pt x="306887" y="2505533"/>
                  </a:lnTo>
                  <a:lnTo>
                    <a:pt x="318270" y="2494150"/>
                  </a:lnTo>
                  <a:lnTo>
                    <a:pt x="314379" y="2482776"/>
                  </a:lnTo>
                  <a:lnTo>
                    <a:pt x="316786" y="2481813"/>
                  </a:lnTo>
                  <a:lnTo>
                    <a:pt x="320409" y="2492011"/>
                  </a:lnTo>
                  <a:lnTo>
                    <a:pt x="331292" y="2481129"/>
                  </a:lnTo>
                  <a:lnTo>
                    <a:pt x="326748" y="2470200"/>
                  </a:lnTo>
                  <a:lnTo>
                    <a:pt x="317578" y="2479371"/>
                  </a:lnTo>
                  <a:lnTo>
                    <a:pt x="315535" y="2477328"/>
                  </a:lnTo>
                  <a:lnTo>
                    <a:pt x="319856" y="2473007"/>
                  </a:lnTo>
                  <a:lnTo>
                    <a:pt x="315072" y="2463140"/>
                  </a:lnTo>
                  <a:lnTo>
                    <a:pt x="304323" y="2473889"/>
                  </a:lnTo>
                  <a:lnTo>
                    <a:pt x="310528" y="2488072"/>
                  </a:lnTo>
                  <a:lnTo>
                    <a:pt x="307640" y="2489035"/>
                  </a:lnTo>
                  <a:lnTo>
                    <a:pt x="302210" y="2476003"/>
                  </a:lnTo>
                  <a:lnTo>
                    <a:pt x="298846" y="2479366"/>
                  </a:lnTo>
                  <a:lnTo>
                    <a:pt x="302344" y="2488072"/>
                  </a:lnTo>
                  <a:lnTo>
                    <a:pt x="299455" y="2489035"/>
                  </a:lnTo>
                  <a:lnTo>
                    <a:pt x="296556" y="2481656"/>
                  </a:lnTo>
                  <a:lnTo>
                    <a:pt x="280934" y="2497278"/>
                  </a:lnTo>
                  <a:lnTo>
                    <a:pt x="278891" y="2495235"/>
                  </a:lnTo>
                  <a:lnTo>
                    <a:pt x="295404" y="2478723"/>
                  </a:lnTo>
                  <a:lnTo>
                    <a:pt x="278272" y="2435114"/>
                  </a:lnTo>
                  <a:lnTo>
                    <a:pt x="280679" y="2434151"/>
                  </a:lnTo>
                  <a:lnTo>
                    <a:pt x="297675" y="2476451"/>
                  </a:lnTo>
                  <a:lnTo>
                    <a:pt x="301008" y="2473118"/>
                  </a:lnTo>
                  <a:lnTo>
                    <a:pt x="298011" y="2465926"/>
                  </a:lnTo>
                  <a:lnTo>
                    <a:pt x="300418" y="2464963"/>
                  </a:lnTo>
                  <a:lnTo>
                    <a:pt x="303080" y="2471047"/>
                  </a:lnTo>
                  <a:lnTo>
                    <a:pt x="313738" y="2460389"/>
                  </a:lnTo>
                  <a:lnTo>
                    <a:pt x="312454" y="2457741"/>
                  </a:lnTo>
                  <a:lnTo>
                    <a:pt x="315343" y="2456297"/>
                  </a:lnTo>
                  <a:lnTo>
                    <a:pt x="316120" y="2458006"/>
                  </a:lnTo>
                  <a:lnTo>
                    <a:pt x="326838" y="2447288"/>
                  </a:lnTo>
                  <a:lnTo>
                    <a:pt x="322701" y="2440048"/>
                  </a:lnTo>
                  <a:lnTo>
                    <a:pt x="313068" y="2449681"/>
                  </a:lnTo>
                  <a:lnTo>
                    <a:pt x="311025" y="2447638"/>
                  </a:lnTo>
                  <a:lnTo>
                    <a:pt x="321215" y="2437448"/>
                  </a:lnTo>
                  <a:lnTo>
                    <a:pt x="317549" y="2431031"/>
                  </a:lnTo>
                  <a:lnTo>
                    <a:pt x="307878" y="2440701"/>
                  </a:lnTo>
                  <a:lnTo>
                    <a:pt x="308619" y="2442919"/>
                  </a:lnTo>
                  <a:lnTo>
                    <a:pt x="305878" y="2443834"/>
                  </a:lnTo>
                  <a:lnTo>
                    <a:pt x="305595" y="2442985"/>
                  </a:lnTo>
                  <a:lnTo>
                    <a:pt x="291520" y="2457059"/>
                  </a:lnTo>
                  <a:lnTo>
                    <a:pt x="289477" y="2455017"/>
                  </a:lnTo>
                  <a:lnTo>
                    <a:pt x="304572" y="2439922"/>
                  </a:lnTo>
                  <a:lnTo>
                    <a:pt x="297090" y="2417509"/>
                  </a:lnTo>
                  <a:lnTo>
                    <a:pt x="292501" y="2422098"/>
                  </a:lnTo>
                  <a:lnTo>
                    <a:pt x="290459" y="2420055"/>
                  </a:lnTo>
                  <a:lnTo>
                    <a:pt x="296068" y="2414446"/>
                  </a:lnTo>
                  <a:lnTo>
                    <a:pt x="293683" y="2407301"/>
                  </a:lnTo>
                  <a:lnTo>
                    <a:pt x="296423" y="2406386"/>
                  </a:lnTo>
                  <a:lnTo>
                    <a:pt x="298351" y="2412163"/>
                  </a:lnTo>
                  <a:lnTo>
                    <a:pt x="303721" y="2406793"/>
                  </a:lnTo>
                  <a:lnTo>
                    <a:pt x="296234" y="2394556"/>
                  </a:lnTo>
                  <a:lnTo>
                    <a:pt x="284214" y="2406576"/>
                  </a:lnTo>
                  <a:lnTo>
                    <a:pt x="282172" y="2404533"/>
                  </a:lnTo>
                  <a:lnTo>
                    <a:pt x="294684" y="2392021"/>
                  </a:lnTo>
                  <a:lnTo>
                    <a:pt x="289826" y="2384081"/>
                  </a:lnTo>
                  <a:lnTo>
                    <a:pt x="292233" y="2382637"/>
                  </a:lnTo>
                  <a:lnTo>
                    <a:pt x="296725" y="2389979"/>
                  </a:lnTo>
                  <a:lnTo>
                    <a:pt x="314172" y="2372533"/>
                  </a:lnTo>
                  <a:lnTo>
                    <a:pt x="316214" y="2374575"/>
                  </a:lnTo>
                  <a:lnTo>
                    <a:pt x="298276" y="2392514"/>
                  </a:lnTo>
                  <a:lnTo>
                    <a:pt x="305762" y="2404752"/>
                  </a:lnTo>
                  <a:lnTo>
                    <a:pt x="327001" y="2383513"/>
                  </a:lnTo>
                  <a:lnTo>
                    <a:pt x="320638" y="2374934"/>
                  </a:lnTo>
                  <a:lnTo>
                    <a:pt x="323045" y="2373490"/>
                  </a:lnTo>
                  <a:lnTo>
                    <a:pt x="329036" y="2381478"/>
                  </a:lnTo>
                  <a:lnTo>
                    <a:pt x="336076" y="2374438"/>
                  </a:lnTo>
                  <a:lnTo>
                    <a:pt x="338119" y="2376480"/>
                  </a:lnTo>
                  <a:lnTo>
                    <a:pt x="330787" y="2383812"/>
                  </a:lnTo>
                  <a:lnTo>
                    <a:pt x="336028" y="2390800"/>
                  </a:lnTo>
                  <a:lnTo>
                    <a:pt x="343255" y="2383573"/>
                  </a:lnTo>
                  <a:lnTo>
                    <a:pt x="337970" y="2370601"/>
                  </a:lnTo>
                  <a:lnTo>
                    <a:pt x="340859" y="2369157"/>
                  </a:lnTo>
                  <a:lnTo>
                    <a:pt x="345683" y="2381145"/>
                  </a:lnTo>
                  <a:close/>
                  <a:moveTo>
                    <a:pt x="1085164" y="2362417"/>
                  </a:moveTo>
                  <a:lnTo>
                    <a:pt x="1087089" y="2364343"/>
                  </a:lnTo>
                  <a:lnTo>
                    <a:pt x="1076414" y="2377339"/>
                  </a:lnTo>
                  <a:lnTo>
                    <a:pt x="1088534" y="2385527"/>
                  </a:lnTo>
                  <a:lnTo>
                    <a:pt x="1087089" y="2387934"/>
                  </a:lnTo>
                  <a:lnTo>
                    <a:pt x="1074627" y="2379514"/>
                  </a:lnTo>
                  <a:lnTo>
                    <a:pt x="1070028" y="2385114"/>
                  </a:lnTo>
                  <a:lnTo>
                    <a:pt x="1076136" y="2389901"/>
                  </a:lnTo>
                  <a:lnTo>
                    <a:pt x="1077942" y="2387934"/>
                  </a:lnTo>
                  <a:lnTo>
                    <a:pt x="1080349" y="2389860"/>
                  </a:lnTo>
                  <a:lnTo>
                    <a:pt x="1078584" y="2391821"/>
                  </a:lnTo>
                  <a:lnTo>
                    <a:pt x="1084682" y="2396600"/>
                  </a:lnTo>
                  <a:lnTo>
                    <a:pt x="1082756" y="2399007"/>
                  </a:lnTo>
                  <a:lnTo>
                    <a:pt x="1076518" y="2394117"/>
                  </a:lnTo>
                  <a:lnTo>
                    <a:pt x="1067437" y="2404207"/>
                  </a:lnTo>
                  <a:lnTo>
                    <a:pt x="1077065" y="2410197"/>
                  </a:lnTo>
                  <a:lnTo>
                    <a:pt x="1095755" y="2391785"/>
                  </a:lnTo>
                  <a:lnTo>
                    <a:pt x="1098163" y="2394192"/>
                  </a:lnTo>
                  <a:lnTo>
                    <a:pt x="1086506" y="2405502"/>
                  </a:lnTo>
                  <a:lnTo>
                    <a:pt x="1099125" y="2423079"/>
                  </a:lnTo>
                  <a:lnTo>
                    <a:pt x="1096718" y="2425005"/>
                  </a:lnTo>
                  <a:lnTo>
                    <a:pt x="1084457" y="2407489"/>
                  </a:lnTo>
                  <a:lnTo>
                    <a:pt x="1071305" y="2420249"/>
                  </a:lnTo>
                  <a:lnTo>
                    <a:pt x="1078639" y="2424440"/>
                  </a:lnTo>
                  <a:lnTo>
                    <a:pt x="1084200" y="2418746"/>
                  </a:lnTo>
                  <a:lnTo>
                    <a:pt x="1086608" y="2421153"/>
                  </a:lnTo>
                  <a:lnTo>
                    <a:pt x="1079997" y="2427611"/>
                  </a:lnTo>
                  <a:lnTo>
                    <a:pt x="1079386" y="2428374"/>
                  </a:lnTo>
                  <a:lnTo>
                    <a:pt x="1079279" y="2428312"/>
                  </a:lnTo>
                  <a:lnTo>
                    <a:pt x="1071341" y="2436066"/>
                  </a:lnTo>
                  <a:lnTo>
                    <a:pt x="1081684" y="2443699"/>
                  </a:lnTo>
                  <a:lnTo>
                    <a:pt x="1087324" y="2437769"/>
                  </a:lnTo>
                  <a:lnTo>
                    <a:pt x="1081312" y="2433670"/>
                  </a:lnTo>
                  <a:lnTo>
                    <a:pt x="1083238" y="2431263"/>
                  </a:lnTo>
                  <a:lnTo>
                    <a:pt x="1089470" y="2435513"/>
                  </a:lnTo>
                  <a:lnTo>
                    <a:pt x="1096718" y="2427893"/>
                  </a:lnTo>
                  <a:lnTo>
                    <a:pt x="1099125" y="2429819"/>
                  </a:lnTo>
                  <a:lnTo>
                    <a:pt x="1092042" y="2437266"/>
                  </a:lnTo>
                  <a:lnTo>
                    <a:pt x="1104421" y="2445706"/>
                  </a:lnTo>
                  <a:lnTo>
                    <a:pt x="1102495" y="2448113"/>
                  </a:lnTo>
                  <a:lnTo>
                    <a:pt x="1089895" y="2439522"/>
                  </a:lnTo>
                  <a:lnTo>
                    <a:pt x="1080349" y="2449558"/>
                  </a:lnTo>
                  <a:lnTo>
                    <a:pt x="1077942" y="2447632"/>
                  </a:lnTo>
                  <a:lnTo>
                    <a:pt x="1079742" y="2445740"/>
                  </a:lnTo>
                  <a:lnTo>
                    <a:pt x="1069316" y="2438044"/>
                  </a:lnTo>
                  <a:lnTo>
                    <a:pt x="1065906" y="2441374"/>
                  </a:lnTo>
                  <a:lnTo>
                    <a:pt x="1063980" y="2439448"/>
                  </a:lnTo>
                  <a:lnTo>
                    <a:pt x="1067012" y="2436344"/>
                  </a:lnTo>
                  <a:lnTo>
                    <a:pt x="1060129" y="2431263"/>
                  </a:lnTo>
                  <a:lnTo>
                    <a:pt x="1061573" y="2428856"/>
                  </a:lnTo>
                  <a:lnTo>
                    <a:pt x="1068984" y="2434326"/>
                  </a:lnTo>
                  <a:lnTo>
                    <a:pt x="1076471" y="2426660"/>
                  </a:lnTo>
                  <a:lnTo>
                    <a:pt x="1069141" y="2422348"/>
                  </a:lnTo>
                  <a:lnTo>
                    <a:pt x="1065906" y="2425486"/>
                  </a:lnTo>
                  <a:lnTo>
                    <a:pt x="1063499" y="2423560"/>
                  </a:lnTo>
                  <a:lnTo>
                    <a:pt x="1066379" y="2420723"/>
                  </a:lnTo>
                  <a:lnTo>
                    <a:pt x="1063017" y="2418745"/>
                  </a:lnTo>
                  <a:lnTo>
                    <a:pt x="1064461" y="2416338"/>
                  </a:lnTo>
                  <a:lnTo>
                    <a:pt x="1068492" y="2418642"/>
                  </a:lnTo>
                  <a:lnTo>
                    <a:pt x="1074566" y="2412658"/>
                  </a:lnTo>
                  <a:lnTo>
                    <a:pt x="1065317" y="2406562"/>
                  </a:lnTo>
                  <a:lnTo>
                    <a:pt x="1058684" y="2413932"/>
                  </a:lnTo>
                  <a:lnTo>
                    <a:pt x="1056277" y="2411525"/>
                  </a:lnTo>
                  <a:lnTo>
                    <a:pt x="1062525" y="2404722"/>
                  </a:lnTo>
                  <a:lnTo>
                    <a:pt x="1056943" y="2401043"/>
                  </a:lnTo>
                  <a:lnTo>
                    <a:pt x="1053870" y="2404784"/>
                  </a:lnTo>
                  <a:lnTo>
                    <a:pt x="1051463" y="2402858"/>
                  </a:lnTo>
                  <a:lnTo>
                    <a:pt x="1065768" y="2385692"/>
                  </a:lnTo>
                  <a:lnTo>
                    <a:pt x="1064943" y="2385045"/>
                  </a:lnTo>
                  <a:lnTo>
                    <a:pt x="1066869" y="2382638"/>
                  </a:lnTo>
                  <a:lnTo>
                    <a:pt x="1067743" y="2383323"/>
                  </a:lnTo>
                  <a:lnTo>
                    <a:pt x="1072253" y="2377910"/>
                  </a:lnTo>
                  <a:lnTo>
                    <a:pt x="1069276" y="2375898"/>
                  </a:lnTo>
                  <a:lnTo>
                    <a:pt x="1070720" y="2373491"/>
                  </a:lnTo>
                  <a:lnTo>
                    <a:pt x="1074057" y="2375746"/>
                  </a:lnTo>
                  <a:close/>
                  <a:moveTo>
                    <a:pt x="1040389" y="2359529"/>
                  </a:moveTo>
                  <a:lnTo>
                    <a:pt x="1042797" y="2361455"/>
                  </a:lnTo>
                  <a:lnTo>
                    <a:pt x="1035893" y="2371811"/>
                  </a:lnTo>
                  <a:lnTo>
                    <a:pt x="1046483" y="2375662"/>
                  </a:lnTo>
                  <a:lnTo>
                    <a:pt x="1051047" y="2368817"/>
                  </a:lnTo>
                  <a:lnTo>
                    <a:pt x="1041352" y="2364825"/>
                  </a:lnTo>
                  <a:lnTo>
                    <a:pt x="1042796" y="2361936"/>
                  </a:lnTo>
                  <a:lnTo>
                    <a:pt x="1058684" y="2368676"/>
                  </a:lnTo>
                  <a:lnTo>
                    <a:pt x="1057721" y="2371565"/>
                  </a:lnTo>
                  <a:lnTo>
                    <a:pt x="1053703" y="2369911"/>
                  </a:lnTo>
                  <a:lnTo>
                    <a:pt x="1049258" y="2376671"/>
                  </a:lnTo>
                  <a:lnTo>
                    <a:pt x="1053783" y="2378317"/>
                  </a:lnTo>
                  <a:lnTo>
                    <a:pt x="1062586" y="2365023"/>
                  </a:lnTo>
                  <a:lnTo>
                    <a:pt x="1052426" y="2362418"/>
                  </a:lnTo>
                  <a:lnTo>
                    <a:pt x="1053389" y="2359529"/>
                  </a:lnTo>
                  <a:lnTo>
                    <a:pt x="1064361" y="2362342"/>
                  </a:lnTo>
                  <a:lnTo>
                    <a:pt x="1065905" y="2360010"/>
                  </a:lnTo>
                  <a:lnTo>
                    <a:pt x="1068313" y="2361936"/>
                  </a:lnTo>
                  <a:lnTo>
                    <a:pt x="1067500" y="2363147"/>
                  </a:lnTo>
                  <a:lnTo>
                    <a:pt x="1072165" y="2364343"/>
                  </a:lnTo>
                  <a:lnTo>
                    <a:pt x="1071202" y="2367232"/>
                  </a:lnTo>
                  <a:lnTo>
                    <a:pt x="1065704" y="2365823"/>
                  </a:lnTo>
                  <a:lnTo>
                    <a:pt x="1056624" y="2379350"/>
                  </a:lnTo>
                  <a:lnTo>
                    <a:pt x="1063017" y="2381674"/>
                  </a:lnTo>
                  <a:lnTo>
                    <a:pt x="1061573" y="2384082"/>
                  </a:lnTo>
                  <a:lnTo>
                    <a:pt x="1055042" y="2381707"/>
                  </a:lnTo>
                  <a:lnTo>
                    <a:pt x="1047359" y="2393152"/>
                  </a:lnTo>
                  <a:lnTo>
                    <a:pt x="1048574" y="2393710"/>
                  </a:lnTo>
                  <a:lnTo>
                    <a:pt x="1047130" y="2396599"/>
                  </a:lnTo>
                  <a:lnTo>
                    <a:pt x="1045547" y="2395852"/>
                  </a:lnTo>
                  <a:lnTo>
                    <a:pt x="1044722" y="2397081"/>
                  </a:lnTo>
                  <a:lnTo>
                    <a:pt x="1042315" y="2395636"/>
                  </a:lnTo>
                  <a:lnTo>
                    <a:pt x="1042976" y="2394638"/>
                  </a:lnTo>
                  <a:lnTo>
                    <a:pt x="1038755" y="2392645"/>
                  </a:lnTo>
                  <a:lnTo>
                    <a:pt x="1031723" y="2403339"/>
                  </a:lnTo>
                  <a:lnTo>
                    <a:pt x="1029316" y="2401413"/>
                  </a:lnTo>
                  <a:lnTo>
                    <a:pt x="1036022" y="2391354"/>
                  </a:lnTo>
                  <a:lnTo>
                    <a:pt x="1029798" y="2388415"/>
                  </a:lnTo>
                  <a:lnTo>
                    <a:pt x="1030761" y="2385526"/>
                  </a:lnTo>
                  <a:lnTo>
                    <a:pt x="1037763" y="2388743"/>
                  </a:lnTo>
                  <a:lnTo>
                    <a:pt x="1044910" y="2378023"/>
                  </a:lnTo>
                  <a:lnTo>
                    <a:pt x="1034319" y="2374171"/>
                  </a:lnTo>
                  <a:lnTo>
                    <a:pt x="1030279" y="2380231"/>
                  </a:lnTo>
                  <a:lnTo>
                    <a:pt x="1027872" y="2378305"/>
                  </a:lnTo>
                  <a:lnTo>
                    <a:pt x="1031348" y="2373091"/>
                  </a:lnTo>
                  <a:lnTo>
                    <a:pt x="1029798" y="2372527"/>
                  </a:lnTo>
                  <a:lnTo>
                    <a:pt x="1031242" y="2370120"/>
                  </a:lnTo>
                  <a:lnTo>
                    <a:pt x="1032921" y="2370731"/>
                  </a:lnTo>
                  <a:close/>
                  <a:moveTo>
                    <a:pt x="1039169" y="2325778"/>
                  </a:moveTo>
                  <a:lnTo>
                    <a:pt x="1035565" y="2329164"/>
                  </a:lnTo>
                  <a:lnTo>
                    <a:pt x="1040003" y="2335480"/>
                  </a:lnTo>
                  <a:lnTo>
                    <a:pt x="1044106" y="2332825"/>
                  </a:lnTo>
                  <a:close/>
                  <a:moveTo>
                    <a:pt x="1037493" y="2318063"/>
                  </a:moveTo>
                  <a:lnTo>
                    <a:pt x="1031606" y="2323530"/>
                  </a:lnTo>
                  <a:lnTo>
                    <a:pt x="1034270" y="2327321"/>
                  </a:lnTo>
                  <a:lnTo>
                    <a:pt x="1037923" y="2323999"/>
                  </a:lnTo>
                  <a:lnTo>
                    <a:pt x="1037021" y="2322712"/>
                  </a:lnTo>
                  <a:lnTo>
                    <a:pt x="1038993" y="2321331"/>
                  </a:lnTo>
                  <a:lnTo>
                    <a:pt x="1039719" y="2322367"/>
                  </a:lnTo>
                  <a:lnTo>
                    <a:pt x="1040202" y="2321928"/>
                  </a:lnTo>
                  <a:close/>
                  <a:moveTo>
                    <a:pt x="1040715" y="2315072"/>
                  </a:moveTo>
                  <a:lnTo>
                    <a:pt x="1039273" y="2316411"/>
                  </a:lnTo>
                  <a:lnTo>
                    <a:pt x="1041996" y="2320296"/>
                  </a:lnTo>
                  <a:lnTo>
                    <a:pt x="1042796" y="2319569"/>
                  </a:lnTo>
                  <a:lnTo>
                    <a:pt x="1044241" y="2321013"/>
                  </a:lnTo>
                  <a:lnTo>
                    <a:pt x="1043191" y="2322000"/>
                  </a:lnTo>
                  <a:lnTo>
                    <a:pt x="1048574" y="2329679"/>
                  </a:lnTo>
                  <a:lnTo>
                    <a:pt x="1046648" y="2331123"/>
                  </a:lnTo>
                  <a:lnTo>
                    <a:pt x="1041419" y="2323664"/>
                  </a:lnTo>
                  <a:lnTo>
                    <a:pt x="1040942" y="2324113"/>
                  </a:lnTo>
                  <a:lnTo>
                    <a:pt x="1046128" y="2331517"/>
                  </a:lnTo>
                  <a:lnTo>
                    <a:pt x="1050284" y="2328827"/>
                  </a:lnTo>
                  <a:close/>
                  <a:moveTo>
                    <a:pt x="1033328" y="2312123"/>
                  </a:moveTo>
                  <a:lnTo>
                    <a:pt x="1028015" y="2318420"/>
                  </a:lnTo>
                  <a:lnTo>
                    <a:pt x="1030352" y="2321746"/>
                  </a:lnTo>
                  <a:lnTo>
                    <a:pt x="1036182" y="2316194"/>
                  </a:lnTo>
                  <a:close/>
                  <a:moveTo>
                    <a:pt x="871818" y="2310008"/>
                  </a:moveTo>
                  <a:lnTo>
                    <a:pt x="869699" y="2312126"/>
                  </a:lnTo>
                  <a:lnTo>
                    <a:pt x="877552" y="2322855"/>
                  </a:lnTo>
                  <a:lnTo>
                    <a:pt x="879645" y="2320444"/>
                  </a:lnTo>
                  <a:close/>
                  <a:moveTo>
                    <a:pt x="1102442" y="2309643"/>
                  </a:moveTo>
                  <a:lnTo>
                    <a:pt x="1095738" y="2315581"/>
                  </a:lnTo>
                  <a:lnTo>
                    <a:pt x="1102898" y="2325829"/>
                  </a:lnTo>
                  <a:lnTo>
                    <a:pt x="1108983" y="2319006"/>
                  </a:lnTo>
                  <a:close/>
                  <a:moveTo>
                    <a:pt x="1029018" y="2305975"/>
                  </a:moveTo>
                  <a:lnTo>
                    <a:pt x="1023344" y="2311772"/>
                  </a:lnTo>
                  <a:lnTo>
                    <a:pt x="1026601" y="2316408"/>
                  </a:lnTo>
                  <a:lnTo>
                    <a:pt x="1031930" y="2310128"/>
                  </a:lnTo>
                  <a:close/>
                  <a:moveTo>
                    <a:pt x="876907" y="2304919"/>
                  </a:moveTo>
                  <a:lnTo>
                    <a:pt x="873156" y="2308670"/>
                  </a:lnTo>
                  <a:lnTo>
                    <a:pt x="880814" y="2319096"/>
                  </a:lnTo>
                  <a:lnTo>
                    <a:pt x="884421" y="2314938"/>
                  </a:lnTo>
                  <a:close/>
                  <a:moveTo>
                    <a:pt x="1062622" y="2304520"/>
                  </a:moveTo>
                  <a:lnTo>
                    <a:pt x="1058065" y="2308448"/>
                  </a:lnTo>
                  <a:lnTo>
                    <a:pt x="1059619" y="2310664"/>
                  </a:lnTo>
                  <a:lnTo>
                    <a:pt x="1063868" y="2306297"/>
                  </a:lnTo>
                  <a:close/>
                  <a:moveTo>
                    <a:pt x="866197" y="2302514"/>
                  </a:moveTo>
                  <a:lnTo>
                    <a:pt x="864241" y="2304669"/>
                  </a:lnTo>
                  <a:lnTo>
                    <a:pt x="868296" y="2310209"/>
                  </a:lnTo>
                  <a:lnTo>
                    <a:pt x="870411" y="2308132"/>
                  </a:lnTo>
                  <a:close/>
                  <a:moveTo>
                    <a:pt x="954372" y="2302460"/>
                  </a:moveTo>
                  <a:lnTo>
                    <a:pt x="947723" y="2308967"/>
                  </a:lnTo>
                  <a:lnTo>
                    <a:pt x="951586" y="2314293"/>
                  </a:lnTo>
                  <a:lnTo>
                    <a:pt x="957960" y="2307339"/>
                  </a:lnTo>
                  <a:close/>
                  <a:moveTo>
                    <a:pt x="1096695" y="2301417"/>
                  </a:moveTo>
                  <a:lnTo>
                    <a:pt x="1090553" y="2308158"/>
                  </a:lnTo>
                  <a:lnTo>
                    <a:pt x="1094525" y="2313843"/>
                  </a:lnTo>
                  <a:lnTo>
                    <a:pt x="1101147" y="2307789"/>
                  </a:lnTo>
                  <a:close/>
                  <a:moveTo>
                    <a:pt x="1060282" y="2301182"/>
                  </a:moveTo>
                  <a:lnTo>
                    <a:pt x="1055612" y="2304948"/>
                  </a:lnTo>
                  <a:lnTo>
                    <a:pt x="1056723" y="2306533"/>
                  </a:lnTo>
                  <a:lnTo>
                    <a:pt x="1061315" y="2302654"/>
                  </a:lnTo>
                  <a:close/>
                  <a:moveTo>
                    <a:pt x="862402" y="2297453"/>
                  </a:moveTo>
                  <a:lnTo>
                    <a:pt x="860448" y="2299488"/>
                  </a:lnTo>
                  <a:lnTo>
                    <a:pt x="862796" y="2302695"/>
                  </a:lnTo>
                  <a:lnTo>
                    <a:pt x="864733" y="2300561"/>
                  </a:lnTo>
                  <a:close/>
                  <a:moveTo>
                    <a:pt x="871073" y="2297140"/>
                  </a:moveTo>
                  <a:lnTo>
                    <a:pt x="867544" y="2301029"/>
                  </a:lnTo>
                  <a:lnTo>
                    <a:pt x="871776" y="2306792"/>
                  </a:lnTo>
                  <a:lnTo>
                    <a:pt x="875540" y="2303096"/>
                  </a:lnTo>
                  <a:close/>
                  <a:moveTo>
                    <a:pt x="1072474" y="2296027"/>
                  </a:moveTo>
                  <a:lnTo>
                    <a:pt x="1064455" y="2302940"/>
                  </a:lnTo>
                  <a:lnTo>
                    <a:pt x="1065577" y="2304541"/>
                  </a:lnTo>
                  <a:lnTo>
                    <a:pt x="1067350" y="2302718"/>
                  </a:lnTo>
                  <a:lnTo>
                    <a:pt x="1068794" y="2304162"/>
                  </a:lnTo>
                  <a:lnTo>
                    <a:pt x="1066770" y="2306243"/>
                  </a:lnTo>
                  <a:lnTo>
                    <a:pt x="1069723" y="2310456"/>
                  </a:lnTo>
                  <a:lnTo>
                    <a:pt x="1077279" y="2302900"/>
                  </a:lnTo>
                  <a:close/>
                  <a:moveTo>
                    <a:pt x="1102580" y="2294957"/>
                  </a:moveTo>
                  <a:lnTo>
                    <a:pt x="1098357" y="2299593"/>
                  </a:lnTo>
                  <a:lnTo>
                    <a:pt x="1102938" y="2306151"/>
                  </a:lnTo>
                  <a:lnTo>
                    <a:pt x="1107495" y="2301984"/>
                  </a:lnTo>
                  <a:close/>
                  <a:moveTo>
                    <a:pt x="887270" y="2294555"/>
                  </a:moveTo>
                  <a:lnTo>
                    <a:pt x="878626" y="2303199"/>
                  </a:lnTo>
                  <a:lnTo>
                    <a:pt x="886035" y="2313078"/>
                  </a:lnTo>
                  <a:lnTo>
                    <a:pt x="893950" y="2303956"/>
                  </a:lnTo>
                  <a:close/>
                  <a:moveTo>
                    <a:pt x="948222" y="2294097"/>
                  </a:moveTo>
                  <a:lnTo>
                    <a:pt x="940999" y="2299694"/>
                  </a:lnTo>
                  <a:lnTo>
                    <a:pt x="946206" y="2306874"/>
                  </a:lnTo>
                  <a:lnTo>
                    <a:pt x="952782" y="2300298"/>
                  </a:lnTo>
                  <a:close/>
                  <a:moveTo>
                    <a:pt x="1054917" y="2293528"/>
                  </a:moveTo>
                  <a:lnTo>
                    <a:pt x="1050356" y="2297450"/>
                  </a:lnTo>
                  <a:lnTo>
                    <a:pt x="1054292" y="2303066"/>
                  </a:lnTo>
                  <a:lnTo>
                    <a:pt x="1059016" y="2299375"/>
                  </a:lnTo>
                  <a:close/>
                  <a:moveTo>
                    <a:pt x="1002230" y="2293321"/>
                  </a:moveTo>
                  <a:lnTo>
                    <a:pt x="1001796" y="2293678"/>
                  </a:lnTo>
                  <a:lnTo>
                    <a:pt x="1008134" y="2302718"/>
                  </a:lnTo>
                  <a:lnTo>
                    <a:pt x="1006208" y="2303681"/>
                  </a:lnTo>
                  <a:lnTo>
                    <a:pt x="1000106" y="2295067"/>
                  </a:lnTo>
                  <a:lnTo>
                    <a:pt x="996842" y="2297751"/>
                  </a:lnTo>
                  <a:lnTo>
                    <a:pt x="1000267" y="2302680"/>
                  </a:lnTo>
                  <a:lnTo>
                    <a:pt x="1001494" y="2301299"/>
                  </a:lnTo>
                  <a:lnTo>
                    <a:pt x="1003293" y="2302898"/>
                  </a:lnTo>
                  <a:lnTo>
                    <a:pt x="1001680" y="2304714"/>
                  </a:lnTo>
                  <a:lnTo>
                    <a:pt x="1004281" y="2308457"/>
                  </a:lnTo>
                  <a:lnTo>
                    <a:pt x="1009107" y="2302979"/>
                  </a:lnTo>
                  <a:close/>
                  <a:moveTo>
                    <a:pt x="979368" y="2292964"/>
                  </a:moveTo>
                  <a:lnTo>
                    <a:pt x="970727" y="2299841"/>
                  </a:lnTo>
                  <a:lnTo>
                    <a:pt x="976827" y="2308382"/>
                  </a:lnTo>
                  <a:lnTo>
                    <a:pt x="984576" y="2300449"/>
                  </a:lnTo>
                  <a:close/>
                  <a:moveTo>
                    <a:pt x="867401" y="2292245"/>
                  </a:moveTo>
                  <a:lnTo>
                    <a:pt x="863827" y="2295968"/>
                  </a:lnTo>
                  <a:lnTo>
                    <a:pt x="866096" y="2299058"/>
                  </a:lnTo>
                  <a:lnTo>
                    <a:pt x="869608" y="2295187"/>
                  </a:lnTo>
                  <a:close/>
                  <a:moveTo>
                    <a:pt x="1089996" y="2291829"/>
                  </a:moveTo>
                  <a:lnTo>
                    <a:pt x="1086842" y="2294900"/>
                  </a:lnTo>
                  <a:lnTo>
                    <a:pt x="1091353" y="2301339"/>
                  </a:lnTo>
                  <a:lnTo>
                    <a:pt x="1089381" y="2302720"/>
                  </a:lnTo>
                  <a:lnTo>
                    <a:pt x="1085095" y="2296602"/>
                  </a:lnTo>
                  <a:lnTo>
                    <a:pt x="1083388" y="2298264"/>
                  </a:lnTo>
                  <a:lnTo>
                    <a:pt x="1084201" y="2299348"/>
                  </a:lnTo>
                  <a:lnTo>
                    <a:pt x="1080394" y="2303155"/>
                  </a:lnTo>
                  <a:lnTo>
                    <a:pt x="1099170" y="2330009"/>
                  </a:lnTo>
                  <a:lnTo>
                    <a:pt x="1101440" y="2327463"/>
                  </a:lnTo>
                  <a:lnTo>
                    <a:pt x="1094133" y="2317002"/>
                  </a:lnTo>
                  <a:lnTo>
                    <a:pt x="1092866" y="2318124"/>
                  </a:lnTo>
                  <a:lnTo>
                    <a:pt x="1091422" y="2316680"/>
                  </a:lnTo>
                  <a:lnTo>
                    <a:pt x="1092939" y="2315293"/>
                  </a:lnTo>
                  <a:lnTo>
                    <a:pt x="1089082" y="2309773"/>
                  </a:lnTo>
                  <a:lnTo>
                    <a:pt x="1088052" y="2310903"/>
                  </a:lnTo>
                  <a:lnTo>
                    <a:pt x="1086126" y="2309459"/>
                  </a:lnTo>
                  <a:lnTo>
                    <a:pt x="1087675" y="2307759"/>
                  </a:lnTo>
                  <a:lnTo>
                    <a:pt x="1085163" y="2304163"/>
                  </a:lnTo>
                  <a:lnTo>
                    <a:pt x="1087089" y="2303200"/>
                  </a:lnTo>
                  <a:lnTo>
                    <a:pt x="1089146" y="2306145"/>
                  </a:lnTo>
                  <a:lnTo>
                    <a:pt x="1095288" y="2299403"/>
                  </a:lnTo>
                  <a:close/>
                  <a:moveTo>
                    <a:pt x="851717" y="2291588"/>
                  </a:moveTo>
                  <a:lnTo>
                    <a:pt x="848645" y="2294968"/>
                  </a:lnTo>
                  <a:lnTo>
                    <a:pt x="854065" y="2302226"/>
                  </a:lnTo>
                  <a:lnTo>
                    <a:pt x="857221" y="2299003"/>
                  </a:lnTo>
                  <a:close/>
                  <a:moveTo>
                    <a:pt x="931670" y="2290928"/>
                  </a:moveTo>
                  <a:lnTo>
                    <a:pt x="925843" y="2296348"/>
                  </a:lnTo>
                  <a:lnTo>
                    <a:pt x="929418" y="2301218"/>
                  </a:lnTo>
                  <a:lnTo>
                    <a:pt x="935219" y="2295822"/>
                  </a:lnTo>
                  <a:close/>
                  <a:moveTo>
                    <a:pt x="724747" y="2290384"/>
                  </a:moveTo>
                  <a:lnTo>
                    <a:pt x="720793" y="2292907"/>
                  </a:lnTo>
                  <a:lnTo>
                    <a:pt x="722258" y="2294821"/>
                  </a:lnTo>
                  <a:lnTo>
                    <a:pt x="726474" y="2292657"/>
                  </a:lnTo>
                  <a:close/>
                  <a:moveTo>
                    <a:pt x="945118" y="2289877"/>
                  </a:moveTo>
                  <a:lnTo>
                    <a:pt x="938402" y="2296113"/>
                  </a:lnTo>
                  <a:lnTo>
                    <a:pt x="939726" y="2297938"/>
                  </a:lnTo>
                  <a:lnTo>
                    <a:pt x="946854" y="2292236"/>
                  </a:lnTo>
                  <a:close/>
                  <a:moveTo>
                    <a:pt x="892314" y="2289511"/>
                  </a:moveTo>
                  <a:lnTo>
                    <a:pt x="888766" y="2293060"/>
                  </a:lnTo>
                  <a:lnTo>
                    <a:pt x="895401" y="2302284"/>
                  </a:lnTo>
                  <a:lnTo>
                    <a:pt x="898365" y="2298867"/>
                  </a:lnTo>
                  <a:lnTo>
                    <a:pt x="899809" y="2300311"/>
                  </a:lnTo>
                  <a:lnTo>
                    <a:pt x="896648" y="2304018"/>
                  </a:lnTo>
                  <a:lnTo>
                    <a:pt x="903365" y="2313357"/>
                  </a:lnTo>
                  <a:lnTo>
                    <a:pt x="906746" y="2308549"/>
                  </a:lnTo>
                  <a:lnTo>
                    <a:pt x="895219" y="2293343"/>
                  </a:lnTo>
                  <a:lnTo>
                    <a:pt x="892588" y="2296459"/>
                  </a:lnTo>
                  <a:lnTo>
                    <a:pt x="890662" y="2295015"/>
                  </a:lnTo>
                  <a:lnTo>
                    <a:pt x="893731" y="2291381"/>
                  </a:lnTo>
                  <a:close/>
                  <a:moveTo>
                    <a:pt x="1080092" y="2289460"/>
                  </a:moveTo>
                  <a:lnTo>
                    <a:pt x="1074306" y="2294447"/>
                  </a:lnTo>
                  <a:lnTo>
                    <a:pt x="1079008" y="2301172"/>
                  </a:lnTo>
                  <a:lnTo>
                    <a:pt x="1081553" y="2298627"/>
                  </a:lnTo>
                  <a:lnTo>
                    <a:pt x="1080830" y="2297904"/>
                  </a:lnTo>
                  <a:lnTo>
                    <a:pt x="1083875" y="2294859"/>
                  </a:lnTo>
                  <a:close/>
                  <a:moveTo>
                    <a:pt x="1008541" y="2288132"/>
                  </a:moveTo>
                  <a:lnTo>
                    <a:pt x="1004093" y="2291790"/>
                  </a:lnTo>
                  <a:lnTo>
                    <a:pt x="1010741" y="2301125"/>
                  </a:lnTo>
                  <a:lnTo>
                    <a:pt x="1014621" y="2296720"/>
                  </a:lnTo>
                  <a:close/>
                  <a:moveTo>
                    <a:pt x="765175" y="2288107"/>
                  </a:moveTo>
                  <a:lnTo>
                    <a:pt x="759778" y="2293504"/>
                  </a:lnTo>
                  <a:lnTo>
                    <a:pt x="762714" y="2297308"/>
                  </a:lnTo>
                  <a:lnTo>
                    <a:pt x="767997" y="2292026"/>
                  </a:lnTo>
                  <a:close/>
                  <a:moveTo>
                    <a:pt x="855162" y="2287800"/>
                  </a:moveTo>
                  <a:lnTo>
                    <a:pt x="853351" y="2289792"/>
                  </a:lnTo>
                  <a:lnTo>
                    <a:pt x="858865" y="2297325"/>
                  </a:lnTo>
                  <a:lnTo>
                    <a:pt x="860814" y="2295336"/>
                  </a:lnTo>
                  <a:close/>
                  <a:moveTo>
                    <a:pt x="994539" y="2287208"/>
                  </a:moveTo>
                  <a:lnTo>
                    <a:pt x="991519" y="2290088"/>
                  </a:lnTo>
                  <a:lnTo>
                    <a:pt x="995466" y="2295770"/>
                  </a:lnTo>
                  <a:lnTo>
                    <a:pt x="998713" y="2293100"/>
                  </a:lnTo>
                  <a:close/>
                  <a:moveTo>
                    <a:pt x="808066" y="2286493"/>
                  </a:moveTo>
                  <a:lnTo>
                    <a:pt x="806323" y="2287507"/>
                  </a:lnTo>
                  <a:lnTo>
                    <a:pt x="815197" y="2298801"/>
                  </a:lnTo>
                  <a:lnTo>
                    <a:pt x="816851" y="2297016"/>
                  </a:lnTo>
                  <a:lnTo>
                    <a:pt x="816039" y="2297422"/>
                  </a:lnTo>
                  <a:close/>
                  <a:moveTo>
                    <a:pt x="948828" y="2286432"/>
                  </a:moveTo>
                  <a:lnTo>
                    <a:pt x="946894" y="2288228"/>
                  </a:lnTo>
                  <a:lnTo>
                    <a:pt x="948735" y="2290732"/>
                  </a:lnTo>
                  <a:lnTo>
                    <a:pt x="950755" y="2289115"/>
                  </a:lnTo>
                  <a:close/>
                  <a:moveTo>
                    <a:pt x="670016" y="2286027"/>
                  </a:moveTo>
                  <a:lnTo>
                    <a:pt x="665223" y="2289888"/>
                  </a:lnTo>
                  <a:lnTo>
                    <a:pt x="668725" y="2294626"/>
                  </a:lnTo>
                  <a:lnTo>
                    <a:pt x="673495" y="2290810"/>
                  </a:lnTo>
                  <a:close/>
                  <a:moveTo>
                    <a:pt x="881187" y="2285994"/>
                  </a:moveTo>
                  <a:lnTo>
                    <a:pt x="872720" y="2295325"/>
                  </a:lnTo>
                  <a:lnTo>
                    <a:pt x="877273" y="2301395"/>
                  </a:lnTo>
                  <a:lnTo>
                    <a:pt x="886025" y="2292802"/>
                  </a:lnTo>
                  <a:close/>
                  <a:moveTo>
                    <a:pt x="1096181" y="2285808"/>
                  </a:moveTo>
                  <a:lnTo>
                    <a:pt x="1091744" y="2290128"/>
                  </a:lnTo>
                  <a:lnTo>
                    <a:pt x="1096950" y="2297579"/>
                  </a:lnTo>
                  <a:lnTo>
                    <a:pt x="1101173" y="2292944"/>
                  </a:lnTo>
                  <a:close/>
                  <a:moveTo>
                    <a:pt x="1049264" y="2285464"/>
                  </a:moveTo>
                  <a:lnTo>
                    <a:pt x="1044908" y="2289679"/>
                  </a:lnTo>
                  <a:lnTo>
                    <a:pt x="1049055" y="2295594"/>
                  </a:lnTo>
                  <a:lnTo>
                    <a:pt x="1053656" y="2291729"/>
                  </a:lnTo>
                  <a:close/>
                  <a:moveTo>
                    <a:pt x="1064790" y="2285037"/>
                  </a:moveTo>
                  <a:lnTo>
                    <a:pt x="1060639" y="2288606"/>
                  </a:lnTo>
                  <a:lnTo>
                    <a:pt x="1064462" y="2294052"/>
                  </a:lnTo>
                  <a:lnTo>
                    <a:pt x="1062536" y="2295497"/>
                  </a:lnTo>
                  <a:lnTo>
                    <a:pt x="1058806" y="2290183"/>
                  </a:lnTo>
                  <a:lnTo>
                    <a:pt x="1056751" y="2291950"/>
                  </a:lnTo>
                  <a:lnTo>
                    <a:pt x="1060916" y="2297891"/>
                  </a:lnTo>
                  <a:lnTo>
                    <a:pt x="1063980" y="2295497"/>
                  </a:lnTo>
                  <a:lnTo>
                    <a:pt x="1064943" y="2297423"/>
                  </a:lnTo>
                  <a:lnTo>
                    <a:pt x="1062160" y="2299667"/>
                  </a:lnTo>
                  <a:lnTo>
                    <a:pt x="1063161" y="2301094"/>
                  </a:lnTo>
                  <a:lnTo>
                    <a:pt x="1071243" y="2294266"/>
                  </a:lnTo>
                  <a:close/>
                  <a:moveTo>
                    <a:pt x="914731" y="2285025"/>
                  </a:moveTo>
                  <a:lnTo>
                    <a:pt x="910148" y="2289944"/>
                  </a:lnTo>
                  <a:lnTo>
                    <a:pt x="913059" y="2293891"/>
                  </a:lnTo>
                  <a:lnTo>
                    <a:pt x="917593" y="2288868"/>
                  </a:lnTo>
                  <a:close/>
                  <a:moveTo>
                    <a:pt x="811004" y="2284783"/>
                  </a:moveTo>
                  <a:lnTo>
                    <a:pt x="809957" y="2285392"/>
                  </a:lnTo>
                  <a:lnTo>
                    <a:pt x="817703" y="2296097"/>
                  </a:lnTo>
                  <a:lnTo>
                    <a:pt x="818548" y="2295185"/>
                  </a:lnTo>
                  <a:close/>
                  <a:moveTo>
                    <a:pt x="1126581" y="2284045"/>
                  </a:moveTo>
                  <a:lnTo>
                    <a:pt x="1124563" y="2285638"/>
                  </a:lnTo>
                  <a:lnTo>
                    <a:pt x="1126567" y="2288756"/>
                  </a:lnTo>
                  <a:lnTo>
                    <a:pt x="1130709" y="2294624"/>
                  </a:lnTo>
                  <a:lnTo>
                    <a:pt x="1132660" y="2292767"/>
                  </a:lnTo>
                  <a:close/>
                  <a:moveTo>
                    <a:pt x="972816" y="2283544"/>
                  </a:moveTo>
                  <a:lnTo>
                    <a:pt x="966422" y="2287019"/>
                  </a:lnTo>
                  <a:lnTo>
                    <a:pt x="970099" y="2292127"/>
                  </a:lnTo>
                  <a:lnTo>
                    <a:pt x="968174" y="2293571"/>
                  </a:lnTo>
                  <a:lnTo>
                    <a:pt x="964291" y="2288178"/>
                  </a:lnTo>
                  <a:lnTo>
                    <a:pt x="962925" y="2288919"/>
                  </a:lnTo>
                  <a:lnTo>
                    <a:pt x="969401" y="2297985"/>
                  </a:lnTo>
                  <a:lnTo>
                    <a:pt x="978144" y="2291204"/>
                  </a:lnTo>
                  <a:close/>
                  <a:moveTo>
                    <a:pt x="719497" y="2283473"/>
                  </a:moveTo>
                  <a:lnTo>
                    <a:pt x="715970" y="2286608"/>
                  </a:lnTo>
                  <a:lnTo>
                    <a:pt x="719334" y="2291001"/>
                  </a:lnTo>
                  <a:lnTo>
                    <a:pt x="723318" y="2288503"/>
                  </a:lnTo>
                  <a:close/>
                  <a:moveTo>
                    <a:pt x="926008" y="2283121"/>
                  </a:moveTo>
                  <a:lnTo>
                    <a:pt x="920563" y="2289155"/>
                  </a:lnTo>
                  <a:lnTo>
                    <a:pt x="924427" y="2294419"/>
                  </a:lnTo>
                  <a:lnTo>
                    <a:pt x="930260" y="2288984"/>
                  </a:lnTo>
                  <a:close/>
                  <a:moveTo>
                    <a:pt x="940115" y="2283073"/>
                  </a:moveTo>
                  <a:lnTo>
                    <a:pt x="933445" y="2289277"/>
                  </a:lnTo>
                  <a:lnTo>
                    <a:pt x="936994" y="2294171"/>
                  </a:lnTo>
                  <a:lnTo>
                    <a:pt x="943693" y="2287939"/>
                  </a:lnTo>
                  <a:close/>
                  <a:moveTo>
                    <a:pt x="1167051" y="2282920"/>
                  </a:moveTo>
                  <a:lnTo>
                    <a:pt x="1160768" y="2291518"/>
                  </a:lnTo>
                  <a:lnTo>
                    <a:pt x="1162021" y="2293339"/>
                  </a:lnTo>
                  <a:lnTo>
                    <a:pt x="1170089" y="2287288"/>
                  </a:lnTo>
                  <a:close/>
                  <a:moveTo>
                    <a:pt x="1052974" y="2281874"/>
                  </a:moveTo>
                  <a:lnTo>
                    <a:pt x="1051016" y="2283769"/>
                  </a:lnTo>
                  <a:lnTo>
                    <a:pt x="1055506" y="2290175"/>
                  </a:lnTo>
                  <a:lnTo>
                    <a:pt x="1057578" y="2288434"/>
                  </a:lnTo>
                  <a:close/>
                  <a:moveTo>
                    <a:pt x="959401" y="2281386"/>
                  </a:moveTo>
                  <a:lnTo>
                    <a:pt x="958237" y="2282356"/>
                  </a:lnTo>
                  <a:lnTo>
                    <a:pt x="961488" y="2286907"/>
                  </a:lnTo>
                  <a:lnTo>
                    <a:pt x="962861" y="2286191"/>
                  </a:lnTo>
                  <a:close/>
                  <a:moveTo>
                    <a:pt x="1035418" y="2280334"/>
                  </a:moveTo>
                  <a:lnTo>
                    <a:pt x="1030091" y="2283820"/>
                  </a:lnTo>
                  <a:lnTo>
                    <a:pt x="1042361" y="2301217"/>
                  </a:lnTo>
                  <a:lnTo>
                    <a:pt x="1047205" y="2297148"/>
                  </a:lnTo>
                  <a:lnTo>
                    <a:pt x="1043157" y="2291373"/>
                  </a:lnTo>
                  <a:lnTo>
                    <a:pt x="1040389" y="2294052"/>
                  </a:lnTo>
                  <a:lnTo>
                    <a:pt x="1038945" y="2292127"/>
                  </a:lnTo>
                  <a:lnTo>
                    <a:pt x="1041808" y="2289449"/>
                  </a:lnTo>
                  <a:close/>
                  <a:moveTo>
                    <a:pt x="723794" y="2279654"/>
                  </a:moveTo>
                  <a:lnTo>
                    <a:pt x="721100" y="2282048"/>
                  </a:lnTo>
                  <a:lnTo>
                    <a:pt x="725102" y="2287384"/>
                  </a:lnTo>
                  <a:lnTo>
                    <a:pt x="728081" y="2285516"/>
                  </a:lnTo>
                  <a:close/>
                  <a:moveTo>
                    <a:pt x="1002508" y="2279609"/>
                  </a:moveTo>
                  <a:lnTo>
                    <a:pt x="996170" y="2285652"/>
                  </a:lnTo>
                  <a:lnTo>
                    <a:pt x="1000412" y="2291703"/>
                  </a:lnTo>
                  <a:lnTo>
                    <a:pt x="1000832" y="2291358"/>
                  </a:lnTo>
                  <a:lnTo>
                    <a:pt x="996579" y="2285386"/>
                  </a:lnTo>
                  <a:lnTo>
                    <a:pt x="998505" y="2283942"/>
                  </a:lnTo>
                  <a:lnTo>
                    <a:pt x="1002695" y="2289826"/>
                  </a:lnTo>
                  <a:lnTo>
                    <a:pt x="1007148" y="2286164"/>
                  </a:lnTo>
                  <a:close/>
                  <a:moveTo>
                    <a:pt x="1132720" y="2279198"/>
                  </a:moveTo>
                  <a:lnTo>
                    <a:pt x="1128256" y="2282722"/>
                  </a:lnTo>
                  <a:lnTo>
                    <a:pt x="1134221" y="2291280"/>
                  </a:lnTo>
                  <a:lnTo>
                    <a:pt x="1138415" y="2287285"/>
                  </a:lnTo>
                  <a:close/>
                  <a:moveTo>
                    <a:pt x="758517" y="2278859"/>
                  </a:moveTo>
                  <a:lnTo>
                    <a:pt x="752781" y="2284440"/>
                  </a:lnTo>
                  <a:lnTo>
                    <a:pt x="758423" y="2291749"/>
                  </a:lnTo>
                  <a:lnTo>
                    <a:pt x="763924" y="2286370"/>
                  </a:lnTo>
                  <a:close/>
                  <a:moveTo>
                    <a:pt x="692684" y="2278629"/>
                  </a:moveTo>
                  <a:lnTo>
                    <a:pt x="687819" y="2281467"/>
                  </a:lnTo>
                  <a:lnTo>
                    <a:pt x="693831" y="2289687"/>
                  </a:lnTo>
                  <a:lnTo>
                    <a:pt x="698114" y="2286133"/>
                  </a:lnTo>
                  <a:close/>
                  <a:moveTo>
                    <a:pt x="921850" y="2277386"/>
                  </a:moveTo>
                  <a:lnTo>
                    <a:pt x="916298" y="2283344"/>
                  </a:lnTo>
                  <a:lnTo>
                    <a:pt x="919114" y="2287182"/>
                  </a:lnTo>
                  <a:lnTo>
                    <a:pt x="924570" y="2281137"/>
                  </a:lnTo>
                  <a:close/>
                  <a:moveTo>
                    <a:pt x="908879" y="2277167"/>
                  </a:moveTo>
                  <a:lnTo>
                    <a:pt x="904526" y="2282321"/>
                  </a:lnTo>
                  <a:lnTo>
                    <a:pt x="908837" y="2288166"/>
                  </a:lnTo>
                  <a:lnTo>
                    <a:pt x="913363" y="2283188"/>
                  </a:lnTo>
                  <a:close/>
                  <a:moveTo>
                    <a:pt x="1116236" y="2276645"/>
                  </a:moveTo>
                  <a:lnTo>
                    <a:pt x="1112412" y="2279232"/>
                  </a:lnTo>
                  <a:lnTo>
                    <a:pt x="1118236" y="2287566"/>
                  </a:lnTo>
                  <a:lnTo>
                    <a:pt x="1121566" y="2284937"/>
                  </a:lnTo>
                  <a:close/>
                  <a:moveTo>
                    <a:pt x="846503" y="2276255"/>
                  </a:moveTo>
                  <a:lnTo>
                    <a:pt x="839800" y="2283121"/>
                  </a:lnTo>
                  <a:lnTo>
                    <a:pt x="847387" y="2293282"/>
                  </a:lnTo>
                  <a:lnTo>
                    <a:pt x="850440" y="2289867"/>
                  </a:lnTo>
                  <a:lnTo>
                    <a:pt x="849258" y="2288275"/>
                  </a:lnTo>
                  <a:lnTo>
                    <a:pt x="851184" y="2286831"/>
                  </a:lnTo>
                  <a:lnTo>
                    <a:pt x="852071" y="2288043"/>
                  </a:lnTo>
                  <a:lnTo>
                    <a:pt x="853851" y="2286052"/>
                  </a:lnTo>
                  <a:close/>
                  <a:moveTo>
                    <a:pt x="609353" y="2275975"/>
                  </a:moveTo>
                  <a:lnTo>
                    <a:pt x="607616" y="2277984"/>
                  </a:lnTo>
                  <a:lnTo>
                    <a:pt x="610946" y="2282498"/>
                  </a:lnTo>
                  <a:lnTo>
                    <a:pt x="609502" y="2283942"/>
                  </a:lnTo>
                  <a:lnTo>
                    <a:pt x="606223" y="2279594"/>
                  </a:lnTo>
                  <a:lnTo>
                    <a:pt x="603905" y="2282275"/>
                  </a:lnTo>
                  <a:lnTo>
                    <a:pt x="609254" y="2289522"/>
                  </a:lnTo>
                  <a:lnTo>
                    <a:pt x="615190" y="2283883"/>
                  </a:lnTo>
                  <a:close/>
                  <a:moveTo>
                    <a:pt x="728036" y="2275883"/>
                  </a:moveTo>
                  <a:lnTo>
                    <a:pt x="725601" y="2278047"/>
                  </a:lnTo>
                  <a:lnTo>
                    <a:pt x="730125" y="2284234"/>
                  </a:lnTo>
                  <a:lnTo>
                    <a:pt x="733133" y="2282348"/>
                  </a:lnTo>
                  <a:close/>
                  <a:moveTo>
                    <a:pt x="1042444" y="2275735"/>
                  </a:moveTo>
                  <a:lnTo>
                    <a:pt x="1037432" y="2279015"/>
                  </a:lnTo>
                  <a:lnTo>
                    <a:pt x="1043583" y="2287789"/>
                  </a:lnTo>
                  <a:lnTo>
                    <a:pt x="1047998" y="2283658"/>
                  </a:lnTo>
                  <a:close/>
                  <a:moveTo>
                    <a:pt x="966942" y="2275101"/>
                  </a:moveTo>
                  <a:lnTo>
                    <a:pt x="961254" y="2279842"/>
                  </a:lnTo>
                  <a:lnTo>
                    <a:pt x="965016" y="2285067"/>
                  </a:lnTo>
                  <a:lnTo>
                    <a:pt x="971516" y="2281675"/>
                  </a:lnTo>
                  <a:close/>
                  <a:moveTo>
                    <a:pt x="954840" y="2275052"/>
                  </a:moveTo>
                  <a:lnTo>
                    <a:pt x="953563" y="2275812"/>
                  </a:lnTo>
                  <a:lnTo>
                    <a:pt x="956834" y="2280392"/>
                  </a:lnTo>
                  <a:lnTo>
                    <a:pt x="957991" y="2279428"/>
                  </a:lnTo>
                  <a:close/>
                  <a:moveTo>
                    <a:pt x="1161369" y="2274753"/>
                  </a:moveTo>
                  <a:lnTo>
                    <a:pt x="1158138" y="2278315"/>
                  </a:lnTo>
                  <a:lnTo>
                    <a:pt x="1161712" y="2283461"/>
                  </a:lnTo>
                  <a:lnTo>
                    <a:pt x="1160267" y="2284905"/>
                  </a:lnTo>
                  <a:lnTo>
                    <a:pt x="1156740" y="2279857"/>
                  </a:lnTo>
                  <a:lnTo>
                    <a:pt x="1154468" y="2282362"/>
                  </a:lnTo>
                  <a:lnTo>
                    <a:pt x="1159460" y="2289617"/>
                  </a:lnTo>
                  <a:lnTo>
                    <a:pt x="1165677" y="2280946"/>
                  </a:lnTo>
                  <a:close/>
                  <a:moveTo>
                    <a:pt x="571708" y="2274311"/>
                  </a:moveTo>
                  <a:lnTo>
                    <a:pt x="570855" y="2274940"/>
                  </a:lnTo>
                  <a:lnTo>
                    <a:pt x="574043" y="2279192"/>
                  </a:lnTo>
                  <a:lnTo>
                    <a:pt x="574712" y="2278316"/>
                  </a:lnTo>
                  <a:close/>
                  <a:moveTo>
                    <a:pt x="1119761" y="2274260"/>
                  </a:moveTo>
                  <a:lnTo>
                    <a:pt x="1118009" y="2275445"/>
                  </a:lnTo>
                  <a:lnTo>
                    <a:pt x="1123255" y="2283604"/>
                  </a:lnTo>
                  <a:lnTo>
                    <a:pt x="1125202" y="2282066"/>
                  </a:lnTo>
                  <a:close/>
                  <a:moveTo>
                    <a:pt x="1046706" y="2272945"/>
                  </a:moveTo>
                  <a:lnTo>
                    <a:pt x="1044459" y="2274416"/>
                  </a:lnTo>
                  <a:lnTo>
                    <a:pt x="1049774" y="2281997"/>
                  </a:lnTo>
                  <a:lnTo>
                    <a:pt x="1051758" y="2280141"/>
                  </a:lnTo>
                  <a:close/>
                  <a:moveTo>
                    <a:pt x="631615" y="2272896"/>
                  </a:moveTo>
                  <a:lnTo>
                    <a:pt x="628759" y="2275276"/>
                  </a:lnTo>
                  <a:lnTo>
                    <a:pt x="628116" y="2274419"/>
                  </a:lnTo>
                  <a:lnTo>
                    <a:pt x="625894" y="2276530"/>
                  </a:lnTo>
                  <a:lnTo>
                    <a:pt x="632276" y="2285172"/>
                  </a:lnTo>
                  <a:lnTo>
                    <a:pt x="637260" y="2280604"/>
                  </a:lnTo>
                  <a:close/>
                  <a:moveTo>
                    <a:pt x="997618" y="2272701"/>
                  </a:moveTo>
                  <a:lnTo>
                    <a:pt x="990489" y="2277549"/>
                  </a:lnTo>
                  <a:lnTo>
                    <a:pt x="994782" y="2283673"/>
                  </a:lnTo>
                  <a:lnTo>
                    <a:pt x="1001112" y="2277637"/>
                  </a:lnTo>
                  <a:close/>
                  <a:moveTo>
                    <a:pt x="1086946" y="2272604"/>
                  </a:moveTo>
                  <a:lnTo>
                    <a:pt x="1076805" y="2280571"/>
                  </a:lnTo>
                  <a:lnTo>
                    <a:pt x="1085603" y="2293131"/>
                  </a:lnTo>
                  <a:lnTo>
                    <a:pt x="1088725" y="2290009"/>
                  </a:lnTo>
                  <a:lnTo>
                    <a:pt x="1085479" y="2285364"/>
                  </a:lnTo>
                  <a:lnTo>
                    <a:pt x="1087452" y="2283985"/>
                  </a:lnTo>
                  <a:lnTo>
                    <a:pt x="1090453" y="2288281"/>
                  </a:lnTo>
                  <a:lnTo>
                    <a:pt x="1094842" y="2283893"/>
                  </a:lnTo>
                  <a:close/>
                  <a:moveTo>
                    <a:pt x="600857" y="2272478"/>
                  </a:moveTo>
                  <a:lnTo>
                    <a:pt x="598618" y="2275112"/>
                  </a:lnTo>
                  <a:lnTo>
                    <a:pt x="602665" y="2280595"/>
                  </a:lnTo>
                  <a:lnTo>
                    <a:pt x="604969" y="2277931"/>
                  </a:lnTo>
                  <a:close/>
                  <a:moveTo>
                    <a:pt x="612451" y="2272393"/>
                  </a:moveTo>
                  <a:lnTo>
                    <a:pt x="610967" y="2274109"/>
                  </a:lnTo>
                  <a:lnTo>
                    <a:pt x="616948" y="2282213"/>
                  </a:lnTo>
                  <a:lnTo>
                    <a:pt x="618706" y="2280543"/>
                  </a:lnTo>
                  <a:close/>
                  <a:moveTo>
                    <a:pt x="655309" y="2272094"/>
                  </a:moveTo>
                  <a:lnTo>
                    <a:pt x="648622" y="2277109"/>
                  </a:lnTo>
                  <a:lnTo>
                    <a:pt x="653957" y="2284343"/>
                  </a:lnTo>
                  <a:lnTo>
                    <a:pt x="656303" y="2281870"/>
                  </a:lnTo>
                  <a:lnTo>
                    <a:pt x="654276" y="2279127"/>
                  </a:lnTo>
                  <a:lnTo>
                    <a:pt x="656202" y="2277683"/>
                  </a:lnTo>
                  <a:lnTo>
                    <a:pt x="657986" y="2280097"/>
                  </a:lnTo>
                  <a:lnTo>
                    <a:pt x="659802" y="2278183"/>
                  </a:lnTo>
                  <a:close/>
                  <a:moveTo>
                    <a:pt x="983658" y="2271845"/>
                  </a:moveTo>
                  <a:lnTo>
                    <a:pt x="980544" y="2274291"/>
                  </a:lnTo>
                  <a:lnTo>
                    <a:pt x="990138" y="2288101"/>
                  </a:lnTo>
                  <a:lnTo>
                    <a:pt x="993143" y="2285236"/>
                  </a:lnTo>
                  <a:close/>
                  <a:moveTo>
                    <a:pt x="709625" y="2270476"/>
                  </a:moveTo>
                  <a:lnTo>
                    <a:pt x="705958" y="2273531"/>
                  </a:lnTo>
                  <a:lnTo>
                    <a:pt x="714584" y="2284797"/>
                  </a:lnTo>
                  <a:lnTo>
                    <a:pt x="718050" y="2281567"/>
                  </a:lnTo>
                  <a:close/>
                  <a:moveTo>
                    <a:pt x="1150069" y="2270307"/>
                  </a:moveTo>
                  <a:lnTo>
                    <a:pt x="1147847" y="2272740"/>
                  </a:lnTo>
                  <a:lnTo>
                    <a:pt x="1153215" y="2280541"/>
                  </a:lnTo>
                  <a:lnTo>
                    <a:pt x="1155454" y="2278016"/>
                  </a:lnTo>
                  <a:close/>
                  <a:moveTo>
                    <a:pt x="860286" y="2270185"/>
                  </a:moveTo>
                  <a:lnTo>
                    <a:pt x="856235" y="2274114"/>
                  </a:lnTo>
                  <a:lnTo>
                    <a:pt x="859850" y="2279128"/>
                  </a:lnTo>
                  <a:lnTo>
                    <a:pt x="857925" y="2280091"/>
                  </a:lnTo>
                  <a:lnTo>
                    <a:pt x="853769" y="2274326"/>
                  </a:lnTo>
                  <a:lnTo>
                    <a:pt x="853110" y="2273832"/>
                  </a:lnTo>
                  <a:lnTo>
                    <a:pt x="853288" y="2273659"/>
                  </a:lnTo>
                  <a:lnTo>
                    <a:pt x="851482" y="2271154"/>
                  </a:lnTo>
                  <a:lnTo>
                    <a:pt x="848126" y="2274592"/>
                  </a:lnTo>
                  <a:lnTo>
                    <a:pt x="855329" y="2284398"/>
                  </a:lnTo>
                  <a:lnTo>
                    <a:pt x="863743" y="2274986"/>
                  </a:lnTo>
                  <a:close/>
                  <a:moveTo>
                    <a:pt x="390742" y="2270091"/>
                  </a:moveTo>
                  <a:lnTo>
                    <a:pt x="386940" y="2274699"/>
                  </a:lnTo>
                  <a:lnTo>
                    <a:pt x="390657" y="2279469"/>
                  </a:lnTo>
                  <a:lnTo>
                    <a:pt x="395417" y="2276296"/>
                  </a:lnTo>
                  <a:close/>
                  <a:moveTo>
                    <a:pt x="963305" y="2269873"/>
                  </a:moveTo>
                  <a:lnTo>
                    <a:pt x="963359" y="2269981"/>
                  </a:lnTo>
                  <a:lnTo>
                    <a:pt x="956916" y="2273817"/>
                  </a:lnTo>
                  <a:lnTo>
                    <a:pt x="959844" y="2277884"/>
                  </a:lnTo>
                  <a:lnTo>
                    <a:pt x="965562" y="2273118"/>
                  </a:lnTo>
                  <a:close/>
                  <a:moveTo>
                    <a:pt x="1165850" y="2269812"/>
                  </a:moveTo>
                  <a:lnTo>
                    <a:pt x="1163027" y="2272924"/>
                  </a:lnTo>
                  <a:lnTo>
                    <a:pt x="1167165" y="2278871"/>
                  </a:lnTo>
                  <a:lnTo>
                    <a:pt x="1169670" y="2275377"/>
                  </a:lnTo>
                  <a:close/>
                  <a:moveTo>
                    <a:pt x="577944" y="2269717"/>
                  </a:moveTo>
                  <a:lnTo>
                    <a:pt x="573646" y="2272883"/>
                  </a:lnTo>
                  <a:lnTo>
                    <a:pt x="576229" y="2276327"/>
                  </a:lnTo>
                  <a:lnTo>
                    <a:pt x="579607" y="2271902"/>
                  </a:lnTo>
                  <a:close/>
                  <a:moveTo>
                    <a:pt x="380113" y="2269639"/>
                  </a:moveTo>
                  <a:lnTo>
                    <a:pt x="374046" y="2278446"/>
                  </a:lnTo>
                  <a:lnTo>
                    <a:pt x="380210" y="2286434"/>
                  </a:lnTo>
                  <a:lnTo>
                    <a:pt x="388664" y="2280798"/>
                  </a:lnTo>
                  <a:lnTo>
                    <a:pt x="385411" y="2276553"/>
                  </a:lnTo>
                  <a:lnTo>
                    <a:pt x="381301" y="2281535"/>
                  </a:lnTo>
                  <a:lnTo>
                    <a:pt x="379375" y="2280091"/>
                  </a:lnTo>
                  <a:lnTo>
                    <a:pt x="383910" y="2274594"/>
                  </a:lnTo>
                  <a:close/>
                  <a:moveTo>
                    <a:pt x="974058" y="2269169"/>
                  </a:moveTo>
                  <a:lnTo>
                    <a:pt x="968411" y="2273876"/>
                  </a:lnTo>
                  <a:lnTo>
                    <a:pt x="973312" y="2280738"/>
                  </a:lnTo>
                  <a:lnTo>
                    <a:pt x="977321" y="2278646"/>
                  </a:lnTo>
                  <a:lnTo>
                    <a:pt x="978284" y="2280572"/>
                  </a:lnTo>
                  <a:lnTo>
                    <a:pt x="974617" y="2282565"/>
                  </a:lnTo>
                  <a:lnTo>
                    <a:pt x="979845" y="2289884"/>
                  </a:lnTo>
                  <a:lnTo>
                    <a:pt x="985024" y="2285868"/>
                  </a:lnTo>
                  <a:lnTo>
                    <a:pt x="986469" y="2287312"/>
                  </a:lnTo>
                  <a:lnTo>
                    <a:pt x="981075" y="2291606"/>
                  </a:lnTo>
                  <a:lnTo>
                    <a:pt x="986202" y="2298784"/>
                  </a:lnTo>
                  <a:lnTo>
                    <a:pt x="991279" y="2293586"/>
                  </a:lnTo>
                  <a:lnTo>
                    <a:pt x="989900" y="2291631"/>
                  </a:lnTo>
                  <a:lnTo>
                    <a:pt x="988875" y="2292608"/>
                  </a:lnTo>
                  <a:lnTo>
                    <a:pt x="987431" y="2290682"/>
                  </a:lnTo>
                  <a:lnTo>
                    <a:pt x="988507" y="2289656"/>
                  </a:lnTo>
                  <a:lnTo>
                    <a:pt x="978695" y="2275744"/>
                  </a:lnTo>
                  <a:lnTo>
                    <a:pt x="976839" y="2277202"/>
                  </a:lnTo>
                  <a:lnTo>
                    <a:pt x="975395" y="2275276"/>
                  </a:lnTo>
                  <a:lnTo>
                    <a:pt x="977306" y="2273775"/>
                  </a:lnTo>
                  <a:close/>
                  <a:moveTo>
                    <a:pt x="901884" y="2267773"/>
                  </a:moveTo>
                  <a:lnTo>
                    <a:pt x="900163" y="2269392"/>
                  </a:lnTo>
                  <a:lnTo>
                    <a:pt x="901254" y="2270943"/>
                  </a:lnTo>
                  <a:lnTo>
                    <a:pt x="899810" y="2271906"/>
                  </a:lnTo>
                  <a:lnTo>
                    <a:pt x="898876" y="2270603"/>
                  </a:lnTo>
                  <a:lnTo>
                    <a:pt x="897110" y="2272266"/>
                  </a:lnTo>
                  <a:lnTo>
                    <a:pt x="903060" y="2280334"/>
                  </a:lnTo>
                  <a:lnTo>
                    <a:pt x="907405" y="2275188"/>
                  </a:lnTo>
                  <a:close/>
                  <a:moveTo>
                    <a:pt x="661482" y="2267465"/>
                  </a:moveTo>
                  <a:lnTo>
                    <a:pt x="657235" y="2270650"/>
                  </a:lnTo>
                  <a:lnTo>
                    <a:pt x="661484" y="2276409"/>
                  </a:lnTo>
                  <a:lnTo>
                    <a:pt x="664386" y="2273350"/>
                  </a:lnTo>
                  <a:lnTo>
                    <a:pt x="666312" y="2275276"/>
                  </a:lnTo>
                  <a:lnTo>
                    <a:pt x="663053" y="2278535"/>
                  </a:lnTo>
                  <a:lnTo>
                    <a:pt x="667240" y="2284210"/>
                  </a:lnTo>
                  <a:lnTo>
                    <a:pt x="665303" y="2285640"/>
                  </a:lnTo>
                  <a:lnTo>
                    <a:pt x="661332" y="2280257"/>
                  </a:lnTo>
                  <a:lnTo>
                    <a:pt x="659476" y="2282112"/>
                  </a:lnTo>
                  <a:lnTo>
                    <a:pt x="663792" y="2287952"/>
                  </a:lnTo>
                  <a:lnTo>
                    <a:pt x="668600" y="2284079"/>
                  </a:lnTo>
                  <a:lnTo>
                    <a:pt x="665349" y="2279609"/>
                  </a:lnTo>
                  <a:lnTo>
                    <a:pt x="666793" y="2278165"/>
                  </a:lnTo>
                  <a:lnTo>
                    <a:pt x="670225" y="2282770"/>
                  </a:lnTo>
                  <a:lnTo>
                    <a:pt x="671819" y="2281486"/>
                  </a:lnTo>
                  <a:close/>
                  <a:moveTo>
                    <a:pt x="232258" y="2267423"/>
                  </a:moveTo>
                  <a:lnTo>
                    <a:pt x="231419" y="2269781"/>
                  </a:lnTo>
                  <a:lnTo>
                    <a:pt x="234837" y="2275828"/>
                  </a:lnTo>
                  <a:lnTo>
                    <a:pt x="235717" y="2273677"/>
                  </a:lnTo>
                  <a:close/>
                  <a:moveTo>
                    <a:pt x="638372" y="2267266"/>
                  </a:moveTo>
                  <a:lnTo>
                    <a:pt x="633468" y="2271352"/>
                  </a:lnTo>
                  <a:lnTo>
                    <a:pt x="639045" y="2278967"/>
                  </a:lnTo>
                  <a:lnTo>
                    <a:pt x="643792" y="2274616"/>
                  </a:lnTo>
                  <a:close/>
                  <a:moveTo>
                    <a:pt x="934917" y="2267056"/>
                  </a:moveTo>
                  <a:lnTo>
                    <a:pt x="932317" y="2268406"/>
                  </a:lnTo>
                  <a:lnTo>
                    <a:pt x="945468" y="2286289"/>
                  </a:lnTo>
                  <a:lnTo>
                    <a:pt x="947421" y="2284472"/>
                  </a:lnTo>
                  <a:lnTo>
                    <a:pt x="944904" y="2280966"/>
                  </a:lnTo>
                  <a:lnTo>
                    <a:pt x="943139" y="2282017"/>
                  </a:lnTo>
                  <a:lnTo>
                    <a:pt x="942176" y="2280091"/>
                  </a:lnTo>
                  <a:lnTo>
                    <a:pt x="943647" y="2279215"/>
                  </a:lnTo>
                  <a:close/>
                  <a:moveTo>
                    <a:pt x="714258" y="2266615"/>
                  </a:moveTo>
                  <a:lnTo>
                    <a:pt x="711345" y="2269042"/>
                  </a:lnTo>
                  <a:lnTo>
                    <a:pt x="719632" y="2280092"/>
                  </a:lnTo>
                  <a:lnTo>
                    <a:pt x="722298" y="2277608"/>
                  </a:lnTo>
                  <a:close/>
                  <a:moveTo>
                    <a:pt x="227157" y="2266611"/>
                  </a:moveTo>
                  <a:lnTo>
                    <a:pt x="225315" y="2271906"/>
                  </a:lnTo>
                  <a:lnTo>
                    <a:pt x="224262" y="2271643"/>
                  </a:lnTo>
                  <a:lnTo>
                    <a:pt x="226888" y="2276333"/>
                  </a:lnTo>
                  <a:lnTo>
                    <a:pt x="229026" y="2269918"/>
                  </a:lnTo>
                  <a:close/>
                  <a:moveTo>
                    <a:pt x="595807" y="2265781"/>
                  </a:moveTo>
                  <a:lnTo>
                    <a:pt x="591194" y="2272793"/>
                  </a:lnTo>
                  <a:lnTo>
                    <a:pt x="594122" y="2276720"/>
                  </a:lnTo>
                  <a:lnTo>
                    <a:pt x="595599" y="2275075"/>
                  </a:lnTo>
                  <a:lnTo>
                    <a:pt x="593615" y="2272387"/>
                  </a:lnTo>
                  <a:lnTo>
                    <a:pt x="595541" y="2270943"/>
                  </a:lnTo>
                  <a:lnTo>
                    <a:pt x="597240" y="2273245"/>
                  </a:lnTo>
                  <a:lnTo>
                    <a:pt x="599520" y="2270705"/>
                  </a:lnTo>
                  <a:close/>
                  <a:moveTo>
                    <a:pt x="1041252" y="2265174"/>
                  </a:moveTo>
                  <a:lnTo>
                    <a:pt x="1031785" y="2270959"/>
                  </a:lnTo>
                  <a:lnTo>
                    <a:pt x="1036165" y="2277208"/>
                  </a:lnTo>
                  <a:lnTo>
                    <a:pt x="1041134" y="2273865"/>
                  </a:lnTo>
                  <a:lnTo>
                    <a:pt x="1040605" y="2273110"/>
                  </a:lnTo>
                  <a:lnTo>
                    <a:pt x="1042575" y="2271728"/>
                  </a:lnTo>
                  <a:lnTo>
                    <a:pt x="1043131" y="2272521"/>
                  </a:lnTo>
                  <a:lnTo>
                    <a:pt x="1045358" y="2271024"/>
                  </a:lnTo>
                  <a:close/>
                  <a:moveTo>
                    <a:pt x="992240" y="2265103"/>
                  </a:moveTo>
                  <a:lnTo>
                    <a:pt x="985485" y="2270410"/>
                  </a:lnTo>
                  <a:lnTo>
                    <a:pt x="989109" y="2275580"/>
                  </a:lnTo>
                  <a:lnTo>
                    <a:pt x="996229" y="2270738"/>
                  </a:lnTo>
                  <a:close/>
                  <a:moveTo>
                    <a:pt x="803307" y="2264840"/>
                  </a:moveTo>
                  <a:lnTo>
                    <a:pt x="798481" y="2269532"/>
                  </a:lnTo>
                  <a:lnTo>
                    <a:pt x="808691" y="2283642"/>
                  </a:lnTo>
                  <a:lnTo>
                    <a:pt x="814803" y="2280084"/>
                  </a:lnTo>
                  <a:close/>
                  <a:moveTo>
                    <a:pt x="1113150" y="2264775"/>
                  </a:moveTo>
                  <a:lnTo>
                    <a:pt x="1109334" y="2267592"/>
                  </a:lnTo>
                  <a:lnTo>
                    <a:pt x="1110050" y="2268614"/>
                  </a:lnTo>
                  <a:lnTo>
                    <a:pt x="1108078" y="2269995"/>
                  </a:lnTo>
                  <a:lnTo>
                    <a:pt x="1107397" y="2269022"/>
                  </a:lnTo>
                  <a:lnTo>
                    <a:pt x="1105998" y="2270054"/>
                  </a:lnTo>
                  <a:lnTo>
                    <a:pt x="1111189" y="2277481"/>
                  </a:lnTo>
                  <a:lnTo>
                    <a:pt x="1118540" y="2272508"/>
                  </a:lnTo>
                  <a:close/>
                  <a:moveTo>
                    <a:pt x="376242" y="2264588"/>
                  </a:moveTo>
                  <a:lnTo>
                    <a:pt x="369723" y="2272845"/>
                  </a:lnTo>
                  <a:lnTo>
                    <a:pt x="372616" y="2276594"/>
                  </a:lnTo>
                  <a:lnTo>
                    <a:pt x="378618" y="2267688"/>
                  </a:lnTo>
                  <a:close/>
                  <a:moveTo>
                    <a:pt x="649388" y="2264069"/>
                  </a:moveTo>
                  <a:lnTo>
                    <a:pt x="643490" y="2270151"/>
                  </a:lnTo>
                  <a:lnTo>
                    <a:pt x="647194" y="2275173"/>
                  </a:lnTo>
                  <a:lnTo>
                    <a:pt x="653881" y="2270158"/>
                  </a:lnTo>
                  <a:close/>
                  <a:moveTo>
                    <a:pt x="318683" y="2264064"/>
                  </a:moveTo>
                  <a:lnTo>
                    <a:pt x="317417" y="2266741"/>
                  </a:lnTo>
                  <a:lnTo>
                    <a:pt x="318714" y="2268536"/>
                  </a:lnTo>
                  <a:lnTo>
                    <a:pt x="316788" y="2269980"/>
                  </a:lnTo>
                  <a:lnTo>
                    <a:pt x="316243" y="2269225"/>
                  </a:lnTo>
                  <a:lnTo>
                    <a:pt x="314109" y="2273740"/>
                  </a:lnTo>
                  <a:lnTo>
                    <a:pt x="316666" y="2277212"/>
                  </a:lnTo>
                  <a:lnTo>
                    <a:pt x="320639" y="2268055"/>
                  </a:lnTo>
                  <a:lnTo>
                    <a:pt x="321892" y="2268556"/>
                  </a:lnTo>
                  <a:close/>
                  <a:moveTo>
                    <a:pt x="1103665" y="2263693"/>
                  </a:moveTo>
                  <a:lnTo>
                    <a:pt x="1102208" y="2264630"/>
                  </a:lnTo>
                  <a:lnTo>
                    <a:pt x="1104656" y="2268132"/>
                  </a:lnTo>
                  <a:lnTo>
                    <a:pt x="1106063" y="2267118"/>
                  </a:lnTo>
                  <a:close/>
                  <a:moveTo>
                    <a:pt x="747374" y="2263383"/>
                  </a:moveTo>
                  <a:lnTo>
                    <a:pt x="739407" y="2270511"/>
                  </a:lnTo>
                  <a:lnTo>
                    <a:pt x="743342" y="2275758"/>
                  </a:lnTo>
                  <a:lnTo>
                    <a:pt x="741819" y="2276901"/>
                  </a:lnTo>
                  <a:lnTo>
                    <a:pt x="746712" y="2273832"/>
                  </a:lnTo>
                  <a:lnTo>
                    <a:pt x="747675" y="2275758"/>
                  </a:lnTo>
                  <a:lnTo>
                    <a:pt x="736581" y="2282835"/>
                  </a:lnTo>
                  <a:lnTo>
                    <a:pt x="742889" y="2290835"/>
                  </a:lnTo>
                  <a:lnTo>
                    <a:pt x="749697" y="2284384"/>
                  </a:lnTo>
                  <a:lnTo>
                    <a:pt x="745268" y="2278646"/>
                  </a:lnTo>
                  <a:lnTo>
                    <a:pt x="747194" y="2277202"/>
                  </a:lnTo>
                  <a:lnTo>
                    <a:pt x="751454" y="2282720"/>
                  </a:lnTo>
                  <a:lnTo>
                    <a:pt x="757305" y="2277177"/>
                  </a:lnTo>
                  <a:close/>
                  <a:moveTo>
                    <a:pt x="396471" y="2263147"/>
                  </a:moveTo>
                  <a:lnTo>
                    <a:pt x="392318" y="2268181"/>
                  </a:lnTo>
                  <a:lnTo>
                    <a:pt x="397424" y="2274958"/>
                  </a:lnTo>
                  <a:lnTo>
                    <a:pt x="402713" y="2271432"/>
                  </a:lnTo>
                  <a:lnTo>
                    <a:pt x="400450" y="2268428"/>
                  </a:lnTo>
                  <a:lnTo>
                    <a:pt x="399114" y="2267092"/>
                  </a:lnTo>
                  <a:lnTo>
                    <a:pt x="399307" y="2266911"/>
                  </a:lnTo>
                  <a:close/>
                  <a:moveTo>
                    <a:pt x="311541" y="2262714"/>
                  </a:moveTo>
                  <a:lnTo>
                    <a:pt x="309167" y="2267030"/>
                  </a:lnTo>
                  <a:lnTo>
                    <a:pt x="312658" y="2271771"/>
                  </a:lnTo>
                  <a:lnTo>
                    <a:pt x="314804" y="2267232"/>
                  </a:lnTo>
                  <a:close/>
                  <a:moveTo>
                    <a:pt x="490637" y="2262598"/>
                  </a:moveTo>
                  <a:lnTo>
                    <a:pt x="488090" y="2264321"/>
                  </a:lnTo>
                  <a:lnTo>
                    <a:pt x="493250" y="2271172"/>
                  </a:lnTo>
                  <a:lnTo>
                    <a:pt x="495521" y="2269153"/>
                  </a:lnTo>
                  <a:lnTo>
                    <a:pt x="493564" y="2266526"/>
                  </a:lnTo>
                  <a:lnTo>
                    <a:pt x="493476" y="2266610"/>
                  </a:lnTo>
                  <a:lnTo>
                    <a:pt x="491550" y="2265166"/>
                  </a:lnTo>
                  <a:lnTo>
                    <a:pt x="492132" y="2264604"/>
                  </a:lnTo>
                  <a:close/>
                  <a:moveTo>
                    <a:pt x="868248" y="2262464"/>
                  </a:moveTo>
                  <a:lnTo>
                    <a:pt x="861829" y="2268689"/>
                  </a:lnTo>
                  <a:lnTo>
                    <a:pt x="865194" y="2273363"/>
                  </a:lnTo>
                  <a:lnTo>
                    <a:pt x="871190" y="2266655"/>
                  </a:lnTo>
                  <a:close/>
                  <a:moveTo>
                    <a:pt x="832057" y="2262228"/>
                  </a:moveTo>
                  <a:lnTo>
                    <a:pt x="827439" y="2266566"/>
                  </a:lnTo>
                  <a:lnTo>
                    <a:pt x="830923" y="2271232"/>
                  </a:lnTo>
                  <a:lnTo>
                    <a:pt x="835488" y="2266966"/>
                  </a:lnTo>
                  <a:close/>
                  <a:moveTo>
                    <a:pt x="924719" y="2262138"/>
                  </a:moveTo>
                  <a:lnTo>
                    <a:pt x="923251" y="2263665"/>
                  </a:lnTo>
                  <a:lnTo>
                    <a:pt x="930621" y="2273832"/>
                  </a:lnTo>
                  <a:lnTo>
                    <a:pt x="928696" y="2275276"/>
                  </a:lnTo>
                  <a:lnTo>
                    <a:pt x="921656" y="2265323"/>
                  </a:lnTo>
                  <a:lnTo>
                    <a:pt x="918475" y="2268632"/>
                  </a:lnTo>
                  <a:lnTo>
                    <a:pt x="926218" y="2279310"/>
                  </a:lnTo>
                  <a:lnTo>
                    <a:pt x="927251" y="2278165"/>
                  </a:lnTo>
                  <a:lnTo>
                    <a:pt x="929177" y="2279609"/>
                  </a:lnTo>
                  <a:lnTo>
                    <a:pt x="927657" y="2281294"/>
                  </a:lnTo>
                  <a:lnTo>
                    <a:pt x="932034" y="2287331"/>
                  </a:lnTo>
                  <a:lnTo>
                    <a:pt x="938687" y="2281131"/>
                  </a:lnTo>
                  <a:close/>
                  <a:moveTo>
                    <a:pt x="680603" y="2261935"/>
                  </a:moveTo>
                  <a:lnTo>
                    <a:pt x="675608" y="2264770"/>
                  </a:lnTo>
                  <a:lnTo>
                    <a:pt x="686544" y="2279723"/>
                  </a:lnTo>
                  <a:lnTo>
                    <a:pt x="691418" y="2276880"/>
                  </a:lnTo>
                  <a:lnTo>
                    <a:pt x="686823" y="2270530"/>
                  </a:lnTo>
                  <a:lnTo>
                    <a:pt x="683162" y="2272869"/>
                  </a:lnTo>
                  <a:lnTo>
                    <a:pt x="681718" y="2270943"/>
                  </a:lnTo>
                  <a:lnTo>
                    <a:pt x="685445" y="2268626"/>
                  </a:lnTo>
                  <a:close/>
                  <a:moveTo>
                    <a:pt x="892610" y="2261863"/>
                  </a:moveTo>
                  <a:lnTo>
                    <a:pt x="890808" y="2263721"/>
                  </a:lnTo>
                  <a:lnTo>
                    <a:pt x="895772" y="2270452"/>
                  </a:lnTo>
                  <a:lnTo>
                    <a:pt x="897539" y="2268739"/>
                  </a:lnTo>
                  <a:close/>
                  <a:moveTo>
                    <a:pt x="945228" y="2261702"/>
                  </a:moveTo>
                  <a:lnTo>
                    <a:pt x="937075" y="2265935"/>
                  </a:lnTo>
                  <a:lnTo>
                    <a:pt x="945723" y="2277980"/>
                  </a:lnTo>
                  <a:lnTo>
                    <a:pt x="950565" y="2275098"/>
                  </a:lnTo>
                  <a:lnTo>
                    <a:pt x="947953" y="2271424"/>
                  </a:lnTo>
                  <a:lnTo>
                    <a:pt x="949397" y="2269980"/>
                  </a:lnTo>
                  <a:lnTo>
                    <a:pt x="952310" y="2274059"/>
                  </a:lnTo>
                  <a:lnTo>
                    <a:pt x="953581" y="2273303"/>
                  </a:lnTo>
                  <a:lnTo>
                    <a:pt x="949892" y="2268180"/>
                  </a:lnTo>
                  <a:lnTo>
                    <a:pt x="943139" y="2271906"/>
                  </a:lnTo>
                  <a:lnTo>
                    <a:pt x="942176" y="2269980"/>
                  </a:lnTo>
                  <a:lnTo>
                    <a:pt x="948561" y="2266332"/>
                  </a:lnTo>
                  <a:close/>
                  <a:moveTo>
                    <a:pt x="844650" y="2261677"/>
                  </a:moveTo>
                  <a:lnTo>
                    <a:pt x="838674" y="2267263"/>
                  </a:lnTo>
                  <a:lnTo>
                    <a:pt x="842037" y="2271906"/>
                  </a:lnTo>
                  <a:lnTo>
                    <a:pt x="840111" y="2273351"/>
                  </a:lnTo>
                  <a:lnTo>
                    <a:pt x="836902" y="2268920"/>
                  </a:lnTo>
                  <a:lnTo>
                    <a:pt x="832364" y="2273162"/>
                  </a:lnTo>
                  <a:lnTo>
                    <a:pt x="838487" y="2281363"/>
                  </a:lnTo>
                  <a:lnTo>
                    <a:pt x="845115" y="2274404"/>
                  </a:lnTo>
                  <a:lnTo>
                    <a:pt x="839630" y="2267091"/>
                  </a:lnTo>
                  <a:lnTo>
                    <a:pt x="841556" y="2265647"/>
                  </a:lnTo>
                  <a:lnTo>
                    <a:pt x="846737" y="2272701"/>
                  </a:lnTo>
                  <a:lnTo>
                    <a:pt x="850072" y="2269199"/>
                  </a:lnTo>
                  <a:close/>
                  <a:moveTo>
                    <a:pt x="228952" y="2261448"/>
                  </a:moveTo>
                  <a:lnTo>
                    <a:pt x="228098" y="2263905"/>
                  </a:lnTo>
                  <a:lnTo>
                    <a:pt x="229943" y="2267169"/>
                  </a:lnTo>
                  <a:lnTo>
                    <a:pt x="230760" y="2264717"/>
                  </a:lnTo>
                  <a:close/>
                  <a:moveTo>
                    <a:pt x="571535" y="2261292"/>
                  </a:moveTo>
                  <a:lnTo>
                    <a:pt x="565379" y="2267639"/>
                  </a:lnTo>
                  <a:lnTo>
                    <a:pt x="569410" y="2273014"/>
                  </a:lnTo>
                  <a:lnTo>
                    <a:pt x="570264" y="2272386"/>
                  </a:lnTo>
                  <a:lnTo>
                    <a:pt x="568099" y="2269499"/>
                  </a:lnTo>
                  <a:lnTo>
                    <a:pt x="570025" y="2268055"/>
                  </a:lnTo>
                  <a:lnTo>
                    <a:pt x="572202" y="2270958"/>
                  </a:lnTo>
                  <a:lnTo>
                    <a:pt x="576487" y="2267801"/>
                  </a:lnTo>
                  <a:close/>
                  <a:moveTo>
                    <a:pt x="402371" y="2260968"/>
                  </a:moveTo>
                  <a:lnTo>
                    <a:pt x="400516" y="2263487"/>
                  </a:lnTo>
                  <a:lnTo>
                    <a:pt x="398775" y="2262204"/>
                  </a:lnTo>
                  <a:lnTo>
                    <a:pt x="401070" y="2265251"/>
                  </a:lnTo>
                  <a:lnTo>
                    <a:pt x="403730" y="2262748"/>
                  </a:lnTo>
                  <a:close/>
                  <a:moveTo>
                    <a:pt x="299713" y="2260937"/>
                  </a:moveTo>
                  <a:lnTo>
                    <a:pt x="298582" y="2262485"/>
                  </a:lnTo>
                  <a:lnTo>
                    <a:pt x="300683" y="2265581"/>
                  </a:lnTo>
                  <a:lnTo>
                    <a:pt x="301685" y="2263787"/>
                  </a:lnTo>
                  <a:close/>
                  <a:moveTo>
                    <a:pt x="373258" y="2260693"/>
                  </a:moveTo>
                  <a:lnTo>
                    <a:pt x="366212" y="2268295"/>
                  </a:lnTo>
                  <a:lnTo>
                    <a:pt x="368207" y="2270881"/>
                  </a:lnTo>
                  <a:lnTo>
                    <a:pt x="374732" y="2262616"/>
                  </a:lnTo>
                  <a:close/>
                  <a:moveTo>
                    <a:pt x="1159564" y="2260656"/>
                  </a:moveTo>
                  <a:lnTo>
                    <a:pt x="1153046" y="2268055"/>
                  </a:lnTo>
                  <a:lnTo>
                    <a:pt x="1152499" y="2267645"/>
                  </a:lnTo>
                  <a:lnTo>
                    <a:pt x="1151494" y="2268747"/>
                  </a:lnTo>
                  <a:lnTo>
                    <a:pt x="1156842" y="2276449"/>
                  </a:lnTo>
                  <a:lnTo>
                    <a:pt x="1160040" y="2272842"/>
                  </a:lnTo>
                  <a:lnTo>
                    <a:pt x="1157379" y="2269017"/>
                  </a:lnTo>
                  <a:lnTo>
                    <a:pt x="1159305" y="2267573"/>
                  </a:lnTo>
                  <a:lnTo>
                    <a:pt x="1161682" y="2270989"/>
                  </a:lnTo>
                  <a:lnTo>
                    <a:pt x="1164486" y="2267826"/>
                  </a:lnTo>
                  <a:close/>
                  <a:moveTo>
                    <a:pt x="535607" y="2260459"/>
                  </a:moveTo>
                  <a:lnTo>
                    <a:pt x="534264" y="2262122"/>
                  </a:lnTo>
                  <a:lnTo>
                    <a:pt x="535634" y="2263929"/>
                  </a:lnTo>
                  <a:lnTo>
                    <a:pt x="537077" y="2262486"/>
                  </a:lnTo>
                  <a:close/>
                  <a:moveTo>
                    <a:pt x="788831" y="2260125"/>
                  </a:moveTo>
                  <a:lnTo>
                    <a:pt x="779263" y="2269944"/>
                  </a:lnTo>
                  <a:lnTo>
                    <a:pt x="795107" y="2291549"/>
                  </a:lnTo>
                  <a:lnTo>
                    <a:pt x="803112" y="2286890"/>
                  </a:lnTo>
                  <a:lnTo>
                    <a:pt x="796782" y="2278646"/>
                  </a:lnTo>
                  <a:lnTo>
                    <a:pt x="798226" y="2277202"/>
                  </a:lnTo>
                  <a:lnTo>
                    <a:pt x="804982" y="2285801"/>
                  </a:lnTo>
                  <a:lnTo>
                    <a:pt x="806793" y="2284747"/>
                  </a:lnTo>
                  <a:lnTo>
                    <a:pt x="796850" y="2271118"/>
                  </a:lnTo>
                  <a:lnTo>
                    <a:pt x="788116" y="2279609"/>
                  </a:lnTo>
                  <a:lnTo>
                    <a:pt x="786672" y="2277683"/>
                  </a:lnTo>
                  <a:lnTo>
                    <a:pt x="795534" y="2269314"/>
                  </a:lnTo>
                  <a:lnTo>
                    <a:pt x="791923" y="2264363"/>
                  </a:lnTo>
                  <a:lnTo>
                    <a:pt x="785479" y="2271211"/>
                  </a:lnTo>
                  <a:lnTo>
                    <a:pt x="783726" y="2269561"/>
                  </a:lnTo>
                  <a:lnTo>
                    <a:pt x="790479" y="2262385"/>
                  </a:lnTo>
                  <a:close/>
                  <a:moveTo>
                    <a:pt x="709065" y="2259878"/>
                  </a:moveTo>
                  <a:lnTo>
                    <a:pt x="706669" y="2262807"/>
                  </a:lnTo>
                  <a:lnTo>
                    <a:pt x="709973" y="2267213"/>
                  </a:lnTo>
                  <a:lnTo>
                    <a:pt x="712935" y="2264807"/>
                  </a:lnTo>
                  <a:lnTo>
                    <a:pt x="711086" y="2262278"/>
                  </a:lnTo>
                  <a:close/>
                  <a:moveTo>
                    <a:pt x="1109694" y="2259817"/>
                  </a:moveTo>
                  <a:lnTo>
                    <a:pt x="1105692" y="2262390"/>
                  </a:lnTo>
                  <a:lnTo>
                    <a:pt x="1108016" y="2265710"/>
                  </a:lnTo>
                  <a:lnTo>
                    <a:pt x="1111867" y="2262934"/>
                  </a:lnTo>
                  <a:close/>
                  <a:moveTo>
                    <a:pt x="928536" y="2258168"/>
                  </a:moveTo>
                  <a:lnTo>
                    <a:pt x="926412" y="2260377"/>
                  </a:lnTo>
                  <a:lnTo>
                    <a:pt x="931330" y="2267064"/>
                  </a:lnTo>
                  <a:lnTo>
                    <a:pt x="931103" y="2266610"/>
                  </a:lnTo>
                  <a:lnTo>
                    <a:pt x="933649" y="2265289"/>
                  </a:lnTo>
                  <a:close/>
                  <a:moveTo>
                    <a:pt x="743528" y="2258042"/>
                  </a:moveTo>
                  <a:lnTo>
                    <a:pt x="736120" y="2263721"/>
                  </a:lnTo>
                  <a:lnTo>
                    <a:pt x="735033" y="2262272"/>
                  </a:lnTo>
                  <a:lnTo>
                    <a:pt x="733842" y="2263091"/>
                  </a:lnTo>
                  <a:lnTo>
                    <a:pt x="738179" y="2268874"/>
                  </a:lnTo>
                  <a:lnTo>
                    <a:pt x="746175" y="2261719"/>
                  </a:lnTo>
                  <a:close/>
                  <a:moveTo>
                    <a:pt x="405040" y="2257345"/>
                  </a:moveTo>
                  <a:lnTo>
                    <a:pt x="403858" y="2258950"/>
                  </a:lnTo>
                  <a:lnTo>
                    <a:pt x="405492" y="2261090"/>
                  </a:lnTo>
                  <a:lnTo>
                    <a:pt x="406853" y="2259809"/>
                  </a:lnTo>
                  <a:close/>
                  <a:moveTo>
                    <a:pt x="527579" y="2257292"/>
                  </a:moveTo>
                  <a:lnTo>
                    <a:pt x="526976" y="2257651"/>
                  </a:lnTo>
                  <a:lnTo>
                    <a:pt x="530966" y="2262887"/>
                  </a:lnTo>
                  <a:lnTo>
                    <a:pt x="531397" y="2262326"/>
                  </a:lnTo>
                  <a:close/>
                  <a:moveTo>
                    <a:pt x="479402" y="2256786"/>
                  </a:moveTo>
                  <a:lnTo>
                    <a:pt x="475539" y="2259546"/>
                  </a:lnTo>
                  <a:lnTo>
                    <a:pt x="480696" y="2266420"/>
                  </a:lnTo>
                  <a:lnTo>
                    <a:pt x="484645" y="2263748"/>
                  </a:lnTo>
                  <a:lnTo>
                    <a:pt x="481347" y="2259368"/>
                  </a:lnTo>
                  <a:lnTo>
                    <a:pt x="479995" y="2260351"/>
                  </a:lnTo>
                  <a:lnTo>
                    <a:pt x="478551" y="2258426"/>
                  </a:lnTo>
                  <a:lnTo>
                    <a:pt x="479899" y="2257446"/>
                  </a:lnTo>
                  <a:close/>
                  <a:moveTo>
                    <a:pt x="726214" y="2256651"/>
                  </a:moveTo>
                  <a:lnTo>
                    <a:pt x="716111" y="2265070"/>
                  </a:lnTo>
                  <a:lnTo>
                    <a:pt x="724071" y="2275956"/>
                  </a:lnTo>
                  <a:lnTo>
                    <a:pt x="728417" y="2271906"/>
                  </a:lnTo>
                  <a:lnTo>
                    <a:pt x="730343" y="2273832"/>
                  </a:lnTo>
                  <a:lnTo>
                    <a:pt x="729478" y="2274601"/>
                  </a:lnTo>
                  <a:lnTo>
                    <a:pt x="729862" y="2274313"/>
                  </a:lnTo>
                  <a:lnTo>
                    <a:pt x="735183" y="2281062"/>
                  </a:lnTo>
                  <a:lnTo>
                    <a:pt x="741392" y="2277168"/>
                  </a:lnTo>
                  <a:lnTo>
                    <a:pt x="737638" y="2272093"/>
                  </a:lnTo>
                  <a:lnTo>
                    <a:pt x="735157" y="2274313"/>
                  </a:lnTo>
                  <a:lnTo>
                    <a:pt x="733713" y="2272869"/>
                  </a:lnTo>
                  <a:lnTo>
                    <a:pt x="736420" y="2270447"/>
                  </a:lnTo>
                  <a:lnTo>
                    <a:pt x="731944" y="2264396"/>
                  </a:lnTo>
                  <a:lnTo>
                    <a:pt x="723121" y="2270461"/>
                  </a:lnTo>
                  <a:lnTo>
                    <a:pt x="721677" y="2268536"/>
                  </a:lnTo>
                  <a:lnTo>
                    <a:pt x="730513" y="2262462"/>
                  </a:lnTo>
                  <a:close/>
                  <a:moveTo>
                    <a:pt x="538704" y="2256625"/>
                  </a:moveTo>
                  <a:lnTo>
                    <a:pt x="536956" y="2258789"/>
                  </a:lnTo>
                  <a:lnTo>
                    <a:pt x="538593" y="2260971"/>
                  </a:lnTo>
                  <a:lnTo>
                    <a:pt x="540518" y="2259045"/>
                  </a:lnTo>
                  <a:close/>
                  <a:moveTo>
                    <a:pt x="766683" y="2256404"/>
                  </a:moveTo>
                  <a:lnTo>
                    <a:pt x="752374" y="2266624"/>
                  </a:lnTo>
                  <a:lnTo>
                    <a:pt x="765595" y="2284736"/>
                  </a:lnTo>
                  <a:lnTo>
                    <a:pt x="768377" y="2282016"/>
                  </a:lnTo>
                  <a:lnTo>
                    <a:pt x="769821" y="2283460"/>
                  </a:lnTo>
                  <a:lnTo>
                    <a:pt x="766840" y="2286441"/>
                  </a:lnTo>
                  <a:lnTo>
                    <a:pt x="769685" y="2290338"/>
                  </a:lnTo>
                  <a:lnTo>
                    <a:pt x="774514" y="2285508"/>
                  </a:lnTo>
                  <a:lnTo>
                    <a:pt x="758748" y="2263722"/>
                  </a:lnTo>
                  <a:lnTo>
                    <a:pt x="760674" y="2262759"/>
                  </a:lnTo>
                  <a:lnTo>
                    <a:pt x="770439" y="2276075"/>
                  </a:lnTo>
                  <a:lnTo>
                    <a:pt x="776465" y="2269891"/>
                  </a:lnTo>
                  <a:lnTo>
                    <a:pt x="770093" y="2261105"/>
                  </a:lnTo>
                  <a:lnTo>
                    <a:pt x="764525" y="2266129"/>
                  </a:lnTo>
                  <a:lnTo>
                    <a:pt x="763081" y="2264685"/>
                  </a:lnTo>
                  <a:lnTo>
                    <a:pt x="768827" y="2259360"/>
                  </a:lnTo>
                  <a:close/>
                  <a:moveTo>
                    <a:pt x="850335" y="2256363"/>
                  </a:moveTo>
                  <a:lnTo>
                    <a:pt x="846215" y="2260214"/>
                  </a:lnTo>
                  <a:lnTo>
                    <a:pt x="854829" y="2272164"/>
                  </a:lnTo>
                  <a:lnTo>
                    <a:pt x="858880" y="2268232"/>
                  </a:lnTo>
                  <a:lnTo>
                    <a:pt x="852782" y="2259762"/>
                  </a:lnTo>
                  <a:lnTo>
                    <a:pt x="852147" y="2260351"/>
                  </a:lnTo>
                  <a:lnTo>
                    <a:pt x="850703" y="2258425"/>
                  </a:lnTo>
                  <a:lnTo>
                    <a:pt x="851372" y="2257804"/>
                  </a:lnTo>
                  <a:close/>
                  <a:moveTo>
                    <a:pt x="1034667" y="2255794"/>
                  </a:moveTo>
                  <a:lnTo>
                    <a:pt x="1017563" y="2266056"/>
                  </a:lnTo>
                  <a:lnTo>
                    <a:pt x="1028883" y="2282107"/>
                  </a:lnTo>
                  <a:lnTo>
                    <a:pt x="1034168" y="2278551"/>
                  </a:lnTo>
                  <a:lnTo>
                    <a:pt x="1029728" y="2272216"/>
                  </a:lnTo>
                  <a:lnTo>
                    <a:pt x="1027872" y="2273350"/>
                  </a:lnTo>
                  <a:lnTo>
                    <a:pt x="1026428" y="2271425"/>
                  </a:lnTo>
                  <a:lnTo>
                    <a:pt x="1039946" y="2263314"/>
                  </a:lnTo>
                  <a:lnTo>
                    <a:pt x="1037300" y="2259545"/>
                  </a:lnTo>
                  <a:lnTo>
                    <a:pt x="1028835" y="2264684"/>
                  </a:lnTo>
                  <a:lnTo>
                    <a:pt x="1027872" y="2262759"/>
                  </a:lnTo>
                  <a:lnTo>
                    <a:pt x="1036065" y="2257785"/>
                  </a:lnTo>
                  <a:close/>
                  <a:moveTo>
                    <a:pt x="435805" y="2255792"/>
                  </a:moveTo>
                  <a:lnTo>
                    <a:pt x="434334" y="2257403"/>
                  </a:lnTo>
                  <a:lnTo>
                    <a:pt x="438044" y="2262350"/>
                  </a:lnTo>
                  <a:lnTo>
                    <a:pt x="439747" y="2261153"/>
                  </a:lnTo>
                  <a:close/>
                  <a:moveTo>
                    <a:pt x="296067" y="2255672"/>
                  </a:moveTo>
                  <a:lnTo>
                    <a:pt x="294990" y="2257191"/>
                  </a:lnTo>
                  <a:lnTo>
                    <a:pt x="297146" y="2260369"/>
                  </a:lnTo>
                  <a:lnTo>
                    <a:pt x="298262" y="2258842"/>
                  </a:lnTo>
                  <a:close/>
                  <a:moveTo>
                    <a:pt x="618409" y="2254865"/>
                  </a:moveTo>
                  <a:lnTo>
                    <a:pt x="615079" y="2257276"/>
                  </a:lnTo>
                  <a:lnTo>
                    <a:pt x="620724" y="2264751"/>
                  </a:lnTo>
                  <a:lnTo>
                    <a:pt x="624183" y="2262749"/>
                  </a:lnTo>
                  <a:close/>
                  <a:moveTo>
                    <a:pt x="1155516" y="2254760"/>
                  </a:moveTo>
                  <a:lnTo>
                    <a:pt x="1146039" y="2260892"/>
                  </a:lnTo>
                  <a:lnTo>
                    <a:pt x="1150300" y="2267028"/>
                  </a:lnTo>
                  <a:lnTo>
                    <a:pt x="1151120" y="2266129"/>
                  </a:lnTo>
                  <a:lnTo>
                    <a:pt x="1151345" y="2266354"/>
                  </a:lnTo>
                  <a:lnTo>
                    <a:pt x="1158163" y="2258616"/>
                  </a:lnTo>
                  <a:close/>
                  <a:moveTo>
                    <a:pt x="378996" y="2254501"/>
                  </a:moveTo>
                  <a:lnTo>
                    <a:pt x="374761" y="2259070"/>
                  </a:lnTo>
                  <a:lnTo>
                    <a:pt x="376137" y="2260836"/>
                  </a:lnTo>
                  <a:lnTo>
                    <a:pt x="377232" y="2259449"/>
                  </a:lnTo>
                  <a:lnTo>
                    <a:pt x="379121" y="2260941"/>
                  </a:lnTo>
                  <a:lnTo>
                    <a:pt x="377661" y="2262791"/>
                  </a:lnTo>
                  <a:lnTo>
                    <a:pt x="379944" y="2265721"/>
                  </a:lnTo>
                  <a:lnTo>
                    <a:pt x="382264" y="2262277"/>
                  </a:lnTo>
                  <a:lnTo>
                    <a:pt x="384189" y="2263721"/>
                  </a:lnTo>
                  <a:lnTo>
                    <a:pt x="381466" y="2267674"/>
                  </a:lnTo>
                  <a:lnTo>
                    <a:pt x="385426" y="2272756"/>
                  </a:lnTo>
                  <a:lnTo>
                    <a:pt x="389254" y="2268116"/>
                  </a:lnTo>
                  <a:lnTo>
                    <a:pt x="382150" y="2258687"/>
                  </a:lnTo>
                  <a:lnTo>
                    <a:pt x="381300" y="2259389"/>
                  </a:lnTo>
                  <a:lnTo>
                    <a:pt x="379856" y="2257945"/>
                  </a:lnTo>
                  <a:lnTo>
                    <a:pt x="380905" y="2257033"/>
                  </a:lnTo>
                  <a:close/>
                  <a:moveTo>
                    <a:pt x="397173" y="2254156"/>
                  </a:moveTo>
                  <a:lnTo>
                    <a:pt x="394424" y="2256430"/>
                  </a:lnTo>
                  <a:lnTo>
                    <a:pt x="398621" y="2262000"/>
                  </a:lnTo>
                  <a:lnTo>
                    <a:pt x="400850" y="2258975"/>
                  </a:lnTo>
                  <a:close/>
                  <a:moveTo>
                    <a:pt x="674749" y="2253846"/>
                  </a:moveTo>
                  <a:lnTo>
                    <a:pt x="669731" y="2256735"/>
                  </a:lnTo>
                  <a:lnTo>
                    <a:pt x="674265" y="2262934"/>
                  </a:lnTo>
                  <a:lnTo>
                    <a:pt x="679230" y="2260038"/>
                  </a:lnTo>
                  <a:close/>
                  <a:moveTo>
                    <a:pt x="352017" y="2253842"/>
                  </a:moveTo>
                  <a:lnTo>
                    <a:pt x="348884" y="2258698"/>
                  </a:lnTo>
                  <a:lnTo>
                    <a:pt x="352268" y="2263138"/>
                  </a:lnTo>
                  <a:lnTo>
                    <a:pt x="355144" y="2257894"/>
                  </a:lnTo>
                  <a:close/>
                  <a:moveTo>
                    <a:pt x="468161" y="2253720"/>
                  </a:moveTo>
                  <a:lnTo>
                    <a:pt x="464210" y="2255597"/>
                  </a:lnTo>
                  <a:lnTo>
                    <a:pt x="468808" y="2261611"/>
                  </a:lnTo>
                  <a:lnTo>
                    <a:pt x="472206" y="2259113"/>
                  </a:lnTo>
                  <a:close/>
                  <a:moveTo>
                    <a:pt x="416440" y="2253588"/>
                  </a:moveTo>
                  <a:lnTo>
                    <a:pt x="413681" y="2256185"/>
                  </a:lnTo>
                  <a:lnTo>
                    <a:pt x="417064" y="2260695"/>
                  </a:lnTo>
                  <a:lnTo>
                    <a:pt x="419816" y="2257944"/>
                  </a:lnTo>
                  <a:close/>
                  <a:moveTo>
                    <a:pt x="388906" y="2253106"/>
                  </a:moveTo>
                  <a:lnTo>
                    <a:pt x="384008" y="2257152"/>
                  </a:lnTo>
                  <a:lnTo>
                    <a:pt x="390830" y="2266206"/>
                  </a:lnTo>
                  <a:lnTo>
                    <a:pt x="394983" y="2261172"/>
                  </a:lnTo>
                  <a:lnTo>
                    <a:pt x="392568" y="2257966"/>
                  </a:lnTo>
                  <a:lnTo>
                    <a:pt x="388522" y="2261314"/>
                  </a:lnTo>
                  <a:lnTo>
                    <a:pt x="387078" y="2259389"/>
                  </a:lnTo>
                  <a:lnTo>
                    <a:pt x="391120" y="2256044"/>
                  </a:lnTo>
                  <a:close/>
                  <a:moveTo>
                    <a:pt x="238401" y="2253055"/>
                  </a:moveTo>
                  <a:lnTo>
                    <a:pt x="236685" y="2255874"/>
                  </a:lnTo>
                  <a:lnTo>
                    <a:pt x="240042" y="2263547"/>
                  </a:lnTo>
                  <a:lnTo>
                    <a:pt x="241541" y="2260442"/>
                  </a:lnTo>
                  <a:close/>
                  <a:moveTo>
                    <a:pt x="408329" y="2252881"/>
                  </a:moveTo>
                  <a:lnTo>
                    <a:pt x="406452" y="2255429"/>
                  </a:lnTo>
                  <a:lnTo>
                    <a:pt x="408552" y="2258210"/>
                  </a:lnTo>
                  <a:lnTo>
                    <a:pt x="410800" y="2256094"/>
                  </a:lnTo>
                  <a:close/>
                  <a:moveTo>
                    <a:pt x="427933" y="2252880"/>
                  </a:moveTo>
                  <a:lnTo>
                    <a:pt x="426411" y="2254530"/>
                  </a:lnTo>
                  <a:lnTo>
                    <a:pt x="429926" y="2259099"/>
                  </a:lnTo>
                  <a:lnTo>
                    <a:pt x="431361" y="2257450"/>
                  </a:lnTo>
                  <a:close/>
                  <a:moveTo>
                    <a:pt x="924473" y="2252508"/>
                  </a:moveTo>
                  <a:lnTo>
                    <a:pt x="918880" y="2257636"/>
                  </a:lnTo>
                  <a:lnTo>
                    <a:pt x="921946" y="2261865"/>
                  </a:lnTo>
                  <a:lnTo>
                    <a:pt x="923380" y="2260316"/>
                  </a:lnTo>
                  <a:lnTo>
                    <a:pt x="920574" y="2256501"/>
                  </a:lnTo>
                  <a:lnTo>
                    <a:pt x="922513" y="2255075"/>
                  </a:lnTo>
                  <a:lnTo>
                    <a:pt x="925045" y="2258517"/>
                  </a:lnTo>
                  <a:lnTo>
                    <a:pt x="927153" y="2256241"/>
                  </a:lnTo>
                  <a:close/>
                  <a:moveTo>
                    <a:pt x="520127" y="2252279"/>
                  </a:moveTo>
                  <a:lnTo>
                    <a:pt x="518403" y="2253640"/>
                  </a:lnTo>
                  <a:lnTo>
                    <a:pt x="521707" y="2258144"/>
                  </a:lnTo>
                  <a:lnTo>
                    <a:pt x="523623" y="2256976"/>
                  </a:lnTo>
                  <a:close/>
                  <a:moveTo>
                    <a:pt x="366745" y="2252193"/>
                  </a:moveTo>
                  <a:lnTo>
                    <a:pt x="360442" y="2260819"/>
                  </a:lnTo>
                  <a:lnTo>
                    <a:pt x="364794" y="2266459"/>
                  </a:lnTo>
                  <a:lnTo>
                    <a:pt x="371929" y="2258958"/>
                  </a:lnTo>
                  <a:close/>
                  <a:moveTo>
                    <a:pt x="860996" y="2252135"/>
                  </a:moveTo>
                  <a:lnTo>
                    <a:pt x="854352" y="2258304"/>
                  </a:lnTo>
                  <a:lnTo>
                    <a:pt x="860422" y="2266735"/>
                  </a:lnTo>
                  <a:lnTo>
                    <a:pt x="866860" y="2260487"/>
                  </a:lnTo>
                  <a:close/>
                  <a:moveTo>
                    <a:pt x="458830" y="2252077"/>
                  </a:moveTo>
                  <a:lnTo>
                    <a:pt x="455081" y="2255250"/>
                  </a:lnTo>
                  <a:lnTo>
                    <a:pt x="456371" y="2256937"/>
                  </a:lnTo>
                  <a:lnTo>
                    <a:pt x="460862" y="2254804"/>
                  </a:lnTo>
                  <a:close/>
                  <a:moveTo>
                    <a:pt x="1104177" y="2251901"/>
                  </a:moveTo>
                  <a:lnTo>
                    <a:pt x="1100165" y="2254497"/>
                  </a:lnTo>
                  <a:lnTo>
                    <a:pt x="1104505" y="2260696"/>
                  </a:lnTo>
                  <a:lnTo>
                    <a:pt x="1108488" y="2258086"/>
                  </a:lnTo>
                  <a:close/>
                  <a:moveTo>
                    <a:pt x="288400" y="2251763"/>
                  </a:moveTo>
                  <a:lnTo>
                    <a:pt x="283582" y="2260328"/>
                  </a:lnTo>
                  <a:lnTo>
                    <a:pt x="286648" y="2264788"/>
                  </a:lnTo>
                  <a:lnTo>
                    <a:pt x="292062" y="2257159"/>
                  </a:lnTo>
                  <a:close/>
                  <a:moveTo>
                    <a:pt x="550354" y="2251617"/>
                  </a:moveTo>
                  <a:lnTo>
                    <a:pt x="547144" y="2254827"/>
                  </a:lnTo>
                  <a:lnTo>
                    <a:pt x="551248" y="2260351"/>
                  </a:lnTo>
                  <a:lnTo>
                    <a:pt x="550269" y="2261331"/>
                  </a:lnTo>
                  <a:lnTo>
                    <a:pt x="554624" y="2257311"/>
                  </a:lnTo>
                  <a:close/>
                  <a:moveTo>
                    <a:pt x="493829" y="2251483"/>
                  </a:moveTo>
                  <a:lnTo>
                    <a:pt x="491453" y="2252958"/>
                  </a:lnTo>
                  <a:lnTo>
                    <a:pt x="496837" y="2260056"/>
                  </a:lnTo>
                  <a:lnTo>
                    <a:pt x="498778" y="2258179"/>
                  </a:lnTo>
                  <a:close/>
                  <a:moveTo>
                    <a:pt x="400604" y="2251316"/>
                  </a:moveTo>
                  <a:lnTo>
                    <a:pt x="399028" y="2252620"/>
                  </a:lnTo>
                  <a:lnTo>
                    <a:pt x="402337" y="2256956"/>
                  </a:lnTo>
                  <a:lnTo>
                    <a:pt x="403546" y="2255315"/>
                  </a:lnTo>
                  <a:close/>
                  <a:moveTo>
                    <a:pt x="781823" y="2250519"/>
                  </a:moveTo>
                  <a:lnTo>
                    <a:pt x="771711" y="2259645"/>
                  </a:lnTo>
                  <a:lnTo>
                    <a:pt x="778039" y="2268275"/>
                  </a:lnTo>
                  <a:lnTo>
                    <a:pt x="787610" y="2258452"/>
                  </a:lnTo>
                  <a:close/>
                  <a:moveTo>
                    <a:pt x="448358" y="2250104"/>
                  </a:moveTo>
                  <a:lnTo>
                    <a:pt x="445436" y="2253025"/>
                  </a:lnTo>
                  <a:lnTo>
                    <a:pt x="447493" y="2255710"/>
                  </a:lnTo>
                  <a:lnTo>
                    <a:pt x="447739" y="2255537"/>
                  </a:lnTo>
                  <a:lnTo>
                    <a:pt x="449184" y="2257463"/>
                  </a:lnTo>
                  <a:lnTo>
                    <a:pt x="448958" y="2257622"/>
                  </a:lnTo>
                  <a:lnTo>
                    <a:pt x="450550" y="2259702"/>
                  </a:lnTo>
                  <a:lnTo>
                    <a:pt x="454241" y="2257949"/>
                  </a:lnTo>
                  <a:lnTo>
                    <a:pt x="453329" y="2256732"/>
                  </a:lnTo>
                  <a:lnTo>
                    <a:pt x="453034" y="2256981"/>
                  </a:lnTo>
                  <a:lnTo>
                    <a:pt x="451590" y="2255056"/>
                  </a:lnTo>
                  <a:lnTo>
                    <a:pt x="451885" y="2254807"/>
                  </a:lnTo>
                  <a:close/>
                  <a:moveTo>
                    <a:pt x="226759" y="2249760"/>
                  </a:moveTo>
                  <a:lnTo>
                    <a:pt x="229166" y="2250723"/>
                  </a:lnTo>
                  <a:lnTo>
                    <a:pt x="228030" y="2254558"/>
                  </a:lnTo>
                  <a:lnTo>
                    <a:pt x="231790" y="2261627"/>
                  </a:lnTo>
                  <a:lnTo>
                    <a:pt x="232536" y="2259389"/>
                  </a:lnTo>
                  <a:lnTo>
                    <a:pt x="234943" y="2259870"/>
                  </a:lnTo>
                  <a:lnTo>
                    <a:pt x="233305" y="2264476"/>
                  </a:lnTo>
                  <a:lnTo>
                    <a:pt x="237544" y="2272444"/>
                  </a:lnTo>
                  <a:lnTo>
                    <a:pt x="238638" y="2272892"/>
                  </a:lnTo>
                  <a:lnTo>
                    <a:pt x="238266" y="2273802"/>
                  </a:lnTo>
                  <a:lnTo>
                    <a:pt x="238794" y="2274795"/>
                  </a:lnTo>
                  <a:lnTo>
                    <a:pt x="237619" y="2275383"/>
                  </a:lnTo>
                  <a:lnTo>
                    <a:pt x="236345" y="2278497"/>
                  </a:lnTo>
                  <a:lnTo>
                    <a:pt x="240239" y="2285386"/>
                  </a:lnTo>
                  <a:lnTo>
                    <a:pt x="238313" y="2286349"/>
                  </a:lnTo>
                  <a:lnTo>
                    <a:pt x="235308" y="2281032"/>
                  </a:lnTo>
                  <a:lnTo>
                    <a:pt x="233899" y="2284477"/>
                  </a:lnTo>
                  <a:lnTo>
                    <a:pt x="231671" y="2283566"/>
                  </a:lnTo>
                  <a:lnTo>
                    <a:pt x="233799" y="2278363"/>
                  </a:lnTo>
                  <a:lnTo>
                    <a:pt x="230465" y="2272464"/>
                  </a:lnTo>
                  <a:lnTo>
                    <a:pt x="228235" y="2278738"/>
                  </a:lnTo>
                  <a:lnTo>
                    <a:pt x="230610" y="2282979"/>
                  </a:lnTo>
                  <a:lnTo>
                    <a:pt x="228684" y="2283942"/>
                  </a:lnTo>
                  <a:lnTo>
                    <a:pt x="227277" y="2281430"/>
                  </a:lnTo>
                  <a:lnTo>
                    <a:pt x="227240" y="2281535"/>
                  </a:lnTo>
                  <a:lnTo>
                    <a:pt x="225314" y="2281054"/>
                  </a:lnTo>
                  <a:lnTo>
                    <a:pt x="225968" y="2279092"/>
                  </a:lnTo>
                  <a:lnTo>
                    <a:pt x="221944" y="2271906"/>
                  </a:lnTo>
                  <a:lnTo>
                    <a:pt x="223491" y="2271133"/>
                  </a:lnTo>
                  <a:lnTo>
                    <a:pt x="225861" y="2264319"/>
                  </a:lnTo>
                  <a:lnTo>
                    <a:pt x="225796" y="2264203"/>
                  </a:lnTo>
                  <a:lnTo>
                    <a:pt x="225923" y="2264139"/>
                  </a:lnTo>
                  <a:lnTo>
                    <a:pt x="227241" y="2260352"/>
                  </a:lnTo>
                  <a:lnTo>
                    <a:pt x="228523" y="2260673"/>
                  </a:lnTo>
                  <a:lnTo>
                    <a:pt x="227022" y="2257959"/>
                  </a:lnTo>
                  <a:lnTo>
                    <a:pt x="225315" y="2263722"/>
                  </a:lnTo>
                  <a:lnTo>
                    <a:pt x="223389" y="2263240"/>
                  </a:lnTo>
                  <a:lnTo>
                    <a:pt x="225429" y="2255079"/>
                  </a:lnTo>
                  <a:lnTo>
                    <a:pt x="224351" y="2253130"/>
                  </a:lnTo>
                  <a:lnTo>
                    <a:pt x="226090" y="2252434"/>
                  </a:lnTo>
                  <a:close/>
                  <a:moveTo>
                    <a:pt x="497673" y="2249097"/>
                  </a:moveTo>
                  <a:lnTo>
                    <a:pt x="495407" y="2250504"/>
                  </a:lnTo>
                  <a:lnTo>
                    <a:pt x="500181" y="2256823"/>
                  </a:lnTo>
                  <a:lnTo>
                    <a:pt x="502086" y="2254981"/>
                  </a:lnTo>
                  <a:close/>
                  <a:moveTo>
                    <a:pt x="822021" y="2248369"/>
                  </a:moveTo>
                  <a:lnTo>
                    <a:pt x="818446" y="2253611"/>
                  </a:lnTo>
                  <a:lnTo>
                    <a:pt x="813371" y="2259250"/>
                  </a:lnTo>
                  <a:lnTo>
                    <a:pt x="816426" y="2263496"/>
                  </a:lnTo>
                  <a:lnTo>
                    <a:pt x="825778" y="2253557"/>
                  </a:lnTo>
                  <a:close/>
                  <a:moveTo>
                    <a:pt x="511477" y="2247600"/>
                  </a:moveTo>
                  <a:lnTo>
                    <a:pt x="508325" y="2249320"/>
                  </a:lnTo>
                  <a:lnTo>
                    <a:pt x="512763" y="2255026"/>
                  </a:lnTo>
                  <a:lnTo>
                    <a:pt x="515482" y="2252879"/>
                  </a:lnTo>
                  <a:close/>
                  <a:moveTo>
                    <a:pt x="421772" y="2244666"/>
                  </a:moveTo>
                  <a:lnTo>
                    <a:pt x="416185" y="2249632"/>
                  </a:lnTo>
                  <a:lnTo>
                    <a:pt x="421327" y="2256433"/>
                  </a:lnTo>
                  <a:lnTo>
                    <a:pt x="423400" y="2254360"/>
                  </a:lnTo>
                  <a:lnTo>
                    <a:pt x="419334" y="2249278"/>
                  </a:lnTo>
                  <a:lnTo>
                    <a:pt x="421260" y="2247834"/>
                  </a:lnTo>
                  <a:lnTo>
                    <a:pt x="425028" y="2252732"/>
                  </a:lnTo>
                  <a:lnTo>
                    <a:pt x="426624" y="2251135"/>
                  </a:lnTo>
                  <a:close/>
                  <a:moveTo>
                    <a:pt x="904143" y="2244464"/>
                  </a:moveTo>
                  <a:lnTo>
                    <a:pt x="906699" y="2247915"/>
                  </a:lnTo>
                  <a:lnTo>
                    <a:pt x="908957" y="2245908"/>
                  </a:lnTo>
                  <a:lnTo>
                    <a:pt x="910401" y="2247834"/>
                  </a:lnTo>
                  <a:lnTo>
                    <a:pt x="908075" y="2249772"/>
                  </a:lnTo>
                  <a:lnTo>
                    <a:pt x="913772" y="2257463"/>
                  </a:lnTo>
                  <a:lnTo>
                    <a:pt x="911846" y="2258907"/>
                  </a:lnTo>
                  <a:lnTo>
                    <a:pt x="906349" y="2251211"/>
                  </a:lnTo>
                  <a:lnTo>
                    <a:pt x="903719" y="2253402"/>
                  </a:lnTo>
                  <a:lnTo>
                    <a:pt x="916660" y="2271425"/>
                  </a:lnTo>
                  <a:lnTo>
                    <a:pt x="915215" y="2272869"/>
                  </a:lnTo>
                  <a:lnTo>
                    <a:pt x="902167" y="2254695"/>
                  </a:lnTo>
                  <a:lnTo>
                    <a:pt x="901735" y="2255055"/>
                  </a:lnTo>
                  <a:lnTo>
                    <a:pt x="900291" y="2253611"/>
                  </a:lnTo>
                  <a:lnTo>
                    <a:pt x="905045" y="2249386"/>
                  </a:lnTo>
                  <a:lnTo>
                    <a:pt x="902217" y="2245427"/>
                  </a:lnTo>
                  <a:close/>
                  <a:moveTo>
                    <a:pt x="1029317" y="2243983"/>
                  </a:moveTo>
                  <a:lnTo>
                    <a:pt x="1035499" y="2252791"/>
                  </a:lnTo>
                  <a:lnTo>
                    <a:pt x="1038945" y="2250723"/>
                  </a:lnTo>
                  <a:lnTo>
                    <a:pt x="1039908" y="2252649"/>
                  </a:lnTo>
                  <a:lnTo>
                    <a:pt x="1036736" y="2254552"/>
                  </a:lnTo>
                  <a:lnTo>
                    <a:pt x="1038126" y="2256533"/>
                  </a:lnTo>
                  <a:lnTo>
                    <a:pt x="1041352" y="2254574"/>
                  </a:lnTo>
                  <a:lnTo>
                    <a:pt x="1042315" y="2256500"/>
                  </a:lnTo>
                  <a:lnTo>
                    <a:pt x="1039362" y="2258293"/>
                  </a:lnTo>
                  <a:lnTo>
                    <a:pt x="1042015" y="2262073"/>
                  </a:lnTo>
                  <a:lnTo>
                    <a:pt x="1052907" y="2255537"/>
                  </a:lnTo>
                  <a:lnTo>
                    <a:pt x="1053870" y="2257463"/>
                  </a:lnTo>
                  <a:lnTo>
                    <a:pt x="1043309" y="2263917"/>
                  </a:lnTo>
                  <a:lnTo>
                    <a:pt x="1047355" y="2269680"/>
                  </a:lnTo>
                  <a:lnTo>
                    <a:pt x="1049055" y="2268536"/>
                  </a:lnTo>
                  <a:lnTo>
                    <a:pt x="1050499" y="2270462"/>
                  </a:lnTo>
                  <a:lnTo>
                    <a:pt x="1048721" y="2271626"/>
                  </a:lnTo>
                  <a:lnTo>
                    <a:pt x="1053532" y="2278481"/>
                  </a:lnTo>
                  <a:lnTo>
                    <a:pt x="1053870" y="2278165"/>
                  </a:lnTo>
                  <a:lnTo>
                    <a:pt x="1055314" y="2279609"/>
                  </a:lnTo>
                  <a:lnTo>
                    <a:pt x="1054725" y="2280180"/>
                  </a:lnTo>
                  <a:lnTo>
                    <a:pt x="1059428" y="2286881"/>
                  </a:lnTo>
                  <a:lnTo>
                    <a:pt x="1063499" y="2283461"/>
                  </a:lnTo>
                  <a:lnTo>
                    <a:pt x="1064128" y="2284090"/>
                  </a:lnTo>
                  <a:lnTo>
                    <a:pt x="1062225" y="2281368"/>
                  </a:lnTo>
                  <a:lnTo>
                    <a:pt x="1064198" y="2279989"/>
                  </a:lnTo>
                  <a:lnTo>
                    <a:pt x="1073089" y="2292707"/>
                  </a:lnTo>
                  <a:lnTo>
                    <a:pt x="1078904" y="2287794"/>
                  </a:lnTo>
                  <a:lnTo>
                    <a:pt x="1078977" y="2287867"/>
                  </a:lnTo>
                  <a:lnTo>
                    <a:pt x="1074910" y="2282061"/>
                  </a:lnTo>
                  <a:lnTo>
                    <a:pt x="1073127" y="2283461"/>
                  </a:lnTo>
                  <a:lnTo>
                    <a:pt x="1071683" y="2282016"/>
                  </a:lnTo>
                  <a:lnTo>
                    <a:pt x="1073761" y="2280421"/>
                  </a:lnTo>
                  <a:lnTo>
                    <a:pt x="1067899" y="2272052"/>
                  </a:lnTo>
                  <a:lnTo>
                    <a:pt x="1060610" y="2278165"/>
                  </a:lnTo>
                  <a:lnTo>
                    <a:pt x="1059166" y="2276239"/>
                  </a:lnTo>
                  <a:lnTo>
                    <a:pt x="1066601" y="2270199"/>
                  </a:lnTo>
                  <a:lnTo>
                    <a:pt x="1055407" y="2254218"/>
                  </a:lnTo>
                  <a:lnTo>
                    <a:pt x="1057379" y="2252837"/>
                  </a:lnTo>
                  <a:lnTo>
                    <a:pt x="1068474" y="2268677"/>
                  </a:lnTo>
                  <a:lnTo>
                    <a:pt x="1074572" y="2263722"/>
                  </a:lnTo>
                  <a:lnTo>
                    <a:pt x="1075535" y="2265648"/>
                  </a:lnTo>
                  <a:lnTo>
                    <a:pt x="1069750" y="2270500"/>
                  </a:lnTo>
                  <a:lnTo>
                    <a:pt x="1075673" y="2278955"/>
                  </a:lnTo>
                  <a:lnTo>
                    <a:pt x="1085899" y="2271107"/>
                  </a:lnTo>
                  <a:lnTo>
                    <a:pt x="1081566" y="2264912"/>
                  </a:lnTo>
                  <a:lnTo>
                    <a:pt x="1080349" y="2266129"/>
                  </a:lnTo>
                  <a:lnTo>
                    <a:pt x="1078905" y="2264685"/>
                  </a:lnTo>
                  <a:lnTo>
                    <a:pt x="1080313" y="2263121"/>
                  </a:lnTo>
                  <a:lnTo>
                    <a:pt x="1075871" y="2256770"/>
                  </a:lnTo>
                  <a:lnTo>
                    <a:pt x="1077844" y="2255390"/>
                  </a:lnTo>
                  <a:lnTo>
                    <a:pt x="1081966" y="2261284"/>
                  </a:lnTo>
                  <a:lnTo>
                    <a:pt x="1087571" y="2255056"/>
                  </a:lnTo>
                  <a:lnTo>
                    <a:pt x="1089497" y="2256982"/>
                  </a:lnTo>
                  <a:lnTo>
                    <a:pt x="1083295" y="2263184"/>
                  </a:lnTo>
                  <a:lnTo>
                    <a:pt x="1087810" y="2269640"/>
                  </a:lnTo>
                  <a:lnTo>
                    <a:pt x="1092385" y="2266129"/>
                  </a:lnTo>
                  <a:lnTo>
                    <a:pt x="1093348" y="2267573"/>
                  </a:lnTo>
                  <a:lnTo>
                    <a:pt x="1088841" y="2271114"/>
                  </a:lnTo>
                  <a:lnTo>
                    <a:pt x="1096570" y="2282164"/>
                  </a:lnTo>
                  <a:lnTo>
                    <a:pt x="1099125" y="2279609"/>
                  </a:lnTo>
                  <a:lnTo>
                    <a:pt x="1100569" y="2281535"/>
                  </a:lnTo>
                  <a:lnTo>
                    <a:pt x="1097928" y="2284106"/>
                  </a:lnTo>
                  <a:lnTo>
                    <a:pt x="1102834" y="2291121"/>
                  </a:lnTo>
                  <a:lnTo>
                    <a:pt x="1105865" y="2287794"/>
                  </a:lnTo>
                  <a:lnTo>
                    <a:pt x="1107791" y="2289238"/>
                  </a:lnTo>
                  <a:lnTo>
                    <a:pt x="1104242" y="2293133"/>
                  </a:lnTo>
                  <a:lnTo>
                    <a:pt x="1110680" y="2302338"/>
                  </a:lnTo>
                  <a:lnTo>
                    <a:pt x="1109624" y="2303076"/>
                  </a:lnTo>
                  <a:lnTo>
                    <a:pt x="1109717" y="2303200"/>
                  </a:lnTo>
                  <a:lnTo>
                    <a:pt x="1104256" y="2308037"/>
                  </a:lnTo>
                  <a:lnTo>
                    <a:pt x="1111716" y="2318715"/>
                  </a:lnTo>
                  <a:lnTo>
                    <a:pt x="1111454" y="2318898"/>
                  </a:lnTo>
                  <a:lnTo>
                    <a:pt x="1111643" y="2319087"/>
                  </a:lnTo>
                  <a:lnTo>
                    <a:pt x="1104200" y="2327693"/>
                  </a:lnTo>
                  <a:lnTo>
                    <a:pt x="1111642" y="2338345"/>
                  </a:lnTo>
                  <a:lnTo>
                    <a:pt x="1109716" y="2339308"/>
                  </a:lnTo>
                  <a:lnTo>
                    <a:pt x="1102763" y="2329355"/>
                  </a:lnTo>
                  <a:lnTo>
                    <a:pt x="1096237" y="2336901"/>
                  </a:lnTo>
                  <a:lnTo>
                    <a:pt x="1094311" y="2335456"/>
                  </a:lnTo>
                  <a:lnTo>
                    <a:pt x="1098851" y="2330365"/>
                  </a:lnTo>
                  <a:lnTo>
                    <a:pt x="1097260" y="2331478"/>
                  </a:lnTo>
                  <a:lnTo>
                    <a:pt x="1078666" y="2304883"/>
                  </a:lnTo>
                  <a:lnTo>
                    <a:pt x="1071112" y="2312437"/>
                  </a:lnTo>
                  <a:lnTo>
                    <a:pt x="1074079" y="2316670"/>
                  </a:lnTo>
                  <a:lnTo>
                    <a:pt x="1072108" y="2318052"/>
                  </a:lnTo>
                  <a:lnTo>
                    <a:pt x="1069384" y="2314165"/>
                  </a:lnTo>
                  <a:lnTo>
                    <a:pt x="1065425" y="2318124"/>
                  </a:lnTo>
                  <a:lnTo>
                    <a:pt x="1063499" y="2316680"/>
                  </a:lnTo>
                  <a:lnTo>
                    <a:pt x="1067995" y="2312184"/>
                  </a:lnTo>
                  <a:lnTo>
                    <a:pt x="1065061" y="2307999"/>
                  </a:lnTo>
                  <a:lnTo>
                    <a:pt x="1060812" y="2312366"/>
                  </a:lnTo>
                  <a:lnTo>
                    <a:pt x="1063499" y="2316199"/>
                  </a:lnTo>
                  <a:lnTo>
                    <a:pt x="1061573" y="2317643"/>
                  </a:lnTo>
                  <a:lnTo>
                    <a:pt x="1059104" y="2314122"/>
                  </a:lnTo>
                  <a:lnTo>
                    <a:pt x="1051462" y="2321976"/>
                  </a:lnTo>
                  <a:lnTo>
                    <a:pt x="1050018" y="2320531"/>
                  </a:lnTo>
                  <a:lnTo>
                    <a:pt x="1057911" y="2312419"/>
                  </a:lnTo>
                  <a:lnTo>
                    <a:pt x="1056234" y="2310027"/>
                  </a:lnTo>
                  <a:lnTo>
                    <a:pt x="1052425" y="2313310"/>
                  </a:lnTo>
                  <a:lnTo>
                    <a:pt x="1050981" y="2311384"/>
                  </a:lnTo>
                  <a:lnTo>
                    <a:pt x="1054878" y="2308092"/>
                  </a:lnTo>
                  <a:lnTo>
                    <a:pt x="1053735" y="2306462"/>
                  </a:lnTo>
                  <a:lnTo>
                    <a:pt x="1050018" y="2309459"/>
                  </a:lnTo>
                  <a:lnTo>
                    <a:pt x="1048574" y="2307533"/>
                  </a:lnTo>
                  <a:lnTo>
                    <a:pt x="1052394" y="2304549"/>
                  </a:lnTo>
                  <a:lnTo>
                    <a:pt x="1048523" y="2299027"/>
                  </a:lnTo>
                  <a:lnTo>
                    <a:pt x="1043725" y="2303153"/>
                  </a:lnTo>
                  <a:lnTo>
                    <a:pt x="1043759" y="2303200"/>
                  </a:lnTo>
                  <a:lnTo>
                    <a:pt x="1043064" y="2303722"/>
                  </a:lnTo>
                  <a:lnTo>
                    <a:pt x="1040871" y="2305607"/>
                  </a:lnTo>
                  <a:lnTo>
                    <a:pt x="1039427" y="2303681"/>
                  </a:lnTo>
                  <a:lnTo>
                    <a:pt x="1040511" y="2302770"/>
                  </a:lnTo>
                  <a:lnTo>
                    <a:pt x="1028077" y="2285139"/>
                  </a:lnTo>
                  <a:lnTo>
                    <a:pt x="1024020" y="2287794"/>
                  </a:lnTo>
                  <a:lnTo>
                    <a:pt x="1022576" y="2286349"/>
                  </a:lnTo>
                  <a:lnTo>
                    <a:pt x="1026886" y="2283450"/>
                  </a:lnTo>
                  <a:lnTo>
                    <a:pt x="1009577" y="2258907"/>
                  </a:lnTo>
                  <a:lnTo>
                    <a:pt x="1011503" y="2257463"/>
                  </a:lnTo>
                  <a:lnTo>
                    <a:pt x="1016322" y="2264297"/>
                  </a:lnTo>
                  <a:lnTo>
                    <a:pt x="1033431" y="2254032"/>
                  </a:lnTo>
                  <a:lnTo>
                    <a:pt x="1027391" y="2245427"/>
                  </a:lnTo>
                  <a:close/>
                  <a:moveTo>
                    <a:pt x="824223" y="2241575"/>
                  </a:moveTo>
                  <a:lnTo>
                    <a:pt x="825668" y="2243019"/>
                  </a:lnTo>
                  <a:lnTo>
                    <a:pt x="823462" y="2246255"/>
                  </a:lnTo>
                  <a:lnTo>
                    <a:pt x="827457" y="2251772"/>
                  </a:lnTo>
                  <a:lnTo>
                    <a:pt x="831176" y="2247820"/>
                  </a:lnTo>
                  <a:lnTo>
                    <a:pt x="832929" y="2249470"/>
                  </a:lnTo>
                  <a:lnTo>
                    <a:pt x="828895" y="2253757"/>
                  </a:lnTo>
                  <a:lnTo>
                    <a:pt x="832473" y="2258699"/>
                  </a:lnTo>
                  <a:lnTo>
                    <a:pt x="837222" y="2254093"/>
                  </a:lnTo>
                  <a:lnTo>
                    <a:pt x="838667" y="2256019"/>
                  </a:lnTo>
                  <a:lnTo>
                    <a:pt x="833826" y="2260567"/>
                  </a:lnTo>
                  <a:lnTo>
                    <a:pt x="837260" y="2265309"/>
                  </a:lnTo>
                  <a:lnTo>
                    <a:pt x="843239" y="2259720"/>
                  </a:lnTo>
                  <a:lnTo>
                    <a:pt x="843000" y="2259389"/>
                  </a:lnTo>
                  <a:lnTo>
                    <a:pt x="844274" y="2258752"/>
                  </a:lnTo>
                  <a:lnTo>
                    <a:pt x="849258" y="2254093"/>
                  </a:lnTo>
                  <a:lnTo>
                    <a:pt x="850177" y="2255319"/>
                  </a:lnTo>
                  <a:lnTo>
                    <a:pt x="851666" y="2254574"/>
                  </a:lnTo>
                  <a:lnTo>
                    <a:pt x="852942" y="2256346"/>
                  </a:lnTo>
                  <a:lnTo>
                    <a:pt x="859607" y="2250157"/>
                  </a:lnTo>
                  <a:lnTo>
                    <a:pt x="856962" y="2246390"/>
                  </a:lnTo>
                  <a:lnTo>
                    <a:pt x="858888" y="2245427"/>
                  </a:lnTo>
                  <a:lnTo>
                    <a:pt x="861212" y="2248667"/>
                  </a:lnTo>
                  <a:lnTo>
                    <a:pt x="864183" y="2245908"/>
                  </a:lnTo>
                  <a:lnTo>
                    <a:pt x="865628" y="2247834"/>
                  </a:lnTo>
                  <a:lnTo>
                    <a:pt x="862619" y="2250628"/>
                  </a:lnTo>
                  <a:lnTo>
                    <a:pt x="868529" y="2258866"/>
                  </a:lnTo>
                  <a:lnTo>
                    <a:pt x="869479" y="2257944"/>
                  </a:lnTo>
                  <a:lnTo>
                    <a:pt x="870923" y="2259870"/>
                  </a:lnTo>
                  <a:lnTo>
                    <a:pt x="869936" y="2260828"/>
                  </a:lnTo>
                  <a:lnTo>
                    <a:pt x="872814" y="2264839"/>
                  </a:lnTo>
                  <a:lnTo>
                    <a:pt x="873812" y="2263722"/>
                  </a:lnTo>
                  <a:lnTo>
                    <a:pt x="875738" y="2265166"/>
                  </a:lnTo>
                  <a:lnTo>
                    <a:pt x="874235" y="2266820"/>
                  </a:lnTo>
                  <a:lnTo>
                    <a:pt x="874775" y="2267573"/>
                  </a:lnTo>
                  <a:lnTo>
                    <a:pt x="872849" y="2269017"/>
                  </a:lnTo>
                  <a:lnTo>
                    <a:pt x="872582" y="2268637"/>
                  </a:lnTo>
                  <a:lnTo>
                    <a:pt x="866561" y="2275261"/>
                  </a:lnTo>
                  <a:lnTo>
                    <a:pt x="868998" y="2278646"/>
                  </a:lnTo>
                  <a:lnTo>
                    <a:pt x="867072" y="2279609"/>
                  </a:lnTo>
                  <a:lnTo>
                    <a:pt x="865099" y="2276869"/>
                  </a:lnTo>
                  <a:lnTo>
                    <a:pt x="856636" y="2286178"/>
                  </a:lnTo>
                  <a:lnTo>
                    <a:pt x="862270" y="2293849"/>
                  </a:lnTo>
                  <a:lnTo>
                    <a:pt x="876219" y="2279609"/>
                  </a:lnTo>
                  <a:lnTo>
                    <a:pt x="878145" y="2281053"/>
                  </a:lnTo>
                  <a:lnTo>
                    <a:pt x="869091" y="2290485"/>
                  </a:lnTo>
                  <a:lnTo>
                    <a:pt x="871256" y="2293372"/>
                  </a:lnTo>
                  <a:lnTo>
                    <a:pt x="881996" y="2281535"/>
                  </a:lnTo>
                  <a:lnTo>
                    <a:pt x="883922" y="2282979"/>
                  </a:lnTo>
                  <a:lnTo>
                    <a:pt x="882579" y="2284459"/>
                  </a:lnTo>
                  <a:lnTo>
                    <a:pt x="887523" y="2291331"/>
                  </a:lnTo>
                  <a:lnTo>
                    <a:pt x="892106" y="2286831"/>
                  </a:lnTo>
                  <a:lnTo>
                    <a:pt x="893482" y="2288207"/>
                  </a:lnTo>
                  <a:lnTo>
                    <a:pt x="894033" y="2287794"/>
                  </a:lnTo>
                  <a:lnTo>
                    <a:pt x="895323" y="2289496"/>
                  </a:lnTo>
                  <a:lnTo>
                    <a:pt x="901464" y="2282224"/>
                  </a:lnTo>
                  <a:lnTo>
                    <a:pt x="895345" y="2273927"/>
                  </a:lnTo>
                  <a:lnTo>
                    <a:pt x="887773" y="2281053"/>
                  </a:lnTo>
                  <a:lnTo>
                    <a:pt x="886329" y="2279609"/>
                  </a:lnTo>
                  <a:lnTo>
                    <a:pt x="894029" y="2272143"/>
                  </a:lnTo>
                  <a:lnTo>
                    <a:pt x="889109" y="2265473"/>
                  </a:lnTo>
                  <a:lnTo>
                    <a:pt x="885574" y="2269119"/>
                  </a:lnTo>
                  <a:lnTo>
                    <a:pt x="890181" y="2275758"/>
                  </a:lnTo>
                  <a:lnTo>
                    <a:pt x="888255" y="2276720"/>
                  </a:lnTo>
                  <a:lnTo>
                    <a:pt x="884012" y="2270730"/>
                  </a:lnTo>
                  <a:lnTo>
                    <a:pt x="880070" y="2274795"/>
                  </a:lnTo>
                  <a:lnTo>
                    <a:pt x="878626" y="2273350"/>
                  </a:lnTo>
                  <a:lnTo>
                    <a:pt x="882811" y="2269035"/>
                  </a:lnTo>
                  <a:lnTo>
                    <a:pt x="871886" y="2253611"/>
                  </a:lnTo>
                  <a:lnTo>
                    <a:pt x="873812" y="2252167"/>
                  </a:lnTo>
                  <a:lnTo>
                    <a:pt x="884388" y="2267409"/>
                  </a:lnTo>
                  <a:lnTo>
                    <a:pt x="891401" y="2260177"/>
                  </a:lnTo>
                  <a:lnTo>
                    <a:pt x="885910" y="2252519"/>
                  </a:lnTo>
                  <a:lnTo>
                    <a:pt x="880070" y="2256500"/>
                  </a:lnTo>
                  <a:lnTo>
                    <a:pt x="878626" y="2255056"/>
                  </a:lnTo>
                  <a:lnTo>
                    <a:pt x="884609" y="2250705"/>
                  </a:lnTo>
                  <a:lnTo>
                    <a:pt x="881515" y="2246389"/>
                  </a:lnTo>
                  <a:lnTo>
                    <a:pt x="882959" y="2244945"/>
                  </a:lnTo>
                  <a:lnTo>
                    <a:pt x="886199" y="2249549"/>
                  </a:lnTo>
                  <a:lnTo>
                    <a:pt x="889218" y="2247353"/>
                  </a:lnTo>
                  <a:lnTo>
                    <a:pt x="890662" y="2249279"/>
                  </a:lnTo>
                  <a:lnTo>
                    <a:pt x="887518" y="2251423"/>
                  </a:lnTo>
                  <a:lnTo>
                    <a:pt x="892720" y="2258816"/>
                  </a:lnTo>
                  <a:lnTo>
                    <a:pt x="894032" y="2257463"/>
                  </a:lnTo>
                  <a:lnTo>
                    <a:pt x="895476" y="2258907"/>
                  </a:lnTo>
                  <a:lnTo>
                    <a:pt x="893916" y="2260516"/>
                  </a:lnTo>
                  <a:lnTo>
                    <a:pt x="898825" y="2267492"/>
                  </a:lnTo>
                  <a:lnTo>
                    <a:pt x="902216" y="2264203"/>
                  </a:lnTo>
                  <a:lnTo>
                    <a:pt x="904142" y="2265647"/>
                  </a:lnTo>
                  <a:lnTo>
                    <a:pt x="903508" y="2266244"/>
                  </a:lnTo>
                  <a:lnTo>
                    <a:pt x="903661" y="2266129"/>
                  </a:lnTo>
                  <a:lnTo>
                    <a:pt x="908967" y="2273358"/>
                  </a:lnTo>
                  <a:lnTo>
                    <a:pt x="910882" y="2274794"/>
                  </a:lnTo>
                  <a:lnTo>
                    <a:pt x="910422" y="2275339"/>
                  </a:lnTo>
                  <a:lnTo>
                    <a:pt x="914923" y="2281472"/>
                  </a:lnTo>
                  <a:lnTo>
                    <a:pt x="920425" y="2275421"/>
                  </a:lnTo>
                  <a:lnTo>
                    <a:pt x="914734" y="2267573"/>
                  </a:lnTo>
                  <a:lnTo>
                    <a:pt x="916660" y="2266129"/>
                  </a:lnTo>
                  <a:lnTo>
                    <a:pt x="917247" y="2266939"/>
                  </a:lnTo>
                  <a:lnTo>
                    <a:pt x="920395" y="2263540"/>
                  </a:lnTo>
                  <a:lnTo>
                    <a:pt x="917265" y="2259116"/>
                  </a:lnTo>
                  <a:lnTo>
                    <a:pt x="913290" y="2262759"/>
                  </a:lnTo>
                  <a:lnTo>
                    <a:pt x="911846" y="2260833"/>
                  </a:lnTo>
                  <a:lnTo>
                    <a:pt x="915944" y="2257248"/>
                  </a:lnTo>
                  <a:lnTo>
                    <a:pt x="914734" y="2255537"/>
                  </a:lnTo>
                  <a:lnTo>
                    <a:pt x="916660" y="2254574"/>
                  </a:lnTo>
                  <a:lnTo>
                    <a:pt x="917568" y="2255827"/>
                  </a:lnTo>
                  <a:lnTo>
                    <a:pt x="923401" y="2250723"/>
                  </a:lnTo>
                  <a:lnTo>
                    <a:pt x="924157" y="2251479"/>
                  </a:lnTo>
                  <a:lnTo>
                    <a:pt x="925808" y="2250241"/>
                  </a:lnTo>
                  <a:lnTo>
                    <a:pt x="935807" y="2264168"/>
                  </a:lnTo>
                  <a:lnTo>
                    <a:pt x="943957" y="2259936"/>
                  </a:lnTo>
                  <a:lnTo>
                    <a:pt x="939556" y="2253824"/>
                  </a:lnTo>
                  <a:lnTo>
                    <a:pt x="937843" y="2255537"/>
                  </a:lnTo>
                  <a:lnTo>
                    <a:pt x="936399" y="2253611"/>
                  </a:lnTo>
                  <a:lnTo>
                    <a:pt x="938145" y="2251865"/>
                  </a:lnTo>
                  <a:lnTo>
                    <a:pt x="933510" y="2245427"/>
                  </a:lnTo>
                  <a:lnTo>
                    <a:pt x="935436" y="2243983"/>
                  </a:lnTo>
                  <a:lnTo>
                    <a:pt x="939869" y="2250141"/>
                  </a:lnTo>
                  <a:lnTo>
                    <a:pt x="944583" y="2245427"/>
                  </a:lnTo>
                  <a:lnTo>
                    <a:pt x="946028" y="2247353"/>
                  </a:lnTo>
                  <a:lnTo>
                    <a:pt x="941280" y="2252100"/>
                  </a:lnTo>
                  <a:lnTo>
                    <a:pt x="946115" y="2258816"/>
                  </a:lnTo>
                  <a:lnTo>
                    <a:pt x="956138" y="2253611"/>
                  </a:lnTo>
                  <a:lnTo>
                    <a:pt x="957101" y="2255537"/>
                  </a:lnTo>
                  <a:lnTo>
                    <a:pt x="947387" y="2260581"/>
                  </a:lnTo>
                  <a:lnTo>
                    <a:pt x="950662" y="2265131"/>
                  </a:lnTo>
                  <a:lnTo>
                    <a:pt x="955656" y="2262277"/>
                  </a:lnTo>
                  <a:lnTo>
                    <a:pt x="957101" y="2264203"/>
                  </a:lnTo>
                  <a:lnTo>
                    <a:pt x="952015" y="2267009"/>
                  </a:lnTo>
                  <a:lnTo>
                    <a:pt x="955656" y="2272067"/>
                  </a:lnTo>
                  <a:lnTo>
                    <a:pt x="962145" y="2268205"/>
                  </a:lnTo>
                  <a:lnTo>
                    <a:pt x="959026" y="2263722"/>
                  </a:lnTo>
                  <a:lnTo>
                    <a:pt x="960470" y="2262759"/>
                  </a:lnTo>
                  <a:lnTo>
                    <a:pt x="967008" y="2271912"/>
                  </a:lnTo>
                  <a:lnTo>
                    <a:pt x="975967" y="2264445"/>
                  </a:lnTo>
                  <a:lnTo>
                    <a:pt x="977508" y="2266294"/>
                  </a:lnTo>
                  <a:lnTo>
                    <a:pt x="975912" y="2267624"/>
                  </a:lnTo>
                  <a:lnTo>
                    <a:pt x="979169" y="2272311"/>
                  </a:lnTo>
                  <a:lnTo>
                    <a:pt x="982265" y="2269879"/>
                  </a:lnTo>
                  <a:lnTo>
                    <a:pt x="973470" y="2257463"/>
                  </a:lnTo>
                  <a:lnTo>
                    <a:pt x="975396" y="2256019"/>
                  </a:lnTo>
                  <a:lnTo>
                    <a:pt x="984101" y="2268436"/>
                  </a:lnTo>
                  <a:lnTo>
                    <a:pt x="990847" y="2263136"/>
                  </a:lnTo>
                  <a:lnTo>
                    <a:pt x="988876" y="2260351"/>
                  </a:lnTo>
                  <a:lnTo>
                    <a:pt x="990320" y="2258907"/>
                  </a:lnTo>
                  <a:lnTo>
                    <a:pt x="992453" y="2261874"/>
                  </a:lnTo>
                  <a:lnTo>
                    <a:pt x="995615" y="2259389"/>
                  </a:lnTo>
                  <a:lnTo>
                    <a:pt x="997060" y="2261315"/>
                  </a:lnTo>
                  <a:lnTo>
                    <a:pt x="993860" y="2263830"/>
                  </a:lnTo>
                  <a:lnTo>
                    <a:pt x="997974" y="2269551"/>
                  </a:lnTo>
                  <a:lnTo>
                    <a:pt x="999467" y="2268536"/>
                  </a:lnTo>
                  <a:lnTo>
                    <a:pt x="1000911" y="2270462"/>
                  </a:lnTo>
                  <a:lnTo>
                    <a:pt x="999379" y="2271504"/>
                  </a:lnTo>
                  <a:lnTo>
                    <a:pt x="1002700" y="2276123"/>
                  </a:lnTo>
                  <a:lnTo>
                    <a:pt x="1008133" y="2270943"/>
                  </a:lnTo>
                  <a:lnTo>
                    <a:pt x="1009577" y="2272869"/>
                  </a:lnTo>
                  <a:lnTo>
                    <a:pt x="1004109" y="2278083"/>
                  </a:lnTo>
                  <a:lnTo>
                    <a:pt x="1008890" y="2284732"/>
                  </a:lnTo>
                  <a:lnTo>
                    <a:pt x="1011022" y="2282979"/>
                  </a:lnTo>
                  <a:lnTo>
                    <a:pt x="1012466" y="2284905"/>
                  </a:lnTo>
                  <a:lnTo>
                    <a:pt x="1010297" y="2286688"/>
                  </a:lnTo>
                  <a:lnTo>
                    <a:pt x="1016212" y="2294914"/>
                  </a:lnTo>
                  <a:lnTo>
                    <a:pt x="1018243" y="2292608"/>
                  </a:lnTo>
                  <a:lnTo>
                    <a:pt x="1020169" y="2294052"/>
                  </a:lnTo>
                  <a:lnTo>
                    <a:pt x="1017650" y="2296912"/>
                  </a:lnTo>
                  <a:lnTo>
                    <a:pt x="1021132" y="2301755"/>
                  </a:lnTo>
                  <a:lnTo>
                    <a:pt x="1019207" y="2303199"/>
                  </a:lnTo>
                  <a:lnTo>
                    <a:pt x="1016046" y="2298733"/>
                  </a:lnTo>
                  <a:lnTo>
                    <a:pt x="1012170" y="2303132"/>
                  </a:lnTo>
                  <a:lnTo>
                    <a:pt x="1019136" y="2312914"/>
                  </a:lnTo>
                  <a:lnTo>
                    <a:pt x="1020349" y="2311646"/>
                  </a:lnTo>
                  <a:lnTo>
                    <a:pt x="1017762" y="2308014"/>
                  </a:lnTo>
                  <a:lnTo>
                    <a:pt x="1019688" y="2306570"/>
                  </a:lnTo>
                  <a:lnTo>
                    <a:pt x="1022025" y="2309896"/>
                  </a:lnTo>
                  <a:lnTo>
                    <a:pt x="1027649" y="2304022"/>
                  </a:lnTo>
                  <a:lnTo>
                    <a:pt x="1013910" y="2284423"/>
                  </a:lnTo>
                  <a:lnTo>
                    <a:pt x="1015836" y="2282979"/>
                  </a:lnTo>
                  <a:lnTo>
                    <a:pt x="1029346" y="2302250"/>
                  </a:lnTo>
                  <a:lnTo>
                    <a:pt x="1030280" y="2301274"/>
                  </a:lnTo>
                  <a:lnTo>
                    <a:pt x="1032205" y="2302718"/>
                  </a:lnTo>
                  <a:lnTo>
                    <a:pt x="1030730" y="2304225"/>
                  </a:lnTo>
                  <a:lnTo>
                    <a:pt x="1033539" y="2308231"/>
                  </a:lnTo>
                  <a:lnTo>
                    <a:pt x="1034131" y="2307533"/>
                  </a:lnTo>
                  <a:lnTo>
                    <a:pt x="1035576" y="2309459"/>
                  </a:lnTo>
                  <a:lnTo>
                    <a:pt x="1034933" y="2310221"/>
                  </a:lnTo>
                  <a:lnTo>
                    <a:pt x="1037944" y="2314516"/>
                  </a:lnTo>
                  <a:lnTo>
                    <a:pt x="1039378" y="2313150"/>
                  </a:lnTo>
                  <a:lnTo>
                    <a:pt x="1034131" y="2305607"/>
                  </a:lnTo>
                  <a:lnTo>
                    <a:pt x="1036057" y="2304163"/>
                  </a:lnTo>
                  <a:lnTo>
                    <a:pt x="1041141" y="2311471"/>
                  </a:lnTo>
                  <a:lnTo>
                    <a:pt x="1043759" y="2308977"/>
                  </a:lnTo>
                  <a:lnTo>
                    <a:pt x="1045204" y="2310903"/>
                  </a:lnTo>
                  <a:lnTo>
                    <a:pt x="1042495" y="2313418"/>
                  </a:lnTo>
                  <a:lnTo>
                    <a:pt x="1052305" y="2327519"/>
                  </a:lnTo>
                  <a:lnTo>
                    <a:pt x="1060128" y="2322457"/>
                  </a:lnTo>
                  <a:lnTo>
                    <a:pt x="1061091" y="2324383"/>
                  </a:lnTo>
                  <a:lnTo>
                    <a:pt x="1053528" y="2329277"/>
                  </a:lnTo>
                  <a:lnTo>
                    <a:pt x="1059166" y="2337382"/>
                  </a:lnTo>
                  <a:lnTo>
                    <a:pt x="1057240" y="2338826"/>
                  </a:lnTo>
                  <a:lnTo>
                    <a:pt x="1051507" y="2330585"/>
                  </a:lnTo>
                  <a:lnTo>
                    <a:pt x="1047356" y="2333270"/>
                  </a:lnTo>
                  <a:lnTo>
                    <a:pt x="1053917" y="2342636"/>
                  </a:lnTo>
                  <a:lnTo>
                    <a:pt x="1061573" y="2335937"/>
                  </a:lnTo>
                  <a:lnTo>
                    <a:pt x="1063017" y="2337863"/>
                  </a:lnTo>
                  <a:lnTo>
                    <a:pt x="1055302" y="2344614"/>
                  </a:lnTo>
                  <a:lnTo>
                    <a:pt x="1061366" y="2353271"/>
                  </a:lnTo>
                  <a:lnTo>
                    <a:pt x="1059395" y="2354652"/>
                  </a:lnTo>
                  <a:lnTo>
                    <a:pt x="1053480" y="2346208"/>
                  </a:lnTo>
                  <a:lnTo>
                    <a:pt x="1047611" y="2351343"/>
                  </a:lnTo>
                  <a:lnTo>
                    <a:pt x="1046167" y="2349417"/>
                  </a:lnTo>
                  <a:lnTo>
                    <a:pt x="1052095" y="2344231"/>
                  </a:lnTo>
                  <a:lnTo>
                    <a:pt x="1045334" y="2334579"/>
                  </a:lnTo>
                  <a:lnTo>
                    <a:pt x="1041234" y="2337232"/>
                  </a:lnTo>
                  <a:lnTo>
                    <a:pt x="1044723" y="2342196"/>
                  </a:lnTo>
                  <a:lnTo>
                    <a:pt x="1042797" y="2343159"/>
                  </a:lnTo>
                  <a:lnTo>
                    <a:pt x="1039414" y="2338410"/>
                  </a:lnTo>
                  <a:lnTo>
                    <a:pt x="1036538" y="2340270"/>
                  </a:lnTo>
                  <a:lnTo>
                    <a:pt x="1035575" y="2338345"/>
                  </a:lnTo>
                  <a:lnTo>
                    <a:pt x="1038171" y="2336665"/>
                  </a:lnTo>
                  <a:lnTo>
                    <a:pt x="1033925" y="2330704"/>
                  </a:lnTo>
                  <a:lnTo>
                    <a:pt x="1028353" y="2335938"/>
                  </a:lnTo>
                  <a:lnTo>
                    <a:pt x="1026909" y="2334012"/>
                  </a:lnTo>
                  <a:lnTo>
                    <a:pt x="1032598" y="2328841"/>
                  </a:lnTo>
                  <a:lnTo>
                    <a:pt x="1029926" y="2325090"/>
                  </a:lnTo>
                  <a:lnTo>
                    <a:pt x="1024983" y="2329679"/>
                  </a:lnTo>
                  <a:lnTo>
                    <a:pt x="1023539" y="2328235"/>
                  </a:lnTo>
                  <a:lnTo>
                    <a:pt x="1028679" y="2323340"/>
                  </a:lnTo>
                  <a:lnTo>
                    <a:pt x="1026475" y="2320246"/>
                  </a:lnTo>
                  <a:lnTo>
                    <a:pt x="1022577" y="2324865"/>
                  </a:lnTo>
                  <a:lnTo>
                    <a:pt x="1020651" y="2323420"/>
                  </a:lnTo>
                  <a:lnTo>
                    <a:pt x="1025046" y="2318240"/>
                  </a:lnTo>
                  <a:lnTo>
                    <a:pt x="1021663" y="2313490"/>
                  </a:lnTo>
                  <a:lnTo>
                    <a:pt x="1020438" y="2314742"/>
                  </a:lnTo>
                  <a:lnTo>
                    <a:pt x="1021132" y="2315717"/>
                  </a:lnTo>
                  <a:lnTo>
                    <a:pt x="1019207" y="2317161"/>
                  </a:lnTo>
                  <a:lnTo>
                    <a:pt x="1018728" y="2316489"/>
                  </a:lnTo>
                  <a:lnTo>
                    <a:pt x="1010059" y="2325346"/>
                  </a:lnTo>
                  <a:lnTo>
                    <a:pt x="1008615" y="2323902"/>
                  </a:lnTo>
                  <a:lnTo>
                    <a:pt x="1017442" y="2314683"/>
                  </a:lnTo>
                  <a:lnTo>
                    <a:pt x="1010537" y="2304986"/>
                  </a:lnTo>
                  <a:lnTo>
                    <a:pt x="1005691" y="2310487"/>
                  </a:lnTo>
                  <a:lnTo>
                    <a:pt x="1007652" y="2313310"/>
                  </a:lnTo>
                  <a:lnTo>
                    <a:pt x="1006207" y="2314754"/>
                  </a:lnTo>
                  <a:lnTo>
                    <a:pt x="1004306" y="2312059"/>
                  </a:lnTo>
                  <a:lnTo>
                    <a:pt x="1002356" y="2314273"/>
                  </a:lnTo>
                  <a:lnTo>
                    <a:pt x="1000430" y="2312828"/>
                  </a:lnTo>
                  <a:lnTo>
                    <a:pt x="1002884" y="2310043"/>
                  </a:lnTo>
                  <a:lnTo>
                    <a:pt x="1000256" y="2306316"/>
                  </a:lnTo>
                  <a:lnTo>
                    <a:pt x="985703" y="2322690"/>
                  </a:lnTo>
                  <a:lnTo>
                    <a:pt x="983904" y="2321091"/>
                  </a:lnTo>
                  <a:lnTo>
                    <a:pt x="998831" y="2304296"/>
                  </a:lnTo>
                  <a:lnTo>
                    <a:pt x="995180" y="2299118"/>
                  </a:lnTo>
                  <a:lnTo>
                    <a:pt x="990801" y="2302718"/>
                  </a:lnTo>
                  <a:lnTo>
                    <a:pt x="989357" y="2300792"/>
                  </a:lnTo>
                  <a:lnTo>
                    <a:pt x="993790" y="2297148"/>
                  </a:lnTo>
                  <a:lnTo>
                    <a:pt x="992476" y="2295284"/>
                  </a:lnTo>
                  <a:lnTo>
                    <a:pt x="987408" y="2300472"/>
                  </a:lnTo>
                  <a:lnTo>
                    <a:pt x="991764" y="2306570"/>
                  </a:lnTo>
                  <a:lnTo>
                    <a:pt x="989838" y="2308014"/>
                  </a:lnTo>
                  <a:lnTo>
                    <a:pt x="985763" y="2302156"/>
                  </a:lnTo>
                  <a:lnTo>
                    <a:pt x="978033" y="2310070"/>
                  </a:lnTo>
                  <a:lnTo>
                    <a:pt x="980691" y="2313791"/>
                  </a:lnTo>
                  <a:lnTo>
                    <a:pt x="978765" y="2314754"/>
                  </a:lnTo>
                  <a:lnTo>
                    <a:pt x="976529" y="2311610"/>
                  </a:lnTo>
                  <a:lnTo>
                    <a:pt x="972988" y="2315235"/>
                  </a:lnTo>
                  <a:lnTo>
                    <a:pt x="971544" y="2313791"/>
                  </a:lnTo>
                  <a:lnTo>
                    <a:pt x="975327" y="2309919"/>
                  </a:lnTo>
                  <a:lnTo>
                    <a:pt x="969088" y="2301146"/>
                  </a:lnTo>
                  <a:lnTo>
                    <a:pt x="962878" y="2306088"/>
                  </a:lnTo>
                  <a:lnTo>
                    <a:pt x="961434" y="2304163"/>
                  </a:lnTo>
                  <a:lnTo>
                    <a:pt x="967750" y="2299265"/>
                  </a:lnTo>
                  <a:lnTo>
                    <a:pt x="961099" y="2289912"/>
                  </a:lnTo>
                  <a:lnTo>
                    <a:pt x="956138" y="2292608"/>
                  </a:lnTo>
                  <a:lnTo>
                    <a:pt x="955175" y="2290201"/>
                  </a:lnTo>
                  <a:lnTo>
                    <a:pt x="959646" y="2287868"/>
                  </a:lnTo>
                  <a:lnTo>
                    <a:pt x="956661" y="2283670"/>
                  </a:lnTo>
                  <a:lnTo>
                    <a:pt x="956058" y="2284172"/>
                  </a:lnTo>
                  <a:lnTo>
                    <a:pt x="954517" y="2282323"/>
                  </a:lnTo>
                  <a:lnTo>
                    <a:pt x="955262" y="2281703"/>
                  </a:lnTo>
                  <a:lnTo>
                    <a:pt x="951814" y="2276854"/>
                  </a:lnTo>
                  <a:lnTo>
                    <a:pt x="946980" y="2279731"/>
                  </a:lnTo>
                  <a:lnTo>
                    <a:pt x="952768" y="2287793"/>
                  </a:lnTo>
                  <a:lnTo>
                    <a:pt x="951921" y="2288429"/>
                  </a:lnTo>
                  <a:lnTo>
                    <a:pt x="953249" y="2290201"/>
                  </a:lnTo>
                  <a:lnTo>
                    <a:pt x="950125" y="2292622"/>
                  </a:lnTo>
                  <a:lnTo>
                    <a:pt x="954503" y="2298576"/>
                  </a:lnTo>
                  <a:lnTo>
                    <a:pt x="957101" y="2295978"/>
                  </a:lnTo>
                  <a:lnTo>
                    <a:pt x="959026" y="2297904"/>
                  </a:lnTo>
                  <a:lnTo>
                    <a:pt x="956109" y="2300759"/>
                  </a:lnTo>
                  <a:lnTo>
                    <a:pt x="959618" y="2305531"/>
                  </a:lnTo>
                  <a:lnTo>
                    <a:pt x="959989" y="2305125"/>
                  </a:lnTo>
                  <a:lnTo>
                    <a:pt x="961434" y="2306569"/>
                  </a:lnTo>
                  <a:lnTo>
                    <a:pt x="960861" y="2307222"/>
                  </a:lnTo>
                  <a:lnTo>
                    <a:pt x="961304" y="2307823"/>
                  </a:lnTo>
                  <a:lnTo>
                    <a:pt x="959364" y="2309249"/>
                  </a:lnTo>
                  <a:lnTo>
                    <a:pt x="959236" y="2309074"/>
                  </a:lnTo>
                  <a:lnTo>
                    <a:pt x="952975" y="2316209"/>
                  </a:lnTo>
                  <a:lnTo>
                    <a:pt x="957240" y="2322091"/>
                  </a:lnTo>
                  <a:lnTo>
                    <a:pt x="969618" y="2310903"/>
                  </a:lnTo>
                  <a:lnTo>
                    <a:pt x="971544" y="2312347"/>
                  </a:lnTo>
                  <a:lnTo>
                    <a:pt x="958538" y="2323881"/>
                  </a:lnTo>
                  <a:lnTo>
                    <a:pt x="963002" y="2330037"/>
                  </a:lnTo>
                  <a:lnTo>
                    <a:pt x="965767" y="2327753"/>
                  </a:lnTo>
                  <a:lnTo>
                    <a:pt x="967211" y="2329679"/>
                  </a:lnTo>
                  <a:lnTo>
                    <a:pt x="964360" y="2331910"/>
                  </a:lnTo>
                  <a:lnTo>
                    <a:pt x="967228" y="2335864"/>
                  </a:lnTo>
                  <a:lnTo>
                    <a:pt x="973559" y="2330237"/>
                  </a:lnTo>
                  <a:lnTo>
                    <a:pt x="975158" y="2332036"/>
                  </a:lnTo>
                  <a:lnTo>
                    <a:pt x="968648" y="2337822"/>
                  </a:lnTo>
                  <a:lnTo>
                    <a:pt x="972816" y="2343571"/>
                  </a:lnTo>
                  <a:lnTo>
                    <a:pt x="975395" y="2341233"/>
                  </a:lnTo>
                  <a:lnTo>
                    <a:pt x="976839" y="2343159"/>
                  </a:lnTo>
                  <a:lnTo>
                    <a:pt x="974228" y="2345518"/>
                  </a:lnTo>
                  <a:lnTo>
                    <a:pt x="976358" y="2348455"/>
                  </a:lnTo>
                  <a:lnTo>
                    <a:pt x="974432" y="2349899"/>
                  </a:lnTo>
                  <a:lnTo>
                    <a:pt x="972432" y="2347140"/>
                  </a:lnTo>
                  <a:lnTo>
                    <a:pt x="961915" y="2356639"/>
                  </a:lnTo>
                  <a:lnTo>
                    <a:pt x="959989" y="2355195"/>
                  </a:lnTo>
                  <a:lnTo>
                    <a:pt x="971022" y="2345197"/>
                  </a:lnTo>
                  <a:lnTo>
                    <a:pt x="966840" y="2339429"/>
                  </a:lnTo>
                  <a:lnTo>
                    <a:pt x="957885" y="2347388"/>
                  </a:lnTo>
                  <a:lnTo>
                    <a:pt x="956286" y="2345589"/>
                  </a:lnTo>
                  <a:lnTo>
                    <a:pt x="965420" y="2337471"/>
                  </a:lnTo>
                  <a:lnTo>
                    <a:pt x="962464" y="2333394"/>
                  </a:lnTo>
                  <a:lnTo>
                    <a:pt x="956138" y="2338345"/>
                  </a:lnTo>
                  <a:lnTo>
                    <a:pt x="954694" y="2336900"/>
                  </a:lnTo>
                  <a:lnTo>
                    <a:pt x="961143" y="2331573"/>
                  </a:lnTo>
                  <a:lnTo>
                    <a:pt x="956729" y="2325485"/>
                  </a:lnTo>
                  <a:lnTo>
                    <a:pt x="946027" y="2334975"/>
                  </a:lnTo>
                  <a:lnTo>
                    <a:pt x="944583" y="2333530"/>
                  </a:lnTo>
                  <a:lnTo>
                    <a:pt x="955444" y="2323714"/>
                  </a:lnTo>
                  <a:lnTo>
                    <a:pt x="951347" y="2318064"/>
                  </a:lnTo>
                  <a:lnTo>
                    <a:pt x="940732" y="2330160"/>
                  </a:lnTo>
                  <a:lnTo>
                    <a:pt x="938806" y="2328234"/>
                  </a:lnTo>
                  <a:lnTo>
                    <a:pt x="949926" y="2316104"/>
                  </a:lnTo>
                  <a:lnTo>
                    <a:pt x="945984" y="2310669"/>
                  </a:lnTo>
                  <a:lnTo>
                    <a:pt x="936399" y="2320050"/>
                  </a:lnTo>
                  <a:lnTo>
                    <a:pt x="934473" y="2318606"/>
                  </a:lnTo>
                  <a:lnTo>
                    <a:pt x="944482" y="2308597"/>
                  </a:lnTo>
                  <a:lnTo>
                    <a:pt x="939096" y="2301169"/>
                  </a:lnTo>
                  <a:lnTo>
                    <a:pt x="933991" y="2305125"/>
                  </a:lnTo>
                  <a:lnTo>
                    <a:pt x="932547" y="2303681"/>
                  </a:lnTo>
                  <a:lnTo>
                    <a:pt x="937845" y="2299443"/>
                  </a:lnTo>
                  <a:lnTo>
                    <a:pt x="936626" y="2297763"/>
                  </a:lnTo>
                  <a:lnTo>
                    <a:pt x="930831" y="2303144"/>
                  </a:lnTo>
                  <a:lnTo>
                    <a:pt x="936880" y="2311384"/>
                  </a:lnTo>
                  <a:lnTo>
                    <a:pt x="935436" y="2312829"/>
                  </a:lnTo>
                  <a:lnTo>
                    <a:pt x="929290" y="2304575"/>
                  </a:lnTo>
                  <a:lnTo>
                    <a:pt x="928696" y="2305126"/>
                  </a:lnTo>
                  <a:lnTo>
                    <a:pt x="926770" y="2303681"/>
                  </a:lnTo>
                  <a:lnTo>
                    <a:pt x="927865" y="2302662"/>
                  </a:lnTo>
                  <a:lnTo>
                    <a:pt x="924260" y="2297821"/>
                  </a:lnTo>
                  <a:lnTo>
                    <a:pt x="920030" y="2301755"/>
                  </a:lnTo>
                  <a:lnTo>
                    <a:pt x="918104" y="2300311"/>
                  </a:lnTo>
                  <a:lnTo>
                    <a:pt x="922833" y="2295905"/>
                  </a:lnTo>
                  <a:lnTo>
                    <a:pt x="919053" y="2290828"/>
                  </a:lnTo>
                  <a:lnTo>
                    <a:pt x="914512" y="2295860"/>
                  </a:lnTo>
                  <a:lnTo>
                    <a:pt x="928159" y="2314365"/>
                  </a:lnTo>
                  <a:lnTo>
                    <a:pt x="926222" y="2315794"/>
                  </a:lnTo>
                  <a:lnTo>
                    <a:pt x="912866" y="2297684"/>
                  </a:lnTo>
                  <a:lnTo>
                    <a:pt x="911364" y="2299348"/>
                  </a:lnTo>
                  <a:lnTo>
                    <a:pt x="909438" y="2297904"/>
                  </a:lnTo>
                  <a:lnTo>
                    <a:pt x="911414" y="2295715"/>
                  </a:lnTo>
                  <a:lnTo>
                    <a:pt x="908479" y="2291735"/>
                  </a:lnTo>
                  <a:lnTo>
                    <a:pt x="903179" y="2297422"/>
                  </a:lnTo>
                  <a:lnTo>
                    <a:pt x="901735" y="2295978"/>
                  </a:lnTo>
                  <a:lnTo>
                    <a:pt x="907186" y="2289983"/>
                  </a:lnTo>
                  <a:lnTo>
                    <a:pt x="902930" y="2284212"/>
                  </a:lnTo>
                  <a:lnTo>
                    <a:pt x="896811" y="2291458"/>
                  </a:lnTo>
                  <a:lnTo>
                    <a:pt x="908199" y="2306482"/>
                  </a:lnTo>
                  <a:lnTo>
                    <a:pt x="908476" y="2306088"/>
                  </a:lnTo>
                  <a:lnTo>
                    <a:pt x="910401" y="2307051"/>
                  </a:lnTo>
                  <a:lnTo>
                    <a:pt x="909556" y="2308272"/>
                  </a:lnTo>
                  <a:lnTo>
                    <a:pt x="916660" y="2317643"/>
                  </a:lnTo>
                  <a:lnTo>
                    <a:pt x="914735" y="2319087"/>
                  </a:lnTo>
                  <a:lnTo>
                    <a:pt x="908115" y="2310354"/>
                  </a:lnTo>
                  <a:lnTo>
                    <a:pt x="904726" y="2315248"/>
                  </a:lnTo>
                  <a:lnTo>
                    <a:pt x="911374" y="2324491"/>
                  </a:lnTo>
                  <a:lnTo>
                    <a:pt x="915697" y="2319087"/>
                  </a:lnTo>
                  <a:lnTo>
                    <a:pt x="917142" y="2320531"/>
                  </a:lnTo>
                  <a:lnTo>
                    <a:pt x="912655" y="2326271"/>
                  </a:lnTo>
                  <a:lnTo>
                    <a:pt x="920993" y="2337863"/>
                  </a:lnTo>
                  <a:lnTo>
                    <a:pt x="919067" y="2339307"/>
                  </a:lnTo>
                  <a:lnTo>
                    <a:pt x="911162" y="2328181"/>
                  </a:lnTo>
                  <a:lnTo>
                    <a:pt x="896440" y="2347010"/>
                  </a:lnTo>
                  <a:lnTo>
                    <a:pt x="894514" y="2345566"/>
                  </a:lnTo>
                  <a:lnTo>
                    <a:pt x="909873" y="2326367"/>
                  </a:lnTo>
                  <a:lnTo>
                    <a:pt x="903367" y="2317211"/>
                  </a:lnTo>
                  <a:lnTo>
                    <a:pt x="888737" y="2338344"/>
                  </a:lnTo>
                  <a:lnTo>
                    <a:pt x="886811" y="2336900"/>
                  </a:lnTo>
                  <a:lnTo>
                    <a:pt x="902004" y="2315293"/>
                  </a:lnTo>
                  <a:lnTo>
                    <a:pt x="895200" y="2305716"/>
                  </a:lnTo>
                  <a:lnTo>
                    <a:pt x="887385" y="2314878"/>
                  </a:lnTo>
                  <a:lnTo>
                    <a:pt x="894513" y="2324383"/>
                  </a:lnTo>
                  <a:lnTo>
                    <a:pt x="892588" y="2325827"/>
                  </a:lnTo>
                  <a:lnTo>
                    <a:pt x="885784" y="2316755"/>
                  </a:lnTo>
                  <a:lnTo>
                    <a:pt x="878951" y="2324766"/>
                  </a:lnTo>
                  <a:lnTo>
                    <a:pt x="885366" y="2333530"/>
                  </a:lnTo>
                  <a:lnTo>
                    <a:pt x="883922" y="2334975"/>
                  </a:lnTo>
                  <a:lnTo>
                    <a:pt x="877557" y="2326400"/>
                  </a:lnTo>
                  <a:lnTo>
                    <a:pt x="871886" y="2333049"/>
                  </a:lnTo>
                  <a:lnTo>
                    <a:pt x="869960" y="2331605"/>
                  </a:lnTo>
                  <a:lnTo>
                    <a:pt x="876137" y="2324487"/>
                  </a:lnTo>
                  <a:lnTo>
                    <a:pt x="868128" y="2313697"/>
                  </a:lnTo>
                  <a:lnTo>
                    <a:pt x="867071" y="2314754"/>
                  </a:lnTo>
                  <a:lnTo>
                    <a:pt x="865627" y="2312829"/>
                  </a:lnTo>
                  <a:lnTo>
                    <a:pt x="866701" y="2311775"/>
                  </a:lnTo>
                  <a:lnTo>
                    <a:pt x="862693" y="2306375"/>
                  </a:lnTo>
                  <a:lnTo>
                    <a:pt x="860332" y="2308977"/>
                  </a:lnTo>
                  <a:lnTo>
                    <a:pt x="858406" y="2307533"/>
                  </a:lnTo>
                  <a:lnTo>
                    <a:pt x="861237" y="2304413"/>
                  </a:lnTo>
                  <a:lnTo>
                    <a:pt x="858831" y="2301172"/>
                  </a:lnTo>
                  <a:lnTo>
                    <a:pt x="855036" y="2305125"/>
                  </a:lnTo>
                  <a:lnTo>
                    <a:pt x="853110" y="2303200"/>
                  </a:lnTo>
                  <a:lnTo>
                    <a:pt x="853999" y="2302293"/>
                  </a:lnTo>
                  <a:lnTo>
                    <a:pt x="852148" y="2303681"/>
                  </a:lnTo>
                  <a:lnTo>
                    <a:pt x="846996" y="2296782"/>
                  </a:lnTo>
                  <a:lnTo>
                    <a:pt x="846851" y="2296941"/>
                  </a:lnTo>
                  <a:lnTo>
                    <a:pt x="845407" y="2295497"/>
                  </a:lnTo>
                  <a:lnTo>
                    <a:pt x="845751" y="2295113"/>
                  </a:lnTo>
                  <a:lnTo>
                    <a:pt x="838098" y="2284865"/>
                  </a:lnTo>
                  <a:lnTo>
                    <a:pt x="832889" y="2290201"/>
                  </a:lnTo>
                  <a:lnTo>
                    <a:pt x="831445" y="2288756"/>
                  </a:lnTo>
                  <a:lnTo>
                    <a:pt x="836803" y="2283130"/>
                  </a:lnTo>
                  <a:lnTo>
                    <a:pt x="830595" y="2274816"/>
                  </a:lnTo>
                  <a:lnTo>
                    <a:pt x="828556" y="2276721"/>
                  </a:lnTo>
                  <a:lnTo>
                    <a:pt x="827112" y="2274795"/>
                  </a:lnTo>
                  <a:lnTo>
                    <a:pt x="829154" y="2272886"/>
                  </a:lnTo>
                  <a:lnTo>
                    <a:pt x="825673" y="2268225"/>
                  </a:lnTo>
                  <a:lnTo>
                    <a:pt x="822779" y="2270943"/>
                  </a:lnTo>
                  <a:lnTo>
                    <a:pt x="821335" y="2269499"/>
                  </a:lnTo>
                  <a:lnTo>
                    <a:pt x="830727" y="2260392"/>
                  </a:lnTo>
                  <a:lnTo>
                    <a:pt x="827215" y="2255542"/>
                  </a:lnTo>
                  <a:lnTo>
                    <a:pt x="817857" y="2265486"/>
                  </a:lnTo>
                  <a:lnTo>
                    <a:pt x="826631" y="2277683"/>
                  </a:lnTo>
                  <a:lnTo>
                    <a:pt x="824705" y="2279128"/>
                  </a:lnTo>
                  <a:lnTo>
                    <a:pt x="816177" y="2267272"/>
                  </a:lnTo>
                  <a:lnTo>
                    <a:pt x="814783" y="2268753"/>
                  </a:lnTo>
                  <a:lnTo>
                    <a:pt x="813030" y="2267104"/>
                  </a:lnTo>
                  <a:lnTo>
                    <a:pt x="814745" y="2265281"/>
                  </a:lnTo>
                  <a:lnTo>
                    <a:pt x="811724" y="2261081"/>
                  </a:lnTo>
                  <a:lnTo>
                    <a:pt x="809780" y="2263240"/>
                  </a:lnTo>
                  <a:lnTo>
                    <a:pt x="808336" y="2261795"/>
                  </a:lnTo>
                  <a:lnTo>
                    <a:pt x="810449" y="2259309"/>
                  </a:lnTo>
                  <a:lnTo>
                    <a:pt x="804966" y="2251686"/>
                  </a:lnTo>
                  <a:cubicBezTo>
                    <a:pt x="804966" y="2251686"/>
                    <a:pt x="804003" y="2249760"/>
                    <a:pt x="803522" y="2248316"/>
                  </a:cubicBezTo>
                  <a:lnTo>
                    <a:pt x="805448" y="2247353"/>
                  </a:lnTo>
                  <a:cubicBezTo>
                    <a:pt x="805448" y="2247353"/>
                    <a:pt x="806411" y="2249279"/>
                    <a:pt x="806892" y="2250242"/>
                  </a:cubicBezTo>
                  <a:lnTo>
                    <a:pt x="812055" y="2257420"/>
                  </a:lnTo>
                  <a:lnTo>
                    <a:pt x="816520" y="2252167"/>
                  </a:lnTo>
                  <a:lnTo>
                    <a:pt x="820655" y="2246482"/>
                  </a:lnTo>
                  <a:lnTo>
                    <a:pt x="819891" y="2245427"/>
                  </a:lnTo>
                  <a:lnTo>
                    <a:pt x="821817" y="2243983"/>
                  </a:lnTo>
                  <a:lnTo>
                    <a:pt x="822144" y="2244434"/>
                  </a:lnTo>
                  <a:close/>
                  <a:moveTo>
                    <a:pt x="520918" y="2239168"/>
                  </a:moveTo>
                  <a:lnTo>
                    <a:pt x="528621" y="2249278"/>
                  </a:lnTo>
                  <a:lnTo>
                    <a:pt x="526695" y="2250723"/>
                  </a:lnTo>
                  <a:lnTo>
                    <a:pt x="518992" y="2240131"/>
                  </a:lnTo>
                  <a:close/>
                  <a:moveTo>
                    <a:pt x="1089063" y="2238642"/>
                  </a:moveTo>
                  <a:lnTo>
                    <a:pt x="1098936" y="2252743"/>
                  </a:lnTo>
                  <a:lnTo>
                    <a:pt x="1102953" y="2250144"/>
                  </a:lnTo>
                  <a:lnTo>
                    <a:pt x="1102014" y="2248797"/>
                  </a:lnTo>
                  <a:lnTo>
                    <a:pt x="1103940" y="2247834"/>
                  </a:lnTo>
                  <a:lnTo>
                    <a:pt x="1104743" y="2248986"/>
                  </a:lnTo>
                  <a:lnTo>
                    <a:pt x="1108754" y="2246390"/>
                  </a:lnTo>
                  <a:lnTo>
                    <a:pt x="1109717" y="2248316"/>
                  </a:lnTo>
                  <a:lnTo>
                    <a:pt x="1105967" y="2250743"/>
                  </a:lnTo>
                  <a:lnTo>
                    <a:pt x="1110271" y="2256918"/>
                  </a:lnTo>
                  <a:lnTo>
                    <a:pt x="1111643" y="2256019"/>
                  </a:lnTo>
                  <a:lnTo>
                    <a:pt x="1112606" y="2257945"/>
                  </a:lnTo>
                  <a:lnTo>
                    <a:pt x="1111488" y="2258664"/>
                  </a:lnTo>
                  <a:lnTo>
                    <a:pt x="1113595" y="2261687"/>
                  </a:lnTo>
                  <a:lnTo>
                    <a:pt x="1120790" y="2256500"/>
                  </a:lnTo>
                  <a:lnTo>
                    <a:pt x="1121753" y="2258426"/>
                  </a:lnTo>
                  <a:lnTo>
                    <a:pt x="1114865" y="2263510"/>
                  </a:lnTo>
                  <a:lnTo>
                    <a:pt x="1120305" y="2271314"/>
                  </a:lnTo>
                  <a:lnTo>
                    <a:pt x="1125123" y="2268055"/>
                  </a:lnTo>
                  <a:lnTo>
                    <a:pt x="1126086" y="2269981"/>
                  </a:lnTo>
                  <a:lnTo>
                    <a:pt x="1121526" y="2273066"/>
                  </a:lnTo>
                  <a:lnTo>
                    <a:pt x="1126877" y="2280744"/>
                  </a:lnTo>
                  <a:lnTo>
                    <a:pt x="1131332" y="2277227"/>
                  </a:lnTo>
                  <a:lnTo>
                    <a:pt x="1126567" y="2270461"/>
                  </a:lnTo>
                  <a:lnTo>
                    <a:pt x="1128493" y="2269017"/>
                  </a:lnTo>
                  <a:lnTo>
                    <a:pt x="1130294" y="2271610"/>
                  </a:lnTo>
                  <a:lnTo>
                    <a:pt x="1134010" y="2268160"/>
                  </a:lnTo>
                  <a:lnTo>
                    <a:pt x="1128798" y="2260632"/>
                  </a:lnTo>
                  <a:lnTo>
                    <a:pt x="1123197" y="2265166"/>
                  </a:lnTo>
                  <a:lnTo>
                    <a:pt x="1121753" y="2263240"/>
                  </a:lnTo>
                  <a:lnTo>
                    <a:pt x="1127547" y="2258825"/>
                  </a:lnTo>
                  <a:lnTo>
                    <a:pt x="1126137" y="2256788"/>
                  </a:lnTo>
                  <a:lnTo>
                    <a:pt x="1122716" y="2259388"/>
                  </a:lnTo>
                  <a:lnTo>
                    <a:pt x="1121753" y="2257463"/>
                  </a:lnTo>
                  <a:lnTo>
                    <a:pt x="1124909" y="2255015"/>
                  </a:lnTo>
                  <a:lnTo>
                    <a:pt x="1116938" y="2243501"/>
                  </a:lnTo>
                  <a:lnTo>
                    <a:pt x="1118864" y="2242538"/>
                  </a:lnTo>
                  <a:lnTo>
                    <a:pt x="1126661" y="2253657"/>
                  </a:lnTo>
                  <a:lnTo>
                    <a:pt x="1145343" y="2239168"/>
                  </a:lnTo>
                  <a:lnTo>
                    <a:pt x="1146788" y="2241094"/>
                  </a:lnTo>
                  <a:lnTo>
                    <a:pt x="1127912" y="2255440"/>
                  </a:lnTo>
                  <a:lnTo>
                    <a:pt x="1129332" y="2257466"/>
                  </a:lnTo>
                  <a:lnTo>
                    <a:pt x="1131863" y="2255537"/>
                  </a:lnTo>
                  <a:lnTo>
                    <a:pt x="1133308" y="2256981"/>
                  </a:lnTo>
                  <a:lnTo>
                    <a:pt x="1130555" y="2259210"/>
                  </a:lnTo>
                  <a:lnTo>
                    <a:pt x="1135719" y="2266573"/>
                  </a:lnTo>
                  <a:lnTo>
                    <a:pt x="1136196" y="2266129"/>
                  </a:lnTo>
                  <a:lnTo>
                    <a:pt x="1137640" y="2267573"/>
                  </a:lnTo>
                  <a:lnTo>
                    <a:pt x="1136901" y="2268259"/>
                  </a:lnTo>
                  <a:lnTo>
                    <a:pt x="1142233" y="2275862"/>
                  </a:lnTo>
                  <a:lnTo>
                    <a:pt x="1144995" y="2272838"/>
                  </a:lnTo>
                  <a:lnTo>
                    <a:pt x="1140047" y="2265647"/>
                  </a:lnTo>
                  <a:lnTo>
                    <a:pt x="1141973" y="2264203"/>
                  </a:lnTo>
                  <a:lnTo>
                    <a:pt x="1146660" y="2271014"/>
                  </a:lnTo>
                  <a:lnTo>
                    <a:pt x="1148871" y="2268593"/>
                  </a:lnTo>
                  <a:lnTo>
                    <a:pt x="1144284" y="2262027"/>
                  </a:lnTo>
                  <a:lnTo>
                    <a:pt x="1143898" y="2262277"/>
                  </a:lnTo>
                  <a:lnTo>
                    <a:pt x="1142454" y="2260352"/>
                  </a:lnTo>
                  <a:lnTo>
                    <a:pt x="1142908" y="2260058"/>
                  </a:lnTo>
                  <a:lnTo>
                    <a:pt x="1135714" y="2249760"/>
                  </a:lnTo>
                  <a:lnTo>
                    <a:pt x="1137640" y="2248797"/>
                  </a:lnTo>
                  <a:lnTo>
                    <a:pt x="1144669" y="2258919"/>
                  </a:lnTo>
                  <a:lnTo>
                    <a:pt x="1154156" y="2252780"/>
                  </a:lnTo>
                  <a:lnTo>
                    <a:pt x="1152083" y="2249760"/>
                  </a:lnTo>
                  <a:lnTo>
                    <a:pt x="1154009" y="2248316"/>
                  </a:lnTo>
                  <a:lnTo>
                    <a:pt x="1156176" y="2251473"/>
                  </a:lnTo>
                  <a:lnTo>
                    <a:pt x="1158823" y="2249760"/>
                  </a:lnTo>
                  <a:lnTo>
                    <a:pt x="1160267" y="2251686"/>
                  </a:lnTo>
                  <a:lnTo>
                    <a:pt x="1157536" y="2253453"/>
                  </a:lnTo>
                  <a:lnTo>
                    <a:pt x="1159803" y="2256754"/>
                  </a:lnTo>
                  <a:lnTo>
                    <a:pt x="1164742" y="2251148"/>
                  </a:lnTo>
                  <a:lnTo>
                    <a:pt x="1158823" y="2242538"/>
                  </a:lnTo>
                  <a:lnTo>
                    <a:pt x="1160749" y="2241094"/>
                  </a:lnTo>
                  <a:lnTo>
                    <a:pt x="1166381" y="2249287"/>
                  </a:lnTo>
                  <a:lnTo>
                    <a:pt x="1168933" y="2246390"/>
                  </a:lnTo>
                  <a:lnTo>
                    <a:pt x="1170859" y="2247834"/>
                  </a:lnTo>
                  <a:lnTo>
                    <a:pt x="1167783" y="2251326"/>
                  </a:lnTo>
                  <a:lnTo>
                    <a:pt x="1176636" y="2264203"/>
                  </a:lnTo>
                  <a:lnTo>
                    <a:pt x="1174710" y="2265647"/>
                  </a:lnTo>
                  <a:lnTo>
                    <a:pt x="1166144" y="2253187"/>
                  </a:lnTo>
                  <a:lnTo>
                    <a:pt x="1161204" y="2258795"/>
                  </a:lnTo>
                  <a:lnTo>
                    <a:pt x="1171161" y="2273298"/>
                  </a:lnTo>
                  <a:lnTo>
                    <a:pt x="1174230" y="2269017"/>
                  </a:lnTo>
                  <a:lnTo>
                    <a:pt x="1176155" y="2270461"/>
                  </a:lnTo>
                  <a:lnTo>
                    <a:pt x="1172576" y="2275359"/>
                  </a:lnTo>
                  <a:lnTo>
                    <a:pt x="1176155" y="2280572"/>
                  </a:lnTo>
                  <a:lnTo>
                    <a:pt x="1174229" y="2282017"/>
                  </a:lnTo>
                  <a:lnTo>
                    <a:pt x="1171071" y="2277418"/>
                  </a:lnTo>
                  <a:lnTo>
                    <a:pt x="1168552" y="2280866"/>
                  </a:lnTo>
                  <a:lnTo>
                    <a:pt x="1172015" y="2285844"/>
                  </a:lnTo>
                  <a:lnTo>
                    <a:pt x="1177118" y="2282016"/>
                  </a:lnTo>
                  <a:lnTo>
                    <a:pt x="1178562" y="2283460"/>
                  </a:lnTo>
                  <a:lnTo>
                    <a:pt x="1173238" y="2287601"/>
                  </a:lnTo>
                  <a:lnTo>
                    <a:pt x="1182414" y="2300792"/>
                  </a:lnTo>
                  <a:lnTo>
                    <a:pt x="1180488" y="2302237"/>
                  </a:lnTo>
                  <a:lnTo>
                    <a:pt x="1171336" y="2289081"/>
                  </a:lnTo>
                  <a:lnTo>
                    <a:pt x="1163360" y="2295285"/>
                  </a:lnTo>
                  <a:lnTo>
                    <a:pt x="1166825" y="2300321"/>
                  </a:lnTo>
                  <a:lnTo>
                    <a:pt x="1167490" y="2299348"/>
                  </a:lnTo>
                  <a:lnTo>
                    <a:pt x="1169415" y="2300311"/>
                  </a:lnTo>
                  <a:lnTo>
                    <a:pt x="1168120" y="2302204"/>
                  </a:lnTo>
                  <a:lnTo>
                    <a:pt x="1171077" y="2306500"/>
                  </a:lnTo>
                  <a:lnTo>
                    <a:pt x="1173748" y="2303200"/>
                  </a:lnTo>
                  <a:lnTo>
                    <a:pt x="1175674" y="2304644"/>
                  </a:lnTo>
                  <a:lnTo>
                    <a:pt x="1172499" y="2308567"/>
                  </a:lnTo>
                  <a:lnTo>
                    <a:pt x="1173963" y="2310695"/>
                  </a:lnTo>
                  <a:lnTo>
                    <a:pt x="1177600" y="2306088"/>
                  </a:lnTo>
                  <a:lnTo>
                    <a:pt x="1179525" y="2307532"/>
                  </a:lnTo>
                  <a:lnTo>
                    <a:pt x="1175391" y="2312770"/>
                  </a:lnTo>
                  <a:lnTo>
                    <a:pt x="1178081" y="2316680"/>
                  </a:lnTo>
                  <a:lnTo>
                    <a:pt x="1176155" y="2318124"/>
                  </a:lnTo>
                  <a:lnTo>
                    <a:pt x="1173831" y="2314746"/>
                  </a:lnTo>
                  <a:lnTo>
                    <a:pt x="1172304" y="2316680"/>
                  </a:lnTo>
                  <a:lnTo>
                    <a:pt x="1170378" y="2315235"/>
                  </a:lnTo>
                  <a:lnTo>
                    <a:pt x="1172403" y="2312671"/>
                  </a:lnTo>
                  <a:lnTo>
                    <a:pt x="1170920" y="2310517"/>
                  </a:lnTo>
                  <a:lnTo>
                    <a:pt x="1167490" y="2314754"/>
                  </a:lnTo>
                  <a:lnTo>
                    <a:pt x="1165564" y="2313310"/>
                  </a:lnTo>
                  <a:lnTo>
                    <a:pt x="1169498" y="2308450"/>
                  </a:lnTo>
                  <a:lnTo>
                    <a:pt x="1166665" y="2304332"/>
                  </a:lnTo>
                  <a:lnTo>
                    <a:pt x="1163157" y="2309458"/>
                  </a:lnTo>
                  <a:lnTo>
                    <a:pt x="1161231" y="2308495"/>
                  </a:lnTo>
                  <a:lnTo>
                    <a:pt x="1165369" y="2302448"/>
                  </a:lnTo>
                  <a:lnTo>
                    <a:pt x="1161458" y="2296764"/>
                  </a:lnTo>
                  <a:lnTo>
                    <a:pt x="1161230" y="2296941"/>
                  </a:lnTo>
                  <a:lnTo>
                    <a:pt x="1159786" y="2295015"/>
                  </a:lnTo>
                  <a:lnTo>
                    <a:pt x="1160095" y="2294784"/>
                  </a:lnTo>
                  <a:lnTo>
                    <a:pt x="1159264" y="2293576"/>
                  </a:lnTo>
                  <a:lnTo>
                    <a:pt x="1157861" y="2295496"/>
                  </a:lnTo>
                  <a:lnTo>
                    <a:pt x="1155935" y="2294533"/>
                  </a:lnTo>
                  <a:lnTo>
                    <a:pt x="1157970" y="2291695"/>
                  </a:lnTo>
                  <a:lnTo>
                    <a:pt x="1152807" y="2284192"/>
                  </a:lnTo>
                  <a:lnTo>
                    <a:pt x="1148231" y="2289238"/>
                  </a:lnTo>
                  <a:lnTo>
                    <a:pt x="1146787" y="2287793"/>
                  </a:lnTo>
                  <a:lnTo>
                    <a:pt x="1151571" y="2282396"/>
                  </a:lnTo>
                  <a:lnTo>
                    <a:pt x="1146182" y="2274564"/>
                  </a:lnTo>
                  <a:lnTo>
                    <a:pt x="1143434" y="2277574"/>
                  </a:lnTo>
                  <a:lnTo>
                    <a:pt x="1144861" y="2279609"/>
                  </a:lnTo>
                  <a:lnTo>
                    <a:pt x="1142936" y="2281053"/>
                  </a:lnTo>
                  <a:lnTo>
                    <a:pt x="1135183" y="2269855"/>
                  </a:lnTo>
                  <a:lnTo>
                    <a:pt x="1131470" y="2273303"/>
                  </a:lnTo>
                  <a:lnTo>
                    <a:pt x="1133425" y="2276120"/>
                  </a:lnTo>
                  <a:lnTo>
                    <a:pt x="1134652" y="2277673"/>
                  </a:lnTo>
                  <a:lnTo>
                    <a:pt x="1134556" y="2277748"/>
                  </a:lnTo>
                  <a:lnTo>
                    <a:pt x="1140079" y="2285701"/>
                  </a:lnTo>
                  <a:lnTo>
                    <a:pt x="1142936" y="2282979"/>
                  </a:lnTo>
                  <a:lnTo>
                    <a:pt x="1144862" y="2284423"/>
                  </a:lnTo>
                  <a:lnTo>
                    <a:pt x="1141451" y="2287676"/>
                  </a:lnTo>
                  <a:lnTo>
                    <a:pt x="1152565" y="2303681"/>
                  </a:lnTo>
                  <a:lnTo>
                    <a:pt x="1150639" y="2304643"/>
                  </a:lnTo>
                  <a:lnTo>
                    <a:pt x="1139799" y="2289251"/>
                  </a:lnTo>
                  <a:lnTo>
                    <a:pt x="1135598" y="2293256"/>
                  </a:lnTo>
                  <a:lnTo>
                    <a:pt x="1137159" y="2295496"/>
                  </a:lnTo>
                  <a:lnTo>
                    <a:pt x="1135233" y="2296459"/>
                  </a:lnTo>
                  <a:lnTo>
                    <a:pt x="1134038" y="2294744"/>
                  </a:lnTo>
                  <a:lnTo>
                    <a:pt x="1132099" y="2296593"/>
                  </a:lnTo>
                  <a:lnTo>
                    <a:pt x="1137726" y="2304565"/>
                  </a:lnTo>
                  <a:lnTo>
                    <a:pt x="1140047" y="2301755"/>
                  </a:lnTo>
                  <a:lnTo>
                    <a:pt x="1141492" y="2303199"/>
                  </a:lnTo>
                  <a:lnTo>
                    <a:pt x="1139005" y="2306377"/>
                  </a:lnTo>
                  <a:lnTo>
                    <a:pt x="1143234" y="2312368"/>
                  </a:lnTo>
                  <a:lnTo>
                    <a:pt x="1146306" y="2309458"/>
                  </a:lnTo>
                  <a:lnTo>
                    <a:pt x="1148232" y="2310902"/>
                  </a:lnTo>
                  <a:lnTo>
                    <a:pt x="1144617" y="2314327"/>
                  </a:lnTo>
                  <a:lnTo>
                    <a:pt x="1149676" y="2321494"/>
                  </a:lnTo>
                  <a:lnTo>
                    <a:pt x="1147750" y="2322938"/>
                  </a:lnTo>
                  <a:lnTo>
                    <a:pt x="1142895" y="2315959"/>
                  </a:lnTo>
                  <a:lnTo>
                    <a:pt x="1139085" y="2319568"/>
                  </a:lnTo>
                  <a:lnTo>
                    <a:pt x="1137159" y="2318124"/>
                  </a:lnTo>
                  <a:lnTo>
                    <a:pt x="1141524" y="2313989"/>
                  </a:lnTo>
                  <a:lnTo>
                    <a:pt x="1137535" y="2308255"/>
                  </a:lnTo>
                  <a:lnTo>
                    <a:pt x="1132826" y="2314272"/>
                  </a:lnTo>
                  <a:lnTo>
                    <a:pt x="1130900" y="2312828"/>
                  </a:lnTo>
                  <a:lnTo>
                    <a:pt x="1136229" y="2306377"/>
                  </a:lnTo>
                  <a:lnTo>
                    <a:pt x="1130490" y="2298127"/>
                  </a:lnTo>
                  <a:lnTo>
                    <a:pt x="1124160" y="2304162"/>
                  </a:lnTo>
                  <a:lnTo>
                    <a:pt x="1122716" y="2302237"/>
                  </a:lnTo>
                  <a:lnTo>
                    <a:pt x="1129112" y="2296146"/>
                  </a:lnTo>
                  <a:lnTo>
                    <a:pt x="1124641" y="2289719"/>
                  </a:lnTo>
                  <a:lnTo>
                    <a:pt x="1122874" y="2286971"/>
                  </a:lnTo>
                  <a:lnTo>
                    <a:pt x="1119617" y="2289543"/>
                  </a:lnTo>
                  <a:lnTo>
                    <a:pt x="1125123" y="2297422"/>
                  </a:lnTo>
                  <a:lnTo>
                    <a:pt x="1123197" y="2298867"/>
                  </a:lnTo>
                  <a:lnTo>
                    <a:pt x="1117725" y="2291036"/>
                  </a:lnTo>
                  <a:lnTo>
                    <a:pt x="1115758" y="2292589"/>
                  </a:lnTo>
                  <a:lnTo>
                    <a:pt x="1114266" y="2290700"/>
                  </a:lnTo>
                  <a:lnTo>
                    <a:pt x="1116344" y="2289060"/>
                  </a:lnTo>
                  <a:lnTo>
                    <a:pt x="1110418" y="2280580"/>
                  </a:lnTo>
                  <a:lnTo>
                    <a:pt x="1109717" y="2281054"/>
                  </a:lnTo>
                  <a:lnTo>
                    <a:pt x="1108754" y="2279128"/>
                  </a:lnTo>
                  <a:lnTo>
                    <a:pt x="1109195" y="2278830"/>
                  </a:lnTo>
                  <a:lnTo>
                    <a:pt x="1104062" y="2271483"/>
                  </a:lnTo>
                  <a:lnTo>
                    <a:pt x="1101532" y="2273350"/>
                  </a:lnTo>
                  <a:lnTo>
                    <a:pt x="1100088" y="2271425"/>
                  </a:lnTo>
                  <a:lnTo>
                    <a:pt x="1102704" y="2269540"/>
                  </a:lnTo>
                  <a:lnTo>
                    <a:pt x="1100182" y="2265932"/>
                  </a:lnTo>
                  <a:lnTo>
                    <a:pt x="1099125" y="2266611"/>
                  </a:lnTo>
                  <a:lnTo>
                    <a:pt x="1097681" y="2265166"/>
                  </a:lnTo>
                  <a:lnTo>
                    <a:pt x="1099030" y="2264282"/>
                  </a:lnTo>
                  <a:lnTo>
                    <a:pt x="1095274" y="2258907"/>
                  </a:lnTo>
                  <a:lnTo>
                    <a:pt x="1097200" y="2257463"/>
                  </a:lnTo>
                  <a:lnTo>
                    <a:pt x="1101044" y="2262963"/>
                  </a:lnTo>
                  <a:lnTo>
                    <a:pt x="1102490" y="2262015"/>
                  </a:lnTo>
                  <a:lnTo>
                    <a:pt x="1098142" y="2255805"/>
                  </a:lnTo>
                  <a:lnTo>
                    <a:pt x="1093348" y="2258907"/>
                  </a:lnTo>
                  <a:lnTo>
                    <a:pt x="1092385" y="2256982"/>
                  </a:lnTo>
                  <a:lnTo>
                    <a:pt x="1096914" y="2254052"/>
                  </a:lnTo>
                  <a:lnTo>
                    <a:pt x="1087091" y="2240023"/>
                  </a:lnTo>
                  <a:close/>
                  <a:moveTo>
                    <a:pt x="775117" y="2237242"/>
                  </a:moveTo>
                  <a:lnTo>
                    <a:pt x="782171" y="2246991"/>
                  </a:lnTo>
                  <a:lnTo>
                    <a:pt x="782820" y="2246390"/>
                  </a:lnTo>
                  <a:lnTo>
                    <a:pt x="784264" y="2248316"/>
                  </a:lnTo>
                  <a:lnTo>
                    <a:pt x="783578" y="2248935"/>
                  </a:lnTo>
                  <a:lnTo>
                    <a:pt x="792079" y="2260684"/>
                  </a:lnTo>
                  <a:lnTo>
                    <a:pt x="793954" y="2258692"/>
                  </a:lnTo>
                  <a:lnTo>
                    <a:pt x="795707" y="2260342"/>
                  </a:lnTo>
                  <a:lnTo>
                    <a:pt x="793516" y="2262670"/>
                  </a:lnTo>
                  <a:lnTo>
                    <a:pt x="797191" y="2267749"/>
                  </a:lnTo>
                  <a:lnTo>
                    <a:pt x="802045" y="2263165"/>
                  </a:lnTo>
                  <a:lnTo>
                    <a:pt x="797745" y="2257463"/>
                  </a:lnTo>
                  <a:lnTo>
                    <a:pt x="799671" y="2256019"/>
                  </a:lnTo>
                  <a:lnTo>
                    <a:pt x="803805" y="2261502"/>
                  </a:lnTo>
                  <a:lnTo>
                    <a:pt x="804004" y="2261314"/>
                  </a:lnTo>
                  <a:lnTo>
                    <a:pt x="805448" y="2262758"/>
                  </a:lnTo>
                  <a:lnTo>
                    <a:pt x="805047" y="2263148"/>
                  </a:lnTo>
                  <a:lnTo>
                    <a:pt x="816899" y="2278865"/>
                  </a:lnTo>
                  <a:lnTo>
                    <a:pt x="818928" y="2277683"/>
                  </a:lnTo>
                  <a:lnTo>
                    <a:pt x="819891" y="2279609"/>
                  </a:lnTo>
                  <a:lnTo>
                    <a:pt x="818202" y="2280593"/>
                  </a:lnTo>
                  <a:lnTo>
                    <a:pt x="821817" y="2285387"/>
                  </a:lnTo>
                  <a:lnTo>
                    <a:pt x="819891" y="2286831"/>
                  </a:lnTo>
                  <a:lnTo>
                    <a:pt x="816106" y="2281812"/>
                  </a:lnTo>
                  <a:lnTo>
                    <a:pt x="813094" y="2283566"/>
                  </a:lnTo>
                  <a:lnTo>
                    <a:pt x="820216" y="2293385"/>
                  </a:lnTo>
                  <a:lnTo>
                    <a:pt x="828076" y="2284905"/>
                  </a:lnTo>
                  <a:lnTo>
                    <a:pt x="830001" y="2286349"/>
                  </a:lnTo>
                  <a:lnTo>
                    <a:pt x="821554" y="2295230"/>
                  </a:lnTo>
                  <a:lnTo>
                    <a:pt x="827012" y="2302755"/>
                  </a:lnTo>
                  <a:lnTo>
                    <a:pt x="835297" y="2293089"/>
                  </a:lnTo>
                  <a:lnTo>
                    <a:pt x="837222" y="2294533"/>
                  </a:lnTo>
                  <a:lnTo>
                    <a:pt x="828462" y="2304754"/>
                  </a:lnTo>
                  <a:lnTo>
                    <a:pt x="844444" y="2326790"/>
                  </a:lnTo>
                  <a:lnTo>
                    <a:pt x="842518" y="2328234"/>
                  </a:lnTo>
                  <a:lnTo>
                    <a:pt x="826852" y="2306633"/>
                  </a:lnTo>
                  <a:lnTo>
                    <a:pt x="825668" y="2308014"/>
                  </a:lnTo>
                  <a:lnTo>
                    <a:pt x="823742" y="2306569"/>
                  </a:lnTo>
                  <a:lnTo>
                    <a:pt x="825401" y="2304634"/>
                  </a:lnTo>
                  <a:lnTo>
                    <a:pt x="819867" y="2297003"/>
                  </a:lnTo>
                  <a:lnTo>
                    <a:pt x="816536" y="2300505"/>
                  </a:lnTo>
                  <a:lnTo>
                    <a:pt x="819410" y="2304163"/>
                  </a:lnTo>
                  <a:lnTo>
                    <a:pt x="817484" y="2305607"/>
                  </a:lnTo>
                  <a:lnTo>
                    <a:pt x="814893" y="2302232"/>
                  </a:lnTo>
                  <a:lnTo>
                    <a:pt x="811225" y="2306088"/>
                  </a:lnTo>
                  <a:lnTo>
                    <a:pt x="809781" y="2304644"/>
                  </a:lnTo>
                  <a:lnTo>
                    <a:pt x="813590" y="2300535"/>
                  </a:lnTo>
                  <a:lnTo>
                    <a:pt x="804431" y="2288608"/>
                  </a:lnTo>
                  <a:lnTo>
                    <a:pt x="796385" y="2293292"/>
                  </a:lnTo>
                  <a:lnTo>
                    <a:pt x="798708" y="2296459"/>
                  </a:lnTo>
                  <a:lnTo>
                    <a:pt x="796782" y="2297904"/>
                  </a:lnTo>
                  <a:lnTo>
                    <a:pt x="794312" y="2294499"/>
                  </a:lnTo>
                  <a:lnTo>
                    <a:pt x="787635" y="2298385"/>
                  </a:lnTo>
                  <a:lnTo>
                    <a:pt x="786672" y="2296459"/>
                  </a:lnTo>
                  <a:lnTo>
                    <a:pt x="793044" y="2292750"/>
                  </a:lnTo>
                  <a:lnTo>
                    <a:pt x="777681" y="2271568"/>
                  </a:lnTo>
                  <a:lnTo>
                    <a:pt x="771663" y="2277744"/>
                  </a:lnTo>
                  <a:lnTo>
                    <a:pt x="776154" y="2283868"/>
                  </a:lnTo>
                  <a:lnTo>
                    <a:pt x="778487" y="2281535"/>
                  </a:lnTo>
                  <a:lnTo>
                    <a:pt x="780412" y="2283461"/>
                  </a:lnTo>
                  <a:lnTo>
                    <a:pt x="777747" y="2286040"/>
                  </a:lnTo>
                  <a:lnTo>
                    <a:pt x="781790" y="2291554"/>
                  </a:lnTo>
                  <a:lnTo>
                    <a:pt x="785318" y="2287585"/>
                  </a:lnTo>
                  <a:lnTo>
                    <a:pt x="787118" y="2289184"/>
                  </a:lnTo>
                  <a:lnTo>
                    <a:pt x="783246" y="2293540"/>
                  </a:lnTo>
                  <a:lnTo>
                    <a:pt x="787153" y="2298867"/>
                  </a:lnTo>
                  <a:lnTo>
                    <a:pt x="785227" y="2300311"/>
                  </a:lnTo>
                  <a:lnTo>
                    <a:pt x="781637" y="2295350"/>
                  </a:lnTo>
                  <a:lnTo>
                    <a:pt x="774005" y="2303938"/>
                  </a:lnTo>
                  <a:lnTo>
                    <a:pt x="772205" y="2302339"/>
                  </a:lnTo>
                  <a:lnTo>
                    <a:pt x="780192" y="2293353"/>
                  </a:lnTo>
                  <a:lnTo>
                    <a:pt x="776072" y="2287661"/>
                  </a:lnTo>
                  <a:lnTo>
                    <a:pt x="771184" y="2292392"/>
                  </a:lnTo>
                  <a:lnTo>
                    <a:pt x="774154" y="2296460"/>
                  </a:lnTo>
                  <a:lnTo>
                    <a:pt x="772229" y="2297904"/>
                  </a:lnTo>
                  <a:lnTo>
                    <a:pt x="769461" y="2294059"/>
                  </a:lnTo>
                  <a:lnTo>
                    <a:pt x="764163" y="2299186"/>
                  </a:lnTo>
                  <a:lnTo>
                    <a:pt x="768377" y="2304644"/>
                  </a:lnTo>
                  <a:lnTo>
                    <a:pt x="766451" y="2306088"/>
                  </a:lnTo>
                  <a:lnTo>
                    <a:pt x="762423" y="2300870"/>
                  </a:lnTo>
                  <a:lnTo>
                    <a:pt x="750563" y="2312347"/>
                  </a:lnTo>
                  <a:lnTo>
                    <a:pt x="749119" y="2310903"/>
                  </a:lnTo>
                  <a:lnTo>
                    <a:pt x="760998" y="2299024"/>
                  </a:lnTo>
                  <a:lnTo>
                    <a:pt x="758062" y="2295220"/>
                  </a:lnTo>
                  <a:lnTo>
                    <a:pt x="748638" y="2304644"/>
                  </a:lnTo>
                  <a:lnTo>
                    <a:pt x="746712" y="2303199"/>
                  </a:lnTo>
                  <a:lnTo>
                    <a:pt x="756690" y="2293443"/>
                  </a:lnTo>
                  <a:lnTo>
                    <a:pt x="751045" y="2286130"/>
                  </a:lnTo>
                  <a:lnTo>
                    <a:pt x="744330" y="2292663"/>
                  </a:lnTo>
                  <a:lnTo>
                    <a:pt x="749601" y="2299348"/>
                  </a:lnTo>
                  <a:lnTo>
                    <a:pt x="747675" y="2300792"/>
                  </a:lnTo>
                  <a:lnTo>
                    <a:pt x="742596" y="2294350"/>
                  </a:lnTo>
                  <a:lnTo>
                    <a:pt x="741417" y="2295497"/>
                  </a:lnTo>
                  <a:lnTo>
                    <a:pt x="739491" y="2294053"/>
                  </a:lnTo>
                  <a:lnTo>
                    <a:pt x="741134" y="2292496"/>
                  </a:lnTo>
                  <a:lnTo>
                    <a:pt x="734542" y="2284136"/>
                  </a:lnTo>
                  <a:lnTo>
                    <a:pt x="731482" y="2286088"/>
                  </a:lnTo>
                  <a:lnTo>
                    <a:pt x="736602" y="2293090"/>
                  </a:lnTo>
                  <a:lnTo>
                    <a:pt x="734676" y="2294534"/>
                  </a:lnTo>
                  <a:lnTo>
                    <a:pt x="729448" y="2287385"/>
                  </a:lnTo>
                  <a:lnTo>
                    <a:pt x="726509" y="2289261"/>
                  </a:lnTo>
                  <a:lnTo>
                    <a:pt x="728338" y="2291700"/>
                  </a:lnTo>
                  <a:lnTo>
                    <a:pt x="729380" y="2291164"/>
                  </a:lnTo>
                  <a:lnTo>
                    <a:pt x="730343" y="2293090"/>
                  </a:lnTo>
                  <a:lnTo>
                    <a:pt x="729654" y="2293454"/>
                  </a:lnTo>
                  <a:lnTo>
                    <a:pt x="732269" y="2296941"/>
                  </a:lnTo>
                  <a:lnTo>
                    <a:pt x="730825" y="2298385"/>
                  </a:lnTo>
                  <a:lnTo>
                    <a:pt x="727816" y="2294424"/>
                  </a:lnTo>
                  <a:lnTo>
                    <a:pt x="723641" y="2296627"/>
                  </a:lnTo>
                  <a:lnTo>
                    <a:pt x="727936" y="2302237"/>
                  </a:lnTo>
                  <a:lnTo>
                    <a:pt x="726010" y="2303681"/>
                  </a:lnTo>
                  <a:lnTo>
                    <a:pt x="721482" y="2297767"/>
                  </a:lnTo>
                  <a:lnTo>
                    <a:pt x="713011" y="2302237"/>
                  </a:lnTo>
                  <a:lnTo>
                    <a:pt x="711567" y="2300311"/>
                  </a:lnTo>
                  <a:lnTo>
                    <a:pt x="720082" y="2295939"/>
                  </a:lnTo>
                  <a:lnTo>
                    <a:pt x="714166" y="2288211"/>
                  </a:lnTo>
                  <a:lnTo>
                    <a:pt x="708678" y="2293089"/>
                  </a:lnTo>
                  <a:lnTo>
                    <a:pt x="707234" y="2291645"/>
                  </a:lnTo>
                  <a:lnTo>
                    <a:pt x="712814" y="2286446"/>
                  </a:lnTo>
                  <a:lnTo>
                    <a:pt x="708420" y="2280706"/>
                  </a:lnTo>
                  <a:lnTo>
                    <a:pt x="701379" y="2286548"/>
                  </a:lnTo>
                  <a:lnTo>
                    <a:pt x="701939" y="2287312"/>
                  </a:lnTo>
                  <a:lnTo>
                    <a:pt x="700013" y="2288756"/>
                  </a:lnTo>
                  <a:lnTo>
                    <a:pt x="699527" y="2288085"/>
                  </a:lnTo>
                  <a:lnTo>
                    <a:pt x="695253" y="2291631"/>
                  </a:lnTo>
                  <a:lnTo>
                    <a:pt x="697609" y="2294853"/>
                  </a:lnTo>
                  <a:lnTo>
                    <a:pt x="700494" y="2292608"/>
                  </a:lnTo>
                  <a:lnTo>
                    <a:pt x="701938" y="2294052"/>
                  </a:lnTo>
                  <a:lnTo>
                    <a:pt x="698884" y="2296597"/>
                  </a:lnTo>
                  <a:lnTo>
                    <a:pt x="700523" y="2298838"/>
                  </a:lnTo>
                  <a:lnTo>
                    <a:pt x="703383" y="2295978"/>
                  </a:lnTo>
                  <a:lnTo>
                    <a:pt x="704827" y="2297422"/>
                  </a:lnTo>
                  <a:lnTo>
                    <a:pt x="701841" y="2300639"/>
                  </a:lnTo>
                  <a:lnTo>
                    <a:pt x="707234" y="2308014"/>
                  </a:lnTo>
                  <a:lnTo>
                    <a:pt x="705308" y="2309458"/>
                  </a:lnTo>
                  <a:lnTo>
                    <a:pt x="700172" y="2302436"/>
                  </a:lnTo>
                  <a:lnTo>
                    <a:pt x="698569" y="2304163"/>
                  </a:lnTo>
                  <a:lnTo>
                    <a:pt x="696643" y="2302718"/>
                  </a:lnTo>
                  <a:lnTo>
                    <a:pt x="698801" y="2300561"/>
                  </a:lnTo>
                  <a:lnTo>
                    <a:pt x="697031" y="2298141"/>
                  </a:lnTo>
                  <a:lnTo>
                    <a:pt x="693272" y="2301274"/>
                  </a:lnTo>
                  <a:lnTo>
                    <a:pt x="691828" y="2299348"/>
                  </a:lnTo>
                  <a:lnTo>
                    <a:pt x="695708" y="2296331"/>
                  </a:lnTo>
                  <a:lnTo>
                    <a:pt x="693397" y="2293171"/>
                  </a:lnTo>
                  <a:lnTo>
                    <a:pt x="686532" y="2298867"/>
                  </a:lnTo>
                  <a:lnTo>
                    <a:pt x="685088" y="2296941"/>
                  </a:lnTo>
                  <a:lnTo>
                    <a:pt x="691975" y="2291227"/>
                  </a:lnTo>
                  <a:lnTo>
                    <a:pt x="686381" y="2283579"/>
                  </a:lnTo>
                  <a:lnTo>
                    <a:pt x="676536" y="2291235"/>
                  </a:lnTo>
                  <a:lnTo>
                    <a:pt x="686532" y="2304644"/>
                  </a:lnTo>
                  <a:lnTo>
                    <a:pt x="684607" y="2306088"/>
                  </a:lnTo>
                  <a:lnTo>
                    <a:pt x="674792" y="2292592"/>
                  </a:lnTo>
                  <a:lnTo>
                    <a:pt x="669985" y="2296331"/>
                  </a:lnTo>
                  <a:lnTo>
                    <a:pt x="675529" y="2303831"/>
                  </a:lnTo>
                  <a:lnTo>
                    <a:pt x="676422" y="2303200"/>
                  </a:lnTo>
                  <a:lnTo>
                    <a:pt x="677867" y="2305126"/>
                  </a:lnTo>
                  <a:lnTo>
                    <a:pt x="676959" y="2305767"/>
                  </a:lnTo>
                  <a:lnTo>
                    <a:pt x="680755" y="2310902"/>
                  </a:lnTo>
                  <a:lnTo>
                    <a:pt x="678829" y="2312347"/>
                  </a:lnTo>
                  <a:lnTo>
                    <a:pt x="674992" y="2307156"/>
                  </a:lnTo>
                  <a:lnTo>
                    <a:pt x="669682" y="2310903"/>
                  </a:lnTo>
                  <a:lnTo>
                    <a:pt x="668238" y="2308977"/>
                  </a:lnTo>
                  <a:lnTo>
                    <a:pt x="673561" y="2305220"/>
                  </a:lnTo>
                  <a:lnTo>
                    <a:pt x="668084" y="2297809"/>
                  </a:lnTo>
                  <a:lnTo>
                    <a:pt x="664867" y="2300311"/>
                  </a:lnTo>
                  <a:lnTo>
                    <a:pt x="663423" y="2298867"/>
                  </a:lnTo>
                  <a:lnTo>
                    <a:pt x="666844" y="2296131"/>
                  </a:lnTo>
                  <a:lnTo>
                    <a:pt x="663347" y="2291399"/>
                  </a:lnTo>
                  <a:lnTo>
                    <a:pt x="660053" y="2294052"/>
                  </a:lnTo>
                  <a:lnTo>
                    <a:pt x="658609" y="2292127"/>
                  </a:lnTo>
                  <a:lnTo>
                    <a:pt x="661916" y="2289464"/>
                  </a:lnTo>
                  <a:lnTo>
                    <a:pt x="657754" y="2283833"/>
                  </a:lnTo>
                  <a:lnTo>
                    <a:pt x="655353" y="2286235"/>
                  </a:lnTo>
                  <a:lnTo>
                    <a:pt x="657566" y="2289236"/>
                  </a:lnTo>
                  <a:lnTo>
                    <a:pt x="655629" y="2290665"/>
                  </a:lnTo>
                  <a:lnTo>
                    <a:pt x="653631" y="2287956"/>
                  </a:lnTo>
                  <a:lnTo>
                    <a:pt x="648017" y="2293570"/>
                  </a:lnTo>
                  <a:lnTo>
                    <a:pt x="646573" y="2292126"/>
                  </a:lnTo>
                  <a:lnTo>
                    <a:pt x="652275" y="2286117"/>
                  </a:lnTo>
                  <a:lnTo>
                    <a:pt x="646697" y="2278554"/>
                  </a:lnTo>
                  <a:lnTo>
                    <a:pt x="646573" y="2278646"/>
                  </a:lnTo>
                  <a:lnTo>
                    <a:pt x="645129" y="2276721"/>
                  </a:lnTo>
                  <a:lnTo>
                    <a:pt x="645268" y="2276617"/>
                  </a:lnTo>
                  <a:lnTo>
                    <a:pt x="645010" y="2276267"/>
                  </a:lnTo>
                  <a:lnTo>
                    <a:pt x="640258" y="2280623"/>
                  </a:lnTo>
                  <a:lnTo>
                    <a:pt x="641278" y="2282016"/>
                  </a:lnTo>
                  <a:lnTo>
                    <a:pt x="639352" y="2283460"/>
                  </a:lnTo>
                  <a:lnTo>
                    <a:pt x="638473" y="2282260"/>
                  </a:lnTo>
                  <a:lnTo>
                    <a:pt x="633495" y="2286823"/>
                  </a:lnTo>
                  <a:lnTo>
                    <a:pt x="639103" y="2294418"/>
                  </a:lnTo>
                  <a:lnTo>
                    <a:pt x="641759" y="2293089"/>
                  </a:lnTo>
                  <a:lnTo>
                    <a:pt x="642722" y="2295015"/>
                  </a:lnTo>
                  <a:lnTo>
                    <a:pt x="640401" y="2296176"/>
                  </a:lnTo>
                  <a:lnTo>
                    <a:pt x="643969" y="2301008"/>
                  </a:lnTo>
                  <a:lnTo>
                    <a:pt x="648017" y="2297904"/>
                  </a:lnTo>
                  <a:lnTo>
                    <a:pt x="649461" y="2299348"/>
                  </a:lnTo>
                  <a:lnTo>
                    <a:pt x="635018" y="2310903"/>
                  </a:lnTo>
                  <a:lnTo>
                    <a:pt x="633574" y="2308977"/>
                  </a:lnTo>
                  <a:lnTo>
                    <a:pt x="642059" y="2302472"/>
                  </a:lnTo>
                  <a:lnTo>
                    <a:pt x="638216" y="2297268"/>
                  </a:lnTo>
                  <a:lnTo>
                    <a:pt x="635019" y="2298866"/>
                  </a:lnTo>
                  <a:lnTo>
                    <a:pt x="634056" y="2296941"/>
                  </a:lnTo>
                  <a:lnTo>
                    <a:pt x="636918" y="2295510"/>
                  </a:lnTo>
                  <a:lnTo>
                    <a:pt x="631710" y="2288459"/>
                  </a:lnTo>
                  <a:lnTo>
                    <a:pt x="628759" y="2291164"/>
                  </a:lnTo>
                  <a:lnTo>
                    <a:pt x="627315" y="2289719"/>
                  </a:lnTo>
                  <a:lnTo>
                    <a:pt x="630491" y="2286808"/>
                  </a:lnTo>
                  <a:lnTo>
                    <a:pt x="624135" y="2278201"/>
                  </a:lnTo>
                  <a:lnTo>
                    <a:pt x="621243" y="2280948"/>
                  </a:lnTo>
                  <a:lnTo>
                    <a:pt x="622020" y="2282016"/>
                  </a:lnTo>
                  <a:lnTo>
                    <a:pt x="620575" y="2282979"/>
                  </a:lnTo>
                  <a:lnTo>
                    <a:pt x="619955" y="2282172"/>
                  </a:lnTo>
                  <a:lnTo>
                    <a:pt x="618170" y="2283868"/>
                  </a:lnTo>
                  <a:lnTo>
                    <a:pt x="618393" y="2284171"/>
                  </a:lnTo>
                  <a:lnTo>
                    <a:pt x="616457" y="2285600"/>
                  </a:lnTo>
                  <a:lnTo>
                    <a:pt x="616411" y="2285539"/>
                  </a:lnTo>
                  <a:lnTo>
                    <a:pt x="609983" y="2291645"/>
                  </a:lnTo>
                  <a:lnTo>
                    <a:pt x="609914" y="2291577"/>
                  </a:lnTo>
                  <a:lnTo>
                    <a:pt x="608540" y="2292608"/>
                  </a:lnTo>
                  <a:lnTo>
                    <a:pt x="602291" y="2284141"/>
                  </a:lnTo>
                  <a:lnTo>
                    <a:pt x="597466" y="2289719"/>
                  </a:lnTo>
                  <a:lnTo>
                    <a:pt x="596022" y="2288275"/>
                  </a:lnTo>
                  <a:lnTo>
                    <a:pt x="601051" y="2282461"/>
                  </a:lnTo>
                  <a:lnTo>
                    <a:pt x="597017" y="2276996"/>
                  </a:lnTo>
                  <a:lnTo>
                    <a:pt x="595584" y="2278681"/>
                  </a:lnTo>
                  <a:lnTo>
                    <a:pt x="598429" y="2282498"/>
                  </a:lnTo>
                  <a:lnTo>
                    <a:pt x="596984" y="2283942"/>
                  </a:lnTo>
                  <a:lnTo>
                    <a:pt x="594232" y="2280272"/>
                  </a:lnTo>
                  <a:lnTo>
                    <a:pt x="587838" y="2287794"/>
                  </a:lnTo>
                  <a:lnTo>
                    <a:pt x="585912" y="2285868"/>
                  </a:lnTo>
                  <a:lnTo>
                    <a:pt x="592730" y="2278271"/>
                  </a:lnTo>
                  <a:lnTo>
                    <a:pt x="589993" y="2274620"/>
                  </a:lnTo>
                  <a:lnTo>
                    <a:pt x="586393" y="2280091"/>
                  </a:lnTo>
                  <a:lnTo>
                    <a:pt x="584467" y="2279128"/>
                  </a:lnTo>
                  <a:lnTo>
                    <a:pt x="588572" y="2272725"/>
                  </a:lnTo>
                  <a:lnTo>
                    <a:pt x="583336" y="2265744"/>
                  </a:lnTo>
                  <a:lnTo>
                    <a:pt x="579714" y="2268413"/>
                  </a:lnTo>
                  <a:lnTo>
                    <a:pt x="580976" y="2270107"/>
                  </a:lnTo>
                  <a:lnTo>
                    <a:pt x="582542" y="2268055"/>
                  </a:lnTo>
                  <a:lnTo>
                    <a:pt x="584467" y="2269499"/>
                  </a:lnTo>
                  <a:lnTo>
                    <a:pt x="582445" y="2272080"/>
                  </a:lnTo>
                  <a:lnTo>
                    <a:pt x="584467" y="2274795"/>
                  </a:lnTo>
                  <a:lnTo>
                    <a:pt x="582541" y="2275758"/>
                  </a:lnTo>
                  <a:lnTo>
                    <a:pt x="581073" y="2273829"/>
                  </a:lnTo>
                  <a:lnTo>
                    <a:pt x="577641" y="2278209"/>
                  </a:lnTo>
                  <a:lnTo>
                    <a:pt x="584468" y="2287312"/>
                  </a:lnTo>
                  <a:lnTo>
                    <a:pt x="582542" y="2288757"/>
                  </a:lnTo>
                  <a:lnTo>
                    <a:pt x="576103" y="2280171"/>
                  </a:lnTo>
                  <a:lnTo>
                    <a:pt x="575426" y="2281035"/>
                  </a:lnTo>
                  <a:lnTo>
                    <a:pt x="575801" y="2281535"/>
                  </a:lnTo>
                  <a:lnTo>
                    <a:pt x="573941" y="2282930"/>
                  </a:lnTo>
                  <a:lnTo>
                    <a:pt x="570506" y="2287312"/>
                  </a:lnTo>
                  <a:lnTo>
                    <a:pt x="568580" y="2286350"/>
                  </a:lnTo>
                  <a:lnTo>
                    <a:pt x="572526" y="2281180"/>
                  </a:lnTo>
                  <a:lnTo>
                    <a:pt x="568916" y="2276368"/>
                  </a:lnTo>
                  <a:lnTo>
                    <a:pt x="567967" y="2277067"/>
                  </a:lnTo>
                  <a:lnTo>
                    <a:pt x="566539" y="2275130"/>
                  </a:lnTo>
                  <a:lnTo>
                    <a:pt x="567472" y="2274442"/>
                  </a:lnTo>
                  <a:lnTo>
                    <a:pt x="563683" y="2269389"/>
                  </a:lnTo>
                  <a:lnTo>
                    <a:pt x="561647" y="2271489"/>
                  </a:lnTo>
                  <a:lnTo>
                    <a:pt x="569543" y="2282017"/>
                  </a:lnTo>
                  <a:lnTo>
                    <a:pt x="567617" y="2283461"/>
                  </a:lnTo>
                  <a:lnTo>
                    <a:pt x="560068" y="2273116"/>
                  </a:lnTo>
                  <a:lnTo>
                    <a:pt x="557507" y="2275757"/>
                  </a:lnTo>
                  <a:lnTo>
                    <a:pt x="556063" y="2274313"/>
                  </a:lnTo>
                  <a:lnTo>
                    <a:pt x="558811" y="2271394"/>
                  </a:lnTo>
                  <a:lnTo>
                    <a:pt x="554618" y="2265648"/>
                  </a:lnTo>
                  <a:lnTo>
                    <a:pt x="556544" y="2264685"/>
                  </a:lnTo>
                  <a:lnTo>
                    <a:pt x="560349" y="2269759"/>
                  </a:lnTo>
                  <a:lnTo>
                    <a:pt x="562359" y="2267624"/>
                  </a:lnTo>
                  <a:lnTo>
                    <a:pt x="555974" y="2259111"/>
                  </a:lnTo>
                  <a:lnTo>
                    <a:pt x="545471" y="2268536"/>
                  </a:lnTo>
                  <a:lnTo>
                    <a:pt x="544027" y="2267092"/>
                  </a:lnTo>
                  <a:lnTo>
                    <a:pt x="549787" y="2261775"/>
                  </a:lnTo>
                  <a:lnTo>
                    <a:pt x="537286" y="2244945"/>
                  </a:lnTo>
                  <a:lnTo>
                    <a:pt x="538730" y="2243501"/>
                  </a:lnTo>
                  <a:lnTo>
                    <a:pt x="545743" y="2252941"/>
                  </a:lnTo>
                  <a:lnTo>
                    <a:pt x="549039" y="2249865"/>
                  </a:lnTo>
                  <a:lnTo>
                    <a:pt x="544989" y="2244464"/>
                  </a:lnTo>
                  <a:lnTo>
                    <a:pt x="546915" y="2243020"/>
                  </a:lnTo>
                  <a:lnTo>
                    <a:pt x="550809" y="2248213"/>
                  </a:lnTo>
                  <a:lnTo>
                    <a:pt x="551730" y="2247353"/>
                  </a:lnTo>
                  <a:lnTo>
                    <a:pt x="553174" y="2248797"/>
                  </a:lnTo>
                  <a:lnTo>
                    <a:pt x="552073" y="2249898"/>
                  </a:lnTo>
                  <a:lnTo>
                    <a:pt x="556402" y="2255669"/>
                  </a:lnTo>
                  <a:lnTo>
                    <a:pt x="562803" y="2249760"/>
                  </a:lnTo>
                  <a:lnTo>
                    <a:pt x="564247" y="2251686"/>
                  </a:lnTo>
                  <a:lnTo>
                    <a:pt x="557772" y="2257497"/>
                  </a:lnTo>
                  <a:lnTo>
                    <a:pt x="564033" y="2265845"/>
                  </a:lnTo>
                  <a:lnTo>
                    <a:pt x="570097" y="2259402"/>
                  </a:lnTo>
                  <a:lnTo>
                    <a:pt x="565691" y="2253611"/>
                  </a:lnTo>
                  <a:lnTo>
                    <a:pt x="567617" y="2252167"/>
                  </a:lnTo>
                  <a:lnTo>
                    <a:pt x="578277" y="2266482"/>
                  </a:lnTo>
                  <a:lnTo>
                    <a:pt x="581892" y="2263819"/>
                  </a:lnTo>
                  <a:lnTo>
                    <a:pt x="576764" y="2256982"/>
                  </a:lnTo>
                  <a:lnTo>
                    <a:pt x="578690" y="2256019"/>
                  </a:lnTo>
                  <a:lnTo>
                    <a:pt x="583578" y="2262576"/>
                  </a:lnTo>
                  <a:lnTo>
                    <a:pt x="585919" y="2260852"/>
                  </a:lnTo>
                  <a:lnTo>
                    <a:pt x="587347" y="2262789"/>
                  </a:lnTo>
                  <a:lnTo>
                    <a:pt x="585017" y="2264506"/>
                  </a:lnTo>
                  <a:lnTo>
                    <a:pt x="589761" y="2270870"/>
                  </a:lnTo>
                  <a:lnTo>
                    <a:pt x="594302" y="2263786"/>
                  </a:lnTo>
                  <a:lnTo>
                    <a:pt x="587356" y="2254574"/>
                  </a:lnTo>
                  <a:lnTo>
                    <a:pt x="589282" y="2253130"/>
                  </a:lnTo>
                  <a:lnTo>
                    <a:pt x="595623" y="2261726"/>
                  </a:lnTo>
                  <a:lnTo>
                    <a:pt x="596503" y="2260352"/>
                  </a:lnTo>
                  <a:lnTo>
                    <a:pt x="598429" y="2261796"/>
                  </a:lnTo>
                  <a:lnTo>
                    <a:pt x="597131" y="2263770"/>
                  </a:lnTo>
                  <a:lnTo>
                    <a:pt x="601016" y="2269037"/>
                  </a:lnTo>
                  <a:lnTo>
                    <a:pt x="602762" y="2267092"/>
                  </a:lnTo>
                  <a:lnTo>
                    <a:pt x="604207" y="2268536"/>
                  </a:lnTo>
                  <a:lnTo>
                    <a:pt x="602301" y="2270779"/>
                  </a:lnTo>
                  <a:lnTo>
                    <a:pt x="606376" y="2276303"/>
                  </a:lnTo>
                  <a:lnTo>
                    <a:pt x="608113" y="2274295"/>
                  </a:lnTo>
                  <a:lnTo>
                    <a:pt x="605592" y="2270880"/>
                  </a:lnTo>
                  <a:lnTo>
                    <a:pt x="607529" y="2269451"/>
                  </a:lnTo>
                  <a:lnTo>
                    <a:pt x="609727" y="2272429"/>
                  </a:lnTo>
                  <a:lnTo>
                    <a:pt x="611185" y="2270743"/>
                  </a:lnTo>
                  <a:lnTo>
                    <a:pt x="604688" y="2262277"/>
                  </a:lnTo>
                  <a:lnTo>
                    <a:pt x="606614" y="2260833"/>
                  </a:lnTo>
                  <a:lnTo>
                    <a:pt x="620032" y="2279283"/>
                  </a:lnTo>
                  <a:lnTo>
                    <a:pt x="622913" y="2276546"/>
                  </a:lnTo>
                  <a:lnTo>
                    <a:pt x="619131" y="2271424"/>
                  </a:lnTo>
                  <a:lnTo>
                    <a:pt x="621057" y="2269980"/>
                  </a:lnTo>
                  <a:lnTo>
                    <a:pt x="624672" y="2274875"/>
                  </a:lnTo>
                  <a:lnTo>
                    <a:pt x="627797" y="2271906"/>
                  </a:lnTo>
                  <a:lnTo>
                    <a:pt x="628409" y="2272519"/>
                  </a:lnTo>
                  <a:lnTo>
                    <a:pt x="630291" y="2271089"/>
                  </a:lnTo>
                  <a:lnTo>
                    <a:pt x="625517" y="2264570"/>
                  </a:lnTo>
                  <a:lnTo>
                    <a:pt x="622115" y="2266593"/>
                  </a:lnTo>
                  <a:lnTo>
                    <a:pt x="623945" y="2269017"/>
                  </a:lnTo>
                  <a:lnTo>
                    <a:pt x="622019" y="2270462"/>
                  </a:lnTo>
                  <a:lnTo>
                    <a:pt x="620060" y="2267815"/>
                  </a:lnTo>
                  <a:lnTo>
                    <a:pt x="614798" y="2270943"/>
                  </a:lnTo>
                  <a:lnTo>
                    <a:pt x="613354" y="2269018"/>
                  </a:lnTo>
                  <a:lnTo>
                    <a:pt x="618672" y="2265939"/>
                  </a:lnTo>
                  <a:lnTo>
                    <a:pt x="613244" y="2258604"/>
                  </a:lnTo>
                  <a:lnTo>
                    <a:pt x="609502" y="2261314"/>
                  </a:lnTo>
                  <a:lnTo>
                    <a:pt x="608539" y="2259388"/>
                  </a:lnTo>
                  <a:lnTo>
                    <a:pt x="611938" y="2256839"/>
                  </a:lnTo>
                  <a:lnTo>
                    <a:pt x="604206" y="2246390"/>
                  </a:lnTo>
                  <a:lnTo>
                    <a:pt x="606132" y="2245427"/>
                  </a:lnTo>
                  <a:lnTo>
                    <a:pt x="613733" y="2255493"/>
                  </a:lnTo>
                  <a:lnTo>
                    <a:pt x="617048" y="2253007"/>
                  </a:lnTo>
                  <a:lnTo>
                    <a:pt x="614317" y="2249278"/>
                  </a:lnTo>
                  <a:lnTo>
                    <a:pt x="616243" y="2247834"/>
                  </a:lnTo>
                  <a:lnTo>
                    <a:pt x="618974" y="2251562"/>
                  </a:lnTo>
                  <a:lnTo>
                    <a:pt x="622019" y="2249278"/>
                  </a:lnTo>
                  <a:lnTo>
                    <a:pt x="623464" y="2251204"/>
                  </a:lnTo>
                  <a:lnTo>
                    <a:pt x="620358" y="2253453"/>
                  </a:lnTo>
                  <a:lnTo>
                    <a:pt x="626278" y="2261536"/>
                  </a:lnTo>
                  <a:lnTo>
                    <a:pt x="631649" y="2258426"/>
                  </a:lnTo>
                  <a:lnTo>
                    <a:pt x="632612" y="2260352"/>
                  </a:lnTo>
                  <a:lnTo>
                    <a:pt x="627596" y="2263335"/>
                  </a:lnTo>
                  <a:lnTo>
                    <a:pt x="632208" y="2269632"/>
                  </a:lnTo>
                  <a:lnTo>
                    <a:pt x="637276" y="2265780"/>
                  </a:lnTo>
                  <a:lnTo>
                    <a:pt x="633625" y="2260831"/>
                  </a:lnTo>
                  <a:lnTo>
                    <a:pt x="635563" y="2259402"/>
                  </a:lnTo>
                  <a:lnTo>
                    <a:pt x="639192" y="2264324"/>
                  </a:lnTo>
                  <a:lnTo>
                    <a:pt x="639351" y="2264203"/>
                  </a:lnTo>
                  <a:lnTo>
                    <a:pt x="640314" y="2265647"/>
                  </a:lnTo>
                  <a:lnTo>
                    <a:pt x="640224" y="2265722"/>
                  </a:lnTo>
                  <a:lnTo>
                    <a:pt x="641865" y="2267948"/>
                  </a:lnTo>
                  <a:lnTo>
                    <a:pt x="643882" y="2265932"/>
                  </a:lnTo>
                  <a:lnTo>
                    <a:pt x="626834" y="2243501"/>
                  </a:lnTo>
                  <a:lnTo>
                    <a:pt x="628760" y="2242057"/>
                  </a:lnTo>
                  <a:lnTo>
                    <a:pt x="645344" y="2264469"/>
                  </a:lnTo>
                  <a:lnTo>
                    <a:pt x="647841" y="2261972"/>
                  </a:lnTo>
                  <a:lnTo>
                    <a:pt x="642437" y="2254647"/>
                  </a:lnTo>
                  <a:lnTo>
                    <a:pt x="644374" y="2253218"/>
                  </a:lnTo>
                  <a:lnTo>
                    <a:pt x="649563" y="2260251"/>
                  </a:lnTo>
                  <a:lnTo>
                    <a:pt x="656202" y="2253611"/>
                  </a:lnTo>
                  <a:lnTo>
                    <a:pt x="658128" y="2255055"/>
                  </a:lnTo>
                  <a:lnTo>
                    <a:pt x="651087" y="2262317"/>
                  </a:lnTo>
                  <a:lnTo>
                    <a:pt x="655806" y="2268713"/>
                  </a:lnTo>
                  <a:lnTo>
                    <a:pt x="660053" y="2265528"/>
                  </a:lnTo>
                  <a:lnTo>
                    <a:pt x="657163" y="2261608"/>
                  </a:lnTo>
                  <a:lnTo>
                    <a:pt x="659101" y="2260180"/>
                  </a:lnTo>
                  <a:lnTo>
                    <a:pt x="661979" y="2264084"/>
                  </a:lnTo>
                  <a:lnTo>
                    <a:pt x="668238" y="2259389"/>
                  </a:lnTo>
                  <a:lnTo>
                    <a:pt x="669682" y="2261315"/>
                  </a:lnTo>
                  <a:lnTo>
                    <a:pt x="663407" y="2266021"/>
                  </a:lnTo>
                  <a:lnTo>
                    <a:pt x="673695" y="2279975"/>
                  </a:lnTo>
                  <a:lnTo>
                    <a:pt x="675941" y="2278165"/>
                  </a:lnTo>
                  <a:lnTo>
                    <a:pt x="677385" y="2280091"/>
                  </a:lnTo>
                  <a:lnTo>
                    <a:pt x="675124" y="2281913"/>
                  </a:lnTo>
                  <a:lnTo>
                    <a:pt x="676814" y="2284205"/>
                  </a:lnTo>
                  <a:lnTo>
                    <a:pt x="674876" y="2285634"/>
                  </a:lnTo>
                  <a:lnTo>
                    <a:pt x="673247" y="2283424"/>
                  </a:lnTo>
                  <a:lnTo>
                    <a:pt x="671664" y="2284700"/>
                  </a:lnTo>
                  <a:lnTo>
                    <a:pt x="675201" y="2289445"/>
                  </a:lnTo>
                  <a:lnTo>
                    <a:pt x="684961" y="2281637"/>
                  </a:lnTo>
                  <a:lnTo>
                    <a:pt x="673501" y="2265966"/>
                  </a:lnTo>
                  <a:lnTo>
                    <a:pt x="667275" y="2269499"/>
                  </a:lnTo>
                  <a:lnTo>
                    <a:pt x="666312" y="2267573"/>
                  </a:lnTo>
                  <a:lnTo>
                    <a:pt x="672175" y="2264153"/>
                  </a:lnTo>
                  <a:lnTo>
                    <a:pt x="667633" y="2257943"/>
                  </a:lnTo>
                  <a:lnTo>
                    <a:pt x="666793" y="2258426"/>
                  </a:lnTo>
                  <a:lnTo>
                    <a:pt x="665349" y="2256500"/>
                  </a:lnTo>
                  <a:lnTo>
                    <a:pt x="666221" y="2256013"/>
                  </a:lnTo>
                  <a:lnTo>
                    <a:pt x="658127" y="2244945"/>
                  </a:lnTo>
                  <a:lnTo>
                    <a:pt x="660053" y="2243501"/>
                  </a:lnTo>
                  <a:lnTo>
                    <a:pt x="668338" y="2254830"/>
                  </a:lnTo>
                  <a:lnTo>
                    <a:pt x="681718" y="2247353"/>
                  </a:lnTo>
                  <a:lnTo>
                    <a:pt x="682681" y="2249279"/>
                  </a:lnTo>
                  <a:lnTo>
                    <a:pt x="676611" y="2252774"/>
                  </a:lnTo>
                  <a:lnTo>
                    <a:pt x="681127" y="2258932"/>
                  </a:lnTo>
                  <a:lnTo>
                    <a:pt x="683644" y="2257463"/>
                  </a:lnTo>
                  <a:lnTo>
                    <a:pt x="685088" y="2259389"/>
                  </a:lnTo>
                  <a:lnTo>
                    <a:pt x="682528" y="2260842"/>
                  </a:lnTo>
                  <a:lnTo>
                    <a:pt x="687362" y="2267435"/>
                  </a:lnTo>
                  <a:lnTo>
                    <a:pt x="699531" y="2259870"/>
                  </a:lnTo>
                  <a:lnTo>
                    <a:pt x="700494" y="2261796"/>
                  </a:lnTo>
                  <a:lnTo>
                    <a:pt x="688736" y="2269308"/>
                  </a:lnTo>
                  <a:lnTo>
                    <a:pt x="693429" y="2275707"/>
                  </a:lnTo>
                  <a:lnTo>
                    <a:pt x="696643" y="2273832"/>
                  </a:lnTo>
                  <a:lnTo>
                    <a:pt x="697605" y="2275758"/>
                  </a:lnTo>
                  <a:lnTo>
                    <a:pt x="694706" y="2277449"/>
                  </a:lnTo>
                  <a:lnTo>
                    <a:pt x="699954" y="2284606"/>
                  </a:lnTo>
                  <a:lnTo>
                    <a:pt x="706957" y="2278795"/>
                  </a:lnTo>
                  <a:lnTo>
                    <a:pt x="704108" y="2275073"/>
                  </a:lnTo>
                  <a:lnTo>
                    <a:pt x="703864" y="2275276"/>
                  </a:lnTo>
                  <a:lnTo>
                    <a:pt x="702420" y="2273350"/>
                  </a:lnTo>
                  <a:lnTo>
                    <a:pt x="702647" y="2273166"/>
                  </a:lnTo>
                  <a:lnTo>
                    <a:pt x="702420" y="2272869"/>
                  </a:lnTo>
                  <a:lnTo>
                    <a:pt x="704346" y="2271425"/>
                  </a:lnTo>
                  <a:lnTo>
                    <a:pt x="704516" y="2271647"/>
                  </a:lnTo>
                  <a:lnTo>
                    <a:pt x="708225" y="2268634"/>
                  </a:lnTo>
                  <a:lnTo>
                    <a:pt x="705181" y="2264626"/>
                  </a:lnTo>
                  <a:lnTo>
                    <a:pt x="704345" y="2265647"/>
                  </a:lnTo>
                  <a:lnTo>
                    <a:pt x="702901" y="2264203"/>
                  </a:lnTo>
                  <a:lnTo>
                    <a:pt x="703889" y="2262925"/>
                  </a:lnTo>
                  <a:lnTo>
                    <a:pt x="697062" y="2253938"/>
                  </a:lnTo>
                  <a:lnTo>
                    <a:pt x="692791" y="2256500"/>
                  </a:lnTo>
                  <a:lnTo>
                    <a:pt x="691828" y="2254574"/>
                  </a:lnTo>
                  <a:lnTo>
                    <a:pt x="695756" y="2252218"/>
                  </a:lnTo>
                  <a:lnTo>
                    <a:pt x="692791" y="2248315"/>
                  </a:lnTo>
                  <a:lnTo>
                    <a:pt x="694717" y="2246871"/>
                  </a:lnTo>
                  <a:lnTo>
                    <a:pt x="697805" y="2250988"/>
                  </a:lnTo>
                  <a:lnTo>
                    <a:pt x="703864" y="2247353"/>
                  </a:lnTo>
                  <a:lnTo>
                    <a:pt x="704827" y="2249279"/>
                  </a:lnTo>
                  <a:lnTo>
                    <a:pt x="699100" y="2252715"/>
                  </a:lnTo>
                  <a:lnTo>
                    <a:pt x="705344" y="2261041"/>
                  </a:lnTo>
                  <a:lnTo>
                    <a:pt x="707593" y="2258130"/>
                  </a:lnTo>
                  <a:lnTo>
                    <a:pt x="703383" y="2253130"/>
                  </a:lnTo>
                  <a:lnTo>
                    <a:pt x="705309" y="2251686"/>
                  </a:lnTo>
                  <a:lnTo>
                    <a:pt x="709097" y="2256184"/>
                  </a:lnTo>
                  <a:lnTo>
                    <a:pt x="711085" y="2253611"/>
                  </a:lnTo>
                  <a:lnTo>
                    <a:pt x="713011" y="2255055"/>
                  </a:lnTo>
                  <a:lnTo>
                    <a:pt x="710614" y="2257985"/>
                  </a:lnTo>
                  <a:lnTo>
                    <a:pt x="713012" y="2260833"/>
                  </a:lnTo>
                  <a:lnTo>
                    <a:pt x="714806" y="2263287"/>
                  </a:lnTo>
                  <a:lnTo>
                    <a:pt x="724998" y="2255006"/>
                  </a:lnTo>
                  <a:lnTo>
                    <a:pt x="715419" y="2242057"/>
                  </a:lnTo>
                  <a:lnTo>
                    <a:pt x="717345" y="2241094"/>
                  </a:lnTo>
                  <a:lnTo>
                    <a:pt x="732398" y="2261165"/>
                  </a:lnTo>
                  <a:lnTo>
                    <a:pt x="737083" y="2257944"/>
                  </a:lnTo>
                  <a:lnTo>
                    <a:pt x="738093" y="2259291"/>
                  </a:lnTo>
                  <a:lnTo>
                    <a:pt x="742238" y="2256251"/>
                  </a:lnTo>
                  <a:lnTo>
                    <a:pt x="737565" y="2249760"/>
                  </a:lnTo>
                  <a:lnTo>
                    <a:pt x="739009" y="2248316"/>
                  </a:lnTo>
                  <a:lnTo>
                    <a:pt x="743907" y="2255026"/>
                  </a:lnTo>
                  <a:lnTo>
                    <a:pt x="749119" y="2251204"/>
                  </a:lnTo>
                  <a:lnTo>
                    <a:pt x="750563" y="2252648"/>
                  </a:lnTo>
                  <a:lnTo>
                    <a:pt x="745183" y="2256773"/>
                  </a:lnTo>
                  <a:lnTo>
                    <a:pt x="747759" y="2260302"/>
                  </a:lnTo>
                  <a:lnTo>
                    <a:pt x="752008" y="2256500"/>
                  </a:lnTo>
                  <a:lnTo>
                    <a:pt x="753452" y="2257944"/>
                  </a:lnTo>
                  <a:lnTo>
                    <a:pt x="748967" y="2261957"/>
                  </a:lnTo>
                  <a:lnTo>
                    <a:pt x="750955" y="2264680"/>
                  </a:lnTo>
                  <a:lnTo>
                    <a:pt x="765270" y="2254455"/>
                  </a:lnTo>
                  <a:lnTo>
                    <a:pt x="765007" y="2254093"/>
                  </a:lnTo>
                  <a:lnTo>
                    <a:pt x="766933" y="2253130"/>
                  </a:lnTo>
                  <a:lnTo>
                    <a:pt x="766999" y="2253220"/>
                  </a:lnTo>
                  <a:lnTo>
                    <a:pt x="769821" y="2251204"/>
                  </a:lnTo>
                  <a:lnTo>
                    <a:pt x="771266" y="2253130"/>
                  </a:lnTo>
                  <a:lnTo>
                    <a:pt x="768423" y="2255161"/>
                  </a:lnTo>
                  <a:lnTo>
                    <a:pt x="770419" y="2257884"/>
                  </a:lnTo>
                  <a:lnTo>
                    <a:pt x="780428" y="2248607"/>
                  </a:lnTo>
                  <a:lnTo>
                    <a:pt x="773191" y="2238686"/>
                  </a:lnTo>
                  <a:close/>
                  <a:moveTo>
                    <a:pt x="241202" y="2235317"/>
                  </a:moveTo>
                  <a:lnTo>
                    <a:pt x="244578" y="2244219"/>
                  </a:lnTo>
                  <a:lnTo>
                    <a:pt x="251794" y="2238205"/>
                  </a:lnTo>
                  <a:lnTo>
                    <a:pt x="253238" y="2239649"/>
                  </a:lnTo>
                  <a:lnTo>
                    <a:pt x="245579" y="2246858"/>
                  </a:lnTo>
                  <a:lnTo>
                    <a:pt x="249453" y="2257070"/>
                  </a:lnTo>
                  <a:lnTo>
                    <a:pt x="251006" y="2253497"/>
                  </a:lnTo>
                  <a:lnTo>
                    <a:pt x="248905" y="2248316"/>
                  </a:lnTo>
                  <a:lnTo>
                    <a:pt x="251312" y="2247353"/>
                  </a:lnTo>
                  <a:lnTo>
                    <a:pt x="253393" y="2252486"/>
                  </a:lnTo>
                  <a:lnTo>
                    <a:pt x="253719" y="2252649"/>
                  </a:lnTo>
                  <a:lnTo>
                    <a:pt x="253585" y="2252958"/>
                  </a:lnTo>
                  <a:lnTo>
                    <a:pt x="256029" y="2258987"/>
                  </a:lnTo>
                  <a:lnTo>
                    <a:pt x="259015" y="2253611"/>
                  </a:lnTo>
                  <a:lnTo>
                    <a:pt x="259234" y="2253721"/>
                  </a:lnTo>
                  <a:lnTo>
                    <a:pt x="257392" y="2249547"/>
                  </a:lnTo>
                  <a:lnTo>
                    <a:pt x="256127" y="2252167"/>
                  </a:lnTo>
                  <a:lnTo>
                    <a:pt x="254201" y="2251204"/>
                  </a:lnTo>
                  <a:lnTo>
                    <a:pt x="256251" y="2246959"/>
                  </a:lnTo>
                  <a:lnTo>
                    <a:pt x="253238" y="2240131"/>
                  </a:lnTo>
                  <a:lnTo>
                    <a:pt x="255164" y="2239168"/>
                  </a:lnTo>
                  <a:lnTo>
                    <a:pt x="257479" y="2244415"/>
                  </a:lnTo>
                  <a:lnTo>
                    <a:pt x="260941" y="2237242"/>
                  </a:lnTo>
                  <a:lnTo>
                    <a:pt x="262867" y="2238205"/>
                  </a:lnTo>
                  <a:lnTo>
                    <a:pt x="258620" y="2247003"/>
                  </a:lnTo>
                  <a:lnTo>
                    <a:pt x="262385" y="2255537"/>
                  </a:lnTo>
                  <a:lnTo>
                    <a:pt x="260460" y="2256500"/>
                  </a:lnTo>
                  <a:lnTo>
                    <a:pt x="260199" y="2255908"/>
                  </a:lnTo>
                  <a:lnTo>
                    <a:pt x="257067" y="2261547"/>
                  </a:lnTo>
                  <a:lnTo>
                    <a:pt x="258534" y="2265166"/>
                  </a:lnTo>
                  <a:lnTo>
                    <a:pt x="256127" y="2266129"/>
                  </a:lnTo>
                  <a:lnTo>
                    <a:pt x="255450" y="2264458"/>
                  </a:lnTo>
                  <a:lnTo>
                    <a:pt x="253719" y="2267573"/>
                  </a:lnTo>
                  <a:lnTo>
                    <a:pt x="251793" y="2266610"/>
                  </a:lnTo>
                  <a:lnTo>
                    <a:pt x="254411" y="2261898"/>
                  </a:lnTo>
                  <a:lnTo>
                    <a:pt x="252137" y="2256288"/>
                  </a:lnTo>
                  <a:lnTo>
                    <a:pt x="250545" y="2259950"/>
                  </a:lnTo>
                  <a:lnTo>
                    <a:pt x="251793" y="2263240"/>
                  </a:lnTo>
                  <a:lnTo>
                    <a:pt x="249868" y="2264203"/>
                  </a:lnTo>
                  <a:lnTo>
                    <a:pt x="249327" y="2262752"/>
                  </a:lnTo>
                  <a:lnTo>
                    <a:pt x="248905" y="2263722"/>
                  </a:lnTo>
                  <a:lnTo>
                    <a:pt x="246979" y="2262759"/>
                  </a:lnTo>
                  <a:lnTo>
                    <a:pt x="248244" y="2259849"/>
                  </a:lnTo>
                  <a:lnTo>
                    <a:pt x="246490" y="2255143"/>
                  </a:lnTo>
                  <a:lnTo>
                    <a:pt x="243902" y="2260503"/>
                  </a:lnTo>
                  <a:lnTo>
                    <a:pt x="246497" y="2266610"/>
                  </a:lnTo>
                  <a:lnTo>
                    <a:pt x="244571" y="2267573"/>
                  </a:lnTo>
                  <a:lnTo>
                    <a:pt x="242660" y="2263076"/>
                  </a:lnTo>
                  <a:lnTo>
                    <a:pt x="241179" y="2266145"/>
                  </a:lnTo>
                  <a:lnTo>
                    <a:pt x="242646" y="2269499"/>
                  </a:lnTo>
                  <a:lnTo>
                    <a:pt x="240239" y="2269980"/>
                  </a:lnTo>
                  <a:lnTo>
                    <a:pt x="234918" y="2257564"/>
                  </a:lnTo>
                  <a:lnTo>
                    <a:pt x="233499" y="2256500"/>
                  </a:lnTo>
                  <a:lnTo>
                    <a:pt x="234064" y="2255572"/>
                  </a:lnTo>
                  <a:lnTo>
                    <a:pt x="232592" y="2252138"/>
                  </a:lnTo>
                  <a:lnTo>
                    <a:pt x="232055" y="2253130"/>
                  </a:lnTo>
                  <a:lnTo>
                    <a:pt x="230129" y="2252167"/>
                  </a:lnTo>
                  <a:lnTo>
                    <a:pt x="231511" y="2249616"/>
                  </a:lnTo>
                  <a:lnTo>
                    <a:pt x="227240" y="2239650"/>
                  </a:lnTo>
                  <a:lnTo>
                    <a:pt x="229166" y="2238687"/>
                  </a:lnTo>
                  <a:lnTo>
                    <a:pt x="232859" y="2247128"/>
                  </a:lnTo>
                  <a:lnTo>
                    <a:pt x="236388" y="2240613"/>
                  </a:lnTo>
                  <a:lnTo>
                    <a:pt x="238313" y="2241576"/>
                  </a:lnTo>
                  <a:lnTo>
                    <a:pt x="233952" y="2249627"/>
                  </a:lnTo>
                  <a:lnTo>
                    <a:pt x="235512" y="2253193"/>
                  </a:lnTo>
                  <a:lnTo>
                    <a:pt x="237248" y="2250342"/>
                  </a:lnTo>
                  <a:lnTo>
                    <a:pt x="236387" y="2248316"/>
                  </a:lnTo>
                  <a:lnTo>
                    <a:pt x="238313" y="2247353"/>
                  </a:lnTo>
                  <a:lnTo>
                    <a:pt x="238623" y="2248082"/>
                  </a:lnTo>
                  <a:lnTo>
                    <a:pt x="240239" y="2245427"/>
                  </a:lnTo>
                  <a:lnTo>
                    <a:pt x="242165" y="2246871"/>
                  </a:lnTo>
                  <a:lnTo>
                    <a:pt x="239776" y="2250796"/>
                  </a:lnTo>
                  <a:lnTo>
                    <a:pt x="242782" y="2257870"/>
                  </a:lnTo>
                  <a:lnTo>
                    <a:pt x="245448" y="2252349"/>
                  </a:lnTo>
                  <a:lnTo>
                    <a:pt x="239276" y="2235798"/>
                  </a:lnTo>
                  <a:close/>
                  <a:moveTo>
                    <a:pt x="358425" y="2222595"/>
                  </a:moveTo>
                  <a:lnTo>
                    <a:pt x="355814" y="2229494"/>
                  </a:lnTo>
                  <a:lnTo>
                    <a:pt x="358190" y="2230022"/>
                  </a:lnTo>
                  <a:lnTo>
                    <a:pt x="357227" y="2232429"/>
                  </a:lnTo>
                  <a:lnTo>
                    <a:pt x="354907" y="2231894"/>
                  </a:lnTo>
                  <a:lnTo>
                    <a:pt x="352547" y="2238130"/>
                  </a:lnTo>
                  <a:lnTo>
                    <a:pt x="358190" y="2240132"/>
                  </a:lnTo>
                  <a:lnTo>
                    <a:pt x="357709" y="2242539"/>
                  </a:lnTo>
                  <a:lnTo>
                    <a:pt x="351665" y="2240461"/>
                  </a:lnTo>
                  <a:lnTo>
                    <a:pt x="350440" y="2243698"/>
                  </a:lnTo>
                  <a:lnTo>
                    <a:pt x="357709" y="2246390"/>
                  </a:lnTo>
                  <a:lnTo>
                    <a:pt x="356746" y="2248798"/>
                  </a:lnTo>
                  <a:lnTo>
                    <a:pt x="349523" y="2246123"/>
                  </a:lnTo>
                  <a:lnTo>
                    <a:pt x="349384" y="2246491"/>
                  </a:lnTo>
                  <a:lnTo>
                    <a:pt x="352014" y="2249899"/>
                  </a:lnTo>
                  <a:lnTo>
                    <a:pt x="352414" y="2249278"/>
                  </a:lnTo>
                  <a:lnTo>
                    <a:pt x="354340" y="2250241"/>
                  </a:lnTo>
                  <a:lnTo>
                    <a:pt x="353401" y="2251696"/>
                  </a:lnTo>
                  <a:lnTo>
                    <a:pt x="356407" y="2255591"/>
                  </a:lnTo>
                  <a:lnTo>
                    <a:pt x="357228" y="2254093"/>
                  </a:lnTo>
                  <a:lnTo>
                    <a:pt x="359154" y="2255537"/>
                  </a:lnTo>
                  <a:lnTo>
                    <a:pt x="357974" y="2257621"/>
                  </a:lnTo>
                  <a:lnTo>
                    <a:pt x="359046" y="2259010"/>
                  </a:lnTo>
                  <a:lnTo>
                    <a:pt x="365232" y="2250219"/>
                  </a:lnTo>
                  <a:lnTo>
                    <a:pt x="363954" y="2248551"/>
                  </a:lnTo>
                  <a:lnTo>
                    <a:pt x="363486" y="2248317"/>
                  </a:lnTo>
                  <a:lnTo>
                    <a:pt x="363580" y="2248063"/>
                  </a:lnTo>
                  <a:lnTo>
                    <a:pt x="361561" y="2245427"/>
                  </a:lnTo>
                  <a:lnTo>
                    <a:pt x="363005" y="2243983"/>
                  </a:lnTo>
                  <a:lnTo>
                    <a:pt x="364416" y="2245794"/>
                  </a:lnTo>
                  <a:lnTo>
                    <a:pt x="370203" y="2230085"/>
                  </a:lnTo>
                  <a:close/>
                  <a:moveTo>
                    <a:pt x="360406" y="2217359"/>
                  </a:moveTo>
                  <a:lnTo>
                    <a:pt x="359295" y="2220296"/>
                  </a:lnTo>
                  <a:lnTo>
                    <a:pt x="371055" y="2227773"/>
                  </a:lnTo>
                  <a:lnTo>
                    <a:pt x="373479" y="2221194"/>
                  </a:lnTo>
                  <a:close/>
                  <a:moveTo>
                    <a:pt x="1033899" y="2211279"/>
                  </a:moveTo>
                  <a:lnTo>
                    <a:pt x="1025470" y="2212483"/>
                  </a:lnTo>
                  <a:lnTo>
                    <a:pt x="1028384" y="2219534"/>
                  </a:lnTo>
                  <a:lnTo>
                    <a:pt x="1033650" y="2218949"/>
                  </a:lnTo>
                  <a:lnTo>
                    <a:pt x="1035769" y="2218760"/>
                  </a:lnTo>
                  <a:close/>
                  <a:moveTo>
                    <a:pt x="379944" y="2210932"/>
                  </a:moveTo>
                  <a:lnTo>
                    <a:pt x="376715" y="2219453"/>
                  </a:lnTo>
                  <a:lnTo>
                    <a:pt x="382459" y="2221139"/>
                  </a:lnTo>
                  <a:lnTo>
                    <a:pt x="385444" y="2213182"/>
                  </a:lnTo>
                  <a:close/>
                  <a:moveTo>
                    <a:pt x="987807" y="2210464"/>
                  </a:moveTo>
                  <a:lnTo>
                    <a:pt x="987913" y="2210764"/>
                  </a:lnTo>
                  <a:lnTo>
                    <a:pt x="987432" y="2210764"/>
                  </a:lnTo>
                  <a:close/>
                  <a:moveTo>
                    <a:pt x="365131" y="2204872"/>
                  </a:moveTo>
                  <a:lnTo>
                    <a:pt x="361322" y="2214938"/>
                  </a:lnTo>
                  <a:lnTo>
                    <a:pt x="374373" y="2218767"/>
                  </a:lnTo>
                  <a:lnTo>
                    <a:pt x="377611" y="2209978"/>
                  </a:lnTo>
                  <a:lnTo>
                    <a:pt x="371722" y="2207569"/>
                  </a:lnTo>
                  <a:lnTo>
                    <a:pt x="369060" y="2214667"/>
                  </a:lnTo>
                  <a:lnTo>
                    <a:pt x="366806" y="2213822"/>
                  </a:lnTo>
                  <a:lnTo>
                    <a:pt x="369494" y="2206657"/>
                  </a:lnTo>
                  <a:close/>
                  <a:moveTo>
                    <a:pt x="1050205" y="2202580"/>
                  </a:moveTo>
                  <a:lnTo>
                    <a:pt x="1050499" y="2203543"/>
                  </a:lnTo>
                  <a:lnTo>
                    <a:pt x="1050187" y="2203668"/>
                  </a:lnTo>
                  <a:lnTo>
                    <a:pt x="1052426" y="2211727"/>
                  </a:lnTo>
                  <a:lnTo>
                    <a:pt x="1054589" y="2217079"/>
                  </a:lnTo>
                  <a:lnTo>
                    <a:pt x="1060480" y="2216553"/>
                  </a:lnTo>
                  <a:lnTo>
                    <a:pt x="1060189" y="2202580"/>
                  </a:lnTo>
                  <a:lnTo>
                    <a:pt x="1054832" y="2202580"/>
                  </a:lnTo>
                  <a:close/>
                  <a:moveTo>
                    <a:pt x="1034612" y="2202580"/>
                  </a:moveTo>
                  <a:lnTo>
                    <a:pt x="1034612" y="2204024"/>
                  </a:lnTo>
                  <a:lnTo>
                    <a:pt x="1035829" y="2208215"/>
                  </a:lnTo>
                  <a:lnTo>
                    <a:pt x="1040871" y="2207394"/>
                  </a:lnTo>
                  <a:cubicBezTo>
                    <a:pt x="1041352" y="2207394"/>
                    <a:pt x="1042315" y="2207394"/>
                    <a:pt x="1042796" y="2207394"/>
                  </a:cubicBezTo>
                  <a:lnTo>
                    <a:pt x="1042796" y="2210283"/>
                  </a:lnTo>
                  <a:cubicBezTo>
                    <a:pt x="1042796" y="2210283"/>
                    <a:pt x="1041352" y="2210283"/>
                    <a:pt x="1040871" y="2210283"/>
                  </a:cubicBezTo>
                  <a:lnTo>
                    <a:pt x="1036606" y="2210892"/>
                  </a:lnTo>
                  <a:lnTo>
                    <a:pt x="1038811" y="2218488"/>
                  </a:lnTo>
                  <a:lnTo>
                    <a:pt x="1051443" y="2217360"/>
                  </a:lnTo>
                  <a:lnTo>
                    <a:pt x="1049537" y="2212690"/>
                  </a:lnTo>
                  <a:lnTo>
                    <a:pt x="1047130" y="2204024"/>
                  </a:lnTo>
                  <a:lnTo>
                    <a:pt x="1047851" y="2203784"/>
                  </a:lnTo>
                  <a:lnTo>
                    <a:pt x="1047450" y="2202580"/>
                  </a:lnTo>
                  <a:close/>
                  <a:moveTo>
                    <a:pt x="1015227" y="2197118"/>
                  </a:moveTo>
                  <a:lnTo>
                    <a:pt x="1011122" y="2197939"/>
                  </a:lnTo>
                  <a:lnTo>
                    <a:pt x="1012618" y="2210764"/>
                  </a:lnTo>
                  <a:lnTo>
                    <a:pt x="1019546" y="2210764"/>
                  </a:lnTo>
                  <a:lnTo>
                    <a:pt x="1018545" y="2208839"/>
                  </a:lnTo>
                  <a:close/>
                  <a:moveTo>
                    <a:pt x="1033019" y="2196322"/>
                  </a:moveTo>
                  <a:lnTo>
                    <a:pt x="1033948" y="2199691"/>
                  </a:lnTo>
                  <a:lnTo>
                    <a:pt x="1046487" y="2199691"/>
                  </a:lnTo>
                  <a:lnTo>
                    <a:pt x="1045364" y="2196322"/>
                  </a:lnTo>
                  <a:lnTo>
                    <a:pt x="1041833" y="2196322"/>
                  </a:lnTo>
                  <a:close/>
                  <a:moveTo>
                    <a:pt x="1019206" y="2196322"/>
                  </a:moveTo>
                  <a:lnTo>
                    <a:pt x="1018822" y="2196399"/>
                  </a:lnTo>
                  <a:lnTo>
                    <a:pt x="1024470" y="2210064"/>
                  </a:lnTo>
                  <a:lnTo>
                    <a:pt x="1033238" y="2208637"/>
                  </a:lnTo>
                  <a:lnTo>
                    <a:pt x="1032205" y="2204505"/>
                  </a:lnTo>
                  <a:lnTo>
                    <a:pt x="1032205" y="2202580"/>
                  </a:lnTo>
                  <a:lnTo>
                    <a:pt x="1030760" y="2202580"/>
                  </a:lnTo>
                  <a:lnTo>
                    <a:pt x="1022576" y="2203543"/>
                  </a:lnTo>
                  <a:lnTo>
                    <a:pt x="1022576" y="2200654"/>
                  </a:lnTo>
                  <a:cubicBezTo>
                    <a:pt x="1022576" y="2200654"/>
                    <a:pt x="1030760" y="2199691"/>
                    <a:pt x="1030760" y="2199691"/>
                  </a:cubicBezTo>
                  <a:lnTo>
                    <a:pt x="1031276" y="2199691"/>
                  </a:lnTo>
                  <a:lnTo>
                    <a:pt x="1030194" y="2196322"/>
                  </a:lnTo>
                  <a:close/>
                  <a:moveTo>
                    <a:pt x="370014" y="2191967"/>
                  </a:moveTo>
                  <a:lnTo>
                    <a:pt x="365998" y="2202581"/>
                  </a:lnTo>
                  <a:lnTo>
                    <a:pt x="370333" y="2204420"/>
                  </a:lnTo>
                  <a:lnTo>
                    <a:pt x="374313" y="2193809"/>
                  </a:lnTo>
                  <a:close/>
                  <a:moveTo>
                    <a:pt x="380737" y="2183536"/>
                  </a:moveTo>
                  <a:lnTo>
                    <a:pt x="377298" y="2192704"/>
                  </a:lnTo>
                  <a:lnTo>
                    <a:pt x="378892" y="2193433"/>
                  </a:lnTo>
                  <a:lnTo>
                    <a:pt x="377929" y="2195359"/>
                  </a:lnTo>
                  <a:lnTo>
                    <a:pt x="376527" y="2194758"/>
                  </a:lnTo>
                  <a:lnTo>
                    <a:pt x="372551" y="2205361"/>
                  </a:lnTo>
                  <a:lnTo>
                    <a:pt x="378398" y="2207841"/>
                  </a:lnTo>
                  <a:lnTo>
                    <a:pt x="380336" y="2202580"/>
                  </a:lnTo>
                  <a:lnTo>
                    <a:pt x="382744" y="2203543"/>
                  </a:lnTo>
                  <a:lnTo>
                    <a:pt x="380739" y="2208834"/>
                  </a:lnTo>
                  <a:lnTo>
                    <a:pt x="386205" y="2211153"/>
                  </a:lnTo>
                  <a:lnTo>
                    <a:pt x="390095" y="2200782"/>
                  </a:lnTo>
                  <a:lnTo>
                    <a:pt x="377929" y="2195840"/>
                  </a:lnTo>
                  <a:lnTo>
                    <a:pt x="378892" y="2193914"/>
                  </a:lnTo>
                  <a:lnTo>
                    <a:pt x="390910" y="2198609"/>
                  </a:lnTo>
                  <a:lnTo>
                    <a:pt x="393046" y="2192915"/>
                  </a:lnTo>
                  <a:close/>
                  <a:moveTo>
                    <a:pt x="348402" y="2172292"/>
                  </a:moveTo>
                  <a:lnTo>
                    <a:pt x="343857" y="2184234"/>
                  </a:lnTo>
                  <a:lnTo>
                    <a:pt x="350862" y="2187789"/>
                  </a:lnTo>
                  <a:lnTo>
                    <a:pt x="355095" y="2176505"/>
                  </a:lnTo>
                  <a:close/>
                  <a:moveTo>
                    <a:pt x="1046495" y="2170839"/>
                  </a:moveTo>
                  <a:lnTo>
                    <a:pt x="1037983" y="2171287"/>
                  </a:lnTo>
                  <a:lnTo>
                    <a:pt x="1033169" y="2171287"/>
                  </a:lnTo>
                  <a:lnTo>
                    <a:pt x="1034694" y="2175862"/>
                  </a:lnTo>
                  <a:lnTo>
                    <a:pt x="1047720" y="2176211"/>
                  </a:lnTo>
                  <a:close/>
                  <a:moveTo>
                    <a:pt x="343164" y="2168994"/>
                  </a:moveTo>
                  <a:lnTo>
                    <a:pt x="341340" y="2173212"/>
                  </a:lnTo>
                  <a:lnTo>
                    <a:pt x="338233" y="2181380"/>
                  </a:lnTo>
                  <a:lnTo>
                    <a:pt x="341532" y="2183054"/>
                  </a:lnTo>
                  <a:lnTo>
                    <a:pt x="346164" y="2170883"/>
                  </a:lnTo>
                  <a:close/>
                  <a:moveTo>
                    <a:pt x="1048333" y="2165509"/>
                  </a:moveTo>
                  <a:lnTo>
                    <a:pt x="1048757" y="2167403"/>
                  </a:lnTo>
                  <a:lnTo>
                    <a:pt x="1061047" y="2166855"/>
                  </a:lnTo>
                  <a:lnTo>
                    <a:pt x="1060851" y="2165509"/>
                  </a:lnTo>
                  <a:close/>
                  <a:moveTo>
                    <a:pt x="1031207" y="2165401"/>
                  </a:moveTo>
                  <a:lnTo>
                    <a:pt x="1032121" y="2168144"/>
                  </a:lnTo>
                  <a:lnTo>
                    <a:pt x="1045742" y="2167537"/>
                  </a:lnTo>
                  <a:lnTo>
                    <a:pt x="1045280" y="2165509"/>
                  </a:lnTo>
                  <a:lnTo>
                    <a:pt x="1040390" y="2165509"/>
                  </a:lnTo>
                  <a:cubicBezTo>
                    <a:pt x="1037982" y="2165509"/>
                    <a:pt x="1035575" y="2165509"/>
                    <a:pt x="1033168" y="2165509"/>
                  </a:cubicBezTo>
                  <a:close/>
                  <a:moveTo>
                    <a:pt x="1083323" y="2159658"/>
                  </a:moveTo>
                  <a:lnTo>
                    <a:pt x="1078072" y="2160247"/>
                  </a:lnTo>
                  <a:lnTo>
                    <a:pt x="1079195" y="2166046"/>
                  </a:lnTo>
                  <a:lnTo>
                    <a:pt x="1084075" y="2165828"/>
                  </a:lnTo>
                  <a:close/>
                  <a:moveTo>
                    <a:pt x="1095849" y="2158252"/>
                  </a:moveTo>
                  <a:lnTo>
                    <a:pt x="1086230" y="2159332"/>
                  </a:lnTo>
                  <a:lnTo>
                    <a:pt x="1087007" y="2165697"/>
                  </a:lnTo>
                  <a:lnTo>
                    <a:pt x="1096708" y="2165265"/>
                  </a:lnTo>
                  <a:close/>
                  <a:moveTo>
                    <a:pt x="1059544" y="2156544"/>
                  </a:moveTo>
                  <a:lnTo>
                    <a:pt x="1046501" y="2157335"/>
                  </a:lnTo>
                  <a:lnTo>
                    <a:pt x="1047685" y="2162620"/>
                  </a:lnTo>
                  <a:lnTo>
                    <a:pt x="1060430" y="2162620"/>
                  </a:lnTo>
                  <a:close/>
                  <a:moveTo>
                    <a:pt x="348710" y="2156170"/>
                  </a:moveTo>
                  <a:lnTo>
                    <a:pt x="344160" y="2166691"/>
                  </a:lnTo>
                  <a:lnTo>
                    <a:pt x="347058" y="2168535"/>
                  </a:lnTo>
                  <a:lnTo>
                    <a:pt x="351090" y="2157942"/>
                  </a:lnTo>
                  <a:close/>
                  <a:moveTo>
                    <a:pt x="1074181" y="2155657"/>
                  </a:moveTo>
                  <a:lnTo>
                    <a:pt x="1062477" y="2156366"/>
                  </a:lnTo>
                  <a:lnTo>
                    <a:pt x="1063987" y="2166724"/>
                  </a:lnTo>
                  <a:lnTo>
                    <a:pt x="1076019" y="2166187"/>
                  </a:lnTo>
                  <a:lnTo>
                    <a:pt x="1075042" y="2160587"/>
                  </a:lnTo>
                  <a:lnTo>
                    <a:pt x="1074090" y="2160694"/>
                  </a:lnTo>
                  <a:lnTo>
                    <a:pt x="1074090" y="2157806"/>
                  </a:lnTo>
                  <a:lnTo>
                    <a:pt x="1074547" y="2157755"/>
                  </a:lnTo>
                  <a:close/>
                  <a:moveTo>
                    <a:pt x="1082771" y="2155137"/>
                  </a:moveTo>
                  <a:lnTo>
                    <a:pt x="1077149" y="2155477"/>
                  </a:lnTo>
                  <a:lnTo>
                    <a:pt x="1077525" y="2157421"/>
                  </a:lnTo>
                  <a:lnTo>
                    <a:pt x="1082975" y="2156809"/>
                  </a:lnTo>
                  <a:close/>
                  <a:moveTo>
                    <a:pt x="341357" y="2150699"/>
                  </a:moveTo>
                  <a:lnTo>
                    <a:pt x="337055" y="2162170"/>
                  </a:lnTo>
                  <a:lnTo>
                    <a:pt x="342179" y="2165430"/>
                  </a:lnTo>
                  <a:lnTo>
                    <a:pt x="346577" y="2154583"/>
                  </a:lnTo>
                  <a:close/>
                  <a:moveTo>
                    <a:pt x="1097681" y="2149140"/>
                  </a:moveTo>
                  <a:lnTo>
                    <a:pt x="1098527" y="2155063"/>
                  </a:lnTo>
                  <a:lnTo>
                    <a:pt x="1121271" y="2152510"/>
                  </a:lnTo>
                  <a:lnTo>
                    <a:pt x="1121271" y="2155399"/>
                  </a:lnTo>
                  <a:lnTo>
                    <a:pt x="1098933" y="2157906"/>
                  </a:lnTo>
                  <a:lnTo>
                    <a:pt x="1099964" y="2165120"/>
                  </a:lnTo>
                  <a:lnTo>
                    <a:pt x="1102014" y="2165028"/>
                  </a:lnTo>
                  <a:lnTo>
                    <a:pt x="1102014" y="2167917"/>
                  </a:lnTo>
                  <a:lnTo>
                    <a:pt x="1100376" y="2168003"/>
                  </a:lnTo>
                  <a:lnTo>
                    <a:pt x="1101051" y="2172730"/>
                  </a:lnTo>
                  <a:lnTo>
                    <a:pt x="1097681" y="2173212"/>
                  </a:lnTo>
                  <a:lnTo>
                    <a:pt x="1097064" y="2168178"/>
                  </a:lnTo>
                  <a:lnTo>
                    <a:pt x="1087371" y="2168688"/>
                  </a:lnTo>
                  <a:lnTo>
                    <a:pt x="1087571" y="2170324"/>
                  </a:lnTo>
                  <a:lnTo>
                    <a:pt x="1084682" y="2170805"/>
                  </a:lnTo>
                  <a:lnTo>
                    <a:pt x="1084443" y="2168842"/>
                  </a:lnTo>
                  <a:lnTo>
                    <a:pt x="1079783" y="2169087"/>
                  </a:lnTo>
                  <a:lnTo>
                    <a:pt x="1081793" y="2179471"/>
                  </a:lnTo>
                  <a:lnTo>
                    <a:pt x="1078904" y="2179471"/>
                  </a:lnTo>
                  <a:lnTo>
                    <a:pt x="1078423" y="2179953"/>
                  </a:lnTo>
                  <a:lnTo>
                    <a:pt x="1076555" y="2169257"/>
                  </a:lnTo>
                  <a:lnTo>
                    <a:pt x="1064450" y="2169894"/>
                  </a:lnTo>
                  <a:lnTo>
                    <a:pt x="1065425" y="2176582"/>
                  </a:lnTo>
                  <a:lnTo>
                    <a:pt x="1062536" y="2177063"/>
                  </a:lnTo>
                  <a:lnTo>
                    <a:pt x="1061513" y="2170049"/>
                  </a:lnTo>
                  <a:lnTo>
                    <a:pt x="1049492" y="2170681"/>
                  </a:lnTo>
                  <a:lnTo>
                    <a:pt x="1050750" y="2176292"/>
                  </a:lnTo>
                  <a:lnTo>
                    <a:pt x="1061573" y="2176582"/>
                  </a:lnTo>
                  <a:lnTo>
                    <a:pt x="1061573" y="2179471"/>
                  </a:lnTo>
                  <a:lnTo>
                    <a:pt x="1057985" y="2179471"/>
                  </a:lnTo>
                  <a:lnTo>
                    <a:pt x="1059558" y="2185242"/>
                  </a:lnTo>
                  <a:lnTo>
                    <a:pt x="1071238" y="2184960"/>
                  </a:lnTo>
                  <a:lnTo>
                    <a:pt x="1069757" y="2177063"/>
                  </a:lnTo>
                  <a:lnTo>
                    <a:pt x="1072646" y="2176582"/>
                  </a:lnTo>
                  <a:lnTo>
                    <a:pt x="1074203" y="2184888"/>
                  </a:lnTo>
                  <a:lnTo>
                    <a:pt x="1077547" y="2184807"/>
                  </a:lnTo>
                  <a:lnTo>
                    <a:pt x="1076979" y="2180434"/>
                  </a:lnTo>
                  <a:lnTo>
                    <a:pt x="1079868" y="2180434"/>
                  </a:lnTo>
                  <a:lnTo>
                    <a:pt x="1080434" y="2184737"/>
                  </a:lnTo>
                  <a:lnTo>
                    <a:pt x="1099125" y="2184285"/>
                  </a:lnTo>
                  <a:lnTo>
                    <a:pt x="1099125" y="2187174"/>
                  </a:lnTo>
                  <a:lnTo>
                    <a:pt x="1080859" y="2187968"/>
                  </a:lnTo>
                  <a:lnTo>
                    <a:pt x="1084682" y="2217023"/>
                  </a:lnTo>
                  <a:lnTo>
                    <a:pt x="1081793" y="2217023"/>
                  </a:lnTo>
                  <a:lnTo>
                    <a:pt x="1081793" y="2217505"/>
                  </a:lnTo>
                  <a:lnTo>
                    <a:pt x="1077974" y="2188094"/>
                  </a:lnTo>
                  <a:lnTo>
                    <a:pt x="1074829" y="2188230"/>
                  </a:lnTo>
                  <a:lnTo>
                    <a:pt x="1075534" y="2191988"/>
                  </a:lnTo>
                  <a:lnTo>
                    <a:pt x="1072646" y="2192470"/>
                  </a:lnTo>
                  <a:lnTo>
                    <a:pt x="1071875" y="2188359"/>
                  </a:lnTo>
                  <a:lnTo>
                    <a:pt x="1060542" y="2188851"/>
                  </a:lnTo>
                  <a:lnTo>
                    <a:pt x="1060610" y="2189100"/>
                  </a:lnTo>
                  <a:lnTo>
                    <a:pt x="1057722" y="2190062"/>
                  </a:lnTo>
                  <a:lnTo>
                    <a:pt x="1057441" y="2188986"/>
                  </a:lnTo>
                  <a:lnTo>
                    <a:pt x="1054833" y="2189099"/>
                  </a:lnTo>
                  <a:lnTo>
                    <a:pt x="1054833" y="2188618"/>
                  </a:lnTo>
                  <a:lnTo>
                    <a:pt x="1045939" y="2188618"/>
                  </a:lnTo>
                  <a:lnTo>
                    <a:pt x="1047410" y="2193433"/>
                  </a:lnTo>
                  <a:lnTo>
                    <a:pt x="1059165" y="2193433"/>
                  </a:lnTo>
                  <a:lnTo>
                    <a:pt x="1059165" y="2196322"/>
                  </a:lnTo>
                  <a:lnTo>
                    <a:pt x="1048293" y="2196322"/>
                  </a:lnTo>
                  <a:lnTo>
                    <a:pt x="1049322" y="2199691"/>
                  </a:lnTo>
                  <a:lnTo>
                    <a:pt x="1054832" y="2199691"/>
                  </a:lnTo>
                  <a:lnTo>
                    <a:pt x="1060129" y="2199691"/>
                  </a:lnTo>
                  <a:lnTo>
                    <a:pt x="1063018" y="2199210"/>
                  </a:lnTo>
                  <a:lnTo>
                    <a:pt x="1063028" y="2199691"/>
                  </a:lnTo>
                  <a:lnTo>
                    <a:pt x="1079386" y="2199691"/>
                  </a:lnTo>
                  <a:lnTo>
                    <a:pt x="1079386" y="2202580"/>
                  </a:lnTo>
                  <a:lnTo>
                    <a:pt x="1063087" y="2202580"/>
                  </a:lnTo>
                  <a:lnTo>
                    <a:pt x="1063371" y="2216541"/>
                  </a:lnTo>
                  <a:lnTo>
                    <a:pt x="1068795" y="2216541"/>
                  </a:lnTo>
                  <a:cubicBezTo>
                    <a:pt x="1068795" y="2216541"/>
                    <a:pt x="1068795" y="2219912"/>
                    <a:pt x="1068795" y="2219912"/>
                  </a:cubicBezTo>
                  <a:lnTo>
                    <a:pt x="1063440" y="2219912"/>
                  </a:lnTo>
                  <a:lnTo>
                    <a:pt x="1063499" y="2222800"/>
                  </a:lnTo>
                  <a:lnTo>
                    <a:pt x="1060610" y="2222800"/>
                  </a:lnTo>
                  <a:lnTo>
                    <a:pt x="1060550" y="2219917"/>
                  </a:lnTo>
                  <a:lnTo>
                    <a:pt x="1055874" y="2220257"/>
                  </a:lnTo>
                  <a:lnTo>
                    <a:pt x="1059092" y="2228218"/>
                  </a:lnTo>
                  <a:lnTo>
                    <a:pt x="1072646" y="2227615"/>
                  </a:lnTo>
                  <a:lnTo>
                    <a:pt x="1072646" y="2230503"/>
                  </a:lnTo>
                  <a:lnTo>
                    <a:pt x="1060244" y="2231067"/>
                  </a:lnTo>
                  <a:lnTo>
                    <a:pt x="1061573" y="2234355"/>
                  </a:lnTo>
                  <a:lnTo>
                    <a:pt x="1059166" y="2235799"/>
                  </a:lnTo>
                  <a:lnTo>
                    <a:pt x="1059166" y="2236280"/>
                  </a:lnTo>
                  <a:lnTo>
                    <a:pt x="1057096" y="2231210"/>
                  </a:lnTo>
                  <a:lnTo>
                    <a:pt x="1051463" y="2231466"/>
                  </a:lnTo>
                  <a:cubicBezTo>
                    <a:pt x="1046649" y="2231948"/>
                    <a:pt x="1041353" y="2232911"/>
                    <a:pt x="1036057" y="2232911"/>
                  </a:cubicBezTo>
                  <a:lnTo>
                    <a:pt x="1036057" y="2230022"/>
                  </a:lnTo>
                  <a:cubicBezTo>
                    <a:pt x="1040871" y="2230022"/>
                    <a:pt x="1046167" y="2229059"/>
                    <a:pt x="1050982" y="2228578"/>
                  </a:cubicBezTo>
                  <a:lnTo>
                    <a:pt x="1055932" y="2228358"/>
                  </a:lnTo>
                  <a:lnTo>
                    <a:pt x="1052719" y="2220486"/>
                  </a:lnTo>
                  <a:lnTo>
                    <a:pt x="1034131" y="2221837"/>
                  </a:lnTo>
                  <a:lnTo>
                    <a:pt x="1029589" y="2222451"/>
                  </a:lnTo>
                  <a:lnTo>
                    <a:pt x="1031724" y="2227615"/>
                  </a:lnTo>
                  <a:lnTo>
                    <a:pt x="1029317" y="2229541"/>
                  </a:lnTo>
                  <a:lnTo>
                    <a:pt x="1025888" y="2222951"/>
                  </a:lnTo>
                  <a:lnTo>
                    <a:pt x="1016318" y="2224244"/>
                  </a:lnTo>
                  <a:lnTo>
                    <a:pt x="1016318" y="2223763"/>
                  </a:lnTo>
                  <a:lnTo>
                    <a:pt x="1016318" y="2220874"/>
                  </a:lnTo>
                  <a:lnTo>
                    <a:pt x="1024343" y="2219983"/>
                  </a:lnTo>
                  <a:lnTo>
                    <a:pt x="1020789" y="2213151"/>
                  </a:lnTo>
                  <a:lnTo>
                    <a:pt x="1020650" y="2213171"/>
                  </a:lnTo>
                  <a:lnTo>
                    <a:pt x="1013039" y="2214373"/>
                  </a:lnTo>
                  <a:lnTo>
                    <a:pt x="1013910" y="2221837"/>
                  </a:lnTo>
                  <a:lnTo>
                    <a:pt x="1011503" y="2223763"/>
                  </a:lnTo>
                  <a:lnTo>
                    <a:pt x="1010381" y="2214793"/>
                  </a:lnTo>
                  <a:lnTo>
                    <a:pt x="1002356" y="2216060"/>
                  </a:lnTo>
                  <a:lnTo>
                    <a:pt x="1002356" y="2217023"/>
                  </a:lnTo>
                  <a:cubicBezTo>
                    <a:pt x="997541" y="2217023"/>
                    <a:pt x="992245" y="2216060"/>
                    <a:pt x="987431" y="2213171"/>
                  </a:cubicBezTo>
                  <a:lnTo>
                    <a:pt x="988875" y="2210764"/>
                  </a:lnTo>
                  <a:lnTo>
                    <a:pt x="1009878" y="2210764"/>
                  </a:lnTo>
                  <a:lnTo>
                    <a:pt x="1008344" y="2198495"/>
                  </a:lnTo>
                  <a:lnTo>
                    <a:pt x="999058" y="2200352"/>
                  </a:lnTo>
                  <a:lnTo>
                    <a:pt x="999467" y="2201618"/>
                  </a:lnTo>
                  <a:lnTo>
                    <a:pt x="996578" y="2202581"/>
                  </a:lnTo>
                  <a:lnTo>
                    <a:pt x="996578" y="2203062"/>
                  </a:lnTo>
                  <a:lnTo>
                    <a:pt x="995963" y="2200971"/>
                  </a:lnTo>
                  <a:lnTo>
                    <a:pt x="995134" y="2201136"/>
                  </a:lnTo>
                  <a:lnTo>
                    <a:pt x="988067" y="2203345"/>
                  </a:lnTo>
                  <a:lnTo>
                    <a:pt x="989839" y="2208839"/>
                  </a:lnTo>
                  <a:lnTo>
                    <a:pt x="987807" y="2210464"/>
                  </a:lnTo>
                  <a:lnTo>
                    <a:pt x="985539" y="2204037"/>
                  </a:lnTo>
                  <a:lnTo>
                    <a:pt x="982171" y="2204915"/>
                  </a:lnTo>
                  <a:lnTo>
                    <a:pt x="983098" y="2206432"/>
                  </a:lnTo>
                  <a:cubicBezTo>
                    <a:pt x="983580" y="2206432"/>
                    <a:pt x="984061" y="2207395"/>
                    <a:pt x="985024" y="2207876"/>
                  </a:cubicBezTo>
                  <a:lnTo>
                    <a:pt x="983098" y="2209802"/>
                  </a:lnTo>
                  <a:lnTo>
                    <a:pt x="982617" y="2210283"/>
                  </a:lnTo>
                  <a:cubicBezTo>
                    <a:pt x="982617" y="2210283"/>
                    <a:pt x="981654" y="2209321"/>
                    <a:pt x="981173" y="2208839"/>
                  </a:cubicBezTo>
                  <a:lnTo>
                    <a:pt x="979368" y="2205647"/>
                  </a:lnTo>
                  <a:lnTo>
                    <a:pt x="976358" y="2206432"/>
                  </a:lnTo>
                  <a:lnTo>
                    <a:pt x="975876" y="2205950"/>
                  </a:lnTo>
                  <a:cubicBezTo>
                    <a:pt x="975876" y="2205950"/>
                    <a:pt x="972506" y="2205950"/>
                    <a:pt x="971062" y="2204987"/>
                  </a:cubicBezTo>
                  <a:lnTo>
                    <a:pt x="972506" y="2202580"/>
                  </a:lnTo>
                  <a:lnTo>
                    <a:pt x="977239" y="2201879"/>
                  </a:lnTo>
                  <a:lnTo>
                    <a:pt x="974914" y="2197766"/>
                  </a:lnTo>
                  <a:lnTo>
                    <a:pt x="977803" y="2197766"/>
                  </a:lnTo>
                  <a:lnTo>
                    <a:pt x="980061" y="2201461"/>
                  </a:lnTo>
                  <a:lnTo>
                    <a:pt x="984403" y="2200818"/>
                  </a:lnTo>
                  <a:lnTo>
                    <a:pt x="982136" y="2194395"/>
                  </a:lnTo>
                  <a:cubicBezTo>
                    <a:pt x="982136" y="2192951"/>
                    <a:pt x="981654" y="2191507"/>
                    <a:pt x="981173" y="2190544"/>
                  </a:cubicBezTo>
                  <a:lnTo>
                    <a:pt x="984062" y="2190544"/>
                  </a:lnTo>
                  <a:cubicBezTo>
                    <a:pt x="984062" y="2190544"/>
                    <a:pt x="984543" y="2192470"/>
                    <a:pt x="985025" y="2193914"/>
                  </a:cubicBezTo>
                  <a:lnTo>
                    <a:pt x="987052" y="2200200"/>
                  </a:lnTo>
                  <a:lnTo>
                    <a:pt x="993690" y="2198247"/>
                  </a:lnTo>
                  <a:lnTo>
                    <a:pt x="995082" y="2197974"/>
                  </a:lnTo>
                  <a:lnTo>
                    <a:pt x="991764" y="2186693"/>
                  </a:lnTo>
                  <a:lnTo>
                    <a:pt x="994653" y="2186693"/>
                  </a:lnTo>
                  <a:lnTo>
                    <a:pt x="998101" y="2197382"/>
                  </a:lnTo>
                  <a:lnTo>
                    <a:pt x="1007963" y="2195449"/>
                  </a:lnTo>
                  <a:lnTo>
                    <a:pt x="1007651" y="2192951"/>
                  </a:lnTo>
                  <a:lnTo>
                    <a:pt x="1010540" y="2192951"/>
                  </a:lnTo>
                  <a:lnTo>
                    <a:pt x="1010767" y="2194899"/>
                  </a:lnTo>
                  <a:lnTo>
                    <a:pt x="1014397" y="2194187"/>
                  </a:lnTo>
                  <a:lnTo>
                    <a:pt x="1013911" y="2192470"/>
                  </a:lnTo>
                  <a:lnTo>
                    <a:pt x="1012948" y="2189100"/>
                  </a:lnTo>
                  <a:lnTo>
                    <a:pt x="1015837" y="2188137"/>
                  </a:lnTo>
                  <a:lnTo>
                    <a:pt x="1016800" y="2191507"/>
                  </a:lnTo>
                  <a:lnTo>
                    <a:pt x="1017644" y="2193551"/>
                  </a:lnTo>
                  <a:lnTo>
                    <a:pt x="1018243" y="2193433"/>
                  </a:lnTo>
                  <a:lnTo>
                    <a:pt x="1029265" y="2193433"/>
                  </a:lnTo>
                  <a:lnTo>
                    <a:pt x="1027872" y="2189099"/>
                  </a:lnTo>
                  <a:cubicBezTo>
                    <a:pt x="1027391" y="2187655"/>
                    <a:pt x="1026909" y="2186692"/>
                    <a:pt x="1026428" y="2185248"/>
                  </a:cubicBezTo>
                  <a:lnTo>
                    <a:pt x="1029317" y="2184285"/>
                  </a:lnTo>
                  <a:cubicBezTo>
                    <a:pt x="1029317" y="2184285"/>
                    <a:pt x="1030280" y="2187174"/>
                    <a:pt x="1030761" y="2188137"/>
                  </a:cubicBezTo>
                  <a:lnTo>
                    <a:pt x="1032222" y="2193433"/>
                  </a:lnTo>
                  <a:lnTo>
                    <a:pt x="1041833" y="2193433"/>
                  </a:lnTo>
                  <a:lnTo>
                    <a:pt x="1044401" y="2193433"/>
                  </a:lnTo>
                  <a:lnTo>
                    <a:pt x="1042796" y="2188618"/>
                  </a:lnTo>
                  <a:lnTo>
                    <a:pt x="1039427" y="2188618"/>
                  </a:lnTo>
                  <a:lnTo>
                    <a:pt x="1039427" y="2185729"/>
                  </a:lnTo>
                  <a:lnTo>
                    <a:pt x="1056484" y="2185317"/>
                  </a:lnTo>
                  <a:lnTo>
                    <a:pt x="1054959" y="2179471"/>
                  </a:lnTo>
                  <a:lnTo>
                    <a:pt x="1051462" y="2179471"/>
                  </a:lnTo>
                  <a:lnTo>
                    <a:pt x="1048574" y="2179471"/>
                  </a:lnTo>
                  <a:lnTo>
                    <a:pt x="1048574" y="2179953"/>
                  </a:lnTo>
                  <a:lnTo>
                    <a:pt x="1048464" y="2179471"/>
                  </a:lnTo>
                  <a:lnTo>
                    <a:pt x="1047130" y="2179471"/>
                  </a:lnTo>
                  <a:lnTo>
                    <a:pt x="1047130" y="2179952"/>
                  </a:lnTo>
                  <a:lnTo>
                    <a:pt x="1035874" y="2179403"/>
                  </a:lnTo>
                  <a:lnTo>
                    <a:pt x="1037501" y="2184285"/>
                  </a:lnTo>
                  <a:lnTo>
                    <a:pt x="1034613" y="2185248"/>
                  </a:lnTo>
                  <a:lnTo>
                    <a:pt x="1034131" y="2185248"/>
                  </a:lnTo>
                  <a:lnTo>
                    <a:pt x="1032214" y="2179225"/>
                  </a:lnTo>
                  <a:lnTo>
                    <a:pt x="1007652" y="2178027"/>
                  </a:lnTo>
                  <a:lnTo>
                    <a:pt x="1007652" y="2175138"/>
                  </a:lnTo>
                  <a:lnTo>
                    <a:pt x="1031114" y="2175767"/>
                  </a:lnTo>
                  <a:lnTo>
                    <a:pt x="1029689" y="2171287"/>
                  </a:lnTo>
                  <a:lnTo>
                    <a:pt x="1026428" y="2171287"/>
                  </a:lnTo>
                  <a:lnTo>
                    <a:pt x="1026428" y="2168398"/>
                  </a:lnTo>
                  <a:lnTo>
                    <a:pt x="1028737" y="2168295"/>
                  </a:lnTo>
                  <a:lnTo>
                    <a:pt x="1027756" y="2165212"/>
                  </a:lnTo>
                  <a:lnTo>
                    <a:pt x="1015538" y="2164541"/>
                  </a:lnTo>
                  <a:lnTo>
                    <a:pt x="1017281" y="2167917"/>
                  </a:lnTo>
                  <a:lnTo>
                    <a:pt x="1014392" y="2169361"/>
                  </a:lnTo>
                  <a:lnTo>
                    <a:pt x="1011798" y="2164335"/>
                  </a:lnTo>
                  <a:lnTo>
                    <a:pt x="1003573" y="2163883"/>
                  </a:lnTo>
                  <a:lnTo>
                    <a:pt x="1005245" y="2168398"/>
                  </a:lnTo>
                  <a:lnTo>
                    <a:pt x="1002356" y="2169842"/>
                  </a:lnTo>
                  <a:lnTo>
                    <a:pt x="1000161" y="2163696"/>
                  </a:lnTo>
                  <a:lnTo>
                    <a:pt x="989357" y="2163102"/>
                  </a:lnTo>
                  <a:lnTo>
                    <a:pt x="989357" y="2160213"/>
                  </a:lnTo>
                  <a:lnTo>
                    <a:pt x="999109" y="2160749"/>
                  </a:lnTo>
                  <a:lnTo>
                    <a:pt x="997542" y="2156362"/>
                  </a:lnTo>
                  <a:lnTo>
                    <a:pt x="1000431" y="2155399"/>
                  </a:lnTo>
                  <a:lnTo>
                    <a:pt x="1002481" y="2160934"/>
                  </a:lnTo>
                  <a:lnTo>
                    <a:pt x="1010263" y="2161362"/>
                  </a:lnTo>
                  <a:lnTo>
                    <a:pt x="1006689" y="2154436"/>
                  </a:lnTo>
                  <a:lnTo>
                    <a:pt x="1009578" y="2152992"/>
                  </a:lnTo>
                  <a:lnTo>
                    <a:pt x="1014004" y="2161568"/>
                  </a:lnTo>
                  <a:lnTo>
                    <a:pt x="1026820" y="2162272"/>
                  </a:lnTo>
                  <a:lnTo>
                    <a:pt x="1024021" y="2153473"/>
                  </a:lnTo>
                  <a:lnTo>
                    <a:pt x="1026910" y="2152510"/>
                  </a:lnTo>
                  <a:lnTo>
                    <a:pt x="1030226" y="2162459"/>
                  </a:lnTo>
                  <a:lnTo>
                    <a:pt x="1033168" y="2162620"/>
                  </a:lnTo>
                  <a:cubicBezTo>
                    <a:pt x="1035575" y="2162620"/>
                    <a:pt x="1037982" y="2162620"/>
                    <a:pt x="1040390" y="2162620"/>
                  </a:cubicBezTo>
                  <a:lnTo>
                    <a:pt x="1044621" y="2162620"/>
                  </a:lnTo>
                  <a:lnTo>
                    <a:pt x="1043457" y="2157519"/>
                  </a:lnTo>
                  <a:lnTo>
                    <a:pt x="1030761" y="2158288"/>
                  </a:lnTo>
                  <a:lnTo>
                    <a:pt x="1030761" y="2155400"/>
                  </a:lnTo>
                  <a:lnTo>
                    <a:pt x="1042807" y="2154670"/>
                  </a:lnTo>
                  <a:lnTo>
                    <a:pt x="1042315" y="2152511"/>
                  </a:lnTo>
                  <a:lnTo>
                    <a:pt x="1045204" y="2151548"/>
                  </a:lnTo>
                  <a:lnTo>
                    <a:pt x="1045862" y="2154485"/>
                  </a:lnTo>
                  <a:lnTo>
                    <a:pt x="1061770" y="2153521"/>
                  </a:lnTo>
                  <a:lnTo>
                    <a:pt x="1062055" y="2153473"/>
                  </a:lnTo>
                  <a:lnTo>
                    <a:pt x="1062059" y="2153503"/>
                  </a:lnTo>
                  <a:lnTo>
                    <a:pt x="1073682" y="2152799"/>
                  </a:lnTo>
                  <a:lnTo>
                    <a:pt x="1073127" y="2149622"/>
                  </a:lnTo>
                  <a:lnTo>
                    <a:pt x="1076016" y="2149622"/>
                  </a:lnTo>
                  <a:lnTo>
                    <a:pt x="1076597" y="2152622"/>
                  </a:lnTo>
                  <a:lnTo>
                    <a:pt x="1082421" y="2152269"/>
                  </a:lnTo>
                  <a:lnTo>
                    <a:pt x="1082275" y="2151067"/>
                  </a:lnTo>
                  <a:lnTo>
                    <a:pt x="1085164" y="2150585"/>
                  </a:lnTo>
                  <a:lnTo>
                    <a:pt x="1085348" y="2152091"/>
                  </a:lnTo>
                  <a:lnTo>
                    <a:pt x="1094311" y="2151548"/>
                  </a:lnTo>
                  <a:lnTo>
                    <a:pt x="1094311" y="2154437"/>
                  </a:lnTo>
                  <a:lnTo>
                    <a:pt x="1085697" y="2154959"/>
                  </a:lnTo>
                  <a:lnTo>
                    <a:pt x="1085883" y="2156483"/>
                  </a:lnTo>
                  <a:lnTo>
                    <a:pt x="1095500" y="2155403"/>
                  </a:lnTo>
                  <a:lnTo>
                    <a:pt x="1094792" y="2149621"/>
                  </a:lnTo>
                  <a:close/>
                  <a:moveTo>
                    <a:pt x="295370" y="2147255"/>
                  </a:moveTo>
                  <a:lnTo>
                    <a:pt x="290169" y="2161171"/>
                  </a:lnTo>
                  <a:lnTo>
                    <a:pt x="300697" y="2165419"/>
                  </a:lnTo>
                  <a:lnTo>
                    <a:pt x="305477" y="2152759"/>
                  </a:lnTo>
                  <a:lnTo>
                    <a:pt x="300478" y="2149984"/>
                  </a:lnTo>
                  <a:close/>
                  <a:moveTo>
                    <a:pt x="312174" y="2142359"/>
                  </a:moveTo>
                  <a:lnTo>
                    <a:pt x="308516" y="2152047"/>
                  </a:lnTo>
                  <a:lnTo>
                    <a:pt x="316682" y="2156523"/>
                  </a:lnTo>
                  <a:lnTo>
                    <a:pt x="320637" y="2146161"/>
                  </a:lnTo>
                  <a:close/>
                  <a:moveTo>
                    <a:pt x="346010" y="2138292"/>
                  </a:moveTo>
                  <a:lnTo>
                    <a:pt x="342237" y="2148353"/>
                  </a:lnTo>
                  <a:lnTo>
                    <a:pt x="351980" y="2155603"/>
                  </a:lnTo>
                  <a:lnTo>
                    <a:pt x="356027" y="2144970"/>
                  </a:lnTo>
                  <a:lnTo>
                    <a:pt x="349915" y="2140895"/>
                  </a:lnTo>
                  <a:lnTo>
                    <a:pt x="349525" y="2141919"/>
                  </a:lnTo>
                  <a:lnTo>
                    <a:pt x="347599" y="2140956"/>
                  </a:lnTo>
                  <a:lnTo>
                    <a:pt x="348087" y="2139676"/>
                  </a:lnTo>
                  <a:close/>
                  <a:moveTo>
                    <a:pt x="299352" y="2136599"/>
                  </a:moveTo>
                  <a:lnTo>
                    <a:pt x="296114" y="2145263"/>
                  </a:lnTo>
                  <a:lnTo>
                    <a:pt x="302885" y="2148961"/>
                  </a:lnTo>
                  <a:lnTo>
                    <a:pt x="306221" y="2150789"/>
                  </a:lnTo>
                  <a:lnTo>
                    <a:pt x="309805" y="2141295"/>
                  </a:lnTo>
                  <a:close/>
                  <a:moveTo>
                    <a:pt x="352542" y="2133999"/>
                  </a:moveTo>
                  <a:lnTo>
                    <a:pt x="350793" y="2138592"/>
                  </a:lnTo>
                  <a:lnTo>
                    <a:pt x="356903" y="2142666"/>
                  </a:lnTo>
                  <a:lnTo>
                    <a:pt x="358464" y="2138567"/>
                  </a:lnTo>
                  <a:close/>
                  <a:moveTo>
                    <a:pt x="348724" y="2131054"/>
                  </a:moveTo>
                  <a:lnTo>
                    <a:pt x="346876" y="2135981"/>
                  </a:lnTo>
                  <a:lnTo>
                    <a:pt x="348964" y="2137373"/>
                  </a:lnTo>
                  <a:lnTo>
                    <a:pt x="350770" y="2132632"/>
                  </a:lnTo>
                  <a:close/>
                  <a:moveTo>
                    <a:pt x="1042599" y="2130191"/>
                  </a:moveTo>
                  <a:lnTo>
                    <a:pt x="1032902" y="2130878"/>
                  </a:lnTo>
                  <a:lnTo>
                    <a:pt x="1035771" y="2138731"/>
                  </a:lnTo>
                  <a:lnTo>
                    <a:pt x="1046193" y="2137716"/>
                  </a:lnTo>
                  <a:close/>
                  <a:moveTo>
                    <a:pt x="317060" y="2129418"/>
                  </a:moveTo>
                  <a:lnTo>
                    <a:pt x="312935" y="2140343"/>
                  </a:lnTo>
                  <a:lnTo>
                    <a:pt x="321405" y="2144148"/>
                  </a:lnTo>
                  <a:lnTo>
                    <a:pt x="325452" y="2133545"/>
                  </a:lnTo>
                  <a:close/>
                  <a:moveTo>
                    <a:pt x="1057748" y="2129119"/>
                  </a:moveTo>
                  <a:lnTo>
                    <a:pt x="1045712" y="2129971"/>
                  </a:lnTo>
                  <a:lnTo>
                    <a:pt x="1049212" y="2137422"/>
                  </a:lnTo>
                  <a:lnTo>
                    <a:pt x="1060692" y="2136303"/>
                  </a:lnTo>
                  <a:close/>
                  <a:moveTo>
                    <a:pt x="356600" y="2123348"/>
                  </a:moveTo>
                  <a:lnTo>
                    <a:pt x="353437" y="2131650"/>
                  </a:lnTo>
                  <a:lnTo>
                    <a:pt x="359358" y="2136217"/>
                  </a:lnTo>
                  <a:lnTo>
                    <a:pt x="362566" y="2127788"/>
                  </a:lnTo>
                  <a:close/>
                  <a:moveTo>
                    <a:pt x="1077419" y="2119280"/>
                  </a:moveTo>
                  <a:lnTo>
                    <a:pt x="1057991" y="2121576"/>
                  </a:lnTo>
                  <a:lnTo>
                    <a:pt x="1059868" y="2126080"/>
                  </a:lnTo>
                  <a:lnTo>
                    <a:pt x="1067351" y="2125550"/>
                  </a:lnTo>
                  <a:lnTo>
                    <a:pt x="1067351" y="2128439"/>
                  </a:lnTo>
                  <a:lnTo>
                    <a:pt x="1061038" y="2128886"/>
                  </a:lnTo>
                  <a:lnTo>
                    <a:pt x="1063994" y="2135982"/>
                  </a:lnTo>
                  <a:lnTo>
                    <a:pt x="1081405" y="2134286"/>
                  </a:lnTo>
                  <a:close/>
                  <a:moveTo>
                    <a:pt x="1025359" y="2119036"/>
                  </a:moveTo>
                  <a:lnTo>
                    <a:pt x="1009483" y="2120011"/>
                  </a:lnTo>
                  <a:lnTo>
                    <a:pt x="1014481" y="2129294"/>
                  </a:lnTo>
                  <a:lnTo>
                    <a:pt x="1028771" y="2128282"/>
                  </a:lnTo>
                  <a:lnTo>
                    <a:pt x="1027873" y="2125791"/>
                  </a:lnTo>
                  <a:close/>
                  <a:moveTo>
                    <a:pt x="1036932" y="2118326"/>
                  </a:moveTo>
                  <a:lnTo>
                    <a:pt x="1028505" y="2118843"/>
                  </a:lnTo>
                  <a:lnTo>
                    <a:pt x="1031483" y="2126995"/>
                  </a:lnTo>
                  <a:lnTo>
                    <a:pt x="1031873" y="2128062"/>
                  </a:lnTo>
                  <a:lnTo>
                    <a:pt x="1041265" y="2127397"/>
                  </a:lnTo>
                  <a:close/>
                  <a:moveTo>
                    <a:pt x="301841" y="2110432"/>
                  </a:moveTo>
                  <a:lnTo>
                    <a:pt x="298340" y="2119508"/>
                  </a:lnTo>
                  <a:lnTo>
                    <a:pt x="302626" y="2121617"/>
                  </a:lnTo>
                  <a:lnTo>
                    <a:pt x="303307" y="2120254"/>
                  </a:lnTo>
                  <a:lnTo>
                    <a:pt x="307921" y="2122523"/>
                  </a:lnTo>
                  <a:lnTo>
                    <a:pt x="310778" y="2115108"/>
                  </a:lnTo>
                  <a:lnTo>
                    <a:pt x="310528" y="2115440"/>
                  </a:lnTo>
                  <a:close/>
                  <a:moveTo>
                    <a:pt x="1048180" y="2110100"/>
                  </a:moveTo>
                  <a:lnTo>
                    <a:pt x="1006488" y="2114448"/>
                  </a:lnTo>
                  <a:lnTo>
                    <a:pt x="1007977" y="2117214"/>
                  </a:lnTo>
                  <a:lnTo>
                    <a:pt x="1024308" y="2116212"/>
                  </a:lnTo>
                  <a:lnTo>
                    <a:pt x="1024021" y="2115440"/>
                  </a:lnTo>
                  <a:lnTo>
                    <a:pt x="1026910" y="2114477"/>
                  </a:lnTo>
                  <a:lnTo>
                    <a:pt x="1027473" y="2116017"/>
                  </a:lnTo>
                  <a:lnTo>
                    <a:pt x="1035591" y="2115519"/>
                  </a:lnTo>
                  <a:lnTo>
                    <a:pt x="1035094" y="2114477"/>
                  </a:lnTo>
                  <a:lnTo>
                    <a:pt x="1037983" y="2113514"/>
                  </a:lnTo>
                  <a:lnTo>
                    <a:pt x="1038831" y="2115320"/>
                  </a:lnTo>
                  <a:lnTo>
                    <a:pt x="1044723" y="2114958"/>
                  </a:lnTo>
                  <a:lnTo>
                    <a:pt x="1044723" y="2117847"/>
                  </a:lnTo>
                  <a:lnTo>
                    <a:pt x="1040150" y="2118128"/>
                  </a:lnTo>
                  <a:lnTo>
                    <a:pt x="1044399" y="2127175"/>
                  </a:lnTo>
                  <a:lnTo>
                    <a:pt x="1056597" y="2126312"/>
                  </a:lnTo>
                  <a:lnTo>
                    <a:pt x="1054810" y="2121951"/>
                  </a:lnTo>
                  <a:lnTo>
                    <a:pt x="1044723" y="2123143"/>
                  </a:lnTo>
                  <a:lnTo>
                    <a:pt x="1044723" y="2120254"/>
                  </a:lnTo>
                  <a:lnTo>
                    <a:pt x="1053697" y="2119235"/>
                  </a:lnTo>
                  <a:lnTo>
                    <a:pt x="1052641" y="2116659"/>
                  </a:lnTo>
                  <a:lnTo>
                    <a:pt x="1051462" y="2117366"/>
                  </a:lnTo>
                  <a:close/>
                  <a:moveTo>
                    <a:pt x="1061462" y="2108715"/>
                  </a:moveTo>
                  <a:lnTo>
                    <a:pt x="1051059" y="2109800"/>
                  </a:lnTo>
                  <a:lnTo>
                    <a:pt x="1053230" y="2114530"/>
                  </a:lnTo>
                  <a:lnTo>
                    <a:pt x="1054833" y="2113995"/>
                  </a:lnTo>
                  <a:lnTo>
                    <a:pt x="1056866" y="2118875"/>
                  </a:lnTo>
                  <a:lnTo>
                    <a:pt x="1064660" y="2117990"/>
                  </a:lnTo>
                  <a:close/>
                  <a:moveTo>
                    <a:pt x="316823" y="2106625"/>
                  </a:moveTo>
                  <a:lnTo>
                    <a:pt x="310257" y="2123672"/>
                  </a:lnTo>
                  <a:lnTo>
                    <a:pt x="315488" y="2126245"/>
                  </a:lnTo>
                  <a:lnTo>
                    <a:pt x="317749" y="2120254"/>
                  </a:lnTo>
                  <a:lnTo>
                    <a:pt x="320156" y="2121217"/>
                  </a:lnTo>
                  <a:lnTo>
                    <a:pt x="317824" y="2127394"/>
                  </a:lnTo>
                  <a:lnTo>
                    <a:pt x="326223" y="2131524"/>
                  </a:lnTo>
                  <a:lnTo>
                    <a:pt x="332037" y="2116292"/>
                  </a:lnTo>
                  <a:close/>
                  <a:moveTo>
                    <a:pt x="287282" y="2102039"/>
                  </a:moveTo>
                  <a:lnTo>
                    <a:pt x="286440" y="2104204"/>
                  </a:lnTo>
                  <a:lnTo>
                    <a:pt x="289826" y="2105811"/>
                  </a:lnTo>
                  <a:lnTo>
                    <a:pt x="288863" y="2108219"/>
                  </a:lnTo>
                  <a:lnTo>
                    <a:pt x="285499" y="2106623"/>
                  </a:lnTo>
                  <a:lnTo>
                    <a:pt x="283356" y="2112134"/>
                  </a:lnTo>
                  <a:lnTo>
                    <a:pt x="296245" y="2118476"/>
                  </a:lnTo>
                  <a:lnTo>
                    <a:pt x="299727" y="2109213"/>
                  </a:lnTo>
                  <a:close/>
                  <a:moveTo>
                    <a:pt x="363005" y="2100515"/>
                  </a:moveTo>
                  <a:lnTo>
                    <a:pt x="364931" y="2101478"/>
                  </a:lnTo>
                  <a:lnTo>
                    <a:pt x="357543" y="2120874"/>
                  </a:lnTo>
                  <a:lnTo>
                    <a:pt x="363549" y="2125204"/>
                  </a:lnTo>
                  <a:lnTo>
                    <a:pt x="363967" y="2124106"/>
                  </a:lnTo>
                  <a:lnTo>
                    <a:pt x="366375" y="2125069"/>
                  </a:lnTo>
                  <a:lnTo>
                    <a:pt x="365726" y="2126774"/>
                  </a:lnTo>
                  <a:lnTo>
                    <a:pt x="370708" y="2130365"/>
                  </a:lnTo>
                  <a:lnTo>
                    <a:pt x="369264" y="2132772"/>
                  </a:lnTo>
                  <a:lnTo>
                    <a:pt x="364728" y="2129397"/>
                  </a:lnTo>
                  <a:lnTo>
                    <a:pt x="361503" y="2137871"/>
                  </a:lnTo>
                  <a:lnTo>
                    <a:pt x="363005" y="2139030"/>
                  </a:lnTo>
                  <a:lnTo>
                    <a:pt x="361560" y="2140955"/>
                  </a:lnTo>
                  <a:lnTo>
                    <a:pt x="360608" y="2140221"/>
                  </a:lnTo>
                  <a:lnTo>
                    <a:pt x="359116" y="2144141"/>
                  </a:lnTo>
                  <a:lnTo>
                    <a:pt x="368782" y="2150585"/>
                  </a:lnTo>
                  <a:lnTo>
                    <a:pt x="367338" y="2152510"/>
                  </a:lnTo>
                  <a:lnTo>
                    <a:pt x="358240" y="2146445"/>
                  </a:lnTo>
                  <a:lnTo>
                    <a:pt x="354141" y="2157212"/>
                  </a:lnTo>
                  <a:lnTo>
                    <a:pt x="360116" y="2161658"/>
                  </a:lnTo>
                  <a:lnTo>
                    <a:pt x="358672" y="2163584"/>
                  </a:lnTo>
                  <a:lnTo>
                    <a:pt x="353252" y="2159550"/>
                  </a:lnTo>
                  <a:lnTo>
                    <a:pt x="349291" y="2169956"/>
                  </a:lnTo>
                  <a:lnTo>
                    <a:pt x="355959" y="2174200"/>
                  </a:lnTo>
                  <a:lnTo>
                    <a:pt x="359353" y="2165152"/>
                  </a:lnTo>
                  <a:lnTo>
                    <a:pt x="361607" y="2165998"/>
                  </a:lnTo>
                  <a:lnTo>
                    <a:pt x="360157" y="2169863"/>
                  </a:lnTo>
                  <a:lnTo>
                    <a:pt x="366045" y="2172807"/>
                  </a:lnTo>
                  <a:lnTo>
                    <a:pt x="369930" y="2162347"/>
                  </a:lnTo>
                  <a:lnTo>
                    <a:pt x="361560" y="2157325"/>
                  </a:lnTo>
                  <a:lnTo>
                    <a:pt x="363004" y="2155399"/>
                  </a:lnTo>
                  <a:lnTo>
                    <a:pt x="370729" y="2160194"/>
                  </a:lnTo>
                  <a:lnTo>
                    <a:pt x="371927" y="2156969"/>
                  </a:lnTo>
                  <a:lnTo>
                    <a:pt x="367338" y="2153955"/>
                  </a:lnTo>
                  <a:lnTo>
                    <a:pt x="368301" y="2152029"/>
                  </a:lnTo>
                  <a:lnTo>
                    <a:pt x="372704" y="2154878"/>
                  </a:lnTo>
                  <a:lnTo>
                    <a:pt x="378411" y="2139512"/>
                  </a:lnTo>
                  <a:lnTo>
                    <a:pt x="380818" y="2140475"/>
                  </a:lnTo>
                  <a:lnTo>
                    <a:pt x="374812" y="2156242"/>
                  </a:lnTo>
                  <a:lnTo>
                    <a:pt x="401039" y="2173212"/>
                  </a:lnTo>
                  <a:lnTo>
                    <a:pt x="399594" y="2175138"/>
                  </a:lnTo>
                  <a:lnTo>
                    <a:pt x="374013" y="2158339"/>
                  </a:lnTo>
                  <a:lnTo>
                    <a:pt x="372814" y="2161488"/>
                  </a:lnTo>
                  <a:lnTo>
                    <a:pt x="376966" y="2164065"/>
                  </a:lnTo>
                  <a:lnTo>
                    <a:pt x="376003" y="2165991"/>
                  </a:lnTo>
                  <a:lnTo>
                    <a:pt x="372011" y="2163596"/>
                  </a:lnTo>
                  <a:lnTo>
                    <a:pt x="368108" y="2173839"/>
                  </a:lnTo>
                  <a:lnTo>
                    <a:pt x="369745" y="2174657"/>
                  </a:lnTo>
                  <a:lnTo>
                    <a:pt x="368300" y="2177064"/>
                  </a:lnTo>
                  <a:lnTo>
                    <a:pt x="367134" y="2176398"/>
                  </a:lnTo>
                  <a:lnTo>
                    <a:pt x="363351" y="2186328"/>
                  </a:lnTo>
                  <a:lnTo>
                    <a:pt x="368564" y="2188712"/>
                  </a:lnTo>
                  <a:lnTo>
                    <a:pt x="372152" y="2178990"/>
                  </a:lnTo>
                  <a:lnTo>
                    <a:pt x="374559" y="2179953"/>
                  </a:lnTo>
                  <a:lnTo>
                    <a:pt x="370850" y="2189757"/>
                  </a:lnTo>
                  <a:lnTo>
                    <a:pt x="375103" y="2191701"/>
                  </a:lnTo>
                  <a:lnTo>
                    <a:pt x="378737" y="2182013"/>
                  </a:lnTo>
                  <a:lnTo>
                    <a:pt x="377929" y="2181397"/>
                  </a:lnTo>
                  <a:lnTo>
                    <a:pt x="378892" y="2179471"/>
                  </a:lnTo>
                  <a:lnTo>
                    <a:pt x="379516" y="2179936"/>
                  </a:lnTo>
                  <a:lnTo>
                    <a:pt x="384729" y="2166039"/>
                  </a:lnTo>
                  <a:lnTo>
                    <a:pt x="386982" y="2166885"/>
                  </a:lnTo>
                  <a:lnTo>
                    <a:pt x="381526" y="2181431"/>
                  </a:lnTo>
                  <a:lnTo>
                    <a:pt x="393899" y="2190639"/>
                  </a:lnTo>
                  <a:lnTo>
                    <a:pt x="395441" y="2186528"/>
                  </a:lnTo>
                  <a:lnTo>
                    <a:pt x="397695" y="2187373"/>
                  </a:lnTo>
                  <a:lnTo>
                    <a:pt x="395909" y="2192135"/>
                  </a:lnTo>
                  <a:lnTo>
                    <a:pt x="399594" y="2194877"/>
                  </a:lnTo>
                  <a:lnTo>
                    <a:pt x="398149" y="2196803"/>
                  </a:lnTo>
                  <a:lnTo>
                    <a:pt x="395045" y="2194438"/>
                  </a:lnTo>
                  <a:lnTo>
                    <a:pt x="393152" y="2199485"/>
                  </a:lnTo>
                  <a:lnTo>
                    <a:pt x="401715" y="2202829"/>
                  </a:lnTo>
                  <a:lnTo>
                    <a:pt x="405947" y="2191547"/>
                  </a:lnTo>
                  <a:lnTo>
                    <a:pt x="408201" y="2192392"/>
                  </a:lnTo>
                  <a:lnTo>
                    <a:pt x="403957" y="2203705"/>
                  </a:lnTo>
                  <a:lnTo>
                    <a:pt x="409704" y="2205950"/>
                  </a:lnTo>
                  <a:lnTo>
                    <a:pt x="408741" y="2208357"/>
                  </a:lnTo>
                  <a:lnTo>
                    <a:pt x="403076" y="2206056"/>
                  </a:lnTo>
                  <a:lnTo>
                    <a:pt x="396534" y="2223495"/>
                  </a:lnTo>
                  <a:lnTo>
                    <a:pt x="394281" y="2222650"/>
                  </a:lnTo>
                  <a:lnTo>
                    <a:pt x="400845" y="2205149"/>
                  </a:lnTo>
                  <a:lnTo>
                    <a:pt x="392325" y="2201689"/>
                  </a:lnTo>
                  <a:lnTo>
                    <a:pt x="384775" y="2221818"/>
                  </a:lnTo>
                  <a:lnTo>
                    <a:pt x="391410" y="2223764"/>
                  </a:lnTo>
                  <a:lnTo>
                    <a:pt x="390447" y="2226171"/>
                  </a:lnTo>
                  <a:lnTo>
                    <a:pt x="383866" y="2224241"/>
                  </a:lnTo>
                  <a:lnTo>
                    <a:pt x="381125" y="2231549"/>
                  </a:lnTo>
                  <a:lnTo>
                    <a:pt x="378872" y="2230704"/>
                  </a:lnTo>
                  <a:lnTo>
                    <a:pt x="381551" y="2223562"/>
                  </a:lnTo>
                  <a:lnTo>
                    <a:pt x="375797" y="2221874"/>
                  </a:lnTo>
                  <a:lnTo>
                    <a:pt x="373075" y="2229058"/>
                  </a:lnTo>
                  <a:lnTo>
                    <a:pt x="381122" y="2234174"/>
                  </a:lnTo>
                  <a:lnTo>
                    <a:pt x="379830" y="2236206"/>
                  </a:lnTo>
                  <a:lnTo>
                    <a:pt x="372204" y="2231357"/>
                  </a:lnTo>
                  <a:lnTo>
                    <a:pt x="365975" y="2247794"/>
                  </a:lnTo>
                  <a:lnTo>
                    <a:pt x="373438" y="2257372"/>
                  </a:lnTo>
                  <a:lnTo>
                    <a:pt x="377747" y="2252842"/>
                  </a:lnTo>
                  <a:lnTo>
                    <a:pt x="370709" y="2243501"/>
                  </a:lnTo>
                  <a:lnTo>
                    <a:pt x="372635" y="2242057"/>
                  </a:lnTo>
                  <a:lnTo>
                    <a:pt x="382726" y="2255450"/>
                  </a:lnTo>
                  <a:lnTo>
                    <a:pt x="387527" y="2251275"/>
                  </a:lnTo>
                  <a:lnTo>
                    <a:pt x="379856" y="2241094"/>
                  </a:lnTo>
                  <a:lnTo>
                    <a:pt x="381782" y="2239650"/>
                  </a:lnTo>
                  <a:lnTo>
                    <a:pt x="389348" y="2249692"/>
                  </a:lnTo>
                  <a:lnTo>
                    <a:pt x="390929" y="2248316"/>
                  </a:lnTo>
                  <a:lnTo>
                    <a:pt x="392373" y="2250242"/>
                  </a:lnTo>
                  <a:lnTo>
                    <a:pt x="390764" y="2251572"/>
                  </a:lnTo>
                  <a:lnTo>
                    <a:pt x="392976" y="2254508"/>
                  </a:lnTo>
                  <a:lnTo>
                    <a:pt x="395713" y="2252243"/>
                  </a:lnTo>
                  <a:lnTo>
                    <a:pt x="393818" y="2249760"/>
                  </a:lnTo>
                  <a:lnTo>
                    <a:pt x="395744" y="2248316"/>
                  </a:lnTo>
                  <a:lnTo>
                    <a:pt x="397569" y="2250707"/>
                  </a:lnTo>
                  <a:lnTo>
                    <a:pt x="399176" y="2249377"/>
                  </a:lnTo>
                  <a:lnTo>
                    <a:pt x="392373" y="2240131"/>
                  </a:lnTo>
                  <a:lnTo>
                    <a:pt x="393817" y="2238687"/>
                  </a:lnTo>
                  <a:lnTo>
                    <a:pt x="400844" y="2247997"/>
                  </a:lnTo>
                  <a:lnTo>
                    <a:pt x="401040" y="2247834"/>
                  </a:lnTo>
                  <a:lnTo>
                    <a:pt x="402484" y="2249760"/>
                  </a:lnTo>
                  <a:lnTo>
                    <a:pt x="402293" y="2249918"/>
                  </a:lnTo>
                  <a:lnTo>
                    <a:pt x="404939" y="2253424"/>
                  </a:lnTo>
                  <a:lnTo>
                    <a:pt x="406802" y="2250896"/>
                  </a:lnTo>
                  <a:lnTo>
                    <a:pt x="402965" y="2245908"/>
                  </a:lnTo>
                  <a:lnTo>
                    <a:pt x="404891" y="2244464"/>
                  </a:lnTo>
                  <a:lnTo>
                    <a:pt x="408245" y="2248937"/>
                  </a:lnTo>
                  <a:lnTo>
                    <a:pt x="409429" y="2247330"/>
                  </a:lnTo>
                  <a:lnTo>
                    <a:pt x="411367" y="2248758"/>
                  </a:lnTo>
                  <a:lnTo>
                    <a:pt x="409754" y="2250948"/>
                  </a:lnTo>
                  <a:lnTo>
                    <a:pt x="412449" y="2254542"/>
                  </a:lnTo>
                  <a:lnTo>
                    <a:pt x="415184" y="2251968"/>
                  </a:lnTo>
                  <a:lnTo>
                    <a:pt x="414520" y="2251111"/>
                  </a:lnTo>
                  <a:lnTo>
                    <a:pt x="414255" y="2251347"/>
                  </a:lnTo>
                  <a:lnTo>
                    <a:pt x="412656" y="2249548"/>
                  </a:lnTo>
                  <a:lnTo>
                    <a:pt x="413043" y="2249204"/>
                  </a:lnTo>
                  <a:lnTo>
                    <a:pt x="404891" y="2238686"/>
                  </a:lnTo>
                  <a:lnTo>
                    <a:pt x="406817" y="2237242"/>
                  </a:lnTo>
                  <a:lnTo>
                    <a:pt x="414729" y="2247706"/>
                  </a:lnTo>
                  <a:lnTo>
                    <a:pt x="420323" y="2242733"/>
                  </a:lnTo>
                  <a:lnTo>
                    <a:pt x="416927" y="2238205"/>
                  </a:lnTo>
                  <a:lnTo>
                    <a:pt x="418853" y="2236761"/>
                  </a:lnTo>
                  <a:lnTo>
                    <a:pt x="428344" y="2249416"/>
                  </a:lnTo>
                  <a:lnTo>
                    <a:pt x="428481" y="2249278"/>
                  </a:lnTo>
                  <a:lnTo>
                    <a:pt x="429925" y="2250722"/>
                  </a:lnTo>
                  <a:lnTo>
                    <a:pt x="429593" y="2251082"/>
                  </a:lnTo>
                  <a:lnTo>
                    <a:pt x="432976" y="2255592"/>
                  </a:lnTo>
                  <a:lnTo>
                    <a:pt x="434429" y="2253921"/>
                  </a:lnTo>
                  <a:lnTo>
                    <a:pt x="431370" y="2249760"/>
                  </a:lnTo>
                  <a:lnTo>
                    <a:pt x="432814" y="2248797"/>
                  </a:lnTo>
                  <a:lnTo>
                    <a:pt x="435700" y="2252460"/>
                  </a:lnTo>
                  <a:lnTo>
                    <a:pt x="437629" y="2250241"/>
                  </a:lnTo>
                  <a:lnTo>
                    <a:pt x="439555" y="2251685"/>
                  </a:lnTo>
                  <a:lnTo>
                    <a:pt x="437158" y="2254311"/>
                  </a:lnTo>
                  <a:lnTo>
                    <a:pt x="441551" y="2259886"/>
                  </a:lnTo>
                  <a:lnTo>
                    <a:pt x="445611" y="2257033"/>
                  </a:lnTo>
                  <a:lnTo>
                    <a:pt x="443819" y="2254643"/>
                  </a:lnTo>
                  <a:lnTo>
                    <a:pt x="440517" y="2257944"/>
                  </a:lnTo>
                  <a:lnTo>
                    <a:pt x="439073" y="2256018"/>
                  </a:lnTo>
                  <a:lnTo>
                    <a:pt x="442428" y="2252788"/>
                  </a:lnTo>
                  <a:lnTo>
                    <a:pt x="434740" y="2242538"/>
                  </a:lnTo>
                  <a:lnTo>
                    <a:pt x="436666" y="2241575"/>
                  </a:lnTo>
                  <a:lnTo>
                    <a:pt x="444055" y="2251221"/>
                  </a:lnTo>
                  <a:lnTo>
                    <a:pt x="447040" y="2248347"/>
                  </a:lnTo>
                  <a:lnTo>
                    <a:pt x="441962" y="2241576"/>
                  </a:lnTo>
                  <a:lnTo>
                    <a:pt x="443888" y="2240613"/>
                  </a:lnTo>
                  <a:lnTo>
                    <a:pt x="448631" y="2246815"/>
                  </a:lnTo>
                  <a:lnTo>
                    <a:pt x="452072" y="2243501"/>
                  </a:lnTo>
                  <a:lnTo>
                    <a:pt x="453516" y="2244945"/>
                  </a:lnTo>
                  <a:lnTo>
                    <a:pt x="449938" y="2248524"/>
                  </a:lnTo>
                  <a:lnTo>
                    <a:pt x="453620" y="2253339"/>
                  </a:lnTo>
                  <a:lnTo>
                    <a:pt x="457392" y="2250147"/>
                  </a:lnTo>
                  <a:lnTo>
                    <a:pt x="453516" y="2244945"/>
                  </a:lnTo>
                  <a:lnTo>
                    <a:pt x="454960" y="2243501"/>
                  </a:lnTo>
                  <a:lnTo>
                    <a:pt x="459001" y="2248785"/>
                  </a:lnTo>
                  <a:lnTo>
                    <a:pt x="464107" y="2244464"/>
                  </a:lnTo>
                  <a:lnTo>
                    <a:pt x="465552" y="2246390"/>
                  </a:lnTo>
                  <a:lnTo>
                    <a:pt x="460462" y="2250696"/>
                  </a:lnTo>
                  <a:lnTo>
                    <a:pt x="462873" y="2253849"/>
                  </a:lnTo>
                  <a:lnTo>
                    <a:pt x="466844" y="2251963"/>
                  </a:lnTo>
                  <a:lnTo>
                    <a:pt x="465552" y="2250241"/>
                  </a:lnTo>
                  <a:lnTo>
                    <a:pt x="467478" y="2248797"/>
                  </a:lnTo>
                  <a:lnTo>
                    <a:pt x="474145" y="2257687"/>
                  </a:lnTo>
                  <a:lnTo>
                    <a:pt x="477965" y="2254878"/>
                  </a:lnTo>
                  <a:lnTo>
                    <a:pt x="470848" y="2245427"/>
                  </a:lnTo>
                  <a:lnTo>
                    <a:pt x="472774" y="2243983"/>
                  </a:lnTo>
                  <a:lnTo>
                    <a:pt x="481846" y="2256030"/>
                  </a:lnTo>
                  <a:lnTo>
                    <a:pt x="483847" y="2254574"/>
                  </a:lnTo>
                  <a:lnTo>
                    <a:pt x="485291" y="2256500"/>
                  </a:lnTo>
                  <a:lnTo>
                    <a:pt x="483294" y="2257952"/>
                  </a:lnTo>
                  <a:lnTo>
                    <a:pt x="486642" y="2262398"/>
                  </a:lnTo>
                  <a:lnTo>
                    <a:pt x="489199" y="2260668"/>
                  </a:lnTo>
                  <a:lnTo>
                    <a:pt x="479995" y="2248315"/>
                  </a:lnTo>
                  <a:lnTo>
                    <a:pt x="481921" y="2246871"/>
                  </a:lnTo>
                  <a:lnTo>
                    <a:pt x="491195" y="2259318"/>
                  </a:lnTo>
                  <a:lnTo>
                    <a:pt x="492513" y="2258426"/>
                  </a:lnTo>
                  <a:lnTo>
                    <a:pt x="493957" y="2260352"/>
                  </a:lnTo>
                  <a:lnTo>
                    <a:pt x="492633" y="2261248"/>
                  </a:lnTo>
                  <a:lnTo>
                    <a:pt x="493877" y="2262917"/>
                  </a:lnTo>
                  <a:lnTo>
                    <a:pt x="495094" y="2261740"/>
                  </a:lnTo>
                  <a:lnTo>
                    <a:pt x="486735" y="2250722"/>
                  </a:lnTo>
                  <a:lnTo>
                    <a:pt x="488661" y="2249278"/>
                  </a:lnTo>
                  <a:lnTo>
                    <a:pt x="490151" y="2251242"/>
                  </a:lnTo>
                  <a:lnTo>
                    <a:pt x="492550" y="2249753"/>
                  </a:lnTo>
                  <a:lnTo>
                    <a:pt x="487217" y="2242538"/>
                  </a:lnTo>
                  <a:lnTo>
                    <a:pt x="488661" y="2241575"/>
                  </a:lnTo>
                  <a:lnTo>
                    <a:pt x="494109" y="2248786"/>
                  </a:lnTo>
                  <a:lnTo>
                    <a:pt x="496381" y="2247375"/>
                  </a:lnTo>
                  <a:lnTo>
                    <a:pt x="496364" y="2247352"/>
                  </a:lnTo>
                  <a:lnTo>
                    <a:pt x="498290" y="2245908"/>
                  </a:lnTo>
                  <a:lnTo>
                    <a:pt x="498435" y="2246101"/>
                  </a:lnTo>
                  <a:lnTo>
                    <a:pt x="502623" y="2243501"/>
                  </a:lnTo>
                  <a:lnTo>
                    <a:pt x="503466" y="2245186"/>
                  </a:lnTo>
                  <a:lnTo>
                    <a:pt x="504548" y="2244464"/>
                  </a:lnTo>
                  <a:lnTo>
                    <a:pt x="506799" y="2247358"/>
                  </a:lnTo>
                  <a:lnTo>
                    <a:pt x="512251" y="2243983"/>
                  </a:lnTo>
                  <a:lnTo>
                    <a:pt x="513696" y="2246390"/>
                  </a:lnTo>
                  <a:lnTo>
                    <a:pt x="513261" y="2246628"/>
                  </a:lnTo>
                  <a:lnTo>
                    <a:pt x="516979" y="2251697"/>
                  </a:lnTo>
                  <a:lnTo>
                    <a:pt x="518690" y="2250347"/>
                  </a:lnTo>
                  <a:lnTo>
                    <a:pt x="516103" y="2246871"/>
                  </a:lnTo>
                  <a:lnTo>
                    <a:pt x="518029" y="2245908"/>
                  </a:lnTo>
                  <a:lnTo>
                    <a:pt x="525561" y="2255794"/>
                  </a:lnTo>
                  <a:lnTo>
                    <a:pt x="526164" y="2255427"/>
                  </a:lnTo>
                  <a:lnTo>
                    <a:pt x="523325" y="2251685"/>
                  </a:lnTo>
                  <a:lnTo>
                    <a:pt x="525251" y="2250241"/>
                  </a:lnTo>
                  <a:lnTo>
                    <a:pt x="528229" y="2254167"/>
                  </a:lnTo>
                  <a:lnTo>
                    <a:pt x="531509" y="2252167"/>
                  </a:lnTo>
                  <a:lnTo>
                    <a:pt x="532953" y="2254093"/>
                  </a:lnTo>
                  <a:lnTo>
                    <a:pt x="529660" y="2256053"/>
                  </a:lnTo>
                  <a:lnTo>
                    <a:pt x="532918" y="2260349"/>
                  </a:lnTo>
                  <a:lnTo>
                    <a:pt x="534261" y="2258603"/>
                  </a:lnTo>
                  <a:lnTo>
                    <a:pt x="533435" y="2257463"/>
                  </a:lnTo>
                  <a:lnTo>
                    <a:pt x="534879" y="2256019"/>
                  </a:lnTo>
                  <a:lnTo>
                    <a:pt x="535555" y="2256921"/>
                  </a:lnTo>
                  <a:lnTo>
                    <a:pt x="537262" y="2254702"/>
                  </a:lnTo>
                  <a:lnTo>
                    <a:pt x="528139" y="2242538"/>
                  </a:lnTo>
                  <a:lnTo>
                    <a:pt x="529583" y="2241094"/>
                  </a:lnTo>
                  <a:lnTo>
                    <a:pt x="538542" y="2253039"/>
                  </a:lnTo>
                  <a:lnTo>
                    <a:pt x="539212" y="2252167"/>
                  </a:lnTo>
                  <a:lnTo>
                    <a:pt x="541138" y="2253611"/>
                  </a:lnTo>
                  <a:lnTo>
                    <a:pt x="540015" y="2255002"/>
                  </a:lnTo>
                  <a:lnTo>
                    <a:pt x="541963" y="2257600"/>
                  </a:lnTo>
                  <a:lnTo>
                    <a:pt x="543063" y="2256500"/>
                  </a:lnTo>
                  <a:lnTo>
                    <a:pt x="544508" y="2257944"/>
                  </a:lnTo>
                  <a:lnTo>
                    <a:pt x="543245" y="2259309"/>
                  </a:lnTo>
                  <a:lnTo>
                    <a:pt x="545471" y="2262277"/>
                  </a:lnTo>
                  <a:lnTo>
                    <a:pt x="544026" y="2263722"/>
                  </a:lnTo>
                  <a:lnTo>
                    <a:pt x="541848" y="2260818"/>
                  </a:lnTo>
                  <a:lnTo>
                    <a:pt x="539986" y="2262828"/>
                  </a:lnTo>
                  <a:lnTo>
                    <a:pt x="546393" y="2271371"/>
                  </a:lnTo>
                  <a:lnTo>
                    <a:pt x="548840" y="2269499"/>
                  </a:lnTo>
                  <a:lnTo>
                    <a:pt x="550285" y="2271425"/>
                  </a:lnTo>
                  <a:lnTo>
                    <a:pt x="547837" y="2273297"/>
                  </a:lnTo>
                  <a:lnTo>
                    <a:pt x="549322" y="2275276"/>
                  </a:lnTo>
                  <a:lnTo>
                    <a:pt x="547397" y="2276721"/>
                  </a:lnTo>
                  <a:lnTo>
                    <a:pt x="545957" y="2274735"/>
                  </a:lnTo>
                  <a:lnTo>
                    <a:pt x="542100" y="2277683"/>
                  </a:lnTo>
                  <a:lnTo>
                    <a:pt x="540656" y="2275758"/>
                  </a:lnTo>
                  <a:lnTo>
                    <a:pt x="544544" y="2272785"/>
                  </a:lnTo>
                  <a:lnTo>
                    <a:pt x="538493" y="2264440"/>
                  </a:lnTo>
                  <a:lnTo>
                    <a:pt x="532472" y="2270943"/>
                  </a:lnTo>
                  <a:lnTo>
                    <a:pt x="530546" y="2269017"/>
                  </a:lnTo>
                  <a:lnTo>
                    <a:pt x="533917" y="2265647"/>
                  </a:lnTo>
                  <a:lnTo>
                    <a:pt x="532706" y="2264051"/>
                  </a:lnTo>
                  <a:lnTo>
                    <a:pt x="532267" y="2264595"/>
                  </a:lnTo>
                  <a:lnTo>
                    <a:pt x="533435" y="2266128"/>
                  </a:lnTo>
                  <a:lnTo>
                    <a:pt x="531509" y="2267573"/>
                  </a:lnTo>
                  <a:lnTo>
                    <a:pt x="525000" y="2258827"/>
                  </a:lnTo>
                  <a:lnTo>
                    <a:pt x="523056" y="2259984"/>
                  </a:lnTo>
                  <a:lnTo>
                    <a:pt x="523325" y="2260351"/>
                  </a:lnTo>
                  <a:lnTo>
                    <a:pt x="521881" y="2261314"/>
                  </a:lnTo>
                  <a:lnTo>
                    <a:pt x="521552" y="2260880"/>
                  </a:lnTo>
                  <a:lnTo>
                    <a:pt x="512733" y="2266129"/>
                  </a:lnTo>
                  <a:lnTo>
                    <a:pt x="511770" y="2264203"/>
                  </a:lnTo>
                  <a:lnTo>
                    <a:pt x="520182" y="2259074"/>
                  </a:lnTo>
                  <a:lnTo>
                    <a:pt x="516937" y="2254797"/>
                  </a:lnTo>
                  <a:lnTo>
                    <a:pt x="514241" y="2256926"/>
                  </a:lnTo>
                  <a:lnTo>
                    <a:pt x="514659" y="2257463"/>
                  </a:lnTo>
                  <a:lnTo>
                    <a:pt x="513214" y="2258907"/>
                  </a:lnTo>
                  <a:lnTo>
                    <a:pt x="512662" y="2258172"/>
                  </a:lnTo>
                  <a:lnTo>
                    <a:pt x="510673" y="2259742"/>
                  </a:lnTo>
                  <a:lnTo>
                    <a:pt x="509181" y="2257853"/>
                  </a:lnTo>
                  <a:lnTo>
                    <a:pt x="511218" y="2256246"/>
                  </a:lnTo>
                  <a:lnTo>
                    <a:pt x="506692" y="2250211"/>
                  </a:lnTo>
                  <a:lnTo>
                    <a:pt x="503104" y="2252167"/>
                  </a:lnTo>
                  <a:lnTo>
                    <a:pt x="502141" y="2250242"/>
                  </a:lnTo>
                  <a:lnTo>
                    <a:pt x="505265" y="2248308"/>
                  </a:lnTo>
                  <a:lnTo>
                    <a:pt x="503257" y="2245631"/>
                  </a:lnTo>
                  <a:lnTo>
                    <a:pt x="499726" y="2247823"/>
                  </a:lnTo>
                  <a:lnTo>
                    <a:pt x="503830" y="2253295"/>
                  </a:lnTo>
                  <a:lnTo>
                    <a:pt x="505993" y="2251204"/>
                  </a:lnTo>
                  <a:lnTo>
                    <a:pt x="507919" y="2252648"/>
                  </a:lnTo>
                  <a:lnTo>
                    <a:pt x="505267" y="2255212"/>
                  </a:lnTo>
                  <a:lnTo>
                    <a:pt x="506956" y="2257463"/>
                  </a:lnTo>
                  <a:lnTo>
                    <a:pt x="505030" y="2258907"/>
                  </a:lnTo>
                  <a:lnTo>
                    <a:pt x="503523" y="2256898"/>
                  </a:lnTo>
                  <a:lnTo>
                    <a:pt x="501625" y="2258733"/>
                  </a:lnTo>
                  <a:lnTo>
                    <a:pt x="505030" y="2263240"/>
                  </a:lnTo>
                  <a:lnTo>
                    <a:pt x="503586" y="2264684"/>
                  </a:lnTo>
                  <a:lnTo>
                    <a:pt x="500203" y="2260107"/>
                  </a:lnTo>
                  <a:lnTo>
                    <a:pt x="498283" y="2261963"/>
                  </a:lnTo>
                  <a:lnTo>
                    <a:pt x="499252" y="2263240"/>
                  </a:lnTo>
                  <a:lnTo>
                    <a:pt x="497327" y="2264684"/>
                  </a:lnTo>
                  <a:lnTo>
                    <a:pt x="496541" y="2263648"/>
                  </a:lnTo>
                  <a:lnTo>
                    <a:pt x="495309" y="2264839"/>
                  </a:lnTo>
                  <a:lnTo>
                    <a:pt x="497327" y="2267548"/>
                  </a:lnTo>
                  <a:lnTo>
                    <a:pt x="497382" y="2267499"/>
                  </a:lnTo>
                  <a:lnTo>
                    <a:pt x="498981" y="2269298"/>
                  </a:lnTo>
                  <a:lnTo>
                    <a:pt x="498771" y="2269485"/>
                  </a:lnTo>
                  <a:lnTo>
                    <a:pt x="500215" y="2271424"/>
                  </a:lnTo>
                  <a:lnTo>
                    <a:pt x="498290" y="2272869"/>
                  </a:lnTo>
                  <a:lnTo>
                    <a:pt x="496965" y="2271090"/>
                  </a:lnTo>
                  <a:lnTo>
                    <a:pt x="494703" y="2273101"/>
                  </a:lnTo>
                  <a:lnTo>
                    <a:pt x="502142" y="2282979"/>
                  </a:lnTo>
                  <a:lnTo>
                    <a:pt x="500216" y="2284424"/>
                  </a:lnTo>
                  <a:lnTo>
                    <a:pt x="492897" y="2274706"/>
                  </a:lnTo>
                  <a:lnTo>
                    <a:pt x="487466" y="2279533"/>
                  </a:lnTo>
                  <a:lnTo>
                    <a:pt x="485867" y="2277733"/>
                  </a:lnTo>
                  <a:lnTo>
                    <a:pt x="491444" y="2272776"/>
                  </a:lnTo>
                  <a:lnTo>
                    <a:pt x="486094" y="2265672"/>
                  </a:lnTo>
                  <a:lnTo>
                    <a:pt x="482140" y="2268346"/>
                  </a:lnTo>
                  <a:lnTo>
                    <a:pt x="484810" y="2271906"/>
                  </a:lnTo>
                  <a:lnTo>
                    <a:pt x="482884" y="2273350"/>
                  </a:lnTo>
                  <a:lnTo>
                    <a:pt x="480144" y="2269696"/>
                  </a:lnTo>
                  <a:lnTo>
                    <a:pt x="477588" y="2271425"/>
                  </a:lnTo>
                  <a:lnTo>
                    <a:pt x="476144" y="2269499"/>
                  </a:lnTo>
                  <a:lnTo>
                    <a:pt x="478699" y="2267771"/>
                  </a:lnTo>
                  <a:lnTo>
                    <a:pt x="473580" y="2260945"/>
                  </a:lnTo>
                  <a:lnTo>
                    <a:pt x="470165" y="2263385"/>
                  </a:lnTo>
                  <a:lnTo>
                    <a:pt x="473736" y="2268054"/>
                  </a:lnTo>
                  <a:lnTo>
                    <a:pt x="471811" y="2269499"/>
                  </a:lnTo>
                  <a:lnTo>
                    <a:pt x="468266" y="2264741"/>
                  </a:lnTo>
                  <a:lnTo>
                    <a:pt x="463626" y="2268055"/>
                  </a:lnTo>
                  <a:lnTo>
                    <a:pt x="462663" y="2266129"/>
                  </a:lnTo>
                  <a:lnTo>
                    <a:pt x="466951" y="2262976"/>
                  </a:lnTo>
                  <a:lnTo>
                    <a:pt x="462173" y="2256564"/>
                  </a:lnTo>
                  <a:lnTo>
                    <a:pt x="457708" y="2258685"/>
                  </a:lnTo>
                  <a:lnTo>
                    <a:pt x="462664" y="2265166"/>
                  </a:lnTo>
                  <a:lnTo>
                    <a:pt x="460738" y="2266611"/>
                  </a:lnTo>
                  <a:lnTo>
                    <a:pt x="455559" y="2259706"/>
                  </a:lnTo>
                  <a:lnTo>
                    <a:pt x="451889" y="2261449"/>
                  </a:lnTo>
                  <a:lnTo>
                    <a:pt x="453998" y="2264203"/>
                  </a:lnTo>
                  <a:lnTo>
                    <a:pt x="452072" y="2265647"/>
                  </a:lnTo>
                  <a:lnTo>
                    <a:pt x="447056" y="2258959"/>
                  </a:lnTo>
                  <a:lnTo>
                    <a:pt x="443042" y="2261779"/>
                  </a:lnTo>
                  <a:lnTo>
                    <a:pt x="445332" y="2264685"/>
                  </a:lnTo>
                  <a:lnTo>
                    <a:pt x="443406" y="2266129"/>
                  </a:lnTo>
                  <a:lnTo>
                    <a:pt x="441173" y="2263092"/>
                  </a:lnTo>
                  <a:lnTo>
                    <a:pt x="439489" y="2264276"/>
                  </a:lnTo>
                  <a:lnTo>
                    <a:pt x="440517" y="2265647"/>
                  </a:lnTo>
                  <a:lnTo>
                    <a:pt x="438592" y="2267092"/>
                  </a:lnTo>
                  <a:lnTo>
                    <a:pt x="437518" y="2265660"/>
                  </a:lnTo>
                  <a:lnTo>
                    <a:pt x="431370" y="2269980"/>
                  </a:lnTo>
                  <a:lnTo>
                    <a:pt x="429926" y="2268054"/>
                  </a:lnTo>
                  <a:lnTo>
                    <a:pt x="436074" y="2263734"/>
                  </a:lnTo>
                  <a:lnTo>
                    <a:pt x="432682" y="2259212"/>
                  </a:lnTo>
                  <a:lnTo>
                    <a:pt x="429444" y="2262758"/>
                  </a:lnTo>
                  <a:lnTo>
                    <a:pt x="428000" y="2261314"/>
                  </a:lnTo>
                  <a:lnTo>
                    <a:pt x="428502" y="2260737"/>
                  </a:lnTo>
                  <a:lnTo>
                    <a:pt x="424871" y="2256199"/>
                  </a:lnTo>
                  <a:lnTo>
                    <a:pt x="418703" y="2262881"/>
                  </a:lnTo>
                  <a:lnTo>
                    <a:pt x="419334" y="2263722"/>
                  </a:lnTo>
                  <a:lnTo>
                    <a:pt x="417408" y="2264684"/>
                  </a:lnTo>
                  <a:lnTo>
                    <a:pt x="412051" y="2257720"/>
                  </a:lnTo>
                  <a:lnTo>
                    <a:pt x="409789" y="2259849"/>
                  </a:lnTo>
                  <a:lnTo>
                    <a:pt x="413075" y="2264203"/>
                  </a:lnTo>
                  <a:lnTo>
                    <a:pt x="411149" y="2265647"/>
                  </a:lnTo>
                  <a:lnTo>
                    <a:pt x="408072" y="2261465"/>
                  </a:lnTo>
                  <a:lnTo>
                    <a:pt x="406737" y="2262721"/>
                  </a:lnTo>
                  <a:lnTo>
                    <a:pt x="409705" y="2266611"/>
                  </a:lnTo>
                  <a:lnTo>
                    <a:pt x="407780" y="2268055"/>
                  </a:lnTo>
                  <a:lnTo>
                    <a:pt x="404975" y="2264379"/>
                  </a:lnTo>
                  <a:lnTo>
                    <a:pt x="402306" y="2266891"/>
                  </a:lnTo>
                  <a:lnTo>
                    <a:pt x="404719" y="2270094"/>
                  </a:lnTo>
                  <a:lnTo>
                    <a:pt x="406335" y="2269017"/>
                  </a:lnTo>
                  <a:lnTo>
                    <a:pt x="407298" y="2270943"/>
                  </a:lnTo>
                  <a:lnTo>
                    <a:pt x="406015" y="2271814"/>
                  </a:lnTo>
                  <a:lnTo>
                    <a:pt x="408261" y="2274795"/>
                  </a:lnTo>
                  <a:lnTo>
                    <a:pt x="406335" y="2276239"/>
                  </a:lnTo>
                  <a:lnTo>
                    <a:pt x="404021" y="2273167"/>
                  </a:lnTo>
                  <a:lnTo>
                    <a:pt x="398762" y="2276735"/>
                  </a:lnTo>
                  <a:lnTo>
                    <a:pt x="399114" y="2277202"/>
                  </a:lnTo>
                  <a:lnTo>
                    <a:pt x="397188" y="2278646"/>
                  </a:lnTo>
                  <a:lnTo>
                    <a:pt x="396768" y="2278088"/>
                  </a:lnTo>
                  <a:lnTo>
                    <a:pt x="381673" y="2288331"/>
                  </a:lnTo>
                  <a:lnTo>
                    <a:pt x="382745" y="2289719"/>
                  </a:lnTo>
                  <a:lnTo>
                    <a:pt x="380819" y="2291164"/>
                  </a:lnTo>
                  <a:lnTo>
                    <a:pt x="372611" y="2280529"/>
                  </a:lnTo>
                  <a:lnTo>
                    <a:pt x="369265" y="2285386"/>
                  </a:lnTo>
                  <a:lnTo>
                    <a:pt x="367339" y="2284423"/>
                  </a:lnTo>
                  <a:lnTo>
                    <a:pt x="371198" y="2278697"/>
                  </a:lnTo>
                  <a:lnTo>
                    <a:pt x="368185" y="2274793"/>
                  </a:lnTo>
                  <a:lnTo>
                    <a:pt x="366294" y="2277189"/>
                  </a:lnTo>
                  <a:lnTo>
                    <a:pt x="364404" y="2275698"/>
                  </a:lnTo>
                  <a:lnTo>
                    <a:pt x="366669" y="2272829"/>
                  </a:lnTo>
                  <a:lnTo>
                    <a:pt x="364552" y="2270086"/>
                  </a:lnTo>
                  <a:lnTo>
                    <a:pt x="361080" y="2273832"/>
                  </a:lnTo>
                  <a:lnTo>
                    <a:pt x="359154" y="2272388"/>
                  </a:lnTo>
                  <a:lnTo>
                    <a:pt x="363115" y="2268224"/>
                  </a:lnTo>
                  <a:lnTo>
                    <a:pt x="358963" y="2262843"/>
                  </a:lnTo>
                  <a:lnTo>
                    <a:pt x="358673" y="2263240"/>
                  </a:lnTo>
                  <a:lnTo>
                    <a:pt x="356747" y="2262277"/>
                  </a:lnTo>
                  <a:lnTo>
                    <a:pt x="357596" y="2261071"/>
                  </a:lnTo>
                  <a:lnTo>
                    <a:pt x="356686" y="2259893"/>
                  </a:lnTo>
                  <a:lnTo>
                    <a:pt x="353747" y="2265080"/>
                  </a:lnTo>
                  <a:lnTo>
                    <a:pt x="356747" y="2269017"/>
                  </a:lnTo>
                  <a:lnTo>
                    <a:pt x="354821" y="2269980"/>
                  </a:lnTo>
                  <a:lnTo>
                    <a:pt x="352598" y="2267108"/>
                  </a:lnTo>
                  <a:lnTo>
                    <a:pt x="350970" y="2269980"/>
                  </a:lnTo>
                  <a:lnTo>
                    <a:pt x="349044" y="2269017"/>
                  </a:lnTo>
                  <a:lnTo>
                    <a:pt x="351130" y="2265213"/>
                  </a:lnTo>
                  <a:lnTo>
                    <a:pt x="347613" y="2260669"/>
                  </a:lnTo>
                  <a:lnTo>
                    <a:pt x="344711" y="2265166"/>
                  </a:lnTo>
                  <a:lnTo>
                    <a:pt x="342785" y="2264203"/>
                  </a:lnTo>
                  <a:lnTo>
                    <a:pt x="346223" y="2258874"/>
                  </a:lnTo>
                  <a:lnTo>
                    <a:pt x="341314" y="2252534"/>
                  </a:lnTo>
                  <a:lnTo>
                    <a:pt x="338011" y="2258038"/>
                  </a:lnTo>
                  <a:lnTo>
                    <a:pt x="362043" y="2289237"/>
                  </a:lnTo>
                  <a:lnTo>
                    <a:pt x="360117" y="2290682"/>
                  </a:lnTo>
                  <a:lnTo>
                    <a:pt x="336681" y="2260256"/>
                  </a:lnTo>
                  <a:lnTo>
                    <a:pt x="334279" y="2264259"/>
                  </a:lnTo>
                  <a:lnTo>
                    <a:pt x="334601" y="2264684"/>
                  </a:lnTo>
                  <a:lnTo>
                    <a:pt x="333552" y="2265471"/>
                  </a:lnTo>
                  <a:lnTo>
                    <a:pt x="333157" y="2266129"/>
                  </a:lnTo>
                  <a:lnTo>
                    <a:pt x="332867" y="2265984"/>
                  </a:lnTo>
                  <a:lnTo>
                    <a:pt x="332675" y="2266128"/>
                  </a:lnTo>
                  <a:lnTo>
                    <a:pt x="332408" y="2265755"/>
                  </a:lnTo>
                  <a:lnTo>
                    <a:pt x="331231" y="2265166"/>
                  </a:lnTo>
                  <a:lnTo>
                    <a:pt x="331570" y="2264582"/>
                  </a:lnTo>
                  <a:lnTo>
                    <a:pt x="326206" y="2257072"/>
                  </a:lnTo>
                  <a:lnTo>
                    <a:pt x="322565" y="2264685"/>
                  </a:lnTo>
                  <a:lnTo>
                    <a:pt x="321603" y="2264204"/>
                  </a:lnTo>
                  <a:lnTo>
                    <a:pt x="324491" y="2268054"/>
                  </a:lnTo>
                  <a:lnTo>
                    <a:pt x="322964" y="2269200"/>
                  </a:lnTo>
                  <a:lnTo>
                    <a:pt x="318319" y="2279457"/>
                  </a:lnTo>
                  <a:lnTo>
                    <a:pt x="325826" y="2289650"/>
                  </a:lnTo>
                  <a:lnTo>
                    <a:pt x="323888" y="2291078"/>
                  </a:lnTo>
                  <a:lnTo>
                    <a:pt x="317181" y="2281971"/>
                  </a:lnTo>
                  <a:lnTo>
                    <a:pt x="311492" y="2294534"/>
                  </a:lnTo>
                  <a:lnTo>
                    <a:pt x="309566" y="2293571"/>
                  </a:lnTo>
                  <a:lnTo>
                    <a:pt x="315557" y="2279766"/>
                  </a:lnTo>
                  <a:lnTo>
                    <a:pt x="312940" y="2276212"/>
                  </a:lnTo>
                  <a:lnTo>
                    <a:pt x="308603" y="2285386"/>
                  </a:lnTo>
                  <a:lnTo>
                    <a:pt x="306677" y="2284423"/>
                  </a:lnTo>
                  <a:lnTo>
                    <a:pt x="311490" y="2274242"/>
                  </a:lnTo>
                  <a:lnTo>
                    <a:pt x="307889" y="2269353"/>
                  </a:lnTo>
                  <a:lnTo>
                    <a:pt x="303308" y="2277683"/>
                  </a:lnTo>
                  <a:lnTo>
                    <a:pt x="301382" y="2276721"/>
                  </a:lnTo>
                  <a:lnTo>
                    <a:pt x="306484" y="2267445"/>
                  </a:lnTo>
                  <a:lnTo>
                    <a:pt x="305902" y="2266655"/>
                  </a:lnTo>
                  <a:lnTo>
                    <a:pt x="307611" y="2265396"/>
                  </a:lnTo>
                  <a:lnTo>
                    <a:pt x="310147" y="2260785"/>
                  </a:lnTo>
                  <a:lnTo>
                    <a:pt x="307711" y="2257412"/>
                  </a:lnTo>
                  <a:lnTo>
                    <a:pt x="304145" y="2263794"/>
                  </a:lnTo>
                  <a:lnTo>
                    <a:pt x="304751" y="2264685"/>
                  </a:lnTo>
                  <a:lnTo>
                    <a:pt x="303307" y="2266129"/>
                  </a:lnTo>
                  <a:lnTo>
                    <a:pt x="303049" y="2265756"/>
                  </a:lnTo>
                  <a:lnTo>
                    <a:pt x="300419" y="2270462"/>
                  </a:lnTo>
                  <a:lnTo>
                    <a:pt x="298493" y="2269499"/>
                  </a:lnTo>
                  <a:lnTo>
                    <a:pt x="299371" y="2267929"/>
                  </a:lnTo>
                  <a:lnTo>
                    <a:pt x="297075" y="2264547"/>
                  </a:lnTo>
                  <a:lnTo>
                    <a:pt x="294160" y="2268536"/>
                  </a:lnTo>
                  <a:lnTo>
                    <a:pt x="292234" y="2267091"/>
                  </a:lnTo>
                  <a:lnTo>
                    <a:pt x="295640" y="2262431"/>
                  </a:lnTo>
                  <a:lnTo>
                    <a:pt x="293504" y="2259284"/>
                  </a:lnTo>
                  <a:lnTo>
                    <a:pt x="286939" y="2268536"/>
                  </a:lnTo>
                  <a:lnTo>
                    <a:pt x="286136" y="2267934"/>
                  </a:lnTo>
                  <a:lnTo>
                    <a:pt x="285976" y="2268054"/>
                  </a:lnTo>
                  <a:lnTo>
                    <a:pt x="285636" y="2267559"/>
                  </a:lnTo>
                  <a:lnTo>
                    <a:pt x="285013" y="2267092"/>
                  </a:lnTo>
                  <a:lnTo>
                    <a:pt x="285166" y="2266876"/>
                  </a:lnTo>
                  <a:lnTo>
                    <a:pt x="282269" y="2262662"/>
                  </a:lnTo>
                  <a:lnTo>
                    <a:pt x="279236" y="2268054"/>
                  </a:lnTo>
                  <a:lnTo>
                    <a:pt x="277310" y="2267092"/>
                  </a:lnTo>
                  <a:lnTo>
                    <a:pt x="280871" y="2260629"/>
                  </a:lnTo>
                  <a:lnTo>
                    <a:pt x="277251" y="2255364"/>
                  </a:lnTo>
                  <a:lnTo>
                    <a:pt x="276199" y="2257167"/>
                  </a:lnTo>
                  <a:lnTo>
                    <a:pt x="277310" y="2258907"/>
                  </a:lnTo>
                  <a:lnTo>
                    <a:pt x="275384" y="2259870"/>
                  </a:lnTo>
                  <a:lnTo>
                    <a:pt x="274986" y="2259247"/>
                  </a:lnTo>
                  <a:lnTo>
                    <a:pt x="274903" y="2259388"/>
                  </a:lnTo>
                  <a:lnTo>
                    <a:pt x="272977" y="2258426"/>
                  </a:lnTo>
                  <a:lnTo>
                    <a:pt x="273658" y="2257169"/>
                  </a:lnTo>
                  <a:lnTo>
                    <a:pt x="270823" y="2252731"/>
                  </a:lnTo>
                  <a:lnTo>
                    <a:pt x="267681" y="2258426"/>
                  </a:lnTo>
                  <a:lnTo>
                    <a:pt x="265755" y="2257463"/>
                  </a:lnTo>
                  <a:lnTo>
                    <a:pt x="269437" y="2250561"/>
                  </a:lnTo>
                  <a:lnTo>
                    <a:pt x="265883" y="2244999"/>
                  </a:lnTo>
                  <a:lnTo>
                    <a:pt x="264235" y="2247696"/>
                  </a:lnTo>
                  <a:lnTo>
                    <a:pt x="266237" y="2253130"/>
                  </a:lnTo>
                  <a:lnTo>
                    <a:pt x="264311" y="2254093"/>
                  </a:lnTo>
                  <a:lnTo>
                    <a:pt x="262860" y="2249946"/>
                  </a:lnTo>
                  <a:lnTo>
                    <a:pt x="262385" y="2250723"/>
                  </a:lnTo>
                  <a:lnTo>
                    <a:pt x="260459" y="2249279"/>
                  </a:lnTo>
                  <a:lnTo>
                    <a:pt x="261837" y="2247024"/>
                  </a:lnTo>
                  <a:lnTo>
                    <a:pt x="260941" y="2244464"/>
                  </a:lnTo>
                  <a:lnTo>
                    <a:pt x="262867" y="2243983"/>
                  </a:lnTo>
                  <a:lnTo>
                    <a:pt x="263179" y="2244829"/>
                  </a:lnTo>
                  <a:lnTo>
                    <a:pt x="264448" y="2242752"/>
                  </a:lnTo>
                  <a:lnTo>
                    <a:pt x="264311" y="2242538"/>
                  </a:lnTo>
                  <a:lnTo>
                    <a:pt x="264696" y="2242346"/>
                  </a:lnTo>
                  <a:lnTo>
                    <a:pt x="265755" y="2240613"/>
                  </a:lnTo>
                  <a:lnTo>
                    <a:pt x="267681" y="2242057"/>
                  </a:lnTo>
                  <a:lnTo>
                    <a:pt x="267126" y="2242966"/>
                  </a:lnTo>
                  <a:lnTo>
                    <a:pt x="270593" y="2248393"/>
                  </a:lnTo>
                  <a:lnTo>
                    <a:pt x="273458" y="2243020"/>
                  </a:lnTo>
                  <a:lnTo>
                    <a:pt x="275384" y="2244464"/>
                  </a:lnTo>
                  <a:lnTo>
                    <a:pt x="272001" y="2250597"/>
                  </a:lnTo>
                  <a:lnTo>
                    <a:pt x="274824" y="2255016"/>
                  </a:lnTo>
                  <a:lnTo>
                    <a:pt x="275788" y="2253236"/>
                  </a:lnTo>
                  <a:lnTo>
                    <a:pt x="275384" y="2252648"/>
                  </a:lnTo>
                  <a:lnTo>
                    <a:pt x="276601" y="2251736"/>
                  </a:lnTo>
                  <a:lnTo>
                    <a:pt x="278326" y="2248551"/>
                  </a:lnTo>
                  <a:lnTo>
                    <a:pt x="272495" y="2239650"/>
                  </a:lnTo>
                  <a:lnTo>
                    <a:pt x="274421" y="2238687"/>
                  </a:lnTo>
                  <a:lnTo>
                    <a:pt x="279977" y="2247168"/>
                  </a:lnTo>
                  <a:lnTo>
                    <a:pt x="281643" y="2247834"/>
                  </a:lnTo>
                  <a:lnTo>
                    <a:pt x="281064" y="2248827"/>
                  </a:lnTo>
                  <a:lnTo>
                    <a:pt x="283568" y="2252649"/>
                  </a:lnTo>
                  <a:lnTo>
                    <a:pt x="281642" y="2253611"/>
                  </a:lnTo>
                  <a:lnTo>
                    <a:pt x="279860" y="2250891"/>
                  </a:lnTo>
                  <a:lnTo>
                    <a:pt x="278591" y="2253067"/>
                  </a:lnTo>
                  <a:lnTo>
                    <a:pt x="282170" y="2258273"/>
                  </a:lnTo>
                  <a:lnTo>
                    <a:pt x="286942" y="2249613"/>
                  </a:lnTo>
                  <a:lnTo>
                    <a:pt x="281161" y="2241094"/>
                  </a:lnTo>
                  <a:lnTo>
                    <a:pt x="283087" y="2239650"/>
                  </a:lnTo>
                  <a:lnTo>
                    <a:pt x="288244" y="2247250"/>
                  </a:lnTo>
                  <a:lnTo>
                    <a:pt x="290309" y="2243501"/>
                  </a:lnTo>
                  <a:lnTo>
                    <a:pt x="292235" y="2244945"/>
                  </a:lnTo>
                  <a:lnTo>
                    <a:pt x="289717" y="2249421"/>
                  </a:lnTo>
                  <a:lnTo>
                    <a:pt x="293548" y="2255066"/>
                  </a:lnTo>
                  <a:lnTo>
                    <a:pt x="295605" y="2252167"/>
                  </a:lnTo>
                  <a:lnTo>
                    <a:pt x="296375" y="2252745"/>
                  </a:lnTo>
                  <a:lnTo>
                    <a:pt x="296567" y="2252649"/>
                  </a:lnTo>
                  <a:lnTo>
                    <a:pt x="296900" y="2253138"/>
                  </a:lnTo>
                  <a:lnTo>
                    <a:pt x="297530" y="2253611"/>
                  </a:lnTo>
                  <a:lnTo>
                    <a:pt x="297372" y="2253834"/>
                  </a:lnTo>
                  <a:lnTo>
                    <a:pt x="299565" y="2257059"/>
                  </a:lnTo>
                  <a:lnTo>
                    <a:pt x="301381" y="2254574"/>
                  </a:lnTo>
                  <a:lnTo>
                    <a:pt x="303307" y="2256018"/>
                  </a:lnTo>
                  <a:lnTo>
                    <a:pt x="301002" y="2259172"/>
                  </a:lnTo>
                  <a:lnTo>
                    <a:pt x="302793" y="2261805"/>
                  </a:lnTo>
                  <a:lnTo>
                    <a:pt x="306322" y="2255489"/>
                  </a:lnTo>
                  <a:lnTo>
                    <a:pt x="301903" y="2249369"/>
                  </a:lnTo>
                  <a:lnTo>
                    <a:pt x="300900" y="2250241"/>
                  </a:lnTo>
                  <a:lnTo>
                    <a:pt x="299456" y="2248797"/>
                  </a:lnTo>
                  <a:lnTo>
                    <a:pt x="300682" y="2247678"/>
                  </a:lnTo>
                  <a:lnTo>
                    <a:pt x="298012" y="2243982"/>
                  </a:lnTo>
                  <a:lnTo>
                    <a:pt x="299938" y="2242538"/>
                  </a:lnTo>
                  <a:lnTo>
                    <a:pt x="302471" y="2246045"/>
                  </a:lnTo>
                  <a:lnTo>
                    <a:pt x="310529" y="2238687"/>
                  </a:lnTo>
                  <a:lnTo>
                    <a:pt x="311973" y="2240613"/>
                  </a:lnTo>
                  <a:lnTo>
                    <a:pt x="303726" y="2247784"/>
                  </a:lnTo>
                  <a:lnTo>
                    <a:pt x="307617" y="2253171"/>
                  </a:lnTo>
                  <a:lnTo>
                    <a:pt x="307640" y="2253130"/>
                  </a:lnTo>
                  <a:lnTo>
                    <a:pt x="309566" y="2254093"/>
                  </a:lnTo>
                  <a:lnTo>
                    <a:pt x="309007" y="2255095"/>
                  </a:lnTo>
                  <a:lnTo>
                    <a:pt x="311431" y="2258451"/>
                  </a:lnTo>
                  <a:lnTo>
                    <a:pt x="311974" y="2257463"/>
                  </a:lnTo>
                  <a:lnTo>
                    <a:pt x="313899" y="2258426"/>
                  </a:lnTo>
                  <a:lnTo>
                    <a:pt x="312824" y="2260381"/>
                  </a:lnTo>
                  <a:lnTo>
                    <a:pt x="315978" y="2264748"/>
                  </a:lnTo>
                  <a:lnTo>
                    <a:pt x="317250" y="2262057"/>
                  </a:lnTo>
                  <a:lnTo>
                    <a:pt x="312936" y="2256018"/>
                  </a:lnTo>
                  <a:lnTo>
                    <a:pt x="314380" y="2254574"/>
                  </a:lnTo>
                  <a:lnTo>
                    <a:pt x="318310" y="2259814"/>
                  </a:lnTo>
                  <a:lnTo>
                    <a:pt x="319194" y="2257944"/>
                  </a:lnTo>
                  <a:lnTo>
                    <a:pt x="321120" y="2258907"/>
                  </a:lnTo>
                  <a:lnTo>
                    <a:pt x="319771" y="2261761"/>
                  </a:lnTo>
                  <a:lnTo>
                    <a:pt x="320874" y="2263232"/>
                  </a:lnTo>
                  <a:lnTo>
                    <a:pt x="324777" y="2255071"/>
                  </a:lnTo>
                  <a:lnTo>
                    <a:pt x="321933" y="2251090"/>
                  </a:lnTo>
                  <a:lnTo>
                    <a:pt x="319195" y="2254574"/>
                  </a:lnTo>
                  <a:lnTo>
                    <a:pt x="317751" y="2253130"/>
                  </a:lnTo>
                  <a:lnTo>
                    <a:pt x="320571" y="2249182"/>
                  </a:lnTo>
                  <a:lnTo>
                    <a:pt x="318232" y="2245908"/>
                  </a:lnTo>
                  <a:lnTo>
                    <a:pt x="319676" y="2244945"/>
                  </a:lnTo>
                  <a:lnTo>
                    <a:pt x="321693" y="2247612"/>
                  </a:lnTo>
                  <a:lnTo>
                    <a:pt x="322565" y="2246390"/>
                  </a:lnTo>
                  <a:lnTo>
                    <a:pt x="324491" y="2247834"/>
                  </a:lnTo>
                  <a:lnTo>
                    <a:pt x="323151" y="2249540"/>
                  </a:lnTo>
                  <a:lnTo>
                    <a:pt x="325767" y="2253001"/>
                  </a:lnTo>
                  <a:lnTo>
                    <a:pt x="325935" y="2252649"/>
                  </a:lnTo>
                  <a:lnTo>
                    <a:pt x="327861" y="2253612"/>
                  </a:lnTo>
                  <a:lnTo>
                    <a:pt x="327229" y="2254934"/>
                  </a:lnTo>
                  <a:lnTo>
                    <a:pt x="332853" y="2262373"/>
                  </a:lnTo>
                  <a:lnTo>
                    <a:pt x="335199" y="2258332"/>
                  </a:lnTo>
                  <a:lnTo>
                    <a:pt x="332675" y="2255055"/>
                  </a:lnTo>
                  <a:lnTo>
                    <a:pt x="334601" y="2253611"/>
                  </a:lnTo>
                  <a:lnTo>
                    <a:pt x="336505" y="2256083"/>
                  </a:lnTo>
                  <a:lnTo>
                    <a:pt x="339744" y="2250505"/>
                  </a:lnTo>
                  <a:lnTo>
                    <a:pt x="336934" y="2246875"/>
                  </a:lnTo>
                  <a:lnTo>
                    <a:pt x="334120" y="2251204"/>
                  </a:lnTo>
                  <a:lnTo>
                    <a:pt x="332194" y="2250241"/>
                  </a:lnTo>
                  <a:lnTo>
                    <a:pt x="335593" y="2245143"/>
                  </a:lnTo>
                  <a:lnTo>
                    <a:pt x="331712" y="2240131"/>
                  </a:lnTo>
                  <a:lnTo>
                    <a:pt x="333638" y="2238687"/>
                  </a:lnTo>
                  <a:lnTo>
                    <a:pt x="336976" y="2243068"/>
                  </a:lnTo>
                  <a:lnTo>
                    <a:pt x="338934" y="2240131"/>
                  </a:lnTo>
                  <a:lnTo>
                    <a:pt x="340378" y="2241575"/>
                  </a:lnTo>
                  <a:lnTo>
                    <a:pt x="338288" y="2244791"/>
                  </a:lnTo>
                  <a:lnTo>
                    <a:pt x="347505" y="2256887"/>
                  </a:lnTo>
                  <a:lnTo>
                    <a:pt x="350629" y="2252045"/>
                  </a:lnTo>
                  <a:lnTo>
                    <a:pt x="348383" y="2249134"/>
                  </a:lnTo>
                  <a:lnTo>
                    <a:pt x="347599" y="2251206"/>
                  </a:lnTo>
                  <a:lnTo>
                    <a:pt x="345673" y="2250724"/>
                  </a:lnTo>
                  <a:lnTo>
                    <a:pt x="346947" y="2247273"/>
                  </a:lnTo>
                  <a:lnTo>
                    <a:pt x="346637" y="2246871"/>
                  </a:lnTo>
                  <a:lnTo>
                    <a:pt x="347271" y="2246396"/>
                  </a:lnTo>
                  <a:lnTo>
                    <a:pt x="347630" y="2245422"/>
                  </a:lnTo>
                  <a:lnTo>
                    <a:pt x="343747" y="2243983"/>
                  </a:lnTo>
                  <a:lnTo>
                    <a:pt x="344710" y="2241576"/>
                  </a:lnTo>
                  <a:lnTo>
                    <a:pt x="348528" y="2242990"/>
                  </a:lnTo>
                  <a:lnTo>
                    <a:pt x="349710" y="2239789"/>
                  </a:lnTo>
                  <a:lnTo>
                    <a:pt x="342303" y="2237243"/>
                  </a:lnTo>
                  <a:lnTo>
                    <a:pt x="343266" y="2234836"/>
                  </a:lnTo>
                  <a:lnTo>
                    <a:pt x="350580" y="2237432"/>
                  </a:lnTo>
                  <a:lnTo>
                    <a:pt x="352803" y="2231408"/>
                  </a:lnTo>
                  <a:lnTo>
                    <a:pt x="344710" y="2229540"/>
                  </a:lnTo>
                  <a:lnTo>
                    <a:pt x="345191" y="2227133"/>
                  </a:lnTo>
                  <a:lnTo>
                    <a:pt x="353685" y="2229021"/>
                  </a:lnTo>
                  <a:lnTo>
                    <a:pt x="356507" y="2221376"/>
                  </a:lnTo>
                  <a:lnTo>
                    <a:pt x="355860" y="2220965"/>
                  </a:lnTo>
                  <a:lnTo>
                    <a:pt x="357152" y="2218933"/>
                  </a:lnTo>
                  <a:lnTo>
                    <a:pt x="357359" y="2219065"/>
                  </a:lnTo>
                  <a:lnTo>
                    <a:pt x="358225" y="2216719"/>
                  </a:lnTo>
                  <a:lnTo>
                    <a:pt x="354339" y="2215579"/>
                  </a:lnTo>
                  <a:lnTo>
                    <a:pt x="355302" y="2213172"/>
                  </a:lnTo>
                  <a:lnTo>
                    <a:pt x="359121" y="2214293"/>
                  </a:lnTo>
                  <a:lnTo>
                    <a:pt x="362931" y="2203972"/>
                  </a:lnTo>
                  <a:lnTo>
                    <a:pt x="354820" y="2200654"/>
                  </a:lnTo>
                  <a:lnTo>
                    <a:pt x="355783" y="2198247"/>
                  </a:lnTo>
                  <a:lnTo>
                    <a:pt x="363790" y="2201644"/>
                  </a:lnTo>
                  <a:lnTo>
                    <a:pt x="367724" y="2190985"/>
                  </a:lnTo>
                  <a:lnTo>
                    <a:pt x="362440" y="2188720"/>
                  </a:lnTo>
                  <a:lnTo>
                    <a:pt x="361561" y="2191026"/>
                  </a:lnTo>
                  <a:lnTo>
                    <a:pt x="359635" y="2190063"/>
                  </a:lnTo>
                  <a:lnTo>
                    <a:pt x="365135" y="2175256"/>
                  </a:lnTo>
                  <a:lnTo>
                    <a:pt x="359370" y="2171961"/>
                  </a:lnTo>
                  <a:lnTo>
                    <a:pt x="358035" y="2175520"/>
                  </a:lnTo>
                  <a:lnTo>
                    <a:pt x="358190" y="2175619"/>
                  </a:lnTo>
                  <a:lnTo>
                    <a:pt x="357805" y="2176133"/>
                  </a:lnTo>
                  <a:lnTo>
                    <a:pt x="353022" y="2188885"/>
                  </a:lnTo>
                  <a:lnTo>
                    <a:pt x="358190" y="2191507"/>
                  </a:lnTo>
                  <a:lnTo>
                    <a:pt x="356746" y="2193914"/>
                  </a:lnTo>
                  <a:lnTo>
                    <a:pt x="352044" y="2191492"/>
                  </a:lnTo>
                  <a:lnTo>
                    <a:pt x="344023" y="2212878"/>
                  </a:lnTo>
                  <a:lnTo>
                    <a:pt x="341769" y="2212033"/>
                  </a:lnTo>
                  <a:lnTo>
                    <a:pt x="349890" y="2190382"/>
                  </a:lnTo>
                  <a:lnTo>
                    <a:pt x="342889" y="2186776"/>
                  </a:lnTo>
                  <a:lnTo>
                    <a:pt x="341821" y="2189582"/>
                  </a:lnTo>
                  <a:lnTo>
                    <a:pt x="339414" y="2188619"/>
                  </a:lnTo>
                  <a:lnTo>
                    <a:pt x="340570" y="2185581"/>
                  </a:lnTo>
                  <a:lnTo>
                    <a:pt x="337280" y="2183886"/>
                  </a:lnTo>
                  <a:lnTo>
                    <a:pt x="332972" y="2195208"/>
                  </a:lnTo>
                  <a:lnTo>
                    <a:pt x="337488" y="2196802"/>
                  </a:lnTo>
                  <a:lnTo>
                    <a:pt x="337007" y="2199210"/>
                  </a:lnTo>
                  <a:lnTo>
                    <a:pt x="332108" y="2197481"/>
                  </a:lnTo>
                  <a:lnTo>
                    <a:pt x="329060" y="2205492"/>
                  </a:lnTo>
                  <a:lnTo>
                    <a:pt x="334600" y="2208358"/>
                  </a:lnTo>
                  <a:lnTo>
                    <a:pt x="333637" y="2210765"/>
                  </a:lnTo>
                  <a:lnTo>
                    <a:pt x="328136" y="2207920"/>
                  </a:lnTo>
                  <a:lnTo>
                    <a:pt x="324490" y="2217504"/>
                  </a:lnTo>
                  <a:lnTo>
                    <a:pt x="322564" y="2217023"/>
                  </a:lnTo>
                  <a:lnTo>
                    <a:pt x="326340" y="2206991"/>
                  </a:lnTo>
                  <a:lnTo>
                    <a:pt x="319675" y="2203543"/>
                  </a:lnTo>
                  <a:lnTo>
                    <a:pt x="320638" y="2201136"/>
                  </a:lnTo>
                  <a:lnTo>
                    <a:pt x="327255" y="2204559"/>
                  </a:lnTo>
                  <a:lnTo>
                    <a:pt x="330175" y="2196799"/>
                  </a:lnTo>
                  <a:lnTo>
                    <a:pt x="320638" y="2193432"/>
                  </a:lnTo>
                  <a:lnTo>
                    <a:pt x="321119" y="2191025"/>
                  </a:lnTo>
                  <a:lnTo>
                    <a:pt x="331032" y="2194524"/>
                  </a:lnTo>
                  <a:lnTo>
                    <a:pt x="335399" y="2182917"/>
                  </a:lnTo>
                  <a:lnTo>
                    <a:pt x="324971" y="2177545"/>
                  </a:lnTo>
                  <a:lnTo>
                    <a:pt x="325934" y="2175138"/>
                  </a:lnTo>
                  <a:lnTo>
                    <a:pt x="336340" y="2180419"/>
                  </a:lnTo>
                  <a:lnTo>
                    <a:pt x="339414" y="2172249"/>
                  </a:lnTo>
                  <a:lnTo>
                    <a:pt x="341228" y="2167775"/>
                  </a:lnTo>
                  <a:lnTo>
                    <a:pt x="336152" y="2164579"/>
                  </a:lnTo>
                  <a:lnTo>
                    <a:pt x="332192" y="2175138"/>
                  </a:lnTo>
                  <a:lnTo>
                    <a:pt x="329785" y="2174656"/>
                  </a:lnTo>
                  <a:lnTo>
                    <a:pt x="334109" y="2163293"/>
                  </a:lnTo>
                  <a:lnTo>
                    <a:pt x="330748" y="2161176"/>
                  </a:lnTo>
                  <a:lnTo>
                    <a:pt x="331711" y="2158769"/>
                  </a:lnTo>
                  <a:lnTo>
                    <a:pt x="335028" y="2160880"/>
                  </a:lnTo>
                  <a:lnTo>
                    <a:pt x="339444" y="2149275"/>
                  </a:lnTo>
                  <a:lnTo>
                    <a:pt x="337970" y="2148178"/>
                  </a:lnTo>
                  <a:lnTo>
                    <a:pt x="339414" y="2146252"/>
                  </a:lnTo>
                  <a:lnTo>
                    <a:pt x="340334" y="2146936"/>
                  </a:lnTo>
                  <a:lnTo>
                    <a:pt x="344106" y="2137023"/>
                  </a:lnTo>
                  <a:lnTo>
                    <a:pt x="339896" y="2134216"/>
                  </a:lnTo>
                  <a:lnTo>
                    <a:pt x="341340" y="2132290"/>
                  </a:lnTo>
                  <a:lnTo>
                    <a:pt x="344983" y="2134719"/>
                  </a:lnTo>
                  <a:lnTo>
                    <a:pt x="346910" y="2129654"/>
                  </a:lnTo>
                  <a:lnTo>
                    <a:pt x="344710" y="2127957"/>
                  </a:lnTo>
                  <a:lnTo>
                    <a:pt x="346154" y="2126031"/>
                  </a:lnTo>
                  <a:lnTo>
                    <a:pt x="347804" y="2127304"/>
                  </a:lnTo>
                  <a:lnTo>
                    <a:pt x="350487" y="2120254"/>
                  </a:lnTo>
                  <a:lnTo>
                    <a:pt x="352413" y="2121217"/>
                  </a:lnTo>
                  <a:lnTo>
                    <a:pt x="349608" y="2128696"/>
                  </a:lnTo>
                  <a:lnTo>
                    <a:pt x="351665" y="2130283"/>
                  </a:lnTo>
                  <a:lnTo>
                    <a:pt x="354814" y="2122018"/>
                  </a:lnTo>
                  <a:lnTo>
                    <a:pt x="348562" y="2117366"/>
                  </a:lnTo>
                  <a:lnTo>
                    <a:pt x="350006" y="2115440"/>
                  </a:lnTo>
                  <a:lnTo>
                    <a:pt x="355744" y="2119577"/>
                  </a:lnTo>
                  <a:close/>
                  <a:moveTo>
                    <a:pt x="277890" y="2096625"/>
                  </a:moveTo>
                  <a:lnTo>
                    <a:pt x="276732" y="2099597"/>
                  </a:lnTo>
                  <a:lnTo>
                    <a:pt x="284390" y="2103232"/>
                  </a:lnTo>
                  <a:lnTo>
                    <a:pt x="285283" y="2100887"/>
                  </a:lnTo>
                  <a:close/>
                  <a:moveTo>
                    <a:pt x="1056580" y="2094558"/>
                  </a:moveTo>
                  <a:lnTo>
                    <a:pt x="1054097" y="2094912"/>
                  </a:lnTo>
                  <a:lnTo>
                    <a:pt x="1055314" y="2097626"/>
                  </a:lnTo>
                  <a:lnTo>
                    <a:pt x="1052907" y="2098589"/>
                  </a:lnTo>
                  <a:lnTo>
                    <a:pt x="1051351" y="2095305"/>
                  </a:lnTo>
                  <a:lnTo>
                    <a:pt x="1044833" y="2096236"/>
                  </a:lnTo>
                  <a:lnTo>
                    <a:pt x="1049793" y="2107043"/>
                  </a:lnTo>
                  <a:lnTo>
                    <a:pt x="1060500" y="2105926"/>
                  </a:lnTo>
                  <a:close/>
                  <a:moveTo>
                    <a:pt x="1074103" y="2092055"/>
                  </a:moveTo>
                  <a:lnTo>
                    <a:pt x="1064763" y="2093389"/>
                  </a:lnTo>
                  <a:lnTo>
                    <a:pt x="1065906" y="2097145"/>
                  </a:lnTo>
                  <a:lnTo>
                    <a:pt x="1063017" y="2098108"/>
                  </a:lnTo>
                  <a:lnTo>
                    <a:pt x="1061713" y="2093825"/>
                  </a:lnTo>
                  <a:lnTo>
                    <a:pt x="1059390" y="2094157"/>
                  </a:lnTo>
                  <a:lnTo>
                    <a:pt x="1063474" y="2105616"/>
                  </a:lnTo>
                  <a:lnTo>
                    <a:pt x="1078165" y="2104084"/>
                  </a:lnTo>
                  <a:lnTo>
                    <a:pt x="1076187" y="2098227"/>
                  </a:lnTo>
                  <a:lnTo>
                    <a:pt x="1067831" y="2099552"/>
                  </a:lnTo>
                  <a:lnTo>
                    <a:pt x="1067350" y="2096182"/>
                  </a:lnTo>
                  <a:lnTo>
                    <a:pt x="1075098" y="2095001"/>
                  </a:lnTo>
                  <a:close/>
                  <a:moveTo>
                    <a:pt x="279770" y="2091795"/>
                  </a:moveTo>
                  <a:lnTo>
                    <a:pt x="278890" y="2094054"/>
                  </a:lnTo>
                  <a:lnTo>
                    <a:pt x="286239" y="2098377"/>
                  </a:lnTo>
                  <a:lnTo>
                    <a:pt x="287046" y="2096260"/>
                  </a:lnTo>
                  <a:close/>
                  <a:moveTo>
                    <a:pt x="1086685" y="2090257"/>
                  </a:moveTo>
                  <a:lnTo>
                    <a:pt x="1077169" y="2091617"/>
                  </a:lnTo>
                  <a:lnTo>
                    <a:pt x="1078155" y="2094535"/>
                  </a:lnTo>
                  <a:lnTo>
                    <a:pt x="1087830" y="2093060"/>
                  </a:lnTo>
                  <a:close/>
                  <a:moveTo>
                    <a:pt x="1102109" y="2088054"/>
                  </a:moveTo>
                  <a:lnTo>
                    <a:pt x="1089786" y="2089814"/>
                  </a:lnTo>
                  <a:lnTo>
                    <a:pt x="1090918" y="2092590"/>
                  </a:lnTo>
                  <a:lnTo>
                    <a:pt x="1102692" y="2090795"/>
                  </a:lnTo>
                  <a:close/>
                  <a:moveTo>
                    <a:pt x="1053155" y="2084626"/>
                  </a:moveTo>
                  <a:lnTo>
                    <a:pt x="1049728" y="2085164"/>
                  </a:lnTo>
                  <a:lnTo>
                    <a:pt x="1052880" y="2092197"/>
                  </a:lnTo>
                  <a:lnTo>
                    <a:pt x="1055631" y="2091804"/>
                  </a:lnTo>
                  <a:close/>
                  <a:moveTo>
                    <a:pt x="1058651" y="2083764"/>
                  </a:moveTo>
                  <a:lnTo>
                    <a:pt x="1055844" y="2084205"/>
                  </a:lnTo>
                  <a:lnTo>
                    <a:pt x="1058410" y="2091407"/>
                  </a:lnTo>
                  <a:lnTo>
                    <a:pt x="1060871" y="2091056"/>
                  </a:lnTo>
                  <a:close/>
                  <a:moveTo>
                    <a:pt x="1070667" y="2081879"/>
                  </a:moveTo>
                  <a:lnTo>
                    <a:pt x="1061689" y="2083288"/>
                  </a:lnTo>
                  <a:lnTo>
                    <a:pt x="1063920" y="2090620"/>
                  </a:lnTo>
                  <a:lnTo>
                    <a:pt x="1073172" y="2089298"/>
                  </a:lnTo>
                  <a:close/>
                  <a:moveTo>
                    <a:pt x="283778" y="2081501"/>
                  </a:moveTo>
                  <a:lnTo>
                    <a:pt x="280657" y="2089516"/>
                  </a:lnTo>
                  <a:lnTo>
                    <a:pt x="287867" y="2094104"/>
                  </a:lnTo>
                  <a:lnTo>
                    <a:pt x="291027" y="2085811"/>
                  </a:lnTo>
                  <a:close/>
                  <a:moveTo>
                    <a:pt x="1082508" y="2080022"/>
                  </a:moveTo>
                  <a:lnTo>
                    <a:pt x="1073720" y="2081401"/>
                  </a:lnTo>
                  <a:lnTo>
                    <a:pt x="1076239" y="2088860"/>
                  </a:lnTo>
                  <a:lnTo>
                    <a:pt x="1085571" y="2087527"/>
                  </a:lnTo>
                  <a:close/>
                  <a:moveTo>
                    <a:pt x="243356" y="2077835"/>
                  </a:moveTo>
                  <a:lnTo>
                    <a:pt x="240054" y="2086438"/>
                  </a:lnTo>
                  <a:lnTo>
                    <a:pt x="245626" y="2090638"/>
                  </a:lnTo>
                  <a:lnTo>
                    <a:pt x="249364" y="2081133"/>
                  </a:lnTo>
                  <a:close/>
                  <a:moveTo>
                    <a:pt x="1099826" y="2077306"/>
                  </a:moveTo>
                  <a:lnTo>
                    <a:pt x="1085592" y="2079539"/>
                  </a:lnTo>
                  <a:lnTo>
                    <a:pt x="1088672" y="2087084"/>
                  </a:lnTo>
                  <a:lnTo>
                    <a:pt x="1101514" y="2085250"/>
                  </a:lnTo>
                  <a:close/>
                  <a:moveTo>
                    <a:pt x="258305" y="2076429"/>
                  </a:moveTo>
                  <a:lnTo>
                    <a:pt x="256224" y="2081735"/>
                  </a:lnTo>
                  <a:lnTo>
                    <a:pt x="258051" y="2082702"/>
                  </a:lnTo>
                  <a:lnTo>
                    <a:pt x="256606" y="2085109"/>
                  </a:lnTo>
                  <a:lnTo>
                    <a:pt x="255202" y="2084339"/>
                  </a:lnTo>
                  <a:lnTo>
                    <a:pt x="251311" y="2094257"/>
                  </a:lnTo>
                  <a:lnTo>
                    <a:pt x="249385" y="2093294"/>
                  </a:lnTo>
                  <a:lnTo>
                    <a:pt x="253243" y="2083263"/>
                  </a:lnTo>
                  <a:lnTo>
                    <a:pt x="251294" y="2082193"/>
                  </a:lnTo>
                  <a:lnTo>
                    <a:pt x="247522" y="2092068"/>
                  </a:lnTo>
                  <a:lnTo>
                    <a:pt x="253679" y="2096709"/>
                  </a:lnTo>
                  <a:lnTo>
                    <a:pt x="261060" y="2077848"/>
                  </a:lnTo>
                  <a:close/>
                  <a:moveTo>
                    <a:pt x="297301" y="2076275"/>
                  </a:moveTo>
                  <a:lnTo>
                    <a:pt x="294031" y="2084685"/>
                  </a:lnTo>
                  <a:lnTo>
                    <a:pt x="297531" y="2086747"/>
                  </a:lnTo>
                  <a:lnTo>
                    <a:pt x="300874" y="2078142"/>
                  </a:lnTo>
                  <a:close/>
                  <a:moveTo>
                    <a:pt x="1112443" y="2075327"/>
                  </a:moveTo>
                  <a:lnTo>
                    <a:pt x="1102770" y="2076844"/>
                  </a:lnTo>
                  <a:lnTo>
                    <a:pt x="1104488" y="2084825"/>
                  </a:lnTo>
                  <a:lnTo>
                    <a:pt x="1105865" y="2084628"/>
                  </a:lnTo>
                  <a:lnTo>
                    <a:pt x="1105865" y="2087517"/>
                  </a:lnTo>
                  <a:lnTo>
                    <a:pt x="1105091" y="2087628"/>
                  </a:lnTo>
                  <a:lnTo>
                    <a:pt x="1105674" y="2090340"/>
                  </a:lnTo>
                  <a:lnTo>
                    <a:pt x="1114572" y="2088984"/>
                  </a:lnTo>
                  <a:close/>
                  <a:moveTo>
                    <a:pt x="287754" y="2071288"/>
                  </a:moveTo>
                  <a:lnTo>
                    <a:pt x="284682" y="2079178"/>
                  </a:lnTo>
                  <a:lnTo>
                    <a:pt x="291927" y="2083446"/>
                  </a:lnTo>
                  <a:lnTo>
                    <a:pt x="295098" y="2075124"/>
                  </a:lnTo>
                  <a:close/>
                  <a:moveTo>
                    <a:pt x="246275" y="2070231"/>
                  </a:moveTo>
                  <a:lnTo>
                    <a:pt x="244285" y="2075415"/>
                  </a:lnTo>
                  <a:lnTo>
                    <a:pt x="250350" y="2078625"/>
                  </a:lnTo>
                  <a:lnTo>
                    <a:pt x="250829" y="2077406"/>
                  </a:lnTo>
                  <a:lnTo>
                    <a:pt x="252755" y="2078369"/>
                  </a:lnTo>
                  <a:lnTo>
                    <a:pt x="252269" y="2079641"/>
                  </a:lnTo>
                  <a:lnTo>
                    <a:pt x="254236" y="2080682"/>
                  </a:lnTo>
                  <a:lnTo>
                    <a:pt x="256274" y="2075382"/>
                  </a:lnTo>
                  <a:close/>
                  <a:moveTo>
                    <a:pt x="1097639" y="2067017"/>
                  </a:moveTo>
                  <a:lnTo>
                    <a:pt x="1070386" y="2071529"/>
                  </a:lnTo>
                  <a:lnTo>
                    <a:pt x="1072793" y="2078657"/>
                  </a:lnTo>
                  <a:lnTo>
                    <a:pt x="1081399" y="2077307"/>
                  </a:lnTo>
                  <a:lnTo>
                    <a:pt x="1079868" y="2073555"/>
                  </a:lnTo>
                  <a:lnTo>
                    <a:pt x="1082757" y="2072592"/>
                  </a:lnTo>
                  <a:lnTo>
                    <a:pt x="1084484" y="2076823"/>
                  </a:lnTo>
                  <a:lnTo>
                    <a:pt x="1099231" y="2074510"/>
                  </a:lnTo>
                  <a:close/>
                  <a:moveTo>
                    <a:pt x="302374" y="2063229"/>
                  </a:moveTo>
                  <a:lnTo>
                    <a:pt x="298179" y="2074018"/>
                  </a:lnTo>
                  <a:lnTo>
                    <a:pt x="301751" y="2075884"/>
                  </a:lnTo>
                  <a:lnTo>
                    <a:pt x="305731" y="2065640"/>
                  </a:lnTo>
                  <a:close/>
                  <a:moveTo>
                    <a:pt x="249071" y="2062947"/>
                  </a:moveTo>
                  <a:lnTo>
                    <a:pt x="247156" y="2067938"/>
                  </a:lnTo>
                  <a:lnTo>
                    <a:pt x="257108" y="2073215"/>
                  </a:lnTo>
                  <a:lnTo>
                    <a:pt x="259390" y="2067280"/>
                  </a:lnTo>
                  <a:close/>
                  <a:moveTo>
                    <a:pt x="1125574" y="2062392"/>
                  </a:moveTo>
                  <a:lnTo>
                    <a:pt x="1100552" y="2066535"/>
                  </a:lnTo>
                  <a:lnTo>
                    <a:pt x="1102169" y="2074049"/>
                  </a:lnTo>
                  <a:lnTo>
                    <a:pt x="1112004" y="2072507"/>
                  </a:lnTo>
                  <a:lnTo>
                    <a:pt x="1111642" y="2070185"/>
                  </a:lnTo>
                  <a:lnTo>
                    <a:pt x="1114531" y="2069703"/>
                  </a:lnTo>
                  <a:lnTo>
                    <a:pt x="1117705" y="2088506"/>
                  </a:lnTo>
                  <a:lnTo>
                    <a:pt x="1123837" y="2087571"/>
                  </a:lnTo>
                  <a:lnTo>
                    <a:pt x="1121753" y="2075962"/>
                  </a:lnTo>
                  <a:lnTo>
                    <a:pt x="1124642" y="2074999"/>
                  </a:lnTo>
                  <a:lnTo>
                    <a:pt x="1126764" y="2087125"/>
                  </a:lnTo>
                  <a:lnTo>
                    <a:pt x="1129394" y="2086724"/>
                  </a:lnTo>
                  <a:close/>
                  <a:moveTo>
                    <a:pt x="1042440" y="2058275"/>
                  </a:moveTo>
                  <a:lnTo>
                    <a:pt x="1030993" y="2059926"/>
                  </a:lnTo>
                  <a:lnTo>
                    <a:pt x="1032270" y="2065967"/>
                  </a:lnTo>
                  <a:lnTo>
                    <a:pt x="1053733" y="2062788"/>
                  </a:lnTo>
                  <a:lnTo>
                    <a:pt x="1052872" y="2060684"/>
                  </a:lnTo>
                  <a:lnTo>
                    <a:pt x="1047235" y="2061569"/>
                  </a:lnTo>
                  <a:lnTo>
                    <a:pt x="1047611" y="2062481"/>
                  </a:lnTo>
                  <a:lnTo>
                    <a:pt x="1044722" y="2063926"/>
                  </a:lnTo>
                  <a:lnTo>
                    <a:pt x="1043976" y="2062080"/>
                  </a:lnTo>
                  <a:lnTo>
                    <a:pt x="1032205" y="2063926"/>
                  </a:lnTo>
                  <a:lnTo>
                    <a:pt x="1031724" y="2061037"/>
                  </a:lnTo>
                  <a:lnTo>
                    <a:pt x="1042823" y="2059224"/>
                  </a:lnTo>
                  <a:close/>
                  <a:moveTo>
                    <a:pt x="1139084" y="2057186"/>
                  </a:moveTo>
                  <a:lnTo>
                    <a:pt x="1139566" y="2060075"/>
                  </a:lnTo>
                  <a:lnTo>
                    <a:pt x="1128425" y="2061920"/>
                  </a:lnTo>
                  <a:lnTo>
                    <a:pt x="1132250" y="2086289"/>
                  </a:lnTo>
                  <a:lnTo>
                    <a:pt x="1146306" y="2084146"/>
                  </a:lnTo>
                  <a:lnTo>
                    <a:pt x="1146787" y="2087035"/>
                  </a:lnTo>
                  <a:lnTo>
                    <a:pt x="1132717" y="2089266"/>
                  </a:lnTo>
                  <a:lnTo>
                    <a:pt x="1133444" y="2093899"/>
                  </a:lnTo>
                  <a:lnTo>
                    <a:pt x="1130590" y="2094347"/>
                  </a:lnTo>
                  <a:lnTo>
                    <a:pt x="1129863" y="2089718"/>
                  </a:lnTo>
                  <a:lnTo>
                    <a:pt x="1127289" y="2090126"/>
                  </a:lnTo>
                  <a:lnTo>
                    <a:pt x="1128012" y="2094257"/>
                  </a:lnTo>
                  <a:lnTo>
                    <a:pt x="1125123" y="2094738"/>
                  </a:lnTo>
                  <a:lnTo>
                    <a:pt x="1124378" y="2090588"/>
                  </a:lnTo>
                  <a:lnTo>
                    <a:pt x="1118221" y="2091564"/>
                  </a:lnTo>
                  <a:lnTo>
                    <a:pt x="1120789" y="2106774"/>
                  </a:lnTo>
                  <a:lnTo>
                    <a:pt x="1117419" y="2107255"/>
                  </a:lnTo>
                  <a:lnTo>
                    <a:pt x="1115052" y="2092066"/>
                  </a:lnTo>
                  <a:lnTo>
                    <a:pt x="1106343" y="2093447"/>
                  </a:lnTo>
                  <a:lnTo>
                    <a:pt x="1106828" y="2095701"/>
                  </a:lnTo>
                  <a:lnTo>
                    <a:pt x="1103939" y="2096664"/>
                  </a:lnTo>
                  <a:lnTo>
                    <a:pt x="1103356" y="2093920"/>
                  </a:lnTo>
                  <a:lnTo>
                    <a:pt x="1092184" y="2095691"/>
                  </a:lnTo>
                  <a:lnTo>
                    <a:pt x="1092385" y="2096183"/>
                  </a:lnTo>
                  <a:lnTo>
                    <a:pt x="1089497" y="2097145"/>
                  </a:lnTo>
                  <a:lnTo>
                    <a:pt x="1089103" y="2096180"/>
                  </a:lnTo>
                  <a:lnTo>
                    <a:pt x="1079238" y="2097744"/>
                  </a:lnTo>
                  <a:lnTo>
                    <a:pt x="1081269" y="2103760"/>
                  </a:lnTo>
                  <a:lnTo>
                    <a:pt x="1084682" y="2103404"/>
                  </a:lnTo>
                  <a:lnTo>
                    <a:pt x="1084682" y="2106293"/>
                  </a:lnTo>
                  <a:lnTo>
                    <a:pt x="1064466" y="2108402"/>
                  </a:lnTo>
                  <a:lnTo>
                    <a:pt x="1067757" y="2117638"/>
                  </a:lnTo>
                  <a:lnTo>
                    <a:pt x="1076713" y="2116621"/>
                  </a:lnTo>
                  <a:lnTo>
                    <a:pt x="1076016" y="2113996"/>
                  </a:lnTo>
                  <a:lnTo>
                    <a:pt x="1078905" y="2113514"/>
                  </a:lnTo>
                  <a:lnTo>
                    <a:pt x="1079653" y="2116287"/>
                  </a:lnTo>
                  <a:lnTo>
                    <a:pt x="1079687" y="2116283"/>
                  </a:lnTo>
                  <a:lnTo>
                    <a:pt x="1092509" y="2114368"/>
                  </a:lnTo>
                  <a:lnTo>
                    <a:pt x="1089015" y="2103885"/>
                  </a:lnTo>
                  <a:lnTo>
                    <a:pt x="1091904" y="2102922"/>
                  </a:lnTo>
                  <a:lnTo>
                    <a:pt x="1095567" y="2113911"/>
                  </a:lnTo>
                  <a:lnTo>
                    <a:pt x="1120790" y="2110144"/>
                  </a:lnTo>
                  <a:lnTo>
                    <a:pt x="1120790" y="2113033"/>
                  </a:lnTo>
                  <a:lnTo>
                    <a:pt x="1096455" y="2116576"/>
                  </a:lnTo>
                  <a:lnTo>
                    <a:pt x="1099607" y="2126031"/>
                  </a:lnTo>
                  <a:lnTo>
                    <a:pt x="1096718" y="2126994"/>
                  </a:lnTo>
                  <a:lnTo>
                    <a:pt x="1093394" y="2117022"/>
                  </a:lnTo>
                  <a:lnTo>
                    <a:pt x="1080363" y="2118919"/>
                  </a:lnTo>
                  <a:lnTo>
                    <a:pt x="1084430" y="2133991"/>
                  </a:lnTo>
                  <a:lnTo>
                    <a:pt x="1094071" y="2133052"/>
                  </a:lnTo>
                  <a:lnTo>
                    <a:pt x="1093348" y="2131327"/>
                  </a:lnTo>
                  <a:lnTo>
                    <a:pt x="1096237" y="2130364"/>
                  </a:lnTo>
                  <a:lnTo>
                    <a:pt x="1097235" y="2132744"/>
                  </a:lnTo>
                  <a:lnTo>
                    <a:pt x="1106828" y="2131809"/>
                  </a:lnTo>
                  <a:lnTo>
                    <a:pt x="1106828" y="2134698"/>
                  </a:lnTo>
                  <a:lnTo>
                    <a:pt x="1098399" y="2135519"/>
                  </a:lnTo>
                  <a:lnTo>
                    <a:pt x="1102495" y="2145288"/>
                  </a:lnTo>
                  <a:lnTo>
                    <a:pt x="1099607" y="2146251"/>
                  </a:lnTo>
                  <a:lnTo>
                    <a:pt x="1095235" y="2135827"/>
                  </a:lnTo>
                  <a:lnTo>
                    <a:pt x="1085190" y="2136806"/>
                  </a:lnTo>
                  <a:lnTo>
                    <a:pt x="1087089" y="2143845"/>
                  </a:lnTo>
                  <a:lnTo>
                    <a:pt x="1084200" y="2144808"/>
                  </a:lnTo>
                  <a:lnTo>
                    <a:pt x="1082153" y="2137101"/>
                  </a:lnTo>
                  <a:lnTo>
                    <a:pt x="1065151" y="2138757"/>
                  </a:lnTo>
                  <a:lnTo>
                    <a:pt x="1066869" y="2142881"/>
                  </a:lnTo>
                  <a:lnTo>
                    <a:pt x="1063980" y="2144326"/>
                  </a:lnTo>
                  <a:lnTo>
                    <a:pt x="1061830" y="2139081"/>
                  </a:lnTo>
                  <a:lnTo>
                    <a:pt x="1050509" y="2140183"/>
                  </a:lnTo>
                  <a:lnTo>
                    <a:pt x="1052907" y="2145289"/>
                  </a:lnTo>
                  <a:lnTo>
                    <a:pt x="1050500" y="2146733"/>
                  </a:lnTo>
                  <a:lnTo>
                    <a:pt x="1047511" y="2140475"/>
                  </a:lnTo>
                  <a:lnTo>
                    <a:pt x="1032687" y="2141919"/>
                  </a:lnTo>
                  <a:lnTo>
                    <a:pt x="1032687" y="2139141"/>
                  </a:lnTo>
                  <a:lnTo>
                    <a:pt x="1029786" y="2131098"/>
                  </a:lnTo>
                  <a:lnTo>
                    <a:pt x="1015192" y="2132131"/>
                  </a:lnTo>
                  <a:lnTo>
                    <a:pt x="1012948" y="2133253"/>
                  </a:lnTo>
                  <a:lnTo>
                    <a:pt x="1006178" y="2120214"/>
                  </a:lnTo>
                  <a:lnTo>
                    <a:pt x="989839" y="2121217"/>
                  </a:lnTo>
                  <a:lnTo>
                    <a:pt x="989839" y="2118328"/>
                  </a:lnTo>
                  <a:lnTo>
                    <a:pt x="1004724" y="2117414"/>
                  </a:lnTo>
                  <a:lnTo>
                    <a:pt x="999949" y="2108218"/>
                  </a:lnTo>
                  <a:lnTo>
                    <a:pt x="1002356" y="2106774"/>
                  </a:lnTo>
                  <a:lnTo>
                    <a:pt x="1006207" y="2113926"/>
                  </a:lnTo>
                  <a:lnTo>
                    <a:pt x="1006207" y="2111589"/>
                  </a:lnTo>
                  <a:lnTo>
                    <a:pt x="1046935" y="2107341"/>
                  </a:lnTo>
                  <a:lnTo>
                    <a:pt x="1042096" y="2096627"/>
                  </a:lnTo>
                  <a:lnTo>
                    <a:pt x="1035094" y="2097627"/>
                  </a:lnTo>
                  <a:lnTo>
                    <a:pt x="1035094" y="2094738"/>
                  </a:lnTo>
                  <a:lnTo>
                    <a:pt x="1040870" y="2093913"/>
                  </a:lnTo>
                  <a:lnTo>
                    <a:pt x="1037982" y="2087517"/>
                  </a:lnTo>
                  <a:lnTo>
                    <a:pt x="1040389" y="2086554"/>
                  </a:lnTo>
                  <a:lnTo>
                    <a:pt x="1043588" y="2093525"/>
                  </a:lnTo>
                  <a:lnTo>
                    <a:pt x="1050069" y="2092599"/>
                  </a:lnTo>
                  <a:lnTo>
                    <a:pt x="1046767" y="2085628"/>
                  </a:lnTo>
                  <a:lnTo>
                    <a:pt x="1040871" y="2086553"/>
                  </a:lnTo>
                  <a:lnTo>
                    <a:pt x="1040871" y="2083664"/>
                  </a:lnTo>
                  <a:lnTo>
                    <a:pt x="1045494" y="2082939"/>
                  </a:lnTo>
                  <a:lnTo>
                    <a:pt x="1039908" y="2071147"/>
                  </a:lnTo>
                  <a:lnTo>
                    <a:pt x="1042797" y="2069703"/>
                  </a:lnTo>
                  <a:lnTo>
                    <a:pt x="1048518" y="2082465"/>
                  </a:lnTo>
                  <a:lnTo>
                    <a:pt x="1052210" y="2081886"/>
                  </a:lnTo>
                  <a:lnTo>
                    <a:pt x="1050500" y="2076925"/>
                  </a:lnTo>
                  <a:lnTo>
                    <a:pt x="1052907" y="2075962"/>
                  </a:lnTo>
                  <a:lnTo>
                    <a:pt x="1054869" y="2081469"/>
                  </a:lnTo>
                  <a:lnTo>
                    <a:pt x="1057812" y="2081007"/>
                  </a:lnTo>
                  <a:lnTo>
                    <a:pt x="1056277" y="2075962"/>
                  </a:lnTo>
                  <a:lnTo>
                    <a:pt x="1059166" y="2074999"/>
                  </a:lnTo>
                  <a:lnTo>
                    <a:pt x="1060849" y="2080531"/>
                  </a:lnTo>
                  <a:lnTo>
                    <a:pt x="1069741" y="2079136"/>
                  </a:lnTo>
                  <a:lnTo>
                    <a:pt x="1067342" y="2072033"/>
                  </a:lnTo>
                  <a:lnTo>
                    <a:pt x="1066868" y="2072111"/>
                  </a:lnTo>
                  <a:lnTo>
                    <a:pt x="1066387" y="2069222"/>
                  </a:lnTo>
                  <a:lnTo>
                    <a:pt x="1066393" y="2069221"/>
                  </a:lnTo>
                  <a:lnTo>
                    <a:pt x="1065906" y="2067778"/>
                  </a:lnTo>
                  <a:lnTo>
                    <a:pt x="1068795" y="2066815"/>
                  </a:lnTo>
                  <a:lnTo>
                    <a:pt x="1069437" y="2068717"/>
                  </a:lnTo>
                  <a:lnTo>
                    <a:pt x="1097030" y="2064149"/>
                  </a:lnTo>
                  <a:lnTo>
                    <a:pt x="1095755" y="2058149"/>
                  </a:lnTo>
                  <a:lnTo>
                    <a:pt x="1098644" y="2057667"/>
                  </a:lnTo>
                  <a:lnTo>
                    <a:pt x="1099935" y="2063668"/>
                  </a:lnTo>
                  <a:close/>
                  <a:moveTo>
                    <a:pt x="293401" y="2056784"/>
                  </a:moveTo>
                  <a:lnTo>
                    <a:pt x="288632" y="2069032"/>
                  </a:lnTo>
                  <a:lnTo>
                    <a:pt x="295960" y="2072859"/>
                  </a:lnTo>
                  <a:lnTo>
                    <a:pt x="300219" y="2061681"/>
                  </a:lnTo>
                  <a:close/>
                  <a:moveTo>
                    <a:pt x="252406" y="2054259"/>
                  </a:moveTo>
                  <a:lnTo>
                    <a:pt x="249909" y="2060765"/>
                  </a:lnTo>
                  <a:lnTo>
                    <a:pt x="260298" y="2064921"/>
                  </a:lnTo>
                  <a:lnTo>
                    <a:pt x="262551" y="2059064"/>
                  </a:lnTo>
                  <a:close/>
                  <a:moveTo>
                    <a:pt x="1039108" y="2050024"/>
                  </a:moveTo>
                  <a:lnTo>
                    <a:pt x="1029240" y="2051627"/>
                  </a:lnTo>
                  <a:lnTo>
                    <a:pt x="1030387" y="2057055"/>
                  </a:lnTo>
                  <a:lnTo>
                    <a:pt x="1041311" y="2055480"/>
                  </a:lnTo>
                  <a:close/>
                  <a:moveTo>
                    <a:pt x="283592" y="2049738"/>
                  </a:moveTo>
                  <a:lnTo>
                    <a:pt x="274389" y="2073115"/>
                  </a:lnTo>
                  <a:lnTo>
                    <a:pt x="282419" y="2077845"/>
                  </a:lnTo>
                  <a:lnTo>
                    <a:pt x="285442" y="2070080"/>
                  </a:lnTo>
                  <a:lnTo>
                    <a:pt x="280793" y="2067652"/>
                  </a:lnTo>
                  <a:lnTo>
                    <a:pt x="281907" y="2065519"/>
                  </a:lnTo>
                  <a:lnTo>
                    <a:pt x="286320" y="2067824"/>
                  </a:lnTo>
                  <a:lnTo>
                    <a:pt x="291226" y="2055222"/>
                  </a:lnTo>
                  <a:close/>
                  <a:moveTo>
                    <a:pt x="1047926" y="2048592"/>
                  </a:moveTo>
                  <a:lnTo>
                    <a:pt x="1042270" y="2049511"/>
                  </a:lnTo>
                  <a:lnTo>
                    <a:pt x="1044536" y="2055014"/>
                  </a:lnTo>
                  <a:lnTo>
                    <a:pt x="1046167" y="2054779"/>
                  </a:lnTo>
                  <a:lnTo>
                    <a:pt x="1046648" y="2057668"/>
                  </a:lnTo>
                  <a:lnTo>
                    <a:pt x="1045686" y="2057807"/>
                  </a:lnTo>
                  <a:lnTo>
                    <a:pt x="1046052" y="2058696"/>
                  </a:lnTo>
                  <a:lnTo>
                    <a:pt x="1051683" y="2057776"/>
                  </a:lnTo>
                  <a:close/>
                  <a:moveTo>
                    <a:pt x="1056403" y="2047216"/>
                  </a:moveTo>
                  <a:lnTo>
                    <a:pt x="1051125" y="2048073"/>
                  </a:lnTo>
                  <a:lnTo>
                    <a:pt x="1054828" y="2057262"/>
                  </a:lnTo>
                  <a:lnTo>
                    <a:pt x="1061194" y="2056222"/>
                  </a:lnTo>
                  <a:close/>
                  <a:moveTo>
                    <a:pt x="297449" y="2046387"/>
                  </a:moveTo>
                  <a:lnTo>
                    <a:pt x="294375" y="2054280"/>
                  </a:lnTo>
                  <a:lnTo>
                    <a:pt x="301148" y="2059241"/>
                  </a:lnTo>
                  <a:lnTo>
                    <a:pt x="301381" y="2058630"/>
                  </a:lnTo>
                  <a:lnTo>
                    <a:pt x="303788" y="2059593"/>
                  </a:lnTo>
                  <a:lnTo>
                    <a:pt x="303310" y="2060824"/>
                  </a:lnTo>
                  <a:lnTo>
                    <a:pt x="306651" y="2063271"/>
                  </a:lnTo>
                  <a:lnTo>
                    <a:pt x="309505" y="2055924"/>
                  </a:lnTo>
                  <a:close/>
                  <a:moveTo>
                    <a:pt x="1066902" y="2045511"/>
                  </a:moveTo>
                  <a:lnTo>
                    <a:pt x="1059526" y="2046709"/>
                  </a:lnTo>
                  <a:lnTo>
                    <a:pt x="1064491" y="2055683"/>
                  </a:lnTo>
                  <a:lnTo>
                    <a:pt x="1071090" y="2054605"/>
                  </a:lnTo>
                  <a:close/>
                  <a:moveTo>
                    <a:pt x="1101202" y="2034251"/>
                  </a:moveTo>
                  <a:lnTo>
                    <a:pt x="1086406" y="2036764"/>
                  </a:lnTo>
                  <a:lnTo>
                    <a:pt x="1089807" y="2043458"/>
                  </a:lnTo>
                  <a:lnTo>
                    <a:pt x="1103370" y="2041150"/>
                  </a:lnTo>
                  <a:close/>
                  <a:moveTo>
                    <a:pt x="1113509" y="2029072"/>
                  </a:moveTo>
                  <a:lnTo>
                    <a:pt x="1103287" y="2030731"/>
                  </a:lnTo>
                  <a:lnTo>
                    <a:pt x="1103345" y="2030916"/>
                  </a:lnTo>
                  <a:lnTo>
                    <a:pt x="1113086" y="2029262"/>
                  </a:lnTo>
                  <a:lnTo>
                    <a:pt x="1113568" y="2032151"/>
                  </a:lnTo>
                  <a:lnTo>
                    <a:pt x="1104231" y="2033737"/>
                  </a:lnTo>
                  <a:lnTo>
                    <a:pt x="1106399" y="2040634"/>
                  </a:lnTo>
                  <a:lnTo>
                    <a:pt x="1117255" y="2038786"/>
                  </a:lnTo>
                  <a:close/>
                  <a:moveTo>
                    <a:pt x="1125710" y="2027091"/>
                  </a:moveTo>
                  <a:lnTo>
                    <a:pt x="1116296" y="2028620"/>
                  </a:lnTo>
                  <a:lnTo>
                    <a:pt x="1120164" y="2038291"/>
                  </a:lnTo>
                  <a:lnTo>
                    <a:pt x="1127907" y="2036973"/>
                  </a:lnTo>
                  <a:close/>
                  <a:moveTo>
                    <a:pt x="292968" y="2025925"/>
                  </a:moveTo>
                  <a:lnTo>
                    <a:pt x="284618" y="2047134"/>
                  </a:lnTo>
                  <a:lnTo>
                    <a:pt x="292210" y="2052694"/>
                  </a:lnTo>
                  <a:lnTo>
                    <a:pt x="295321" y="2044704"/>
                  </a:lnTo>
                  <a:lnTo>
                    <a:pt x="292233" y="2042261"/>
                  </a:lnTo>
                  <a:lnTo>
                    <a:pt x="294159" y="2040335"/>
                  </a:lnTo>
                  <a:lnTo>
                    <a:pt x="298347" y="2043648"/>
                  </a:lnTo>
                  <a:lnTo>
                    <a:pt x="298492" y="2043706"/>
                  </a:lnTo>
                  <a:lnTo>
                    <a:pt x="298475" y="2043750"/>
                  </a:lnTo>
                  <a:lnTo>
                    <a:pt x="310530" y="2053286"/>
                  </a:lnTo>
                  <a:lnTo>
                    <a:pt x="312579" y="2048011"/>
                  </a:lnTo>
                  <a:lnTo>
                    <a:pt x="301381" y="2039372"/>
                  </a:lnTo>
                  <a:lnTo>
                    <a:pt x="303307" y="2037928"/>
                  </a:lnTo>
                  <a:lnTo>
                    <a:pt x="313387" y="2045933"/>
                  </a:lnTo>
                  <a:lnTo>
                    <a:pt x="314464" y="2043159"/>
                  </a:lnTo>
                  <a:close/>
                  <a:moveTo>
                    <a:pt x="1137311" y="2025208"/>
                  </a:moveTo>
                  <a:lnTo>
                    <a:pt x="1128687" y="2026608"/>
                  </a:lnTo>
                  <a:lnTo>
                    <a:pt x="1130821" y="2036477"/>
                  </a:lnTo>
                  <a:lnTo>
                    <a:pt x="1140227" y="2034876"/>
                  </a:lnTo>
                  <a:close/>
                  <a:moveTo>
                    <a:pt x="1097774" y="2023343"/>
                  </a:moveTo>
                  <a:lnTo>
                    <a:pt x="1090242" y="2024540"/>
                  </a:lnTo>
                  <a:lnTo>
                    <a:pt x="1090940" y="2025892"/>
                  </a:lnTo>
                  <a:lnTo>
                    <a:pt x="1088052" y="2027337"/>
                  </a:lnTo>
                  <a:lnTo>
                    <a:pt x="1086884" y="2025074"/>
                  </a:lnTo>
                  <a:lnTo>
                    <a:pt x="1080948" y="2026018"/>
                  </a:lnTo>
                  <a:lnTo>
                    <a:pt x="1085017" y="2034029"/>
                  </a:lnTo>
                  <a:lnTo>
                    <a:pt x="1100316" y="2031431"/>
                  </a:lnTo>
                  <a:lnTo>
                    <a:pt x="1100251" y="2031224"/>
                  </a:lnTo>
                  <a:lnTo>
                    <a:pt x="1085644" y="2033595"/>
                  </a:lnTo>
                  <a:lnTo>
                    <a:pt x="1085163" y="2030225"/>
                  </a:lnTo>
                  <a:lnTo>
                    <a:pt x="1099247" y="2028031"/>
                  </a:lnTo>
                  <a:close/>
                  <a:moveTo>
                    <a:pt x="1110518" y="2021318"/>
                  </a:moveTo>
                  <a:lnTo>
                    <a:pt x="1100813" y="2022860"/>
                  </a:lnTo>
                  <a:lnTo>
                    <a:pt x="1102289" y="2027557"/>
                  </a:lnTo>
                  <a:lnTo>
                    <a:pt x="1112321" y="2025993"/>
                  </a:lnTo>
                  <a:close/>
                  <a:moveTo>
                    <a:pt x="259747" y="2020866"/>
                  </a:moveTo>
                  <a:lnTo>
                    <a:pt x="254740" y="2033598"/>
                  </a:lnTo>
                  <a:lnTo>
                    <a:pt x="262016" y="2036621"/>
                  </a:lnTo>
                  <a:lnTo>
                    <a:pt x="266520" y="2024970"/>
                  </a:lnTo>
                  <a:close/>
                  <a:moveTo>
                    <a:pt x="1134966" y="2017432"/>
                  </a:moveTo>
                  <a:lnTo>
                    <a:pt x="1113204" y="2020891"/>
                  </a:lnTo>
                  <a:lnTo>
                    <a:pt x="1115074" y="2025564"/>
                  </a:lnTo>
                  <a:lnTo>
                    <a:pt x="1127659" y="2023603"/>
                  </a:lnTo>
                  <a:lnTo>
                    <a:pt x="1128012" y="2023485"/>
                  </a:lnTo>
                  <a:lnTo>
                    <a:pt x="1128025" y="2023546"/>
                  </a:lnTo>
                  <a:lnTo>
                    <a:pt x="1136415" y="2022238"/>
                  </a:lnTo>
                  <a:close/>
                  <a:moveTo>
                    <a:pt x="248943" y="2014318"/>
                  </a:moveTo>
                  <a:lnTo>
                    <a:pt x="246085" y="2021520"/>
                  </a:lnTo>
                  <a:lnTo>
                    <a:pt x="248423" y="2022522"/>
                  </a:lnTo>
                  <a:lnTo>
                    <a:pt x="247460" y="2024929"/>
                  </a:lnTo>
                  <a:lnTo>
                    <a:pt x="245141" y="2023899"/>
                  </a:lnTo>
                  <a:lnTo>
                    <a:pt x="243195" y="2028803"/>
                  </a:lnTo>
                  <a:lnTo>
                    <a:pt x="252345" y="2032603"/>
                  </a:lnTo>
                  <a:lnTo>
                    <a:pt x="257497" y="2019502"/>
                  </a:lnTo>
                  <a:lnTo>
                    <a:pt x="256468" y="2018878"/>
                  </a:lnTo>
                  <a:lnTo>
                    <a:pt x="251792" y="2030706"/>
                  </a:lnTo>
                  <a:lnTo>
                    <a:pt x="249385" y="2029744"/>
                  </a:lnTo>
                  <a:lnTo>
                    <a:pt x="254220" y="2017516"/>
                  </a:lnTo>
                  <a:close/>
                  <a:moveTo>
                    <a:pt x="295121" y="2013375"/>
                  </a:moveTo>
                  <a:lnTo>
                    <a:pt x="297529" y="2014338"/>
                  </a:lnTo>
                  <a:lnTo>
                    <a:pt x="293891" y="2023580"/>
                  </a:lnTo>
                  <a:lnTo>
                    <a:pt x="315378" y="2040807"/>
                  </a:lnTo>
                  <a:lnTo>
                    <a:pt x="319676" y="2029744"/>
                  </a:lnTo>
                  <a:lnTo>
                    <a:pt x="322083" y="2030707"/>
                  </a:lnTo>
                  <a:lnTo>
                    <a:pt x="317474" y="2042487"/>
                  </a:lnTo>
                  <a:lnTo>
                    <a:pt x="321932" y="2046061"/>
                  </a:lnTo>
                  <a:lnTo>
                    <a:pt x="320426" y="2047939"/>
                  </a:lnTo>
                  <a:lnTo>
                    <a:pt x="316555" y="2044835"/>
                  </a:lnTo>
                  <a:lnTo>
                    <a:pt x="315476" y="2047592"/>
                  </a:lnTo>
                  <a:lnTo>
                    <a:pt x="319676" y="2050927"/>
                  </a:lnTo>
                  <a:lnTo>
                    <a:pt x="318231" y="2052371"/>
                  </a:lnTo>
                  <a:lnTo>
                    <a:pt x="314678" y="2049630"/>
                  </a:lnTo>
                  <a:lnTo>
                    <a:pt x="312606" y="2054927"/>
                  </a:lnTo>
                  <a:lnTo>
                    <a:pt x="326415" y="2065851"/>
                  </a:lnTo>
                  <a:lnTo>
                    <a:pt x="324489" y="2067777"/>
                  </a:lnTo>
                  <a:lnTo>
                    <a:pt x="311575" y="2057561"/>
                  </a:lnTo>
                  <a:lnTo>
                    <a:pt x="308741" y="2064802"/>
                  </a:lnTo>
                  <a:lnTo>
                    <a:pt x="311490" y="2066815"/>
                  </a:lnTo>
                  <a:lnTo>
                    <a:pt x="310046" y="2068740"/>
                  </a:lnTo>
                  <a:lnTo>
                    <a:pt x="307825" y="2067145"/>
                  </a:lnTo>
                  <a:lnTo>
                    <a:pt x="303954" y="2077035"/>
                  </a:lnTo>
                  <a:lnTo>
                    <a:pt x="304951" y="2077556"/>
                  </a:lnTo>
                  <a:lnTo>
                    <a:pt x="303837" y="2079689"/>
                  </a:lnTo>
                  <a:lnTo>
                    <a:pt x="303072" y="2079290"/>
                  </a:lnTo>
                  <a:lnTo>
                    <a:pt x="299663" y="2088002"/>
                  </a:lnTo>
                  <a:lnTo>
                    <a:pt x="306195" y="2091850"/>
                  </a:lnTo>
                  <a:lnTo>
                    <a:pt x="305232" y="2094257"/>
                  </a:lnTo>
                  <a:lnTo>
                    <a:pt x="298728" y="2090390"/>
                  </a:lnTo>
                  <a:lnTo>
                    <a:pt x="296085" y="2097145"/>
                  </a:lnTo>
                  <a:lnTo>
                    <a:pt x="293678" y="2096664"/>
                  </a:lnTo>
                  <a:lnTo>
                    <a:pt x="296606" y="2089128"/>
                  </a:lnTo>
                  <a:lnTo>
                    <a:pt x="293111" y="2087050"/>
                  </a:lnTo>
                  <a:lnTo>
                    <a:pt x="289871" y="2095380"/>
                  </a:lnTo>
                  <a:lnTo>
                    <a:pt x="294159" y="2098108"/>
                  </a:lnTo>
                  <a:lnTo>
                    <a:pt x="293196" y="2100034"/>
                  </a:lnTo>
                  <a:lnTo>
                    <a:pt x="289051" y="2097490"/>
                  </a:lnTo>
                  <a:lnTo>
                    <a:pt x="288247" y="2099558"/>
                  </a:lnTo>
                  <a:lnTo>
                    <a:pt x="300620" y="2106836"/>
                  </a:lnTo>
                  <a:lnTo>
                    <a:pt x="307158" y="2089442"/>
                  </a:lnTo>
                  <a:lnTo>
                    <a:pt x="309565" y="2090405"/>
                  </a:lnTo>
                  <a:lnTo>
                    <a:pt x="302745" y="2108086"/>
                  </a:lnTo>
                  <a:lnTo>
                    <a:pt x="311499" y="2113235"/>
                  </a:lnTo>
                  <a:lnTo>
                    <a:pt x="314591" y="2105207"/>
                  </a:lnTo>
                  <a:lnTo>
                    <a:pt x="311979" y="2103548"/>
                  </a:lnTo>
                  <a:lnTo>
                    <a:pt x="313270" y="2101516"/>
                  </a:lnTo>
                  <a:lnTo>
                    <a:pt x="315474" y="2102916"/>
                  </a:lnTo>
                  <a:lnTo>
                    <a:pt x="319769" y="2091764"/>
                  </a:lnTo>
                  <a:lnTo>
                    <a:pt x="309084" y="2085590"/>
                  </a:lnTo>
                  <a:lnTo>
                    <a:pt x="310047" y="2083183"/>
                  </a:lnTo>
                  <a:lnTo>
                    <a:pt x="320672" y="2089420"/>
                  </a:lnTo>
                  <a:lnTo>
                    <a:pt x="328823" y="2068259"/>
                  </a:lnTo>
                  <a:lnTo>
                    <a:pt x="331230" y="2069222"/>
                  </a:lnTo>
                  <a:lnTo>
                    <a:pt x="322938" y="2090750"/>
                  </a:lnTo>
                  <a:lnTo>
                    <a:pt x="332193" y="2096182"/>
                  </a:lnTo>
                  <a:lnTo>
                    <a:pt x="330749" y="2098107"/>
                  </a:lnTo>
                  <a:lnTo>
                    <a:pt x="322042" y="2093077"/>
                  </a:lnTo>
                  <a:lnTo>
                    <a:pt x="317705" y="2104334"/>
                  </a:lnTo>
                  <a:lnTo>
                    <a:pt x="332913" y="2113997"/>
                  </a:lnTo>
                  <a:lnTo>
                    <a:pt x="336084" y="2105689"/>
                  </a:lnTo>
                  <a:lnTo>
                    <a:pt x="333156" y="2104367"/>
                  </a:lnTo>
                  <a:lnTo>
                    <a:pt x="334119" y="2101960"/>
                  </a:lnTo>
                  <a:lnTo>
                    <a:pt x="337009" y="2103265"/>
                  </a:lnTo>
                  <a:lnTo>
                    <a:pt x="339896" y="2095701"/>
                  </a:lnTo>
                  <a:lnTo>
                    <a:pt x="342303" y="2096664"/>
                  </a:lnTo>
                  <a:lnTo>
                    <a:pt x="339376" y="2104334"/>
                  </a:lnTo>
                  <a:lnTo>
                    <a:pt x="349043" y="2108700"/>
                  </a:lnTo>
                  <a:lnTo>
                    <a:pt x="348081" y="2111107"/>
                  </a:lnTo>
                  <a:lnTo>
                    <a:pt x="338451" y="2106758"/>
                  </a:lnTo>
                  <a:lnTo>
                    <a:pt x="335146" y="2115416"/>
                  </a:lnTo>
                  <a:lnTo>
                    <a:pt x="341715" y="2119589"/>
                  </a:lnTo>
                  <a:lnTo>
                    <a:pt x="340424" y="2121621"/>
                  </a:lnTo>
                  <a:lnTo>
                    <a:pt x="334270" y="2117711"/>
                  </a:lnTo>
                  <a:lnTo>
                    <a:pt x="328559" y="2132673"/>
                  </a:lnTo>
                  <a:lnTo>
                    <a:pt x="332675" y="2134697"/>
                  </a:lnTo>
                  <a:lnTo>
                    <a:pt x="331712" y="2136623"/>
                  </a:lnTo>
                  <a:lnTo>
                    <a:pt x="327788" y="2134693"/>
                  </a:lnTo>
                  <a:lnTo>
                    <a:pt x="323773" y="2145212"/>
                  </a:lnTo>
                  <a:lnTo>
                    <a:pt x="329304" y="2147697"/>
                  </a:lnTo>
                  <a:lnTo>
                    <a:pt x="328341" y="2149622"/>
                  </a:lnTo>
                  <a:lnTo>
                    <a:pt x="323005" y="2147225"/>
                  </a:lnTo>
                  <a:lnTo>
                    <a:pt x="318231" y="2159732"/>
                  </a:lnTo>
                  <a:lnTo>
                    <a:pt x="315824" y="2158769"/>
                  </a:lnTo>
                  <a:lnTo>
                    <a:pt x="315908" y="2158550"/>
                  </a:lnTo>
                  <a:lnTo>
                    <a:pt x="307768" y="2154031"/>
                  </a:lnTo>
                  <a:lnTo>
                    <a:pt x="303102" y="2166389"/>
                  </a:lnTo>
                  <a:lnTo>
                    <a:pt x="303307" y="2166472"/>
                  </a:lnTo>
                  <a:lnTo>
                    <a:pt x="302344" y="2168879"/>
                  </a:lnTo>
                  <a:lnTo>
                    <a:pt x="289335" y="2163402"/>
                  </a:lnTo>
                  <a:lnTo>
                    <a:pt x="284049" y="2177545"/>
                  </a:lnTo>
                  <a:lnTo>
                    <a:pt x="281642" y="2176582"/>
                  </a:lnTo>
                  <a:lnTo>
                    <a:pt x="287068" y="2162447"/>
                  </a:lnTo>
                  <a:lnTo>
                    <a:pt x="274902" y="2157325"/>
                  </a:lnTo>
                  <a:lnTo>
                    <a:pt x="275865" y="2155399"/>
                  </a:lnTo>
                  <a:lnTo>
                    <a:pt x="287908" y="2160259"/>
                  </a:lnTo>
                  <a:lnTo>
                    <a:pt x="293320" y="2146160"/>
                  </a:lnTo>
                  <a:lnTo>
                    <a:pt x="290789" y="2144808"/>
                  </a:lnTo>
                  <a:lnTo>
                    <a:pt x="291752" y="2142882"/>
                  </a:lnTo>
                  <a:lnTo>
                    <a:pt x="294088" y="2144157"/>
                  </a:lnTo>
                  <a:lnTo>
                    <a:pt x="297337" y="2135693"/>
                  </a:lnTo>
                  <a:lnTo>
                    <a:pt x="295122" y="2134698"/>
                  </a:lnTo>
                  <a:lnTo>
                    <a:pt x="296085" y="2132772"/>
                  </a:lnTo>
                  <a:lnTo>
                    <a:pt x="298109" y="2133682"/>
                  </a:lnTo>
                  <a:lnTo>
                    <a:pt x="299937" y="2128920"/>
                  </a:lnTo>
                  <a:lnTo>
                    <a:pt x="301862" y="2129883"/>
                  </a:lnTo>
                  <a:lnTo>
                    <a:pt x="300107" y="2134579"/>
                  </a:lnTo>
                  <a:lnTo>
                    <a:pt x="310566" y="2139279"/>
                  </a:lnTo>
                  <a:lnTo>
                    <a:pt x="314723" y="2128268"/>
                  </a:lnTo>
                  <a:lnTo>
                    <a:pt x="309480" y="2125689"/>
                  </a:lnTo>
                  <a:lnTo>
                    <a:pt x="306195" y="2134216"/>
                  </a:lnTo>
                  <a:lnTo>
                    <a:pt x="303788" y="2133253"/>
                  </a:lnTo>
                  <a:lnTo>
                    <a:pt x="307144" y="2124541"/>
                  </a:lnTo>
                  <a:lnTo>
                    <a:pt x="304469" y="2123225"/>
                  </a:lnTo>
                  <a:lnTo>
                    <a:pt x="303788" y="2124587"/>
                  </a:lnTo>
                  <a:lnTo>
                    <a:pt x="297547" y="2121564"/>
                  </a:lnTo>
                  <a:lnTo>
                    <a:pt x="283568" y="2157806"/>
                  </a:lnTo>
                  <a:lnTo>
                    <a:pt x="281642" y="2157325"/>
                  </a:lnTo>
                  <a:lnTo>
                    <a:pt x="295463" y="2120555"/>
                  </a:lnTo>
                  <a:lnTo>
                    <a:pt x="282519" y="2114286"/>
                  </a:lnTo>
                  <a:lnTo>
                    <a:pt x="280198" y="2120254"/>
                  </a:lnTo>
                  <a:lnTo>
                    <a:pt x="278272" y="2119291"/>
                  </a:lnTo>
                  <a:lnTo>
                    <a:pt x="280544" y="2113329"/>
                  </a:lnTo>
                  <a:lnTo>
                    <a:pt x="272976" y="2109663"/>
                  </a:lnTo>
                  <a:lnTo>
                    <a:pt x="274420" y="2107737"/>
                  </a:lnTo>
                  <a:lnTo>
                    <a:pt x="281371" y="2111157"/>
                  </a:lnTo>
                  <a:lnTo>
                    <a:pt x="283466" y="2105658"/>
                  </a:lnTo>
                  <a:lnTo>
                    <a:pt x="275791" y="2102015"/>
                  </a:lnTo>
                  <a:lnTo>
                    <a:pt x="273938" y="2106774"/>
                  </a:lnTo>
                  <a:lnTo>
                    <a:pt x="271531" y="2105811"/>
                  </a:lnTo>
                  <a:lnTo>
                    <a:pt x="273443" y="2100901"/>
                  </a:lnTo>
                  <a:lnTo>
                    <a:pt x="260458" y="2094738"/>
                  </a:lnTo>
                  <a:lnTo>
                    <a:pt x="261421" y="2092331"/>
                  </a:lnTo>
                  <a:lnTo>
                    <a:pt x="274384" y="2098483"/>
                  </a:lnTo>
                  <a:lnTo>
                    <a:pt x="275618" y="2095315"/>
                  </a:lnTo>
                  <a:lnTo>
                    <a:pt x="269606" y="2091849"/>
                  </a:lnTo>
                  <a:lnTo>
                    <a:pt x="271050" y="2089442"/>
                  </a:lnTo>
                  <a:lnTo>
                    <a:pt x="276627" y="2092723"/>
                  </a:lnTo>
                  <a:lnTo>
                    <a:pt x="277524" y="2090417"/>
                  </a:lnTo>
                  <a:lnTo>
                    <a:pt x="272013" y="2087035"/>
                  </a:lnTo>
                  <a:lnTo>
                    <a:pt x="272976" y="2084628"/>
                  </a:lnTo>
                  <a:lnTo>
                    <a:pt x="278428" y="2088097"/>
                  </a:lnTo>
                  <a:lnTo>
                    <a:pt x="281519" y="2080157"/>
                  </a:lnTo>
                  <a:lnTo>
                    <a:pt x="273495" y="2075386"/>
                  </a:lnTo>
                  <a:lnTo>
                    <a:pt x="273457" y="2075481"/>
                  </a:lnTo>
                  <a:lnTo>
                    <a:pt x="271531" y="2074518"/>
                  </a:lnTo>
                  <a:lnTo>
                    <a:pt x="271625" y="2074275"/>
                  </a:lnTo>
                  <a:lnTo>
                    <a:pt x="269606" y="2073074"/>
                  </a:lnTo>
                  <a:lnTo>
                    <a:pt x="271050" y="2071148"/>
                  </a:lnTo>
                  <a:lnTo>
                    <a:pt x="272501" y="2072003"/>
                  </a:lnTo>
                  <a:lnTo>
                    <a:pt x="281634" y="2048332"/>
                  </a:lnTo>
                  <a:lnTo>
                    <a:pt x="275864" y="2044187"/>
                  </a:lnTo>
                  <a:lnTo>
                    <a:pt x="277308" y="2041780"/>
                  </a:lnTo>
                  <a:lnTo>
                    <a:pt x="282652" y="2045694"/>
                  </a:lnTo>
                  <a:close/>
                  <a:moveTo>
                    <a:pt x="260736" y="2008085"/>
                  </a:moveTo>
                  <a:lnTo>
                    <a:pt x="257315" y="2016737"/>
                  </a:lnTo>
                  <a:lnTo>
                    <a:pt x="258337" y="2017366"/>
                  </a:lnTo>
                  <a:lnTo>
                    <a:pt x="261421" y="2009523"/>
                  </a:lnTo>
                  <a:lnTo>
                    <a:pt x="263829" y="2010486"/>
                  </a:lnTo>
                  <a:lnTo>
                    <a:pt x="260581" y="2018746"/>
                  </a:lnTo>
                  <a:lnTo>
                    <a:pt x="267322" y="2022895"/>
                  </a:lnTo>
                  <a:lnTo>
                    <a:pt x="270956" y="2013495"/>
                  </a:lnTo>
                  <a:close/>
                  <a:moveTo>
                    <a:pt x="1142258" y="2004889"/>
                  </a:moveTo>
                  <a:lnTo>
                    <a:pt x="1131082" y="2006584"/>
                  </a:lnTo>
                  <a:lnTo>
                    <a:pt x="1131382" y="2011450"/>
                  </a:lnTo>
                  <a:lnTo>
                    <a:pt x="1128493" y="2011450"/>
                  </a:lnTo>
                  <a:lnTo>
                    <a:pt x="1128153" y="2007029"/>
                  </a:lnTo>
                  <a:lnTo>
                    <a:pt x="1116542" y="2008790"/>
                  </a:lnTo>
                  <a:lnTo>
                    <a:pt x="1118382" y="2015782"/>
                  </a:lnTo>
                  <a:lnTo>
                    <a:pt x="1115494" y="2016745"/>
                  </a:lnTo>
                  <a:lnTo>
                    <a:pt x="1113521" y="2009248"/>
                  </a:lnTo>
                  <a:lnTo>
                    <a:pt x="1102270" y="2010955"/>
                  </a:lnTo>
                  <a:lnTo>
                    <a:pt x="1105568" y="2018918"/>
                  </a:lnTo>
                  <a:lnTo>
                    <a:pt x="1109350" y="2018292"/>
                  </a:lnTo>
                  <a:lnTo>
                    <a:pt x="1108754" y="2016745"/>
                  </a:lnTo>
                  <a:lnTo>
                    <a:pt x="1111161" y="2015782"/>
                  </a:lnTo>
                  <a:lnTo>
                    <a:pt x="1111990" y="2017855"/>
                  </a:lnTo>
                  <a:lnTo>
                    <a:pt x="1133995" y="2014211"/>
                  </a:lnTo>
                  <a:lnTo>
                    <a:pt x="1133307" y="2011931"/>
                  </a:lnTo>
                  <a:lnTo>
                    <a:pt x="1136196" y="2011449"/>
                  </a:lnTo>
                  <a:lnTo>
                    <a:pt x="1136895" y="2013731"/>
                  </a:lnTo>
                  <a:lnTo>
                    <a:pt x="1144563" y="2012462"/>
                  </a:lnTo>
                  <a:close/>
                  <a:moveTo>
                    <a:pt x="253034" y="2004008"/>
                  </a:moveTo>
                  <a:lnTo>
                    <a:pt x="249815" y="2012121"/>
                  </a:lnTo>
                  <a:lnTo>
                    <a:pt x="255073" y="2015357"/>
                  </a:lnTo>
                  <a:lnTo>
                    <a:pt x="258430" y="2006864"/>
                  </a:lnTo>
                  <a:close/>
                  <a:moveTo>
                    <a:pt x="264903" y="1997545"/>
                  </a:moveTo>
                  <a:lnTo>
                    <a:pt x="261586" y="2005934"/>
                  </a:lnTo>
                  <a:lnTo>
                    <a:pt x="271764" y="2011402"/>
                  </a:lnTo>
                  <a:lnTo>
                    <a:pt x="274473" y="2004394"/>
                  </a:lnTo>
                  <a:close/>
                  <a:moveTo>
                    <a:pt x="1138761" y="1993400"/>
                  </a:moveTo>
                  <a:lnTo>
                    <a:pt x="1130340" y="1994519"/>
                  </a:lnTo>
                  <a:lnTo>
                    <a:pt x="1130906" y="2003722"/>
                  </a:lnTo>
                  <a:lnTo>
                    <a:pt x="1141418" y="2002127"/>
                  </a:lnTo>
                  <a:close/>
                  <a:moveTo>
                    <a:pt x="1109308" y="1993238"/>
                  </a:moveTo>
                  <a:lnTo>
                    <a:pt x="1095744" y="1995202"/>
                  </a:lnTo>
                  <a:lnTo>
                    <a:pt x="1101144" y="2008238"/>
                  </a:lnTo>
                  <a:lnTo>
                    <a:pt x="1112790" y="2006471"/>
                  </a:lnTo>
                  <a:close/>
                  <a:moveTo>
                    <a:pt x="1148307" y="1992132"/>
                  </a:moveTo>
                  <a:lnTo>
                    <a:pt x="1141782" y="1992999"/>
                  </a:lnTo>
                  <a:lnTo>
                    <a:pt x="1144386" y="2001677"/>
                  </a:lnTo>
                  <a:lnTo>
                    <a:pt x="1149788" y="2000857"/>
                  </a:lnTo>
                  <a:lnTo>
                    <a:pt x="1149195" y="2000857"/>
                  </a:lnTo>
                  <a:close/>
                  <a:moveTo>
                    <a:pt x="1126896" y="1990691"/>
                  </a:moveTo>
                  <a:lnTo>
                    <a:pt x="1112334" y="1992800"/>
                  </a:lnTo>
                  <a:lnTo>
                    <a:pt x="1115811" y="2006013"/>
                  </a:lnTo>
                  <a:lnTo>
                    <a:pt x="1127933" y="2004173"/>
                  </a:lnTo>
                  <a:lnTo>
                    <a:pt x="1127222" y="1994933"/>
                  </a:lnTo>
                  <a:lnTo>
                    <a:pt x="1118864" y="1996043"/>
                  </a:lnTo>
                  <a:lnTo>
                    <a:pt x="1118864" y="1993154"/>
                  </a:lnTo>
                  <a:lnTo>
                    <a:pt x="1127011" y="1992187"/>
                  </a:lnTo>
                  <a:close/>
                  <a:moveTo>
                    <a:pt x="1137471" y="1989159"/>
                  </a:moveTo>
                  <a:lnTo>
                    <a:pt x="1130076" y="1990230"/>
                  </a:lnTo>
                  <a:lnTo>
                    <a:pt x="1130173" y="1991811"/>
                  </a:lnTo>
                  <a:lnTo>
                    <a:pt x="1137995" y="1990882"/>
                  </a:lnTo>
                  <a:close/>
                  <a:moveTo>
                    <a:pt x="268636" y="1988103"/>
                  </a:moveTo>
                  <a:lnTo>
                    <a:pt x="265815" y="1995238"/>
                  </a:lnTo>
                  <a:lnTo>
                    <a:pt x="275370" y="2002076"/>
                  </a:lnTo>
                  <a:lnTo>
                    <a:pt x="278422" y="1994178"/>
                  </a:lnTo>
                  <a:close/>
                  <a:moveTo>
                    <a:pt x="1147852" y="1987656"/>
                  </a:moveTo>
                  <a:lnTo>
                    <a:pt x="1140499" y="1988721"/>
                  </a:lnTo>
                  <a:lnTo>
                    <a:pt x="1141039" y="1990521"/>
                  </a:lnTo>
                  <a:lnTo>
                    <a:pt x="1148059" y="1989687"/>
                  </a:lnTo>
                  <a:close/>
                  <a:moveTo>
                    <a:pt x="261182" y="1983477"/>
                  </a:moveTo>
                  <a:lnTo>
                    <a:pt x="253907" y="2001808"/>
                  </a:lnTo>
                  <a:lnTo>
                    <a:pt x="259287" y="2004698"/>
                  </a:lnTo>
                  <a:lnTo>
                    <a:pt x="262730" y="1995990"/>
                  </a:lnTo>
                  <a:lnTo>
                    <a:pt x="262475" y="1995808"/>
                  </a:lnTo>
                  <a:lnTo>
                    <a:pt x="263204" y="1994789"/>
                  </a:lnTo>
                  <a:lnTo>
                    <a:pt x="266397" y="1986714"/>
                  </a:lnTo>
                  <a:close/>
                  <a:moveTo>
                    <a:pt x="230360" y="1982550"/>
                  </a:moveTo>
                  <a:lnTo>
                    <a:pt x="225593" y="1994565"/>
                  </a:lnTo>
                  <a:lnTo>
                    <a:pt x="239052" y="2001003"/>
                  </a:lnTo>
                  <a:lnTo>
                    <a:pt x="243113" y="1990682"/>
                  </a:lnTo>
                  <a:close/>
                  <a:moveTo>
                    <a:pt x="1168759" y="1975394"/>
                  </a:moveTo>
                  <a:lnTo>
                    <a:pt x="1149741" y="1977431"/>
                  </a:lnTo>
                  <a:lnTo>
                    <a:pt x="1150437" y="1984392"/>
                  </a:lnTo>
                  <a:lnTo>
                    <a:pt x="1156417" y="1983526"/>
                  </a:lnTo>
                  <a:lnTo>
                    <a:pt x="1156417" y="1986415"/>
                  </a:lnTo>
                  <a:lnTo>
                    <a:pt x="1150722" y="1987240"/>
                  </a:lnTo>
                  <a:lnTo>
                    <a:pt x="1150932" y="1989346"/>
                  </a:lnTo>
                  <a:lnTo>
                    <a:pt x="1158877" y="1988403"/>
                  </a:lnTo>
                  <a:lnTo>
                    <a:pt x="1157860" y="1978230"/>
                  </a:lnTo>
                  <a:lnTo>
                    <a:pt x="1160749" y="1977748"/>
                  </a:lnTo>
                  <a:lnTo>
                    <a:pt x="1161780" y="1988058"/>
                  </a:lnTo>
                  <a:lnTo>
                    <a:pt x="1169257" y="1987170"/>
                  </a:lnTo>
                  <a:close/>
                  <a:moveTo>
                    <a:pt x="1136593" y="1972954"/>
                  </a:moveTo>
                  <a:lnTo>
                    <a:pt x="1132853" y="1973471"/>
                  </a:lnTo>
                  <a:lnTo>
                    <a:pt x="1133469" y="1976287"/>
                  </a:lnTo>
                  <a:lnTo>
                    <a:pt x="1137498" y="1975850"/>
                  </a:lnTo>
                  <a:close/>
                  <a:moveTo>
                    <a:pt x="1168471" y="1968572"/>
                  </a:moveTo>
                  <a:lnTo>
                    <a:pt x="1164601" y="1969083"/>
                  </a:lnTo>
                  <a:lnTo>
                    <a:pt x="1140233" y="1972451"/>
                  </a:lnTo>
                  <a:lnTo>
                    <a:pt x="1141010" y="1974860"/>
                  </a:lnTo>
                  <a:lnTo>
                    <a:pt x="1138303" y="1975762"/>
                  </a:lnTo>
                  <a:lnTo>
                    <a:pt x="1146552" y="1974868"/>
                  </a:lnTo>
                  <a:lnTo>
                    <a:pt x="1146306" y="1972452"/>
                  </a:lnTo>
                  <a:lnTo>
                    <a:pt x="1149195" y="1971971"/>
                  </a:lnTo>
                  <a:lnTo>
                    <a:pt x="1149453" y="1974553"/>
                  </a:lnTo>
                  <a:lnTo>
                    <a:pt x="1168636" y="1972473"/>
                  </a:lnTo>
                  <a:close/>
                  <a:moveTo>
                    <a:pt x="254671" y="1968385"/>
                  </a:moveTo>
                  <a:lnTo>
                    <a:pt x="250905" y="1977957"/>
                  </a:lnTo>
                  <a:lnTo>
                    <a:pt x="255644" y="1982081"/>
                  </a:lnTo>
                  <a:lnTo>
                    <a:pt x="254200" y="1983526"/>
                  </a:lnTo>
                  <a:lnTo>
                    <a:pt x="250114" y="1979969"/>
                  </a:lnTo>
                  <a:lnTo>
                    <a:pt x="246139" y="1990072"/>
                  </a:lnTo>
                  <a:lnTo>
                    <a:pt x="253237" y="1994598"/>
                  </a:lnTo>
                  <a:lnTo>
                    <a:pt x="252274" y="1996524"/>
                  </a:lnTo>
                  <a:lnTo>
                    <a:pt x="245340" y="1992102"/>
                  </a:lnTo>
                  <a:lnTo>
                    <a:pt x="241397" y="2002124"/>
                  </a:lnTo>
                  <a:lnTo>
                    <a:pt x="249764" y="2006126"/>
                  </a:lnTo>
                  <a:lnTo>
                    <a:pt x="250997" y="2002929"/>
                  </a:lnTo>
                  <a:lnTo>
                    <a:pt x="248904" y="2001821"/>
                  </a:lnTo>
                  <a:lnTo>
                    <a:pt x="250348" y="1999895"/>
                  </a:lnTo>
                  <a:lnTo>
                    <a:pt x="251855" y="2000705"/>
                  </a:lnTo>
                  <a:lnTo>
                    <a:pt x="259020" y="1982135"/>
                  </a:lnTo>
                  <a:lnTo>
                    <a:pt x="256607" y="1980637"/>
                  </a:lnTo>
                  <a:lnTo>
                    <a:pt x="258051" y="1978230"/>
                  </a:lnTo>
                  <a:lnTo>
                    <a:pt x="260038" y="1979497"/>
                  </a:lnTo>
                  <a:lnTo>
                    <a:pt x="262384" y="1973415"/>
                  </a:lnTo>
                  <a:lnTo>
                    <a:pt x="264708" y="1974344"/>
                  </a:lnTo>
                  <a:close/>
                  <a:moveTo>
                    <a:pt x="236191" y="1967851"/>
                  </a:moveTo>
                  <a:lnTo>
                    <a:pt x="231164" y="1980523"/>
                  </a:lnTo>
                  <a:lnTo>
                    <a:pt x="243912" y="1988652"/>
                  </a:lnTo>
                  <a:lnTo>
                    <a:pt x="248038" y="1978163"/>
                  </a:lnTo>
                  <a:lnTo>
                    <a:pt x="240122" y="1971273"/>
                  </a:lnTo>
                  <a:lnTo>
                    <a:pt x="237349" y="1978230"/>
                  </a:lnTo>
                  <a:lnTo>
                    <a:pt x="234942" y="1977267"/>
                  </a:lnTo>
                  <a:lnTo>
                    <a:pt x="238050" y="1969469"/>
                  </a:lnTo>
                  <a:close/>
                  <a:moveTo>
                    <a:pt x="1181094" y="1966905"/>
                  </a:moveTo>
                  <a:lnTo>
                    <a:pt x="1171345" y="1968193"/>
                  </a:lnTo>
                  <a:lnTo>
                    <a:pt x="1171568" y="1972155"/>
                  </a:lnTo>
                  <a:lnTo>
                    <a:pt x="1173266" y="1971971"/>
                  </a:lnTo>
                  <a:lnTo>
                    <a:pt x="1182731" y="1971048"/>
                  </a:lnTo>
                  <a:close/>
                  <a:moveTo>
                    <a:pt x="243836" y="1961952"/>
                  </a:moveTo>
                  <a:lnTo>
                    <a:pt x="240921" y="1969267"/>
                  </a:lnTo>
                  <a:lnTo>
                    <a:pt x="248830" y="1976151"/>
                  </a:lnTo>
                  <a:lnTo>
                    <a:pt x="252413" y="1967044"/>
                  </a:lnTo>
                  <a:close/>
                  <a:moveTo>
                    <a:pt x="1111728" y="1961150"/>
                  </a:moveTo>
                  <a:lnTo>
                    <a:pt x="1109415" y="1961440"/>
                  </a:lnTo>
                  <a:lnTo>
                    <a:pt x="1102793" y="1962551"/>
                  </a:lnTo>
                  <a:lnTo>
                    <a:pt x="1107466" y="1974088"/>
                  </a:lnTo>
                  <a:lnTo>
                    <a:pt x="1115752" y="1972934"/>
                  </a:lnTo>
                  <a:close/>
                  <a:moveTo>
                    <a:pt x="1189100" y="1960485"/>
                  </a:moveTo>
                  <a:lnTo>
                    <a:pt x="1182267" y="1961339"/>
                  </a:lnTo>
                  <a:lnTo>
                    <a:pt x="1183188" y="1963722"/>
                  </a:lnTo>
                  <a:lnTo>
                    <a:pt x="1189832" y="1962861"/>
                  </a:lnTo>
                  <a:close/>
                  <a:moveTo>
                    <a:pt x="239542" y="1959402"/>
                  </a:moveTo>
                  <a:lnTo>
                    <a:pt x="236987" y="1965843"/>
                  </a:lnTo>
                  <a:lnTo>
                    <a:pt x="238849" y="1967464"/>
                  </a:lnTo>
                  <a:lnTo>
                    <a:pt x="241579" y="1960612"/>
                  </a:lnTo>
                  <a:close/>
                  <a:moveTo>
                    <a:pt x="1126713" y="1959272"/>
                  </a:moveTo>
                  <a:lnTo>
                    <a:pt x="1114897" y="1960753"/>
                  </a:lnTo>
                  <a:lnTo>
                    <a:pt x="1118953" y="1972488"/>
                  </a:lnTo>
                  <a:lnTo>
                    <a:pt x="1129250" y="1971053"/>
                  </a:lnTo>
                  <a:close/>
                  <a:moveTo>
                    <a:pt x="1132116" y="1958595"/>
                  </a:moveTo>
                  <a:lnTo>
                    <a:pt x="1129666" y="1958902"/>
                  </a:lnTo>
                  <a:lnTo>
                    <a:pt x="1132233" y="1970637"/>
                  </a:lnTo>
                  <a:lnTo>
                    <a:pt x="1135717" y="1970152"/>
                  </a:lnTo>
                  <a:lnTo>
                    <a:pt x="1132825" y="1960898"/>
                  </a:lnTo>
                  <a:close/>
                  <a:moveTo>
                    <a:pt x="206442" y="1957967"/>
                  </a:moveTo>
                  <a:lnTo>
                    <a:pt x="203558" y="1965452"/>
                  </a:lnTo>
                  <a:lnTo>
                    <a:pt x="215164" y="1970492"/>
                  </a:lnTo>
                  <a:lnTo>
                    <a:pt x="217714" y="1963752"/>
                  </a:lnTo>
                  <a:close/>
                  <a:moveTo>
                    <a:pt x="1142680" y="1957271"/>
                  </a:moveTo>
                  <a:lnTo>
                    <a:pt x="1135603" y="1958158"/>
                  </a:lnTo>
                  <a:lnTo>
                    <a:pt x="1136195" y="1959935"/>
                  </a:lnTo>
                  <a:lnTo>
                    <a:pt x="1139329" y="1969649"/>
                  </a:lnTo>
                  <a:lnTo>
                    <a:pt x="1146631" y="1968631"/>
                  </a:lnTo>
                  <a:close/>
                  <a:moveTo>
                    <a:pt x="246931" y="1954186"/>
                  </a:moveTo>
                  <a:lnTo>
                    <a:pt x="244781" y="1959580"/>
                  </a:lnTo>
                  <a:lnTo>
                    <a:pt x="253331" y="1964711"/>
                  </a:lnTo>
                  <a:lnTo>
                    <a:pt x="255395" y="1959466"/>
                  </a:lnTo>
                  <a:lnTo>
                    <a:pt x="254681" y="1960417"/>
                  </a:lnTo>
                  <a:close/>
                  <a:moveTo>
                    <a:pt x="1175831" y="1953117"/>
                  </a:moveTo>
                  <a:lnTo>
                    <a:pt x="1158236" y="1955322"/>
                  </a:lnTo>
                  <a:lnTo>
                    <a:pt x="1159304" y="1957528"/>
                  </a:lnTo>
                  <a:lnTo>
                    <a:pt x="1156416" y="1958972"/>
                  </a:lnTo>
                  <a:lnTo>
                    <a:pt x="1156897" y="1958491"/>
                  </a:lnTo>
                  <a:lnTo>
                    <a:pt x="1155506" y="1955664"/>
                  </a:lnTo>
                  <a:lnTo>
                    <a:pt x="1145964" y="1956860"/>
                  </a:lnTo>
                  <a:lnTo>
                    <a:pt x="1150001" y="1968162"/>
                  </a:lnTo>
                  <a:lnTo>
                    <a:pt x="1164120" y="1966194"/>
                  </a:lnTo>
                  <a:lnTo>
                    <a:pt x="1179999" y="1964136"/>
                  </a:lnTo>
                  <a:lnTo>
                    <a:pt x="1179052" y="1961741"/>
                  </a:lnTo>
                  <a:lnTo>
                    <a:pt x="1162675" y="1963787"/>
                  </a:lnTo>
                  <a:lnTo>
                    <a:pt x="1162675" y="1960899"/>
                  </a:lnTo>
                  <a:lnTo>
                    <a:pt x="1177964" y="1958988"/>
                  </a:lnTo>
                  <a:lnTo>
                    <a:pt x="1175674" y="1953195"/>
                  </a:lnTo>
                  <a:close/>
                  <a:moveTo>
                    <a:pt x="242898" y="1950944"/>
                  </a:moveTo>
                  <a:lnTo>
                    <a:pt x="240492" y="1957007"/>
                  </a:lnTo>
                  <a:lnTo>
                    <a:pt x="242529" y="1958229"/>
                  </a:lnTo>
                  <a:lnTo>
                    <a:pt x="244817" y="1952487"/>
                  </a:lnTo>
                  <a:close/>
                  <a:moveTo>
                    <a:pt x="226421" y="1948066"/>
                  </a:moveTo>
                  <a:lnTo>
                    <a:pt x="225138" y="1951456"/>
                  </a:lnTo>
                  <a:lnTo>
                    <a:pt x="228286" y="1953464"/>
                  </a:lnTo>
                  <a:lnTo>
                    <a:pt x="229910" y="1949385"/>
                  </a:lnTo>
                  <a:lnTo>
                    <a:pt x="229646" y="1949825"/>
                  </a:lnTo>
                  <a:close/>
                  <a:moveTo>
                    <a:pt x="211263" y="1945453"/>
                  </a:moveTo>
                  <a:lnTo>
                    <a:pt x="207338" y="1955641"/>
                  </a:lnTo>
                  <a:lnTo>
                    <a:pt x="218668" y="1961233"/>
                  </a:lnTo>
                  <a:lnTo>
                    <a:pt x="222038" y="1952326"/>
                  </a:lnTo>
                  <a:close/>
                  <a:moveTo>
                    <a:pt x="1138316" y="1944726"/>
                  </a:moveTo>
                  <a:lnTo>
                    <a:pt x="1136196" y="1945011"/>
                  </a:lnTo>
                  <a:lnTo>
                    <a:pt x="1131398" y="1945544"/>
                  </a:lnTo>
                  <a:lnTo>
                    <a:pt x="1134674" y="1955372"/>
                  </a:lnTo>
                  <a:lnTo>
                    <a:pt x="1141713" y="1954492"/>
                  </a:lnTo>
                  <a:close/>
                  <a:moveTo>
                    <a:pt x="1149394" y="1943235"/>
                  </a:moveTo>
                  <a:lnTo>
                    <a:pt x="1141479" y="1944300"/>
                  </a:lnTo>
                  <a:lnTo>
                    <a:pt x="1144973" y="1954084"/>
                  </a:lnTo>
                  <a:lnTo>
                    <a:pt x="1154165" y="1952935"/>
                  </a:lnTo>
                  <a:close/>
                  <a:moveTo>
                    <a:pt x="1159084" y="1941930"/>
                  </a:moveTo>
                  <a:lnTo>
                    <a:pt x="1152205" y="1942856"/>
                  </a:lnTo>
                  <a:lnTo>
                    <a:pt x="1156915" y="1952591"/>
                  </a:lnTo>
                  <a:lnTo>
                    <a:pt x="1163693" y="1951744"/>
                  </a:lnTo>
                  <a:close/>
                  <a:moveTo>
                    <a:pt x="1204560" y="1941159"/>
                  </a:moveTo>
                  <a:lnTo>
                    <a:pt x="1206908" y="1948985"/>
                  </a:lnTo>
                  <a:lnTo>
                    <a:pt x="1212745" y="1947899"/>
                  </a:lnTo>
                  <a:lnTo>
                    <a:pt x="1213226" y="1950788"/>
                  </a:lnTo>
                  <a:lnTo>
                    <a:pt x="1207754" y="1951806"/>
                  </a:lnTo>
                  <a:lnTo>
                    <a:pt x="1208893" y="1955602"/>
                  </a:lnTo>
                  <a:lnTo>
                    <a:pt x="1206004" y="1956565"/>
                  </a:lnTo>
                  <a:lnTo>
                    <a:pt x="1204783" y="1952359"/>
                  </a:lnTo>
                  <a:lnTo>
                    <a:pt x="1192524" y="1954639"/>
                  </a:lnTo>
                  <a:lnTo>
                    <a:pt x="1192043" y="1951751"/>
                  </a:lnTo>
                  <a:lnTo>
                    <a:pt x="1203962" y="1949533"/>
                  </a:lnTo>
                  <a:lnTo>
                    <a:pt x="1202804" y="1945543"/>
                  </a:lnTo>
                  <a:lnTo>
                    <a:pt x="1173748" y="1950306"/>
                  </a:lnTo>
                  <a:lnTo>
                    <a:pt x="1173748" y="1947417"/>
                  </a:lnTo>
                  <a:lnTo>
                    <a:pt x="1202003" y="1942786"/>
                  </a:lnTo>
                  <a:lnTo>
                    <a:pt x="1201671" y="1941640"/>
                  </a:lnTo>
                  <a:close/>
                  <a:moveTo>
                    <a:pt x="213064" y="1940780"/>
                  </a:moveTo>
                  <a:lnTo>
                    <a:pt x="212144" y="1943167"/>
                  </a:lnTo>
                  <a:lnTo>
                    <a:pt x="222906" y="1950032"/>
                  </a:lnTo>
                  <a:lnTo>
                    <a:pt x="224124" y="1946813"/>
                  </a:lnTo>
                  <a:close/>
                  <a:moveTo>
                    <a:pt x="216640" y="1931498"/>
                  </a:moveTo>
                  <a:lnTo>
                    <a:pt x="214037" y="1938255"/>
                  </a:lnTo>
                  <a:lnTo>
                    <a:pt x="225111" y="1944205"/>
                  </a:lnTo>
                  <a:lnTo>
                    <a:pt x="227652" y="1937490"/>
                  </a:lnTo>
                  <a:close/>
                  <a:moveTo>
                    <a:pt x="1153840" y="1930766"/>
                  </a:moveTo>
                  <a:lnTo>
                    <a:pt x="1146841" y="1931771"/>
                  </a:lnTo>
                  <a:lnTo>
                    <a:pt x="1150872" y="1940101"/>
                  </a:lnTo>
                  <a:lnTo>
                    <a:pt x="1157791" y="1939179"/>
                  </a:lnTo>
                  <a:close/>
                  <a:moveTo>
                    <a:pt x="1165714" y="1929059"/>
                  </a:moveTo>
                  <a:lnTo>
                    <a:pt x="1156803" y="1930340"/>
                  </a:lnTo>
                  <a:lnTo>
                    <a:pt x="1160831" y="1938773"/>
                  </a:lnTo>
                  <a:lnTo>
                    <a:pt x="1170579" y="1937474"/>
                  </a:lnTo>
                  <a:close/>
                  <a:moveTo>
                    <a:pt x="1182358" y="1926667"/>
                  </a:moveTo>
                  <a:lnTo>
                    <a:pt x="1168707" y="1928629"/>
                  </a:lnTo>
                  <a:lnTo>
                    <a:pt x="1173588" y="1937073"/>
                  </a:lnTo>
                  <a:lnTo>
                    <a:pt x="1186080" y="1935407"/>
                  </a:lnTo>
                  <a:lnTo>
                    <a:pt x="1185055" y="1933000"/>
                  </a:lnTo>
                  <a:lnTo>
                    <a:pt x="1182895" y="1933457"/>
                  </a:lnTo>
                  <a:lnTo>
                    <a:pt x="1182895" y="1930568"/>
                  </a:lnTo>
                  <a:lnTo>
                    <a:pt x="1183924" y="1930345"/>
                  </a:lnTo>
                  <a:close/>
                  <a:moveTo>
                    <a:pt x="242007" y="1925507"/>
                  </a:moveTo>
                  <a:lnTo>
                    <a:pt x="235363" y="1941800"/>
                  </a:lnTo>
                  <a:lnTo>
                    <a:pt x="242076" y="1947197"/>
                  </a:lnTo>
                  <a:lnTo>
                    <a:pt x="244089" y="1942122"/>
                  </a:lnTo>
                  <a:lnTo>
                    <a:pt x="246015" y="1943085"/>
                  </a:lnTo>
                  <a:lnTo>
                    <a:pt x="243826" y="1948603"/>
                  </a:lnTo>
                  <a:lnTo>
                    <a:pt x="245749" y="1950149"/>
                  </a:lnTo>
                  <a:lnTo>
                    <a:pt x="248471" y="1943317"/>
                  </a:lnTo>
                  <a:lnTo>
                    <a:pt x="239757" y="1936345"/>
                  </a:lnTo>
                  <a:lnTo>
                    <a:pt x="241683" y="1934419"/>
                  </a:lnTo>
                  <a:lnTo>
                    <a:pt x="249464" y="1940826"/>
                  </a:lnTo>
                  <a:lnTo>
                    <a:pt x="251994" y="1934477"/>
                  </a:lnTo>
                  <a:close/>
                  <a:moveTo>
                    <a:pt x="204744" y="1925025"/>
                  </a:moveTo>
                  <a:lnTo>
                    <a:pt x="202129" y="1931856"/>
                  </a:lnTo>
                  <a:lnTo>
                    <a:pt x="211972" y="1937145"/>
                  </a:lnTo>
                  <a:lnTo>
                    <a:pt x="214564" y="1930369"/>
                  </a:lnTo>
                  <a:close/>
                  <a:moveTo>
                    <a:pt x="1195413" y="1922888"/>
                  </a:moveTo>
                  <a:lnTo>
                    <a:pt x="1195413" y="1924791"/>
                  </a:lnTo>
                  <a:lnTo>
                    <a:pt x="1185660" y="1926193"/>
                  </a:lnTo>
                  <a:lnTo>
                    <a:pt x="1187132" y="1929649"/>
                  </a:lnTo>
                  <a:lnTo>
                    <a:pt x="1197561" y="1927388"/>
                  </a:lnTo>
                  <a:close/>
                  <a:moveTo>
                    <a:pt x="236746" y="1920780"/>
                  </a:moveTo>
                  <a:lnTo>
                    <a:pt x="227414" y="1945443"/>
                  </a:lnTo>
                  <a:lnTo>
                    <a:pt x="230763" y="1947243"/>
                  </a:lnTo>
                  <a:lnTo>
                    <a:pt x="232589" y="1942656"/>
                  </a:lnTo>
                  <a:lnTo>
                    <a:pt x="230128" y="1940678"/>
                  </a:lnTo>
                  <a:lnTo>
                    <a:pt x="231572" y="1938752"/>
                  </a:lnTo>
                  <a:lnTo>
                    <a:pt x="233520" y="1940318"/>
                  </a:lnTo>
                  <a:lnTo>
                    <a:pt x="240098" y="1923792"/>
                  </a:lnTo>
                  <a:close/>
                  <a:moveTo>
                    <a:pt x="208443" y="1915363"/>
                  </a:moveTo>
                  <a:lnTo>
                    <a:pt x="205563" y="1922887"/>
                  </a:lnTo>
                  <a:lnTo>
                    <a:pt x="215429" y="1928110"/>
                  </a:lnTo>
                  <a:lnTo>
                    <a:pt x="218605" y="1919808"/>
                  </a:lnTo>
                  <a:close/>
                  <a:moveTo>
                    <a:pt x="240727" y="1910259"/>
                  </a:moveTo>
                  <a:lnTo>
                    <a:pt x="237161" y="1919682"/>
                  </a:lnTo>
                  <a:lnTo>
                    <a:pt x="237830" y="1919013"/>
                  </a:lnTo>
                  <a:lnTo>
                    <a:pt x="240915" y="1921738"/>
                  </a:lnTo>
                  <a:lnTo>
                    <a:pt x="244727" y="1912163"/>
                  </a:lnTo>
                  <a:close/>
                  <a:moveTo>
                    <a:pt x="1160548" y="1907573"/>
                  </a:moveTo>
                  <a:lnTo>
                    <a:pt x="1146374" y="1909425"/>
                  </a:lnTo>
                  <a:lnTo>
                    <a:pt x="1150157" y="1915162"/>
                  </a:lnTo>
                  <a:lnTo>
                    <a:pt x="1147750" y="1916606"/>
                  </a:lnTo>
                  <a:lnTo>
                    <a:pt x="1147269" y="1916606"/>
                  </a:lnTo>
                  <a:lnTo>
                    <a:pt x="1142862" y="1909884"/>
                  </a:lnTo>
                  <a:lnTo>
                    <a:pt x="1128218" y="1911798"/>
                  </a:lnTo>
                  <a:lnTo>
                    <a:pt x="1133867" y="1918952"/>
                  </a:lnTo>
                  <a:lnTo>
                    <a:pt x="1157737" y="1915261"/>
                  </a:lnTo>
                  <a:lnTo>
                    <a:pt x="1155453" y="1911310"/>
                  </a:lnTo>
                  <a:lnTo>
                    <a:pt x="1157860" y="1909866"/>
                  </a:lnTo>
                  <a:lnTo>
                    <a:pt x="1160713" y="1914801"/>
                  </a:lnTo>
                  <a:lnTo>
                    <a:pt x="1164102" y="1914276"/>
                  </a:lnTo>
                  <a:close/>
                  <a:moveTo>
                    <a:pt x="211527" y="1907305"/>
                  </a:moveTo>
                  <a:lnTo>
                    <a:pt x="209370" y="1912940"/>
                  </a:lnTo>
                  <a:lnTo>
                    <a:pt x="219532" y="1917386"/>
                  </a:lnTo>
                  <a:lnTo>
                    <a:pt x="221627" y="1911909"/>
                  </a:lnTo>
                  <a:close/>
                  <a:moveTo>
                    <a:pt x="227288" y="1903860"/>
                  </a:moveTo>
                  <a:lnTo>
                    <a:pt x="221710" y="1918339"/>
                  </a:lnTo>
                  <a:lnTo>
                    <a:pt x="224351" y="1919494"/>
                  </a:lnTo>
                  <a:lnTo>
                    <a:pt x="223388" y="1921901"/>
                  </a:lnTo>
                  <a:lnTo>
                    <a:pt x="220777" y="1920759"/>
                  </a:lnTo>
                  <a:lnTo>
                    <a:pt x="217519" y="1929216"/>
                  </a:lnTo>
                  <a:lnTo>
                    <a:pt x="228569" y="1935066"/>
                  </a:lnTo>
                  <a:lnTo>
                    <a:pt x="238379" y="1909140"/>
                  </a:lnTo>
                  <a:lnTo>
                    <a:pt x="235659" y="1907845"/>
                  </a:lnTo>
                  <a:lnTo>
                    <a:pt x="230128" y="1921421"/>
                  </a:lnTo>
                  <a:lnTo>
                    <a:pt x="227721" y="1920458"/>
                  </a:lnTo>
                  <a:lnTo>
                    <a:pt x="233315" y="1906729"/>
                  </a:lnTo>
                  <a:close/>
                  <a:moveTo>
                    <a:pt x="200773" y="1902403"/>
                  </a:moveTo>
                  <a:lnTo>
                    <a:pt x="198521" y="1908194"/>
                  </a:lnTo>
                  <a:lnTo>
                    <a:pt x="207187" y="1911985"/>
                  </a:lnTo>
                  <a:lnTo>
                    <a:pt x="209320" y="1906299"/>
                  </a:lnTo>
                  <a:close/>
                  <a:moveTo>
                    <a:pt x="1152474" y="1892341"/>
                  </a:moveTo>
                  <a:lnTo>
                    <a:pt x="1137243" y="1895575"/>
                  </a:lnTo>
                  <a:lnTo>
                    <a:pt x="1144621" y="1906765"/>
                  </a:lnTo>
                  <a:lnTo>
                    <a:pt x="1159116" y="1904871"/>
                  </a:lnTo>
                  <a:close/>
                  <a:moveTo>
                    <a:pt x="204785" y="1892087"/>
                  </a:moveTo>
                  <a:lnTo>
                    <a:pt x="201554" y="1900394"/>
                  </a:lnTo>
                  <a:lnTo>
                    <a:pt x="210077" y="1904280"/>
                  </a:lnTo>
                  <a:lnTo>
                    <a:pt x="213354" y="1895540"/>
                  </a:lnTo>
                  <a:close/>
                  <a:moveTo>
                    <a:pt x="1164799" y="1889723"/>
                  </a:moveTo>
                  <a:lnTo>
                    <a:pt x="1155229" y="1891755"/>
                  </a:lnTo>
                  <a:lnTo>
                    <a:pt x="1161907" y="1904506"/>
                  </a:lnTo>
                  <a:lnTo>
                    <a:pt x="1173102" y="1903043"/>
                  </a:lnTo>
                  <a:close/>
                  <a:moveTo>
                    <a:pt x="1203589" y="1889352"/>
                  </a:moveTo>
                  <a:lnTo>
                    <a:pt x="1195889" y="1891425"/>
                  </a:lnTo>
                  <a:lnTo>
                    <a:pt x="1201955" y="1901294"/>
                  </a:lnTo>
                  <a:lnTo>
                    <a:pt x="1208559" y="1899485"/>
                  </a:lnTo>
                  <a:close/>
                  <a:moveTo>
                    <a:pt x="1220159" y="1884891"/>
                  </a:moveTo>
                  <a:lnTo>
                    <a:pt x="1206767" y="1888496"/>
                  </a:lnTo>
                  <a:lnTo>
                    <a:pt x="1211731" y="1898616"/>
                  </a:lnTo>
                  <a:lnTo>
                    <a:pt x="1224977" y="1894987"/>
                  </a:lnTo>
                  <a:close/>
                  <a:moveTo>
                    <a:pt x="1148369" y="1884598"/>
                  </a:moveTo>
                  <a:lnTo>
                    <a:pt x="1132705" y="1888692"/>
                  </a:lnTo>
                  <a:lnTo>
                    <a:pt x="1135538" y="1892989"/>
                  </a:lnTo>
                  <a:lnTo>
                    <a:pt x="1151041" y="1889637"/>
                  </a:lnTo>
                  <a:close/>
                  <a:moveTo>
                    <a:pt x="1159750" y="1881624"/>
                  </a:moveTo>
                  <a:lnTo>
                    <a:pt x="1151105" y="1883883"/>
                  </a:lnTo>
                  <a:lnTo>
                    <a:pt x="1153806" y="1889039"/>
                  </a:lnTo>
                  <a:lnTo>
                    <a:pt x="1163117" y="1887026"/>
                  </a:lnTo>
                  <a:close/>
                  <a:moveTo>
                    <a:pt x="1168228" y="1879408"/>
                  </a:moveTo>
                  <a:lnTo>
                    <a:pt x="1162852" y="1880813"/>
                  </a:lnTo>
                  <a:lnTo>
                    <a:pt x="1166296" y="1886338"/>
                  </a:lnTo>
                  <a:lnTo>
                    <a:pt x="1171590" y="1885194"/>
                  </a:lnTo>
                  <a:close/>
                  <a:moveTo>
                    <a:pt x="1145195" y="1878610"/>
                  </a:moveTo>
                  <a:lnTo>
                    <a:pt x="1128594" y="1882458"/>
                  </a:lnTo>
                  <a:lnTo>
                    <a:pt x="1130900" y="1885955"/>
                  </a:lnTo>
                  <a:lnTo>
                    <a:pt x="1130900" y="1885794"/>
                  </a:lnTo>
                  <a:lnTo>
                    <a:pt x="1146821" y="1881677"/>
                  </a:lnTo>
                  <a:close/>
                  <a:moveTo>
                    <a:pt x="210077" y="1878479"/>
                  </a:moveTo>
                  <a:lnTo>
                    <a:pt x="205725" y="1889670"/>
                  </a:lnTo>
                  <a:lnTo>
                    <a:pt x="214265" y="1893112"/>
                  </a:lnTo>
                  <a:lnTo>
                    <a:pt x="218092" y="1882905"/>
                  </a:lnTo>
                  <a:lnTo>
                    <a:pt x="218891" y="1883225"/>
                  </a:lnTo>
                  <a:lnTo>
                    <a:pt x="215465" y="1881380"/>
                  </a:lnTo>
                  <a:lnTo>
                    <a:pt x="214722" y="1883387"/>
                  </a:lnTo>
                  <a:lnTo>
                    <a:pt x="212315" y="1882424"/>
                  </a:lnTo>
                  <a:lnTo>
                    <a:pt x="213160" y="1880139"/>
                  </a:lnTo>
                  <a:close/>
                  <a:moveTo>
                    <a:pt x="185201" y="1878071"/>
                  </a:moveTo>
                  <a:lnTo>
                    <a:pt x="180293" y="1890198"/>
                  </a:lnTo>
                  <a:lnTo>
                    <a:pt x="185354" y="1892052"/>
                  </a:lnTo>
                  <a:lnTo>
                    <a:pt x="184391" y="1894459"/>
                  </a:lnTo>
                  <a:lnTo>
                    <a:pt x="179320" y="1892601"/>
                  </a:lnTo>
                  <a:lnTo>
                    <a:pt x="174280" y="1905052"/>
                  </a:lnTo>
                  <a:lnTo>
                    <a:pt x="174245" y="1905136"/>
                  </a:lnTo>
                  <a:lnTo>
                    <a:pt x="181492" y="1907047"/>
                  </a:lnTo>
                  <a:lnTo>
                    <a:pt x="189665" y="1885994"/>
                  </a:lnTo>
                  <a:lnTo>
                    <a:pt x="184391" y="1883868"/>
                  </a:lnTo>
                  <a:lnTo>
                    <a:pt x="185354" y="1881461"/>
                  </a:lnTo>
                  <a:lnTo>
                    <a:pt x="190604" y="1883577"/>
                  </a:lnTo>
                  <a:lnTo>
                    <a:pt x="191599" y="1881012"/>
                  </a:lnTo>
                  <a:close/>
                  <a:moveTo>
                    <a:pt x="1156270" y="1876043"/>
                  </a:moveTo>
                  <a:lnTo>
                    <a:pt x="1148002" y="1877959"/>
                  </a:lnTo>
                  <a:lnTo>
                    <a:pt x="1149576" y="1880964"/>
                  </a:lnTo>
                  <a:lnTo>
                    <a:pt x="1157983" y="1878790"/>
                  </a:lnTo>
                  <a:close/>
                  <a:moveTo>
                    <a:pt x="231091" y="1874721"/>
                  </a:moveTo>
                  <a:lnTo>
                    <a:pt x="238525" y="1879126"/>
                  </a:lnTo>
                  <a:lnTo>
                    <a:pt x="240238" y="1874721"/>
                  </a:lnTo>
                  <a:lnTo>
                    <a:pt x="242645" y="1875684"/>
                  </a:lnTo>
                  <a:lnTo>
                    <a:pt x="240679" y="1880403"/>
                  </a:lnTo>
                  <a:lnTo>
                    <a:pt x="244090" y="1882424"/>
                  </a:lnTo>
                  <a:lnTo>
                    <a:pt x="243127" y="1884831"/>
                  </a:lnTo>
                  <a:lnTo>
                    <a:pt x="239726" y="1882690"/>
                  </a:lnTo>
                  <a:lnTo>
                    <a:pt x="235424" y="1893016"/>
                  </a:lnTo>
                  <a:lnTo>
                    <a:pt x="233498" y="1892053"/>
                  </a:lnTo>
                  <a:lnTo>
                    <a:pt x="237648" y="1881382"/>
                  </a:lnTo>
                  <a:lnTo>
                    <a:pt x="233658" y="1878870"/>
                  </a:lnTo>
                  <a:lnTo>
                    <a:pt x="223869" y="1902644"/>
                  </a:lnTo>
                  <a:lnTo>
                    <a:pt x="221462" y="1902163"/>
                  </a:lnTo>
                  <a:lnTo>
                    <a:pt x="231434" y="1877469"/>
                  </a:lnTo>
                  <a:lnTo>
                    <a:pt x="230128" y="1876647"/>
                  </a:lnTo>
                  <a:close/>
                  <a:moveTo>
                    <a:pt x="1220282" y="1874637"/>
                  </a:moveTo>
                  <a:lnTo>
                    <a:pt x="1202482" y="1879761"/>
                  </a:lnTo>
                  <a:lnTo>
                    <a:pt x="1205402" y="1885715"/>
                  </a:lnTo>
                  <a:lnTo>
                    <a:pt x="1218827" y="1882101"/>
                  </a:lnTo>
                  <a:lnTo>
                    <a:pt x="1218522" y="1881461"/>
                  </a:lnTo>
                  <a:lnTo>
                    <a:pt x="1220929" y="1880017"/>
                  </a:lnTo>
                  <a:lnTo>
                    <a:pt x="1221558" y="1881365"/>
                  </a:lnTo>
                  <a:lnTo>
                    <a:pt x="1223648" y="1880803"/>
                  </a:lnTo>
                  <a:lnTo>
                    <a:pt x="1222373" y="1878572"/>
                  </a:lnTo>
                  <a:close/>
                  <a:moveTo>
                    <a:pt x="1165086" y="1873999"/>
                  </a:moveTo>
                  <a:lnTo>
                    <a:pt x="1159423" y="1875312"/>
                  </a:lnTo>
                  <a:lnTo>
                    <a:pt x="1161090" y="1877986"/>
                  </a:lnTo>
                  <a:lnTo>
                    <a:pt x="1166578" y="1876567"/>
                  </a:lnTo>
                  <a:close/>
                  <a:moveTo>
                    <a:pt x="1201445" y="1870726"/>
                  </a:moveTo>
                  <a:lnTo>
                    <a:pt x="1185698" y="1874842"/>
                  </a:lnTo>
                  <a:lnTo>
                    <a:pt x="1194229" y="1888723"/>
                  </a:lnTo>
                  <a:lnTo>
                    <a:pt x="1202224" y="1886571"/>
                  </a:lnTo>
                  <a:lnTo>
                    <a:pt x="1199329" y="1880669"/>
                  </a:lnTo>
                  <a:lnTo>
                    <a:pt x="1191561" y="1882905"/>
                  </a:lnTo>
                  <a:lnTo>
                    <a:pt x="1190598" y="1880016"/>
                  </a:lnTo>
                  <a:lnTo>
                    <a:pt x="1204717" y="1876012"/>
                  </a:lnTo>
                  <a:close/>
                  <a:moveTo>
                    <a:pt x="1179585" y="1870639"/>
                  </a:moveTo>
                  <a:lnTo>
                    <a:pt x="1167947" y="1873336"/>
                  </a:lnTo>
                  <a:lnTo>
                    <a:pt x="1169400" y="1875837"/>
                  </a:lnTo>
                  <a:lnTo>
                    <a:pt x="1180957" y="1872848"/>
                  </a:lnTo>
                  <a:close/>
                  <a:moveTo>
                    <a:pt x="168443" y="1870366"/>
                  </a:moveTo>
                  <a:lnTo>
                    <a:pt x="163594" y="1884081"/>
                  </a:lnTo>
                  <a:lnTo>
                    <a:pt x="177748" y="1889266"/>
                  </a:lnTo>
                  <a:lnTo>
                    <a:pt x="182788" y="1876961"/>
                  </a:lnTo>
                  <a:close/>
                  <a:moveTo>
                    <a:pt x="214442" y="1867253"/>
                  </a:moveTo>
                  <a:lnTo>
                    <a:pt x="210909" y="1876340"/>
                  </a:lnTo>
                  <a:lnTo>
                    <a:pt x="213968" y="1877956"/>
                  </a:lnTo>
                  <a:lnTo>
                    <a:pt x="217402" y="1868671"/>
                  </a:lnTo>
                  <a:close/>
                  <a:moveTo>
                    <a:pt x="160011" y="1866489"/>
                  </a:moveTo>
                  <a:lnTo>
                    <a:pt x="155312" y="1881047"/>
                  </a:lnTo>
                  <a:lnTo>
                    <a:pt x="161161" y="1883190"/>
                  </a:lnTo>
                  <a:lnTo>
                    <a:pt x="166079" y="1869279"/>
                  </a:lnTo>
                  <a:close/>
                  <a:moveTo>
                    <a:pt x="1175400" y="1863901"/>
                  </a:moveTo>
                  <a:lnTo>
                    <a:pt x="1164487" y="1867382"/>
                  </a:lnTo>
                  <a:lnTo>
                    <a:pt x="1166381" y="1870641"/>
                  </a:lnTo>
                  <a:lnTo>
                    <a:pt x="1177905" y="1867934"/>
                  </a:lnTo>
                  <a:close/>
                  <a:moveTo>
                    <a:pt x="153752" y="1863611"/>
                  </a:moveTo>
                  <a:lnTo>
                    <a:pt x="148742" y="1878640"/>
                  </a:lnTo>
                  <a:lnTo>
                    <a:pt x="152884" y="1880157"/>
                  </a:lnTo>
                  <a:lnTo>
                    <a:pt x="157700" y="1865426"/>
                  </a:lnTo>
                  <a:close/>
                  <a:moveTo>
                    <a:pt x="172236" y="1859637"/>
                  </a:moveTo>
                  <a:lnTo>
                    <a:pt x="169277" y="1868007"/>
                  </a:lnTo>
                  <a:lnTo>
                    <a:pt x="183703" y="1874729"/>
                  </a:lnTo>
                  <a:lnTo>
                    <a:pt x="187503" y="1865452"/>
                  </a:lnTo>
                  <a:close/>
                  <a:moveTo>
                    <a:pt x="1193622" y="1858089"/>
                  </a:moveTo>
                  <a:lnTo>
                    <a:pt x="1178388" y="1862948"/>
                  </a:lnTo>
                  <a:lnTo>
                    <a:pt x="1181005" y="1867206"/>
                  </a:lnTo>
                  <a:lnTo>
                    <a:pt x="1183858" y="1866536"/>
                  </a:lnTo>
                  <a:lnTo>
                    <a:pt x="1184821" y="1869425"/>
                  </a:lnTo>
                  <a:lnTo>
                    <a:pt x="1182674" y="1869923"/>
                  </a:lnTo>
                  <a:lnTo>
                    <a:pt x="1183990" y="1872064"/>
                  </a:lnTo>
                  <a:lnTo>
                    <a:pt x="1199750" y="1867988"/>
                  </a:lnTo>
                  <a:close/>
                  <a:moveTo>
                    <a:pt x="163320" y="1856240"/>
                  </a:moveTo>
                  <a:lnTo>
                    <a:pt x="160796" y="1864056"/>
                  </a:lnTo>
                  <a:lnTo>
                    <a:pt x="166917" y="1866908"/>
                  </a:lnTo>
                  <a:lnTo>
                    <a:pt x="169814" y="1858714"/>
                  </a:lnTo>
                  <a:close/>
                  <a:moveTo>
                    <a:pt x="157010" y="1853836"/>
                  </a:moveTo>
                  <a:lnTo>
                    <a:pt x="154570" y="1861155"/>
                  </a:lnTo>
                  <a:lnTo>
                    <a:pt x="158498" y="1862986"/>
                  </a:lnTo>
                  <a:lnTo>
                    <a:pt x="160993" y="1855354"/>
                  </a:lnTo>
                  <a:close/>
                  <a:moveTo>
                    <a:pt x="1208902" y="1853215"/>
                  </a:moveTo>
                  <a:lnTo>
                    <a:pt x="1196378" y="1857210"/>
                  </a:lnTo>
                  <a:lnTo>
                    <a:pt x="1202595" y="1867252"/>
                  </a:lnTo>
                  <a:lnTo>
                    <a:pt x="1214670" y="1864129"/>
                  </a:lnTo>
                  <a:lnTo>
                    <a:pt x="1215633" y="1867018"/>
                  </a:lnTo>
                  <a:lnTo>
                    <a:pt x="1204286" y="1869984"/>
                  </a:lnTo>
                  <a:lnTo>
                    <a:pt x="1207525" y="1875216"/>
                  </a:lnTo>
                  <a:lnTo>
                    <a:pt x="1218879" y="1871996"/>
                  </a:lnTo>
                  <a:lnTo>
                    <a:pt x="1214007" y="1862824"/>
                  </a:lnTo>
                  <a:lnTo>
                    <a:pt x="1206967" y="1865092"/>
                  </a:lnTo>
                  <a:lnTo>
                    <a:pt x="1206004" y="1862204"/>
                  </a:lnTo>
                  <a:lnTo>
                    <a:pt x="1212556" y="1860093"/>
                  </a:lnTo>
                  <a:close/>
                  <a:moveTo>
                    <a:pt x="1219587" y="1849807"/>
                  </a:moveTo>
                  <a:lnTo>
                    <a:pt x="1211616" y="1852349"/>
                  </a:lnTo>
                  <a:lnTo>
                    <a:pt x="1215266" y="1859220"/>
                  </a:lnTo>
                  <a:lnTo>
                    <a:pt x="1223267" y="1856642"/>
                  </a:lnTo>
                  <a:close/>
                  <a:moveTo>
                    <a:pt x="165715" y="1848820"/>
                  </a:moveTo>
                  <a:lnTo>
                    <a:pt x="164117" y="1853770"/>
                  </a:lnTo>
                  <a:lnTo>
                    <a:pt x="170678" y="1856269"/>
                  </a:lnTo>
                  <a:lnTo>
                    <a:pt x="172334" y="1851585"/>
                  </a:lnTo>
                  <a:close/>
                  <a:moveTo>
                    <a:pt x="159541" y="1846241"/>
                  </a:moveTo>
                  <a:lnTo>
                    <a:pt x="157830" y="1851375"/>
                  </a:lnTo>
                  <a:lnTo>
                    <a:pt x="161800" y="1852887"/>
                  </a:lnTo>
                  <a:lnTo>
                    <a:pt x="163440" y="1847870"/>
                  </a:lnTo>
                  <a:close/>
                  <a:moveTo>
                    <a:pt x="1233362" y="1834790"/>
                  </a:moveTo>
                  <a:lnTo>
                    <a:pt x="1227440" y="1836833"/>
                  </a:lnTo>
                  <a:lnTo>
                    <a:pt x="1237152" y="1852167"/>
                  </a:lnTo>
                  <a:lnTo>
                    <a:pt x="1244618" y="1849762"/>
                  </a:lnTo>
                  <a:lnTo>
                    <a:pt x="1239223" y="1843428"/>
                  </a:lnTo>
                  <a:close/>
                  <a:moveTo>
                    <a:pt x="163963" y="1832978"/>
                  </a:moveTo>
                  <a:lnTo>
                    <a:pt x="160363" y="1843775"/>
                  </a:lnTo>
                  <a:lnTo>
                    <a:pt x="164248" y="1845398"/>
                  </a:lnTo>
                  <a:lnTo>
                    <a:pt x="167823" y="1834463"/>
                  </a:lnTo>
                  <a:close/>
                  <a:moveTo>
                    <a:pt x="190772" y="1832952"/>
                  </a:moveTo>
                  <a:lnTo>
                    <a:pt x="188538" y="1839653"/>
                  </a:lnTo>
                  <a:lnTo>
                    <a:pt x="199780" y="1843977"/>
                  </a:lnTo>
                  <a:lnTo>
                    <a:pt x="201710" y="1838184"/>
                  </a:lnTo>
                  <a:close/>
                  <a:moveTo>
                    <a:pt x="1251259" y="1826577"/>
                  </a:moveTo>
                  <a:lnTo>
                    <a:pt x="1251259" y="1829466"/>
                  </a:lnTo>
                  <a:cubicBezTo>
                    <a:pt x="1251259" y="1829466"/>
                    <a:pt x="1248371" y="1829466"/>
                    <a:pt x="1247408" y="1829947"/>
                  </a:cubicBezTo>
                  <a:lnTo>
                    <a:pt x="1236215" y="1833807"/>
                  </a:lnTo>
                  <a:lnTo>
                    <a:pt x="1241631" y="1841502"/>
                  </a:lnTo>
                  <a:lnTo>
                    <a:pt x="1247582" y="1848807"/>
                  </a:lnTo>
                  <a:lnTo>
                    <a:pt x="1249334" y="1848242"/>
                  </a:lnTo>
                  <a:lnTo>
                    <a:pt x="1250296" y="1851131"/>
                  </a:lnTo>
                  <a:lnTo>
                    <a:pt x="1249647" y="1851340"/>
                  </a:lnTo>
                  <a:lnTo>
                    <a:pt x="1252222" y="1854501"/>
                  </a:lnTo>
                  <a:lnTo>
                    <a:pt x="1250296" y="1856426"/>
                  </a:lnTo>
                  <a:lnTo>
                    <a:pt x="1246757" y="1852272"/>
                  </a:lnTo>
                  <a:lnTo>
                    <a:pt x="1238835" y="1854824"/>
                  </a:lnTo>
                  <a:lnTo>
                    <a:pt x="1242594" y="1860759"/>
                  </a:lnTo>
                  <a:lnTo>
                    <a:pt x="1240187" y="1862685"/>
                  </a:lnTo>
                  <a:lnTo>
                    <a:pt x="1235823" y="1855795"/>
                  </a:lnTo>
                  <a:lnTo>
                    <a:pt x="1227448" y="1858493"/>
                  </a:lnTo>
                  <a:lnTo>
                    <a:pt x="1231520" y="1866055"/>
                  </a:lnTo>
                  <a:lnTo>
                    <a:pt x="1229113" y="1867499"/>
                  </a:lnTo>
                  <a:lnTo>
                    <a:pt x="1224734" y="1859367"/>
                  </a:lnTo>
                  <a:lnTo>
                    <a:pt x="1216717" y="1861951"/>
                  </a:lnTo>
                  <a:lnTo>
                    <a:pt x="1221638" y="1871214"/>
                  </a:lnTo>
                  <a:lnTo>
                    <a:pt x="1222854" y="1870869"/>
                  </a:lnTo>
                  <a:lnTo>
                    <a:pt x="1223336" y="1873758"/>
                  </a:lnTo>
                  <a:lnTo>
                    <a:pt x="1223036" y="1873845"/>
                  </a:lnTo>
                  <a:lnTo>
                    <a:pt x="1224780" y="1877128"/>
                  </a:lnTo>
                  <a:lnTo>
                    <a:pt x="1226706" y="1880498"/>
                  </a:lnTo>
                  <a:lnTo>
                    <a:pt x="1225101" y="1881461"/>
                  </a:lnTo>
                  <a:lnTo>
                    <a:pt x="1225743" y="1883387"/>
                  </a:lnTo>
                  <a:lnTo>
                    <a:pt x="1222863" y="1884162"/>
                  </a:lnTo>
                  <a:lnTo>
                    <a:pt x="1227581" y="1894273"/>
                  </a:lnTo>
                  <a:lnTo>
                    <a:pt x="1233928" y="1892534"/>
                  </a:lnTo>
                  <a:lnTo>
                    <a:pt x="1234409" y="1895423"/>
                  </a:lnTo>
                  <a:lnTo>
                    <a:pt x="1228831" y="1896951"/>
                  </a:lnTo>
                  <a:lnTo>
                    <a:pt x="1231039" y="1901682"/>
                  </a:lnTo>
                  <a:lnTo>
                    <a:pt x="1228632" y="1902645"/>
                  </a:lnTo>
                  <a:lnTo>
                    <a:pt x="1226252" y="1897658"/>
                  </a:lnTo>
                  <a:lnTo>
                    <a:pt x="1213037" y="1901278"/>
                  </a:lnTo>
                  <a:lnTo>
                    <a:pt x="1213707" y="1902644"/>
                  </a:lnTo>
                  <a:lnTo>
                    <a:pt x="1210818" y="1904089"/>
                  </a:lnTo>
                  <a:lnTo>
                    <a:pt x="1209865" y="1902147"/>
                  </a:lnTo>
                  <a:lnTo>
                    <a:pt x="1203543" y="1903879"/>
                  </a:lnTo>
                  <a:lnTo>
                    <a:pt x="1204560" y="1905533"/>
                  </a:lnTo>
                  <a:lnTo>
                    <a:pt x="1202153" y="1906977"/>
                  </a:lnTo>
                  <a:lnTo>
                    <a:pt x="1200711" y="1904655"/>
                  </a:lnTo>
                  <a:lnTo>
                    <a:pt x="1199264" y="1905051"/>
                  </a:lnTo>
                  <a:lnTo>
                    <a:pt x="1198783" y="1902163"/>
                  </a:lnTo>
                  <a:lnTo>
                    <a:pt x="1199108" y="1902074"/>
                  </a:lnTo>
                  <a:lnTo>
                    <a:pt x="1192980" y="1892208"/>
                  </a:lnTo>
                  <a:lnTo>
                    <a:pt x="1188191" y="1893497"/>
                  </a:lnTo>
                  <a:lnTo>
                    <a:pt x="1187228" y="1890608"/>
                  </a:lnTo>
                  <a:lnTo>
                    <a:pt x="1191305" y="1889510"/>
                  </a:lnTo>
                  <a:lnTo>
                    <a:pt x="1182684" y="1875630"/>
                  </a:lnTo>
                  <a:lnTo>
                    <a:pt x="1171047" y="1878671"/>
                  </a:lnTo>
                  <a:lnTo>
                    <a:pt x="1183858" y="1900718"/>
                  </a:lnTo>
                  <a:lnTo>
                    <a:pt x="1181451" y="1902163"/>
                  </a:lnTo>
                  <a:lnTo>
                    <a:pt x="1173187" y="1887941"/>
                  </a:lnTo>
                  <a:lnTo>
                    <a:pt x="1167984" y="1889046"/>
                  </a:lnTo>
                  <a:lnTo>
                    <a:pt x="1178562" y="1906015"/>
                  </a:lnTo>
                  <a:lnTo>
                    <a:pt x="1176155" y="1907459"/>
                  </a:lnTo>
                  <a:lnTo>
                    <a:pt x="1176155" y="1907940"/>
                  </a:lnTo>
                  <a:lnTo>
                    <a:pt x="1174767" y="1905714"/>
                  </a:lnTo>
                  <a:lnTo>
                    <a:pt x="1163324" y="1907210"/>
                  </a:lnTo>
                  <a:lnTo>
                    <a:pt x="1167489" y="1915162"/>
                  </a:lnTo>
                  <a:lnTo>
                    <a:pt x="1164601" y="1916606"/>
                  </a:lnTo>
                  <a:lnTo>
                    <a:pt x="1165082" y="1916125"/>
                  </a:lnTo>
                  <a:lnTo>
                    <a:pt x="1164601" y="1915218"/>
                  </a:lnTo>
                  <a:lnTo>
                    <a:pt x="1164601" y="1916606"/>
                  </a:lnTo>
                  <a:lnTo>
                    <a:pt x="1164601" y="1917088"/>
                  </a:lnTo>
                  <a:lnTo>
                    <a:pt x="1162246" y="1917452"/>
                  </a:lnTo>
                  <a:lnTo>
                    <a:pt x="1167165" y="1925962"/>
                  </a:lnTo>
                  <a:lnTo>
                    <a:pt x="1181198" y="1923945"/>
                  </a:lnTo>
                  <a:lnTo>
                    <a:pt x="1176637" y="1913235"/>
                  </a:lnTo>
                  <a:lnTo>
                    <a:pt x="1179526" y="1911791"/>
                  </a:lnTo>
                  <a:lnTo>
                    <a:pt x="1184500" y="1923470"/>
                  </a:lnTo>
                  <a:lnTo>
                    <a:pt x="1194973" y="1921965"/>
                  </a:lnTo>
                  <a:lnTo>
                    <a:pt x="1192293" y="1916351"/>
                  </a:lnTo>
                  <a:lnTo>
                    <a:pt x="1182414" y="1918532"/>
                  </a:lnTo>
                  <a:lnTo>
                    <a:pt x="1182414" y="1915644"/>
                  </a:lnTo>
                  <a:lnTo>
                    <a:pt x="1191024" y="1913692"/>
                  </a:lnTo>
                  <a:lnTo>
                    <a:pt x="1190117" y="1911791"/>
                  </a:lnTo>
                  <a:lnTo>
                    <a:pt x="1187710" y="1907458"/>
                  </a:lnTo>
                  <a:lnTo>
                    <a:pt x="1190599" y="1906014"/>
                  </a:lnTo>
                  <a:lnTo>
                    <a:pt x="1193006" y="1910347"/>
                  </a:lnTo>
                  <a:lnTo>
                    <a:pt x="1194253" y="1912960"/>
                  </a:lnTo>
                  <a:lnTo>
                    <a:pt x="1218522" y="1907459"/>
                  </a:lnTo>
                  <a:lnTo>
                    <a:pt x="1219485" y="1910348"/>
                  </a:lnTo>
                  <a:lnTo>
                    <a:pt x="1195530" y="1915636"/>
                  </a:lnTo>
                  <a:lnTo>
                    <a:pt x="1200803" y="1926684"/>
                  </a:lnTo>
                  <a:lnTo>
                    <a:pt x="1212805" y="1924082"/>
                  </a:lnTo>
                  <a:lnTo>
                    <a:pt x="1210819" y="1915644"/>
                  </a:lnTo>
                  <a:lnTo>
                    <a:pt x="1213708" y="1915162"/>
                  </a:lnTo>
                  <a:lnTo>
                    <a:pt x="1215661" y="1923462"/>
                  </a:lnTo>
                  <a:lnTo>
                    <a:pt x="1222854" y="1921902"/>
                  </a:lnTo>
                  <a:lnTo>
                    <a:pt x="1223817" y="1924791"/>
                  </a:lnTo>
                  <a:lnTo>
                    <a:pt x="1216346" y="1926373"/>
                  </a:lnTo>
                  <a:lnTo>
                    <a:pt x="1217559" y="1931531"/>
                  </a:lnTo>
                  <a:lnTo>
                    <a:pt x="1214671" y="1932012"/>
                  </a:lnTo>
                  <a:lnTo>
                    <a:pt x="1213486" y="1926979"/>
                  </a:lnTo>
                  <a:lnTo>
                    <a:pt x="1202095" y="1929391"/>
                  </a:lnTo>
                  <a:lnTo>
                    <a:pt x="1203116" y="1931530"/>
                  </a:lnTo>
                  <a:lnTo>
                    <a:pt x="1200227" y="1932974"/>
                  </a:lnTo>
                  <a:lnTo>
                    <a:pt x="1198845" y="1930079"/>
                  </a:lnTo>
                  <a:lnTo>
                    <a:pt x="1188269" y="1932319"/>
                  </a:lnTo>
                  <a:lnTo>
                    <a:pt x="1190599" y="1937789"/>
                  </a:lnTo>
                  <a:lnTo>
                    <a:pt x="1187710" y="1938752"/>
                  </a:lnTo>
                  <a:lnTo>
                    <a:pt x="1187710" y="1939233"/>
                  </a:lnTo>
                  <a:lnTo>
                    <a:pt x="1186265" y="1935840"/>
                  </a:lnTo>
                  <a:lnTo>
                    <a:pt x="1186265" y="1938271"/>
                  </a:lnTo>
                  <a:lnTo>
                    <a:pt x="1175147" y="1939768"/>
                  </a:lnTo>
                  <a:lnTo>
                    <a:pt x="1175673" y="1940678"/>
                  </a:lnTo>
                  <a:lnTo>
                    <a:pt x="1173266" y="1942122"/>
                  </a:lnTo>
                  <a:lnTo>
                    <a:pt x="1172139" y="1940173"/>
                  </a:lnTo>
                  <a:lnTo>
                    <a:pt x="1162142" y="1941518"/>
                  </a:lnTo>
                  <a:lnTo>
                    <a:pt x="1166838" y="1951351"/>
                  </a:lnTo>
                  <a:lnTo>
                    <a:pt x="1179044" y="1949825"/>
                  </a:lnTo>
                  <a:lnTo>
                    <a:pt x="1179044" y="1952714"/>
                  </a:lnTo>
                  <a:lnTo>
                    <a:pt x="1178940" y="1952727"/>
                  </a:lnTo>
                  <a:lnTo>
                    <a:pt x="1181202" y="1958583"/>
                  </a:lnTo>
                  <a:lnTo>
                    <a:pt x="1188244" y="1957703"/>
                  </a:lnTo>
                  <a:lnTo>
                    <a:pt x="1186265" y="1951269"/>
                  </a:lnTo>
                  <a:lnTo>
                    <a:pt x="1189154" y="1950788"/>
                  </a:lnTo>
                  <a:lnTo>
                    <a:pt x="1191169" y="1957337"/>
                  </a:lnTo>
                  <a:lnTo>
                    <a:pt x="1193487" y="1957047"/>
                  </a:lnTo>
                  <a:lnTo>
                    <a:pt x="1193487" y="1959936"/>
                  </a:lnTo>
                  <a:lnTo>
                    <a:pt x="1192025" y="1960119"/>
                  </a:lnTo>
                  <a:lnTo>
                    <a:pt x="1194931" y="1969564"/>
                  </a:lnTo>
                  <a:lnTo>
                    <a:pt x="1192042" y="1970045"/>
                  </a:lnTo>
                  <a:lnTo>
                    <a:pt x="1190117" y="1963789"/>
                  </a:lnTo>
                  <a:lnTo>
                    <a:pt x="1190117" y="1965713"/>
                  </a:lnTo>
                  <a:lnTo>
                    <a:pt x="1184256" y="1966487"/>
                  </a:lnTo>
                  <a:lnTo>
                    <a:pt x="1185899" y="1970739"/>
                  </a:lnTo>
                  <a:lnTo>
                    <a:pt x="1193005" y="1970045"/>
                  </a:lnTo>
                  <a:lnTo>
                    <a:pt x="1193005" y="1972934"/>
                  </a:lnTo>
                  <a:lnTo>
                    <a:pt x="1184066" y="1973828"/>
                  </a:lnTo>
                  <a:lnTo>
                    <a:pt x="1183858" y="1973897"/>
                  </a:lnTo>
                  <a:lnTo>
                    <a:pt x="1183839" y="1973850"/>
                  </a:lnTo>
                  <a:lnTo>
                    <a:pt x="1173748" y="1974859"/>
                  </a:lnTo>
                  <a:lnTo>
                    <a:pt x="1171733" y="1975075"/>
                  </a:lnTo>
                  <a:lnTo>
                    <a:pt x="1172393" y="1986798"/>
                  </a:lnTo>
                  <a:lnTo>
                    <a:pt x="1182177" y="1985636"/>
                  </a:lnTo>
                  <a:lnTo>
                    <a:pt x="1180970" y="1982562"/>
                  </a:lnTo>
                  <a:lnTo>
                    <a:pt x="1183859" y="1981118"/>
                  </a:lnTo>
                  <a:lnTo>
                    <a:pt x="1185479" y="1985244"/>
                  </a:lnTo>
                  <a:lnTo>
                    <a:pt x="1195894" y="1984007"/>
                  </a:lnTo>
                  <a:lnTo>
                    <a:pt x="1195894" y="1986896"/>
                  </a:lnTo>
                  <a:lnTo>
                    <a:pt x="1186507" y="1987858"/>
                  </a:lnTo>
                  <a:lnTo>
                    <a:pt x="1189154" y="1994598"/>
                  </a:lnTo>
                  <a:lnTo>
                    <a:pt x="1186266" y="1996043"/>
                  </a:lnTo>
                  <a:lnTo>
                    <a:pt x="1183184" y="1988199"/>
                  </a:lnTo>
                  <a:lnTo>
                    <a:pt x="1172533" y="1989291"/>
                  </a:lnTo>
                  <a:lnTo>
                    <a:pt x="1173266" y="2002302"/>
                  </a:lnTo>
                  <a:lnTo>
                    <a:pt x="1169896" y="2002302"/>
                  </a:lnTo>
                  <a:lnTo>
                    <a:pt x="1169360" y="1989616"/>
                  </a:lnTo>
                  <a:lnTo>
                    <a:pt x="1162011" y="1990370"/>
                  </a:lnTo>
                  <a:lnTo>
                    <a:pt x="1162674" y="1997006"/>
                  </a:lnTo>
                  <a:lnTo>
                    <a:pt x="1159786" y="1997487"/>
                  </a:lnTo>
                  <a:lnTo>
                    <a:pt x="1159107" y="1990697"/>
                  </a:lnTo>
                  <a:lnTo>
                    <a:pt x="1151173" y="1991751"/>
                  </a:lnTo>
                  <a:lnTo>
                    <a:pt x="1152049" y="2000514"/>
                  </a:lnTo>
                  <a:lnTo>
                    <a:pt x="1159305" y="1999413"/>
                  </a:lnTo>
                  <a:lnTo>
                    <a:pt x="1159305" y="2002302"/>
                  </a:lnTo>
                  <a:lnTo>
                    <a:pt x="1145215" y="2004440"/>
                  </a:lnTo>
                  <a:lnTo>
                    <a:pt x="1149195" y="2017708"/>
                  </a:lnTo>
                  <a:lnTo>
                    <a:pt x="1146306" y="2018189"/>
                  </a:lnTo>
                  <a:lnTo>
                    <a:pt x="1145141" y="2014360"/>
                  </a:lnTo>
                  <a:lnTo>
                    <a:pt x="1145344" y="2015782"/>
                  </a:lnTo>
                  <a:lnTo>
                    <a:pt x="1137887" y="2016968"/>
                  </a:lnTo>
                  <a:lnTo>
                    <a:pt x="1139361" y="2021779"/>
                  </a:lnTo>
                  <a:lnTo>
                    <a:pt x="1159305" y="2018671"/>
                  </a:lnTo>
                  <a:lnTo>
                    <a:pt x="1159786" y="2021560"/>
                  </a:lnTo>
                  <a:lnTo>
                    <a:pt x="1140265" y="2024729"/>
                  </a:lnTo>
                  <a:lnTo>
                    <a:pt x="1143219" y="2034367"/>
                  </a:lnTo>
                  <a:lnTo>
                    <a:pt x="1147751" y="2033595"/>
                  </a:lnTo>
                  <a:lnTo>
                    <a:pt x="1148232" y="2036965"/>
                  </a:lnTo>
                  <a:lnTo>
                    <a:pt x="1144216" y="2037620"/>
                  </a:lnTo>
                  <a:lnTo>
                    <a:pt x="1145343" y="2041298"/>
                  </a:lnTo>
                  <a:lnTo>
                    <a:pt x="1142454" y="2042261"/>
                  </a:lnTo>
                  <a:lnTo>
                    <a:pt x="1141203" y="2038112"/>
                  </a:lnTo>
                  <a:lnTo>
                    <a:pt x="1131516" y="2039692"/>
                  </a:lnTo>
                  <a:lnTo>
                    <a:pt x="1131863" y="2041298"/>
                  </a:lnTo>
                  <a:lnTo>
                    <a:pt x="1128975" y="2041780"/>
                  </a:lnTo>
                  <a:lnTo>
                    <a:pt x="1128616" y="2040165"/>
                  </a:lnTo>
                  <a:lnTo>
                    <a:pt x="1121386" y="2041344"/>
                  </a:lnTo>
                  <a:lnTo>
                    <a:pt x="1124641" y="2049483"/>
                  </a:lnTo>
                  <a:lnTo>
                    <a:pt x="1121753" y="2050446"/>
                  </a:lnTo>
                  <a:lnTo>
                    <a:pt x="1118428" y="2041827"/>
                  </a:lnTo>
                  <a:lnTo>
                    <a:pt x="1107342" y="2043635"/>
                  </a:lnTo>
                  <a:lnTo>
                    <a:pt x="1108272" y="2046594"/>
                  </a:lnTo>
                  <a:lnTo>
                    <a:pt x="1105384" y="2047557"/>
                  </a:lnTo>
                  <a:lnTo>
                    <a:pt x="1104307" y="2044130"/>
                  </a:lnTo>
                  <a:lnTo>
                    <a:pt x="1091231" y="2046263"/>
                  </a:lnTo>
                  <a:lnTo>
                    <a:pt x="1092867" y="2049483"/>
                  </a:lnTo>
                  <a:lnTo>
                    <a:pt x="1090459" y="2050927"/>
                  </a:lnTo>
                  <a:lnTo>
                    <a:pt x="1088269" y="2046746"/>
                  </a:lnTo>
                  <a:lnTo>
                    <a:pt x="1080349" y="2048038"/>
                  </a:lnTo>
                  <a:lnTo>
                    <a:pt x="1079868" y="2045150"/>
                  </a:lnTo>
                  <a:lnTo>
                    <a:pt x="1086814" y="2043968"/>
                  </a:lnTo>
                  <a:lnTo>
                    <a:pt x="1083315" y="2037289"/>
                  </a:lnTo>
                  <a:lnTo>
                    <a:pt x="1067771" y="2039928"/>
                  </a:lnTo>
                  <a:lnTo>
                    <a:pt x="1068635" y="2041781"/>
                  </a:lnTo>
                  <a:lnTo>
                    <a:pt x="1074571" y="2040817"/>
                  </a:lnTo>
                  <a:lnTo>
                    <a:pt x="1075053" y="2044187"/>
                  </a:lnTo>
                  <a:lnTo>
                    <a:pt x="1070131" y="2044986"/>
                  </a:lnTo>
                  <a:lnTo>
                    <a:pt x="1074369" y="2054069"/>
                  </a:lnTo>
                  <a:lnTo>
                    <a:pt x="1105384" y="2049001"/>
                  </a:lnTo>
                  <a:lnTo>
                    <a:pt x="1105865" y="2052371"/>
                  </a:lnTo>
                  <a:lnTo>
                    <a:pt x="1075780" y="2057091"/>
                  </a:lnTo>
                  <a:lnTo>
                    <a:pt x="1076498" y="2058630"/>
                  </a:lnTo>
                  <a:lnTo>
                    <a:pt x="1073609" y="2060074"/>
                  </a:lnTo>
                  <a:lnTo>
                    <a:pt x="1072474" y="2057609"/>
                  </a:lnTo>
                  <a:lnTo>
                    <a:pt x="1066109" y="2058608"/>
                  </a:lnTo>
                  <a:lnTo>
                    <a:pt x="1066388" y="2059112"/>
                  </a:lnTo>
                  <a:lnTo>
                    <a:pt x="1063499" y="2060556"/>
                  </a:lnTo>
                  <a:lnTo>
                    <a:pt x="1062743" y="2059136"/>
                  </a:lnTo>
                  <a:lnTo>
                    <a:pt x="1056009" y="2060192"/>
                  </a:lnTo>
                  <a:lnTo>
                    <a:pt x="1056867" y="2062323"/>
                  </a:lnTo>
                  <a:lnTo>
                    <a:pt x="1068794" y="2060556"/>
                  </a:lnTo>
                  <a:lnTo>
                    <a:pt x="1069276" y="2063445"/>
                  </a:lnTo>
                  <a:lnTo>
                    <a:pt x="1057993" y="2065117"/>
                  </a:lnTo>
                  <a:lnTo>
                    <a:pt x="1059647" y="2069221"/>
                  </a:lnTo>
                  <a:lnTo>
                    <a:pt x="1056759" y="2070184"/>
                  </a:lnTo>
                  <a:lnTo>
                    <a:pt x="1054875" y="2065579"/>
                  </a:lnTo>
                  <a:lnTo>
                    <a:pt x="1032876" y="2068838"/>
                  </a:lnTo>
                  <a:lnTo>
                    <a:pt x="1035093" y="2079332"/>
                  </a:lnTo>
                  <a:lnTo>
                    <a:pt x="1032205" y="2079814"/>
                  </a:lnTo>
                  <a:lnTo>
                    <a:pt x="1029977" y="2069267"/>
                  </a:lnTo>
                  <a:lnTo>
                    <a:pt x="1017280" y="2071148"/>
                  </a:lnTo>
                  <a:lnTo>
                    <a:pt x="1016799" y="2068259"/>
                  </a:lnTo>
                  <a:lnTo>
                    <a:pt x="1029370" y="2066397"/>
                  </a:lnTo>
                  <a:lnTo>
                    <a:pt x="1028091" y="2060344"/>
                  </a:lnTo>
                  <a:lnTo>
                    <a:pt x="1013505" y="2062448"/>
                  </a:lnTo>
                  <a:lnTo>
                    <a:pt x="1017762" y="2074036"/>
                  </a:lnTo>
                  <a:lnTo>
                    <a:pt x="1014873" y="2074999"/>
                  </a:lnTo>
                  <a:lnTo>
                    <a:pt x="1010337" y="2062905"/>
                  </a:lnTo>
                  <a:lnTo>
                    <a:pt x="996578" y="2064889"/>
                  </a:lnTo>
                  <a:lnTo>
                    <a:pt x="996097" y="2062000"/>
                  </a:lnTo>
                  <a:lnTo>
                    <a:pt x="1009285" y="2060098"/>
                  </a:lnTo>
                  <a:lnTo>
                    <a:pt x="1006207" y="2051890"/>
                  </a:lnTo>
                  <a:lnTo>
                    <a:pt x="1009096" y="2050446"/>
                  </a:lnTo>
                  <a:lnTo>
                    <a:pt x="1012473" y="2059639"/>
                  </a:lnTo>
                  <a:lnTo>
                    <a:pt x="1027485" y="2057474"/>
                  </a:lnTo>
                  <a:lnTo>
                    <a:pt x="1026349" y="2052096"/>
                  </a:lnTo>
                  <a:lnTo>
                    <a:pt x="1018724" y="2053334"/>
                  </a:lnTo>
                  <a:lnTo>
                    <a:pt x="1018243" y="2049964"/>
                  </a:lnTo>
                  <a:lnTo>
                    <a:pt x="1025644" y="2048762"/>
                  </a:lnTo>
                  <a:lnTo>
                    <a:pt x="1024983" y="2045631"/>
                  </a:lnTo>
                  <a:lnTo>
                    <a:pt x="1027872" y="2045150"/>
                  </a:lnTo>
                  <a:lnTo>
                    <a:pt x="1028536" y="2048293"/>
                  </a:lnTo>
                  <a:lnTo>
                    <a:pt x="1037801" y="2046788"/>
                  </a:lnTo>
                  <a:lnTo>
                    <a:pt x="1034612" y="2038891"/>
                  </a:lnTo>
                  <a:lnTo>
                    <a:pt x="1037501" y="2037928"/>
                  </a:lnTo>
                  <a:lnTo>
                    <a:pt x="1040939" y="2046279"/>
                  </a:lnTo>
                  <a:lnTo>
                    <a:pt x="1046603" y="2045359"/>
                  </a:lnTo>
                  <a:lnTo>
                    <a:pt x="1043760" y="2038409"/>
                  </a:lnTo>
                  <a:lnTo>
                    <a:pt x="1046649" y="2036965"/>
                  </a:lnTo>
                  <a:lnTo>
                    <a:pt x="1049821" y="2044836"/>
                  </a:lnTo>
                  <a:lnTo>
                    <a:pt x="1054715" y="2044042"/>
                  </a:lnTo>
                  <a:lnTo>
                    <a:pt x="1051463" y="2037928"/>
                  </a:lnTo>
                  <a:lnTo>
                    <a:pt x="1053870" y="2036484"/>
                  </a:lnTo>
                  <a:lnTo>
                    <a:pt x="1057776" y="2043544"/>
                  </a:lnTo>
                  <a:lnTo>
                    <a:pt x="1065425" y="2042302"/>
                  </a:lnTo>
                  <a:lnTo>
                    <a:pt x="1064581" y="2040470"/>
                  </a:lnTo>
                  <a:lnTo>
                    <a:pt x="1062535" y="2040817"/>
                  </a:lnTo>
                  <a:lnTo>
                    <a:pt x="1062054" y="2037928"/>
                  </a:lnTo>
                  <a:lnTo>
                    <a:pt x="1063312" y="2037715"/>
                  </a:lnTo>
                  <a:lnTo>
                    <a:pt x="1056759" y="2023485"/>
                  </a:lnTo>
                  <a:lnTo>
                    <a:pt x="1059648" y="2022522"/>
                  </a:lnTo>
                  <a:lnTo>
                    <a:pt x="1066486" y="2037176"/>
                  </a:lnTo>
                  <a:lnTo>
                    <a:pt x="1081886" y="2034560"/>
                  </a:lnTo>
                  <a:lnTo>
                    <a:pt x="1077683" y="2026537"/>
                  </a:lnTo>
                  <a:lnTo>
                    <a:pt x="1072646" y="2027337"/>
                  </a:lnTo>
                  <a:lnTo>
                    <a:pt x="1072165" y="2024448"/>
                  </a:lnTo>
                  <a:lnTo>
                    <a:pt x="1076236" y="2023774"/>
                  </a:lnTo>
                  <a:lnTo>
                    <a:pt x="1074572" y="2020596"/>
                  </a:lnTo>
                  <a:lnTo>
                    <a:pt x="1077461" y="2019152"/>
                  </a:lnTo>
                  <a:lnTo>
                    <a:pt x="1079531" y="2023229"/>
                  </a:lnTo>
                  <a:lnTo>
                    <a:pt x="1085428" y="2022252"/>
                  </a:lnTo>
                  <a:lnTo>
                    <a:pt x="1080349" y="2012412"/>
                  </a:lnTo>
                  <a:lnTo>
                    <a:pt x="1073127" y="1997006"/>
                  </a:lnTo>
                  <a:lnTo>
                    <a:pt x="1076016" y="1995562"/>
                  </a:lnTo>
                  <a:lnTo>
                    <a:pt x="1083237" y="2010968"/>
                  </a:lnTo>
                  <a:lnTo>
                    <a:pt x="1088775" y="2021698"/>
                  </a:lnTo>
                  <a:lnTo>
                    <a:pt x="1096837" y="2020363"/>
                  </a:lnTo>
                  <a:lnTo>
                    <a:pt x="1094792" y="2013856"/>
                  </a:lnTo>
                  <a:lnTo>
                    <a:pt x="1097681" y="2012893"/>
                  </a:lnTo>
                  <a:lnTo>
                    <a:pt x="1099871" y="2019861"/>
                  </a:lnTo>
                  <a:lnTo>
                    <a:pt x="1102926" y="2019355"/>
                  </a:lnTo>
                  <a:lnTo>
                    <a:pt x="1099506" y="2011375"/>
                  </a:lnTo>
                  <a:lnTo>
                    <a:pt x="1089496" y="2012893"/>
                  </a:lnTo>
                  <a:lnTo>
                    <a:pt x="1089496" y="2010005"/>
                  </a:lnTo>
                  <a:lnTo>
                    <a:pt x="1098344" y="2008663"/>
                  </a:lnTo>
                  <a:lnTo>
                    <a:pt x="1092760" y="1995634"/>
                  </a:lnTo>
                  <a:lnTo>
                    <a:pt x="1086608" y="1996525"/>
                  </a:lnTo>
                  <a:lnTo>
                    <a:pt x="1086608" y="1993636"/>
                  </a:lnTo>
                  <a:lnTo>
                    <a:pt x="1091594" y="1992914"/>
                  </a:lnTo>
                  <a:lnTo>
                    <a:pt x="1089015" y="1986896"/>
                  </a:lnTo>
                  <a:lnTo>
                    <a:pt x="1091904" y="1985933"/>
                  </a:lnTo>
                  <a:lnTo>
                    <a:pt x="1094615" y="1992477"/>
                  </a:lnTo>
                  <a:lnTo>
                    <a:pt x="1108575" y="1990455"/>
                  </a:lnTo>
                  <a:lnTo>
                    <a:pt x="1105865" y="1980156"/>
                  </a:lnTo>
                  <a:lnTo>
                    <a:pt x="1108754" y="1979193"/>
                  </a:lnTo>
                  <a:lnTo>
                    <a:pt x="1111602" y="1990017"/>
                  </a:lnTo>
                  <a:lnTo>
                    <a:pt x="1126676" y="1987834"/>
                  </a:lnTo>
                  <a:lnTo>
                    <a:pt x="1126086" y="1980156"/>
                  </a:lnTo>
                  <a:lnTo>
                    <a:pt x="1129456" y="1980156"/>
                  </a:lnTo>
                  <a:lnTo>
                    <a:pt x="1129900" y="1987367"/>
                  </a:lnTo>
                  <a:lnTo>
                    <a:pt x="1136629" y="1986392"/>
                  </a:lnTo>
                  <a:lnTo>
                    <a:pt x="1136196" y="1984970"/>
                  </a:lnTo>
                  <a:lnTo>
                    <a:pt x="1139085" y="1984007"/>
                  </a:lnTo>
                  <a:lnTo>
                    <a:pt x="1139668" y="1985952"/>
                  </a:lnTo>
                  <a:lnTo>
                    <a:pt x="1147563" y="1984809"/>
                  </a:lnTo>
                  <a:lnTo>
                    <a:pt x="1146844" y="1977742"/>
                  </a:lnTo>
                  <a:lnTo>
                    <a:pt x="1133307" y="1979192"/>
                  </a:lnTo>
                  <a:lnTo>
                    <a:pt x="1133307" y="1977909"/>
                  </a:lnTo>
                  <a:lnTo>
                    <a:pt x="1130900" y="1978711"/>
                  </a:lnTo>
                  <a:lnTo>
                    <a:pt x="1129860" y="1973885"/>
                  </a:lnTo>
                  <a:lnTo>
                    <a:pt x="1119911" y="1975260"/>
                  </a:lnTo>
                  <a:lnTo>
                    <a:pt x="1121271" y="1979193"/>
                  </a:lnTo>
                  <a:lnTo>
                    <a:pt x="1118382" y="1980155"/>
                  </a:lnTo>
                  <a:lnTo>
                    <a:pt x="1118382" y="1980637"/>
                  </a:lnTo>
                  <a:lnTo>
                    <a:pt x="1116697" y="1975704"/>
                  </a:lnTo>
                  <a:lnTo>
                    <a:pt x="1108575" y="1976826"/>
                  </a:lnTo>
                  <a:lnTo>
                    <a:pt x="1108754" y="1977267"/>
                  </a:lnTo>
                  <a:lnTo>
                    <a:pt x="1105865" y="1978711"/>
                  </a:lnTo>
                  <a:lnTo>
                    <a:pt x="1105865" y="1978230"/>
                  </a:lnTo>
                  <a:lnTo>
                    <a:pt x="1105470" y="1977255"/>
                  </a:lnTo>
                  <a:lnTo>
                    <a:pt x="1105384" y="1977267"/>
                  </a:lnTo>
                  <a:lnTo>
                    <a:pt x="1105384" y="1977043"/>
                  </a:lnTo>
                  <a:lnTo>
                    <a:pt x="1099723" y="1963066"/>
                  </a:lnTo>
                  <a:lnTo>
                    <a:pt x="1090625" y="1964593"/>
                  </a:lnTo>
                  <a:lnTo>
                    <a:pt x="1096718" y="1985451"/>
                  </a:lnTo>
                  <a:lnTo>
                    <a:pt x="1093829" y="1986414"/>
                  </a:lnTo>
                  <a:lnTo>
                    <a:pt x="1087602" y="1965100"/>
                  </a:lnTo>
                  <a:lnTo>
                    <a:pt x="1076973" y="1966883"/>
                  </a:lnTo>
                  <a:lnTo>
                    <a:pt x="1077905" y="1970996"/>
                  </a:lnTo>
                  <a:lnTo>
                    <a:pt x="1075088" y="1971634"/>
                  </a:lnTo>
                  <a:lnTo>
                    <a:pt x="1074119" y="1967362"/>
                  </a:lnTo>
                  <a:lnTo>
                    <a:pt x="1067805" y="1968422"/>
                  </a:lnTo>
                  <a:lnTo>
                    <a:pt x="1070720" y="1978711"/>
                  </a:lnTo>
                  <a:lnTo>
                    <a:pt x="1067831" y="1979674"/>
                  </a:lnTo>
                  <a:lnTo>
                    <a:pt x="1064834" y="1968920"/>
                  </a:lnTo>
                  <a:lnTo>
                    <a:pt x="1055005" y="1970569"/>
                  </a:lnTo>
                  <a:lnTo>
                    <a:pt x="1056277" y="1974860"/>
                  </a:lnTo>
                  <a:lnTo>
                    <a:pt x="1053388" y="1975823"/>
                  </a:lnTo>
                  <a:lnTo>
                    <a:pt x="1051981" y="1971076"/>
                  </a:lnTo>
                  <a:lnTo>
                    <a:pt x="1046648" y="1971971"/>
                  </a:lnTo>
                  <a:lnTo>
                    <a:pt x="1046648" y="1969082"/>
                  </a:lnTo>
                  <a:lnTo>
                    <a:pt x="1051165" y="1968322"/>
                  </a:lnTo>
                  <a:lnTo>
                    <a:pt x="1045685" y="1949825"/>
                  </a:lnTo>
                  <a:lnTo>
                    <a:pt x="1048574" y="1948862"/>
                  </a:lnTo>
                  <a:lnTo>
                    <a:pt x="1054189" y="1967813"/>
                  </a:lnTo>
                  <a:lnTo>
                    <a:pt x="1064063" y="1966152"/>
                  </a:lnTo>
                  <a:lnTo>
                    <a:pt x="1059647" y="1950306"/>
                  </a:lnTo>
                  <a:lnTo>
                    <a:pt x="1062536" y="1949825"/>
                  </a:lnTo>
                  <a:lnTo>
                    <a:pt x="1067021" y="1965654"/>
                  </a:lnTo>
                  <a:lnTo>
                    <a:pt x="1073486" y="1964566"/>
                  </a:lnTo>
                  <a:lnTo>
                    <a:pt x="1071044" y="1953792"/>
                  </a:lnTo>
                  <a:lnTo>
                    <a:pt x="1073861" y="1953153"/>
                  </a:lnTo>
                  <a:lnTo>
                    <a:pt x="1076339" y="1964086"/>
                  </a:lnTo>
                  <a:lnTo>
                    <a:pt x="1086793" y="1962327"/>
                  </a:lnTo>
                  <a:lnTo>
                    <a:pt x="1081312" y="1943566"/>
                  </a:lnTo>
                  <a:lnTo>
                    <a:pt x="1084201" y="1942603"/>
                  </a:lnTo>
                  <a:lnTo>
                    <a:pt x="1089814" y="1961819"/>
                  </a:lnTo>
                  <a:lnTo>
                    <a:pt x="1098617" y="1960338"/>
                  </a:lnTo>
                  <a:lnTo>
                    <a:pt x="1090459" y="1940196"/>
                  </a:lnTo>
                  <a:lnTo>
                    <a:pt x="1093348" y="1939233"/>
                  </a:lnTo>
                  <a:lnTo>
                    <a:pt x="1101687" y="1959821"/>
                  </a:lnTo>
                  <a:lnTo>
                    <a:pt x="1109235" y="1958551"/>
                  </a:lnTo>
                  <a:lnTo>
                    <a:pt x="1110775" y="1958359"/>
                  </a:lnTo>
                  <a:lnTo>
                    <a:pt x="1104902" y="1941159"/>
                  </a:lnTo>
                  <a:lnTo>
                    <a:pt x="1107791" y="1940196"/>
                  </a:lnTo>
                  <a:lnTo>
                    <a:pt x="1113933" y="1957964"/>
                  </a:lnTo>
                  <a:lnTo>
                    <a:pt x="1126104" y="1956443"/>
                  </a:lnTo>
                  <a:lnTo>
                    <a:pt x="1124160" y="1947418"/>
                  </a:lnTo>
                  <a:lnTo>
                    <a:pt x="1127049" y="1946936"/>
                  </a:lnTo>
                  <a:lnTo>
                    <a:pt x="1129048" y="1956075"/>
                  </a:lnTo>
                  <a:lnTo>
                    <a:pt x="1131256" y="1955799"/>
                  </a:lnTo>
                  <a:lnTo>
                    <a:pt x="1128210" y="1945899"/>
                  </a:lnTo>
                  <a:lnTo>
                    <a:pt x="1114531" y="1947418"/>
                  </a:lnTo>
                  <a:lnTo>
                    <a:pt x="1114531" y="1944529"/>
                  </a:lnTo>
                  <a:lnTo>
                    <a:pt x="1127341" y="1943074"/>
                  </a:lnTo>
                  <a:lnTo>
                    <a:pt x="1127048" y="1942122"/>
                  </a:lnTo>
                  <a:lnTo>
                    <a:pt x="1129937" y="1941159"/>
                  </a:lnTo>
                  <a:lnTo>
                    <a:pt x="1130457" y="1942720"/>
                  </a:lnTo>
                  <a:lnTo>
                    <a:pt x="1135714" y="1942122"/>
                  </a:lnTo>
                  <a:lnTo>
                    <a:pt x="1137335" y="1941906"/>
                  </a:lnTo>
                  <a:lnTo>
                    <a:pt x="1135233" y="1935863"/>
                  </a:lnTo>
                  <a:lnTo>
                    <a:pt x="1138122" y="1934900"/>
                  </a:lnTo>
                  <a:lnTo>
                    <a:pt x="1140475" y="1941488"/>
                  </a:lnTo>
                  <a:lnTo>
                    <a:pt x="1148039" y="1940479"/>
                  </a:lnTo>
                  <a:lnTo>
                    <a:pt x="1143960" y="1932185"/>
                  </a:lnTo>
                  <a:lnTo>
                    <a:pt x="1115013" y="1936345"/>
                  </a:lnTo>
                  <a:lnTo>
                    <a:pt x="1115013" y="1933457"/>
                  </a:lnTo>
                  <a:lnTo>
                    <a:pt x="1142633" y="1929488"/>
                  </a:lnTo>
                  <a:lnTo>
                    <a:pt x="1142454" y="1929123"/>
                  </a:lnTo>
                  <a:lnTo>
                    <a:pt x="1144861" y="1927679"/>
                  </a:lnTo>
                  <a:lnTo>
                    <a:pt x="1145534" y="1929071"/>
                  </a:lnTo>
                  <a:lnTo>
                    <a:pt x="1152569" y="1928060"/>
                  </a:lnTo>
                  <a:lnTo>
                    <a:pt x="1149676" y="1921901"/>
                  </a:lnTo>
                  <a:lnTo>
                    <a:pt x="1152083" y="1920457"/>
                  </a:lnTo>
                  <a:lnTo>
                    <a:pt x="1155512" y="1927637"/>
                  </a:lnTo>
                  <a:lnTo>
                    <a:pt x="1164172" y="1926392"/>
                  </a:lnTo>
                  <a:lnTo>
                    <a:pt x="1159270" y="1917912"/>
                  </a:lnTo>
                  <a:lnTo>
                    <a:pt x="1135899" y="1921526"/>
                  </a:lnTo>
                  <a:lnTo>
                    <a:pt x="1136195" y="1921901"/>
                  </a:lnTo>
                  <a:lnTo>
                    <a:pt x="1133788" y="1923827"/>
                  </a:lnTo>
                  <a:lnTo>
                    <a:pt x="1132399" y="1922067"/>
                  </a:lnTo>
                  <a:lnTo>
                    <a:pt x="1117901" y="1924309"/>
                  </a:lnTo>
                  <a:lnTo>
                    <a:pt x="1117901" y="1921421"/>
                  </a:lnTo>
                  <a:lnTo>
                    <a:pt x="1130367" y="1919493"/>
                  </a:lnTo>
                  <a:lnTo>
                    <a:pt x="1124658" y="1912263"/>
                  </a:lnTo>
                  <a:lnTo>
                    <a:pt x="1111672" y="1913960"/>
                  </a:lnTo>
                  <a:lnTo>
                    <a:pt x="1116938" y="1921420"/>
                  </a:lnTo>
                  <a:lnTo>
                    <a:pt x="1114531" y="1922864"/>
                  </a:lnTo>
                  <a:lnTo>
                    <a:pt x="1114531" y="1923346"/>
                  </a:lnTo>
                  <a:lnTo>
                    <a:pt x="1108224" y="1914411"/>
                  </a:lnTo>
                  <a:lnTo>
                    <a:pt x="1091422" y="1916606"/>
                  </a:lnTo>
                  <a:lnTo>
                    <a:pt x="1091422" y="1913717"/>
                  </a:lnTo>
                  <a:lnTo>
                    <a:pt x="1106356" y="1911765"/>
                  </a:lnTo>
                  <a:lnTo>
                    <a:pt x="1091422" y="1890608"/>
                  </a:lnTo>
                  <a:lnTo>
                    <a:pt x="1093829" y="1888682"/>
                  </a:lnTo>
                  <a:lnTo>
                    <a:pt x="1109805" y="1911315"/>
                  </a:lnTo>
                  <a:lnTo>
                    <a:pt x="1122591" y="1909644"/>
                  </a:lnTo>
                  <a:lnTo>
                    <a:pt x="1104902" y="1887238"/>
                  </a:lnTo>
                  <a:lnTo>
                    <a:pt x="1107309" y="1885312"/>
                  </a:lnTo>
                  <a:lnTo>
                    <a:pt x="1126151" y="1909179"/>
                  </a:lnTo>
                  <a:lnTo>
                    <a:pt x="1141118" y="1907223"/>
                  </a:lnTo>
                  <a:lnTo>
                    <a:pt x="1133942" y="1896276"/>
                  </a:lnTo>
                  <a:lnTo>
                    <a:pt x="1119827" y="1899274"/>
                  </a:lnTo>
                  <a:lnTo>
                    <a:pt x="1119827" y="1896386"/>
                  </a:lnTo>
                  <a:lnTo>
                    <a:pt x="1132252" y="1893700"/>
                  </a:lnTo>
                  <a:lnTo>
                    <a:pt x="1125372" y="1883204"/>
                  </a:lnTo>
                  <a:lnTo>
                    <a:pt x="1112124" y="1886275"/>
                  </a:lnTo>
                  <a:lnTo>
                    <a:pt x="1112124" y="1883386"/>
                  </a:lnTo>
                  <a:lnTo>
                    <a:pt x="1123707" y="1880665"/>
                  </a:lnTo>
                  <a:lnTo>
                    <a:pt x="1118864" y="1873277"/>
                  </a:lnTo>
                  <a:lnTo>
                    <a:pt x="1121271" y="1871351"/>
                  </a:lnTo>
                  <a:lnTo>
                    <a:pt x="1126915" y="1879912"/>
                  </a:lnTo>
                  <a:lnTo>
                    <a:pt x="1144564" y="1875766"/>
                  </a:lnTo>
                  <a:lnTo>
                    <a:pt x="1146306" y="1874721"/>
                  </a:lnTo>
                  <a:lnTo>
                    <a:pt x="1146602" y="1875287"/>
                  </a:lnTo>
                  <a:lnTo>
                    <a:pt x="1154625" y="1873403"/>
                  </a:lnTo>
                  <a:lnTo>
                    <a:pt x="1153046" y="1870870"/>
                  </a:lnTo>
                  <a:lnTo>
                    <a:pt x="1155453" y="1868944"/>
                  </a:lnTo>
                  <a:lnTo>
                    <a:pt x="1157772" y="1872664"/>
                  </a:lnTo>
                  <a:lnTo>
                    <a:pt x="1163524" y="1871312"/>
                  </a:lnTo>
                  <a:lnTo>
                    <a:pt x="1160749" y="1866536"/>
                  </a:lnTo>
                  <a:lnTo>
                    <a:pt x="1163156" y="1865092"/>
                  </a:lnTo>
                  <a:lnTo>
                    <a:pt x="1163909" y="1866389"/>
                  </a:lnTo>
                  <a:lnTo>
                    <a:pt x="1163156" y="1864129"/>
                  </a:lnTo>
                  <a:lnTo>
                    <a:pt x="1174563" y="1860589"/>
                  </a:lnTo>
                  <a:lnTo>
                    <a:pt x="1176155" y="1859315"/>
                  </a:lnTo>
                  <a:lnTo>
                    <a:pt x="1176557" y="1859970"/>
                  </a:lnTo>
                  <a:lnTo>
                    <a:pt x="1191849" y="1855224"/>
                  </a:lnTo>
                  <a:lnTo>
                    <a:pt x="1187228" y="1847760"/>
                  </a:lnTo>
                  <a:lnTo>
                    <a:pt x="1189635" y="1846316"/>
                  </a:lnTo>
                  <a:lnTo>
                    <a:pt x="1194618" y="1854365"/>
                  </a:lnTo>
                  <a:lnTo>
                    <a:pt x="1207405" y="1850397"/>
                  </a:lnTo>
                  <a:lnTo>
                    <a:pt x="1206004" y="1847760"/>
                  </a:lnTo>
                  <a:lnTo>
                    <a:pt x="1208411" y="1846316"/>
                  </a:lnTo>
                  <a:lnTo>
                    <a:pt x="1210129" y="1849551"/>
                  </a:lnTo>
                  <a:lnTo>
                    <a:pt x="1218114" y="1847073"/>
                  </a:lnTo>
                  <a:lnTo>
                    <a:pt x="1215633" y="1842464"/>
                  </a:lnTo>
                  <a:lnTo>
                    <a:pt x="1218040" y="1841020"/>
                  </a:lnTo>
                  <a:lnTo>
                    <a:pt x="1225980" y="1855767"/>
                  </a:lnTo>
                  <a:lnTo>
                    <a:pt x="1234140" y="1853138"/>
                  </a:lnTo>
                  <a:lnTo>
                    <a:pt x="1224463" y="1837859"/>
                  </a:lnTo>
                  <a:lnTo>
                    <a:pt x="1205523" y="1844390"/>
                  </a:lnTo>
                  <a:lnTo>
                    <a:pt x="1205523" y="1844872"/>
                  </a:lnTo>
                  <a:lnTo>
                    <a:pt x="1204560" y="1841983"/>
                  </a:lnTo>
                  <a:lnTo>
                    <a:pt x="1223039" y="1835611"/>
                  </a:lnTo>
                  <a:lnTo>
                    <a:pt x="1221892" y="1833799"/>
                  </a:lnTo>
                  <a:lnTo>
                    <a:pt x="1224299" y="1831873"/>
                  </a:lnTo>
                  <a:lnTo>
                    <a:pt x="1226016" y="1834584"/>
                  </a:lnTo>
                  <a:lnTo>
                    <a:pt x="1231856" y="1832571"/>
                  </a:lnTo>
                  <a:lnTo>
                    <a:pt x="1230076" y="1829947"/>
                  </a:lnTo>
                  <a:lnTo>
                    <a:pt x="1232483" y="1828503"/>
                  </a:lnTo>
                  <a:lnTo>
                    <a:pt x="1234664" y="1831602"/>
                  </a:lnTo>
                  <a:lnTo>
                    <a:pt x="1246445" y="1827540"/>
                  </a:lnTo>
                  <a:cubicBezTo>
                    <a:pt x="1246445" y="1827540"/>
                    <a:pt x="1249815" y="1826577"/>
                    <a:pt x="1251259" y="1826577"/>
                  </a:cubicBezTo>
                  <a:close/>
                  <a:moveTo>
                    <a:pt x="1200962" y="1822375"/>
                  </a:moveTo>
                  <a:lnTo>
                    <a:pt x="1184772" y="1828176"/>
                  </a:lnTo>
                  <a:lnTo>
                    <a:pt x="1185218" y="1828805"/>
                  </a:lnTo>
                  <a:lnTo>
                    <a:pt x="1201448" y="1823901"/>
                  </a:lnTo>
                  <a:close/>
                  <a:moveTo>
                    <a:pt x="175296" y="1819139"/>
                  </a:moveTo>
                  <a:lnTo>
                    <a:pt x="170868" y="1832856"/>
                  </a:lnTo>
                  <a:lnTo>
                    <a:pt x="186120" y="1838723"/>
                  </a:lnTo>
                  <a:lnTo>
                    <a:pt x="188419" y="1831827"/>
                  </a:lnTo>
                  <a:lnTo>
                    <a:pt x="181769" y="1828647"/>
                  </a:lnTo>
                  <a:lnTo>
                    <a:pt x="179532" y="1835638"/>
                  </a:lnTo>
                  <a:lnTo>
                    <a:pt x="177240" y="1834905"/>
                  </a:lnTo>
                  <a:lnTo>
                    <a:pt x="179577" y="1827598"/>
                  </a:lnTo>
                  <a:lnTo>
                    <a:pt x="179546" y="1827583"/>
                  </a:lnTo>
                  <a:lnTo>
                    <a:pt x="179655" y="1827354"/>
                  </a:lnTo>
                  <a:lnTo>
                    <a:pt x="181481" y="1821649"/>
                  </a:lnTo>
                  <a:close/>
                  <a:moveTo>
                    <a:pt x="195648" y="1818325"/>
                  </a:moveTo>
                  <a:lnTo>
                    <a:pt x="191539" y="1830651"/>
                  </a:lnTo>
                  <a:lnTo>
                    <a:pt x="202477" y="1835882"/>
                  </a:lnTo>
                  <a:lnTo>
                    <a:pt x="206447" y="1823970"/>
                  </a:lnTo>
                  <a:close/>
                  <a:moveTo>
                    <a:pt x="1199535" y="1817898"/>
                  </a:moveTo>
                  <a:lnTo>
                    <a:pt x="1182042" y="1824313"/>
                  </a:lnTo>
                  <a:lnTo>
                    <a:pt x="1183747" y="1826726"/>
                  </a:lnTo>
                  <a:lnTo>
                    <a:pt x="1183377" y="1825614"/>
                  </a:lnTo>
                  <a:lnTo>
                    <a:pt x="1200077" y="1819599"/>
                  </a:lnTo>
                  <a:close/>
                  <a:moveTo>
                    <a:pt x="1224788" y="1813839"/>
                  </a:moveTo>
                  <a:lnTo>
                    <a:pt x="1203830" y="1821348"/>
                  </a:lnTo>
                  <a:lnTo>
                    <a:pt x="1206574" y="1829960"/>
                  </a:lnTo>
                  <a:lnTo>
                    <a:pt x="1229462" y="1821347"/>
                  </a:lnTo>
                  <a:close/>
                  <a:moveTo>
                    <a:pt x="161351" y="1813481"/>
                  </a:moveTo>
                  <a:lnTo>
                    <a:pt x="157220" y="1827607"/>
                  </a:lnTo>
                  <a:lnTo>
                    <a:pt x="162642" y="1829693"/>
                  </a:lnTo>
                  <a:lnTo>
                    <a:pt x="163208" y="1828021"/>
                  </a:lnTo>
                  <a:lnTo>
                    <a:pt x="165615" y="1828021"/>
                  </a:lnTo>
                  <a:lnTo>
                    <a:pt x="164783" y="1830516"/>
                  </a:lnTo>
                  <a:lnTo>
                    <a:pt x="168630" y="1831996"/>
                  </a:lnTo>
                  <a:lnTo>
                    <a:pt x="173121" y="1818257"/>
                  </a:lnTo>
                  <a:close/>
                  <a:moveTo>
                    <a:pt x="187861" y="1809604"/>
                  </a:moveTo>
                  <a:lnTo>
                    <a:pt x="182509" y="1826333"/>
                  </a:lnTo>
                  <a:lnTo>
                    <a:pt x="189186" y="1829526"/>
                  </a:lnTo>
                  <a:lnTo>
                    <a:pt x="193324" y="1817110"/>
                  </a:lnTo>
                  <a:lnTo>
                    <a:pt x="192094" y="1816467"/>
                  </a:lnTo>
                  <a:lnTo>
                    <a:pt x="193057" y="1814541"/>
                  </a:lnTo>
                  <a:lnTo>
                    <a:pt x="194020" y="1815023"/>
                  </a:lnTo>
                  <a:lnTo>
                    <a:pt x="194769" y="1812778"/>
                  </a:lnTo>
                  <a:close/>
                  <a:moveTo>
                    <a:pt x="165491" y="1799326"/>
                  </a:moveTo>
                  <a:lnTo>
                    <a:pt x="162000" y="1811264"/>
                  </a:lnTo>
                  <a:lnTo>
                    <a:pt x="173887" y="1815915"/>
                  </a:lnTo>
                  <a:lnTo>
                    <a:pt x="177169" y="1805875"/>
                  </a:lnTo>
                  <a:lnTo>
                    <a:pt x="179577" y="1805875"/>
                  </a:lnTo>
                  <a:lnTo>
                    <a:pt x="176062" y="1816766"/>
                  </a:lnTo>
                  <a:lnTo>
                    <a:pt x="182266" y="1819194"/>
                  </a:lnTo>
                  <a:lnTo>
                    <a:pt x="185658" y="1808591"/>
                  </a:lnTo>
                  <a:lnTo>
                    <a:pt x="175642" y="1803989"/>
                  </a:lnTo>
                  <a:lnTo>
                    <a:pt x="173799" y="1810208"/>
                  </a:lnTo>
                  <a:lnTo>
                    <a:pt x="171392" y="1809727"/>
                  </a:lnTo>
                  <a:lnTo>
                    <a:pt x="173398" y="1802958"/>
                  </a:lnTo>
                  <a:close/>
                  <a:moveTo>
                    <a:pt x="1230527" y="1791314"/>
                  </a:moveTo>
                  <a:lnTo>
                    <a:pt x="1198105" y="1803383"/>
                  </a:lnTo>
                  <a:lnTo>
                    <a:pt x="1201518" y="1814093"/>
                  </a:lnTo>
                  <a:lnTo>
                    <a:pt x="1214678" y="1809267"/>
                  </a:lnTo>
                  <a:lnTo>
                    <a:pt x="1215673" y="1811979"/>
                  </a:lnTo>
                  <a:lnTo>
                    <a:pt x="1202396" y="1816848"/>
                  </a:lnTo>
                  <a:lnTo>
                    <a:pt x="1202943" y="1818566"/>
                  </a:lnTo>
                  <a:lnTo>
                    <a:pt x="1223190" y="1811273"/>
                  </a:lnTo>
                  <a:lnTo>
                    <a:pt x="1215633" y="1799135"/>
                  </a:lnTo>
                  <a:lnTo>
                    <a:pt x="1218040" y="1797691"/>
                  </a:lnTo>
                  <a:lnTo>
                    <a:pt x="1226084" y="1810231"/>
                  </a:lnTo>
                  <a:lnTo>
                    <a:pt x="1234228" y="1807297"/>
                  </a:lnTo>
                  <a:lnTo>
                    <a:pt x="1227669" y="1798172"/>
                  </a:lnTo>
                  <a:lnTo>
                    <a:pt x="1230076" y="1796246"/>
                  </a:lnTo>
                  <a:lnTo>
                    <a:pt x="1237065" y="1806275"/>
                  </a:lnTo>
                  <a:lnTo>
                    <a:pt x="1240168" y="1805157"/>
                  </a:lnTo>
                  <a:close/>
                  <a:moveTo>
                    <a:pt x="168225" y="1789979"/>
                  </a:moveTo>
                  <a:lnTo>
                    <a:pt x="166226" y="1796814"/>
                  </a:lnTo>
                  <a:lnTo>
                    <a:pt x="174141" y="1800450"/>
                  </a:lnTo>
                  <a:lnTo>
                    <a:pt x="176177" y="1793580"/>
                  </a:lnTo>
                  <a:close/>
                  <a:moveTo>
                    <a:pt x="1246142" y="1785501"/>
                  </a:moveTo>
                  <a:lnTo>
                    <a:pt x="1233375" y="1790254"/>
                  </a:lnTo>
                  <a:lnTo>
                    <a:pt x="1242899" y="1804174"/>
                  </a:lnTo>
                  <a:lnTo>
                    <a:pt x="1254974" y="1799824"/>
                  </a:lnTo>
                  <a:close/>
                  <a:moveTo>
                    <a:pt x="133322" y="1775802"/>
                  </a:moveTo>
                  <a:lnTo>
                    <a:pt x="128977" y="1792766"/>
                  </a:lnTo>
                  <a:lnTo>
                    <a:pt x="135172" y="1794985"/>
                  </a:lnTo>
                  <a:lnTo>
                    <a:pt x="139618" y="1780359"/>
                  </a:lnTo>
                  <a:lnTo>
                    <a:pt x="139840" y="1780404"/>
                  </a:lnTo>
                  <a:lnTo>
                    <a:pt x="137818" y="1778976"/>
                  </a:lnTo>
                  <a:lnTo>
                    <a:pt x="133359" y="1793839"/>
                  </a:lnTo>
                  <a:lnTo>
                    <a:pt x="131433" y="1793358"/>
                  </a:lnTo>
                  <a:lnTo>
                    <a:pt x="136011" y="1777701"/>
                  </a:lnTo>
                  <a:close/>
                  <a:moveTo>
                    <a:pt x="164705" y="1769333"/>
                  </a:moveTo>
                  <a:lnTo>
                    <a:pt x="163033" y="1775077"/>
                  </a:lnTo>
                  <a:lnTo>
                    <a:pt x="179780" y="1781420"/>
                  </a:lnTo>
                  <a:lnTo>
                    <a:pt x="181918" y="1774204"/>
                  </a:lnTo>
                  <a:lnTo>
                    <a:pt x="173799" y="1772174"/>
                  </a:lnTo>
                  <a:close/>
                  <a:moveTo>
                    <a:pt x="1204899" y="1761698"/>
                  </a:moveTo>
                  <a:lnTo>
                    <a:pt x="1199357" y="1764055"/>
                  </a:lnTo>
                  <a:lnTo>
                    <a:pt x="1204667" y="1771802"/>
                  </a:lnTo>
                  <a:lnTo>
                    <a:pt x="1210347" y="1769568"/>
                  </a:lnTo>
                  <a:close/>
                  <a:moveTo>
                    <a:pt x="1242376" y="1760238"/>
                  </a:moveTo>
                  <a:lnTo>
                    <a:pt x="1215034" y="1770992"/>
                  </a:lnTo>
                  <a:lnTo>
                    <a:pt x="1217559" y="1774582"/>
                  </a:lnTo>
                  <a:lnTo>
                    <a:pt x="1215152" y="1776508"/>
                  </a:lnTo>
                  <a:lnTo>
                    <a:pt x="1212125" y="1772136"/>
                  </a:lnTo>
                  <a:lnTo>
                    <a:pt x="1206431" y="1774376"/>
                  </a:lnTo>
                  <a:lnTo>
                    <a:pt x="1210920" y="1780926"/>
                  </a:lnTo>
                  <a:lnTo>
                    <a:pt x="1244038" y="1768323"/>
                  </a:lnTo>
                  <a:lnTo>
                    <a:pt x="1245000" y="1771212"/>
                  </a:lnTo>
                  <a:lnTo>
                    <a:pt x="1225439" y="1778655"/>
                  </a:lnTo>
                  <a:lnTo>
                    <a:pt x="1231604" y="1787666"/>
                  </a:lnTo>
                  <a:lnTo>
                    <a:pt x="1244513" y="1782860"/>
                  </a:lnTo>
                  <a:lnTo>
                    <a:pt x="1239705" y="1775063"/>
                  </a:lnTo>
                  <a:lnTo>
                    <a:pt x="1242112" y="1773619"/>
                  </a:lnTo>
                  <a:lnTo>
                    <a:pt x="1247195" y="1781862"/>
                  </a:lnTo>
                  <a:lnTo>
                    <a:pt x="1251959" y="1780089"/>
                  </a:lnTo>
                  <a:close/>
                  <a:moveTo>
                    <a:pt x="144413" y="1756993"/>
                  </a:moveTo>
                  <a:lnTo>
                    <a:pt x="138519" y="1776637"/>
                  </a:lnTo>
                  <a:lnTo>
                    <a:pt x="146921" y="1782498"/>
                  </a:lnTo>
                  <a:lnTo>
                    <a:pt x="152751" y="1760444"/>
                  </a:lnTo>
                  <a:close/>
                  <a:moveTo>
                    <a:pt x="1218919" y="1755736"/>
                  </a:moveTo>
                  <a:lnTo>
                    <a:pt x="1207671" y="1760520"/>
                  </a:lnTo>
                  <a:lnTo>
                    <a:pt x="1213235" y="1768432"/>
                  </a:lnTo>
                  <a:lnTo>
                    <a:pt x="1224684" y="1763928"/>
                  </a:lnTo>
                  <a:close/>
                  <a:moveTo>
                    <a:pt x="168022" y="1751954"/>
                  </a:moveTo>
                  <a:lnTo>
                    <a:pt x="169948" y="1753398"/>
                  </a:lnTo>
                  <a:cubicBezTo>
                    <a:pt x="169948" y="1753398"/>
                    <a:pt x="168503" y="1755324"/>
                    <a:pt x="168503" y="1756287"/>
                  </a:cubicBezTo>
                  <a:lnTo>
                    <a:pt x="165360" y="1767084"/>
                  </a:lnTo>
                  <a:lnTo>
                    <a:pt x="174280" y="1770249"/>
                  </a:lnTo>
                  <a:lnTo>
                    <a:pt x="182553" y="1772059"/>
                  </a:lnTo>
                  <a:lnTo>
                    <a:pt x="182947" y="1770730"/>
                  </a:lnTo>
                  <a:lnTo>
                    <a:pt x="185354" y="1771212"/>
                  </a:lnTo>
                  <a:lnTo>
                    <a:pt x="184948" y="1772583"/>
                  </a:lnTo>
                  <a:lnTo>
                    <a:pt x="189687" y="1773619"/>
                  </a:lnTo>
                  <a:lnTo>
                    <a:pt x="189205" y="1776026"/>
                  </a:lnTo>
                  <a:lnTo>
                    <a:pt x="184292" y="1774798"/>
                  </a:lnTo>
                  <a:lnTo>
                    <a:pt x="182072" y="1782289"/>
                  </a:lnTo>
                  <a:lnTo>
                    <a:pt x="189687" y="1785173"/>
                  </a:lnTo>
                  <a:lnTo>
                    <a:pt x="188724" y="1787099"/>
                  </a:lnTo>
                  <a:lnTo>
                    <a:pt x="181462" y="1784348"/>
                  </a:lnTo>
                  <a:lnTo>
                    <a:pt x="179121" y="1792246"/>
                  </a:lnTo>
                  <a:lnTo>
                    <a:pt x="187762" y="1796246"/>
                  </a:lnTo>
                  <a:lnTo>
                    <a:pt x="186317" y="1798172"/>
                  </a:lnTo>
                  <a:lnTo>
                    <a:pt x="178425" y="1794598"/>
                  </a:lnTo>
                  <a:lnTo>
                    <a:pt x="176385" y="1801481"/>
                  </a:lnTo>
                  <a:lnTo>
                    <a:pt x="196427" y="1810690"/>
                  </a:lnTo>
                  <a:lnTo>
                    <a:pt x="195730" y="1812433"/>
                  </a:lnTo>
                  <a:lnTo>
                    <a:pt x="197390" y="1813097"/>
                  </a:lnTo>
                  <a:lnTo>
                    <a:pt x="196359" y="1816192"/>
                  </a:lnTo>
                  <a:lnTo>
                    <a:pt x="207228" y="1821627"/>
                  </a:lnTo>
                  <a:lnTo>
                    <a:pt x="208916" y="1816560"/>
                  </a:lnTo>
                  <a:lnTo>
                    <a:pt x="211200" y="1817321"/>
                  </a:lnTo>
                  <a:lnTo>
                    <a:pt x="209402" y="1822714"/>
                  </a:lnTo>
                  <a:lnTo>
                    <a:pt x="214240" y="1825133"/>
                  </a:lnTo>
                  <a:lnTo>
                    <a:pt x="213277" y="1827540"/>
                  </a:lnTo>
                  <a:lnTo>
                    <a:pt x="208608" y="1825099"/>
                  </a:lnTo>
                  <a:lnTo>
                    <a:pt x="204666" y="1836929"/>
                  </a:lnTo>
                  <a:lnTo>
                    <a:pt x="206643" y="1837875"/>
                  </a:lnTo>
                  <a:lnTo>
                    <a:pt x="205605" y="1840046"/>
                  </a:lnTo>
                  <a:lnTo>
                    <a:pt x="203899" y="1839230"/>
                  </a:lnTo>
                  <a:lnTo>
                    <a:pt x="202029" y="1844842"/>
                  </a:lnTo>
                  <a:lnTo>
                    <a:pt x="204611" y="1845835"/>
                  </a:lnTo>
                  <a:lnTo>
                    <a:pt x="203649" y="1848242"/>
                  </a:lnTo>
                  <a:lnTo>
                    <a:pt x="201208" y="1847303"/>
                  </a:lnTo>
                  <a:lnTo>
                    <a:pt x="200850" y="1848380"/>
                  </a:lnTo>
                  <a:lnTo>
                    <a:pt x="198566" y="1847619"/>
                  </a:lnTo>
                  <a:lnTo>
                    <a:pt x="198960" y="1846438"/>
                  </a:lnTo>
                  <a:lnTo>
                    <a:pt x="187718" y="1842115"/>
                  </a:lnTo>
                  <a:lnTo>
                    <a:pt x="186317" y="1846316"/>
                  </a:lnTo>
                  <a:lnTo>
                    <a:pt x="183910" y="1845353"/>
                  </a:lnTo>
                  <a:lnTo>
                    <a:pt x="185300" y="1841185"/>
                  </a:lnTo>
                  <a:lnTo>
                    <a:pt x="170070" y="1835327"/>
                  </a:lnTo>
                  <a:lnTo>
                    <a:pt x="166514" y="1846344"/>
                  </a:lnTo>
                  <a:lnTo>
                    <a:pt x="190650" y="1856426"/>
                  </a:lnTo>
                  <a:lnTo>
                    <a:pt x="189687" y="1858834"/>
                  </a:lnTo>
                  <a:lnTo>
                    <a:pt x="174729" y="1852586"/>
                  </a:lnTo>
                  <a:lnTo>
                    <a:pt x="173101" y="1857192"/>
                  </a:lnTo>
                  <a:lnTo>
                    <a:pt x="192576" y="1864611"/>
                  </a:lnTo>
                  <a:lnTo>
                    <a:pt x="191613" y="1867018"/>
                  </a:lnTo>
                  <a:lnTo>
                    <a:pt x="189934" y="1866378"/>
                  </a:lnTo>
                  <a:lnTo>
                    <a:pt x="186102" y="1875846"/>
                  </a:lnTo>
                  <a:lnTo>
                    <a:pt x="194019" y="1879535"/>
                  </a:lnTo>
                  <a:lnTo>
                    <a:pt x="193057" y="1881461"/>
                  </a:lnTo>
                  <a:lnTo>
                    <a:pt x="192576" y="1881461"/>
                  </a:lnTo>
                  <a:lnTo>
                    <a:pt x="193538" y="1881942"/>
                  </a:lnTo>
                  <a:lnTo>
                    <a:pt x="192608" y="1884384"/>
                  </a:lnTo>
                  <a:lnTo>
                    <a:pt x="203459" y="1888757"/>
                  </a:lnTo>
                  <a:lnTo>
                    <a:pt x="207844" y="1877276"/>
                  </a:lnTo>
                  <a:lnTo>
                    <a:pt x="195946" y="1870870"/>
                  </a:lnTo>
                  <a:lnTo>
                    <a:pt x="196909" y="1868944"/>
                  </a:lnTo>
                  <a:lnTo>
                    <a:pt x="208656" y="1875150"/>
                  </a:lnTo>
                  <a:lnTo>
                    <a:pt x="212101" y="1866132"/>
                  </a:lnTo>
                  <a:lnTo>
                    <a:pt x="206109" y="1863262"/>
                  </a:lnTo>
                  <a:lnTo>
                    <a:pt x="203167" y="1871351"/>
                  </a:lnTo>
                  <a:lnTo>
                    <a:pt x="200760" y="1870388"/>
                  </a:lnTo>
                  <a:lnTo>
                    <a:pt x="203760" y="1862138"/>
                  </a:lnTo>
                  <a:lnTo>
                    <a:pt x="196986" y="1858893"/>
                  </a:lnTo>
                  <a:lnTo>
                    <a:pt x="198026" y="1856722"/>
                  </a:lnTo>
                  <a:lnTo>
                    <a:pt x="204587" y="1859865"/>
                  </a:lnTo>
                  <a:lnTo>
                    <a:pt x="212315" y="1838613"/>
                  </a:lnTo>
                  <a:lnTo>
                    <a:pt x="214722" y="1839576"/>
                  </a:lnTo>
                  <a:lnTo>
                    <a:pt x="206935" y="1860989"/>
                  </a:lnTo>
                  <a:lnTo>
                    <a:pt x="218241" y="1866403"/>
                  </a:lnTo>
                  <a:lnTo>
                    <a:pt x="222319" y="1855377"/>
                  </a:lnTo>
                  <a:lnTo>
                    <a:pt x="214446" y="1849743"/>
                  </a:lnTo>
                  <a:lnTo>
                    <a:pt x="215847" y="1847786"/>
                  </a:lnTo>
                  <a:lnTo>
                    <a:pt x="223185" y="1853037"/>
                  </a:lnTo>
                  <a:lnTo>
                    <a:pt x="225314" y="1847279"/>
                  </a:lnTo>
                  <a:lnTo>
                    <a:pt x="227721" y="1848242"/>
                  </a:lnTo>
                  <a:lnTo>
                    <a:pt x="225369" y="1854600"/>
                  </a:lnTo>
                  <a:lnTo>
                    <a:pt x="230333" y="1858152"/>
                  </a:lnTo>
                  <a:lnTo>
                    <a:pt x="228932" y="1860110"/>
                  </a:lnTo>
                  <a:lnTo>
                    <a:pt x="224504" y="1856941"/>
                  </a:lnTo>
                  <a:lnTo>
                    <a:pt x="220588" y="1867528"/>
                  </a:lnTo>
                  <a:lnTo>
                    <a:pt x="223644" y="1868991"/>
                  </a:lnTo>
                  <a:lnTo>
                    <a:pt x="222605" y="1871162"/>
                  </a:lnTo>
                  <a:lnTo>
                    <a:pt x="219749" y="1869795"/>
                  </a:lnTo>
                  <a:lnTo>
                    <a:pt x="216279" y="1879177"/>
                  </a:lnTo>
                  <a:lnTo>
                    <a:pt x="222425" y="1882424"/>
                  </a:lnTo>
                  <a:lnTo>
                    <a:pt x="220981" y="1884350"/>
                  </a:lnTo>
                  <a:lnTo>
                    <a:pt x="220429" y="1884053"/>
                  </a:lnTo>
                  <a:lnTo>
                    <a:pt x="216600" y="1894053"/>
                  </a:lnTo>
                  <a:lnTo>
                    <a:pt x="217610" y="1894460"/>
                  </a:lnTo>
                  <a:lnTo>
                    <a:pt x="216647" y="1896867"/>
                  </a:lnTo>
                  <a:lnTo>
                    <a:pt x="215673" y="1896475"/>
                  </a:lnTo>
                  <a:lnTo>
                    <a:pt x="212298" y="1905292"/>
                  </a:lnTo>
                  <a:lnTo>
                    <a:pt x="222397" y="1909896"/>
                  </a:lnTo>
                  <a:lnTo>
                    <a:pt x="226277" y="1899756"/>
                  </a:lnTo>
                  <a:lnTo>
                    <a:pt x="228684" y="1900237"/>
                  </a:lnTo>
                  <a:lnTo>
                    <a:pt x="228067" y="1901838"/>
                  </a:lnTo>
                  <a:lnTo>
                    <a:pt x="234181" y="1904603"/>
                  </a:lnTo>
                  <a:lnTo>
                    <a:pt x="236643" y="1898560"/>
                  </a:lnTo>
                  <a:lnTo>
                    <a:pt x="230128" y="1894941"/>
                  </a:lnTo>
                  <a:lnTo>
                    <a:pt x="231572" y="1893015"/>
                  </a:lnTo>
                  <a:lnTo>
                    <a:pt x="237574" y="1896273"/>
                  </a:lnTo>
                  <a:lnTo>
                    <a:pt x="238313" y="1894460"/>
                  </a:lnTo>
                  <a:lnTo>
                    <a:pt x="240720" y="1895423"/>
                  </a:lnTo>
                  <a:lnTo>
                    <a:pt x="239867" y="1897518"/>
                  </a:lnTo>
                  <a:lnTo>
                    <a:pt x="248423" y="1902162"/>
                  </a:lnTo>
                  <a:lnTo>
                    <a:pt x="247460" y="1904569"/>
                  </a:lnTo>
                  <a:lnTo>
                    <a:pt x="238925" y="1899828"/>
                  </a:lnTo>
                  <a:lnTo>
                    <a:pt x="236544" y="1905673"/>
                  </a:lnTo>
                  <a:lnTo>
                    <a:pt x="239231" y="1906888"/>
                  </a:lnTo>
                  <a:lnTo>
                    <a:pt x="241201" y="1901681"/>
                  </a:lnTo>
                  <a:lnTo>
                    <a:pt x="243608" y="1902644"/>
                  </a:lnTo>
                  <a:lnTo>
                    <a:pt x="241597" y="1907958"/>
                  </a:lnTo>
                  <a:lnTo>
                    <a:pt x="245668" y="1909800"/>
                  </a:lnTo>
                  <a:lnTo>
                    <a:pt x="247941" y="1904088"/>
                  </a:lnTo>
                  <a:lnTo>
                    <a:pt x="250348" y="1905051"/>
                  </a:lnTo>
                  <a:lnTo>
                    <a:pt x="242848" y="1923445"/>
                  </a:lnTo>
                  <a:lnTo>
                    <a:pt x="252864" y="1932293"/>
                  </a:lnTo>
                  <a:lnTo>
                    <a:pt x="256299" y="1923674"/>
                  </a:lnTo>
                  <a:lnTo>
                    <a:pt x="252755" y="1921902"/>
                  </a:lnTo>
                  <a:lnTo>
                    <a:pt x="253718" y="1919976"/>
                  </a:lnTo>
                  <a:lnTo>
                    <a:pt x="257099" y="1921666"/>
                  </a:lnTo>
                  <a:lnTo>
                    <a:pt x="260458" y="1913236"/>
                  </a:lnTo>
                  <a:lnTo>
                    <a:pt x="262865" y="1914199"/>
                  </a:lnTo>
                  <a:lnTo>
                    <a:pt x="259426" y="1922830"/>
                  </a:lnTo>
                  <a:lnTo>
                    <a:pt x="267198" y="1926716"/>
                  </a:lnTo>
                  <a:lnTo>
                    <a:pt x="266235" y="1928642"/>
                  </a:lnTo>
                  <a:lnTo>
                    <a:pt x="258626" y="1924837"/>
                  </a:lnTo>
                  <a:lnTo>
                    <a:pt x="254928" y="1934116"/>
                  </a:lnTo>
                  <a:lnTo>
                    <a:pt x="266717" y="1944529"/>
                  </a:lnTo>
                  <a:lnTo>
                    <a:pt x="264791" y="1945973"/>
                  </a:lnTo>
                  <a:lnTo>
                    <a:pt x="254049" y="1936323"/>
                  </a:lnTo>
                  <a:lnTo>
                    <a:pt x="251565" y="1942557"/>
                  </a:lnTo>
                  <a:lnTo>
                    <a:pt x="258052" y="1947899"/>
                  </a:lnTo>
                  <a:lnTo>
                    <a:pt x="256607" y="1949825"/>
                  </a:lnTo>
                  <a:lnTo>
                    <a:pt x="250588" y="1945010"/>
                  </a:lnTo>
                  <a:lnTo>
                    <a:pt x="247862" y="1951848"/>
                  </a:lnTo>
                  <a:lnTo>
                    <a:pt x="255862" y="1958279"/>
                  </a:lnTo>
                  <a:lnTo>
                    <a:pt x="258051" y="1952714"/>
                  </a:lnTo>
                  <a:lnTo>
                    <a:pt x="260458" y="1953677"/>
                  </a:lnTo>
                  <a:lnTo>
                    <a:pt x="255585" y="1966063"/>
                  </a:lnTo>
                  <a:lnTo>
                    <a:pt x="268642" y="1973897"/>
                  </a:lnTo>
                  <a:lnTo>
                    <a:pt x="267198" y="1975823"/>
                  </a:lnTo>
                  <a:lnTo>
                    <a:pt x="264787" y="1974392"/>
                  </a:lnTo>
                  <a:lnTo>
                    <a:pt x="262211" y="1980884"/>
                  </a:lnTo>
                  <a:lnTo>
                    <a:pt x="267394" y="1984190"/>
                  </a:lnTo>
                  <a:lnTo>
                    <a:pt x="273938" y="1967638"/>
                  </a:lnTo>
                  <a:lnTo>
                    <a:pt x="276346" y="1968601"/>
                  </a:lnTo>
                  <a:lnTo>
                    <a:pt x="269621" y="1985611"/>
                  </a:lnTo>
                  <a:lnTo>
                    <a:pt x="279338" y="1991809"/>
                  </a:lnTo>
                  <a:lnTo>
                    <a:pt x="280679" y="1988340"/>
                  </a:lnTo>
                  <a:lnTo>
                    <a:pt x="283086" y="1988821"/>
                  </a:lnTo>
                  <a:lnTo>
                    <a:pt x="281401" y="1993125"/>
                  </a:lnTo>
                  <a:lnTo>
                    <a:pt x="285975" y="1996043"/>
                  </a:lnTo>
                  <a:lnTo>
                    <a:pt x="284530" y="1997969"/>
                  </a:lnTo>
                  <a:lnTo>
                    <a:pt x="280486" y="1995459"/>
                  </a:lnTo>
                  <a:lnTo>
                    <a:pt x="277342" y="2003487"/>
                  </a:lnTo>
                  <a:lnTo>
                    <a:pt x="279537" y="2005058"/>
                  </a:lnTo>
                  <a:lnTo>
                    <a:pt x="278136" y="2007016"/>
                  </a:lnTo>
                  <a:lnTo>
                    <a:pt x="276437" y="2005800"/>
                  </a:lnTo>
                  <a:lnTo>
                    <a:pt x="273811" y="2012502"/>
                  </a:lnTo>
                  <a:lnTo>
                    <a:pt x="282605" y="2017227"/>
                  </a:lnTo>
                  <a:lnTo>
                    <a:pt x="281642" y="2019152"/>
                  </a:lnTo>
                  <a:lnTo>
                    <a:pt x="272999" y="2014577"/>
                  </a:lnTo>
                  <a:lnTo>
                    <a:pt x="269271" y="2024094"/>
                  </a:lnTo>
                  <a:lnTo>
                    <a:pt x="272976" y="2026374"/>
                  </a:lnTo>
                  <a:lnTo>
                    <a:pt x="272013" y="2028299"/>
                  </a:lnTo>
                  <a:lnTo>
                    <a:pt x="268466" y="2026150"/>
                  </a:lnTo>
                  <a:lnTo>
                    <a:pt x="264037" y="2037460"/>
                  </a:lnTo>
                  <a:lnTo>
                    <a:pt x="268642" y="2039373"/>
                  </a:lnTo>
                  <a:lnTo>
                    <a:pt x="267680" y="2041780"/>
                  </a:lnTo>
                  <a:lnTo>
                    <a:pt x="263091" y="2039874"/>
                  </a:lnTo>
                  <a:lnTo>
                    <a:pt x="260459" y="2046594"/>
                  </a:lnTo>
                  <a:lnTo>
                    <a:pt x="258533" y="2045631"/>
                  </a:lnTo>
                  <a:lnTo>
                    <a:pt x="261081" y="2039039"/>
                  </a:lnTo>
                  <a:lnTo>
                    <a:pt x="253791" y="2036011"/>
                  </a:lnTo>
                  <a:lnTo>
                    <a:pt x="248428" y="2049646"/>
                  </a:lnTo>
                  <a:lnTo>
                    <a:pt x="250949" y="2050822"/>
                  </a:lnTo>
                  <a:lnTo>
                    <a:pt x="252756" y="2046113"/>
                  </a:lnTo>
                  <a:lnTo>
                    <a:pt x="255163" y="2047076"/>
                  </a:lnTo>
                  <a:lnTo>
                    <a:pt x="253303" y="2051921"/>
                  </a:lnTo>
                  <a:lnTo>
                    <a:pt x="263473" y="2056667"/>
                  </a:lnTo>
                  <a:lnTo>
                    <a:pt x="273457" y="2030707"/>
                  </a:lnTo>
                  <a:lnTo>
                    <a:pt x="275864" y="2031670"/>
                  </a:lnTo>
                  <a:lnTo>
                    <a:pt x="265658" y="2057687"/>
                  </a:lnTo>
                  <a:lnTo>
                    <a:pt x="267680" y="2058630"/>
                  </a:lnTo>
                  <a:lnTo>
                    <a:pt x="266717" y="2061037"/>
                  </a:lnTo>
                  <a:lnTo>
                    <a:pt x="264715" y="2060089"/>
                  </a:lnTo>
                  <a:lnTo>
                    <a:pt x="262478" y="2065793"/>
                  </a:lnTo>
                  <a:lnTo>
                    <a:pt x="263829" y="2066333"/>
                  </a:lnTo>
                  <a:lnTo>
                    <a:pt x="262866" y="2068740"/>
                  </a:lnTo>
                  <a:lnTo>
                    <a:pt x="261540" y="2068183"/>
                  </a:lnTo>
                  <a:lnTo>
                    <a:pt x="259143" y="2074294"/>
                  </a:lnTo>
                  <a:lnTo>
                    <a:pt x="261882" y="2075747"/>
                  </a:lnTo>
                  <a:lnTo>
                    <a:pt x="265754" y="2065852"/>
                  </a:lnTo>
                  <a:lnTo>
                    <a:pt x="267680" y="2066333"/>
                  </a:lnTo>
                  <a:lnTo>
                    <a:pt x="263762" y="2076744"/>
                  </a:lnTo>
                  <a:lnTo>
                    <a:pt x="268643" y="2079332"/>
                  </a:lnTo>
                  <a:lnTo>
                    <a:pt x="267680" y="2081258"/>
                  </a:lnTo>
                  <a:lnTo>
                    <a:pt x="262975" y="2078834"/>
                  </a:lnTo>
                  <a:lnTo>
                    <a:pt x="255680" y="2098217"/>
                  </a:lnTo>
                  <a:lnTo>
                    <a:pt x="265754" y="2105811"/>
                  </a:lnTo>
                  <a:lnTo>
                    <a:pt x="264310" y="2107737"/>
                  </a:lnTo>
                  <a:lnTo>
                    <a:pt x="254796" y="2100566"/>
                  </a:lnTo>
                  <a:lnTo>
                    <a:pt x="250829" y="2111107"/>
                  </a:lnTo>
                  <a:lnTo>
                    <a:pt x="248422" y="2110144"/>
                  </a:lnTo>
                  <a:lnTo>
                    <a:pt x="252769" y="2099037"/>
                  </a:lnTo>
                  <a:lnTo>
                    <a:pt x="246628" y="2094408"/>
                  </a:lnTo>
                  <a:lnTo>
                    <a:pt x="241691" y="2107330"/>
                  </a:lnTo>
                  <a:lnTo>
                    <a:pt x="254199" y="2114477"/>
                  </a:lnTo>
                  <a:lnTo>
                    <a:pt x="252755" y="2116403"/>
                  </a:lnTo>
                  <a:lnTo>
                    <a:pt x="240873" y="2109472"/>
                  </a:lnTo>
                  <a:lnTo>
                    <a:pt x="236386" y="2121217"/>
                  </a:lnTo>
                  <a:lnTo>
                    <a:pt x="233979" y="2120254"/>
                  </a:lnTo>
                  <a:lnTo>
                    <a:pt x="238714" y="2108213"/>
                  </a:lnTo>
                  <a:lnTo>
                    <a:pt x="229646" y="2102923"/>
                  </a:lnTo>
                  <a:lnTo>
                    <a:pt x="230609" y="2100997"/>
                  </a:lnTo>
                  <a:lnTo>
                    <a:pt x="239544" y="2106103"/>
                  </a:lnTo>
                  <a:lnTo>
                    <a:pt x="244711" y="2092963"/>
                  </a:lnTo>
                  <a:lnTo>
                    <a:pt x="239157" y="2088776"/>
                  </a:lnTo>
                  <a:lnTo>
                    <a:pt x="236868" y="2094738"/>
                  </a:lnTo>
                  <a:lnTo>
                    <a:pt x="234461" y="2093775"/>
                  </a:lnTo>
                  <a:lnTo>
                    <a:pt x="237003" y="2087153"/>
                  </a:lnTo>
                  <a:lnTo>
                    <a:pt x="233016" y="2084147"/>
                  </a:lnTo>
                  <a:lnTo>
                    <a:pt x="234460" y="2082221"/>
                  </a:lnTo>
                  <a:lnTo>
                    <a:pt x="237901" y="2084815"/>
                  </a:lnTo>
                  <a:lnTo>
                    <a:pt x="241063" y="2076576"/>
                  </a:lnTo>
                  <a:lnTo>
                    <a:pt x="232053" y="2071629"/>
                  </a:lnTo>
                  <a:lnTo>
                    <a:pt x="233497" y="2069703"/>
                  </a:lnTo>
                  <a:lnTo>
                    <a:pt x="241978" y="2074193"/>
                  </a:lnTo>
                  <a:lnTo>
                    <a:pt x="243957" y="2069037"/>
                  </a:lnTo>
                  <a:lnTo>
                    <a:pt x="235905" y="2064889"/>
                  </a:lnTo>
                  <a:lnTo>
                    <a:pt x="236868" y="2062482"/>
                  </a:lnTo>
                  <a:lnTo>
                    <a:pt x="244848" y="2066714"/>
                  </a:lnTo>
                  <a:lnTo>
                    <a:pt x="246680" y="2061942"/>
                  </a:lnTo>
                  <a:lnTo>
                    <a:pt x="238794" y="2058630"/>
                  </a:lnTo>
                  <a:lnTo>
                    <a:pt x="239757" y="2056704"/>
                  </a:lnTo>
                  <a:lnTo>
                    <a:pt x="247502" y="2059802"/>
                  </a:lnTo>
                  <a:lnTo>
                    <a:pt x="250057" y="2053146"/>
                  </a:lnTo>
                  <a:lnTo>
                    <a:pt x="247524" y="2051946"/>
                  </a:lnTo>
                  <a:lnTo>
                    <a:pt x="246978" y="2053334"/>
                  </a:lnTo>
                  <a:lnTo>
                    <a:pt x="244571" y="2052371"/>
                  </a:lnTo>
                  <a:lnTo>
                    <a:pt x="245176" y="2050834"/>
                  </a:lnTo>
                  <a:lnTo>
                    <a:pt x="230128" y="2043706"/>
                  </a:lnTo>
                  <a:lnTo>
                    <a:pt x="231572" y="2041780"/>
                  </a:lnTo>
                  <a:lnTo>
                    <a:pt x="246075" y="2048548"/>
                  </a:lnTo>
                  <a:lnTo>
                    <a:pt x="251396" y="2035016"/>
                  </a:lnTo>
                  <a:lnTo>
                    <a:pt x="242239" y="2031212"/>
                  </a:lnTo>
                  <a:lnTo>
                    <a:pt x="240720" y="2035039"/>
                  </a:lnTo>
                  <a:lnTo>
                    <a:pt x="238794" y="2034558"/>
                  </a:lnTo>
                  <a:lnTo>
                    <a:pt x="240383" y="2030441"/>
                  </a:lnTo>
                  <a:lnTo>
                    <a:pt x="236386" y="2028781"/>
                  </a:lnTo>
                  <a:lnTo>
                    <a:pt x="237349" y="2026374"/>
                  </a:lnTo>
                  <a:lnTo>
                    <a:pt x="241316" y="2028022"/>
                  </a:lnTo>
                  <a:lnTo>
                    <a:pt x="243234" y="2023051"/>
                  </a:lnTo>
                  <a:lnTo>
                    <a:pt x="217129" y="2011449"/>
                  </a:lnTo>
                  <a:lnTo>
                    <a:pt x="218092" y="2009523"/>
                  </a:lnTo>
                  <a:lnTo>
                    <a:pt x="244145" y="2020689"/>
                  </a:lnTo>
                  <a:lnTo>
                    <a:pt x="247047" y="2013168"/>
                  </a:lnTo>
                  <a:lnTo>
                    <a:pt x="240238" y="2009042"/>
                  </a:lnTo>
                  <a:lnTo>
                    <a:pt x="241682" y="2007116"/>
                  </a:lnTo>
                  <a:lnTo>
                    <a:pt x="247904" y="2010945"/>
                  </a:lnTo>
                  <a:lnTo>
                    <a:pt x="248913" y="2008331"/>
                  </a:lnTo>
                  <a:lnTo>
                    <a:pt x="240551" y="2004273"/>
                  </a:lnTo>
                  <a:lnTo>
                    <a:pt x="237349" y="2012412"/>
                  </a:lnTo>
                  <a:lnTo>
                    <a:pt x="234942" y="2011450"/>
                  </a:lnTo>
                  <a:lnTo>
                    <a:pt x="238212" y="2003138"/>
                  </a:lnTo>
                  <a:lnTo>
                    <a:pt x="224778" y="1996619"/>
                  </a:lnTo>
                  <a:lnTo>
                    <a:pt x="222906" y="2001339"/>
                  </a:lnTo>
                  <a:lnTo>
                    <a:pt x="220980" y="2000376"/>
                  </a:lnTo>
                  <a:lnTo>
                    <a:pt x="222843" y="1995680"/>
                  </a:lnTo>
                  <a:lnTo>
                    <a:pt x="216647" y="1992673"/>
                  </a:lnTo>
                  <a:lnTo>
                    <a:pt x="217610" y="1990747"/>
                  </a:lnTo>
                  <a:lnTo>
                    <a:pt x="223653" y="1993638"/>
                  </a:lnTo>
                  <a:lnTo>
                    <a:pt x="228518" y="1981375"/>
                  </a:lnTo>
                  <a:lnTo>
                    <a:pt x="219055" y="1975341"/>
                  </a:lnTo>
                  <a:lnTo>
                    <a:pt x="220018" y="1973415"/>
                  </a:lnTo>
                  <a:lnTo>
                    <a:pt x="229322" y="1979348"/>
                  </a:lnTo>
                  <a:lnTo>
                    <a:pt x="234475" y="1966358"/>
                  </a:lnTo>
                  <a:lnTo>
                    <a:pt x="228202" y="1960898"/>
                  </a:lnTo>
                  <a:lnTo>
                    <a:pt x="229646" y="1959454"/>
                  </a:lnTo>
                  <a:lnTo>
                    <a:pt x="235271" y="1964350"/>
                  </a:lnTo>
                  <a:lnTo>
                    <a:pt x="237674" y="1958293"/>
                  </a:lnTo>
                  <a:lnTo>
                    <a:pt x="236386" y="1957528"/>
                  </a:lnTo>
                  <a:lnTo>
                    <a:pt x="237349" y="1955121"/>
                  </a:lnTo>
                  <a:lnTo>
                    <a:pt x="238628" y="1955889"/>
                  </a:lnTo>
                  <a:lnTo>
                    <a:pt x="241148" y="1949537"/>
                  </a:lnTo>
                  <a:lnTo>
                    <a:pt x="234415" y="1944125"/>
                  </a:lnTo>
                  <a:lnTo>
                    <a:pt x="230128" y="1954639"/>
                  </a:lnTo>
                  <a:lnTo>
                    <a:pt x="228683" y="1956565"/>
                  </a:lnTo>
                  <a:lnTo>
                    <a:pt x="224270" y="1953750"/>
                  </a:lnTo>
                  <a:lnTo>
                    <a:pt x="221003" y="1962385"/>
                  </a:lnTo>
                  <a:lnTo>
                    <a:pt x="225795" y="1964750"/>
                  </a:lnTo>
                  <a:lnTo>
                    <a:pt x="224350" y="1967157"/>
                  </a:lnTo>
                  <a:lnTo>
                    <a:pt x="220035" y="1964943"/>
                  </a:lnTo>
                  <a:lnTo>
                    <a:pt x="217545" y="1971526"/>
                  </a:lnTo>
                  <a:lnTo>
                    <a:pt x="218573" y="1971972"/>
                  </a:lnTo>
                  <a:lnTo>
                    <a:pt x="217610" y="1974379"/>
                  </a:lnTo>
                  <a:lnTo>
                    <a:pt x="215565" y="1973464"/>
                  </a:lnTo>
                  <a:lnTo>
                    <a:pt x="214240" y="1972934"/>
                  </a:lnTo>
                  <a:lnTo>
                    <a:pt x="214260" y="1972881"/>
                  </a:lnTo>
                  <a:lnTo>
                    <a:pt x="202690" y="1967705"/>
                  </a:lnTo>
                  <a:lnTo>
                    <a:pt x="199648" y="1975602"/>
                  </a:lnTo>
                  <a:lnTo>
                    <a:pt x="219536" y="1986896"/>
                  </a:lnTo>
                  <a:lnTo>
                    <a:pt x="218092" y="1988822"/>
                  </a:lnTo>
                  <a:lnTo>
                    <a:pt x="198747" y="1977940"/>
                  </a:lnTo>
                  <a:lnTo>
                    <a:pt x="195438" y="1986529"/>
                  </a:lnTo>
                  <a:lnTo>
                    <a:pt x="199797" y="1989303"/>
                  </a:lnTo>
                  <a:lnTo>
                    <a:pt x="198352" y="1991229"/>
                  </a:lnTo>
                  <a:lnTo>
                    <a:pt x="194557" y="1988814"/>
                  </a:lnTo>
                  <a:lnTo>
                    <a:pt x="192295" y="1994687"/>
                  </a:lnTo>
                  <a:lnTo>
                    <a:pt x="202205" y="2000376"/>
                  </a:lnTo>
                  <a:lnTo>
                    <a:pt x="201242" y="2002301"/>
                  </a:lnTo>
                  <a:lnTo>
                    <a:pt x="191513" y="1996716"/>
                  </a:lnTo>
                  <a:lnTo>
                    <a:pt x="188325" y="2004991"/>
                  </a:lnTo>
                  <a:lnTo>
                    <a:pt x="193057" y="2007598"/>
                  </a:lnTo>
                  <a:lnTo>
                    <a:pt x="191613" y="2009523"/>
                  </a:lnTo>
                  <a:lnTo>
                    <a:pt x="187475" y="2007196"/>
                  </a:lnTo>
                  <a:lnTo>
                    <a:pt x="185836" y="2011450"/>
                  </a:lnTo>
                  <a:lnTo>
                    <a:pt x="183910" y="2010487"/>
                  </a:lnTo>
                  <a:lnTo>
                    <a:pt x="185578" y="2006129"/>
                  </a:lnTo>
                  <a:lnTo>
                    <a:pt x="168504" y="1996525"/>
                  </a:lnTo>
                  <a:lnTo>
                    <a:pt x="169467" y="1994599"/>
                  </a:lnTo>
                  <a:lnTo>
                    <a:pt x="186416" y="2003939"/>
                  </a:lnTo>
                  <a:lnTo>
                    <a:pt x="189599" y="1995618"/>
                  </a:lnTo>
                  <a:lnTo>
                    <a:pt x="175244" y="1987377"/>
                  </a:lnTo>
                  <a:lnTo>
                    <a:pt x="176207" y="1985451"/>
                  </a:lnTo>
                  <a:lnTo>
                    <a:pt x="190377" y="1993586"/>
                  </a:lnTo>
                  <a:lnTo>
                    <a:pt x="192664" y="1987609"/>
                  </a:lnTo>
                  <a:lnTo>
                    <a:pt x="182465" y="1981119"/>
                  </a:lnTo>
                  <a:lnTo>
                    <a:pt x="183909" y="1979193"/>
                  </a:lnTo>
                  <a:lnTo>
                    <a:pt x="193539" y="1985321"/>
                  </a:lnTo>
                  <a:lnTo>
                    <a:pt x="196785" y="1976837"/>
                  </a:lnTo>
                  <a:lnTo>
                    <a:pt x="179577" y="1967157"/>
                  </a:lnTo>
                  <a:lnTo>
                    <a:pt x="180540" y="1964750"/>
                  </a:lnTo>
                  <a:lnTo>
                    <a:pt x="197685" y="1974487"/>
                  </a:lnTo>
                  <a:lnTo>
                    <a:pt x="200632" y="1966784"/>
                  </a:lnTo>
                  <a:lnTo>
                    <a:pt x="181021" y="1958010"/>
                  </a:lnTo>
                  <a:lnTo>
                    <a:pt x="181984" y="1956084"/>
                  </a:lnTo>
                  <a:lnTo>
                    <a:pt x="201486" y="1964552"/>
                  </a:lnTo>
                  <a:lnTo>
                    <a:pt x="204405" y="1956922"/>
                  </a:lnTo>
                  <a:lnTo>
                    <a:pt x="187761" y="1948381"/>
                  </a:lnTo>
                  <a:lnTo>
                    <a:pt x="188724" y="1946455"/>
                  </a:lnTo>
                  <a:lnTo>
                    <a:pt x="205283" y="1954627"/>
                  </a:lnTo>
                  <a:lnTo>
                    <a:pt x="209278" y="1944186"/>
                  </a:lnTo>
                  <a:lnTo>
                    <a:pt x="200760" y="1938752"/>
                  </a:lnTo>
                  <a:lnTo>
                    <a:pt x="202204" y="1936826"/>
                  </a:lnTo>
                  <a:lnTo>
                    <a:pt x="210154" y="1941897"/>
                  </a:lnTo>
                  <a:lnTo>
                    <a:pt x="211010" y="1939660"/>
                  </a:lnTo>
                  <a:lnTo>
                    <a:pt x="201192" y="1934304"/>
                  </a:lnTo>
                  <a:lnTo>
                    <a:pt x="196909" y="1945492"/>
                  </a:lnTo>
                  <a:lnTo>
                    <a:pt x="194983" y="1944529"/>
                  </a:lnTo>
                  <a:lnTo>
                    <a:pt x="199221" y="1933229"/>
                  </a:lnTo>
                  <a:lnTo>
                    <a:pt x="197871" y="1932493"/>
                  </a:lnTo>
                  <a:lnTo>
                    <a:pt x="198834" y="1930086"/>
                  </a:lnTo>
                  <a:lnTo>
                    <a:pt x="200137" y="1930786"/>
                  </a:lnTo>
                  <a:lnTo>
                    <a:pt x="202712" y="1923920"/>
                  </a:lnTo>
                  <a:lnTo>
                    <a:pt x="195464" y="1919976"/>
                  </a:lnTo>
                  <a:lnTo>
                    <a:pt x="196427" y="1918050"/>
                  </a:lnTo>
                  <a:lnTo>
                    <a:pt x="203507" y="1921798"/>
                  </a:lnTo>
                  <a:lnTo>
                    <a:pt x="206276" y="1914415"/>
                  </a:lnTo>
                  <a:lnTo>
                    <a:pt x="197581" y="1910611"/>
                  </a:lnTo>
                  <a:lnTo>
                    <a:pt x="187761" y="1935863"/>
                  </a:lnTo>
                  <a:lnTo>
                    <a:pt x="185835" y="1934900"/>
                  </a:lnTo>
                  <a:lnTo>
                    <a:pt x="195466" y="1909685"/>
                  </a:lnTo>
                  <a:lnTo>
                    <a:pt x="192576" y="1908421"/>
                  </a:lnTo>
                  <a:lnTo>
                    <a:pt x="193539" y="1906014"/>
                  </a:lnTo>
                  <a:lnTo>
                    <a:pt x="196391" y="1907262"/>
                  </a:lnTo>
                  <a:lnTo>
                    <a:pt x="198622" y="1901422"/>
                  </a:lnTo>
                  <a:lnTo>
                    <a:pt x="189687" y="1897349"/>
                  </a:lnTo>
                  <a:lnTo>
                    <a:pt x="190650" y="1895423"/>
                  </a:lnTo>
                  <a:lnTo>
                    <a:pt x="199391" y="1899408"/>
                  </a:lnTo>
                  <a:lnTo>
                    <a:pt x="202534" y="1891180"/>
                  </a:lnTo>
                  <a:lnTo>
                    <a:pt x="191685" y="1886807"/>
                  </a:lnTo>
                  <a:lnTo>
                    <a:pt x="183748" y="1907642"/>
                  </a:lnTo>
                  <a:lnTo>
                    <a:pt x="184873" y="1907939"/>
                  </a:lnTo>
                  <a:lnTo>
                    <a:pt x="184873" y="1910347"/>
                  </a:lnTo>
                  <a:lnTo>
                    <a:pt x="183910" y="1910347"/>
                  </a:lnTo>
                  <a:lnTo>
                    <a:pt x="182828" y="1910055"/>
                  </a:lnTo>
                  <a:lnTo>
                    <a:pt x="178132" y="1922383"/>
                  </a:lnTo>
                  <a:lnTo>
                    <a:pt x="175725" y="1921901"/>
                  </a:lnTo>
                  <a:lnTo>
                    <a:pt x="180561" y="1909444"/>
                  </a:lnTo>
                  <a:lnTo>
                    <a:pt x="173253" y="1907473"/>
                  </a:lnTo>
                  <a:lnTo>
                    <a:pt x="168151" y="1919499"/>
                  </a:lnTo>
                  <a:lnTo>
                    <a:pt x="176688" y="1922383"/>
                  </a:lnTo>
                  <a:lnTo>
                    <a:pt x="175725" y="1924790"/>
                  </a:lnTo>
                  <a:lnTo>
                    <a:pt x="175244" y="1924790"/>
                  </a:lnTo>
                  <a:lnTo>
                    <a:pt x="167091" y="1921998"/>
                  </a:lnTo>
                  <a:lnTo>
                    <a:pt x="160800" y="1936827"/>
                  </a:lnTo>
                  <a:lnTo>
                    <a:pt x="158393" y="1935864"/>
                  </a:lnTo>
                  <a:lnTo>
                    <a:pt x="164551" y="1921128"/>
                  </a:lnTo>
                  <a:lnTo>
                    <a:pt x="140099" y="1912754"/>
                  </a:lnTo>
                  <a:lnTo>
                    <a:pt x="137210" y="1911791"/>
                  </a:lnTo>
                  <a:lnTo>
                    <a:pt x="138173" y="1909384"/>
                  </a:lnTo>
                  <a:lnTo>
                    <a:pt x="141062" y="1910347"/>
                  </a:lnTo>
                  <a:lnTo>
                    <a:pt x="165593" y="1918635"/>
                  </a:lnTo>
                  <a:lnTo>
                    <a:pt x="170561" y="1906747"/>
                  </a:lnTo>
                  <a:lnTo>
                    <a:pt x="141062" y="1898792"/>
                  </a:lnTo>
                  <a:lnTo>
                    <a:pt x="141062" y="1896385"/>
                  </a:lnTo>
                  <a:lnTo>
                    <a:pt x="171533" y="1904421"/>
                  </a:lnTo>
                  <a:lnTo>
                    <a:pt x="171873" y="1903607"/>
                  </a:lnTo>
                  <a:lnTo>
                    <a:pt x="176765" y="1891665"/>
                  </a:lnTo>
                  <a:lnTo>
                    <a:pt x="162730" y="1886524"/>
                  </a:lnTo>
                  <a:lnTo>
                    <a:pt x="158393" y="1898792"/>
                  </a:lnTo>
                  <a:lnTo>
                    <a:pt x="155986" y="1897829"/>
                  </a:lnTo>
                  <a:lnTo>
                    <a:pt x="160298" y="1885633"/>
                  </a:lnTo>
                  <a:lnTo>
                    <a:pt x="147922" y="1881099"/>
                  </a:lnTo>
                  <a:lnTo>
                    <a:pt x="143950" y="1893015"/>
                  </a:lnTo>
                  <a:lnTo>
                    <a:pt x="141543" y="1892052"/>
                  </a:lnTo>
                  <a:lnTo>
                    <a:pt x="145544" y="1880228"/>
                  </a:lnTo>
                  <a:lnTo>
                    <a:pt x="135766" y="1876646"/>
                  </a:lnTo>
                  <a:lnTo>
                    <a:pt x="136729" y="1874239"/>
                  </a:lnTo>
                  <a:lnTo>
                    <a:pt x="146374" y="1877773"/>
                  </a:lnTo>
                  <a:lnTo>
                    <a:pt x="151514" y="1862582"/>
                  </a:lnTo>
                  <a:lnTo>
                    <a:pt x="150690" y="1862203"/>
                  </a:lnTo>
                  <a:lnTo>
                    <a:pt x="151653" y="1859796"/>
                  </a:lnTo>
                  <a:lnTo>
                    <a:pt x="152347" y="1860120"/>
                  </a:lnTo>
                  <a:lnTo>
                    <a:pt x="154763" y="1852980"/>
                  </a:lnTo>
                  <a:lnTo>
                    <a:pt x="151172" y="1851612"/>
                  </a:lnTo>
                  <a:lnTo>
                    <a:pt x="152135" y="1849205"/>
                  </a:lnTo>
                  <a:lnTo>
                    <a:pt x="155595" y="1850523"/>
                  </a:lnTo>
                  <a:lnTo>
                    <a:pt x="157353" y="1845327"/>
                  </a:lnTo>
                  <a:lnTo>
                    <a:pt x="151653" y="1842946"/>
                  </a:lnTo>
                  <a:lnTo>
                    <a:pt x="152616" y="1840539"/>
                  </a:lnTo>
                  <a:lnTo>
                    <a:pt x="158185" y="1842866"/>
                  </a:lnTo>
                  <a:lnTo>
                    <a:pt x="161811" y="1832150"/>
                  </a:lnTo>
                  <a:lnTo>
                    <a:pt x="156490" y="1830104"/>
                  </a:lnTo>
                  <a:lnTo>
                    <a:pt x="153579" y="1840057"/>
                  </a:lnTo>
                  <a:lnTo>
                    <a:pt x="151172" y="1839575"/>
                  </a:lnTo>
                  <a:lnTo>
                    <a:pt x="154200" y="1829223"/>
                  </a:lnTo>
                  <a:lnTo>
                    <a:pt x="153579" y="1828984"/>
                  </a:lnTo>
                  <a:lnTo>
                    <a:pt x="154542" y="1826577"/>
                  </a:lnTo>
                  <a:lnTo>
                    <a:pt x="154930" y="1826726"/>
                  </a:lnTo>
                  <a:lnTo>
                    <a:pt x="159074" y="1812557"/>
                  </a:lnTo>
                  <a:lnTo>
                    <a:pt x="149728" y="1808764"/>
                  </a:lnTo>
                  <a:lnTo>
                    <a:pt x="150691" y="1806838"/>
                  </a:lnTo>
                  <a:lnTo>
                    <a:pt x="159714" y="1810369"/>
                  </a:lnTo>
                  <a:lnTo>
                    <a:pt x="163245" y="1798294"/>
                  </a:lnTo>
                  <a:lnTo>
                    <a:pt x="159838" y="1796728"/>
                  </a:lnTo>
                  <a:lnTo>
                    <a:pt x="160801" y="1794321"/>
                  </a:lnTo>
                  <a:lnTo>
                    <a:pt x="163980" y="1795782"/>
                  </a:lnTo>
                  <a:lnTo>
                    <a:pt x="165975" y="1788960"/>
                  </a:lnTo>
                  <a:lnTo>
                    <a:pt x="160801" y="1786617"/>
                  </a:lnTo>
                  <a:lnTo>
                    <a:pt x="161764" y="1784210"/>
                  </a:lnTo>
                  <a:lnTo>
                    <a:pt x="176880" y="1791208"/>
                  </a:lnTo>
                  <a:lnTo>
                    <a:pt x="179169" y="1783480"/>
                  </a:lnTo>
                  <a:lnTo>
                    <a:pt x="162432" y="1777140"/>
                  </a:lnTo>
                  <a:lnTo>
                    <a:pt x="157430" y="1794321"/>
                  </a:lnTo>
                  <a:lnTo>
                    <a:pt x="155023" y="1794321"/>
                  </a:lnTo>
                  <a:lnTo>
                    <a:pt x="160205" y="1776296"/>
                  </a:lnTo>
                  <a:lnTo>
                    <a:pt x="156949" y="1775063"/>
                  </a:lnTo>
                  <a:lnTo>
                    <a:pt x="157912" y="1773137"/>
                  </a:lnTo>
                  <a:lnTo>
                    <a:pt x="160799" y="1774231"/>
                  </a:lnTo>
                  <a:lnTo>
                    <a:pt x="162413" y="1768616"/>
                  </a:lnTo>
                  <a:lnTo>
                    <a:pt x="158393" y="1767360"/>
                  </a:lnTo>
                  <a:lnTo>
                    <a:pt x="159356" y="1764953"/>
                  </a:lnTo>
                  <a:lnTo>
                    <a:pt x="163085" y="1766277"/>
                  </a:lnTo>
                  <a:lnTo>
                    <a:pt x="166096" y="1755805"/>
                  </a:lnTo>
                  <a:cubicBezTo>
                    <a:pt x="166096" y="1754361"/>
                    <a:pt x="167059" y="1753398"/>
                    <a:pt x="168022" y="1751954"/>
                  </a:cubicBezTo>
                  <a:close/>
                  <a:moveTo>
                    <a:pt x="1252024" y="1738771"/>
                  </a:moveTo>
                  <a:lnTo>
                    <a:pt x="1243117" y="1742366"/>
                  </a:lnTo>
                  <a:lnTo>
                    <a:pt x="1250234" y="1753879"/>
                  </a:lnTo>
                  <a:lnTo>
                    <a:pt x="1255618" y="1751761"/>
                  </a:lnTo>
                  <a:lnTo>
                    <a:pt x="1250297" y="1741362"/>
                  </a:lnTo>
                  <a:lnTo>
                    <a:pt x="1252696" y="1740163"/>
                  </a:lnTo>
                  <a:close/>
                  <a:moveTo>
                    <a:pt x="93799" y="1723399"/>
                  </a:moveTo>
                  <a:lnTo>
                    <a:pt x="92297" y="1729067"/>
                  </a:lnTo>
                  <a:lnTo>
                    <a:pt x="101869" y="1733143"/>
                  </a:lnTo>
                  <a:lnTo>
                    <a:pt x="103611" y="1727509"/>
                  </a:lnTo>
                  <a:close/>
                  <a:moveTo>
                    <a:pt x="134431" y="1720087"/>
                  </a:moveTo>
                  <a:lnTo>
                    <a:pt x="130939" y="1732075"/>
                  </a:lnTo>
                  <a:lnTo>
                    <a:pt x="147320" y="1738474"/>
                  </a:lnTo>
                  <a:lnTo>
                    <a:pt x="146357" y="1740881"/>
                  </a:lnTo>
                  <a:lnTo>
                    <a:pt x="130211" y="1734574"/>
                  </a:lnTo>
                  <a:lnTo>
                    <a:pt x="121430" y="1764714"/>
                  </a:lnTo>
                  <a:lnTo>
                    <a:pt x="132066" y="1772135"/>
                  </a:lnTo>
                  <a:lnTo>
                    <a:pt x="135285" y="1760138"/>
                  </a:lnTo>
                  <a:lnTo>
                    <a:pt x="137210" y="1760620"/>
                  </a:lnTo>
                  <a:lnTo>
                    <a:pt x="133928" y="1773434"/>
                  </a:lnTo>
                  <a:lnTo>
                    <a:pt x="136694" y="1775364"/>
                  </a:lnTo>
                  <a:lnTo>
                    <a:pt x="142319" y="1756127"/>
                  </a:lnTo>
                  <a:lnTo>
                    <a:pt x="127581" y="1750028"/>
                  </a:lnTo>
                  <a:lnTo>
                    <a:pt x="128544" y="1747621"/>
                  </a:lnTo>
                  <a:lnTo>
                    <a:pt x="143051" y="1753624"/>
                  </a:lnTo>
                  <a:lnTo>
                    <a:pt x="145272" y="1746030"/>
                  </a:lnTo>
                  <a:lnTo>
                    <a:pt x="133359" y="1741844"/>
                  </a:lnTo>
                  <a:lnTo>
                    <a:pt x="134322" y="1739437"/>
                  </a:lnTo>
                  <a:lnTo>
                    <a:pt x="145969" y="1743643"/>
                  </a:lnTo>
                  <a:lnTo>
                    <a:pt x="150731" y="1727359"/>
                  </a:lnTo>
                  <a:close/>
                  <a:moveTo>
                    <a:pt x="1230266" y="1718710"/>
                  </a:moveTo>
                  <a:lnTo>
                    <a:pt x="1222157" y="1722141"/>
                  </a:lnTo>
                  <a:lnTo>
                    <a:pt x="1223920" y="1726363"/>
                  </a:lnTo>
                  <a:lnTo>
                    <a:pt x="1232861" y="1722697"/>
                  </a:lnTo>
                  <a:close/>
                  <a:moveTo>
                    <a:pt x="1253893" y="1717752"/>
                  </a:moveTo>
                  <a:lnTo>
                    <a:pt x="1237439" y="1724498"/>
                  </a:lnTo>
                  <a:lnTo>
                    <a:pt x="1241149" y="1730289"/>
                  </a:lnTo>
                  <a:lnTo>
                    <a:pt x="1238742" y="1731733"/>
                  </a:lnTo>
                  <a:lnTo>
                    <a:pt x="1234751" y="1725601"/>
                  </a:lnTo>
                  <a:lnTo>
                    <a:pt x="1225232" y="1729503"/>
                  </a:lnTo>
                  <a:lnTo>
                    <a:pt x="1226764" y="1733171"/>
                  </a:lnTo>
                  <a:lnTo>
                    <a:pt x="1236817" y="1728845"/>
                  </a:lnTo>
                  <a:lnTo>
                    <a:pt x="1238261" y="1731734"/>
                  </a:lnTo>
                  <a:lnTo>
                    <a:pt x="1228007" y="1736147"/>
                  </a:lnTo>
                  <a:lnTo>
                    <a:pt x="1234409" y="1751472"/>
                  </a:lnTo>
                  <a:lnTo>
                    <a:pt x="1231520" y="1752435"/>
                  </a:lnTo>
                  <a:lnTo>
                    <a:pt x="1225218" y="1737347"/>
                  </a:lnTo>
                  <a:lnTo>
                    <a:pt x="1213338" y="1742460"/>
                  </a:lnTo>
                  <a:lnTo>
                    <a:pt x="1220147" y="1752136"/>
                  </a:lnTo>
                  <a:lnTo>
                    <a:pt x="1228632" y="1748584"/>
                  </a:lnTo>
                  <a:lnTo>
                    <a:pt x="1230076" y="1750991"/>
                  </a:lnTo>
                  <a:lnTo>
                    <a:pt x="1221814" y="1754505"/>
                  </a:lnTo>
                  <a:lnTo>
                    <a:pt x="1227631" y="1762770"/>
                  </a:lnTo>
                  <a:lnTo>
                    <a:pt x="1247496" y="1754956"/>
                  </a:lnTo>
                  <a:lnTo>
                    <a:pt x="1240288" y="1743508"/>
                  </a:lnTo>
                  <a:lnTo>
                    <a:pt x="1232484" y="1746658"/>
                  </a:lnTo>
                  <a:lnTo>
                    <a:pt x="1231521" y="1743769"/>
                  </a:lnTo>
                  <a:lnTo>
                    <a:pt x="1238629" y="1740873"/>
                  </a:lnTo>
                  <a:lnTo>
                    <a:pt x="1236816" y="1737993"/>
                  </a:lnTo>
                  <a:lnTo>
                    <a:pt x="1239223" y="1736067"/>
                  </a:lnTo>
                  <a:lnTo>
                    <a:pt x="1241477" y="1739713"/>
                  </a:lnTo>
                  <a:lnTo>
                    <a:pt x="1250672" y="1735967"/>
                  </a:lnTo>
                  <a:lnTo>
                    <a:pt x="1244815" y="1723825"/>
                  </a:lnTo>
                  <a:lnTo>
                    <a:pt x="1247417" y="1722570"/>
                  </a:lnTo>
                  <a:lnTo>
                    <a:pt x="1253353" y="1734875"/>
                  </a:lnTo>
                  <a:lnTo>
                    <a:pt x="1262010" y="1731348"/>
                  </a:lnTo>
                  <a:close/>
                  <a:moveTo>
                    <a:pt x="1216100" y="1715521"/>
                  </a:moveTo>
                  <a:lnTo>
                    <a:pt x="1213497" y="1716660"/>
                  </a:lnTo>
                  <a:lnTo>
                    <a:pt x="1215323" y="1722136"/>
                  </a:lnTo>
                  <a:lnTo>
                    <a:pt x="1218322" y="1720840"/>
                  </a:lnTo>
                  <a:close/>
                  <a:moveTo>
                    <a:pt x="1225512" y="1711404"/>
                  </a:moveTo>
                  <a:lnTo>
                    <a:pt x="1218883" y="1714304"/>
                  </a:lnTo>
                  <a:lnTo>
                    <a:pt x="1221110" y="1719635"/>
                  </a:lnTo>
                  <a:lnTo>
                    <a:pt x="1228726" y="1716343"/>
                  </a:lnTo>
                  <a:close/>
                  <a:moveTo>
                    <a:pt x="1249585" y="1710537"/>
                  </a:moveTo>
                  <a:lnTo>
                    <a:pt x="1232992" y="1717557"/>
                  </a:lnTo>
                  <a:lnTo>
                    <a:pt x="1235573" y="1721585"/>
                  </a:lnTo>
                  <a:lnTo>
                    <a:pt x="1252129" y="1714797"/>
                  </a:lnTo>
                  <a:close/>
                  <a:moveTo>
                    <a:pt x="97294" y="1710214"/>
                  </a:moveTo>
                  <a:lnTo>
                    <a:pt x="94470" y="1720869"/>
                  </a:lnTo>
                  <a:lnTo>
                    <a:pt x="104381" y="1725021"/>
                  </a:lnTo>
                  <a:lnTo>
                    <a:pt x="107557" y="1714756"/>
                  </a:lnTo>
                  <a:close/>
                  <a:moveTo>
                    <a:pt x="1258957" y="1706572"/>
                  </a:moveTo>
                  <a:lnTo>
                    <a:pt x="1252348" y="1709368"/>
                  </a:lnTo>
                  <a:lnTo>
                    <a:pt x="1254879" y="1713670"/>
                  </a:lnTo>
                  <a:lnTo>
                    <a:pt x="1258963" y="1711995"/>
                  </a:lnTo>
                  <a:lnTo>
                    <a:pt x="1262332" y="1710369"/>
                  </a:lnTo>
                  <a:close/>
                  <a:moveTo>
                    <a:pt x="1245010" y="1702874"/>
                  </a:moveTo>
                  <a:lnTo>
                    <a:pt x="1228276" y="1710195"/>
                  </a:lnTo>
                  <a:lnTo>
                    <a:pt x="1231458" y="1715162"/>
                  </a:lnTo>
                  <a:lnTo>
                    <a:pt x="1248061" y="1707985"/>
                  </a:lnTo>
                  <a:close/>
                  <a:moveTo>
                    <a:pt x="114509" y="1700846"/>
                  </a:moveTo>
                  <a:lnTo>
                    <a:pt x="106676" y="1725983"/>
                  </a:lnTo>
                  <a:lnTo>
                    <a:pt x="111212" y="1727883"/>
                  </a:lnTo>
                  <a:lnTo>
                    <a:pt x="110249" y="1730290"/>
                  </a:lnTo>
                  <a:lnTo>
                    <a:pt x="105901" y="1728469"/>
                  </a:lnTo>
                  <a:lnTo>
                    <a:pt x="104143" y="1734111"/>
                  </a:lnTo>
                  <a:lnTo>
                    <a:pt x="112392" y="1737623"/>
                  </a:lnTo>
                  <a:lnTo>
                    <a:pt x="121323" y="1707662"/>
                  </a:lnTo>
                  <a:lnTo>
                    <a:pt x="123730" y="1708144"/>
                  </a:lnTo>
                  <a:lnTo>
                    <a:pt x="118140" y="1727076"/>
                  </a:lnTo>
                  <a:lnTo>
                    <a:pt x="128608" y="1731165"/>
                  </a:lnTo>
                  <a:lnTo>
                    <a:pt x="132159" y="1719073"/>
                  </a:lnTo>
                  <a:lnTo>
                    <a:pt x="122767" y="1714883"/>
                  </a:lnTo>
                  <a:lnTo>
                    <a:pt x="123730" y="1712476"/>
                  </a:lnTo>
                  <a:lnTo>
                    <a:pt x="132895" y="1716565"/>
                  </a:lnTo>
                  <a:lnTo>
                    <a:pt x="134133" y="1712350"/>
                  </a:lnTo>
                  <a:close/>
                  <a:moveTo>
                    <a:pt x="101073" y="1687257"/>
                  </a:moveTo>
                  <a:lnTo>
                    <a:pt x="98695" y="1694181"/>
                  </a:lnTo>
                  <a:lnTo>
                    <a:pt x="96326" y="1693234"/>
                  </a:lnTo>
                  <a:lnTo>
                    <a:pt x="103028" y="1698033"/>
                  </a:lnTo>
                  <a:lnTo>
                    <a:pt x="101583" y="1699959"/>
                  </a:lnTo>
                  <a:lnTo>
                    <a:pt x="87522" y="1689889"/>
                  </a:lnTo>
                  <a:lnTo>
                    <a:pt x="84281" y="1701621"/>
                  </a:lnTo>
                  <a:lnTo>
                    <a:pt x="95676" y="1706664"/>
                  </a:lnTo>
                  <a:lnTo>
                    <a:pt x="97733" y="1698996"/>
                  </a:lnTo>
                  <a:lnTo>
                    <a:pt x="100140" y="1699477"/>
                  </a:lnTo>
                  <a:lnTo>
                    <a:pt x="97966" y="1707678"/>
                  </a:lnTo>
                  <a:lnTo>
                    <a:pt x="108328" y="1712264"/>
                  </a:lnTo>
                  <a:lnTo>
                    <a:pt x="112266" y="1699532"/>
                  </a:lnTo>
                  <a:lnTo>
                    <a:pt x="112175" y="1699478"/>
                  </a:lnTo>
                  <a:lnTo>
                    <a:pt x="112359" y="1699232"/>
                  </a:lnTo>
                  <a:lnTo>
                    <a:pt x="114145" y="1693460"/>
                  </a:lnTo>
                  <a:close/>
                  <a:moveTo>
                    <a:pt x="1239397" y="1679968"/>
                  </a:moveTo>
                  <a:lnTo>
                    <a:pt x="1227123" y="1684964"/>
                  </a:lnTo>
                  <a:lnTo>
                    <a:pt x="1230604" y="1690853"/>
                  </a:lnTo>
                  <a:lnTo>
                    <a:pt x="1241899" y="1686214"/>
                  </a:lnTo>
                  <a:close/>
                  <a:moveTo>
                    <a:pt x="104638" y="1676876"/>
                  </a:moveTo>
                  <a:lnTo>
                    <a:pt x="101830" y="1685054"/>
                  </a:lnTo>
                  <a:lnTo>
                    <a:pt x="114807" y="1691319"/>
                  </a:lnTo>
                  <a:lnTo>
                    <a:pt x="116444" y="1686029"/>
                  </a:lnTo>
                  <a:lnTo>
                    <a:pt x="105435" y="1679738"/>
                  </a:lnTo>
                  <a:lnTo>
                    <a:pt x="106190" y="1677850"/>
                  </a:lnTo>
                  <a:close/>
                  <a:moveTo>
                    <a:pt x="67381" y="1675463"/>
                  </a:moveTo>
                  <a:lnTo>
                    <a:pt x="66404" y="1678397"/>
                  </a:lnTo>
                  <a:lnTo>
                    <a:pt x="71332" y="1682430"/>
                  </a:lnTo>
                  <a:lnTo>
                    <a:pt x="72501" y="1679130"/>
                  </a:lnTo>
                  <a:close/>
                  <a:moveTo>
                    <a:pt x="84698" y="1674226"/>
                  </a:moveTo>
                  <a:lnTo>
                    <a:pt x="81699" y="1682757"/>
                  </a:lnTo>
                  <a:lnTo>
                    <a:pt x="86356" y="1686093"/>
                  </a:lnTo>
                  <a:lnTo>
                    <a:pt x="89067" y="1676850"/>
                  </a:lnTo>
                  <a:lnTo>
                    <a:pt x="90183" y="1677130"/>
                  </a:lnTo>
                  <a:close/>
                  <a:moveTo>
                    <a:pt x="78388" y="1670885"/>
                  </a:moveTo>
                  <a:lnTo>
                    <a:pt x="75731" y="1678483"/>
                  </a:lnTo>
                  <a:lnTo>
                    <a:pt x="79505" y="1681186"/>
                  </a:lnTo>
                  <a:lnTo>
                    <a:pt x="82384" y="1673001"/>
                  </a:lnTo>
                  <a:close/>
                  <a:moveTo>
                    <a:pt x="1264173" y="1669883"/>
                  </a:moveTo>
                  <a:lnTo>
                    <a:pt x="1242073" y="1678879"/>
                  </a:lnTo>
                  <a:lnTo>
                    <a:pt x="1244571" y="1685117"/>
                  </a:lnTo>
                  <a:lnTo>
                    <a:pt x="1253992" y="1681247"/>
                  </a:lnTo>
                  <a:lnTo>
                    <a:pt x="1251741" y="1675887"/>
                  </a:lnTo>
                  <a:lnTo>
                    <a:pt x="1254630" y="1674924"/>
                  </a:lnTo>
                  <a:lnTo>
                    <a:pt x="1256839" y="1680078"/>
                  </a:lnTo>
                  <a:lnTo>
                    <a:pt x="1266507" y="1676107"/>
                  </a:lnTo>
                  <a:close/>
                  <a:moveTo>
                    <a:pt x="70330" y="1666619"/>
                  </a:moveTo>
                  <a:lnTo>
                    <a:pt x="68178" y="1673074"/>
                  </a:lnTo>
                  <a:lnTo>
                    <a:pt x="73337" y="1676769"/>
                  </a:lnTo>
                  <a:lnTo>
                    <a:pt x="75889" y="1669562"/>
                  </a:lnTo>
                  <a:close/>
                  <a:moveTo>
                    <a:pt x="1276089" y="1665033"/>
                  </a:moveTo>
                  <a:lnTo>
                    <a:pt x="1266993" y="1668736"/>
                  </a:lnTo>
                  <a:lnTo>
                    <a:pt x="1269323" y="1674951"/>
                  </a:lnTo>
                  <a:lnTo>
                    <a:pt x="1278423" y="1671213"/>
                  </a:lnTo>
                  <a:close/>
                  <a:moveTo>
                    <a:pt x="90916" y="1656545"/>
                  </a:moveTo>
                  <a:lnTo>
                    <a:pt x="85563" y="1671767"/>
                  </a:lnTo>
                  <a:lnTo>
                    <a:pt x="92437" y="1675406"/>
                  </a:lnTo>
                  <a:lnTo>
                    <a:pt x="91474" y="1677813"/>
                  </a:lnTo>
                  <a:lnTo>
                    <a:pt x="90937" y="1677529"/>
                  </a:lnTo>
                  <a:lnTo>
                    <a:pt x="88205" y="1687417"/>
                  </a:lnTo>
                  <a:lnTo>
                    <a:pt x="96291" y="1693208"/>
                  </a:lnTo>
                  <a:lnTo>
                    <a:pt x="98719" y="1686140"/>
                  </a:lnTo>
                  <a:lnTo>
                    <a:pt x="94362" y="1684072"/>
                  </a:lnTo>
                  <a:lnTo>
                    <a:pt x="95806" y="1682146"/>
                  </a:lnTo>
                  <a:lnTo>
                    <a:pt x="99481" y="1683920"/>
                  </a:lnTo>
                  <a:lnTo>
                    <a:pt x="102386" y="1675461"/>
                  </a:lnTo>
                  <a:lnTo>
                    <a:pt x="90029" y="1667702"/>
                  </a:lnTo>
                  <a:lnTo>
                    <a:pt x="91473" y="1665295"/>
                  </a:lnTo>
                  <a:lnTo>
                    <a:pt x="103322" y="1672736"/>
                  </a:lnTo>
                  <a:lnTo>
                    <a:pt x="105962" y="1665049"/>
                  </a:lnTo>
                  <a:close/>
                  <a:moveTo>
                    <a:pt x="1294589" y="1654222"/>
                  </a:moveTo>
                  <a:lnTo>
                    <a:pt x="1295552" y="1657111"/>
                  </a:lnTo>
                  <a:lnTo>
                    <a:pt x="1278940" y="1663873"/>
                  </a:lnTo>
                  <a:lnTo>
                    <a:pt x="1285442" y="1680701"/>
                  </a:lnTo>
                  <a:lnTo>
                    <a:pt x="1282553" y="1682146"/>
                  </a:lnTo>
                  <a:lnTo>
                    <a:pt x="1279497" y="1674057"/>
                  </a:lnTo>
                  <a:lnTo>
                    <a:pt x="1270391" y="1677797"/>
                  </a:lnTo>
                  <a:lnTo>
                    <a:pt x="1271480" y="1680701"/>
                  </a:lnTo>
                  <a:lnTo>
                    <a:pt x="1268591" y="1681664"/>
                  </a:lnTo>
                  <a:lnTo>
                    <a:pt x="1267574" y="1678953"/>
                  </a:lnTo>
                  <a:lnTo>
                    <a:pt x="1258036" y="1682871"/>
                  </a:lnTo>
                  <a:lnTo>
                    <a:pt x="1264740" y="1698514"/>
                  </a:lnTo>
                  <a:lnTo>
                    <a:pt x="1261851" y="1699959"/>
                  </a:lnTo>
                  <a:lnTo>
                    <a:pt x="1255169" y="1684049"/>
                  </a:lnTo>
                  <a:lnTo>
                    <a:pt x="1245701" y="1687937"/>
                  </a:lnTo>
                  <a:lnTo>
                    <a:pt x="1247126" y="1691494"/>
                  </a:lnTo>
                  <a:lnTo>
                    <a:pt x="1244444" y="1692568"/>
                  </a:lnTo>
                  <a:lnTo>
                    <a:pt x="1243029" y="1689035"/>
                  </a:lnTo>
                  <a:lnTo>
                    <a:pt x="1232165" y="1693496"/>
                  </a:lnTo>
                  <a:lnTo>
                    <a:pt x="1237780" y="1702998"/>
                  </a:lnTo>
                  <a:lnTo>
                    <a:pt x="1243571" y="1700464"/>
                  </a:lnTo>
                  <a:lnTo>
                    <a:pt x="1243557" y="1700440"/>
                  </a:lnTo>
                  <a:lnTo>
                    <a:pt x="1245964" y="1698514"/>
                  </a:lnTo>
                  <a:lnTo>
                    <a:pt x="1246387" y="1699233"/>
                  </a:lnTo>
                  <a:lnTo>
                    <a:pt x="1246927" y="1698996"/>
                  </a:lnTo>
                  <a:lnTo>
                    <a:pt x="1248371" y="1701403"/>
                  </a:lnTo>
                  <a:lnTo>
                    <a:pt x="1247808" y="1701649"/>
                  </a:lnTo>
                  <a:lnTo>
                    <a:pt x="1250831" y="1706788"/>
                  </a:lnTo>
                  <a:lnTo>
                    <a:pt x="1256840" y="1704191"/>
                  </a:lnTo>
                  <a:lnTo>
                    <a:pt x="1256074" y="1703329"/>
                  </a:lnTo>
                  <a:lnTo>
                    <a:pt x="1258481" y="1701403"/>
                  </a:lnTo>
                  <a:lnTo>
                    <a:pt x="1259815" y="1702904"/>
                  </a:lnTo>
                  <a:lnTo>
                    <a:pt x="1272676" y="1697345"/>
                  </a:lnTo>
                  <a:lnTo>
                    <a:pt x="1270517" y="1692255"/>
                  </a:lnTo>
                  <a:lnTo>
                    <a:pt x="1273406" y="1690811"/>
                  </a:lnTo>
                  <a:lnTo>
                    <a:pt x="1275580" y="1696090"/>
                  </a:lnTo>
                  <a:lnTo>
                    <a:pt x="1281109" y="1693700"/>
                  </a:lnTo>
                  <a:lnTo>
                    <a:pt x="1282553" y="1696589"/>
                  </a:lnTo>
                  <a:lnTo>
                    <a:pt x="1276789" y="1699028"/>
                  </a:lnTo>
                  <a:lnTo>
                    <a:pt x="1280146" y="1707180"/>
                  </a:lnTo>
                  <a:lnTo>
                    <a:pt x="1277257" y="1708143"/>
                  </a:lnTo>
                  <a:lnTo>
                    <a:pt x="1273907" y="1700247"/>
                  </a:lnTo>
                  <a:lnTo>
                    <a:pt x="1261950" y="1705306"/>
                  </a:lnTo>
                  <a:lnTo>
                    <a:pt x="1265214" y="1708978"/>
                  </a:lnTo>
                  <a:lnTo>
                    <a:pt x="1272925" y="1705255"/>
                  </a:lnTo>
                  <a:lnTo>
                    <a:pt x="1274369" y="1708144"/>
                  </a:lnTo>
                  <a:lnTo>
                    <a:pt x="1267518" y="1711570"/>
                  </a:lnTo>
                  <a:lnTo>
                    <a:pt x="1270036" y="1714402"/>
                  </a:lnTo>
                  <a:lnTo>
                    <a:pt x="1267629" y="1716327"/>
                  </a:lnTo>
                  <a:lnTo>
                    <a:pt x="1264667" y="1712995"/>
                  </a:lnTo>
                  <a:lnTo>
                    <a:pt x="1260889" y="1714884"/>
                  </a:lnTo>
                  <a:lnTo>
                    <a:pt x="1256623" y="1716633"/>
                  </a:lnTo>
                  <a:lnTo>
                    <a:pt x="1264646" y="1730274"/>
                  </a:lnTo>
                  <a:lnTo>
                    <a:pt x="1283516" y="1722586"/>
                  </a:lnTo>
                  <a:lnTo>
                    <a:pt x="1284961" y="1725475"/>
                  </a:lnTo>
                  <a:lnTo>
                    <a:pt x="1254709" y="1737687"/>
                  </a:lnTo>
                  <a:lnTo>
                    <a:pt x="1257666" y="1743818"/>
                  </a:lnTo>
                  <a:lnTo>
                    <a:pt x="1255582" y="1744824"/>
                  </a:lnTo>
                  <a:lnTo>
                    <a:pt x="1258430" y="1750655"/>
                  </a:lnTo>
                  <a:lnTo>
                    <a:pt x="1268592" y="1746658"/>
                  </a:lnTo>
                  <a:lnTo>
                    <a:pt x="1269555" y="1749547"/>
                  </a:lnTo>
                  <a:lnTo>
                    <a:pt x="1259768" y="1753397"/>
                  </a:lnTo>
                  <a:lnTo>
                    <a:pt x="1263296" y="1760620"/>
                  </a:lnTo>
                  <a:lnTo>
                    <a:pt x="1260889" y="1762064"/>
                  </a:lnTo>
                  <a:lnTo>
                    <a:pt x="1257009" y="1754482"/>
                  </a:lnTo>
                  <a:lnTo>
                    <a:pt x="1251859" y="1756508"/>
                  </a:lnTo>
                  <a:lnTo>
                    <a:pt x="1255592" y="1762546"/>
                  </a:lnTo>
                  <a:lnTo>
                    <a:pt x="1253185" y="1763990"/>
                  </a:lnTo>
                  <a:lnTo>
                    <a:pt x="1249146" y="1757575"/>
                  </a:lnTo>
                  <a:lnTo>
                    <a:pt x="1245390" y="1759052"/>
                  </a:lnTo>
                  <a:lnTo>
                    <a:pt x="1254999" y="1778957"/>
                  </a:lnTo>
                  <a:lnTo>
                    <a:pt x="1255111" y="1778915"/>
                  </a:lnTo>
                  <a:lnTo>
                    <a:pt x="1255406" y="1779799"/>
                  </a:lnTo>
                  <a:lnTo>
                    <a:pt x="1258000" y="1785173"/>
                  </a:lnTo>
                  <a:lnTo>
                    <a:pt x="1255111" y="1786618"/>
                  </a:lnTo>
                  <a:lnTo>
                    <a:pt x="1253288" y="1782841"/>
                  </a:lnTo>
                  <a:lnTo>
                    <a:pt x="1248824" y="1784503"/>
                  </a:lnTo>
                  <a:lnTo>
                    <a:pt x="1257672" y="1798852"/>
                  </a:lnTo>
                  <a:lnTo>
                    <a:pt x="1272925" y="1793358"/>
                  </a:lnTo>
                  <a:lnTo>
                    <a:pt x="1273887" y="1796247"/>
                  </a:lnTo>
                  <a:lnTo>
                    <a:pt x="1259291" y="1801477"/>
                  </a:lnTo>
                  <a:lnTo>
                    <a:pt x="1259925" y="1802505"/>
                  </a:lnTo>
                  <a:lnTo>
                    <a:pt x="1257518" y="1803949"/>
                  </a:lnTo>
                  <a:lnTo>
                    <a:pt x="1256590" y="1802444"/>
                  </a:lnTo>
                  <a:lnTo>
                    <a:pt x="1238830" y="1808807"/>
                  </a:lnTo>
                  <a:lnTo>
                    <a:pt x="1241149" y="1812134"/>
                  </a:lnTo>
                  <a:lnTo>
                    <a:pt x="1238742" y="1813578"/>
                  </a:lnTo>
                  <a:lnTo>
                    <a:pt x="1236033" y="1809810"/>
                  </a:lnTo>
                  <a:lnTo>
                    <a:pt x="1227724" y="1812787"/>
                  </a:lnTo>
                  <a:lnTo>
                    <a:pt x="1232485" y="1820209"/>
                  </a:lnTo>
                  <a:lnTo>
                    <a:pt x="1241150" y="1816948"/>
                  </a:lnTo>
                  <a:lnTo>
                    <a:pt x="1242113" y="1819837"/>
                  </a:lnTo>
                  <a:lnTo>
                    <a:pt x="1234166" y="1822828"/>
                  </a:lnTo>
                  <a:lnTo>
                    <a:pt x="1234409" y="1823207"/>
                  </a:lnTo>
                  <a:lnTo>
                    <a:pt x="1231520" y="1824651"/>
                  </a:lnTo>
                  <a:lnTo>
                    <a:pt x="1231103" y="1823981"/>
                  </a:lnTo>
                  <a:lnTo>
                    <a:pt x="1207499" y="1832863"/>
                  </a:lnTo>
                  <a:lnTo>
                    <a:pt x="1208411" y="1835724"/>
                  </a:lnTo>
                  <a:lnTo>
                    <a:pt x="1205523" y="1836687"/>
                  </a:lnTo>
                  <a:lnTo>
                    <a:pt x="1204647" y="1833937"/>
                  </a:lnTo>
                  <a:lnTo>
                    <a:pt x="1197339" y="1836687"/>
                  </a:lnTo>
                  <a:lnTo>
                    <a:pt x="1196376" y="1833798"/>
                  </a:lnTo>
                  <a:lnTo>
                    <a:pt x="1203721" y="1831034"/>
                  </a:lnTo>
                  <a:lnTo>
                    <a:pt x="1202373" y="1826802"/>
                  </a:lnTo>
                  <a:lnTo>
                    <a:pt x="1187070" y="1831425"/>
                  </a:lnTo>
                  <a:lnTo>
                    <a:pt x="1195894" y="1843908"/>
                  </a:lnTo>
                  <a:lnTo>
                    <a:pt x="1193006" y="1845353"/>
                  </a:lnTo>
                  <a:lnTo>
                    <a:pt x="1184033" y="1832343"/>
                  </a:lnTo>
                  <a:lnTo>
                    <a:pt x="1172722" y="1835761"/>
                  </a:lnTo>
                  <a:lnTo>
                    <a:pt x="1182895" y="1849204"/>
                  </a:lnTo>
                  <a:lnTo>
                    <a:pt x="1180488" y="1851130"/>
                  </a:lnTo>
                  <a:lnTo>
                    <a:pt x="1169576" y="1836711"/>
                  </a:lnTo>
                  <a:lnTo>
                    <a:pt x="1136196" y="1846797"/>
                  </a:lnTo>
                  <a:lnTo>
                    <a:pt x="1135233" y="1843908"/>
                  </a:lnTo>
                  <a:lnTo>
                    <a:pt x="1167618" y="1834123"/>
                  </a:lnTo>
                  <a:lnTo>
                    <a:pt x="1167008" y="1833317"/>
                  </a:lnTo>
                  <a:lnTo>
                    <a:pt x="1169415" y="1831391"/>
                  </a:lnTo>
                  <a:lnTo>
                    <a:pt x="1170763" y="1833173"/>
                  </a:lnTo>
                  <a:lnTo>
                    <a:pt x="1182218" y="1829711"/>
                  </a:lnTo>
                  <a:lnTo>
                    <a:pt x="1179211" y="1825351"/>
                  </a:lnTo>
                  <a:lnTo>
                    <a:pt x="1173636" y="1827396"/>
                  </a:lnTo>
                  <a:lnTo>
                    <a:pt x="1172642" y="1824683"/>
                  </a:lnTo>
                  <a:lnTo>
                    <a:pt x="1177518" y="1822895"/>
                  </a:lnTo>
                  <a:lnTo>
                    <a:pt x="1173748" y="1817429"/>
                  </a:lnTo>
                  <a:lnTo>
                    <a:pt x="1176155" y="1815985"/>
                  </a:lnTo>
                  <a:lnTo>
                    <a:pt x="1180315" y="1821869"/>
                  </a:lnTo>
                  <a:lnTo>
                    <a:pt x="1198657" y="1815143"/>
                  </a:lnTo>
                  <a:lnTo>
                    <a:pt x="1195248" y="1804447"/>
                  </a:lnTo>
                  <a:lnTo>
                    <a:pt x="1190117" y="1806357"/>
                  </a:lnTo>
                  <a:lnTo>
                    <a:pt x="1189154" y="1803468"/>
                  </a:lnTo>
                  <a:lnTo>
                    <a:pt x="1194323" y="1801544"/>
                  </a:lnTo>
                  <a:lnTo>
                    <a:pt x="1191561" y="1792876"/>
                  </a:lnTo>
                  <a:lnTo>
                    <a:pt x="1194450" y="1791913"/>
                  </a:lnTo>
                  <a:lnTo>
                    <a:pt x="1197180" y="1800480"/>
                  </a:lnTo>
                  <a:lnTo>
                    <a:pt x="1228731" y="1788735"/>
                  </a:lnTo>
                  <a:lnTo>
                    <a:pt x="1222492" y="1779777"/>
                  </a:lnTo>
                  <a:lnTo>
                    <a:pt x="1212689" y="1783507"/>
                  </a:lnTo>
                  <a:lnTo>
                    <a:pt x="1215151" y="1787099"/>
                  </a:lnTo>
                  <a:lnTo>
                    <a:pt x="1212744" y="1788543"/>
                  </a:lnTo>
                  <a:lnTo>
                    <a:pt x="1209934" y="1784555"/>
                  </a:lnTo>
                  <a:lnTo>
                    <a:pt x="1201607" y="1787724"/>
                  </a:lnTo>
                  <a:lnTo>
                    <a:pt x="1206004" y="1793358"/>
                  </a:lnTo>
                  <a:lnTo>
                    <a:pt x="1203597" y="1795284"/>
                  </a:lnTo>
                  <a:lnTo>
                    <a:pt x="1198592" y="1788871"/>
                  </a:lnTo>
                  <a:lnTo>
                    <a:pt x="1190598" y="1791913"/>
                  </a:lnTo>
                  <a:lnTo>
                    <a:pt x="1189635" y="1789025"/>
                  </a:lnTo>
                  <a:lnTo>
                    <a:pt x="1196633" y="1786362"/>
                  </a:lnTo>
                  <a:lnTo>
                    <a:pt x="1188191" y="1775545"/>
                  </a:lnTo>
                  <a:lnTo>
                    <a:pt x="1190598" y="1773619"/>
                  </a:lnTo>
                  <a:lnTo>
                    <a:pt x="1199648" y="1785215"/>
                  </a:lnTo>
                  <a:lnTo>
                    <a:pt x="1208126" y="1781989"/>
                  </a:lnTo>
                  <a:lnTo>
                    <a:pt x="1203558" y="1775506"/>
                  </a:lnTo>
                  <a:lnTo>
                    <a:pt x="1197339" y="1777952"/>
                  </a:lnTo>
                  <a:lnTo>
                    <a:pt x="1196376" y="1775063"/>
                  </a:lnTo>
                  <a:lnTo>
                    <a:pt x="1201756" y="1772947"/>
                  </a:lnTo>
                  <a:lnTo>
                    <a:pt x="1196382" y="1765320"/>
                  </a:lnTo>
                  <a:lnTo>
                    <a:pt x="1188191" y="1768804"/>
                  </a:lnTo>
                  <a:lnTo>
                    <a:pt x="1187228" y="1765916"/>
                  </a:lnTo>
                  <a:lnTo>
                    <a:pt x="1194621" y="1762821"/>
                  </a:lnTo>
                  <a:lnTo>
                    <a:pt x="1182895" y="1746177"/>
                  </a:lnTo>
                  <a:lnTo>
                    <a:pt x="1185784" y="1744251"/>
                  </a:lnTo>
                  <a:lnTo>
                    <a:pt x="1197644" y="1761556"/>
                  </a:lnTo>
                  <a:lnTo>
                    <a:pt x="1203192" y="1759233"/>
                  </a:lnTo>
                  <a:lnTo>
                    <a:pt x="1193487" y="1745214"/>
                  </a:lnTo>
                  <a:lnTo>
                    <a:pt x="1195894" y="1743770"/>
                  </a:lnTo>
                  <a:lnTo>
                    <a:pt x="1205954" y="1758077"/>
                  </a:lnTo>
                  <a:lnTo>
                    <a:pt x="1217241" y="1753352"/>
                  </a:lnTo>
                  <a:lnTo>
                    <a:pt x="1210451" y="1743702"/>
                  </a:lnTo>
                  <a:lnTo>
                    <a:pt x="1200227" y="1748102"/>
                  </a:lnTo>
                  <a:lnTo>
                    <a:pt x="1198783" y="1745214"/>
                  </a:lnTo>
                  <a:lnTo>
                    <a:pt x="1208555" y="1741009"/>
                  </a:lnTo>
                  <a:lnTo>
                    <a:pt x="1207449" y="1739437"/>
                  </a:lnTo>
                  <a:lnTo>
                    <a:pt x="1209856" y="1737511"/>
                  </a:lnTo>
                  <a:lnTo>
                    <a:pt x="1211443" y="1739766"/>
                  </a:lnTo>
                  <a:lnTo>
                    <a:pt x="1223975" y="1734372"/>
                  </a:lnTo>
                  <a:lnTo>
                    <a:pt x="1222422" y="1730655"/>
                  </a:lnTo>
                  <a:lnTo>
                    <a:pt x="1212745" y="1734623"/>
                  </a:lnTo>
                  <a:lnTo>
                    <a:pt x="1211782" y="1734623"/>
                  </a:lnTo>
                  <a:lnTo>
                    <a:pt x="1210819" y="1731734"/>
                  </a:lnTo>
                  <a:lnTo>
                    <a:pt x="1221110" y="1727515"/>
                  </a:lnTo>
                  <a:lnTo>
                    <a:pt x="1219360" y="1723324"/>
                  </a:lnTo>
                  <a:lnTo>
                    <a:pt x="1216169" y="1724674"/>
                  </a:lnTo>
                  <a:lnTo>
                    <a:pt x="1216596" y="1725956"/>
                  </a:lnTo>
                  <a:lnTo>
                    <a:pt x="1213707" y="1726919"/>
                  </a:lnTo>
                  <a:lnTo>
                    <a:pt x="1213355" y="1725864"/>
                  </a:lnTo>
                  <a:lnTo>
                    <a:pt x="1207449" y="1728363"/>
                  </a:lnTo>
                  <a:lnTo>
                    <a:pt x="1206486" y="1725956"/>
                  </a:lnTo>
                  <a:lnTo>
                    <a:pt x="1212517" y="1723349"/>
                  </a:lnTo>
                  <a:lnTo>
                    <a:pt x="1210696" y="1717886"/>
                  </a:lnTo>
                  <a:lnTo>
                    <a:pt x="1202153" y="1721623"/>
                  </a:lnTo>
                  <a:lnTo>
                    <a:pt x="1200709" y="1719216"/>
                  </a:lnTo>
                  <a:lnTo>
                    <a:pt x="1209812" y="1715234"/>
                  </a:lnTo>
                  <a:lnTo>
                    <a:pt x="1206004" y="1703810"/>
                  </a:lnTo>
                  <a:lnTo>
                    <a:pt x="1208893" y="1702847"/>
                  </a:lnTo>
                  <a:lnTo>
                    <a:pt x="1212613" y="1714008"/>
                  </a:lnTo>
                  <a:lnTo>
                    <a:pt x="1223972" y="1709039"/>
                  </a:lnTo>
                  <a:lnTo>
                    <a:pt x="1219003" y="1701403"/>
                  </a:lnTo>
                  <a:lnTo>
                    <a:pt x="1221410" y="1699477"/>
                  </a:lnTo>
                  <a:lnTo>
                    <a:pt x="1226755" y="1707821"/>
                  </a:lnTo>
                  <a:lnTo>
                    <a:pt x="1235189" y="1704131"/>
                  </a:lnTo>
                  <a:lnTo>
                    <a:pt x="1229542" y="1694574"/>
                  </a:lnTo>
                  <a:lnTo>
                    <a:pt x="1228151" y="1695145"/>
                  </a:lnTo>
                  <a:lnTo>
                    <a:pt x="1227188" y="1692256"/>
                  </a:lnTo>
                  <a:lnTo>
                    <a:pt x="1227980" y="1691931"/>
                  </a:lnTo>
                  <a:lnTo>
                    <a:pt x="1224495" y="1686033"/>
                  </a:lnTo>
                  <a:lnTo>
                    <a:pt x="1219523" y="1688057"/>
                  </a:lnTo>
                  <a:lnTo>
                    <a:pt x="1221410" y="1691292"/>
                  </a:lnTo>
                  <a:lnTo>
                    <a:pt x="1219003" y="1692737"/>
                  </a:lnTo>
                  <a:lnTo>
                    <a:pt x="1216897" y="1689126"/>
                  </a:lnTo>
                  <a:lnTo>
                    <a:pt x="1213936" y="1690331"/>
                  </a:lnTo>
                  <a:lnTo>
                    <a:pt x="1216596" y="1693700"/>
                  </a:lnTo>
                  <a:lnTo>
                    <a:pt x="1214189" y="1695626"/>
                  </a:lnTo>
                  <a:lnTo>
                    <a:pt x="1210964" y="1691541"/>
                  </a:lnTo>
                  <a:lnTo>
                    <a:pt x="1199746" y="1696107"/>
                  </a:lnTo>
                  <a:lnTo>
                    <a:pt x="1198783" y="1693218"/>
                  </a:lnTo>
                  <a:lnTo>
                    <a:pt x="1209003" y="1689058"/>
                  </a:lnTo>
                  <a:lnTo>
                    <a:pt x="1206967" y="1686479"/>
                  </a:lnTo>
                  <a:lnTo>
                    <a:pt x="1209374" y="1684553"/>
                  </a:lnTo>
                  <a:lnTo>
                    <a:pt x="1211976" y="1687848"/>
                  </a:lnTo>
                  <a:lnTo>
                    <a:pt x="1215350" y="1686475"/>
                  </a:lnTo>
                  <a:lnTo>
                    <a:pt x="1212263" y="1681182"/>
                  </a:lnTo>
                  <a:lnTo>
                    <a:pt x="1214670" y="1679738"/>
                  </a:lnTo>
                  <a:lnTo>
                    <a:pt x="1217976" y="1685406"/>
                  </a:lnTo>
                  <a:lnTo>
                    <a:pt x="1222932" y="1683389"/>
                  </a:lnTo>
                  <a:lnTo>
                    <a:pt x="1217077" y="1673479"/>
                  </a:lnTo>
                  <a:lnTo>
                    <a:pt x="1219484" y="1672035"/>
                  </a:lnTo>
                  <a:lnTo>
                    <a:pt x="1225561" y="1682319"/>
                  </a:lnTo>
                  <a:lnTo>
                    <a:pt x="1263106" y="1667037"/>
                  </a:lnTo>
                  <a:lnTo>
                    <a:pt x="1259925" y="1658555"/>
                  </a:lnTo>
                  <a:lnTo>
                    <a:pt x="1262814" y="1657592"/>
                  </a:lnTo>
                  <a:lnTo>
                    <a:pt x="1265925" y="1665889"/>
                  </a:lnTo>
                  <a:lnTo>
                    <a:pt x="1275014" y="1662190"/>
                  </a:lnTo>
                  <a:lnTo>
                    <a:pt x="1274369" y="1660481"/>
                  </a:lnTo>
                  <a:lnTo>
                    <a:pt x="1277258" y="1659518"/>
                  </a:lnTo>
                  <a:lnTo>
                    <a:pt x="1277845" y="1661037"/>
                  </a:lnTo>
                  <a:close/>
                  <a:moveTo>
                    <a:pt x="84642" y="1652999"/>
                  </a:moveTo>
                  <a:lnTo>
                    <a:pt x="79249" y="1668424"/>
                  </a:lnTo>
                  <a:lnTo>
                    <a:pt x="83249" y="1670542"/>
                  </a:lnTo>
                  <a:lnTo>
                    <a:pt x="88626" y="1655250"/>
                  </a:lnTo>
                  <a:close/>
                  <a:moveTo>
                    <a:pt x="1233973" y="1650590"/>
                  </a:moveTo>
                  <a:lnTo>
                    <a:pt x="1227189" y="1653357"/>
                  </a:lnTo>
                  <a:lnTo>
                    <a:pt x="1230890" y="1660018"/>
                  </a:lnTo>
                  <a:lnTo>
                    <a:pt x="1237730" y="1657298"/>
                  </a:lnTo>
                  <a:close/>
                  <a:moveTo>
                    <a:pt x="59770" y="1649244"/>
                  </a:moveTo>
                  <a:lnTo>
                    <a:pt x="60180" y="1649408"/>
                  </a:lnTo>
                  <a:lnTo>
                    <a:pt x="59699" y="1649408"/>
                  </a:lnTo>
                  <a:close/>
                  <a:moveTo>
                    <a:pt x="76419" y="1648351"/>
                  </a:moveTo>
                  <a:lnTo>
                    <a:pt x="71156" y="1664140"/>
                  </a:lnTo>
                  <a:lnTo>
                    <a:pt x="76759" y="1667106"/>
                  </a:lnTo>
                  <a:lnTo>
                    <a:pt x="82237" y="1651639"/>
                  </a:lnTo>
                  <a:close/>
                  <a:moveTo>
                    <a:pt x="1245805" y="1645766"/>
                  </a:moveTo>
                  <a:lnTo>
                    <a:pt x="1236710" y="1649474"/>
                  </a:lnTo>
                  <a:lnTo>
                    <a:pt x="1240589" y="1656162"/>
                  </a:lnTo>
                  <a:lnTo>
                    <a:pt x="1247889" y="1653259"/>
                  </a:lnTo>
                  <a:lnTo>
                    <a:pt x="1248852" y="1655666"/>
                  </a:lnTo>
                  <a:lnTo>
                    <a:pt x="1241943" y="1658496"/>
                  </a:lnTo>
                  <a:lnTo>
                    <a:pt x="1243362" y="1660943"/>
                  </a:lnTo>
                  <a:lnTo>
                    <a:pt x="1264586" y="1652454"/>
                  </a:lnTo>
                  <a:lnTo>
                    <a:pt x="1261307" y="1646344"/>
                  </a:lnTo>
                  <a:lnTo>
                    <a:pt x="1252594" y="1649792"/>
                  </a:lnTo>
                  <a:lnTo>
                    <a:pt x="1255592" y="1653741"/>
                  </a:lnTo>
                  <a:lnTo>
                    <a:pt x="1253185" y="1655666"/>
                  </a:lnTo>
                  <a:lnTo>
                    <a:pt x="1249669" y="1650950"/>
                  </a:lnTo>
                  <a:lnTo>
                    <a:pt x="1240187" y="1654703"/>
                  </a:lnTo>
                  <a:lnTo>
                    <a:pt x="1239224" y="1651815"/>
                  </a:lnTo>
                  <a:lnTo>
                    <a:pt x="1247787" y="1648425"/>
                  </a:lnTo>
                  <a:close/>
                  <a:moveTo>
                    <a:pt x="87670" y="1644340"/>
                  </a:moveTo>
                  <a:lnTo>
                    <a:pt x="85437" y="1650725"/>
                  </a:lnTo>
                  <a:lnTo>
                    <a:pt x="89451" y="1652904"/>
                  </a:lnTo>
                  <a:lnTo>
                    <a:pt x="90511" y="1649889"/>
                  </a:lnTo>
                  <a:lnTo>
                    <a:pt x="91741" y="1645739"/>
                  </a:lnTo>
                  <a:close/>
                  <a:moveTo>
                    <a:pt x="320158" y="1641223"/>
                  </a:moveTo>
                  <a:lnTo>
                    <a:pt x="323528" y="1650852"/>
                  </a:lnTo>
                  <a:lnTo>
                    <a:pt x="321121" y="1651815"/>
                  </a:lnTo>
                  <a:lnTo>
                    <a:pt x="317751" y="1642186"/>
                  </a:lnTo>
                  <a:close/>
                  <a:moveTo>
                    <a:pt x="324972" y="1640260"/>
                  </a:moveTo>
                  <a:lnTo>
                    <a:pt x="329787" y="1651333"/>
                  </a:lnTo>
                  <a:lnTo>
                    <a:pt x="327861" y="1652296"/>
                  </a:lnTo>
                  <a:lnTo>
                    <a:pt x="322565" y="1641223"/>
                  </a:lnTo>
                  <a:close/>
                  <a:moveTo>
                    <a:pt x="1254564" y="1633779"/>
                  </a:moveTo>
                  <a:lnTo>
                    <a:pt x="1243714" y="1638096"/>
                  </a:lnTo>
                  <a:lnTo>
                    <a:pt x="1246638" y="1641948"/>
                  </a:lnTo>
                  <a:lnTo>
                    <a:pt x="1250778" y="1640260"/>
                  </a:lnTo>
                  <a:lnTo>
                    <a:pt x="1252222" y="1643149"/>
                  </a:lnTo>
                  <a:lnTo>
                    <a:pt x="1248654" y="1644604"/>
                  </a:lnTo>
                  <a:lnTo>
                    <a:pt x="1250685" y="1647278"/>
                  </a:lnTo>
                  <a:lnTo>
                    <a:pt x="1259859" y="1643647"/>
                  </a:lnTo>
                  <a:close/>
                  <a:moveTo>
                    <a:pt x="23184" y="1631914"/>
                  </a:moveTo>
                  <a:lnTo>
                    <a:pt x="23590" y="1632076"/>
                  </a:lnTo>
                  <a:lnTo>
                    <a:pt x="23109" y="1632076"/>
                  </a:lnTo>
                  <a:close/>
                  <a:moveTo>
                    <a:pt x="57896" y="1630614"/>
                  </a:moveTo>
                  <a:lnTo>
                    <a:pt x="53327" y="1640998"/>
                  </a:lnTo>
                  <a:lnTo>
                    <a:pt x="59383" y="1644738"/>
                  </a:lnTo>
                  <a:lnTo>
                    <a:pt x="63565" y="1635110"/>
                  </a:lnTo>
                  <a:close/>
                  <a:moveTo>
                    <a:pt x="1265051" y="1629607"/>
                  </a:moveTo>
                  <a:lnTo>
                    <a:pt x="1257266" y="1632704"/>
                  </a:lnTo>
                  <a:lnTo>
                    <a:pt x="1262564" y="1642576"/>
                  </a:lnTo>
                  <a:lnTo>
                    <a:pt x="1271903" y="1638879"/>
                  </a:lnTo>
                  <a:close/>
                  <a:moveTo>
                    <a:pt x="262814" y="1629016"/>
                  </a:moveTo>
                  <a:lnTo>
                    <a:pt x="262867" y="1629188"/>
                  </a:lnTo>
                  <a:lnTo>
                    <a:pt x="262385" y="1629188"/>
                  </a:lnTo>
                  <a:close/>
                  <a:moveTo>
                    <a:pt x="301621" y="1624049"/>
                  </a:moveTo>
                  <a:lnTo>
                    <a:pt x="298654" y="1625061"/>
                  </a:lnTo>
                  <a:lnTo>
                    <a:pt x="301711" y="1629319"/>
                  </a:lnTo>
                  <a:lnTo>
                    <a:pt x="304120" y="1628535"/>
                  </a:lnTo>
                  <a:close/>
                  <a:moveTo>
                    <a:pt x="310692" y="1620955"/>
                  </a:moveTo>
                  <a:lnTo>
                    <a:pt x="303882" y="1623278"/>
                  </a:lnTo>
                  <a:lnTo>
                    <a:pt x="306429" y="1627784"/>
                  </a:lnTo>
                  <a:lnTo>
                    <a:pt x="312511" y="1625805"/>
                  </a:lnTo>
                  <a:close/>
                  <a:moveTo>
                    <a:pt x="1266466" y="1618753"/>
                  </a:moveTo>
                  <a:lnTo>
                    <a:pt x="1255376" y="1622938"/>
                  </a:lnTo>
                  <a:lnTo>
                    <a:pt x="1259272" y="1628897"/>
                  </a:lnTo>
                  <a:lnTo>
                    <a:pt x="1269699" y="1624861"/>
                  </a:lnTo>
                  <a:close/>
                  <a:moveTo>
                    <a:pt x="326877" y="1615434"/>
                  </a:moveTo>
                  <a:lnTo>
                    <a:pt x="312559" y="1620318"/>
                  </a:lnTo>
                  <a:lnTo>
                    <a:pt x="314388" y="1625195"/>
                  </a:lnTo>
                  <a:lnTo>
                    <a:pt x="328841" y="1620493"/>
                  </a:lnTo>
                  <a:close/>
                  <a:moveTo>
                    <a:pt x="308184" y="1614268"/>
                  </a:moveTo>
                  <a:lnTo>
                    <a:pt x="300427" y="1617165"/>
                  </a:lnTo>
                  <a:lnTo>
                    <a:pt x="302617" y="1621040"/>
                  </a:lnTo>
                  <a:lnTo>
                    <a:pt x="309817" y="1618622"/>
                  </a:lnTo>
                  <a:close/>
                  <a:moveTo>
                    <a:pt x="1261525" y="1608393"/>
                  </a:moveTo>
                  <a:lnTo>
                    <a:pt x="1248966" y="1613134"/>
                  </a:lnTo>
                  <a:lnTo>
                    <a:pt x="1253670" y="1620329"/>
                  </a:lnTo>
                  <a:lnTo>
                    <a:pt x="1265031" y="1616042"/>
                  </a:lnTo>
                  <a:lnTo>
                    <a:pt x="1262814" y="1611855"/>
                  </a:lnTo>
                  <a:lnTo>
                    <a:pt x="1263517" y="1611433"/>
                  </a:lnTo>
                  <a:close/>
                  <a:moveTo>
                    <a:pt x="324116" y="1608318"/>
                  </a:moveTo>
                  <a:lnTo>
                    <a:pt x="310032" y="1613578"/>
                  </a:lnTo>
                  <a:lnTo>
                    <a:pt x="311687" y="1617994"/>
                  </a:lnTo>
                  <a:lnTo>
                    <a:pt x="326005" y="1613185"/>
                  </a:lnTo>
                  <a:close/>
                  <a:moveTo>
                    <a:pt x="67719" y="1608289"/>
                  </a:moveTo>
                  <a:lnTo>
                    <a:pt x="59002" y="1628100"/>
                  </a:lnTo>
                  <a:lnTo>
                    <a:pt x="64609" y="1632706"/>
                  </a:lnTo>
                  <a:lnTo>
                    <a:pt x="68341" y="1624114"/>
                  </a:lnTo>
                  <a:lnTo>
                    <a:pt x="63069" y="1620040"/>
                  </a:lnTo>
                  <a:lnTo>
                    <a:pt x="64513" y="1618114"/>
                  </a:lnTo>
                  <a:lnTo>
                    <a:pt x="69330" y="1621837"/>
                  </a:lnTo>
                  <a:lnTo>
                    <a:pt x="73108" y="1613140"/>
                  </a:lnTo>
                  <a:close/>
                  <a:moveTo>
                    <a:pt x="332693" y="1605477"/>
                  </a:moveTo>
                  <a:lnTo>
                    <a:pt x="328823" y="1606560"/>
                  </a:lnTo>
                  <a:lnTo>
                    <a:pt x="326280" y="1607510"/>
                  </a:lnTo>
                  <a:lnTo>
                    <a:pt x="328288" y="1612418"/>
                  </a:lnTo>
                  <a:lnTo>
                    <a:pt x="333720" y="1610594"/>
                  </a:lnTo>
                  <a:close/>
                  <a:moveTo>
                    <a:pt x="36143" y="1603835"/>
                  </a:moveTo>
                  <a:lnTo>
                    <a:pt x="33110" y="1610407"/>
                  </a:lnTo>
                  <a:lnTo>
                    <a:pt x="40134" y="1615504"/>
                  </a:lnTo>
                  <a:lnTo>
                    <a:pt x="43069" y="1608923"/>
                  </a:lnTo>
                  <a:close/>
                  <a:moveTo>
                    <a:pt x="1289800" y="1601106"/>
                  </a:moveTo>
                  <a:lnTo>
                    <a:pt x="1278557" y="1605454"/>
                  </a:lnTo>
                  <a:lnTo>
                    <a:pt x="1280209" y="1610314"/>
                  </a:lnTo>
                  <a:lnTo>
                    <a:pt x="1291950" y="1605884"/>
                  </a:lnTo>
                  <a:close/>
                  <a:moveTo>
                    <a:pt x="72284" y="1597914"/>
                  </a:moveTo>
                  <a:lnTo>
                    <a:pt x="68649" y="1606176"/>
                  </a:lnTo>
                  <a:lnTo>
                    <a:pt x="74066" y="1610933"/>
                  </a:lnTo>
                  <a:lnTo>
                    <a:pt x="77690" y="1602590"/>
                  </a:lnTo>
                  <a:close/>
                  <a:moveTo>
                    <a:pt x="261586" y="1597402"/>
                  </a:moveTo>
                  <a:lnTo>
                    <a:pt x="256170" y="1599586"/>
                  </a:lnTo>
                  <a:lnTo>
                    <a:pt x="258712" y="1608031"/>
                  </a:lnTo>
                  <a:lnTo>
                    <a:pt x="264088" y="1606032"/>
                  </a:lnTo>
                  <a:close/>
                  <a:moveTo>
                    <a:pt x="273434" y="1592626"/>
                  </a:moveTo>
                  <a:lnTo>
                    <a:pt x="263553" y="1596610"/>
                  </a:lnTo>
                  <a:lnTo>
                    <a:pt x="266218" y="1605240"/>
                  </a:lnTo>
                  <a:lnTo>
                    <a:pt x="276197" y="1601530"/>
                  </a:lnTo>
                  <a:close/>
                  <a:moveTo>
                    <a:pt x="317665" y="1591693"/>
                  </a:moveTo>
                  <a:lnTo>
                    <a:pt x="310267" y="1594376"/>
                  </a:lnTo>
                  <a:lnTo>
                    <a:pt x="315344" y="1605597"/>
                  </a:lnTo>
                  <a:lnTo>
                    <a:pt x="313418" y="1606560"/>
                  </a:lnTo>
                  <a:lnTo>
                    <a:pt x="307894" y="1595236"/>
                  </a:lnTo>
                  <a:lnTo>
                    <a:pt x="300129" y="1598052"/>
                  </a:lnTo>
                  <a:lnTo>
                    <a:pt x="301382" y="1601746"/>
                  </a:lnTo>
                  <a:lnTo>
                    <a:pt x="298975" y="1602708"/>
                  </a:lnTo>
                  <a:lnTo>
                    <a:pt x="297774" y="1598906"/>
                  </a:lnTo>
                  <a:lnTo>
                    <a:pt x="291411" y="1601214"/>
                  </a:lnTo>
                  <a:lnTo>
                    <a:pt x="295713" y="1608825"/>
                  </a:lnTo>
                  <a:lnTo>
                    <a:pt x="304752" y="1605597"/>
                  </a:lnTo>
                  <a:lnTo>
                    <a:pt x="305233" y="1608004"/>
                  </a:lnTo>
                  <a:lnTo>
                    <a:pt x="296946" y="1611007"/>
                  </a:lnTo>
                  <a:lnTo>
                    <a:pt x="299159" y="1614922"/>
                  </a:lnTo>
                  <a:lnTo>
                    <a:pt x="307302" y="1611917"/>
                  </a:lnTo>
                  <a:lnTo>
                    <a:pt x="304752" y="1605116"/>
                  </a:lnTo>
                  <a:lnTo>
                    <a:pt x="306678" y="1604634"/>
                  </a:lnTo>
                  <a:lnTo>
                    <a:pt x="309153" y="1611234"/>
                  </a:lnTo>
                  <a:lnTo>
                    <a:pt x="323232" y="1606039"/>
                  </a:lnTo>
                  <a:close/>
                  <a:moveTo>
                    <a:pt x="1268983" y="1591086"/>
                  </a:moveTo>
                  <a:lnTo>
                    <a:pt x="1257077" y="1596004"/>
                  </a:lnTo>
                  <a:lnTo>
                    <a:pt x="1258561" y="1598270"/>
                  </a:lnTo>
                  <a:lnTo>
                    <a:pt x="1270859" y="1593426"/>
                  </a:lnTo>
                  <a:close/>
                  <a:moveTo>
                    <a:pt x="52105" y="1587412"/>
                  </a:moveTo>
                  <a:lnTo>
                    <a:pt x="48060" y="1594938"/>
                  </a:lnTo>
                  <a:lnTo>
                    <a:pt x="52959" y="1597894"/>
                  </a:lnTo>
                  <a:lnTo>
                    <a:pt x="51514" y="1599820"/>
                  </a:lnTo>
                  <a:lnTo>
                    <a:pt x="46924" y="1597050"/>
                  </a:lnTo>
                  <a:lnTo>
                    <a:pt x="42848" y="1604634"/>
                  </a:lnTo>
                  <a:lnTo>
                    <a:pt x="42367" y="1604634"/>
                  </a:lnTo>
                  <a:lnTo>
                    <a:pt x="40441" y="1603671"/>
                  </a:lnTo>
                  <a:lnTo>
                    <a:pt x="44750" y="1595738"/>
                  </a:lnTo>
                  <a:lnTo>
                    <a:pt x="40941" y="1593440"/>
                  </a:lnTo>
                  <a:lnTo>
                    <a:pt x="37185" y="1601578"/>
                  </a:lnTo>
                  <a:lnTo>
                    <a:pt x="44097" y="1606618"/>
                  </a:lnTo>
                  <a:lnTo>
                    <a:pt x="46699" y="1600783"/>
                  </a:lnTo>
                  <a:lnTo>
                    <a:pt x="48625" y="1601746"/>
                  </a:lnTo>
                  <a:lnTo>
                    <a:pt x="45846" y="1607893"/>
                  </a:lnTo>
                  <a:lnTo>
                    <a:pt x="48596" y="1609899"/>
                  </a:lnTo>
                  <a:lnTo>
                    <a:pt x="57570" y="1591672"/>
                  </a:lnTo>
                  <a:close/>
                  <a:moveTo>
                    <a:pt x="293266" y="1584632"/>
                  </a:moveTo>
                  <a:lnTo>
                    <a:pt x="275711" y="1591708"/>
                  </a:lnTo>
                  <a:lnTo>
                    <a:pt x="278538" y="1600659"/>
                  </a:lnTo>
                  <a:lnTo>
                    <a:pt x="285975" y="1597894"/>
                  </a:lnTo>
                  <a:lnTo>
                    <a:pt x="286938" y="1600301"/>
                  </a:lnTo>
                  <a:lnTo>
                    <a:pt x="279319" y="1603134"/>
                  </a:lnTo>
                  <a:lnTo>
                    <a:pt x="282596" y="1613510"/>
                  </a:lnTo>
                  <a:lnTo>
                    <a:pt x="293566" y="1609592"/>
                  </a:lnTo>
                  <a:lnTo>
                    <a:pt x="285976" y="1595968"/>
                  </a:lnTo>
                  <a:lnTo>
                    <a:pt x="287902" y="1595005"/>
                  </a:lnTo>
                  <a:lnTo>
                    <a:pt x="290344" y="1599325"/>
                  </a:lnTo>
                  <a:lnTo>
                    <a:pt x="297108" y="1596798"/>
                  </a:lnTo>
                  <a:close/>
                  <a:moveTo>
                    <a:pt x="300069" y="1581890"/>
                  </a:moveTo>
                  <a:lnTo>
                    <a:pt x="295298" y="1583813"/>
                  </a:lnTo>
                  <a:lnTo>
                    <a:pt x="299411" y="1595937"/>
                  </a:lnTo>
                  <a:lnTo>
                    <a:pt x="306875" y="1593148"/>
                  </a:lnTo>
                  <a:lnTo>
                    <a:pt x="306040" y="1591437"/>
                  </a:lnTo>
                  <a:lnTo>
                    <a:pt x="304346" y="1592144"/>
                  </a:lnTo>
                  <a:close/>
                  <a:moveTo>
                    <a:pt x="1260480" y="1580480"/>
                  </a:moveTo>
                  <a:lnTo>
                    <a:pt x="1249706" y="1584755"/>
                  </a:lnTo>
                  <a:lnTo>
                    <a:pt x="1255328" y="1593335"/>
                  </a:lnTo>
                  <a:lnTo>
                    <a:pt x="1267155" y="1588805"/>
                  </a:lnTo>
                  <a:lnTo>
                    <a:pt x="1265179" y="1586341"/>
                  </a:lnTo>
                  <a:lnTo>
                    <a:pt x="1258000" y="1589228"/>
                  </a:lnTo>
                  <a:lnTo>
                    <a:pt x="1257037" y="1586339"/>
                  </a:lnTo>
                  <a:lnTo>
                    <a:pt x="1263177" y="1583843"/>
                  </a:lnTo>
                  <a:close/>
                  <a:moveTo>
                    <a:pt x="77993" y="1579599"/>
                  </a:moveTo>
                  <a:lnTo>
                    <a:pt x="79919" y="1580562"/>
                  </a:lnTo>
                  <a:lnTo>
                    <a:pt x="73266" y="1595682"/>
                  </a:lnTo>
                  <a:lnTo>
                    <a:pt x="79636" y="1601364"/>
                  </a:lnTo>
                  <a:lnTo>
                    <a:pt x="80401" y="1601746"/>
                  </a:lnTo>
                  <a:lnTo>
                    <a:pt x="80307" y="1601962"/>
                  </a:lnTo>
                  <a:lnTo>
                    <a:pt x="87622" y="1608486"/>
                  </a:lnTo>
                  <a:lnTo>
                    <a:pt x="86177" y="1609930"/>
                  </a:lnTo>
                  <a:lnTo>
                    <a:pt x="79394" y="1604064"/>
                  </a:lnTo>
                  <a:lnTo>
                    <a:pt x="75763" y="1612423"/>
                  </a:lnTo>
                  <a:lnTo>
                    <a:pt x="78956" y="1615226"/>
                  </a:lnTo>
                  <a:lnTo>
                    <a:pt x="77031" y="1616670"/>
                  </a:lnTo>
                  <a:lnTo>
                    <a:pt x="74793" y="1614656"/>
                  </a:lnTo>
                  <a:lnTo>
                    <a:pt x="71086" y="1623193"/>
                  </a:lnTo>
                  <a:lnTo>
                    <a:pt x="85697" y="1634483"/>
                  </a:lnTo>
                  <a:lnTo>
                    <a:pt x="84252" y="1636409"/>
                  </a:lnTo>
                  <a:lnTo>
                    <a:pt x="70096" y="1625470"/>
                  </a:lnTo>
                  <a:lnTo>
                    <a:pt x="66337" y="1634125"/>
                  </a:lnTo>
                  <a:lnTo>
                    <a:pt x="70290" y="1637372"/>
                  </a:lnTo>
                  <a:lnTo>
                    <a:pt x="68846" y="1639298"/>
                  </a:lnTo>
                  <a:lnTo>
                    <a:pt x="65309" y="1636493"/>
                  </a:lnTo>
                  <a:lnTo>
                    <a:pt x="61231" y="1645880"/>
                  </a:lnTo>
                  <a:lnTo>
                    <a:pt x="72298" y="1652715"/>
                  </a:lnTo>
                  <a:lnTo>
                    <a:pt x="74142" y="1647063"/>
                  </a:lnTo>
                  <a:lnTo>
                    <a:pt x="73179" y="1646519"/>
                  </a:lnTo>
                  <a:lnTo>
                    <a:pt x="74142" y="1644593"/>
                  </a:lnTo>
                  <a:lnTo>
                    <a:pt x="74826" y="1644964"/>
                  </a:lnTo>
                  <a:lnTo>
                    <a:pt x="75104" y="1644112"/>
                  </a:lnTo>
                  <a:lnTo>
                    <a:pt x="77511" y="1645075"/>
                  </a:lnTo>
                  <a:lnTo>
                    <a:pt x="77131" y="1646216"/>
                  </a:lnTo>
                  <a:lnTo>
                    <a:pt x="83025" y="1649415"/>
                  </a:lnTo>
                  <a:lnTo>
                    <a:pt x="85131" y="1643467"/>
                  </a:lnTo>
                  <a:lnTo>
                    <a:pt x="82808" y="1642668"/>
                  </a:lnTo>
                  <a:lnTo>
                    <a:pt x="83771" y="1640742"/>
                  </a:lnTo>
                  <a:lnTo>
                    <a:pt x="85844" y="1641455"/>
                  </a:lnTo>
                  <a:lnTo>
                    <a:pt x="90246" y="1629026"/>
                  </a:lnTo>
                  <a:lnTo>
                    <a:pt x="85215" y="1625336"/>
                  </a:lnTo>
                  <a:lnTo>
                    <a:pt x="86659" y="1622929"/>
                  </a:lnTo>
                  <a:lnTo>
                    <a:pt x="91178" y="1626394"/>
                  </a:lnTo>
                  <a:lnTo>
                    <a:pt x="92917" y="1621484"/>
                  </a:lnTo>
                  <a:lnTo>
                    <a:pt x="95325" y="1622447"/>
                  </a:lnTo>
                  <a:lnTo>
                    <a:pt x="93360" y="1628067"/>
                  </a:lnTo>
                  <a:lnTo>
                    <a:pt x="101102" y="1634002"/>
                  </a:lnTo>
                  <a:lnTo>
                    <a:pt x="99658" y="1635928"/>
                  </a:lnTo>
                  <a:lnTo>
                    <a:pt x="92458" y="1630648"/>
                  </a:lnTo>
                  <a:lnTo>
                    <a:pt x="88375" y="1642325"/>
                  </a:lnTo>
                  <a:lnTo>
                    <a:pt x="92348" y="1643691"/>
                  </a:lnTo>
                  <a:lnTo>
                    <a:pt x="94363" y="1636890"/>
                  </a:lnTo>
                  <a:lnTo>
                    <a:pt x="96770" y="1637853"/>
                  </a:lnTo>
                  <a:lnTo>
                    <a:pt x="94791" y="1644531"/>
                  </a:lnTo>
                  <a:lnTo>
                    <a:pt x="99177" y="1646038"/>
                  </a:lnTo>
                  <a:lnTo>
                    <a:pt x="98214" y="1647964"/>
                  </a:lnTo>
                  <a:lnTo>
                    <a:pt x="94184" y="1646579"/>
                  </a:lnTo>
                  <a:lnTo>
                    <a:pt x="92918" y="1650852"/>
                  </a:lnTo>
                  <a:lnTo>
                    <a:pt x="91756" y="1654155"/>
                  </a:lnTo>
                  <a:lnTo>
                    <a:pt x="106883" y="1662367"/>
                  </a:lnTo>
                  <a:lnTo>
                    <a:pt x="112657" y="1645556"/>
                  </a:lnTo>
                  <a:lnTo>
                    <a:pt x="115064" y="1646519"/>
                  </a:lnTo>
                  <a:lnTo>
                    <a:pt x="105574" y="1674150"/>
                  </a:lnTo>
                  <a:lnTo>
                    <a:pt x="112175" y="1678294"/>
                  </a:lnTo>
                  <a:lnTo>
                    <a:pt x="111080" y="1680118"/>
                  </a:lnTo>
                  <a:lnTo>
                    <a:pt x="117154" y="1683734"/>
                  </a:lnTo>
                  <a:lnTo>
                    <a:pt x="119879" y="1674924"/>
                  </a:lnTo>
                  <a:lnTo>
                    <a:pt x="122286" y="1675887"/>
                  </a:lnTo>
                  <a:lnTo>
                    <a:pt x="119421" y="1685083"/>
                  </a:lnTo>
                  <a:lnTo>
                    <a:pt x="126618" y="1689367"/>
                  </a:lnTo>
                  <a:lnTo>
                    <a:pt x="125655" y="1691293"/>
                  </a:lnTo>
                  <a:lnTo>
                    <a:pt x="118720" y="1687330"/>
                  </a:lnTo>
                  <a:lnTo>
                    <a:pt x="117128" y="1692439"/>
                  </a:lnTo>
                  <a:lnTo>
                    <a:pt x="123730" y="1695626"/>
                  </a:lnTo>
                  <a:lnTo>
                    <a:pt x="122767" y="1697552"/>
                  </a:lnTo>
                  <a:lnTo>
                    <a:pt x="116467" y="1694562"/>
                  </a:lnTo>
                  <a:lnTo>
                    <a:pt x="115247" y="1698478"/>
                  </a:lnTo>
                  <a:lnTo>
                    <a:pt x="136060" y="1710320"/>
                  </a:lnTo>
                  <a:lnTo>
                    <a:pt x="137210" y="1710550"/>
                  </a:lnTo>
                  <a:lnTo>
                    <a:pt x="137104" y="1710914"/>
                  </a:lnTo>
                  <a:lnTo>
                    <a:pt x="141543" y="1713440"/>
                  </a:lnTo>
                  <a:lnTo>
                    <a:pt x="140098" y="1715847"/>
                  </a:lnTo>
                  <a:lnTo>
                    <a:pt x="136313" y="1713628"/>
                  </a:lnTo>
                  <a:lnTo>
                    <a:pt x="135163" y="1717577"/>
                  </a:lnTo>
                  <a:lnTo>
                    <a:pt x="151464" y="1724850"/>
                  </a:lnTo>
                  <a:lnTo>
                    <a:pt x="155505" y="1711032"/>
                  </a:lnTo>
                  <a:lnTo>
                    <a:pt x="157912" y="1711995"/>
                  </a:lnTo>
                  <a:lnTo>
                    <a:pt x="153749" y="1725870"/>
                  </a:lnTo>
                  <a:lnTo>
                    <a:pt x="155023" y="1726438"/>
                  </a:lnTo>
                  <a:lnTo>
                    <a:pt x="154061" y="1728845"/>
                  </a:lnTo>
                  <a:lnTo>
                    <a:pt x="152999" y="1728371"/>
                  </a:lnTo>
                  <a:lnTo>
                    <a:pt x="148178" y="1744441"/>
                  </a:lnTo>
                  <a:lnTo>
                    <a:pt x="151654" y="1745696"/>
                  </a:lnTo>
                  <a:lnTo>
                    <a:pt x="151172" y="1748103"/>
                  </a:lnTo>
                  <a:lnTo>
                    <a:pt x="147470" y="1746802"/>
                  </a:lnTo>
                  <a:lnTo>
                    <a:pt x="145161" y="1754498"/>
                  </a:lnTo>
                  <a:lnTo>
                    <a:pt x="153420" y="1757915"/>
                  </a:lnTo>
                  <a:lnTo>
                    <a:pt x="155505" y="1750028"/>
                  </a:lnTo>
                  <a:lnTo>
                    <a:pt x="157912" y="1750991"/>
                  </a:lnTo>
                  <a:lnTo>
                    <a:pt x="155819" y="1758908"/>
                  </a:lnTo>
                  <a:lnTo>
                    <a:pt x="156467" y="1759176"/>
                  </a:lnTo>
                  <a:lnTo>
                    <a:pt x="155504" y="1761583"/>
                  </a:lnTo>
                  <a:lnTo>
                    <a:pt x="155150" y="1761437"/>
                  </a:lnTo>
                  <a:lnTo>
                    <a:pt x="149168" y="1784066"/>
                  </a:lnTo>
                  <a:lnTo>
                    <a:pt x="152135" y="1786136"/>
                  </a:lnTo>
                  <a:lnTo>
                    <a:pt x="150690" y="1788062"/>
                  </a:lnTo>
                  <a:lnTo>
                    <a:pt x="148517" y="1786528"/>
                  </a:lnTo>
                  <a:lnTo>
                    <a:pt x="146839" y="1792876"/>
                  </a:lnTo>
                  <a:lnTo>
                    <a:pt x="144432" y="1791913"/>
                  </a:lnTo>
                  <a:lnTo>
                    <a:pt x="146274" y="1784945"/>
                  </a:lnTo>
                  <a:lnTo>
                    <a:pt x="141750" y="1781752"/>
                  </a:lnTo>
                  <a:lnTo>
                    <a:pt x="137507" y="1795821"/>
                  </a:lnTo>
                  <a:lnTo>
                    <a:pt x="152135" y="1801061"/>
                  </a:lnTo>
                  <a:lnTo>
                    <a:pt x="151172" y="1803468"/>
                  </a:lnTo>
                  <a:lnTo>
                    <a:pt x="136838" y="1798039"/>
                  </a:lnTo>
                  <a:lnTo>
                    <a:pt x="133628" y="1808681"/>
                  </a:lnTo>
                  <a:lnTo>
                    <a:pt x="149608" y="1814006"/>
                  </a:lnTo>
                  <a:lnTo>
                    <a:pt x="148847" y="1816290"/>
                  </a:lnTo>
                  <a:lnTo>
                    <a:pt x="132933" y="1810986"/>
                  </a:lnTo>
                  <a:lnTo>
                    <a:pt x="123730" y="1841502"/>
                  </a:lnTo>
                  <a:lnTo>
                    <a:pt x="121323" y="1840539"/>
                  </a:lnTo>
                  <a:lnTo>
                    <a:pt x="130549" y="1810192"/>
                  </a:lnTo>
                  <a:lnTo>
                    <a:pt x="127837" y="1809288"/>
                  </a:lnTo>
                  <a:lnTo>
                    <a:pt x="128598" y="1807005"/>
                  </a:lnTo>
                  <a:lnTo>
                    <a:pt x="131249" y="1807888"/>
                  </a:lnTo>
                  <a:lnTo>
                    <a:pt x="134511" y="1797157"/>
                  </a:lnTo>
                  <a:lnTo>
                    <a:pt x="128442" y="1794858"/>
                  </a:lnTo>
                  <a:lnTo>
                    <a:pt x="127100" y="1800097"/>
                  </a:lnTo>
                  <a:lnTo>
                    <a:pt x="124693" y="1799616"/>
                  </a:lnTo>
                  <a:lnTo>
                    <a:pt x="126198" y="1794008"/>
                  </a:lnTo>
                  <a:lnTo>
                    <a:pt x="119397" y="1791432"/>
                  </a:lnTo>
                  <a:lnTo>
                    <a:pt x="119878" y="1789506"/>
                  </a:lnTo>
                  <a:lnTo>
                    <a:pt x="126745" y="1791966"/>
                  </a:lnTo>
                  <a:lnTo>
                    <a:pt x="131439" y="1774473"/>
                  </a:lnTo>
                  <a:lnTo>
                    <a:pt x="120779" y="1766949"/>
                  </a:lnTo>
                  <a:lnTo>
                    <a:pt x="119397" y="1771693"/>
                  </a:lnTo>
                  <a:lnTo>
                    <a:pt x="116990" y="1770730"/>
                  </a:lnTo>
                  <a:lnTo>
                    <a:pt x="118560" y="1765382"/>
                  </a:lnTo>
                  <a:lnTo>
                    <a:pt x="109768" y="1759176"/>
                  </a:lnTo>
                  <a:lnTo>
                    <a:pt x="110731" y="1757250"/>
                  </a:lnTo>
                  <a:lnTo>
                    <a:pt x="119211" y="1763166"/>
                  </a:lnTo>
                  <a:lnTo>
                    <a:pt x="127875" y="1733662"/>
                  </a:lnTo>
                  <a:lnTo>
                    <a:pt x="117404" y="1729571"/>
                  </a:lnTo>
                  <a:lnTo>
                    <a:pt x="114732" y="1738619"/>
                  </a:lnTo>
                  <a:lnTo>
                    <a:pt x="118915" y="1740400"/>
                  </a:lnTo>
                  <a:lnTo>
                    <a:pt x="117952" y="1742326"/>
                  </a:lnTo>
                  <a:lnTo>
                    <a:pt x="114119" y="1740694"/>
                  </a:lnTo>
                  <a:lnTo>
                    <a:pt x="111634" y="1749113"/>
                  </a:lnTo>
                  <a:lnTo>
                    <a:pt x="118434" y="1751472"/>
                  </a:lnTo>
                  <a:lnTo>
                    <a:pt x="117952" y="1753880"/>
                  </a:lnTo>
                  <a:lnTo>
                    <a:pt x="110944" y="1751449"/>
                  </a:lnTo>
                  <a:lnTo>
                    <a:pt x="108805" y="1758694"/>
                  </a:lnTo>
                  <a:lnTo>
                    <a:pt x="106398" y="1757732"/>
                  </a:lnTo>
                  <a:lnTo>
                    <a:pt x="108521" y="1750608"/>
                  </a:lnTo>
                  <a:lnTo>
                    <a:pt x="94362" y="1745695"/>
                  </a:lnTo>
                  <a:lnTo>
                    <a:pt x="94843" y="1743288"/>
                  </a:lnTo>
                  <a:lnTo>
                    <a:pt x="109217" y="1748275"/>
                  </a:lnTo>
                  <a:lnTo>
                    <a:pt x="111774" y="1739696"/>
                  </a:lnTo>
                  <a:lnTo>
                    <a:pt x="103501" y="1736174"/>
                  </a:lnTo>
                  <a:lnTo>
                    <a:pt x="101584" y="1742325"/>
                  </a:lnTo>
                  <a:lnTo>
                    <a:pt x="101584" y="1741844"/>
                  </a:lnTo>
                  <a:lnTo>
                    <a:pt x="99177" y="1741844"/>
                  </a:lnTo>
                  <a:lnTo>
                    <a:pt x="101230" y="1735207"/>
                  </a:lnTo>
                  <a:lnTo>
                    <a:pt x="91740" y="1731167"/>
                  </a:lnTo>
                  <a:lnTo>
                    <a:pt x="89548" y="1739437"/>
                  </a:lnTo>
                  <a:lnTo>
                    <a:pt x="87141" y="1738474"/>
                  </a:lnTo>
                  <a:lnTo>
                    <a:pt x="89372" y="1730158"/>
                  </a:lnTo>
                  <a:lnTo>
                    <a:pt x="69327" y="1721624"/>
                  </a:lnTo>
                  <a:lnTo>
                    <a:pt x="70290" y="1719698"/>
                  </a:lnTo>
                  <a:lnTo>
                    <a:pt x="89935" y="1728062"/>
                  </a:lnTo>
                  <a:lnTo>
                    <a:pt x="91450" y="1722415"/>
                  </a:lnTo>
                  <a:lnTo>
                    <a:pt x="74623" y="1715365"/>
                  </a:lnTo>
                  <a:lnTo>
                    <a:pt x="75586" y="1712958"/>
                  </a:lnTo>
                  <a:lnTo>
                    <a:pt x="92128" y="1719888"/>
                  </a:lnTo>
                  <a:lnTo>
                    <a:pt x="94996" y="1709197"/>
                  </a:lnTo>
                  <a:lnTo>
                    <a:pt x="83583" y="1704145"/>
                  </a:lnTo>
                  <a:lnTo>
                    <a:pt x="80882" y="1713921"/>
                  </a:lnTo>
                  <a:lnTo>
                    <a:pt x="78475" y="1712958"/>
                  </a:lnTo>
                  <a:lnTo>
                    <a:pt x="81350" y="1703157"/>
                  </a:lnTo>
                  <a:lnTo>
                    <a:pt x="78475" y="1701884"/>
                  </a:lnTo>
                  <a:lnTo>
                    <a:pt x="79438" y="1699477"/>
                  </a:lnTo>
                  <a:lnTo>
                    <a:pt x="82086" y="1700649"/>
                  </a:lnTo>
                  <a:lnTo>
                    <a:pt x="85638" y="1688539"/>
                  </a:lnTo>
                  <a:lnTo>
                    <a:pt x="80867" y="1685122"/>
                  </a:lnTo>
                  <a:lnTo>
                    <a:pt x="77512" y="1694663"/>
                  </a:lnTo>
                  <a:lnTo>
                    <a:pt x="75105" y="1693700"/>
                  </a:lnTo>
                  <a:lnTo>
                    <a:pt x="78674" y="1683551"/>
                  </a:lnTo>
                  <a:lnTo>
                    <a:pt x="74904" y="1680851"/>
                  </a:lnTo>
                  <a:lnTo>
                    <a:pt x="73680" y="1684350"/>
                  </a:lnTo>
                  <a:lnTo>
                    <a:pt x="75105" y="1685516"/>
                  </a:lnTo>
                  <a:lnTo>
                    <a:pt x="73179" y="1687442"/>
                  </a:lnTo>
                  <a:lnTo>
                    <a:pt x="72730" y="1687067"/>
                  </a:lnTo>
                  <a:lnTo>
                    <a:pt x="71253" y="1691292"/>
                  </a:lnTo>
                  <a:lnTo>
                    <a:pt x="70771" y="1691774"/>
                  </a:lnTo>
                  <a:lnTo>
                    <a:pt x="68364" y="1690811"/>
                  </a:lnTo>
                  <a:lnTo>
                    <a:pt x="70385" y="1685103"/>
                  </a:lnTo>
                  <a:lnTo>
                    <a:pt x="65525" y="1681034"/>
                  </a:lnTo>
                  <a:lnTo>
                    <a:pt x="63068" y="1688404"/>
                  </a:lnTo>
                  <a:lnTo>
                    <a:pt x="60661" y="1688404"/>
                  </a:lnTo>
                  <a:lnTo>
                    <a:pt x="63592" y="1679416"/>
                  </a:lnTo>
                  <a:lnTo>
                    <a:pt x="52477" y="1670110"/>
                  </a:lnTo>
                  <a:lnTo>
                    <a:pt x="53921" y="1668184"/>
                  </a:lnTo>
                  <a:lnTo>
                    <a:pt x="64446" y="1676796"/>
                  </a:lnTo>
                  <a:lnTo>
                    <a:pt x="68142" y="1665461"/>
                  </a:lnTo>
                  <a:lnTo>
                    <a:pt x="58736" y="1660481"/>
                  </a:lnTo>
                  <a:lnTo>
                    <a:pt x="59699" y="1658074"/>
                  </a:lnTo>
                  <a:lnTo>
                    <a:pt x="68953" y="1662974"/>
                  </a:lnTo>
                  <a:lnTo>
                    <a:pt x="71534" y="1655061"/>
                  </a:lnTo>
                  <a:lnTo>
                    <a:pt x="60266" y="1648102"/>
                  </a:lnTo>
                  <a:lnTo>
                    <a:pt x="59770" y="1649244"/>
                  </a:lnTo>
                  <a:lnTo>
                    <a:pt x="57773" y="1648445"/>
                  </a:lnTo>
                  <a:lnTo>
                    <a:pt x="58418" y="1646960"/>
                  </a:lnTo>
                  <a:lnTo>
                    <a:pt x="52352" y="1643214"/>
                  </a:lnTo>
                  <a:lnTo>
                    <a:pt x="50345" y="1647775"/>
                  </a:lnTo>
                  <a:lnTo>
                    <a:pt x="54402" y="1650371"/>
                  </a:lnTo>
                  <a:lnTo>
                    <a:pt x="52958" y="1652297"/>
                  </a:lnTo>
                  <a:lnTo>
                    <a:pt x="49317" y="1650112"/>
                  </a:lnTo>
                  <a:lnTo>
                    <a:pt x="47970" y="1653173"/>
                  </a:lnTo>
                  <a:lnTo>
                    <a:pt x="52958" y="1655667"/>
                  </a:lnTo>
                  <a:lnTo>
                    <a:pt x="51995" y="1657593"/>
                  </a:lnTo>
                  <a:lnTo>
                    <a:pt x="47063" y="1655234"/>
                  </a:lnTo>
                  <a:lnTo>
                    <a:pt x="42848" y="1664814"/>
                  </a:lnTo>
                  <a:lnTo>
                    <a:pt x="43329" y="1665295"/>
                  </a:lnTo>
                  <a:lnTo>
                    <a:pt x="40922" y="1664332"/>
                  </a:lnTo>
                  <a:lnTo>
                    <a:pt x="45276" y="1654380"/>
                  </a:lnTo>
                  <a:lnTo>
                    <a:pt x="40922" y="1652297"/>
                  </a:lnTo>
                  <a:lnTo>
                    <a:pt x="42366" y="1650371"/>
                  </a:lnTo>
                  <a:lnTo>
                    <a:pt x="46193" y="1652285"/>
                  </a:lnTo>
                  <a:lnTo>
                    <a:pt x="47595" y="1649079"/>
                  </a:lnTo>
                  <a:lnTo>
                    <a:pt x="40922" y="1645075"/>
                  </a:lnTo>
                  <a:lnTo>
                    <a:pt x="42366" y="1642668"/>
                  </a:lnTo>
                  <a:lnTo>
                    <a:pt x="48643" y="1646685"/>
                  </a:lnTo>
                  <a:lnTo>
                    <a:pt x="50627" y="1642148"/>
                  </a:lnTo>
                  <a:lnTo>
                    <a:pt x="38997" y="1634965"/>
                  </a:lnTo>
                  <a:lnTo>
                    <a:pt x="40441" y="1633039"/>
                  </a:lnTo>
                  <a:lnTo>
                    <a:pt x="51598" y="1639930"/>
                  </a:lnTo>
                  <a:lnTo>
                    <a:pt x="56246" y="1629306"/>
                  </a:lnTo>
                  <a:lnTo>
                    <a:pt x="54884" y="1628225"/>
                  </a:lnTo>
                  <a:lnTo>
                    <a:pt x="56810" y="1626299"/>
                  </a:lnTo>
                  <a:lnTo>
                    <a:pt x="57363" y="1626753"/>
                  </a:lnTo>
                  <a:lnTo>
                    <a:pt x="66084" y="1606818"/>
                  </a:lnTo>
                  <a:lnTo>
                    <a:pt x="57773" y="1599338"/>
                  </a:lnTo>
                  <a:lnTo>
                    <a:pt x="59217" y="1597894"/>
                  </a:lnTo>
                  <a:lnTo>
                    <a:pt x="66999" y="1604728"/>
                  </a:lnTo>
                  <a:lnTo>
                    <a:pt x="70612" y="1596469"/>
                  </a:lnTo>
                  <a:lnTo>
                    <a:pt x="68364" y="1594524"/>
                  </a:lnTo>
                  <a:lnTo>
                    <a:pt x="69808" y="1592598"/>
                  </a:lnTo>
                  <a:lnTo>
                    <a:pt x="71605" y="1594201"/>
                  </a:lnTo>
                  <a:close/>
                  <a:moveTo>
                    <a:pt x="40662" y="1578490"/>
                  </a:moveTo>
                  <a:lnTo>
                    <a:pt x="35570" y="1587401"/>
                  </a:lnTo>
                  <a:lnTo>
                    <a:pt x="40097" y="1590133"/>
                  </a:lnTo>
                  <a:lnTo>
                    <a:pt x="41403" y="1587302"/>
                  </a:lnTo>
                  <a:lnTo>
                    <a:pt x="43329" y="1588265"/>
                  </a:lnTo>
                  <a:lnTo>
                    <a:pt x="41951" y="1591251"/>
                  </a:lnTo>
                  <a:lnTo>
                    <a:pt x="45895" y="1593631"/>
                  </a:lnTo>
                  <a:lnTo>
                    <a:pt x="50116" y="1585861"/>
                  </a:lnTo>
                  <a:close/>
                  <a:moveTo>
                    <a:pt x="1270959" y="1576322"/>
                  </a:moveTo>
                  <a:lnTo>
                    <a:pt x="1263290" y="1579365"/>
                  </a:lnTo>
                  <a:lnTo>
                    <a:pt x="1265969" y="1582707"/>
                  </a:lnTo>
                  <a:lnTo>
                    <a:pt x="1273588" y="1579610"/>
                  </a:lnTo>
                  <a:close/>
                  <a:moveTo>
                    <a:pt x="219399" y="1570689"/>
                  </a:moveTo>
                  <a:lnTo>
                    <a:pt x="203168" y="1577673"/>
                  </a:lnTo>
                  <a:lnTo>
                    <a:pt x="203168" y="1577192"/>
                  </a:lnTo>
                  <a:lnTo>
                    <a:pt x="202590" y="1576037"/>
                  </a:lnTo>
                  <a:lnTo>
                    <a:pt x="203290" y="1579588"/>
                  </a:lnTo>
                  <a:lnTo>
                    <a:pt x="220276" y="1572249"/>
                  </a:lnTo>
                  <a:close/>
                  <a:moveTo>
                    <a:pt x="45547" y="1569940"/>
                  </a:moveTo>
                  <a:lnTo>
                    <a:pt x="41868" y="1576379"/>
                  </a:lnTo>
                  <a:lnTo>
                    <a:pt x="51280" y="1583717"/>
                  </a:lnTo>
                  <a:lnTo>
                    <a:pt x="55584" y="1575795"/>
                  </a:lnTo>
                  <a:close/>
                  <a:moveTo>
                    <a:pt x="1276125" y="1568260"/>
                  </a:moveTo>
                  <a:lnTo>
                    <a:pt x="1270163" y="1570702"/>
                  </a:lnTo>
                  <a:lnTo>
                    <a:pt x="1271681" y="1572599"/>
                  </a:lnTo>
                  <a:lnTo>
                    <a:pt x="1275813" y="1570933"/>
                  </a:lnTo>
                  <a:lnTo>
                    <a:pt x="1277258" y="1573822"/>
                  </a:lnTo>
                  <a:lnTo>
                    <a:pt x="1273767" y="1575208"/>
                  </a:lnTo>
                  <a:lnTo>
                    <a:pt x="1276379" y="1578475"/>
                  </a:lnTo>
                  <a:lnTo>
                    <a:pt x="1283834" y="1575444"/>
                  </a:lnTo>
                  <a:close/>
                  <a:moveTo>
                    <a:pt x="216892" y="1566233"/>
                  </a:moveTo>
                  <a:lnTo>
                    <a:pt x="202063" y="1573360"/>
                  </a:lnTo>
                  <a:lnTo>
                    <a:pt x="202420" y="1575173"/>
                  </a:lnTo>
                  <a:lnTo>
                    <a:pt x="218121" y="1568417"/>
                  </a:lnTo>
                  <a:close/>
                  <a:moveTo>
                    <a:pt x="278431" y="1564885"/>
                  </a:moveTo>
                  <a:lnTo>
                    <a:pt x="274518" y="1566567"/>
                  </a:lnTo>
                  <a:lnTo>
                    <a:pt x="276829" y="1575266"/>
                  </a:lnTo>
                  <a:lnTo>
                    <a:pt x="274421" y="1576229"/>
                  </a:lnTo>
                  <a:lnTo>
                    <a:pt x="272127" y="1567594"/>
                  </a:lnTo>
                  <a:lnTo>
                    <a:pt x="261031" y="1572363"/>
                  </a:lnTo>
                  <a:lnTo>
                    <a:pt x="263481" y="1582490"/>
                  </a:lnTo>
                  <a:lnTo>
                    <a:pt x="280680" y="1575266"/>
                  </a:lnTo>
                  <a:lnTo>
                    <a:pt x="281643" y="1577673"/>
                  </a:lnTo>
                  <a:lnTo>
                    <a:pt x="253096" y="1589377"/>
                  </a:lnTo>
                  <a:lnTo>
                    <a:pt x="255419" y="1597093"/>
                  </a:lnTo>
                  <a:lnTo>
                    <a:pt x="260861" y="1594900"/>
                  </a:lnTo>
                  <a:lnTo>
                    <a:pt x="259496" y="1590190"/>
                  </a:lnTo>
                  <a:lnTo>
                    <a:pt x="261422" y="1589709"/>
                  </a:lnTo>
                  <a:lnTo>
                    <a:pt x="262785" y="1594124"/>
                  </a:lnTo>
                  <a:lnTo>
                    <a:pt x="286812" y="1584439"/>
                  </a:lnTo>
                  <a:close/>
                  <a:moveTo>
                    <a:pt x="40964" y="1558370"/>
                  </a:moveTo>
                  <a:lnTo>
                    <a:pt x="35211" y="1567156"/>
                  </a:lnTo>
                  <a:lnTo>
                    <a:pt x="41604" y="1572026"/>
                  </a:lnTo>
                  <a:lnTo>
                    <a:pt x="46684" y="1563137"/>
                  </a:lnTo>
                  <a:close/>
                  <a:moveTo>
                    <a:pt x="254453" y="1555605"/>
                  </a:moveTo>
                  <a:lnTo>
                    <a:pt x="251682" y="1556797"/>
                  </a:lnTo>
                  <a:lnTo>
                    <a:pt x="253719" y="1567563"/>
                  </a:lnTo>
                  <a:lnTo>
                    <a:pt x="251312" y="1568045"/>
                  </a:lnTo>
                  <a:lnTo>
                    <a:pt x="249372" y="1557791"/>
                  </a:lnTo>
                  <a:lnTo>
                    <a:pt x="242284" y="1560841"/>
                  </a:lnTo>
                  <a:lnTo>
                    <a:pt x="245534" y="1574303"/>
                  </a:lnTo>
                  <a:lnTo>
                    <a:pt x="243127" y="1574785"/>
                  </a:lnTo>
                  <a:lnTo>
                    <a:pt x="239949" y="1561846"/>
                  </a:lnTo>
                  <a:lnTo>
                    <a:pt x="221620" y="1569733"/>
                  </a:lnTo>
                  <a:lnTo>
                    <a:pt x="222480" y="1571296"/>
                  </a:lnTo>
                  <a:lnTo>
                    <a:pt x="234462" y="1566119"/>
                  </a:lnTo>
                  <a:lnTo>
                    <a:pt x="235424" y="1568526"/>
                  </a:lnTo>
                  <a:lnTo>
                    <a:pt x="223670" y="1573460"/>
                  </a:lnTo>
                  <a:lnTo>
                    <a:pt x="229096" y="1583325"/>
                  </a:lnTo>
                  <a:lnTo>
                    <a:pt x="258192" y="1571061"/>
                  </a:lnTo>
                  <a:close/>
                  <a:moveTo>
                    <a:pt x="237048" y="1550035"/>
                  </a:moveTo>
                  <a:lnTo>
                    <a:pt x="215683" y="1558937"/>
                  </a:lnTo>
                  <a:lnTo>
                    <a:pt x="220365" y="1567452"/>
                  </a:lnTo>
                  <a:lnTo>
                    <a:pt x="239322" y="1559294"/>
                  </a:lnTo>
                  <a:close/>
                  <a:moveTo>
                    <a:pt x="267457" y="1550009"/>
                  </a:moveTo>
                  <a:lnTo>
                    <a:pt x="256738" y="1554622"/>
                  </a:lnTo>
                  <a:lnTo>
                    <a:pt x="260482" y="1570096"/>
                  </a:lnTo>
                  <a:lnTo>
                    <a:pt x="271553" y="1565430"/>
                  </a:lnTo>
                  <a:close/>
                  <a:moveTo>
                    <a:pt x="32661" y="1549933"/>
                  </a:moveTo>
                  <a:lnTo>
                    <a:pt x="26225" y="1560309"/>
                  </a:lnTo>
                  <a:lnTo>
                    <a:pt x="33295" y="1565696"/>
                  </a:lnTo>
                  <a:lnTo>
                    <a:pt x="39106" y="1556822"/>
                  </a:lnTo>
                  <a:lnTo>
                    <a:pt x="34664" y="1553120"/>
                  </a:lnTo>
                  <a:lnTo>
                    <a:pt x="35526" y="1552258"/>
                  </a:lnTo>
                  <a:close/>
                  <a:moveTo>
                    <a:pt x="1281046" y="1546125"/>
                  </a:moveTo>
                  <a:lnTo>
                    <a:pt x="1274934" y="1548671"/>
                  </a:lnTo>
                  <a:lnTo>
                    <a:pt x="1280017" y="1554117"/>
                  </a:lnTo>
                  <a:lnTo>
                    <a:pt x="1284215" y="1552353"/>
                  </a:lnTo>
                  <a:close/>
                  <a:moveTo>
                    <a:pt x="1279217" y="1542529"/>
                  </a:moveTo>
                  <a:lnTo>
                    <a:pt x="1272086" y="1545619"/>
                  </a:lnTo>
                  <a:lnTo>
                    <a:pt x="1272974" y="1546571"/>
                  </a:lnTo>
                  <a:lnTo>
                    <a:pt x="1279801" y="1543678"/>
                  </a:lnTo>
                  <a:close/>
                  <a:moveTo>
                    <a:pt x="412594" y="1542529"/>
                  </a:moveTo>
                  <a:lnTo>
                    <a:pt x="412594" y="1544936"/>
                  </a:lnTo>
                  <a:cubicBezTo>
                    <a:pt x="388522" y="1548306"/>
                    <a:pt x="363968" y="1554565"/>
                    <a:pt x="340378" y="1563231"/>
                  </a:cubicBezTo>
                  <a:lnTo>
                    <a:pt x="339415" y="1560824"/>
                  </a:lnTo>
                  <a:cubicBezTo>
                    <a:pt x="363005" y="1552158"/>
                    <a:pt x="387559" y="1545899"/>
                    <a:pt x="412594" y="1542529"/>
                  </a:cubicBezTo>
                  <a:close/>
                  <a:moveTo>
                    <a:pt x="281642" y="1541084"/>
                  </a:moveTo>
                  <a:lnTo>
                    <a:pt x="282605" y="1543491"/>
                  </a:lnTo>
                  <a:lnTo>
                    <a:pt x="269846" y="1548981"/>
                  </a:lnTo>
                  <a:lnTo>
                    <a:pt x="273948" y="1564420"/>
                  </a:lnTo>
                  <a:lnTo>
                    <a:pt x="277576" y="1562891"/>
                  </a:lnTo>
                  <a:lnTo>
                    <a:pt x="275865" y="1558898"/>
                  </a:lnTo>
                  <a:lnTo>
                    <a:pt x="278272" y="1557935"/>
                  </a:lnTo>
                  <a:lnTo>
                    <a:pt x="279904" y="1561910"/>
                  </a:lnTo>
                  <a:lnTo>
                    <a:pt x="280198" y="1561786"/>
                  </a:lnTo>
                  <a:lnTo>
                    <a:pt x="281161" y="1563712"/>
                  </a:lnTo>
                  <a:lnTo>
                    <a:pt x="280722" y="1563901"/>
                  </a:lnTo>
                  <a:lnTo>
                    <a:pt x="288824" y="1583627"/>
                  </a:lnTo>
                  <a:lnTo>
                    <a:pt x="292483" y="1582152"/>
                  </a:lnTo>
                  <a:lnTo>
                    <a:pt x="290309" y="1575266"/>
                  </a:lnTo>
                  <a:lnTo>
                    <a:pt x="292235" y="1574785"/>
                  </a:lnTo>
                  <a:lnTo>
                    <a:pt x="294464" y="1581354"/>
                  </a:lnTo>
                  <a:lnTo>
                    <a:pt x="299071" y="1579497"/>
                  </a:lnTo>
                  <a:lnTo>
                    <a:pt x="296006" y="1572148"/>
                  </a:lnTo>
                  <a:lnTo>
                    <a:pt x="298227" y="1571222"/>
                  </a:lnTo>
                  <a:lnTo>
                    <a:pt x="301304" y="1578597"/>
                  </a:lnTo>
                  <a:lnTo>
                    <a:pt x="309567" y="1575266"/>
                  </a:lnTo>
                  <a:lnTo>
                    <a:pt x="310529" y="1577673"/>
                  </a:lnTo>
                  <a:lnTo>
                    <a:pt x="302301" y="1580990"/>
                  </a:lnTo>
                  <a:lnTo>
                    <a:pt x="304545" y="1586368"/>
                  </a:lnTo>
                  <a:lnTo>
                    <a:pt x="306196" y="1585377"/>
                  </a:lnTo>
                  <a:lnTo>
                    <a:pt x="309302" y="1592242"/>
                  </a:lnTo>
                  <a:lnTo>
                    <a:pt x="334120" y="1582969"/>
                  </a:lnTo>
                  <a:lnTo>
                    <a:pt x="335083" y="1585376"/>
                  </a:lnTo>
                  <a:lnTo>
                    <a:pt x="319532" y="1591016"/>
                  </a:lnTo>
                  <a:lnTo>
                    <a:pt x="325357" y="1605255"/>
                  </a:lnTo>
                  <a:lnTo>
                    <a:pt x="328342" y="1604153"/>
                  </a:lnTo>
                  <a:lnTo>
                    <a:pt x="332239" y="1603218"/>
                  </a:lnTo>
                  <a:lnTo>
                    <a:pt x="331435" y="1599211"/>
                  </a:lnTo>
                  <a:lnTo>
                    <a:pt x="333795" y="1598737"/>
                  </a:lnTo>
                  <a:lnTo>
                    <a:pt x="334581" y="1602655"/>
                  </a:lnTo>
                  <a:lnTo>
                    <a:pt x="340378" y="1601264"/>
                  </a:lnTo>
                  <a:lnTo>
                    <a:pt x="340859" y="1603190"/>
                  </a:lnTo>
                  <a:lnTo>
                    <a:pt x="335017" y="1604826"/>
                  </a:lnTo>
                  <a:lnTo>
                    <a:pt x="336020" y="1609821"/>
                  </a:lnTo>
                  <a:lnTo>
                    <a:pt x="345900" y="1606503"/>
                  </a:lnTo>
                  <a:lnTo>
                    <a:pt x="341822" y="1598857"/>
                  </a:lnTo>
                  <a:lnTo>
                    <a:pt x="343748" y="1597894"/>
                  </a:lnTo>
                  <a:lnTo>
                    <a:pt x="348190" y="1605733"/>
                  </a:lnTo>
                  <a:lnTo>
                    <a:pt x="352895" y="1604153"/>
                  </a:lnTo>
                  <a:lnTo>
                    <a:pt x="352895" y="1606560"/>
                  </a:lnTo>
                  <a:lnTo>
                    <a:pt x="349345" y="1607771"/>
                  </a:lnTo>
                  <a:lnTo>
                    <a:pt x="351932" y="1612337"/>
                  </a:lnTo>
                  <a:lnTo>
                    <a:pt x="349525" y="1613300"/>
                  </a:lnTo>
                  <a:lnTo>
                    <a:pt x="347002" y="1608570"/>
                  </a:lnTo>
                  <a:lnTo>
                    <a:pt x="336488" y="1612156"/>
                  </a:lnTo>
                  <a:lnTo>
                    <a:pt x="336732" y="1613370"/>
                  </a:lnTo>
                  <a:lnTo>
                    <a:pt x="334372" y="1613844"/>
                  </a:lnTo>
                  <a:lnTo>
                    <a:pt x="334191" y="1612940"/>
                  </a:lnTo>
                  <a:lnTo>
                    <a:pt x="329198" y="1614643"/>
                  </a:lnTo>
                  <a:lnTo>
                    <a:pt x="331268" y="1619703"/>
                  </a:lnTo>
                  <a:lnTo>
                    <a:pt x="331712" y="1619559"/>
                  </a:lnTo>
                  <a:lnTo>
                    <a:pt x="332194" y="1621485"/>
                  </a:lnTo>
                  <a:lnTo>
                    <a:pt x="332021" y="1621544"/>
                  </a:lnTo>
                  <a:lnTo>
                    <a:pt x="332194" y="1621966"/>
                  </a:lnTo>
                  <a:lnTo>
                    <a:pt x="329786" y="1622929"/>
                  </a:lnTo>
                  <a:lnTo>
                    <a:pt x="329573" y="1622380"/>
                  </a:lnTo>
                  <a:lnTo>
                    <a:pt x="315176" y="1627296"/>
                  </a:lnTo>
                  <a:lnTo>
                    <a:pt x="318232" y="1635446"/>
                  </a:lnTo>
                  <a:lnTo>
                    <a:pt x="316307" y="1635928"/>
                  </a:lnTo>
                  <a:lnTo>
                    <a:pt x="313309" y="1627934"/>
                  </a:lnTo>
                  <a:lnTo>
                    <a:pt x="303195" y="1631387"/>
                  </a:lnTo>
                  <a:lnTo>
                    <a:pt x="309566" y="1640260"/>
                  </a:lnTo>
                  <a:lnTo>
                    <a:pt x="307640" y="1641704"/>
                  </a:lnTo>
                  <a:lnTo>
                    <a:pt x="300816" y="1632199"/>
                  </a:lnTo>
                  <a:lnTo>
                    <a:pt x="292716" y="1634965"/>
                  </a:lnTo>
                  <a:lnTo>
                    <a:pt x="291753" y="1632558"/>
                  </a:lnTo>
                  <a:lnTo>
                    <a:pt x="299309" y="1630100"/>
                  </a:lnTo>
                  <a:lnTo>
                    <a:pt x="296274" y="1625873"/>
                  </a:lnTo>
                  <a:lnTo>
                    <a:pt x="290790" y="1627743"/>
                  </a:lnTo>
                  <a:lnTo>
                    <a:pt x="289827" y="1625336"/>
                  </a:lnTo>
                  <a:lnTo>
                    <a:pt x="294711" y="1623696"/>
                  </a:lnTo>
                  <a:lnTo>
                    <a:pt x="294160" y="1622928"/>
                  </a:lnTo>
                  <a:lnTo>
                    <a:pt x="296086" y="1621484"/>
                  </a:lnTo>
                  <a:lnTo>
                    <a:pt x="297098" y="1622894"/>
                  </a:lnTo>
                  <a:lnTo>
                    <a:pt x="300366" y="1621796"/>
                  </a:lnTo>
                  <a:lnTo>
                    <a:pt x="298241" y="1617982"/>
                  </a:lnTo>
                  <a:lnTo>
                    <a:pt x="288864" y="1621484"/>
                  </a:lnTo>
                  <a:lnTo>
                    <a:pt x="287901" y="1619077"/>
                  </a:lnTo>
                  <a:lnTo>
                    <a:pt x="296983" y="1615725"/>
                  </a:lnTo>
                  <a:lnTo>
                    <a:pt x="294790" y="1611788"/>
                  </a:lnTo>
                  <a:lnTo>
                    <a:pt x="283360" y="1615929"/>
                  </a:lnTo>
                  <a:lnTo>
                    <a:pt x="284050" y="1618114"/>
                  </a:lnTo>
                  <a:lnTo>
                    <a:pt x="281643" y="1619077"/>
                  </a:lnTo>
                  <a:lnTo>
                    <a:pt x="280938" y="1616807"/>
                  </a:lnTo>
                  <a:lnTo>
                    <a:pt x="272014" y="1620040"/>
                  </a:lnTo>
                  <a:lnTo>
                    <a:pt x="271051" y="1617633"/>
                  </a:lnTo>
                  <a:lnTo>
                    <a:pt x="280183" y="1614372"/>
                  </a:lnTo>
                  <a:lnTo>
                    <a:pt x="276966" y="1604009"/>
                  </a:lnTo>
                  <a:lnTo>
                    <a:pt x="266984" y="1607720"/>
                  </a:lnTo>
                  <a:lnTo>
                    <a:pt x="271532" y="1622447"/>
                  </a:lnTo>
                  <a:lnTo>
                    <a:pt x="269125" y="1623410"/>
                  </a:lnTo>
                  <a:lnTo>
                    <a:pt x="264811" y="1608528"/>
                  </a:lnTo>
                  <a:lnTo>
                    <a:pt x="259461" y="1610517"/>
                  </a:lnTo>
                  <a:lnTo>
                    <a:pt x="264792" y="1628225"/>
                  </a:lnTo>
                  <a:lnTo>
                    <a:pt x="262814" y="1629016"/>
                  </a:lnTo>
                  <a:lnTo>
                    <a:pt x="257401" y="1611283"/>
                  </a:lnTo>
                  <a:lnTo>
                    <a:pt x="249386" y="1614263"/>
                  </a:lnTo>
                  <a:lnTo>
                    <a:pt x="248423" y="1611856"/>
                  </a:lnTo>
                  <a:lnTo>
                    <a:pt x="256643" y="1608800"/>
                  </a:lnTo>
                  <a:lnTo>
                    <a:pt x="254087" y="1600426"/>
                  </a:lnTo>
                  <a:lnTo>
                    <a:pt x="248424" y="1602708"/>
                  </a:lnTo>
                  <a:lnTo>
                    <a:pt x="247461" y="1600301"/>
                  </a:lnTo>
                  <a:lnTo>
                    <a:pt x="253327" y="1597937"/>
                  </a:lnTo>
                  <a:lnTo>
                    <a:pt x="250979" y="1590245"/>
                  </a:lnTo>
                  <a:lnTo>
                    <a:pt x="242684" y="1593646"/>
                  </a:lnTo>
                  <a:lnTo>
                    <a:pt x="245535" y="1607041"/>
                  </a:lnTo>
                  <a:lnTo>
                    <a:pt x="243127" y="1607523"/>
                  </a:lnTo>
                  <a:lnTo>
                    <a:pt x="240376" y="1594593"/>
                  </a:lnTo>
                  <a:lnTo>
                    <a:pt x="233499" y="1597412"/>
                  </a:lnTo>
                  <a:lnTo>
                    <a:pt x="232536" y="1595486"/>
                  </a:lnTo>
                  <a:lnTo>
                    <a:pt x="239907" y="1592390"/>
                  </a:lnTo>
                  <a:lnTo>
                    <a:pt x="238313" y="1584895"/>
                  </a:lnTo>
                  <a:lnTo>
                    <a:pt x="240720" y="1584414"/>
                  </a:lnTo>
                  <a:lnTo>
                    <a:pt x="242211" y="1591423"/>
                  </a:lnTo>
                  <a:lnTo>
                    <a:pt x="250301" y="1588025"/>
                  </a:lnTo>
                  <a:lnTo>
                    <a:pt x="248905" y="1583451"/>
                  </a:lnTo>
                  <a:lnTo>
                    <a:pt x="251312" y="1583451"/>
                  </a:lnTo>
                  <a:lnTo>
                    <a:pt x="252421" y="1587135"/>
                  </a:lnTo>
                  <a:lnTo>
                    <a:pt x="261190" y="1583452"/>
                  </a:lnTo>
                  <a:lnTo>
                    <a:pt x="258745" y="1573346"/>
                  </a:lnTo>
                  <a:lnTo>
                    <a:pt x="230325" y="1585559"/>
                  </a:lnTo>
                  <a:lnTo>
                    <a:pt x="234461" y="1593080"/>
                  </a:lnTo>
                  <a:lnTo>
                    <a:pt x="232536" y="1594043"/>
                  </a:lnTo>
                  <a:lnTo>
                    <a:pt x="228262" y="1586446"/>
                  </a:lnTo>
                  <a:lnTo>
                    <a:pt x="222907" y="1588747"/>
                  </a:lnTo>
                  <a:lnTo>
                    <a:pt x="221944" y="1586339"/>
                  </a:lnTo>
                  <a:lnTo>
                    <a:pt x="227003" y="1584207"/>
                  </a:lnTo>
                  <a:lnTo>
                    <a:pt x="221476" y="1574381"/>
                  </a:lnTo>
                  <a:lnTo>
                    <a:pt x="203731" y="1581829"/>
                  </a:lnTo>
                  <a:lnTo>
                    <a:pt x="205094" y="1588747"/>
                  </a:lnTo>
                  <a:lnTo>
                    <a:pt x="202687" y="1589228"/>
                  </a:lnTo>
                  <a:lnTo>
                    <a:pt x="201421" y="1582799"/>
                  </a:lnTo>
                  <a:lnTo>
                    <a:pt x="196428" y="1584895"/>
                  </a:lnTo>
                  <a:lnTo>
                    <a:pt x="195465" y="1582969"/>
                  </a:lnTo>
                  <a:lnTo>
                    <a:pt x="200984" y="1580584"/>
                  </a:lnTo>
                  <a:lnTo>
                    <a:pt x="199778" y="1574459"/>
                  </a:lnTo>
                  <a:lnTo>
                    <a:pt x="188770" y="1579749"/>
                  </a:lnTo>
                  <a:lnTo>
                    <a:pt x="189206" y="1582488"/>
                  </a:lnTo>
                  <a:lnTo>
                    <a:pt x="186799" y="1582970"/>
                  </a:lnTo>
                  <a:lnTo>
                    <a:pt x="186463" y="1580858"/>
                  </a:lnTo>
                  <a:lnTo>
                    <a:pt x="155024" y="1595968"/>
                  </a:lnTo>
                  <a:lnTo>
                    <a:pt x="154061" y="1593561"/>
                  </a:lnTo>
                  <a:lnTo>
                    <a:pt x="186075" y="1578422"/>
                  </a:lnTo>
                  <a:lnTo>
                    <a:pt x="183429" y="1561786"/>
                  </a:lnTo>
                  <a:lnTo>
                    <a:pt x="185836" y="1561305"/>
                  </a:lnTo>
                  <a:lnTo>
                    <a:pt x="188385" y="1577330"/>
                  </a:lnTo>
                  <a:lnTo>
                    <a:pt x="199324" y="1572157"/>
                  </a:lnTo>
                  <a:lnTo>
                    <a:pt x="196428" y="1557453"/>
                  </a:lnTo>
                  <a:lnTo>
                    <a:pt x="198835" y="1556972"/>
                  </a:lnTo>
                  <a:lnTo>
                    <a:pt x="201613" y="1571075"/>
                  </a:lnTo>
                  <a:lnTo>
                    <a:pt x="215834" y="1564351"/>
                  </a:lnTo>
                  <a:lnTo>
                    <a:pt x="213338" y="1559914"/>
                  </a:lnTo>
                  <a:lnTo>
                    <a:pt x="206097" y="1562931"/>
                  </a:lnTo>
                  <a:lnTo>
                    <a:pt x="205172" y="1560709"/>
                  </a:lnTo>
                  <a:lnTo>
                    <a:pt x="212150" y="1557802"/>
                  </a:lnTo>
                  <a:lnTo>
                    <a:pt x="210871" y="1555528"/>
                  </a:lnTo>
                  <a:lnTo>
                    <a:pt x="213278" y="1554565"/>
                  </a:lnTo>
                  <a:lnTo>
                    <a:pt x="214516" y="1556816"/>
                  </a:lnTo>
                  <a:lnTo>
                    <a:pt x="236467" y="1547669"/>
                  </a:lnTo>
                  <a:lnTo>
                    <a:pt x="236387" y="1547343"/>
                  </a:lnTo>
                  <a:lnTo>
                    <a:pt x="238794" y="1546380"/>
                  </a:lnTo>
                  <a:lnTo>
                    <a:pt x="238864" y="1546671"/>
                  </a:lnTo>
                  <a:lnTo>
                    <a:pt x="246056" y="1543674"/>
                  </a:lnTo>
                  <a:lnTo>
                    <a:pt x="246982" y="1545896"/>
                  </a:lnTo>
                  <a:lnTo>
                    <a:pt x="239436" y="1549040"/>
                  </a:lnTo>
                  <a:lnTo>
                    <a:pt x="241668" y="1558285"/>
                  </a:lnTo>
                  <a:lnTo>
                    <a:pt x="248878" y="1555182"/>
                  </a:lnTo>
                  <a:lnTo>
                    <a:pt x="247942" y="1550232"/>
                  </a:lnTo>
                  <a:lnTo>
                    <a:pt x="250349" y="1549750"/>
                  </a:lnTo>
                  <a:lnTo>
                    <a:pt x="251189" y="1554188"/>
                  </a:lnTo>
                  <a:lnTo>
                    <a:pt x="266784" y="1547477"/>
                  </a:lnTo>
                  <a:lnTo>
                    <a:pt x="266237" y="1545417"/>
                  </a:lnTo>
                  <a:lnTo>
                    <a:pt x="268644" y="1544454"/>
                  </a:lnTo>
                  <a:lnTo>
                    <a:pt x="269174" y="1546449"/>
                  </a:lnTo>
                  <a:close/>
                  <a:moveTo>
                    <a:pt x="1289274" y="1538171"/>
                  </a:moveTo>
                  <a:lnTo>
                    <a:pt x="1281761" y="1541427"/>
                  </a:lnTo>
                  <a:lnTo>
                    <a:pt x="1282347" y="1542599"/>
                  </a:lnTo>
                  <a:lnTo>
                    <a:pt x="1285923" y="1541084"/>
                  </a:lnTo>
                  <a:lnTo>
                    <a:pt x="1287367" y="1543491"/>
                  </a:lnTo>
                  <a:lnTo>
                    <a:pt x="1283582" y="1545068"/>
                  </a:lnTo>
                  <a:lnTo>
                    <a:pt x="1286702" y="1551308"/>
                  </a:lnTo>
                  <a:lnTo>
                    <a:pt x="1296149" y="1547337"/>
                  </a:lnTo>
                  <a:close/>
                  <a:moveTo>
                    <a:pt x="49364" y="1531914"/>
                  </a:moveTo>
                  <a:lnTo>
                    <a:pt x="43216" y="1540311"/>
                  </a:lnTo>
                  <a:lnTo>
                    <a:pt x="47036" y="1544710"/>
                  </a:lnTo>
                  <a:lnTo>
                    <a:pt x="52973" y="1535643"/>
                  </a:lnTo>
                  <a:close/>
                  <a:moveTo>
                    <a:pt x="32417" y="1531723"/>
                  </a:moveTo>
                  <a:lnTo>
                    <a:pt x="32738" y="1531937"/>
                  </a:lnTo>
                  <a:lnTo>
                    <a:pt x="32257" y="1531937"/>
                  </a:lnTo>
                  <a:close/>
                  <a:moveTo>
                    <a:pt x="210391" y="1529493"/>
                  </a:moveTo>
                  <a:lnTo>
                    <a:pt x="203469" y="1532655"/>
                  </a:lnTo>
                  <a:lnTo>
                    <a:pt x="205251" y="1540625"/>
                  </a:lnTo>
                  <a:lnTo>
                    <a:pt x="212143" y="1537527"/>
                  </a:lnTo>
                  <a:close/>
                  <a:moveTo>
                    <a:pt x="19323" y="1522423"/>
                  </a:moveTo>
                  <a:lnTo>
                    <a:pt x="12902" y="1530806"/>
                  </a:lnTo>
                  <a:lnTo>
                    <a:pt x="21413" y="1537711"/>
                  </a:lnTo>
                  <a:lnTo>
                    <a:pt x="27791" y="1528527"/>
                  </a:lnTo>
                  <a:lnTo>
                    <a:pt x="25262" y="1526704"/>
                  </a:lnTo>
                  <a:lnTo>
                    <a:pt x="21184" y="1531937"/>
                  </a:lnTo>
                  <a:lnTo>
                    <a:pt x="19258" y="1530493"/>
                  </a:lnTo>
                  <a:lnTo>
                    <a:pt x="23309" y="1525296"/>
                  </a:lnTo>
                  <a:close/>
                  <a:moveTo>
                    <a:pt x="229405" y="1520808"/>
                  </a:moveTo>
                  <a:lnTo>
                    <a:pt x="222567" y="1523931"/>
                  </a:lnTo>
                  <a:lnTo>
                    <a:pt x="225384" y="1541342"/>
                  </a:lnTo>
                  <a:lnTo>
                    <a:pt x="230876" y="1538878"/>
                  </a:lnTo>
                  <a:lnTo>
                    <a:pt x="229647" y="1529048"/>
                  </a:lnTo>
                  <a:close/>
                  <a:moveTo>
                    <a:pt x="33394" y="1520149"/>
                  </a:moveTo>
                  <a:lnTo>
                    <a:pt x="33701" y="1520382"/>
                  </a:lnTo>
                  <a:lnTo>
                    <a:pt x="33220" y="1520382"/>
                  </a:lnTo>
                  <a:close/>
                  <a:moveTo>
                    <a:pt x="25601" y="1514226"/>
                  </a:moveTo>
                  <a:lnTo>
                    <a:pt x="20702" y="1520623"/>
                  </a:lnTo>
                  <a:lnTo>
                    <a:pt x="24669" y="1523551"/>
                  </a:lnTo>
                  <a:lnTo>
                    <a:pt x="29580" y="1517250"/>
                  </a:lnTo>
                  <a:close/>
                  <a:moveTo>
                    <a:pt x="198354" y="1509791"/>
                  </a:moveTo>
                  <a:lnTo>
                    <a:pt x="202891" y="1530072"/>
                  </a:lnTo>
                  <a:lnTo>
                    <a:pt x="209826" y="1526904"/>
                  </a:lnTo>
                  <a:lnTo>
                    <a:pt x="207983" y="1518457"/>
                  </a:lnTo>
                  <a:lnTo>
                    <a:pt x="210390" y="1517975"/>
                  </a:lnTo>
                  <a:lnTo>
                    <a:pt x="212110" y="1525861"/>
                  </a:lnTo>
                  <a:lnTo>
                    <a:pt x="219825" y="1522337"/>
                  </a:lnTo>
                  <a:lnTo>
                    <a:pt x="218574" y="1514605"/>
                  </a:lnTo>
                  <a:lnTo>
                    <a:pt x="220981" y="1514124"/>
                  </a:lnTo>
                  <a:lnTo>
                    <a:pt x="222139" y="1521280"/>
                  </a:lnTo>
                  <a:lnTo>
                    <a:pt x="229322" y="1517999"/>
                  </a:lnTo>
                  <a:lnTo>
                    <a:pt x="229166" y="1512679"/>
                  </a:lnTo>
                  <a:lnTo>
                    <a:pt x="231573" y="1512679"/>
                  </a:lnTo>
                  <a:lnTo>
                    <a:pt x="231698" y="1516914"/>
                  </a:lnTo>
                  <a:lnTo>
                    <a:pt x="232536" y="1516531"/>
                  </a:lnTo>
                  <a:lnTo>
                    <a:pt x="233498" y="1518938"/>
                  </a:lnTo>
                  <a:lnTo>
                    <a:pt x="231780" y="1519722"/>
                  </a:lnTo>
                  <a:lnTo>
                    <a:pt x="232055" y="1529048"/>
                  </a:lnTo>
                  <a:lnTo>
                    <a:pt x="233189" y="1537840"/>
                  </a:lnTo>
                  <a:lnTo>
                    <a:pt x="243127" y="1533381"/>
                  </a:lnTo>
                  <a:cubicBezTo>
                    <a:pt x="243127" y="1533381"/>
                    <a:pt x="245053" y="1532418"/>
                    <a:pt x="246016" y="1531455"/>
                  </a:cubicBezTo>
                  <a:lnTo>
                    <a:pt x="247460" y="1533381"/>
                  </a:lnTo>
                  <a:cubicBezTo>
                    <a:pt x="247460" y="1533381"/>
                    <a:pt x="245053" y="1535307"/>
                    <a:pt x="243609" y="1535788"/>
                  </a:cubicBezTo>
                  <a:lnTo>
                    <a:pt x="233509" y="1540320"/>
                  </a:lnTo>
                  <a:lnTo>
                    <a:pt x="233980" y="1543973"/>
                  </a:lnTo>
                  <a:lnTo>
                    <a:pt x="231573" y="1544454"/>
                  </a:lnTo>
                  <a:lnTo>
                    <a:pt x="231186" y="1541362"/>
                  </a:lnTo>
                  <a:lnTo>
                    <a:pt x="225780" y="1543788"/>
                  </a:lnTo>
                  <a:lnTo>
                    <a:pt x="226277" y="1546862"/>
                  </a:lnTo>
                  <a:lnTo>
                    <a:pt x="223870" y="1547343"/>
                  </a:lnTo>
                  <a:lnTo>
                    <a:pt x="223463" y="1544828"/>
                  </a:lnTo>
                  <a:lnTo>
                    <a:pt x="206056" y="1552638"/>
                  </a:lnTo>
                  <a:lnTo>
                    <a:pt x="206538" y="1552157"/>
                  </a:lnTo>
                  <a:lnTo>
                    <a:pt x="205575" y="1550231"/>
                  </a:lnTo>
                  <a:lnTo>
                    <a:pt x="223067" y="1542382"/>
                  </a:lnTo>
                  <a:lnTo>
                    <a:pt x="220254" y="1524988"/>
                  </a:lnTo>
                  <a:lnTo>
                    <a:pt x="212675" y="1528450"/>
                  </a:lnTo>
                  <a:lnTo>
                    <a:pt x="216167" y="1544454"/>
                  </a:lnTo>
                  <a:lnTo>
                    <a:pt x="213760" y="1544936"/>
                  </a:lnTo>
                  <a:lnTo>
                    <a:pt x="212709" y="1540117"/>
                  </a:lnTo>
                  <a:lnTo>
                    <a:pt x="205835" y="1543236"/>
                  </a:lnTo>
                  <a:lnTo>
                    <a:pt x="206539" y="1546380"/>
                  </a:lnTo>
                  <a:lnTo>
                    <a:pt x="204131" y="1546862"/>
                  </a:lnTo>
                  <a:lnTo>
                    <a:pt x="203544" y="1544275"/>
                  </a:lnTo>
                  <a:lnTo>
                    <a:pt x="161764" y="1563231"/>
                  </a:lnTo>
                  <a:lnTo>
                    <a:pt x="160320" y="1560823"/>
                  </a:lnTo>
                  <a:lnTo>
                    <a:pt x="202952" y="1541659"/>
                  </a:lnTo>
                  <a:lnTo>
                    <a:pt x="201151" y="1533714"/>
                  </a:lnTo>
                  <a:lnTo>
                    <a:pt x="194502" y="1536751"/>
                  </a:lnTo>
                  <a:lnTo>
                    <a:pt x="193539" y="1534344"/>
                  </a:lnTo>
                  <a:lnTo>
                    <a:pt x="200566" y="1531134"/>
                  </a:lnTo>
                  <a:lnTo>
                    <a:pt x="195947" y="1510754"/>
                  </a:lnTo>
                  <a:close/>
                  <a:moveTo>
                    <a:pt x="1325883" y="1509309"/>
                  </a:moveTo>
                  <a:lnTo>
                    <a:pt x="1327327" y="1511716"/>
                  </a:lnTo>
                  <a:lnTo>
                    <a:pt x="1313433" y="1518129"/>
                  </a:lnTo>
                  <a:lnTo>
                    <a:pt x="1316799" y="1522757"/>
                  </a:lnTo>
                  <a:lnTo>
                    <a:pt x="1324438" y="1519419"/>
                  </a:lnTo>
                  <a:lnTo>
                    <a:pt x="1325882" y="1522308"/>
                  </a:lnTo>
                  <a:lnTo>
                    <a:pt x="1318728" y="1525408"/>
                  </a:lnTo>
                  <a:lnTo>
                    <a:pt x="1319624" y="1526641"/>
                  </a:lnTo>
                  <a:lnTo>
                    <a:pt x="1317217" y="1528566"/>
                  </a:lnTo>
                  <a:lnTo>
                    <a:pt x="1315879" y="1526643"/>
                  </a:lnTo>
                  <a:lnTo>
                    <a:pt x="1306956" y="1530509"/>
                  </a:lnTo>
                  <a:lnTo>
                    <a:pt x="1312883" y="1539640"/>
                  </a:lnTo>
                  <a:lnTo>
                    <a:pt x="1310476" y="1541084"/>
                  </a:lnTo>
                  <a:lnTo>
                    <a:pt x="1304261" y="1531677"/>
                  </a:lnTo>
                  <a:lnTo>
                    <a:pt x="1292181" y="1536911"/>
                  </a:lnTo>
                  <a:lnTo>
                    <a:pt x="1299078" y="1546106"/>
                  </a:lnTo>
                  <a:lnTo>
                    <a:pt x="1307588" y="1542529"/>
                  </a:lnTo>
                  <a:lnTo>
                    <a:pt x="1308551" y="1544936"/>
                  </a:lnTo>
                  <a:lnTo>
                    <a:pt x="1298531" y="1549293"/>
                  </a:lnTo>
                  <a:lnTo>
                    <a:pt x="1297959" y="1549750"/>
                  </a:lnTo>
                  <a:lnTo>
                    <a:pt x="1297841" y="1549593"/>
                  </a:lnTo>
                  <a:lnTo>
                    <a:pt x="1287986" y="1553877"/>
                  </a:lnTo>
                  <a:lnTo>
                    <a:pt x="1290576" y="1559057"/>
                  </a:lnTo>
                  <a:lnTo>
                    <a:pt x="1300366" y="1555046"/>
                  </a:lnTo>
                  <a:lnTo>
                    <a:pt x="1301329" y="1557935"/>
                  </a:lnTo>
                  <a:lnTo>
                    <a:pt x="1291939" y="1561782"/>
                  </a:lnTo>
                  <a:lnTo>
                    <a:pt x="1293626" y="1565156"/>
                  </a:lnTo>
                  <a:lnTo>
                    <a:pt x="1291219" y="1566119"/>
                  </a:lnTo>
                  <a:lnTo>
                    <a:pt x="1289517" y="1562774"/>
                  </a:lnTo>
                  <a:lnTo>
                    <a:pt x="1279257" y="1566977"/>
                  </a:lnTo>
                  <a:lnTo>
                    <a:pt x="1286974" y="1574167"/>
                  </a:lnTo>
                  <a:lnTo>
                    <a:pt x="1300848" y="1568526"/>
                  </a:lnTo>
                  <a:lnTo>
                    <a:pt x="1302292" y="1571415"/>
                  </a:lnTo>
                  <a:lnTo>
                    <a:pt x="1289529" y="1576548"/>
                  </a:lnTo>
                  <a:lnTo>
                    <a:pt x="1290737" y="1577674"/>
                  </a:lnTo>
                  <a:lnTo>
                    <a:pt x="1288811" y="1580081"/>
                  </a:lnTo>
                  <a:lnTo>
                    <a:pt x="1286379" y="1577815"/>
                  </a:lnTo>
                  <a:lnTo>
                    <a:pt x="1278414" y="1581018"/>
                  </a:lnTo>
                  <a:lnTo>
                    <a:pt x="1280111" y="1583141"/>
                  </a:lnTo>
                  <a:lnTo>
                    <a:pt x="1277855" y="1584946"/>
                  </a:lnTo>
                  <a:lnTo>
                    <a:pt x="1275615" y="1582144"/>
                  </a:lnTo>
                  <a:lnTo>
                    <a:pt x="1267979" y="1585215"/>
                  </a:lnTo>
                  <a:lnTo>
                    <a:pt x="1269988" y="1587720"/>
                  </a:lnTo>
                  <a:lnTo>
                    <a:pt x="1274850" y="1585858"/>
                  </a:lnTo>
                  <a:lnTo>
                    <a:pt x="1275812" y="1588265"/>
                  </a:lnTo>
                  <a:lnTo>
                    <a:pt x="1271765" y="1589937"/>
                  </a:lnTo>
                  <a:lnTo>
                    <a:pt x="1273674" y="1592317"/>
                  </a:lnTo>
                  <a:lnTo>
                    <a:pt x="1286405" y="1587302"/>
                  </a:lnTo>
                  <a:lnTo>
                    <a:pt x="1287368" y="1590191"/>
                  </a:lnTo>
                  <a:lnTo>
                    <a:pt x="1260264" y="1600868"/>
                  </a:lnTo>
                  <a:lnTo>
                    <a:pt x="1262677" y="1604552"/>
                  </a:lnTo>
                  <a:lnTo>
                    <a:pt x="1270035" y="1601745"/>
                  </a:lnTo>
                  <a:lnTo>
                    <a:pt x="1271480" y="1604634"/>
                  </a:lnTo>
                  <a:lnTo>
                    <a:pt x="1264466" y="1607282"/>
                  </a:lnTo>
                  <a:lnTo>
                    <a:pt x="1267147" y="1611374"/>
                  </a:lnTo>
                  <a:lnTo>
                    <a:pt x="1266188" y="1612141"/>
                  </a:lnTo>
                  <a:lnTo>
                    <a:pt x="1267787" y="1615002"/>
                  </a:lnTo>
                  <a:lnTo>
                    <a:pt x="1277614" y="1611294"/>
                  </a:lnTo>
                  <a:lnTo>
                    <a:pt x="1275883" y="1606488"/>
                  </a:lnTo>
                  <a:lnTo>
                    <a:pt x="1271962" y="1608004"/>
                  </a:lnTo>
                  <a:lnTo>
                    <a:pt x="1270999" y="1605597"/>
                  </a:lnTo>
                  <a:lnTo>
                    <a:pt x="1274998" y="1604030"/>
                  </a:lnTo>
                  <a:lnTo>
                    <a:pt x="1272443" y="1596931"/>
                  </a:lnTo>
                  <a:lnTo>
                    <a:pt x="1275332" y="1595968"/>
                  </a:lnTo>
                  <a:lnTo>
                    <a:pt x="1277711" y="1602967"/>
                  </a:lnTo>
                  <a:lnTo>
                    <a:pt x="1288700" y="1598660"/>
                  </a:lnTo>
                  <a:lnTo>
                    <a:pt x="1286405" y="1593561"/>
                  </a:lnTo>
                  <a:lnTo>
                    <a:pt x="1288812" y="1592598"/>
                  </a:lnTo>
                  <a:lnTo>
                    <a:pt x="1291222" y="1597672"/>
                  </a:lnTo>
                  <a:lnTo>
                    <a:pt x="1306625" y="1591635"/>
                  </a:lnTo>
                  <a:lnTo>
                    <a:pt x="1308070" y="1594042"/>
                  </a:lnTo>
                  <a:lnTo>
                    <a:pt x="1292380" y="1600109"/>
                  </a:lnTo>
                  <a:lnTo>
                    <a:pt x="1294641" y="1604869"/>
                  </a:lnTo>
                  <a:lnTo>
                    <a:pt x="1300366" y="1602708"/>
                  </a:lnTo>
                  <a:lnTo>
                    <a:pt x="1301329" y="1605597"/>
                  </a:lnTo>
                  <a:lnTo>
                    <a:pt x="1295951" y="1607627"/>
                  </a:lnTo>
                  <a:lnTo>
                    <a:pt x="1297960" y="1611856"/>
                  </a:lnTo>
                  <a:lnTo>
                    <a:pt x="1295071" y="1612818"/>
                  </a:lnTo>
                  <a:lnTo>
                    <a:pt x="1293202" y="1608664"/>
                  </a:lnTo>
                  <a:lnTo>
                    <a:pt x="1281189" y="1613197"/>
                  </a:lnTo>
                  <a:lnTo>
                    <a:pt x="1283516" y="1620040"/>
                  </a:lnTo>
                  <a:lnTo>
                    <a:pt x="1281109" y="1621003"/>
                  </a:lnTo>
                  <a:lnTo>
                    <a:pt x="1278644" y="1614157"/>
                  </a:lnTo>
                  <a:lnTo>
                    <a:pt x="1269288" y="1617688"/>
                  </a:lnTo>
                  <a:lnTo>
                    <a:pt x="1272657" y="1623716"/>
                  </a:lnTo>
                  <a:lnTo>
                    <a:pt x="1279665" y="1621003"/>
                  </a:lnTo>
                  <a:lnTo>
                    <a:pt x="1280628" y="1623410"/>
                  </a:lnTo>
                  <a:lnTo>
                    <a:pt x="1273967" y="1626060"/>
                  </a:lnTo>
                  <a:lnTo>
                    <a:pt x="1274369" y="1626780"/>
                  </a:lnTo>
                  <a:lnTo>
                    <a:pt x="1271480" y="1628224"/>
                  </a:lnTo>
                  <a:lnTo>
                    <a:pt x="1270966" y="1627254"/>
                  </a:lnTo>
                  <a:lnTo>
                    <a:pt x="1267749" y="1628534"/>
                  </a:lnTo>
                  <a:lnTo>
                    <a:pt x="1270219" y="1631780"/>
                  </a:lnTo>
                  <a:lnTo>
                    <a:pt x="1304699" y="1619077"/>
                  </a:lnTo>
                  <a:lnTo>
                    <a:pt x="1305662" y="1621966"/>
                  </a:lnTo>
                  <a:lnTo>
                    <a:pt x="1272244" y="1634442"/>
                  </a:lnTo>
                  <a:lnTo>
                    <a:pt x="1274760" y="1637748"/>
                  </a:lnTo>
                  <a:lnTo>
                    <a:pt x="1285442" y="1633520"/>
                  </a:lnTo>
                  <a:lnTo>
                    <a:pt x="1286405" y="1636409"/>
                  </a:lnTo>
                  <a:lnTo>
                    <a:pt x="1276672" y="1640262"/>
                  </a:lnTo>
                  <a:lnTo>
                    <a:pt x="1283998" y="1649889"/>
                  </a:lnTo>
                  <a:lnTo>
                    <a:pt x="1281109" y="1651334"/>
                  </a:lnTo>
                  <a:lnTo>
                    <a:pt x="1273773" y="1641409"/>
                  </a:lnTo>
                  <a:lnTo>
                    <a:pt x="1264011" y="1645273"/>
                  </a:lnTo>
                  <a:lnTo>
                    <a:pt x="1267285" y="1651374"/>
                  </a:lnTo>
                  <a:lnTo>
                    <a:pt x="1273406" y="1648926"/>
                  </a:lnTo>
                  <a:lnTo>
                    <a:pt x="1274369" y="1651333"/>
                  </a:lnTo>
                  <a:lnTo>
                    <a:pt x="1268553" y="1653737"/>
                  </a:lnTo>
                  <a:lnTo>
                    <a:pt x="1273007" y="1662036"/>
                  </a:lnTo>
                  <a:lnTo>
                    <a:pt x="1270461" y="1663403"/>
                  </a:lnTo>
                  <a:lnTo>
                    <a:pt x="1265869" y="1654846"/>
                  </a:lnTo>
                  <a:lnTo>
                    <a:pt x="1244862" y="1663529"/>
                  </a:lnTo>
                  <a:lnTo>
                    <a:pt x="1246445" y="1666258"/>
                  </a:lnTo>
                  <a:lnTo>
                    <a:pt x="1243556" y="1667702"/>
                  </a:lnTo>
                  <a:lnTo>
                    <a:pt x="1241904" y="1664752"/>
                  </a:lnTo>
                  <a:lnTo>
                    <a:pt x="1238261" y="1666258"/>
                  </a:lnTo>
                  <a:lnTo>
                    <a:pt x="1237298" y="1663369"/>
                  </a:lnTo>
                  <a:lnTo>
                    <a:pt x="1240428" y="1662117"/>
                  </a:lnTo>
                  <a:lnTo>
                    <a:pt x="1239062" y="1659677"/>
                  </a:lnTo>
                  <a:lnTo>
                    <a:pt x="1232250" y="1662467"/>
                  </a:lnTo>
                  <a:lnTo>
                    <a:pt x="1239706" y="1675886"/>
                  </a:lnTo>
                  <a:lnTo>
                    <a:pt x="1237298" y="1677331"/>
                  </a:lnTo>
                  <a:lnTo>
                    <a:pt x="1229535" y="1663579"/>
                  </a:lnTo>
                  <a:lnTo>
                    <a:pt x="1208893" y="1672035"/>
                  </a:lnTo>
                  <a:lnTo>
                    <a:pt x="1207930" y="1669146"/>
                  </a:lnTo>
                  <a:lnTo>
                    <a:pt x="1228141" y="1661110"/>
                  </a:lnTo>
                  <a:lnTo>
                    <a:pt x="1224405" y="1654492"/>
                  </a:lnTo>
                  <a:lnTo>
                    <a:pt x="1213056" y="1659120"/>
                  </a:lnTo>
                  <a:lnTo>
                    <a:pt x="1213707" y="1660481"/>
                  </a:lnTo>
                  <a:lnTo>
                    <a:pt x="1211300" y="1661444"/>
                  </a:lnTo>
                  <a:lnTo>
                    <a:pt x="1210608" y="1660118"/>
                  </a:lnTo>
                  <a:lnTo>
                    <a:pt x="1202634" y="1663369"/>
                  </a:lnTo>
                  <a:lnTo>
                    <a:pt x="1201190" y="1660480"/>
                  </a:lnTo>
                  <a:lnTo>
                    <a:pt x="1209112" y="1657250"/>
                  </a:lnTo>
                  <a:lnTo>
                    <a:pt x="1205523" y="1650371"/>
                  </a:lnTo>
                  <a:lnTo>
                    <a:pt x="1208412" y="1649408"/>
                  </a:lnTo>
                  <a:lnTo>
                    <a:pt x="1211664" y="1656209"/>
                  </a:lnTo>
                  <a:lnTo>
                    <a:pt x="1222809" y="1651665"/>
                  </a:lnTo>
                  <a:lnTo>
                    <a:pt x="1220448" y="1647482"/>
                  </a:lnTo>
                  <a:lnTo>
                    <a:pt x="1222855" y="1645556"/>
                  </a:lnTo>
                  <a:lnTo>
                    <a:pt x="1225613" y="1650521"/>
                  </a:lnTo>
                  <a:lnTo>
                    <a:pt x="1232388" y="1647759"/>
                  </a:lnTo>
                  <a:lnTo>
                    <a:pt x="1230076" y="1643630"/>
                  </a:lnTo>
                  <a:lnTo>
                    <a:pt x="1232483" y="1642186"/>
                  </a:lnTo>
                  <a:lnTo>
                    <a:pt x="1235079" y="1646662"/>
                  </a:lnTo>
                  <a:lnTo>
                    <a:pt x="1243816" y="1643099"/>
                  </a:lnTo>
                  <a:lnTo>
                    <a:pt x="1240917" y="1639209"/>
                  </a:lnTo>
                  <a:lnTo>
                    <a:pt x="1235854" y="1641223"/>
                  </a:lnTo>
                  <a:lnTo>
                    <a:pt x="1234891" y="1638335"/>
                  </a:lnTo>
                  <a:lnTo>
                    <a:pt x="1239062" y="1636721"/>
                  </a:lnTo>
                  <a:lnTo>
                    <a:pt x="1233446" y="1629187"/>
                  </a:lnTo>
                  <a:lnTo>
                    <a:pt x="1235853" y="1627743"/>
                  </a:lnTo>
                  <a:lnTo>
                    <a:pt x="1241850" y="1635641"/>
                  </a:lnTo>
                  <a:lnTo>
                    <a:pt x="1255999" y="1630164"/>
                  </a:lnTo>
                  <a:lnTo>
                    <a:pt x="1252178" y="1624144"/>
                  </a:lnTo>
                  <a:lnTo>
                    <a:pt x="1250297" y="1624854"/>
                  </a:lnTo>
                  <a:lnTo>
                    <a:pt x="1249334" y="1621965"/>
                  </a:lnTo>
                  <a:lnTo>
                    <a:pt x="1250513" y="1621520"/>
                  </a:lnTo>
                  <a:lnTo>
                    <a:pt x="1245921" y="1614284"/>
                  </a:lnTo>
                  <a:lnTo>
                    <a:pt x="1234976" y="1618416"/>
                  </a:lnTo>
                  <a:lnTo>
                    <a:pt x="1235853" y="1621484"/>
                  </a:lnTo>
                  <a:lnTo>
                    <a:pt x="1232965" y="1622447"/>
                  </a:lnTo>
                  <a:lnTo>
                    <a:pt x="1232121" y="1619494"/>
                  </a:lnTo>
                  <a:lnTo>
                    <a:pt x="1224932" y="1622208"/>
                  </a:lnTo>
                  <a:lnTo>
                    <a:pt x="1228150" y="1628225"/>
                  </a:lnTo>
                  <a:lnTo>
                    <a:pt x="1225262" y="1629669"/>
                  </a:lnTo>
                  <a:lnTo>
                    <a:pt x="1214670" y="1608967"/>
                  </a:lnTo>
                  <a:lnTo>
                    <a:pt x="1217077" y="1607523"/>
                  </a:lnTo>
                  <a:lnTo>
                    <a:pt x="1223484" y="1619502"/>
                  </a:lnTo>
                  <a:lnTo>
                    <a:pt x="1231274" y="1616530"/>
                  </a:lnTo>
                  <a:lnTo>
                    <a:pt x="1230076" y="1612337"/>
                  </a:lnTo>
                  <a:lnTo>
                    <a:pt x="1232965" y="1611374"/>
                  </a:lnTo>
                  <a:lnTo>
                    <a:pt x="1234127" y="1615442"/>
                  </a:lnTo>
                  <a:lnTo>
                    <a:pt x="1244214" y="1611594"/>
                  </a:lnTo>
                  <a:lnTo>
                    <a:pt x="1241631" y="1607523"/>
                  </a:lnTo>
                  <a:lnTo>
                    <a:pt x="1244038" y="1605597"/>
                  </a:lnTo>
                  <a:lnTo>
                    <a:pt x="1247212" y="1610451"/>
                  </a:lnTo>
                  <a:lnTo>
                    <a:pt x="1259742" y="1605671"/>
                  </a:lnTo>
                  <a:lnTo>
                    <a:pt x="1257347" y="1602017"/>
                  </a:lnTo>
                  <a:lnTo>
                    <a:pt x="1255593" y="1602708"/>
                  </a:lnTo>
                  <a:lnTo>
                    <a:pt x="1254630" y="1599819"/>
                  </a:lnTo>
                  <a:lnTo>
                    <a:pt x="1255645" y="1599419"/>
                  </a:lnTo>
                  <a:lnTo>
                    <a:pt x="1254189" y="1597197"/>
                  </a:lnTo>
                  <a:lnTo>
                    <a:pt x="1253666" y="1597413"/>
                  </a:lnTo>
                  <a:lnTo>
                    <a:pt x="1252222" y="1594524"/>
                  </a:lnTo>
                  <a:lnTo>
                    <a:pt x="1252395" y="1594458"/>
                  </a:lnTo>
                  <a:lnTo>
                    <a:pt x="1246445" y="1585377"/>
                  </a:lnTo>
                  <a:lnTo>
                    <a:pt x="1246699" y="1585174"/>
                  </a:lnTo>
                  <a:lnTo>
                    <a:pt x="1245964" y="1582969"/>
                  </a:lnTo>
                  <a:lnTo>
                    <a:pt x="1258442" y="1577938"/>
                  </a:lnTo>
                  <a:lnTo>
                    <a:pt x="1252448" y="1570461"/>
                  </a:lnTo>
                  <a:lnTo>
                    <a:pt x="1254702" y="1568654"/>
                  </a:lnTo>
                  <a:lnTo>
                    <a:pt x="1261240" y="1576809"/>
                  </a:lnTo>
                  <a:lnTo>
                    <a:pt x="1268884" y="1573727"/>
                  </a:lnTo>
                  <a:lnTo>
                    <a:pt x="1267377" y="1571843"/>
                  </a:lnTo>
                  <a:lnTo>
                    <a:pt x="1261370" y="1574304"/>
                  </a:lnTo>
                  <a:lnTo>
                    <a:pt x="1260407" y="1571415"/>
                  </a:lnTo>
                  <a:lnTo>
                    <a:pt x="1265399" y="1569370"/>
                  </a:lnTo>
                  <a:lnTo>
                    <a:pt x="1257709" y="1559754"/>
                  </a:lnTo>
                  <a:lnTo>
                    <a:pt x="1259966" y="1557950"/>
                  </a:lnTo>
                  <a:lnTo>
                    <a:pt x="1268186" y="1568229"/>
                  </a:lnTo>
                  <a:lnTo>
                    <a:pt x="1273677" y="1565979"/>
                  </a:lnTo>
                  <a:lnTo>
                    <a:pt x="1267628" y="1560342"/>
                  </a:lnTo>
                  <a:lnTo>
                    <a:pt x="1269554" y="1557935"/>
                  </a:lnTo>
                  <a:lnTo>
                    <a:pt x="1276809" y="1564696"/>
                  </a:lnTo>
                  <a:lnTo>
                    <a:pt x="1288134" y="1560057"/>
                  </a:lnTo>
                  <a:lnTo>
                    <a:pt x="1285533" y="1554944"/>
                  </a:lnTo>
                  <a:lnTo>
                    <a:pt x="1282158" y="1556411"/>
                  </a:lnTo>
                  <a:lnTo>
                    <a:pt x="1284479" y="1558898"/>
                  </a:lnTo>
                  <a:lnTo>
                    <a:pt x="1282072" y="1560823"/>
                  </a:lnTo>
                  <a:lnTo>
                    <a:pt x="1279217" y="1557690"/>
                  </a:lnTo>
                  <a:lnTo>
                    <a:pt x="1275332" y="1559379"/>
                  </a:lnTo>
                  <a:lnTo>
                    <a:pt x="1274369" y="1556491"/>
                  </a:lnTo>
                  <a:lnTo>
                    <a:pt x="1277085" y="1555350"/>
                  </a:lnTo>
                  <a:lnTo>
                    <a:pt x="1272083" y="1549860"/>
                  </a:lnTo>
                  <a:lnTo>
                    <a:pt x="1258481" y="1555527"/>
                  </a:lnTo>
                  <a:lnTo>
                    <a:pt x="1257518" y="1553120"/>
                  </a:lnTo>
                  <a:lnTo>
                    <a:pt x="1270169" y="1547759"/>
                  </a:lnTo>
                  <a:lnTo>
                    <a:pt x="1269314" y="1546821"/>
                  </a:lnTo>
                  <a:lnTo>
                    <a:pt x="1268110" y="1547342"/>
                  </a:lnTo>
                  <a:lnTo>
                    <a:pt x="1267147" y="1544454"/>
                  </a:lnTo>
                  <a:lnTo>
                    <a:pt x="1267154" y="1544451"/>
                  </a:lnTo>
                  <a:lnTo>
                    <a:pt x="1262333" y="1539159"/>
                  </a:lnTo>
                  <a:lnTo>
                    <a:pt x="1264259" y="1537233"/>
                  </a:lnTo>
                  <a:lnTo>
                    <a:pt x="1269883" y="1543259"/>
                  </a:lnTo>
                  <a:lnTo>
                    <a:pt x="1277823" y="1539789"/>
                  </a:lnTo>
                  <a:lnTo>
                    <a:pt x="1277257" y="1538677"/>
                  </a:lnTo>
                  <a:lnTo>
                    <a:pt x="1279664" y="1537233"/>
                  </a:lnTo>
                  <a:lnTo>
                    <a:pt x="1280383" y="1538670"/>
                  </a:lnTo>
                  <a:lnTo>
                    <a:pt x="1287362" y="1535621"/>
                  </a:lnTo>
                  <a:lnTo>
                    <a:pt x="1285335" y="1532919"/>
                  </a:lnTo>
                  <a:lnTo>
                    <a:pt x="1269554" y="1539640"/>
                  </a:lnTo>
                  <a:lnTo>
                    <a:pt x="1268110" y="1536751"/>
                  </a:lnTo>
                  <a:lnTo>
                    <a:pt x="1283343" y="1530263"/>
                  </a:lnTo>
                  <a:lnTo>
                    <a:pt x="1280627" y="1526641"/>
                  </a:lnTo>
                  <a:lnTo>
                    <a:pt x="1283034" y="1524715"/>
                  </a:lnTo>
                  <a:lnTo>
                    <a:pt x="1286262" y="1529020"/>
                  </a:lnTo>
                  <a:lnTo>
                    <a:pt x="1294108" y="1525678"/>
                  </a:lnTo>
                  <a:lnTo>
                    <a:pt x="1295552" y="1528567"/>
                  </a:lnTo>
                  <a:lnTo>
                    <a:pt x="1288254" y="1531675"/>
                  </a:lnTo>
                  <a:lnTo>
                    <a:pt x="1290263" y="1534353"/>
                  </a:lnTo>
                  <a:lnTo>
                    <a:pt x="1302497" y="1529007"/>
                  </a:lnTo>
                  <a:lnTo>
                    <a:pt x="1292663" y="1514124"/>
                  </a:lnTo>
                  <a:lnTo>
                    <a:pt x="1295070" y="1512198"/>
                  </a:lnTo>
                  <a:lnTo>
                    <a:pt x="1305211" y="1527821"/>
                  </a:lnTo>
                  <a:lnTo>
                    <a:pt x="1314021" y="1523971"/>
                  </a:lnTo>
                  <a:lnTo>
                    <a:pt x="1310801" y="1519344"/>
                  </a:lnTo>
                  <a:lnTo>
                    <a:pt x="1302292" y="1523271"/>
                  </a:lnTo>
                  <a:lnTo>
                    <a:pt x="1300848" y="1520382"/>
                  </a:lnTo>
                  <a:close/>
                  <a:moveTo>
                    <a:pt x="1307697" y="1505844"/>
                  </a:moveTo>
                  <a:lnTo>
                    <a:pt x="1304258" y="1507386"/>
                  </a:lnTo>
                  <a:lnTo>
                    <a:pt x="1306106" y="1509808"/>
                  </a:lnTo>
                  <a:lnTo>
                    <a:pt x="1309857" y="1508076"/>
                  </a:lnTo>
                  <a:close/>
                  <a:moveTo>
                    <a:pt x="26413" y="1504489"/>
                  </a:moveTo>
                  <a:lnTo>
                    <a:pt x="22742" y="1508967"/>
                  </a:lnTo>
                  <a:lnTo>
                    <a:pt x="25167" y="1510898"/>
                  </a:lnTo>
                  <a:lnTo>
                    <a:pt x="27442" y="1507865"/>
                  </a:lnTo>
                  <a:lnTo>
                    <a:pt x="29368" y="1509309"/>
                  </a:lnTo>
                  <a:lnTo>
                    <a:pt x="27021" y="1512373"/>
                  </a:lnTo>
                  <a:lnTo>
                    <a:pt x="30946" y="1515497"/>
                  </a:lnTo>
                  <a:lnTo>
                    <a:pt x="35576" y="1509557"/>
                  </a:lnTo>
                  <a:close/>
                  <a:moveTo>
                    <a:pt x="1303686" y="1501699"/>
                  </a:moveTo>
                  <a:lnTo>
                    <a:pt x="1300922" y="1503015"/>
                  </a:lnTo>
                  <a:lnTo>
                    <a:pt x="1302457" y="1505027"/>
                  </a:lnTo>
                  <a:lnTo>
                    <a:pt x="1305560" y="1503636"/>
                  </a:lnTo>
                  <a:close/>
                  <a:moveTo>
                    <a:pt x="36407" y="1497531"/>
                  </a:moveTo>
                  <a:lnTo>
                    <a:pt x="36590" y="1497755"/>
                  </a:lnTo>
                  <a:lnTo>
                    <a:pt x="36108" y="1497755"/>
                  </a:lnTo>
                  <a:close/>
                  <a:moveTo>
                    <a:pt x="1311020" y="1493890"/>
                  </a:moveTo>
                  <a:lnTo>
                    <a:pt x="1303897" y="1497169"/>
                  </a:lnTo>
                  <a:lnTo>
                    <a:pt x="1304514" y="1497850"/>
                  </a:lnTo>
                  <a:lnTo>
                    <a:pt x="1311367" y="1494750"/>
                  </a:lnTo>
                  <a:close/>
                  <a:moveTo>
                    <a:pt x="1335993" y="1487645"/>
                  </a:moveTo>
                  <a:lnTo>
                    <a:pt x="1336956" y="1490534"/>
                  </a:lnTo>
                  <a:lnTo>
                    <a:pt x="1321550" y="1497755"/>
                  </a:lnTo>
                  <a:lnTo>
                    <a:pt x="1320587" y="1494867"/>
                  </a:lnTo>
                  <a:close/>
                  <a:moveTo>
                    <a:pt x="1319014" y="1484222"/>
                  </a:moveTo>
                  <a:lnTo>
                    <a:pt x="1311842" y="1487557"/>
                  </a:lnTo>
                  <a:lnTo>
                    <a:pt x="1312748" y="1489763"/>
                  </a:lnTo>
                  <a:lnTo>
                    <a:pt x="1320263" y="1486304"/>
                  </a:lnTo>
                  <a:close/>
                  <a:moveTo>
                    <a:pt x="22592" y="1480608"/>
                  </a:moveTo>
                  <a:lnTo>
                    <a:pt x="18609" y="1485236"/>
                  </a:lnTo>
                  <a:lnTo>
                    <a:pt x="24476" y="1489700"/>
                  </a:lnTo>
                  <a:lnTo>
                    <a:pt x="27377" y="1486469"/>
                  </a:lnTo>
                  <a:close/>
                  <a:moveTo>
                    <a:pt x="20457" y="1477993"/>
                  </a:moveTo>
                  <a:lnTo>
                    <a:pt x="15650" y="1482985"/>
                  </a:lnTo>
                  <a:lnTo>
                    <a:pt x="16855" y="1483902"/>
                  </a:lnTo>
                  <a:lnTo>
                    <a:pt x="21235" y="1478946"/>
                  </a:lnTo>
                  <a:close/>
                  <a:moveTo>
                    <a:pt x="1326333" y="1472888"/>
                  </a:moveTo>
                  <a:lnTo>
                    <a:pt x="1318082" y="1476913"/>
                  </a:lnTo>
                  <a:lnTo>
                    <a:pt x="1320033" y="1480274"/>
                  </a:lnTo>
                  <a:lnTo>
                    <a:pt x="1327808" y="1476571"/>
                  </a:lnTo>
                  <a:lnTo>
                    <a:pt x="1328093" y="1477140"/>
                  </a:lnTo>
                  <a:close/>
                  <a:moveTo>
                    <a:pt x="27149" y="1471044"/>
                  </a:moveTo>
                  <a:lnTo>
                    <a:pt x="22098" y="1476289"/>
                  </a:lnTo>
                  <a:lnTo>
                    <a:pt x="22802" y="1477173"/>
                  </a:lnTo>
                  <a:lnTo>
                    <a:pt x="25035" y="1474646"/>
                  </a:lnTo>
                  <a:lnTo>
                    <a:pt x="26479" y="1476090"/>
                  </a:lnTo>
                  <a:lnTo>
                    <a:pt x="24121" y="1478830"/>
                  </a:lnTo>
                  <a:lnTo>
                    <a:pt x="28874" y="1484802"/>
                  </a:lnTo>
                  <a:lnTo>
                    <a:pt x="34786" y="1478218"/>
                  </a:lnTo>
                  <a:close/>
                  <a:moveTo>
                    <a:pt x="1327101" y="1456986"/>
                  </a:moveTo>
                  <a:lnTo>
                    <a:pt x="1318029" y="1461384"/>
                  </a:lnTo>
                  <a:lnTo>
                    <a:pt x="1319822" y="1463793"/>
                  </a:lnTo>
                  <a:lnTo>
                    <a:pt x="1328335" y="1459658"/>
                  </a:lnTo>
                  <a:close/>
                  <a:moveTo>
                    <a:pt x="1324510" y="1451371"/>
                  </a:moveTo>
                  <a:lnTo>
                    <a:pt x="1314229" y="1456278"/>
                  </a:lnTo>
                  <a:lnTo>
                    <a:pt x="1316254" y="1458999"/>
                  </a:lnTo>
                  <a:lnTo>
                    <a:pt x="1325822" y="1454214"/>
                  </a:lnTo>
                  <a:close/>
                  <a:moveTo>
                    <a:pt x="16619" y="1449379"/>
                  </a:moveTo>
                  <a:lnTo>
                    <a:pt x="16851" y="1449611"/>
                  </a:lnTo>
                  <a:lnTo>
                    <a:pt x="16369" y="1449611"/>
                  </a:lnTo>
                  <a:close/>
                  <a:moveTo>
                    <a:pt x="38669" y="1446582"/>
                  </a:moveTo>
                  <a:lnTo>
                    <a:pt x="33025" y="1451755"/>
                  </a:lnTo>
                  <a:lnTo>
                    <a:pt x="37547" y="1456815"/>
                  </a:lnTo>
                  <a:lnTo>
                    <a:pt x="42875" y="1451284"/>
                  </a:lnTo>
                  <a:close/>
                  <a:moveTo>
                    <a:pt x="30104" y="1444570"/>
                  </a:moveTo>
                  <a:lnTo>
                    <a:pt x="30331" y="1444797"/>
                  </a:lnTo>
                  <a:lnTo>
                    <a:pt x="29849" y="1444797"/>
                  </a:lnTo>
                  <a:close/>
                  <a:moveTo>
                    <a:pt x="1310231" y="1444306"/>
                  </a:moveTo>
                  <a:lnTo>
                    <a:pt x="1299937" y="1449323"/>
                  </a:lnTo>
                  <a:lnTo>
                    <a:pt x="1302495" y="1452947"/>
                  </a:lnTo>
                  <a:lnTo>
                    <a:pt x="1306478" y="1451010"/>
                  </a:lnTo>
                  <a:lnTo>
                    <a:pt x="1306144" y="1450574"/>
                  </a:lnTo>
                  <a:lnTo>
                    <a:pt x="1308551" y="1448648"/>
                  </a:lnTo>
                  <a:lnTo>
                    <a:pt x="1309290" y="1449641"/>
                  </a:lnTo>
                  <a:lnTo>
                    <a:pt x="1312193" y="1448229"/>
                  </a:lnTo>
                  <a:close/>
                  <a:moveTo>
                    <a:pt x="48144" y="1434205"/>
                  </a:moveTo>
                  <a:lnTo>
                    <a:pt x="50070" y="1436131"/>
                  </a:lnTo>
                  <a:lnTo>
                    <a:pt x="40437" y="1444961"/>
                  </a:lnTo>
                  <a:lnTo>
                    <a:pt x="44544" y="1449552"/>
                  </a:lnTo>
                  <a:lnTo>
                    <a:pt x="49589" y="1444315"/>
                  </a:lnTo>
                  <a:lnTo>
                    <a:pt x="51033" y="1446241"/>
                  </a:lnTo>
                  <a:lnTo>
                    <a:pt x="46134" y="1451329"/>
                  </a:lnTo>
                  <a:lnTo>
                    <a:pt x="47181" y="1452499"/>
                  </a:lnTo>
                  <a:lnTo>
                    <a:pt x="45255" y="1453944"/>
                  </a:lnTo>
                  <a:lnTo>
                    <a:pt x="44465" y="1453061"/>
                  </a:lnTo>
                  <a:lnTo>
                    <a:pt x="39137" y="1458594"/>
                  </a:lnTo>
                  <a:lnTo>
                    <a:pt x="45737" y="1465980"/>
                  </a:lnTo>
                  <a:lnTo>
                    <a:pt x="43811" y="1467905"/>
                  </a:lnTo>
                  <a:lnTo>
                    <a:pt x="37317" y="1460484"/>
                  </a:lnTo>
                  <a:lnTo>
                    <a:pt x="29037" y="1469083"/>
                  </a:lnTo>
                  <a:lnTo>
                    <a:pt x="36605" y="1476192"/>
                  </a:lnTo>
                  <a:lnTo>
                    <a:pt x="41885" y="1470313"/>
                  </a:lnTo>
                  <a:lnTo>
                    <a:pt x="43811" y="1472239"/>
                  </a:lnTo>
                  <a:lnTo>
                    <a:pt x="30592" y="1486960"/>
                  </a:lnTo>
                  <a:lnTo>
                    <a:pt x="34080" y="1491342"/>
                  </a:lnTo>
                  <a:lnTo>
                    <a:pt x="39478" y="1484756"/>
                  </a:lnTo>
                  <a:lnTo>
                    <a:pt x="41404" y="1486200"/>
                  </a:lnTo>
                  <a:lnTo>
                    <a:pt x="35612" y="1493267"/>
                  </a:lnTo>
                  <a:lnTo>
                    <a:pt x="38034" y="1496310"/>
                  </a:lnTo>
                  <a:lnTo>
                    <a:pt x="36407" y="1497531"/>
                  </a:lnTo>
                  <a:lnTo>
                    <a:pt x="34266" y="1494908"/>
                  </a:lnTo>
                  <a:lnTo>
                    <a:pt x="27949" y="1502615"/>
                  </a:lnTo>
                  <a:lnTo>
                    <a:pt x="36954" y="1507788"/>
                  </a:lnTo>
                  <a:lnTo>
                    <a:pt x="44774" y="1497755"/>
                  </a:lnTo>
                  <a:lnTo>
                    <a:pt x="46700" y="1499199"/>
                  </a:lnTo>
                  <a:lnTo>
                    <a:pt x="39062" y="1508999"/>
                  </a:lnTo>
                  <a:lnTo>
                    <a:pt x="40441" y="1509791"/>
                  </a:lnTo>
                  <a:lnTo>
                    <a:pt x="39479" y="1511716"/>
                  </a:lnTo>
                  <a:lnTo>
                    <a:pt x="37708" y="1510736"/>
                  </a:lnTo>
                  <a:lnTo>
                    <a:pt x="32829" y="1516996"/>
                  </a:lnTo>
                  <a:lnTo>
                    <a:pt x="34664" y="1518456"/>
                  </a:lnTo>
                  <a:lnTo>
                    <a:pt x="33394" y="1520149"/>
                  </a:lnTo>
                  <a:lnTo>
                    <a:pt x="31496" y="1518706"/>
                  </a:lnTo>
                  <a:lnTo>
                    <a:pt x="26606" y="1524980"/>
                  </a:lnTo>
                  <a:lnTo>
                    <a:pt x="29017" y="1526760"/>
                  </a:lnTo>
                  <a:lnTo>
                    <a:pt x="31775" y="1522789"/>
                  </a:lnTo>
                  <a:lnTo>
                    <a:pt x="33701" y="1524233"/>
                  </a:lnTo>
                  <a:lnTo>
                    <a:pt x="30958" y="1528182"/>
                  </a:lnTo>
                  <a:lnTo>
                    <a:pt x="33701" y="1530011"/>
                  </a:lnTo>
                  <a:lnTo>
                    <a:pt x="32417" y="1531723"/>
                  </a:lnTo>
                  <a:lnTo>
                    <a:pt x="29850" y="1530011"/>
                  </a:lnTo>
                  <a:lnTo>
                    <a:pt x="29742" y="1529934"/>
                  </a:lnTo>
                  <a:lnTo>
                    <a:pt x="23286" y="1539230"/>
                  </a:lnTo>
                  <a:lnTo>
                    <a:pt x="26041" y="1541465"/>
                  </a:lnTo>
                  <a:lnTo>
                    <a:pt x="40923" y="1520382"/>
                  </a:lnTo>
                  <a:lnTo>
                    <a:pt x="42849" y="1521826"/>
                  </a:lnTo>
                  <a:lnTo>
                    <a:pt x="27725" y="1542831"/>
                  </a:lnTo>
                  <a:lnTo>
                    <a:pt x="32062" y="1546350"/>
                  </a:lnTo>
                  <a:lnTo>
                    <a:pt x="35626" y="1540603"/>
                  </a:lnTo>
                  <a:lnTo>
                    <a:pt x="37552" y="1542047"/>
                  </a:lnTo>
                  <a:lnTo>
                    <a:pt x="33939" y="1547873"/>
                  </a:lnTo>
                  <a:lnTo>
                    <a:pt x="38034" y="1551195"/>
                  </a:lnTo>
                  <a:lnTo>
                    <a:pt x="37453" y="1551968"/>
                  </a:lnTo>
                  <a:lnTo>
                    <a:pt x="40497" y="1554697"/>
                  </a:lnTo>
                  <a:lnTo>
                    <a:pt x="45669" y="1546798"/>
                  </a:lnTo>
                  <a:lnTo>
                    <a:pt x="41761" y="1542299"/>
                  </a:lnTo>
                  <a:lnTo>
                    <a:pt x="39478" y="1545417"/>
                  </a:lnTo>
                  <a:lnTo>
                    <a:pt x="37552" y="1543973"/>
                  </a:lnTo>
                  <a:lnTo>
                    <a:pt x="40142" y="1540435"/>
                  </a:lnTo>
                  <a:lnTo>
                    <a:pt x="36108" y="1535789"/>
                  </a:lnTo>
                  <a:lnTo>
                    <a:pt x="34664" y="1534344"/>
                  </a:lnTo>
                  <a:lnTo>
                    <a:pt x="36590" y="1532900"/>
                  </a:lnTo>
                  <a:lnTo>
                    <a:pt x="38034" y="1534344"/>
                  </a:lnTo>
                  <a:lnTo>
                    <a:pt x="41597" y="1538448"/>
                  </a:lnTo>
                  <a:lnTo>
                    <a:pt x="47666" y="1530159"/>
                  </a:lnTo>
                  <a:lnTo>
                    <a:pt x="43330" y="1525678"/>
                  </a:lnTo>
                  <a:lnTo>
                    <a:pt x="45256" y="1524234"/>
                  </a:lnTo>
                  <a:lnTo>
                    <a:pt x="49097" y="1528204"/>
                  </a:lnTo>
                  <a:lnTo>
                    <a:pt x="57291" y="1517012"/>
                  </a:lnTo>
                  <a:lnTo>
                    <a:pt x="59217" y="1518456"/>
                  </a:lnTo>
                  <a:lnTo>
                    <a:pt x="50796" y="1529958"/>
                  </a:lnTo>
                  <a:lnTo>
                    <a:pt x="54314" y="1533594"/>
                  </a:lnTo>
                  <a:lnTo>
                    <a:pt x="57291" y="1529048"/>
                  </a:lnTo>
                  <a:lnTo>
                    <a:pt x="59217" y="1530492"/>
                  </a:lnTo>
                  <a:lnTo>
                    <a:pt x="56027" y="1535364"/>
                  </a:lnTo>
                  <a:lnTo>
                    <a:pt x="59699" y="1539158"/>
                  </a:lnTo>
                  <a:lnTo>
                    <a:pt x="57773" y="1540603"/>
                  </a:lnTo>
                  <a:lnTo>
                    <a:pt x="54686" y="1537413"/>
                  </a:lnTo>
                  <a:lnTo>
                    <a:pt x="48673" y="1546595"/>
                  </a:lnTo>
                  <a:lnTo>
                    <a:pt x="53922" y="1552639"/>
                  </a:lnTo>
                  <a:lnTo>
                    <a:pt x="51996" y="1554565"/>
                  </a:lnTo>
                  <a:lnTo>
                    <a:pt x="51996" y="1554083"/>
                  </a:lnTo>
                  <a:lnTo>
                    <a:pt x="47306" y="1548683"/>
                  </a:lnTo>
                  <a:lnTo>
                    <a:pt x="42306" y="1556319"/>
                  </a:lnTo>
                  <a:lnTo>
                    <a:pt x="47777" y="1561224"/>
                  </a:lnTo>
                  <a:lnTo>
                    <a:pt x="51032" y="1555527"/>
                  </a:lnTo>
                  <a:lnTo>
                    <a:pt x="52958" y="1556971"/>
                  </a:lnTo>
                  <a:lnTo>
                    <a:pt x="49596" y="1562855"/>
                  </a:lnTo>
                  <a:lnTo>
                    <a:pt x="50551" y="1563711"/>
                  </a:lnTo>
                  <a:lnTo>
                    <a:pt x="49107" y="1565156"/>
                  </a:lnTo>
                  <a:lnTo>
                    <a:pt x="48547" y="1564690"/>
                  </a:lnTo>
                  <a:lnTo>
                    <a:pt x="46734" y="1567864"/>
                  </a:lnTo>
                  <a:lnTo>
                    <a:pt x="50460" y="1570038"/>
                  </a:lnTo>
                  <a:lnTo>
                    <a:pt x="67883" y="1542529"/>
                  </a:lnTo>
                  <a:lnTo>
                    <a:pt x="69808" y="1543973"/>
                  </a:lnTo>
                  <a:lnTo>
                    <a:pt x="52322" y="1571124"/>
                  </a:lnTo>
                  <a:lnTo>
                    <a:pt x="56726" y="1573693"/>
                  </a:lnTo>
                  <a:lnTo>
                    <a:pt x="61624" y="1564675"/>
                  </a:lnTo>
                  <a:lnTo>
                    <a:pt x="63550" y="1566119"/>
                  </a:lnTo>
                  <a:lnTo>
                    <a:pt x="58822" y="1574915"/>
                  </a:lnTo>
                  <a:lnTo>
                    <a:pt x="69327" y="1581043"/>
                  </a:lnTo>
                  <a:lnTo>
                    <a:pt x="68364" y="1582969"/>
                  </a:lnTo>
                  <a:lnTo>
                    <a:pt x="67883" y="1582969"/>
                  </a:lnTo>
                  <a:lnTo>
                    <a:pt x="57689" y="1577023"/>
                  </a:lnTo>
                  <a:lnTo>
                    <a:pt x="53261" y="1585261"/>
                  </a:lnTo>
                  <a:lnTo>
                    <a:pt x="58655" y="1589467"/>
                  </a:lnTo>
                  <a:lnTo>
                    <a:pt x="61143" y="1584414"/>
                  </a:lnTo>
                  <a:lnTo>
                    <a:pt x="63069" y="1585377"/>
                  </a:lnTo>
                  <a:lnTo>
                    <a:pt x="60421" y="1590844"/>
                  </a:lnTo>
                  <a:lnTo>
                    <a:pt x="68846" y="1597412"/>
                  </a:lnTo>
                  <a:lnTo>
                    <a:pt x="68846" y="1598375"/>
                  </a:lnTo>
                  <a:cubicBezTo>
                    <a:pt x="68846" y="1598375"/>
                    <a:pt x="67402" y="1599338"/>
                    <a:pt x="67402" y="1599338"/>
                  </a:cubicBezTo>
                  <a:lnTo>
                    <a:pt x="59348" y="1593059"/>
                  </a:lnTo>
                  <a:lnTo>
                    <a:pt x="50514" y="1611297"/>
                  </a:lnTo>
                  <a:lnTo>
                    <a:pt x="53921" y="1613781"/>
                  </a:lnTo>
                  <a:lnTo>
                    <a:pt x="52477" y="1615707"/>
                  </a:lnTo>
                  <a:lnTo>
                    <a:pt x="52958" y="1616189"/>
                  </a:lnTo>
                  <a:lnTo>
                    <a:pt x="49407" y="1613581"/>
                  </a:lnTo>
                  <a:lnTo>
                    <a:pt x="48144" y="1616189"/>
                  </a:lnTo>
                  <a:lnTo>
                    <a:pt x="48144" y="1616670"/>
                  </a:lnTo>
                  <a:lnTo>
                    <a:pt x="45737" y="1615707"/>
                  </a:lnTo>
                  <a:lnTo>
                    <a:pt x="47481" y="1612165"/>
                  </a:lnTo>
                  <a:lnTo>
                    <a:pt x="44804" y="1610198"/>
                  </a:lnTo>
                  <a:lnTo>
                    <a:pt x="41845" y="1616745"/>
                  </a:lnTo>
                  <a:lnTo>
                    <a:pt x="51033" y="1623410"/>
                  </a:lnTo>
                  <a:lnTo>
                    <a:pt x="55847" y="1626780"/>
                  </a:lnTo>
                  <a:lnTo>
                    <a:pt x="54403" y="1628706"/>
                  </a:lnTo>
                  <a:lnTo>
                    <a:pt x="49588" y="1625336"/>
                  </a:lnTo>
                  <a:lnTo>
                    <a:pt x="40833" y="1618984"/>
                  </a:lnTo>
                  <a:lnTo>
                    <a:pt x="32738" y="1636891"/>
                  </a:lnTo>
                  <a:lnTo>
                    <a:pt x="33219" y="1637372"/>
                  </a:lnTo>
                  <a:lnTo>
                    <a:pt x="30812" y="1636409"/>
                  </a:lnTo>
                  <a:lnTo>
                    <a:pt x="39132" y="1617751"/>
                  </a:lnTo>
                  <a:lnTo>
                    <a:pt x="32081" y="1612635"/>
                  </a:lnTo>
                  <a:lnTo>
                    <a:pt x="27405" y="1622767"/>
                  </a:lnTo>
                  <a:lnTo>
                    <a:pt x="29368" y="1624373"/>
                  </a:lnTo>
                  <a:lnTo>
                    <a:pt x="27924" y="1626299"/>
                  </a:lnTo>
                  <a:lnTo>
                    <a:pt x="26364" y="1625023"/>
                  </a:lnTo>
                  <a:lnTo>
                    <a:pt x="23184" y="1631914"/>
                  </a:lnTo>
                  <a:lnTo>
                    <a:pt x="21183" y="1631113"/>
                  </a:lnTo>
                  <a:lnTo>
                    <a:pt x="24643" y="1623615"/>
                  </a:lnTo>
                  <a:lnTo>
                    <a:pt x="17332" y="1617633"/>
                  </a:lnTo>
                  <a:lnTo>
                    <a:pt x="18776" y="1615707"/>
                  </a:lnTo>
                  <a:lnTo>
                    <a:pt x="25684" y="1621360"/>
                  </a:lnTo>
                  <a:lnTo>
                    <a:pt x="30306" y="1611347"/>
                  </a:lnTo>
                  <a:lnTo>
                    <a:pt x="25035" y="1607523"/>
                  </a:lnTo>
                  <a:lnTo>
                    <a:pt x="26479" y="1605597"/>
                  </a:lnTo>
                  <a:lnTo>
                    <a:pt x="31334" y="1609119"/>
                  </a:lnTo>
                  <a:lnTo>
                    <a:pt x="34373" y="1602534"/>
                  </a:lnTo>
                  <a:lnTo>
                    <a:pt x="29368" y="1598857"/>
                  </a:lnTo>
                  <a:lnTo>
                    <a:pt x="30812" y="1596931"/>
                  </a:lnTo>
                  <a:lnTo>
                    <a:pt x="35411" y="1600285"/>
                  </a:lnTo>
                  <a:lnTo>
                    <a:pt x="39087" y="1592321"/>
                  </a:lnTo>
                  <a:lnTo>
                    <a:pt x="34381" y="1589481"/>
                  </a:lnTo>
                  <a:lnTo>
                    <a:pt x="31775" y="1594042"/>
                  </a:lnTo>
                  <a:lnTo>
                    <a:pt x="31775" y="1593561"/>
                  </a:lnTo>
                  <a:lnTo>
                    <a:pt x="29849" y="1592598"/>
                  </a:lnTo>
                  <a:lnTo>
                    <a:pt x="32335" y="1588247"/>
                  </a:lnTo>
                  <a:lnTo>
                    <a:pt x="23591" y="1582970"/>
                  </a:lnTo>
                  <a:lnTo>
                    <a:pt x="25035" y="1581044"/>
                  </a:lnTo>
                  <a:lnTo>
                    <a:pt x="33524" y="1586167"/>
                  </a:lnTo>
                  <a:lnTo>
                    <a:pt x="40399" y="1574134"/>
                  </a:lnTo>
                  <a:lnTo>
                    <a:pt x="33889" y="1569174"/>
                  </a:lnTo>
                  <a:lnTo>
                    <a:pt x="32738" y="1570933"/>
                  </a:lnTo>
                  <a:lnTo>
                    <a:pt x="30812" y="1569489"/>
                  </a:lnTo>
                  <a:lnTo>
                    <a:pt x="31974" y="1567715"/>
                  </a:lnTo>
                  <a:lnTo>
                    <a:pt x="24951" y="1562364"/>
                  </a:lnTo>
                  <a:lnTo>
                    <a:pt x="19083" y="1571824"/>
                  </a:lnTo>
                  <a:lnTo>
                    <a:pt x="21665" y="1575267"/>
                  </a:lnTo>
                  <a:lnTo>
                    <a:pt x="19740" y="1576711"/>
                  </a:lnTo>
                  <a:lnTo>
                    <a:pt x="17721" y="1574020"/>
                  </a:lnTo>
                  <a:lnTo>
                    <a:pt x="14083" y="1579886"/>
                  </a:lnTo>
                  <a:lnTo>
                    <a:pt x="20220" y="1585377"/>
                  </a:lnTo>
                  <a:lnTo>
                    <a:pt x="18776" y="1587303"/>
                  </a:lnTo>
                  <a:lnTo>
                    <a:pt x="18295" y="1587303"/>
                  </a:lnTo>
                  <a:cubicBezTo>
                    <a:pt x="11555" y="1581525"/>
                    <a:pt x="4814" y="1575267"/>
                    <a:pt x="0" y="1570934"/>
                  </a:cubicBezTo>
                  <a:lnTo>
                    <a:pt x="1926" y="1569008"/>
                  </a:lnTo>
                  <a:lnTo>
                    <a:pt x="12268" y="1578262"/>
                  </a:lnTo>
                  <a:lnTo>
                    <a:pt x="16177" y="1571961"/>
                  </a:lnTo>
                  <a:lnTo>
                    <a:pt x="12518" y="1567082"/>
                  </a:lnTo>
                  <a:lnTo>
                    <a:pt x="14444" y="1565638"/>
                  </a:lnTo>
                  <a:lnTo>
                    <a:pt x="17539" y="1569765"/>
                  </a:lnTo>
                  <a:lnTo>
                    <a:pt x="23035" y="1560904"/>
                  </a:lnTo>
                  <a:lnTo>
                    <a:pt x="21665" y="1559860"/>
                  </a:lnTo>
                  <a:lnTo>
                    <a:pt x="18295" y="1556972"/>
                  </a:lnTo>
                  <a:lnTo>
                    <a:pt x="19739" y="1555046"/>
                  </a:lnTo>
                  <a:lnTo>
                    <a:pt x="23109" y="1557935"/>
                  </a:lnTo>
                  <a:lnTo>
                    <a:pt x="24309" y="1558849"/>
                  </a:lnTo>
                  <a:lnTo>
                    <a:pt x="30784" y="1548410"/>
                  </a:lnTo>
                  <a:lnTo>
                    <a:pt x="26317" y="1544787"/>
                  </a:lnTo>
                  <a:lnTo>
                    <a:pt x="25517" y="1545898"/>
                  </a:lnTo>
                  <a:lnTo>
                    <a:pt x="25517" y="1546380"/>
                  </a:lnTo>
                  <a:lnTo>
                    <a:pt x="23591" y="1544935"/>
                  </a:lnTo>
                  <a:lnTo>
                    <a:pt x="24650" y="1543434"/>
                  </a:lnTo>
                  <a:lnTo>
                    <a:pt x="21910" y="1541212"/>
                  </a:lnTo>
                  <a:lnTo>
                    <a:pt x="21665" y="1541565"/>
                  </a:lnTo>
                  <a:lnTo>
                    <a:pt x="19739" y="1540121"/>
                  </a:lnTo>
                  <a:lnTo>
                    <a:pt x="20037" y="1539692"/>
                  </a:lnTo>
                  <a:lnTo>
                    <a:pt x="11073" y="1532419"/>
                  </a:lnTo>
                  <a:lnTo>
                    <a:pt x="11420" y="1531956"/>
                  </a:lnTo>
                  <a:lnTo>
                    <a:pt x="10110" y="1530974"/>
                  </a:lnTo>
                  <a:lnTo>
                    <a:pt x="17506" y="1521113"/>
                  </a:lnTo>
                  <a:lnTo>
                    <a:pt x="9148" y="1515087"/>
                  </a:lnTo>
                  <a:lnTo>
                    <a:pt x="10592" y="1513161"/>
                  </a:lnTo>
                  <a:lnTo>
                    <a:pt x="18881" y="1519279"/>
                  </a:lnTo>
                  <a:lnTo>
                    <a:pt x="23735" y="1512808"/>
                  </a:lnTo>
                  <a:lnTo>
                    <a:pt x="21184" y="1510869"/>
                  </a:lnTo>
                  <a:lnTo>
                    <a:pt x="17332" y="1515568"/>
                  </a:lnTo>
                  <a:lnTo>
                    <a:pt x="15406" y="1514124"/>
                  </a:lnTo>
                  <a:lnTo>
                    <a:pt x="19268" y="1509413"/>
                  </a:lnTo>
                  <a:lnTo>
                    <a:pt x="9629" y="1502087"/>
                  </a:lnTo>
                  <a:lnTo>
                    <a:pt x="9148" y="1502087"/>
                  </a:lnTo>
                  <a:cubicBezTo>
                    <a:pt x="9148" y="1502087"/>
                    <a:pt x="10592" y="1499680"/>
                    <a:pt x="10592" y="1499680"/>
                  </a:cubicBezTo>
                  <a:lnTo>
                    <a:pt x="11074" y="1499680"/>
                  </a:lnTo>
                  <a:lnTo>
                    <a:pt x="20860" y="1507470"/>
                  </a:lnTo>
                  <a:lnTo>
                    <a:pt x="24274" y="1503305"/>
                  </a:lnTo>
                  <a:lnTo>
                    <a:pt x="16851" y="1499199"/>
                  </a:lnTo>
                  <a:lnTo>
                    <a:pt x="17814" y="1496792"/>
                  </a:lnTo>
                  <a:lnTo>
                    <a:pt x="25835" y="1501400"/>
                  </a:lnTo>
                  <a:lnTo>
                    <a:pt x="32714" y="1493008"/>
                  </a:lnTo>
                  <a:lnTo>
                    <a:pt x="29118" y="1488602"/>
                  </a:lnTo>
                  <a:lnTo>
                    <a:pt x="26648" y="1491352"/>
                  </a:lnTo>
                  <a:lnTo>
                    <a:pt x="29367" y="1493421"/>
                  </a:lnTo>
                  <a:lnTo>
                    <a:pt x="27923" y="1495347"/>
                  </a:lnTo>
                  <a:lnTo>
                    <a:pt x="25034" y="1493149"/>
                  </a:lnTo>
                  <a:lnTo>
                    <a:pt x="22628" y="1495829"/>
                  </a:lnTo>
                  <a:lnTo>
                    <a:pt x="22628" y="1495348"/>
                  </a:lnTo>
                  <a:lnTo>
                    <a:pt x="20702" y="1493903"/>
                  </a:lnTo>
                  <a:lnTo>
                    <a:pt x="22863" y="1491497"/>
                  </a:lnTo>
                  <a:lnTo>
                    <a:pt x="17036" y="1487064"/>
                  </a:lnTo>
                  <a:lnTo>
                    <a:pt x="8666" y="1496792"/>
                  </a:lnTo>
                  <a:lnTo>
                    <a:pt x="6740" y="1495348"/>
                  </a:lnTo>
                  <a:lnTo>
                    <a:pt x="15257" y="1485710"/>
                  </a:lnTo>
                  <a:lnTo>
                    <a:pt x="13969" y="1484730"/>
                  </a:lnTo>
                  <a:lnTo>
                    <a:pt x="13481" y="1485237"/>
                  </a:lnTo>
                  <a:lnTo>
                    <a:pt x="11555" y="1483793"/>
                  </a:lnTo>
                  <a:lnTo>
                    <a:pt x="12055" y="1483274"/>
                  </a:lnTo>
                  <a:lnTo>
                    <a:pt x="5777" y="1478497"/>
                  </a:lnTo>
                  <a:lnTo>
                    <a:pt x="7221" y="1476571"/>
                  </a:lnTo>
                  <a:lnTo>
                    <a:pt x="13737" y="1481529"/>
                  </a:lnTo>
                  <a:lnTo>
                    <a:pt x="18937" y="1476131"/>
                  </a:lnTo>
                  <a:lnTo>
                    <a:pt x="17332" y="1474164"/>
                  </a:lnTo>
                  <a:lnTo>
                    <a:pt x="19258" y="1472720"/>
                  </a:lnTo>
                  <a:lnTo>
                    <a:pt x="20599" y="1474405"/>
                  </a:lnTo>
                  <a:lnTo>
                    <a:pt x="25411" y="1469411"/>
                  </a:lnTo>
                  <a:lnTo>
                    <a:pt x="22014" y="1466219"/>
                  </a:lnTo>
                  <a:lnTo>
                    <a:pt x="12036" y="1477052"/>
                  </a:lnTo>
                  <a:lnTo>
                    <a:pt x="10110" y="1475127"/>
                  </a:lnTo>
                  <a:lnTo>
                    <a:pt x="20036" y="1464350"/>
                  </a:lnTo>
                  <a:lnTo>
                    <a:pt x="16369" y="1460684"/>
                  </a:lnTo>
                  <a:lnTo>
                    <a:pt x="18295" y="1458758"/>
                  </a:lnTo>
                  <a:lnTo>
                    <a:pt x="21882" y="1462346"/>
                  </a:lnTo>
                  <a:lnTo>
                    <a:pt x="26960" y="1456832"/>
                  </a:lnTo>
                  <a:lnTo>
                    <a:pt x="28886" y="1458758"/>
                  </a:lnTo>
                  <a:lnTo>
                    <a:pt x="23857" y="1464218"/>
                  </a:lnTo>
                  <a:lnTo>
                    <a:pt x="27299" y="1467451"/>
                  </a:lnTo>
                  <a:lnTo>
                    <a:pt x="35744" y="1458686"/>
                  </a:lnTo>
                  <a:lnTo>
                    <a:pt x="23591" y="1444796"/>
                  </a:lnTo>
                  <a:lnTo>
                    <a:pt x="25517" y="1443352"/>
                  </a:lnTo>
                  <a:lnTo>
                    <a:pt x="31427" y="1449966"/>
                  </a:lnTo>
                  <a:close/>
                  <a:moveTo>
                    <a:pt x="33651" y="1433594"/>
                  </a:moveTo>
                  <a:lnTo>
                    <a:pt x="31144" y="1435917"/>
                  </a:lnTo>
                  <a:lnTo>
                    <a:pt x="33410" y="1438410"/>
                  </a:lnTo>
                  <a:lnTo>
                    <a:pt x="36176" y="1435945"/>
                  </a:lnTo>
                  <a:close/>
                  <a:moveTo>
                    <a:pt x="1319127" y="1430362"/>
                  </a:moveTo>
                  <a:lnTo>
                    <a:pt x="1308798" y="1435526"/>
                  </a:lnTo>
                  <a:lnTo>
                    <a:pt x="1311499" y="1440811"/>
                  </a:lnTo>
                  <a:lnTo>
                    <a:pt x="1318320" y="1437487"/>
                  </a:lnTo>
                  <a:lnTo>
                    <a:pt x="1317217" y="1435649"/>
                  </a:lnTo>
                  <a:lnTo>
                    <a:pt x="1319624" y="1434205"/>
                  </a:lnTo>
                  <a:lnTo>
                    <a:pt x="1320852" y="1436252"/>
                  </a:lnTo>
                  <a:lnTo>
                    <a:pt x="1322148" y="1435621"/>
                  </a:lnTo>
                  <a:close/>
                  <a:moveTo>
                    <a:pt x="34637" y="1421375"/>
                  </a:moveTo>
                  <a:lnTo>
                    <a:pt x="28783" y="1426210"/>
                  </a:lnTo>
                  <a:lnTo>
                    <a:pt x="29491" y="1426845"/>
                  </a:lnTo>
                  <a:lnTo>
                    <a:pt x="34980" y="1422088"/>
                  </a:lnTo>
                  <a:close/>
                  <a:moveTo>
                    <a:pt x="1326283" y="1417155"/>
                  </a:moveTo>
                  <a:lnTo>
                    <a:pt x="1317344" y="1421624"/>
                  </a:lnTo>
                  <a:lnTo>
                    <a:pt x="1320029" y="1426299"/>
                  </a:lnTo>
                  <a:lnTo>
                    <a:pt x="1328112" y="1422258"/>
                  </a:lnTo>
                  <a:close/>
                  <a:moveTo>
                    <a:pt x="52958" y="1412059"/>
                  </a:moveTo>
                  <a:lnTo>
                    <a:pt x="54402" y="1413985"/>
                  </a:lnTo>
                  <a:lnTo>
                    <a:pt x="43329" y="1423132"/>
                  </a:lnTo>
                  <a:lnTo>
                    <a:pt x="41885" y="1421206"/>
                  </a:lnTo>
                  <a:close/>
                  <a:moveTo>
                    <a:pt x="39022" y="1410548"/>
                  </a:moveTo>
                  <a:lnTo>
                    <a:pt x="33916" y="1414665"/>
                  </a:lnTo>
                  <a:lnTo>
                    <a:pt x="35378" y="1417644"/>
                  </a:lnTo>
                  <a:lnTo>
                    <a:pt x="40738" y="1413216"/>
                  </a:lnTo>
                  <a:close/>
                  <a:moveTo>
                    <a:pt x="1328003" y="1405753"/>
                  </a:moveTo>
                  <a:lnTo>
                    <a:pt x="1325681" y="1406945"/>
                  </a:lnTo>
                  <a:lnTo>
                    <a:pt x="1327754" y="1413048"/>
                  </a:lnTo>
                  <a:lnTo>
                    <a:pt x="1331699" y="1411076"/>
                  </a:lnTo>
                  <a:close/>
                  <a:moveTo>
                    <a:pt x="1337502" y="1400875"/>
                  </a:moveTo>
                  <a:lnTo>
                    <a:pt x="1330516" y="1404462"/>
                  </a:lnTo>
                  <a:lnTo>
                    <a:pt x="1334230" y="1409810"/>
                  </a:lnTo>
                  <a:lnTo>
                    <a:pt x="1341634" y="1406109"/>
                  </a:lnTo>
                  <a:close/>
                  <a:moveTo>
                    <a:pt x="43917" y="1398578"/>
                  </a:moveTo>
                  <a:lnTo>
                    <a:pt x="37537" y="1403311"/>
                  </a:lnTo>
                  <a:lnTo>
                    <a:pt x="39787" y="1407017"/>
                  </a:lnTo>
                  <a:lnTo>
                    <a:pt x="45256" y="1402430"/>
                  </a:lnTo>
                  <a:lnTo>
                    <a:pt x="46171" y="1403651"/>
                  </a:lnTo>
                  <a:close/>
                  <a:moveTo>
                    <a:pt x="1332574" y="1394633"/>
                  </a:moveTo>
                  <a:lnTo>
                    <a:pt x="1328515" y="1396692"/>
                  </a:lnTo>
                  <a:lnTo>
                    <a:pt x="1328771" y="1397134"/>
                  </a:lnTo>
                  <a:lnTo>
                    <a:pt x="1325882" y="1398578"/>
                  </a:lnTo>
                  <a:lnTo>
                    <a:pt x="1325642" y="1398150"/>
                  </a:lnTo>
                  <a:lnTo>
                    <a:pt x="1323127" y="1399425"/>
                  </a:lnTo>
                  <a:lnTo>
                    <a:pt x="1324771" y="1404263"/>
                  </a:lnTo>
                  <a:lnTo>
                    <a:pt x="1326391" y="1403431"/>
                  </a:lnTo>
                  <a:lnTo>
                    <a:pt x="1326364" y="1403393"/>
                  </a:lnTo>
                  <a:lnTo>
                    <a:pt x="1328771" y="1401949"/>
                  </a:lnTo>
                  <a:lnTo>
                    <a:pt x="1328904" y="1402141"/>
                  </a:lnTo>
                  <a:lnTo>
                    <a:pt x="1335733" y="1398634"/>
                  </a:lnTo>
                  <a:close/>
                  <a:moveTo>
                    <a:pt x="43384" y="1383389"/>
                  </a:moveTo>
                  <a:lnTo>
                    <a:pt x="36618" y="1388165"/>
                  </a:lnTo>
                  <a:lnTo>
                    <a:pt x="38323" y="1390600"/>
                  </a:lnTo>
                  <a:lnTo>
                    <a:pt x="44572" y="1386136"/>
                  </a:lnTo>
                  <a:close/>
                  <a:moveTo>
                    <a:pt x="1328757" y="1380252"/>
                  </a:moveTo>
                  <a:lnTo>
                    <a:pt x="1321256" y="1384177"/>
                  </a:lnTo>
                  <a:lnTo>
                    <a:pt x="1322324" y="1386019"/>
                  </a:lnTo>
                  <a:lnTo>
                    <a:pt x="1330272" y="1381879"/>
                  </a:lnTo>
                  <a:close/>
                  <a:moveTo>
                    <a:pt x="40836" y="1377496"/>
                  </a:moveTo>
                  <a:lnTo>
                    <a:pt x="32905" y="1382861"/>
                  </a:lnTo>
                  <a:lnTo>
                    <a:pt x="35128" y="1386036"/>
                  </a:lnTo>
                  <a:lnTo>
                    <a:pt x="42363" y="1381027"/>
                  </a:lnTo>
                  <a:close/>
                  <a:moveTo>
                    <a:pt x="29948" y="1372273"/>
                  </a:moveTo>
                  <a:lnTo>
                    <a:pt x="21251" y="1378040"/>
                  </a:lnTo>
                  <a:lnTo>
                    <a:pt x="23109" y="1381198"/>
                  </a:lnTo>
                  <a:lnTo>
                    <a:pt x="26971" y="1378580"/>
                  </a:lnTo>
                  <a:lnTo>
                    <a:pt x="26479" y="1377876"/>
                  </a:lnTo>
                  <a:lnTo>
                    <a:pt x="28405" y="1376432"/>
                  </a:lnTo>
                  <a:lnTo>
                    <a:pt x="28963" y="1377229"/>
                  </a:lnTo>
                  <a:lnTo>
                    <a:pt x="31347" y="1375613"/>
                  </a:lnTo>
                  <a:lnTo>
                    <a:pt x="31294" y="1375470"/>
                  </a:lnTo>
                  <a:close/>
                  <a:moveTo>
                    <a:pt x="1333615" y="1371030"/>
                  </a:moveTo>
                  <a:lnTo>
                    <a:pt x="1327449" y="1374363"/>
                  </a:lnTo>
                  <a:lnTo>
                    <a:pt x="1329286" y="1376331"/>
                  </a:lnTo>
                  <a:lnTo>
                    <a:pt x="1335453" y="1373104"/>
                  </a:lnTo>
                  <a:close/>
                  <a:moveTo>
                    <a:pt x="1341764" y="1359221"/>
                  </a:moveTo>
                  <a:lnTo>
                    <a:pt x="1331791" y="1364550"/>
                  </a:lnTo>
                  <a:lnTo>
                    <a:pt x="1334177" y="1367333"/>
                  </a:lnTo>
                  <a:lnTo>
                    <a:pt x="1341770" y="1363434"/>
                  </a:lnTo>
                  <a:lnTo>
                    <a:pt x="1343215" y="1365841"/>
                  </a:lnTo>
                  <a:lnTo>
                    <a:pt x="1336164" y="1369652"/>
                  </a:lnTo>
                  <a:lnTo>
                    <a:pt x="1337987" y="1371778"/>
                  </a:lnTo>
                  <a:lnTo>
                    <a:pt x="1347518" y="1366791"/>
                  </a:lnTo>
                  <a:close/>
                  <a:moveTo>
                    <a:pt x="36029" y="1357273"/>
                  </a:moveTo>
                  <a:lnTo>
                    <a:pt x="28298" y="1361885"/>
                  </a:lnTo>
                  <a:lnTo>
                    <a:pt x="31045" y="1368662"/>
                  </a:lnTo>
                  <a:lnTo>
                    <a:pt x="36087" y="1365318"/>
                  </a:lnTo>
                  <a:lnTo>
                    <a:pt x="34664" y="1362471"/>
                  </a:lnTo>
                  <a:lnTo>
                    <a:pt x="36590" y="1361508"/>
                  </a:lnTo>
                  <a:lnTo>
                    <a:pt x="37895" y="1364119"/>
                  </a:lnTo>
                  <a:lnTo>
                    <a:pt x="38813" y="1363511"/>
                  </a:lnTo>
                  <a:lnTo>
                    <a:pt x="36590" y="1358619"/>
                  </a:lnTo>
                  <a:close/>
                  <a:moveTo>
                    <a:pt x="1332866" y="1355096"/>
                  </a:moveTo>
                  <a:lnTo>
                    <a:pt x="1326541" y="1358425"/>
                  </a:lnTo>
                  <a:lnTo>
                    <a:pt x="1329926" y="1362374"/>
                  </a:lnTo>
                  <a:lnTo>
                    <a:pt x="1329734" y="1361990"/>
                  </a:lnTo>
                  <a:lnTo>
                    <a:pt x="1335802" y="1358747"/>
                  </a:lnTo>
                  <a:close/>
                  <a:moveTo>
                    <a:pt x="27305" y="1353140"/>
                  </a:moveTo>
                  <a:lnTo>
                    <a:pt x="27442" y="1353323"/>
                  </a:lnTo>
                  <a:lnTo>
                    <a:pt x="26961" y="1353323"/>
                  </a:lnTo>
                  <a:close/>
                  <a:moveTo>
                    <a:pt x="1335283" y="1346270"/>
                  </a:moveTo>
                  <a:lnTo>
                    <a:pt x="1331257" y="1348427"/>
                  </a:lnTo>
                  <a:lnTo>
                    <a:pt x="1333840" y="1351554"/>
                  </a:lnTo>
                  <a:lnTo>
                    <a:pt x="1338482" y="1349068"/>
                  </a:lnTo>
                  <a:close/>
                  <a:moveTo>
                    <a:pt x="42930" y="1344824"/>
                  </a:moveTo>
                  <a:lnTo>
                    <a:pt x="35334" y="1348866"/>
                  </a:lnTo>
                  <a:lnTo>
                    <a:pt x="37408" y="1353843"/>
                  </a:lnTo>
                  <a:lnTo>
                    <a:pt x="43811" y="1349911"/>
                  </a:lnTo>
                  <a:lnTo>
                    <a:pt x="43811" y="1348509"/>
                  </a:lnTo>
                  <a:close/>
                  <a:moveTo>
                    <a:pt x="1331096" y="1342607"/>
                  </a:moveTo>
                  <a:lnTo>
                    <a:pt x="1327877" y="1344335"/>
                  </a:lnTo>
                  <a:lnTo>
                    <a:pt x="1329380" y="1346155"/>
                  </a:lnTo>
                  <a:lnTo>
                    <a:pt x="1332960" y="1344237"/>
                  </a:lnTo>
                  <a:close/>
                  <a:moveTo>
                    <a:pt x="1340374" y="1337625"/>
                  </a:moveTo>
                  <a:lnTo>
                    <a:pt x="1333815" y="1341147"/>
                  </a:lnTo>
                  <a:lnTo>
                    <a:pt x="1335681" y="1342779"/>
                  </a:lnTo>
                  <a:lnTo>
                    <a:pt x="1341743" y="1339532"/>
                  </a:lnTo>
                  <a:close/>
                  <a:moveTo>
                    <a:pt x="1326549" y="1335707"/>
                  </a:moveTo>
                  <a:lnTo>
                    <a:pt x="1322535" y="1337868"/>
                  </a:lnTo>
                  <a:lnTo>
                    <a:pt x="1325781" y="1341798"/>
                  </a:lnTo>
                  <a:lnTo>
                    <a:pt x="1328501" y="1340337"/>
                  </a:lnTo>
                  <a:lnTo>
                    <a:pt x="1325101" y="1337362"/>
                  </a:lnTo>
                  <a:close/>
                  <a:moveTo>
                    <a:pt x="45025" y="1334955"/>
                  </a:moveTo>
                  <a:lnTo>
                    <a:pt x="42848" y="1335992"/>
                  </a:lnTo>
                  <a:lnTo>
                    <a:pt x="44011" y="1341810"/>
                  </a:lnTo>
                  <a:lnTo>
                    <a:pt x="47575" y="1339913"/>
                  </a:lnTo>
                  <a:close/>
                  <a:moveTo>
                    <a:pt x="1335527" y="1330873"/>
                  </a:moveTo>
                  <a:lnTo>
                    <a:pt x="1327197" y="1335358"/>
                  </a:lnTo>
                  <a:lnTo>
                    <a:pt x="1331220" y="1338877"/>
                  </a:lnTo>
                  <a:lnTo>
                    <a:pt x="1338476" y="1334980"/>
                  </a:lnTo>
                  <a:close/>
                  <a:moveTo>
                    <a:pt x="1320244" y="1327130"/>
                  </a:moveTo>
                  <a:lnTo>
                    <a:pt x="1310714" y="1332353"/>
                  </a:lnTo>
                  <a:lnTo>
                    <a:pt x="1314524" y="1338998"/>
                  </a:lnTo>
                  <a:lnTo>
                    <a:pt x="1320105" y="1335992"/>
                  </a:lnTo>
                  <a:lnTo>
                    <a:pt x="1320587" y="1335510"/>
                  </a:lnTo>
                  <a:lnTo>
                    <a:pt x="1320714" y="1335664"/>
                  </a:lnTo>
                  <a:lnTo>
                    <a:pt x="1326034" y="1332799"/>
                  </a:lnTo>
                  <a:close/>
                  <a:moveTo>
                    <a:pt x="49961" y="1324140"/>
                  </a:moveTo>
                  <a:lnTo>
                    <a:pt x="46049" y="1325798"/>
                  </a:lnTo>
                  <a:lnTo>
                    <a:pt x="46219" y="1326363"/>
                  </a:lnTo>
                  <a:lnTo>
                    <a:pt x="43812" y="1327326"/>
                  </a:lnTo>
                  <a:lnTo>
                    <a:pt x="43812" y="1326844"/>
                  </a:lnTo>
                  <a:lnTo>
                    <a:pt x="43786" y="1326757"/>
                  </a:lnTo>
                  <a:lnTo>
                    <a:pt x="41218" y="1327845"/>
                  </a:lnTo>
                  <a:lnTo>
                    <a:pt x="42324" y="1333376"/>
                  </a:lnTo>
                  <a:lnTo>
                    <a:pt x="43842" y="1332653"/>
                  </a:lnTo>
                  <a:lnTo>
                    <a:pt x="43330" y="1331658"/>
                  </a:lnTo>
                  <a:lnTo>
                    <a:pt x="45737" y="1330214"/>
                  </a:lnTo>
                  <a:lnTo>
                    <a:pt x="46343" y="1331462"/>
                  </a:lnTo>
                  <a:lnTo>
                    <a:pt x="52368" y="1328593"/>
                  </a:lnTo>
                  <a:close/>
                  <a:moveTo>
                    <a:pt x="1312375" y="1319425"/>
                  </a:moveTo>
                  <a:lnTo>
                    <a:pt x="1305476" y="1323217"/>
                  </a:lnTo>
                  <a:lnTo>
                    <a:pt x="1309121" y="1329575"/>
                  </a:lnTo>
                  <a:lnTo>
                    <a:pt x="1317909" y="1324843"/>
                  </a:lnTo>
                  <a:close/>
                  <a:moveTo>
                    <a:pt x="1335885" y="1318557"/>
                  </a:moveTo>
                  <a:lnTo>
                    <a:pt x="1323053" y="1325590"/>
                  </a:lnTo>
                  <a:lnTo>
                    <a:pt x="1328863" y="1331276"/>
                  </a:lnTo>
                  <a:lnTo>
                    <a:pt x="1333878" y="1328576"/>
                  </a:lnTo>
                  <a:lnTo>
                    <a:pt x="1330215" y="1323474"/>
                  </a:lnTo>
                  <a:lnTo>
                    <a:pt x="1332622" y="1322030"/>
                  </a:lnTo>
                  <a:lnTo>
                    <a:pt x="1336432" y="1327201"/>
                  </a:lnTo>
                  <a:lnTo>
                    <a:pt x="1340623" y="1324944"/>
                  </a:lnTo>
                  <a:close/>
                  <a:moveTo>
                    <a:pt x="47447" y="1316294"/>
                  </a:moveTo>
                  <a:lnTo>
                    <a:pt x="43658" y="1317827"/>
                  </a:lnTo>
                  <a:lnTo>
                    <a:pt x="45380" y="1323566"/>
                  </a:lnTo>
                  <a:lnTo>
                    <a:pt x="48829" y="1322046"/>
                  </a:lnTo>
                  <a:lnTo>
                    <a:pt x="46218" y="1317215"/>
                  </a:lnTo>
                  <a:close/>
                  <a:moveTo>
                    <a:pt x="1076979" y="1314808"/>
                  </a:moveTo>
                  <a:lnTo>
                    <a:pt x="1087570" y="1331658"/>
                  </a:lnTo>
                  <a:lnTo>
                    <a:pt x="1086126" y="1332621"/>
                  </a:lnTo>
                  <a:lnTo>
                    <a:pt x="1075053" y="1316252"/>
                  </a:lnTo>
                  <a:close/>
                  <a:moveTo>
                    <a:pt x="48936" y="1310362"/>
                  </a:moveTo>
                  <a:lnTo>
                    <a:pt x="42158" y="1312827"/>
                  </a:lnTo>
                  <a:lnTo>
                    <a:pt x="42910" y="1315333"/>
                  </a:lnTo>
                  <a:lnTo>
                    <a:pt x="50072" y="1312434"/>
                  </a:lnTo>
                  <a:close/>
                  <a:moveTo>
                    <a:pt x="1334944" y="1307022"/>
                  </a:moveTo>
                  <a:lnTo>
                    <a:pt x="1332727" y="1308241"/>
                  </a:lnTo>
                  <a:lnTo>
                    <a:pt x="1334067" y="1309513"/>
                  </a:lnTo>
                  <a:lnTo>
                    <a:pt x="1332141" y="1311438"/>
                  </a:lnTo>
                  <a:lnTo>
                    <a:pt x="1330161" y="1309651"/>
                  </a:lnTo>
                  <a:lnTo>
                    <a:pt x="1325404" y="1312265"/>
                  </a:lnTo>
                  <a:lnTo>
                    <a:pt x="1329253" y="1315289"/>
                  </a:lnTo>
                  <a:lnTo>
                    <a:pt x="1327327" y="1317696"/>
                  </a:lnTo>
                  <a:lnTo>
                    <a:pt x="1322520" y="1313850"/>
                  </a:lnTo>
                  <a:lnTo>
                    <a:pt x="1315179" y="1317884"/>
                  </a:lnTo>
                  <a:lnTo>
                    <a:pt x="1320735" y="1323321"/>
                  </a:lnTo>
                  <a:lnTo>
                    <a:pt x="1334086" y="1316132"/>
                  </a:lnTo>
                  <a:lnTo>
                    <a:pt x="1333104" y="1314809"/>
                  </a:lnTo>
                  <a:lnTo>
                    <a:pt x="1335511" y="1312883"/>
                  </a:lnTo>
                  <a:lnTo>
                    <a:pt x="1336797" y="1314673"/>
                  </a:lnTo>
                  <a:lnTo>
                    <a:pt x="1340282" y="1312796"/>
                  </a:lnTo>
                  <a:close/>
                  <a:moveTo>
                    <a:pt x="1309086" y="1303104"/>
                  </a:moveTo>
                  <a:lnTo>
                    <a:pt x="1297590" y="1309462"/>
                  </a:lnTo>
                  <a:lnTo>
                    <a:pt x="1303879" y="1320431"/>
                  </a:lnTo>
                  <a:lnTo>
                    <a:pt x="1310015" y="1317114"/>
                  </a:lnTo>
                  <a:lnTo>
                    <a:pt x="1304218" y="1311438"/>
                  </a:lnTo>
                  <a:lnTo>
                    <a:pt x="1306625" y="1309512"/>
                  </a:lnTo>
                  <a:lnTo>
                    <a:pt x="1312835" y="1315590"/>
                  </a:lnTo>
                  <a:lnTo>
                    <a:pt x="1319912" y="1311764"/>
                  </a:lnTo>
                  <a:close/>
                  <a:moveTo>
                    <a:pt x="54440" y="1302539"/>
                  </a:moveTo>
                  <a:lnTo>
                    <a:pt x="48645" y="1304647"/>
                  </a:lnTo>
                  <a:lnTo>
                    <a:pt x="49977" y="1307226"/>
                  </a:lnTo>
                  <a:lnTo>
                    <a:pt x="55576" y="1305190"/>
                  </a:lnTo>
                  <a:close/>
                  <a:moveTo>
                    <a:pt x="1081312" y="1301809"/>
                  </a:moveTo>
                  <a:lnTo>
                    <a:pt x="1093830" y="1320585"/>
                  </a:lnTo>
                  <a:lnTo>
                    <a:pt x="1092385" y="1322029"/>
                  </a:lnTo>
                  <a:lnTo>
                    <a:pt x="1079868" y="1303253"/>
                  </a:lnTo>
                  <a:close/>
                  <a:moveTo>
                    <a:pt x="1089497" y="1299402"/>
                  </a:moveTo>
                  <a:lnTo>
                    <a:pt x="1097681" y="1310475"/>
                  </a:lnTo>
                  <a:lnTo>
                    <a:pt x="1096237" y="1311438"/>
                  </a:lnTo>
                  <a:lnTo>
                    <a:pt x="1087571" y="1300846"/>
                  </a:lnTo>
                  <a:close/>
                  <a:moveTo>
                    <a:pt x="1317654" y="1298365"/>
                  </a:moveTo>
                  <a:lnTo>
                    <a:pt x="1311820" y="1301592"/>
                  </a:lnTo>
                  <a:lnTo>
                    <a:pt x="1322788" y="1310209"/>
                  </a:lnTo>
                  <a:lnTo>
                    <a:pt x="1327786" y="1307508"/>
                  </a:lnTo>
                  <a:close/>
                  <a:moveTo>
                    <a:pt x="1323799" y="1294967"/>
                  </a:moveTo>
                  <a:lnTo>
                    <a:pt x="1320611" y="1296730"/>
                  </a:lnTo>
                  <a:lnTo>
                    <a:pt x="1330444" y="1306071"/>
                  </a:lnTo>
                  <a:lnTo>
                    <a:pt x="1332858" y="1304766"/>
                  </a:lnTo>
                  <a:close/>
                  <a:moveTo>
                    <a:pt x="63565" y="1292818"/>
                  </a:moveTo>
                  <a:lnTo>
                    <a:pt x="54222" y="1295933"/>
                  </a:lnTo>
                  <a:lnTo>
                    <a:pt x="55717" y="1299420"/>
                  </a:lnTo>
                  <a:lnTo>
                    <a:pt x="62587" y="1296995"/>
                  </a:lnTo>
                  <a:lnTo>
                    <a:pt x="63068" y="1299402"/>
                  </a:lnTo>
                  <a:lnTo>
                    <a:pt x="56701" y="1301717"/>
                  </a:lnTo>
                  <a:lnTo>
                    <a:pt x="57837" y="1304368"/>
                  </a:lnTo>
                  <a:lnTo>
                    <a:pt x="63550" y="1302291"/>
                  </a:lnTo>
                  <a:lnTo>
                    <a:pt x="66290" y="1301295"/>
                  </a:lnTo>
                  <a:close/>
                  <a:moveTo>
                    <a:pt x="1139085" y="1292662"/>
                  </a:moveTo>
                  <a:lnTo>
                    <a:pt x="1153047" y="1322993"/>
                  </a:lnTo>
                  <a:lnTo>
                    <a:pt x="1151121" y="1323956"/>
                  </a:lnTo>
                  <a:lnTo>
                    <a:pt x="1137159" y="1293625"/>
                  </a:lnTo>
                  <a:close/>
                  <a:moveTo>
                    <a:pt x="1020141" y="1292566"/>
                  </a:moveTo>
                  <a:lnTo>
                    <a:pt x="1012987" y="1301781"/>
                  </a:lnTo>
                  <a:lnTo>
                    <a:pt x="1015959" y="1305210"/>
                  </a:lnTo>
                  <a:lnTo>
                    <a:pt x="1022465" y="1296896"/>
                  </a:lnTo>
                  <a:close/>
                  <a:moveTo>
                    <a:pt x="1334678" y="1288951"/>
                  </a:moveTo>
                  <a:lnTo>
                    <a:pt x="1326251" y="1293611"/>
                  </a:lnTo>
                  <a:lnTo>
                    <a:pt x="1335330" y="1303430"/>
                  </a:lnTo>
                  <a:lnTo>
                    <a:pt x="1345393" y="1297991"/>
                  </a:lnTo>
                  <a:close/>
                  <a:moveTo>
                    <a:pt x="57571" y="1287050"/>
                  </a:moveTo>
                  <a:lnTo>
                    <a:pt x="51610" y="1289076"/>
                  </a:lnTo>
                  <a:lnTo>
                    <a:pt x="53233" y="1293537"/>
                  </a:lnTo>
                  <a:lnTo>
                    <a:pt x="59053" y="1291670"/>
                  </a:lnTo>
                  <a:close/>
                  <a:moveTo>
                    <a:pt x="1016419" y="1285629"/>
                  </a:moveTo>
                  <a:lnTo>
                    <a:pt x="1008153" y="1296204"/>
                  </a:lnTo>
                  <a:lnTo>
                    <a:pt x="1011518" y="1300086"/>
                  </a:lnTo>
                  <a:lnTo>
                    <a:pt x="1018921" y="1290292"/>
                  </a:lnTo>
                  <a:lnTo>
                    <a:pt x="1018329" y="1289188"/>
                  </a:lnTo>
                  <a:lnTo>
                    <a:pt x="1011021" y="1298439"/>
                  </a:lnTo>
                  <a:lnTo>
                    <a:pt x="1009577" y="1297477"/>
                  </a:lnTo>
                  <a:lnTo>
                    <a:pt x="1017376" y="1287413"/>
                  </a:lnTo>
                  <a:close/>
                  <a:moveTo>
                    <a:pt x="1023961" y="1282058"/>
                  </a:moveTo>
                  <a:lnTo>
                    <a:pt x="1019783" y="1287347"/>
                  </a:lnTo>
                  <a:lnTo>
                    <a:pt x="1020349" y="1288402"/>
                  </a:lnTo>
                  <a:lnTo>
                    <a:pt x="1021132" y="1287366"/>
                  </a:lnTo>
                  <a:lnTo>
                    <a:pt x="1023058" y="1288810"/>
                  </a:lnTo>
                  <a:lnTo>
                    <a:pt x="1021586" y="1290706"/>
                  </a:lnTo>
                  <a:lnTo>
                    <a:pt x="1023914" y="1295045"/>
                  </a:lnTo>
                  <a:lnTo>
                    <a:pt x="1027992" y="1289834"/>
                  </a:lnTo>
                  <a:close/>
                  <a:moveTo>
                    <a:pt x="61845" y="1279349"/>
                  </a:moveTo>
                  <a:lnTo>
                    <a:pt x="58029" y="1280431"/>
                  </a:lnTo>
                  <a:lnTo>
                    <a:pt x="59192" y="1283921"/>
                  </a:lnTo>
                  <a:lnTo>
                    <a:pt x="63472" y="1282521"/>
                  </a:lnTo>
                  <a:close/>
                  <a:moveTo>
                    <a:pt x="1022066" y="1278404"/>
                  </a:moveTo>
                  <a:lnTo>
                    <a:pt x="1016724" y="1285238"/>
                  </a:lnTo>
                  <a:lnTo>
                    <a:pt x="1018244" y="1284478"/>
                  </a:lnTo>
                  <a:lnTo>
                    <a:pt x="1018820" y="1285551"/>
                  </a:lnTo>
                  <a:lnTo>
                    <a:pt x="1022985" y="1280176"/>
                  </a:lnTo>
                  <a:close/>
                  <a:moveTo>
                    <a:pt x="1339291" y="1275264"/>
                  </a:moveTo>
                  <a:lnTo>
                    <a:pt x="1333013" y="1278751"/>
                  </a:lnTo>
                  <a:lnTo>
                    <a:pt x="1339407" y="1283010"/>
                  </a:lnTo>
                  <a:lnTo>
                    <a:pt x="1345259" y="1279818"/>
                  </a:lnTo>
                  <a:close/>
                  <a:moveTo>
                    <a:pt x="1193750" y="1274672"/>
                  </a:moveTo>
                  <a:lnTo>
                    <a:pt x="1190700" y="1277844"/>
                  </a:lnTo>
                  <a:lnTo>
                    <a:pt x="1192231" y="1280767"/>
                  </a:lnTo>
                  <a:lnTo>
                    <a:pt x="1195346" y="1277475"/>
                  </a:lnTo>
                  <a:close/>
                  <a:moveTo>
                    <a:pt x="1029803" y="1274663"/>
                  </a:moveTo>
                  <a:lnTo>
                    <a:pt x="1025425" y="1280205"/>
                  </a:lnTo>
                  <a:lnTo>
                    <a:pt x="1029451" y="1287970"/>
                  </a:lnTo>
                  <a:lnTo>
                    <a:pt x="1033180" y="1283205"/>
                  </a:lnTo>
                  <a:close/>
                  <a:moveTo>
                    <a:pt x="59290" y="1274366"/>
                  </a:moveTo>
                  <a:lnTo>
                    <a:pt x="56304" y="1275256"/>
                  </a:lnTo>
                  <a:lnTo>
                    <a:pt x="57344" y="1278378"/>
                  </a:lnTo>
                  <a:lnTo>
                    <a:pt x="60829" y="1277368"/>
                  </a:lnTo>
                  <a:close/>
                  <a:moveTo>
                    <a:pt x="41841" y="1272333"/>
                  </a:moveTo>
                  <a:lnTo>
                    <a:pt x="41885" y="1272442"/>
                  </a:lnTo>
                  <a:lnTo>
                    <a:pt x="41403" y="1272442"/>
                  </a:lnTo>
                  <a:close/>
                  <a:moveTo>
                    <a:pt x="67990" y="1271775"/>
                  </a:moveTo>
                  <a:lnTo>
                    <a:pt x="61389" y="1273741"/>
                  </a:lnTo>
                  <a:lnTo>
                    <a:pt x="62936" y="1276757"/>
                  </a:lnTo>
                  <a:lnTo>
                    <a:pt x="68791" y="1275060"/>
                  </a:lnTo>
                  <a:close/>
                  <a:moveTo>
                    <a:pt x="1190524" y="1269001"/>
                  </a:moveTo>
                  <a:lnTo>
                    <a:pt x="1187661" y="1272043"/>
                  </a:lnTo>
                  <a:lnTo>
                    <a:pt x="1189798" y="1276123"/>
                  </a:lnTo>
                  <a:lnTo>
                    <a:pt x="1192789" y="1272982"/>
                  </a:lnTo>
                  <a:close/>
                  <a:moveTo>
                    <a:pt x="56383" y="1268697"/>
                  </a:moveTo>
                  <a:lnTo>
                    <a:pt x="54292" y="1269220"/>
                  </a:lnTo>
                  <a:lnTo>
                    <a:pt x="55646" y="1273282"/>
                  </a:lnTo>
                  <a:lnTo>
                    <a:pt x="58332" y="1272499"/>
                  </a:lnTo>
                  <a:close/>
                  <a:moveTo>
                    <a:pt x="965193" y="1267444"/>
                  </a:moveTo>
                  <a:lnTo>
                    <a:pt x="955509" y="1280492"/>
                  </a:lnTo>
                  <a:lnTo>
                    <a:pt x="958884" y="1289906"/>
                  </a:lnTo>
                  <a:lnTo>
                    <a:pt x="969394" y="1275845"/>
                  </a:lnTo>
                  <a:close/>
                  <a:moveTo>
                    <a:pt x="1035798" y="1267074"/>
                  </a:moveTo>
                  <a:lnTo>
                    <a:pt x="1031340" y="1272717"/>
                  </a:lnTo>
                  <a:lnTo>
                    <a:pt x="1034712" y="1281247"/>
                  </a:lnTo>
                  <a:lnTo>
                    <a:pt x="1039467" y="1275172"/>
                  </a:lnTo>
                  <a:close/>
                  <a:moveTo>
                    <a:pt x="66616" y="1266139"/>
                  </a:moveTo>
                  <a:lnTo>
                    <a:pt x="58528" y="1268161"/>
                  </a:lnTo>
                  <a:lnTo>
                    <a:pt x="60437" y="1271885"/>
                  </a:lnTo>
                  <a:lnTo>
                    <a:pt x="67514" y="1269821"/>
                  </a:lnTo>
                  <a:close/>
                  <a:moveTo>
                    <a:pt x="1202320" y="1265759"/>
                  </a:moveTo>
                  <a:lnTo>
                    <a:pt x="1195502" y="1272850"/>
                  </a:lnTo>
                  <a:lnTo>
                    <a:pt x="1197117" y="1275604"/>
                  </a:lnTo>
                  <a:lnTo>
                    <a:pt x="1203801" y="1268540"/>
                  </a:lnTo>
                  <a:close/>
                  <a:moveTo>
                    <a:pt x="1063017" y="1264739"/>
                  </a:moveTo>
                  <a:lnTo>
                    <a:pt x="1074090" y="1290737"/>
                  </a:lnTo>
                  <a:lnTo>
                    <a:pt x="1072165" y="1291218"/>
                  </a:lnTo>
                  <a:lnTo>
                    <a:pt x="1060610" y="1265702"/>
                  </a:lnTo>
                  <a:close/>
                  <a:moveTo>
                    <a:pt x="1004425" y="1262671"/>
                  </a:moveTo>
                  <a:lnTo>
                    <a:pt x="1002349" y="1265335"/>
                  </a:lnTo>
                  <a:lnTo>
                    <a:pt x="1005027" y="1271543"/>
                  </a:lnTo>
                  <a:lnTo>
                    <a:pt x="1007504" y="1268355"/>
                  </a:lnTo>
                  <a:close/>
                  <a:moveTo>
                    <a:pt x="1007669" y="1258510"/>
                  </a:moveTo>
                  <a:lnTo>
                    <a:pt x="1005870" y="1260819"/>
                  </a:lnTo>
                  <a:lnTo>
                    <a:pt x="1008946" y="1266499"/>
                  </a:lnTo>
                  <a:lnTo>
                    <a:pt x="1010878" y="1264011"/>
                  </a:lnTo>
                  <a:close/>
                  <a:moveTo>
                    <a:pt x="56559" y="1258259"/>
                  </a:moveTo>
                  <a:lnTo>
                    <a:pt x="47032" y="1260223"/>
                  </a:lnTo>
                  <a:lnTo>
                    <a:pt x="47718" y="1268354"/>
                  </a:lnTo>
                  <a:lnTo>
                    <a:pt x="51291" y="1267470"/>
                  </a:lnTo>
                  <a:lnTo>
                    <a:pt x="51033" y="1266665"/>
                  </a:lnTo>
                  <a:lnTo>
                    <a:pt x="53440" y="1266665"/>
                  </a:lnTo>
                  <a:lnTo>
                    <a:pt x="53524" y="1266917"/>
                  </a:lnTo>
                  <a:lnTo>
                    <a:pt x="59154" y="1265524"/>
                  </a:lnTo>
                  <a:close/>
                  <a:moveTo>
                    <a:pt x="973534" y="1256207"/>
                  </a:moveTo>
                  <a:lnTo>
                    <a:pt x="966799" y="1265280"/>
                  </a:lnTo>
                  <a:lnTo>
                    <a:pt x="970893" y="1273839"/>
                  </a:lnTo>
                  <a:lnTo>
                    <a:pt x="977018" y="1265645"/>
                  </a:lnTo>
                  <a:close/>
                  <a:moveTo>
                    <a:pt x="70842" y="1255314"/>
                  </a:moveTo>
                  <a:lnTo>
                    <a:pt x="59121" y="1257730"/>
                  </a:lnTo>
                  <a:lnTo>
                    <a:pt x="61624" y="1264739"/>
                  </a:lnTo>
                  <a:lnTo>
                    <a:pt x="60483" y="1265195"/>
                  </a:lnTo>
                  <a:lnTo>
                    <a:pt x="66049" y="1263818"/>
                  </a:lnTo>
                  <a:lnTo>
                    <a:pt x="64513" y="1257517"/>
                  </a:lnTo>
                  <a:lnTo>
                    <a:pt x="66920" y="1256554"/>
                  </a:lnTo>
                  <a:lnTo>
                    <a:pt x="68505" y="1263210"/>
                  </a:lnTo>
                  <a:lnTo>
                    <a:pt x="72276" y="1262277"/>
                  </a:lnTo>
                  <a:close/>
                  <a:moveTo>
                    <a:pt x="997926" y="1250673"/>
                  </a:moveTo>
                  <a:lnTo>
                    <a:pt x="990970" y="1259836"/>
                  </a:lnTo>
                  <a:lnTo>
                    <a:pt x="995444" y="1270276"/>
                  </a:lnTo>
                  <a:lnTo>
                    <a:pt x="999485" y="1265093"/>
                  </a:lnTo>
                  <a:lnTo>
                    <a:pt x="998023" y="1261850"/>
                  </a:lnTo>
                  <a:lnTo>
                    <a:pt x="1000430" y="1260887"/>
                  </a:lnTo>
                  <a:lnTo>
                    <a:pt x="1001262" y="1262815"/>
                  </a:lnTo>
                  <a:lnTo>
                    <a:pt x="1003174" y="1260362"/>
                  </a:lnTo>
                  <a:close/>
                  <a:moveTo>
                    <a:pt x="1209226" y="1249746"/>
                  </a:moveTo>
                  <a:lnTo>
                    <a:pt x="1206909" y="1252125"/>
                  </a:lnTo>
                  <a:lnTo>
                    <a:pt x="1206967" y="1252222"/>
                  </a:lnTo>
                  <a:lnTo>
                    <a:pt x="1206670" y="1252371"/>
                  </a:lnTo>
                  <a:lnTo>
                    <a:pt x="1201190" y="1257998"/>
                  </a:lnTo>
                  <a:lnTo>
                    <a:pt x="1199985" y="1256793"/>
                  </a:lnTo>
                  <a:lnTo>
                    <a:pt x="1202934" y="1262331"/>
                  </a:lnTo>
                  <a:lnTo>
                    <a:pt x="1211408" y="1253433"/>
                  </a:lnTo>
                  <a:close/>
                  <a:moveTo>
                    <a:pt x="1015215" y="1248832"/>
                  </a:moveTo>
                  <a:lnTo>
                    <a:pt x="1009139" y="1256625"/>
                  </a:lnTo>
                  <a:lnTo>
                    <a:pt x="1012397" y="1262056"/>
                  </a:lnTo>
                  <a:lnTo>
                    <a:pt x="1018359" y="1254381"/>
                  </a:lnTo>
                  <a:close/>
                  <a:moveTo>
                    <a:pt x="53190" y="1248827"/>
                  </a:moveTo>
                  <a:lnTo>
                    <a:pt x="46169" y="1249986"/>
                  </a:lnTo>
                  <a:lnTo>
                    <a:pt x="46833" y="1257857"/>
                  </a:lnTo>
                  <a:lnTo>
                    <a:pt x="55758" y="1256017"/>
                  </a:lnTo>
                  <a:close/>
                  <a:moveTo>
                    <a:pt x="1201408" y="1247279"/>
                  </a:moveTo>
                  <a:lnTo>
                    <a:pt x="1197241" y="1251639"/>
                  </a:lnTo>
                  <a:lnTo>
                    <a:pt x="1199818" y="1256479"/>
                  </a:lnTo>
                  <a:lnTo>
                    <a:pt x="1204216" y="1251842"/>
                  </a:lnTo>
                  <a:close/>
                  <a:moveTo>
                    <a:pt x="1357176" y="1245963"/>
                  </a:moveTo>
                  <a:lnTo>
                    <a:pt x="1357177" y="1245963"/>
                  </a:lnTo>
                  <a:lnTo>
                    <a:pt x="1357658" y="1246444"/>
                  </a:lnTo>
                  <a:close/>
                  <a:moveTo>
                    <a:pt x="969699" y="1245821"/>
                  </a:moveTo>
                  <a:lnTo>
                    <a:pt x="961726" y="1256341"/>
                  </a:lnTo>
                  <a:lnTo>
                    <a:pt x="962396" y="1256073"/>
                  </a:lnTo>
                  <a:lnTo>
                    <a:pt x="965625" y="1262824"/>
                  </a:lnTo>
                  <a:lnTo>
                    <a:pt x="972538" y="1253510"/>
                  </a:lnTo>
                  <a:close/>
                  <a:moveTo>
                    <a:pt x="983102" y="1243315"/>
                  </a:moveTo>
                  <a:lnTo>
                    <a:pt x="974938" y="1254315"/>
                  </a:lnTo>
                  <a:lnTo>
                    <a:pt x="978426" y="1263761"/>
                  </a:lnTo>
                  <a:lnTo>
                    <a:pt x="981654" y="1259443"/>
                  </a:lnTo>
                  <a:lnTo>
                    <a:pt x="983099" y="1260887"/>
                  </a:lnTo>
                  <a:lnTo>
                    <a:pt x="979278" y="1266069"/>
                  </a:lnTo>
                  <a:lnTo>
                    <a:pt x="980209" y="1268590"/>
                  </a:lnTo>
                  <a:lnTo>
                    <a:pt x="978284" y="1269072"/>
                  </a:lnTo>
                  <a:lnTo>
                    <a:pt x="977877" y="1267969"/>
                  </a:lnTo>
                  <a:lnTo>
                    <a:pt x="971938" y="1276024"/>
                  </a:lnTo>
                  <a:lnTo>
                    <a:pt x="972988" y="1278219"/>
                  </a:lnTo>
                  <a:lnTo>
                    <a:pt x="971062" y="1279182"/>
                  </a:lnTo>
                  <a:lnTo>
                    <a:pt x="970475" y="1278008"/>
                  </a:lnTo>
                  <a:lnTo>
                    <a:pt x="959805" y="1292478"/>
                  </a:lnTo>
                  <a:lnTo>
                    <a:pt x="961039" y="1295918"/>
                  </a:lnTo>
                  <a:lnTo>
                    <a:pt x="988299" y="1259923"/>
                  </a:lnTo>
                  <a:lnTo>
                    <a:pt x="985506" y="1253666"/>
                  </a:lnTo>
                  <a:lnTo>
                    <a:pt x="987155" y="1253006"/>
                  </a:lnTo>
                  <a:lnTo>
                    <a:pt x="985903" y="1250014"/>
                  </a:lnTo>
                  <a:lnTo>
                    <a:pt x="979728" y="1257998"/>
                  </a:lnTo>
                  <a:lnTo>
                    <a:pt x="978284" y="1256554"/>
                  </a:lnTo>
                  <a:lnTo>
                    <a:pt x="984981" y="1247807"/>
                  </a:lnTo>
                  <a:close/>
                  <a:moveTo>
                    <a:pt x="992764" y="1241143"/>
                  </a:moveTo>
                  <a:lnTo>
                    <a:pt x="987415" y="1248059"/>
                  </a:lnTo>
                  <a:lnTo>
                    <a:pt x="989357" y="1252703"/>
                  </a:lnTo>
                  <a:lnTo>
                    <a:pt x="988168" y="1253298"/>
                  </a:lnTo>
                  <a:lnTo>
                    <a:pt x="990029" y="1257640"/>
                  </a:lnTo>
                  <a:lnTo>
                    <a:pt x="996833" y="1248655"/>
                  </a:lnTo>
                  <a:close/>
                  <a:moveTo>
                    <a:pt x="1054351" y="1239704"/>
                  </a:moveTo>
                  <a:lnTo>
                    <a:pt x="1056277" y="1241148"/>
                  </a:lnTo>
                  <a:lnTo>
                    <a:pt x="1037336" y="1265126"/>
                  </a:lnTo>
                  <a:lnTo>
                    <a:pt x="1041079" y="1273112"/>
                  </a:lnTo>
                  <a:lnTo>
                    <a:pt x="1044241" y="1269072"/>
                  </a:lnTo>
                  <a:lnTo>
                    <a:pt x="1045685" y="1270516"/>
                  </a:lnTo>
                  <a:lnTo>
                    <a:pt x="1042063" y="1275210"/>
                  </a:lnTo>
                  <a:lnTo>
                    <a:pt x="1043006" y="1277223"/>
                  </a:lnTo>
                  <a:lnTo>
                    <a:pt x="1052763" y="1264989"/>
                  </a:lnTo>
                  <a:lnTo>
                    <a:pt x="1047611" y="1252221"/>
                  </a:lnTo>
                  <a:lnTo>
                    <a:pt x="1049537" y="1251740"/>
                  </a:lnTo>
                  <a:lnTo>
                    <a:pt x="1054225" y="1263155"/>
                  </a:lnTo>
                  <a:lnTo>
                    <a:pt x="1063471" y="1251561"/>
                  </a:lnTo>
                  <a:lnTo>
                    <a:pt x="1057240" y="1241630"/>
                  </a:lnTo>
                  <a:lnTo>
                    <a:pt x="1059166" y="1240667"/>
                  </a:lnTo>
                  <a:lnTo>
                    <a:pt x="1064887" y="1249785"/>
                  </a:lnTo>
                  <a:lnTo>
                    <a:pt x="1070239" y="1243074"/>
                  </a:lnTo>
                  <a:lnTo>
                    <a:pt x="1072164" y="1244518"/>
                  </a:lnTo>
                  <a:lnTo>
                    <a:pt x="1066242" y="1251944"/>
                  </a:lnTo>
                  <a:lnTo>
                    <a:pt x="1074572" y="1265220"/>
                  </a:lnTo>
                  <a:lnTo>
                    <a:pt x="1072646" y="1266183"/>
                  </a:lnTo>
                  <a:lnTo>
                    <a:pt x="1064826" y="1253720"/>
                  </a:lnTo>
                  <a:lnTo>
                    <a:pt x="1055271" y="1265702"/>
                  </a:lnTo>
                  <a:lnTo>
                    <a:pt x="1060610" y="1278701"/>
                  </a:lnTo>
                  <a:lnTo>
                    <a:pt x="1058684" y="1279663"/>
                  </a:lnTo>
                  <a:lnTo>
                    <a:pt x="1053797" y="1267551"/>
                  </a:lnTo>
                  <a:lnTo>
                    <a:pt x="1044146" y="1279653"/>
                  </a:lnTo>
                  <a:lnTo>
                    <a:pt x="1050018" y="1292181"/>
                  </a:lnTo>
                  <a:lnTo>
                    <a:pt x="1047611" y="1293144"/>
                  </a:lnTo>
                  <a:lnTo>
                    <a:pt x="1042457" y="1281771"/>
                  </a:lnTo>
                  <a:lnTo>
                    <a:pt x="1041834" y="1282552"/>
                  </a:lnTo>
                  <a:lnTo>
                    <a:pt x="1039908" y="1281108"/>
                  </a:lnTo>
                  <a:lnTo>
                    <a:pt x="1041342" y="1279310"/>
                  </a:lnTo>
                  <a:lnTo>
                    <a:pt x="1040438" y="1277315"/>
                  </a:lnTo>
                  <a:lnTo>
                    <a:pt x="1035624" y="1283553"/>
                  </a:lnTo>
                  <a:lnTo>
                    <a:pt x="1038464" y="1290737"/>
                  </a:lnTo>
                  <a:lnTo>
                    <a:pt x="1036538" y="1291700"/>
                  </a:lnTo>
                  <a:lnTo>
                    <a:pt x="1034099" y="1285530"/>
                  </a:lnTo>
                  <a:lnTo>
                    <a:pt x="1030562" y="1290112"/>
                  </a:lnTo>
                  <a:lnTo>
                    <a:pt x="1034131" y="1296995"/>
                  </a:lnTo>
                  <a:lnTo>
                    <a:pt x="1032205" y="1297958"/>
                  </a:lnTo>
                  <a:lnTo>
                    <a:pt x="1029111" y="1291992"/>
                  </a:lnTo>
                  <a:lnTo>
                    <a:pt x="1025079" y="1297217"/>
                  </a:lnTo>
                  <a:lnTo>
                    <a:pt x="1028835" y="1304217"/>
                  </a:lnTo>
                  <a:lnTo>
                    <a:pt x="1026910" y="1305180"/>
                  </a:lnTo>
                  <a:lnTo>
                    <a:pt x="1023639" y="1299084"/>
                  </a:lnTo>
                  <a:lnTo>
                    <a:pt x="1017520" y="1307012"/>
                  </a:lnTo>
                  <a:lnTo>
                    <a:pt x="1019688" y="1309513"/>
                  </a:lnTo>
                  <a:lnTo>
                    <a:pt x="1017762" y="1310957"/>
                  </a:lnTo>
                  <a:lnTo>
                    <a:pt x="1016024" y="1308951"/>
                  </a:lnTo>
                  <a:lnTo>
                    <a:pt x="1011503" y="1314809"/>
                  </a:lnTo>
                  <a:lnTo>
                    <a:pt x="1009577" y="1313364"/>
                  </a:lnTo>
                  <a:lnTo>
                    <a:pt x="1014451" y="1307137"/>
                  </a:lnTo>
                  <a:lnTo>
                    <a:pt x="1011485" y="1303715"/>
                  </a:lnTo>
                  <a:lnTo>
                    <a:pt x="1001635" y="1316401"/>
                  </a:lnTo>
                  <a:lnTo>
                    <a:pt x="1006208" y="1323956"/>
                  </a:lnTo>
                  <a:lnTo>
                    <a:pt x="1003801" y="1324919"/>
                  </a:lnTo>
                  <a:lnTo>
                    <a:pt x="1000051" y="1318441"/>
                  </a:lnTo>
                  <a:lnTo>
                    <a:pt x="991283" y="1329733"/>
                  </a:lnTo>
                  <a:lnTo>
                    <a:pt x="989839" y="1328770"/>
                  </a:lnTo>
                  <a:lnTo>
                    <a:pt x="999007" y="1316639"/>
                  </a:lnTo>
                  <a:lnTo>
                    <a:pt x="993209" y="1306624"/>
                  </a:lnTo>
                  <a:lnTo>
                    <a:pt x="995135" y="1305661"/>
                  </a:lnTo>
                  <a:lnTo>
                    <a:pt x="1000547" y="1314603"/>
                  </a:lnTo>
                  <a:lnTo>
                    <a:pt x="1010038" y="1302045"/>
                  </a:lnTo>
                  <a:lnTo>
                    <a:pt x="1006647" y="1298131"/>
                  </a:lnTo>
                  <a:lnTo>
                    <a:pt x="998504" y="1308549"/>
                  </a:lnTo>
                  <a:lnTo>
                    <a:pt x="997060" y="1307105"/>
                  </a:lnTo>
                  <a:lnTo>
                    <a:pt x="1005230" y="1296497"/>
                  </a:lnTo>
                  <a:lnTo>
                    <a:pt x="998986" y="1289292"/>
                  </a:lnTo>
                  <a:lnTo>
                    <a:pt x="1000912" y="1287848"/>
                  </a:lnTo>
                  <a:lnTo>
                    <a:pt x="1006725" y="1294555"/>
                  </a:lnTo>
                  <a:lnTo>
                    <a:pt x="1020898" y="1276151"/>
                  </a:lnTo>
                  <a:lnTo>
                    <a:pt x="1018725" y="1271960"/>
                  </a:lnTo>
                  <a:lnTo>
                    <a:pt x="1020651" y="1270997"/>
                  </a:lnTo>
                  <a:lnTo>
                    <a:pt x="1022347" y="1274269"/>
                  </a:lnTo>
                  <a:lnTo>
                    <a:pt x="1029316" y="1265220"/>
                  </a:lnTo>
                  <a:lnTo>
                    <a:pt x="1031242" y="1266664"/>
                  </a:lnTo>
                  <a:lnTo>
                    <a:pt x="1023524" y="1276538"/>
                  </a:lnTo>
                  <a:lnTo>
                    <a:pt x="1024438" y="1278301"/>
                  </a:lnTo>
                  <a:lnTo>
                    <a:pt x="1028943" y="1272488"/>
                  </a:lnTo>
                  <a:lnTo>
                    <a:pt x="1028354" y="1270998"/>
                  </a:lnTo>
                  <a:lnTo>
                    <a:pt x="1030280" y="1270035"/>
                  </a:lnTo>
                  <a:lnTo>
                    <a:pt x="1030471" y="1270517"/>
                  </a:lnTo>
                  <a:lnTo>
                    <a:pt x="1034817" y="1264909"/>
                  </a:lnTo>
                  <a:lnTo>
                    <a:pt x="1033649" y="1262332"/>
                  </a:lnTo>
                  <a:lnTo>
                    <a:pt x="1035575" y="1261369"/>
                  </a:lnTo>
                  <a:lnTo>
                    <a:pt x="1036323" y="1262966"/>
                  </a:lnTo>
                  <a:close/>
                  <a:moveTo>
                    <a:pt x="1022939" y="1238925"/>
                  </a:moveTo>
                  <a:lnTo>
                    <a:pt x="1016740" y="1246876"/>
                  </a:lnTo>
                  <a:lnTo>
                    <a:pt x="1019852" y="1252460"/>
                  </a:lnTo>
                  <a:lnTo>
                    <a:pt x="1025762" y="1244852"/>
                  </a:lnTo>
                  <a:close/>
                  <a:moveTo>
                    <a:pt x="1195584" y="1237815"/>
                  </a:moveTo>
                  <a:lnTo>
                    <a:pt x="1191926" y="1241657"/>
                  </a:lnTo>
                  <a:lnTo>
                    <a:pt x="1196194" y="1249672"/>
                  </a:lnTo>
                  <a:lnTo>
                    <a:pt x="1200226" y="1245358"/>
                  </a:lnTo>
                  <a:close/>
                  <a:moveTo>
                    <a:pt x="1008423" y="1236846"/>
                  </a:moveTo>
                  <a:lnTo>
                    <a:pt x="999355" y="1248791"/>
                  </a:lnTo>
                  <a:lnTo>
                    <a:pt x="1004618" y="1258509"/>
                  </a:lnTo>
                  <a:lnTo>
                    <a:pt x="1006363" y="1256271"/>
                  </a:lnTo>
                  <a:lnTo>
                    <a:pt x="1004282" y="1252703"/>
                  </a:lnTo>
                  <a:lnTo>
                    <a:pt x="1006208" y="1251740"/>
                  </a:lnTo>
                  <a:lnTo>
                    <a:pt x="1007812" y="1254413"/>
                  </a:lnTo>
                  <a:lnTo>
                    <a:pt x="1013931" y="1246565"/>
                  </a:lnTo>
                  <a:lnTo>
                    <a:pt x="1012528" y="1244090"/>
                  </a:lnTo>
                  <a:lnTo>
                    <a:pt x="1007652" y="1250296"/>
                  </a:lnTo>
                  <a:lnTo>
                    <a:pt x="1005726" y="1248851"/>
                  </a:lnTo>
                  <a:lnTo>
                    <a:pt x="1011245" y="1241826"/>
                  </a:lnTo>
                  <a:close/>
                  <a:moveTo>
                    <a:pt x="1351399" y="1235371"/>
                  </a:moveTo>
                  <a:lnTo>
                    <a:pt x="1355882" y="1240601"/>
                  </a:lnTo>
                  <a:lnTo>
                    <a:pt x="1360546" y="1237778"/>
                  </a:lnTo>
                  <a:lnTo>
                    <a:pt x="1362472" y="1240185"/>
                  </a:lnTo>
                  <a:lnTo>
                    <a:pt x="1357929" y="1242864"/>
                  </a:lnTo>
                  <a:lnTo>
                    <a:pt x="1359102" y="1244037"/>
                  </a:lnTo>
                  <a:lnTo>
                    <a:pt x="1357177" y="1245963"/>
                  </a:lnTo>
                  <a:lnTo>
                    <a:pt x="1355732" y="1244518"/>
                  </a:lnTo>
                  <a:lnTo>
                    <a:pt x="1355525" y="1244282"/>
                  </a:lnTo>
                  <a:lnTo>
                    <a:pt x="1350565" y="1247207"/>
                  </a:lnTo>
                  <a:lnTo>
                    <a:pt x="1350917" y="1247407"/>
                  </a:lnTo>
                  <a:lnTo>
                    <a:pt x="1349473" y="1249815"/>
                  </a:lnTo>
                  <a:lnTo>
                    <a:pt x="1347753" y="1248866"/>
                  </a:lnTo>
                  <a:lnTo>
                    <a:pt x="1343696" y="1251258"/>
                  </a:lnTo>
                  <a:lnTo>
                    <a:pt x="1337424" y="1255022"/>
                  </a:lnTo>
                  <a:lnTo>
                    <a:pt x="1341998" y="1258359"/>
                  </a:lnTo>
                  <a:lnTo>
                    <a:pt x="1347065" y="1255591"/>
                  </a:lnTo>
                  <a:lnTo>
                    <a:pt x="1348510" y="1257998"/>
                  </a:lnTo>
                  <a:lnTo>
                    <a:pt x="1344531" y="1260208"/>
                  </a:lnTo>
                  <a:lnTo>
                    <a:pt x="1351107" y="1265007"/>
                  </a:lnTo>
                  <a:lnTo>
                    <a:pt x="1356450" y="1262039"/>
                  </a:lnTo>
                  <a:lnTo>
                    <a:pt x="1351399" y="1257998"/>
                  </a:lnTo>
                  <a:lnTo>
                    <a:pt x="1352843" y="1255591"/>
                  </a:lnTo>
                  <a:lnTo>
                    <a:pt x="1359223" y="1260499"/>
                  </a:lnTo>
                  <a:lnTo>
                    <a:pt x="1366323" y="1256554"/>
                  </a:lnTo>
                  <a:lnTo>
                    <a:pt x="1367768" y="1259443"/>
                  </a:lnTo>
                  <a:lnTo>
                    <a:pt x="1362010" y="1262642"/>
                  </a:lnTo>
                  <a:lnTo>
                    <a:pt x="1365361" y="1265220"/>
                  </a:lnTo>
                  <a:lnTo>
                    <a:pt x="1363435" y="1267627"/>
                  </a:lnTo>
                  <a:lnTo>
                    <a:pt x="1359174" y="1264218"/>
                  </a:lnTo>
                  <a:lnTo>
                    <a:pt x="1342231" y="1273631"/>
                  </a:lnTo>
                  <a:lnTo>
                    <a:pt x="1348221" y="1278202"/>
                  </a:lnTo>
                  <a:lnTo>
                    <a:pt x="1355250" y="1274368"/>
                  </a:lnTo>
                  <a:lnTo>
                    <a:pt x="1356694" y="1276775"/>
                  </a:lnTo>
                  <a:lnTo>
                    <a:pt x="1350697" y="1280092"/>
                  </a:lnTo>
                  <a:lnTo>
                    <a:pt x="1351398" y="1280627"/>
                  </a:lnTo>
                  <a:lnTo>
                    <a:pt x="1349473" y="1283034"/>
                  </a:lnTo>
                  <a:lnTo>
                    <a:pt x="1347752" y="1281720"/>
                  </a:lnTo>
                  <a:lnTo>
                    <a:pt x="1342136" y="1284826"/>
                  </a:lnTo>
                  <a:lnTo>
                    <a:pt x="1344202" y="1286203"/>
                  </a:lnTo>
                  <a:lnTo>
                    <a:pt x="1342601" y="1288607"/>
                  </a:lnTo>
                  <a:lnTo>
                    <a:pt x="1339288" y="1286401"/>
                  </a:lnTo>
                  <a:lnTo>
                    <a:pt x="1337304" y="1287499"/>
                  </a:lnTo>
                  <a:lnTo>
                    <a:pt x="1348290" y="1296425"/>
                  </a:lnTo>
                  <a:lnTo>
                    <a:pt x="1355251" y="1292662"/>
                  </a:lnTo>
                  <a:lnTo>
                    <a:pt x="1356695" y="1295069"/>
                  </a:lnTo>
                  <a:lnTo>
                    <a:pt x="1337402" y="1305672"/>
                  </a:lnTo>
                  <a:lnTo>
                    <a:pt x="1342733" y="1311438"/>
                  </a:lnTo>
                  <a:lnTo>
                    <a:pt x="1342651" y="1311521"/>
                  </a:lnTo>
                  <a:lnTo>
                    <a:pt x="1356214" y="1304217"/>
                  </a:lnTo>
                  <a:lnTo>
                    <a:pt x="1357658" y="1306624"/>
                  </a:lnTo>
                  <a:lnTo>
                    <a:pt x="1338543" y="1317101"/>
                  </a:lnTo>
                  <a:lnTo>
                    <a:pt x="1343187" y="1323563"/>
                  </a:lnTo>
                  <a:lnTo>
                    <a:pt x="1357658" y="1315771"/>
                  </a:lnTo>
                  <a:lnTo>
                    <a:pt x="1359102" y="1318178"/>
                  </a:lnTo>
                  <a:lnTo>
                    <a:pt x="1344838" y="1325859"/>
                  </a:lnTo>
                  <a:lnTo>
                    <a:pt x="1346584" y="1328289"/>
                  </a:lnTo>
                  <a:lnTo>
                    <a:pt x="1344177" y="1329733"/>
                  </a:lnTo>
                  <a:lnTo>
                    <a:pt x="1342312" y="1327219"/>
                  </a:lnTo>
                  <a:lnTo>
                    <a:pt x="1338112" y="1329481"/>
                  </a:lnTo>
                  <a:lnTo>
                    <a:pt x="1341118" y="1333561"/>
                  </a:lnTo>
                  <a:lnTo>
                    <a:pt x="1344659" y="1331659"/>
                  </a:lnTo>
                  <a:lnTo>
                    <a:pt x="1346103" y="1334548"/>
                  </a:lnTo>
                  <a:lnTo>
                    <a:pt x="1343053" y="1336186"/>
                  </a:lnTo>
                  <a:lnTo>
                    <a:pt x="1344449" y="1338082"/>
                  </a:lnTo>
                  <a:lnTo>
                    <a:pt x="1357413" y="1331137"/>
                  </a:lnTo>
                  <a:lnTo>
                    <a:pt x="1358777" y="1333683"/>
                  </a:lnTo>
                  <a:lnTo>
                    <a:pt x="1345538" y="1340776"/>
                  </a:lnTo>
                  <a:lnTo>
                    <a:pt x="1343695" y="1342250"/>
                  </a:lnTo>
                  <a:lnTo>
                    <a:pt x="1343443" y="1341899"/>
                  </a:lnTo>
                  <a:lnTo>
                    <a:pt x="1338005" y="1344812"/>
                  </a:lnTo>
                  <a:lnTo>
                    <a:pt x="1341203" y="1347610"/>
                  </a:lnTo>
                  <a:lnTo>
                    <a:pt x="1348511" y="1343695"/>
                  </a:lnTo>
                  <a:lnTo>
                    <a:pt x="1349955" y="1346102"/>
                  </a:lnTo>
                  <a:lnTo>
                    <a:pt x="1343414" y="1349545"/>
                  </a:lnTo>
                  <a:lnTo>
                    <a:pt x="1345121" y="1351037"/>
                  </a:lnTo>
                  <a:lnTo>
                    <a:pt x="1343219" y="1353212"/>
                  </a:lnTo>
                  <a:lnTo>
                    <a:pt x="1340675" y="1350986"/>
                  </a:lnTo>
                  <a:lnTo>
                    <a:pt x="1335585" y="1353666"/>
                  </a:lnTo>
                  <a:lnTo>
                    <a:pt x="1338563" y="1357271"/>
                  </a:lnTo>
                  <a:lnTo>
                    <a:pt x="1340249" y="1356370"/>
                  </a:lnTo>
                  <a:lnTo>
                    <a:pt x="1342251" y="1354768"/>
                  </a:lnTo>
                  <a:lnTo>
                    <a:pt x="1342531" y="1355151"/>
                  </a:lnTo>
                  <a:lnTo>
                    <a:pt x="1357658" y="1347065"/>
                  </a:lnTo>
                  <a:lnTo>
                    <a:pt x="1359102" y="1349954"/>
                  </a:lnTo>
                  <a:lnTo>
                    <a:pt x="1344454" y="1357783"/>
                  </a:lnTo>
                  <a:lnTo>
                    <a:pt x="1350064" y="1365459"/>
                  </a:lnTo>
                  <a:lnTo>
                    <a:pt x="1356695" y="1361989"/>
                  </a:lnTo>
                  <a:lnTo>
                    <a:pt x="1358139" y="1364878"/>
                  </a:lnTo>
                  <a:lnTo>
                    <a:pt x="1340143" y="1374294"/>
                  </a:lnTo>
                  <a:lnTo>
                    <a:pt x="1340325" y="1374506"/>
                  </a:lnTo>
                  <a:lnTo>
                    <a:pt x="1338400" y="1376432"/>
                  </a:lnTo>
                  <a:lnTo>
                    <a:pt x="1337658" y="1375594"/>
                  </a:lnTo>
                  <a:lnTo>
                    <a:pt x="1331571" y="1378780"/>
                  </a:lnTo>
                  <a:lnTo>
                    <a:pt x="1333093" y="1380410"/>
                  </a:lnTo>
                  <a:lnTo>
                    <a:pt x="1338881" y="1377395"/>
                  </a:lnTo>
                  <a:lnTo>
                    <a:pt x="1340325" y="1380284"/>
                  </a:lnTo>
                  <a:lnTo>
                    <a:pt x="1335379" y="1382860"/>
                  </a:lnTo>
                  <a:lnTo>
                    <a:pt x="1337918" y="1385580"/>
                  </a:lnTo>
                  <a:lnTo>
                    <a:pt x="1335511" y="1387506"/>
                  </a:lnTo>
                  <a:lnTo>
                    <a:pt x="1332555" y="1384331"/>
                  </a:lnTo>
                  <a:lnTo>
                    <a:pt x="1323946" y="1388815"/>
                  </a:lnTo>
                  <a:lnTo>
                    <a:pt x="1327107" y="1394266"/>
                  </a:lnTo>
                  <a:lnTo>
                    <a:pt x="1330804" y="1392391"/>
                  </a:lnTo>
                  <a:lnTo>
                    <a:pt x="1327327" y="1387987"/>
                  </a:lnTo>
                  <a:lnTo>
                    <a:pt x="1329253" y="1386061"/>
                  </a:lnTo>
                  <a:lnTo>
                    <a:pt x="1333359" y="1391095"/>
                  </a:lnTo>
                  <a:lnTo>
                    <a:pt x="1348028" y="1383654"/>
                  </a:lnTo>
                  <a:lnTo>
                    <a:pt x="1349473" y="1386061"/>
                  </a:lnTo>
                  <a:lnTo>
                    <a:pt x="1335171" y="1393316"/>
                  </a:lnTo>
                  <a:lnTo>
                    <a:pt x="1338394" y="1397267"/>
                  </a:lnTo>
                  <a:lnTo>
                    <a:pt x="1348028" y="1392320"/>
                  </a:lnTo>
                  <a:lnTo>
                    <a:pt x="1349473" y="1394727"/>
                  </a:lnTo>
                  <a:lnTo>
                    <a:pt x="1340205" y="1399487"/>
                  </a:lnTo>
                  <a:lnTo>
                    <a:pt x="1344177" y="1404356"/>
                  </a:lnTo>
                  <a:lnTo>
                    <a:pt x="1342276" y="1405876"/>
                  </a:lnTo>
                  <a:lnTo>
                    <a:pt x="1343214" y="1408689"/>
                  </a:lnTo>
                  <a:lnTo>
                    <a:pt x="1335968" y="1412312"/>
                  </a:lnTo>
                  <a:lnTo>
                    <a:pt x="1340807" y="1419281"/>
                  </a:lnTo>
                  <a:lnTo>
                    <a:pt x="1338400" y="1420725"/>
                  </a:lnTo>
                  <a:lnTo>
                    <a:pt x="1333437" y="1413578"/>
                  </a:lnTo>
                  <a:lnTo>
                    <a:pt x="1328733" y="1415930"/>
                  </a:lnTo>
                  <a:lnTo>
                    <a:pt x="1330480" y="1421074"/>
                  </a:lnTo>
                  <a:lnTo>
                    <a:pt x="1333104" y="1419762"/>
                  </a:lnTo>
                  <a:lnTo>
                    <a:pt x="1334548" y="1422651"/>
                  </a:lnTo>
                  <a:lnTo>
                    <a:pt x="1321641" y="1429105"/>
                  </a:lnTo>
                  <a:lnTo>
                    <a:pt x="1324676" y="1434388"/>
                  </a:lnTo>
                  <a:lnTo>
                    <a:pt x="1338881" y="1427465"/>
                  </a:lnTo>
                  <a:lnTo>
                    <a:pt x="1339844" y="1429872"/>
                  </a:lnTo>
                  <a:lnTo>
                    <a:pt x="1322188" y="1438478"/>
                  </a:lnTo>
                  <a:lnTo>
                    <a:pt x="1323957" y="1441427"/>
                  </a:lnTo>
                  <a:lnTo>
                    <a:pt x="1321550" y="1442871"/>
                  </a:lnTo>
                  <a:lnTo>
                    <a:pt x="1319655" y="1439712"/>
                  </a:lnTo>
                  <a:lnTo>
                    <a:pt x="1312676" y="1443114"/>
                  </a:lnTo>
                  <a:lnTo>
                    <a:pt x="1314674" y="1447023"/>
                  </a:lnTo>
                  <a:lnTo>
                    <a:pt x="1333104" y="1438056"/>
                  </a:lnTo>
                  <a:lnTo>
                    <a:pt x="1334549" y="1440945"/>
                  </a:lnTo>
                  <a:lnTo>
                    <a:pt x="1316095" y="1449803"/>
                  </a:lnTo>
                  <a:lnTo>
                    <a:pt x="1316735" y="1451056"/>
                  </a:lnTo>
                  <a:lnTo>
                    <a:pt x="1314328" y="1452500"/>
                  </a:lnTo>
                  <a:lnTo>
                    <a:pt x="1313582" y="1451009"/>
                  </a:lnTo>
                  <a:lnTo>
                    <a:pt x="1311170" y="1452167"/>
                  </a:lnTo>
                  <a:lnTo>
                    <a:pt x="1312364" y="1453772"/>
                  </a:lnTo>
                  <a:lnTo>
                    <a:pt x="1328771" y="1445759"/>
                  </a:lnTo>
                  <a:lnTo>
                    <a:pt x="1330215" y="1448648"/>
                  </a:lnTo>
                  <a:lnTo>
                    <a:pt x="1327375" y="1450004"/>
                  </a:lnTo>
                  <a:lnTo>
                    <a:pt x="1328604" y="1452824"/>
                  </a:lnTo>
                  <a:lnTo>
                    <a:pt x="1338881" y="1447685"/>
                  </a:lnTo>
                  <a:lnTo>
                    <a:pt x="1340325" y="1450574"/>
                  </a:lnTo>
                  <a:lnTo>
                    <a:pt x="1329839" y="1455658"/>
                  </a:lnTo>
                  <a:lnTo>
                    <a:pt x="1331015" y="1458356"/>
                  </a:lnTo>
                  <a:lnTo>
                    <a:pt x="1331178" y="1458277"/>
                  </a:lnTo>
                  <a:lnTo>
                    <a:pt x="1332623" y="1461166"/>
                  </a:lnTo>
                  <a:lnTo>
                    <a:pt x="1332305" y="1461316"/>
                  </a:lnTo>
                  <a:lnTo>
                    <a:pt x="1334548" y="1466461"/>
                  </a:lnTo>
                  <a:lnTo>
                    <a:pt x="1332565" y="1467651"/>
                  </a:lnTo>
                  <a:lnTo>
                    <a:pt x="1333585" y="1469350"/>
                  </a:lnTo>
                  <a:lnTo>
                    <a:pt x="1329069" y="1471553"/>
                  </a:lnTo>
                  <a:lnTo>
                    <a:pt x="1332141" y="1478979"/>
                  </a:lnTo>
                  <a:lnTo>
                    <a:pt x="1329252" y="1479942"/>
                  </a:lnTo>
                  <a:lnTo>
                    <a:pt x="1329085" y="1479538"/>
                  </a:lnTo>
                  <a:lnTo>
                    <a:pt x="1321622" y="1483009"/>
                  </a:lnTo>
                  <a:lnTo>
                    <a:pt x="1322845" y="1485115"/>
                  </a:lnTo>
                  <a:lnTo>
                    <a:pt x="1327809" y="1482830"/>
                  </a:lnTo>
                  <a:lnTo>
                    <a:pt x="1328771" y="1485719"/>
                  </a:lnTo>
                  <a:lnTo>
                    <a:pt x="1313899" y="1492565"/>
                  </a:lnTo>
                  <a:lnTo>
                    <a:pt x="1314259" y="1493442"/>
                  </a:lnTo>
                  <a:lnTo>
                    <a:pt x="1319623" y="1491015"/>
                  </a:lnTo>
                  <a:lnTo>
                    <a:pt x="1321068" y="1493422"/>
                  </a:lnTo>
                  <a:lnTo>
                    <a:pt x="1315366" y="1496137"/>
                  </a:lnTo>
                  <a:lnTo>
                    <a:pt x="1317217" y="1500644"/>
                  </a:lnTo>
                  <a:lnTo>
                    <a:pt x="1314328" y="1502088"/>
                  </a:lnTo>
                  <a:lnTo>
                    <a:pt x="1312481" y="1497511"/>
                  </a:lnTo>
                  <a:lnTo>
                    <a:pt x="1306701" y="1500263"/>
                  </a:lnTo>
                  <a:lnTo>
                    <a:pt x="1308545" y="1502298"/>
                  </a:lnTo>
                  <a:lnTo>
                    <a:pt x="1310245" y="1501535"/>
                  </a:lnTo>
                  <a:lnTo>
                    <a:pt x="1311427" y="1504172"/>
                  </a:lnTo>
                  <a:lnTo>
                    <a:pt x="1310585" y="1504549"/>
                  </a:lnTo>
                  <a:lnTo>
                    <a:pt x="1312625" y="1506799"/>
                  </a:lnTo>
                  <a:lnTo>
                    <a:pt x="1331178" y="1498236"/>
                  </a:lnTo>
                  <a:lnTo>
                    <a:pt x="1332141" y="1501125"/>
                  </a:lnTo>
                  <a:lnTo>
                    <a:pt x="1314755" y="1509150"/>
                  </a:lnTo>
                  <a:lnTo>
                    <a:pt x="1315772" y="1510272"/>
                  </a:lnTo>
                  <a:lnTo>
                    <a:pt x="1313846" y="1512198"/>
                  </a:lnTo>
                  <a:lnTo>
                    <a:pt x="1312087" y="1510381"/>
                  </a:lnTo>
                  <a:lnTo>
                    <a:pt x="1307987" y="1512273"/>
                  </a:lnTo>
                  <a:lnTo>
                    <a:pt x="1309032" y="1513642"/>
                  </a:lnTo>
                  <a:lnTo>
                    <a:pt x="1307106" y="1515567"/>
                  </a:lnTo>
                  <a:lnTo>
                    <a:pt x="1305435" y="1513451"/>
                  </a:lnTo>
                  <a:lnTo>
                    <a:pt x="1300848" y="1515568"/>
                  </a:lnTo>
                  <a:lnTo>
                    <a:pt x="1299885" y="1512679"/>
                  </a:lnTo>
                  <a:lnTo>
                    <a:pt x="1303506" y="1511008"/>
                  </a:lnTo>
                  <a:lnTo>
                    <a:pt x="1301591" y="1508582"/>
                  </a:lnTo>
                  <a:lnTo>
                    <a:pt x="1288974" y="1514239"/>
                  </a:lnTo>
                  <a:lnTo>
                    <a:pt x="1290737" y="1517494"/>
                  </a:lnTo>
                  <a:lnTo>
                    <a:pt x="1287849" y="1518938"/>
                  </a:lnTo>
                  <a:lnTo>
                    <a:pt x="1286021" y="1515563"/>
                  </a:lnTo>
                  <a:lnTo>
                    <a:pt x="1283311" y="1516778"/>
                  </a:lnTo>
                  <a:lnTo>
                    <a:pt x="1282130" y="1514142"/>
                  </a:lnTo>
                  <a:lnTo>
                    <a:pt x="1284641" y="1513016"/>
                  </a:lnTo>
                  <a:lnTo>
                    <a:pt x="1281590" y="1507383"/>
                  </a:lnTo>
                  <a:lnTo>
                    <a:pt x="1284479" y="1505939"/>
                  </a:lnTo>
                  <a:lnTo>
                    <a:pt x="1287594" y="1511691"/>
                  </a:lnTo>
                  <a:lnTo>
                    <a:pt x="1299745" y="1506243"/>
                  </a:lnTo>
                  <a:lnTo>
                    <a:pt x="1292663" y="1497273"/>
                  </a:lnTo>
                  <a:lnTo>
                    <a:pt x="1295070" y="1495347"/>
                  </a:lnTo>
                  <a:lnTo>
                    <a:pt x="1300653" y="1502662"/>
                  </a:lnTo>
                  <a:lnTo>
                    <a:pt x="1299403" y="1500162"/>
                  </a:lnTo>
                  <a:lnTo>
                    <a:pt x="1301348" y="1499283"/>
                  </a:lnTo>
                  <a:lnTo>
                    <a:pt x="1300718" y="1498632"/>
                  </a:lnTo>
                  <a:lnTo>
                    <a:pt x="1298441" y="1499680"/>
                  </a:lnTo>
                  <a:lnTo>
                    <a:pt x="1297478" y="1496792"/>
                  </a:lnTo>
                  <a:lnTo>
                    <a:pt x="1309886" y="1491080"/>
                  </a:lnTo>
                  <a:lnTo>
                    <a:pt x="1308999" y="1488880"/>
                  </a:lnTo>
                  <a:lnTo>
                    <a:pt x="1308551" y="1489088"/>
                  </a:lnTo>
                  <a:lnTo>
                    <a:pt x="1307588" y="1486200"/>
                  </a:lnTo>
                  <a:lnTo>
                    <a:pt x="1307864" y="1486069"/>
                  </a:lnTo>
                  <a:lnTo>
                    <a:pt x="1303255" y="1474646"/>
                  </a:lnTo>
                  <a:lnTo>
                    <a:pt x="1306144" y="1473683"/>
                  </a:lnTo>
                  <a:lnTo>
                    <a:pt x="1310680" y="1484728"/>
                  </a:lnTo>
                  <a:lnTo>
                    <a:pt x="1317398" y="1481529"/>
                  </a:lnTo>
                  <a:lnTo>
                    <a:pt x="1315410" y="1478216"/>
                  </a:lnTo>
                  <a:lnTo>
                    <a:pt x="1313846" y="1478979"/>
                  </a:lnTo>
                  <a:lnTo>
                    <a:pt x="1312402" y="1476090"/>
                  </a:lnTo>
                  <a:lnTo>
                    <a:pt x="1313758" y="1475462"/>
                  </a:lnTo>
                  <a:lnTo>
                    <a:pt x="1312402" y="1473202"/>
                  </a:lnTo>
                  <a:lnTo>
                    <a:pt x="1314809" y="1471276"/>
                  </a:lnTo>
                  <a:lnTo>
                    <a:pt x="1316501" y="1474191"/>
                  </a:lnTo>
                  <a:lnTo>
                    <a:pt x="1325204" y="1470158"/>
                  </a:lnTo>
                  <a:lnTo>
                    <a:pt x="1323475" y="1465980"/>
                  </a:lnTo>
                  <a:lnTo>
                    <a:pt x="1326364" y="1465017"/>
                  </a:lnTo>
                  <a:lnTo>
                    <a:pt x="1327962" y="1468880"/>
                  </a:lnTo>
                  <a:lnTo>
                    <a:pt x="1331775" y="1467113"/>
                  </a:lnTo>
                  <a:lnTo>
                    <a:pt x="1329674" y="1462559"/>
                  </a:lnTo>
                  <a:lnTo>
                    <a:pt x="1321704" y="1466322"/>
                  </a:lnTo>
                  <a:lnTo>
                    <a:pt x="1323957" y="1469350"/>
                  </a:lnTo>
                  <a:lnTo>
                    <a:pt x="1322031" y="1471276"/>
                  </a:lnTo>
                  <a:lnTo>
                    <a:pt x="1319153" y="1467526"/>
                  </a:lnTo>
                  <a:lnTo>
                    <a:pt x="1315291" y="1469350"/>
                  </a:lnTo>
                  <a:lnTo>
                    <a:pt x="1314328" y="1466461"/>
                  </a:lnTo>
                  <a:lnTo>
                    <a:pt x="1317248" y="1465043"/>
                  </a:lnTo>
                  <a:lnTo>
                    <a:pt x="1315413" y="1462653"/>
                  </a:lnTo>
                  <a:lnTo>
                    <a:pt x="1308550" y="1465980"/>
                  </a:lnTo>
                  <a:lnTo>
                    <a:pt x="1307106" y="1463572"/>
                  </a:lnTo>
                  <a:lnTo>
                    <a:pt x="1313620" y="1460315"/>
                  </a:lnTo>
                  <a:lnTo>
                    <a:pt x="1311515" y="1457573"/>
                  </a:lnTo>
                  <a:lnTo>
                    <a:pt x="1309032" y="1458758"/>
                  </a:lnTo>
                  <a:lnTo>
                    <a:pt x="1308069" y="1455869"/>
                  </a:lnTo>
                  <a:lnTo>
                    <a:pt x="1309625" y="1455109"/>
                  </a:lnTo>
                  <a:lnTo>
                    <a:pt x="1308390" y="1453501"/>
                  </a:lnTo>
                  <a:lnTo>
                    <a:pt x="1303601" y="1455799"/>
                  </a:lnTo>
                  <a:lnTo>
                    <a:pt x="1301329" y="1457314"/>
                  </a:lnTo>
                  <a:lnTo>
                    <a:pt x="1301112" y="1456994"/>
                  </a:lnTo>
                  <a:lnTo>
                    <a:pt x="1298441" y="1458276"/>
                  </a:lnTo>
                  <a:lnTo>
                    <a:pt x="1297478" y="1455388"/>
                  </a:lnTo>
                  <a:lnTo>
                    <a:pt x="1299395" y="1454455"/>
                  </a:lnTo>
                  <a:lnTo>
                    <a:pt x="1296919" y="1450794"/>
                  </a:lnTo>
                  <a:lnTo>
                    <a:pt x="1282553" y="1457796"/>
                  </a:lnTo>
                  <a:lnTo>
                    <a:pt x="1281590" y="1455388"/>
                  </a:lnTo>
                  <a:lnTo>
                    <a:pt x="1295455" y="1448631"/>
                  </a:lnTo>
                  <a:lnTo>
                    <a:pt x="1290256" y="1440945"/>
                  </a:lnTo>
                  <a:lnTo>
                    <a:pt x="1292663" y="1439019"/>
                  </a:lnTo>
                  <a:lnTo>
                    <a:pt x="1298426" y="1447183"/>
                  </a:lnTo>
                  <a:lnTo>
                    <a:pt x="1309074" y="1441993"/>
                  </a:lnTo>
                  <a:lnTo>
                    <a:pt x="1306432" y="1436709"/>
                  </a:lnTo>
                  <a:lnTo>
                    <a:pt x="1300847" y="1439501"/>
                  </a:lnTo>
                  <a:lnTo>
                    <a:pt x="1299403" y="1436612"/>
                  </a:lnTo>
                  <a:lnTo>
                    <a:pt x="1304988" y="1433820"/>
                  </a:lnTo>
                  <a:lnTo>
                    <a:pt x="1303255" y="1430354"/>
                  </a:lnTo>
                  <a:lnTo>
                    <a:pt x="1305662" y="1429391"/>
                  </a:lnTo>
                  <a:lnTo>
                    <a:pt x="1307328" y="1432650"/>
                  </a:lnTo>
                  <a:lnTo>
                    <a:pt x="1317515" y="1427556"/>
                  </a:lnTo>
                  <a:lnTo>
                    <a:pt x="1314829" y="1422881"/>
                  </a:lnTo>
                  <a:lnTo>
                    <a:pt x="1307588" y="1426502"/>
                  </a:lnTo>
                  <a:lnTo>
                    <a:pt x="1306625" y="1423613"/>
                  </a:lnTo>
                  <a:lnTo>
                    <a:pt x="1313325" y="1420263"/>
                  </a:lnTo>
                  <a:lnTo>
                    <a:pt x="1309995" y="1414466"/>
                  </a:lnTo>
                  <a:lnTo>
                    <a:pt x="1312402" y="1413022"/>
                  </a:lnTo>
                  <a:lnTo>
                    <a:pt x="1315840" y="1419006"/>
                  </a:lnTo>
                  <a:lnTo>
                    <a:pt x="1325258" y="1414296"/>
                  </a:lnTo>
                  <a:lnTo>
                    <a:pt x="1323098" y="1408271"/>
                  </a:lnTo>
                  <a:lnTo>
                    <a:pt x="1313846" y="1413022"/>
                  </a:lnTo>
                  <a:lnTo>
                    <a:pt x="1312402" y="1410615"/>
                  </a:lnTo>
                  <a:lnTo>
                    <a:pt x="1322145" y="1405612"/>
                  </a:lnTo>
                  <a:lnTo>
                    <a:pt x="1320420" y="1400799"/>
                  </a:lnTo>
                  <a:lnTo>
                    <a:pt x="1316253" y="1402912"/>
                  </a:lnTo>
                  <a:lnTo>
                    <a:pt x="1314809" y="1400504"/>
                  </a:lnTo>
                  <a:lnTo>
                    <a:pt x="1324273" y="1395704"/>
                  </a:lnTo>
                  <a:lnTo>
                    <a:pt x="1321212" y="1390239"/>
                  </a:lnTo>
                  <a:lnTo>
                    <a:pt x="1317216" y="1392320"/>
                  </a:lnTo>
                  <a:lnTo>
                    <a:pt x="1315772" y="1389431"/>
                  </a:lnTo>
                  <a:lnTo>
                    <a:pt x="1319634" y="1387420"/>
                  </a:lnTo>
                  <a:lnTo>
                    <a:pt x="1318597" y="1385568"/>
                  </a:lnTo>
                  <a:lnTo>
                    <a:pt x="1316735" y="1386542"/>
                  </a:lnTo>
                  <a:lnTo>
                    <a:pt x="1315291" y="1383654"/>
                  </a:lnTo>
                  <a:lnTo>
                    <a:pt x="1317019" y="1382750"/>
                  </a:lnTo>
                  <a:lnTo>
                    <a:pt x="1312402" y="1374506"/>
                  </a:lnTo>
                  <a:lnTo>
                    <a:pt x="1314809" y="1373062"/>
                  </a:lnTo>
                  <a:lnTo>
                    <a:pt x="1319634" y="1381381"/>
                  </a:lnTo>
                  <a:lnTo>
                    <a:pt x="1326476" y="1377802"/>
                  </a:lnTo>
                  <a:lnTo>
                    <a:pt x="1322512" y="1373544"/>
                  </a:lnTo>
                  <a:lnTo>
                    <a:pt x="1324438" y="1371137"/>
                  </a:lnTo>
                  <a:lnTo>
                    <a:pt x="1325193" y="1371946"/>
                  </a:lnTo>
                  <a:lnTo>
                    <a:pt x="1331540" y="1368687"/>
                  </a:lnTo>
                  <a:lnTo>
                    <a:pt x="1323751" y="1359894"/>
                  </a:lnTo>
                  <a:lnTo>
                    <a:pt x="1322513" y="1360545"/>
                  </a:lnTo>
                  <a:lnTo>
                    <a:pt x="1321550" y="1358138"/>
                  </a:lnTo>
                  <a:lnTo>
                    <a:pt x="1331168" y="1352986"/>
                  </a:lnTo>
                  <a:lnTo>
                    <a:pt x="1328632" y="1349833"/>
                  </a:lnTo>
                  <a:lnTo>
                    <a:pt x="1322706" y="1353008"/>
                  </a:lnTo>
                  <a:lnTo>
                    <a:pt x="1321341" y="1350462"/>
                  </a:lnTo>
                  <a:lnTo>
                    <a:pt x="1326790" y="1347543"/>
                  </a:lnTo>
                  <a:lnTo>
                    <a:pt x="1325317" y="1345711"/>
                  </a:lnTo>
                  <a:lnTo>
                    <a:pt x="1320105" y="1348509"/>
                  </a:lnTo>
                  <a:lnTo>
                    <a:pt x="1318661" y="1345621"/>
                  </a:lnTo>
                  <a:lnTo>
                    <a:pt x="1323259" y="1343152"/>
                  </a:lnTo>
                  <a:lnTo>
                    <a:pt x="1320074" y="1339193"/>
                  </a:lnTo>
                  <a:lnTo>
                    <a:pt x="1315919" y="1341431"/>
                  </a:lnTo>
                  <a:lnTo>
                    <a:pt x="1317217" y="1343695"/>
                  </a:lnTo>
                  <a:lnTo>
                    <a:pt x="1314809" y="1345139"/>
                  </a:lnTo>
                  <a:lnTo>
                    <a:pt x="1313422" y="1342775"/>
                  </a:lnTo>
                  <a:lnTo>
                    <a:pt x="1309032" y="1345139"/>
                  </a:lnTo>
                  <a:lnTo>
                    <a:pt x="1307588" y="1342732"/>
                  </a:lnTo>
                  <a:lnTo>
                    <a:pt x="1312002" y="1340355"/>
                  </a:lnTo>
                  <a:lnTo>
                    <a:pt x="1308137" y="1333765"/>
                  </a:lnTo>
                  <a:lnTo>
                    <a:pt x="1307588" y="1334066"/>
                  </a:lnTo>
                  <a:lnTo>
                    <a:pt x="1306144" y="1331178"/>
                  </a:lnTo>
                  <a:lnTo>
                    <a:pt x="1306505" y="1330984"/>
                  </a:lnTo>
                  <a:lnTo>
                    <a:pt x="1294788" y="1311011"/>
                  </a:lnTo>
                  <a:lnTo>
                    <a:pt x="1293144" y="1311920"/>
                  </a:lnTo>
                  <a:lnTo>
                    <a:pt x="1291700" y="1309032"/>
                  </a:lnTo>
                  <a:lnTo>
                    <a:pt x="1306444" y="1300990"/>
                  </a:lnTo>
                  <a:lnTo>
                    <a:pt x="1300848" y="1296513"/>
                  </a:lnTo>
                  <a:lnTo>
                    <a:pt x="1302292" y="1294106"/>
                  </a:lnTo>
                  <a:lnTo>
                    <a:pt x="1309165" y="1299506"/>
                  </a:lnTo>
                  <a:lnTo>
                    <a:pt x="1315244" y="1296190"/>
                  </a:lnTo>
                  <a:lnTo>
                    <a:pt x="1312402" y="1293625"/>
                  </a:lnTo>
                  <a:lnTo>
                    <a:pt x="1314809" y="1291218"/>
                  </a:lnTo>
                  <a:lnTo>
                    <a:pt x="1318292" y="1294527"/>
                  </a:lnTo>
                  <a:lnTo>
                    <a:pt x="1321682" y="1292678"/>
                  </a:lnTo>
                  <a:lnTo>
                    <a:pt x="1317217" y="1287848"/>
                  </a:lnTo>
                  <a:lnTo>
                    <a:pt x="1319143" y="1285922"/>
                  </a:lnTo>
                  <a:lnTo>
                    <a:pt x="1324146" y="1291334"/>
                  </a:lnTo>
                  <a:lnTo>
                    <a:pt x="1332259" y="1286909"/>
                  </a:lnTo>
                  <a:lnTo>
                    <a:pt x="1331660" y="1286404"/>
                  </a:lnTo>
                  <a:lnTo>
                    <a:pt x="1333586" y="1284478"/>
                  </a:lnTo>
                  <a:lnTo>
                    <a:pt x="1334843" y="1285499"/>
                  </a:lnTo>
                  <a:lnTo>
                    <a:pt x="1336542" y="1284573"/>
                  </a:lnTo>
                  <a:lnTo>
                    <a:pt x="1330171" y="1280330"/>
                  </a:lnTo>
                  <a:lnTo>
                    <a:pt x="1324438" y="1283515"/>
                  </a:lnTo>
                  <a:lnTo>
                    <a:pt x="1322994" y="1280626"/>
                  </a:lnTo>
                  <a:lnTo>
                    <a:pt x="1327149" y="1278318"/>
                  </a:lnTo>
                  <a:lnTo>
                    <a:pt x="1324168" y="1276333"/>
                  </a:lnTo>
                  <a:lnTo>
                    <a:pt x="1325769" y="1273928"/>
                  </a:lnTo>
                  <a:lnTo>
                    <a:pt x="1329991" y="1276739"/>
                  </a:lnTo>
                  <a:lnTo>
                    <a:pt x="1336492" y="1273127"/>
                  </a:lnTo>
                  <a:lnTo>
                    <a:pt x="1331178" y="1269072"/>
                  </a:lnTo>
                  <a:lnTo>
                    <a:pt x="1333104" y="1266665"/>
                  </a:lnTo>
                  <a:lnTo>
                    <a:pt x="1339431" y="1271494"/>
                  </a:lnTo>
                  <a:lnTo>
                    <a:pt x="1348141" y="1266655"/>
                  </a:lnTo>
                  <a:lnTo>
                    <a:pt x="1341565" y="1261856"/>
                  </a:lnTo>
                  <a:lnTo>
                    <a:pt x="1296514" y="1286884"/>
                  </a:lnTo>
                  <a:lnTo>
                    <a:pt x="1295070" y="1283996"/>
                  </a:lnTo>
                  <a:lnTo>
                    <a:pt x="1339010" y="1259992"/>
                  </a:lnTo>
                  <a:lnTo>
                    <a:pt x="1334557" y="1256742"/>
                  </a:lnTo>
                  <a:lnTo>
                    <a:pt x="1334067" y="1257036"/>
                  </a:lnTo>
                  <a:lnTo>
                    <a:pt x="1333585" y="1257036"/>
                  </a:lnTo>
                  <a:lnTo>
                    <a:pt x="1332515" y="1255252"/>
                  </a:lnTo>
                  <a:lnTo>
                    <a:pt x="1331660" y="1254628"/>
                  </a:lnTo>
                  <a:lnTo>
                    <a:pt x="1333586" y="1252221"/>
                  </a:lnTo>
                  <a:lnTo>
                    <a:pt x="1334801" y="1253108"/>
                  </a:lnTo>
                  <a:lnTo>
                    <a:pt x="1342251" y="1248851"/>
                  </a:lnTo>
                  <a:lnTo>
                    <a:pt x="1344862" y="1247271"/>
                  </a:lnTo>
                  <a:lnTo>
                    <a:pt x="1335511" y="1242112"/>
                  </a:lnTo>
                  <a:lnTo>
                    <a:pt x="1336474" y="1239223"/>
                  </a:lnTo>
                  <a:lnTo>
                    <a:pt x="1347674" y="1245569"/>
                  </a:lnTo>
                  <a:lnTo>
                    <a:pt x="1353543" y="1242017"/>
                  </a:lnTo>
                  <a:lnTo>
                    <a:pt x="1348992" y="1236815"/>
                  </a:lnTo>
                  <a:close/>
                  <a:moveTo>
                    <a:pt x="1020542" y="1233890"/>
                  </a:moveTo>
                  <a:lnTo>
                    <a:pt x="1014083" y="1242110"/>
                  </a:lnTo>
                  <a:lnTo>
                    <a:pt x="1015468" y="1244594"/>
                  </a:lnTo>
                  <a:lnTo>
                    <a:pt x="1021782" y="1236495"/>
                  </a:lnTo>
                  <a:close/>
                  <a:moveTo>
                    <a:pt x="979011" y="1233532"/>
                  </a:moveTo>
                  <a:lnTo>
                    <a:pt x="971113" y="1243955"/>
                  </a:lnTo>
                  <a:lnTo>
                    <a:pt x="973942" y="1251618"/>
                  </a:lnTo>
                  <a:lnTo>
                    <a:pt x="982022" y="1240732"/>
                  </a:lnTo>
                  <a:close/>
                  <a:moveTo>
                    <a:pt x="1037651" y="1233471"/>
                  </a:moveTo>
                  <a:lnTo>
                    <a:pt x="1028399" y="1245381"/>
                  </a:lnTo>
                  <a:lnTo>
                    <a:pt x="1030280" y="1249332"/>
                  </a:lnTo>
                  <a:lnTo>
                    <a:pt x="1028354" y="1250295"/>
                  </a:lnTo>
                  <a:lnTo>
                    <a:pt x="1026920" y="1247284"/>
                  </a:lnTo>
                  <a:lnTo>
                    <a:pt x="1021125" y="1254744"/>
                  </a:lnTo>
                  <a:lnTo>
                    <a:pt x="1024519" y="1260833"/>
                  </a:lnTo>
                  <a:lnTo>
                    <a:pt x="1041712" y="1239054"/>
                  </a:lnTo>
                  <a:close/>
                  <a:moveTo>
                    <a:pt x="57122" y="1233399"/>
                  </a:moveTo>
                  <a:lnTo>
                    <a:pt x="44896" y="1234887"/>
                  </a:lnTo>
                  <a:lnTo>
                    <a:pt x="46007" y="1248071"/>
                  </a:lnTo>
                  <a:lnTo>
                    <a:pt x="52514" y="1246933"/>
                  </a:lnTo>
                  <a:lnTo>
                    <a:pt x="49588" y="1238741"/>
                  </a:lnTo>
                  <a:lnTo>
                    <a:pt x="51995" y="1237778"/>
                  </a:lnTo>
                  <a:lnTo>
                    <a:pt x="55103" y="1246481"/>
                  </a:lnTo>
                  <a:lnTo>
                    <a:pt x="62035" y="1245270"/>
                  </a:lnTo>
                  <a:close/>
                  <a:moveTo>
                    <a:pt x="65545" y="1232374"/>
                  </a:moveTo>
                  <a:lnTo>
                    <a:pt x="59867" y="1233065"/>
                  </a:lnTo>
                  <a:lnTo>
                    <a:pt x="64803" y="1244786"/>
                  </a:lnTo>
                  <a:lnTo>
                    <a:pt x="69335" y="1243994"/>
                  </a:lnTo>
                  <a:close/>
                  <a:moveTo>
                    <a:pt x="70785" y="1231736"/>
                  </a:moveTo>
                  <a:lnTo>
                    <a:pt x="67965" y="1232079"/>
                  </a:lnTo>
                  <a:lnTo>
                    <a:pt x="71875" y="1243550"/>
                  </a:lnTo>
                  <a:lnTo>
                    <a:pt x="73615" y="1243246"/>
                  </a:lnTo>
                  <a:close/>
                  <a:moveTo>
                    <a:pt x="81114" y="1230478"/>
                  </a:moveTo>
                  <a:lnTo>
                    <a:pt x="73160" y="1231447"/>
                  </a:lnTo>
                  <a:lnTo>
                    <a:pt x="76005" y="1242828"/>
                  </a:lnTo>
                  <a:lnTo>
                    <a:pt x="85337" y="1241197"/>
                  </a:lnTo>
                  <a:close/>
                  <a:moveTo>
                    <a:pt x="951259" y="1228586"/>
                  </a:moveTo>
                  <a:lnTo>
                    <a:pt x="941707" y="1241419"/>
                  </a:lnTo>
                  <a:lnTo>
                    <a:pt x="942846" y="1244179"/>
                  </a:lnTo>
                  <a:lnTo>
                    <a:pt x="948917" y="1235853"/>
                  </a:lnTo>
                  <a:lnTo>
                    <a:pt x="952479" y="1230839"/>
                  </a:lnTo>
                  <a:close/>
                  <a:moveTo>
                    <a:pt x="1204615" y="1228332"/>
                  </a:moveTo>
                  <a:lnTo>
                    <a:pt x="1197265" y="1236050"/>
                  </a:lnTo>
                  <a:lnTo>
                    <a:pt x="1201824" y="1243649"/>
                  </a:lnTo>
                  <a:lnTo>
                    <a:pt x="1209234" y="1235722"/>
                  </a:lnTo>
                  <a:close/>
                  <a:moveTo>
                    <a:pt x="1032603" y="1226530"/>
                  </a:moveTo>
                  <a:lnTo>
                    <a:pt x="1024420" y="1237026"/>
                  </a:lnTo>
                  <a:lnTo>
                    <a:pt x="1027240" y="1242949"/>
                  </a:lnTo>
                  <a:lnTo>
                    <a:pt x="1036178" y="1231444"/>
                  </a:lnTo>
                  <a:close/>
                  <a:moveTo>
                    <a:pt x="1193006" y="1226224"/>
                  </a:moveTo>
                  <a:lnTo>
                    <a:pt x="1194450" y="1227668"/>
                  </a:lnTo>
                  <a:lnTo>
                    <a:pt x="1180945" y="1242459"/>
                  </a:lnTo>
                  <a:lnTo>
                    <a:pt x="1183858" y="1247888"/>
                  </a:lnTo>
                  <a:lnTo>
                    <a:pt x="1181933" y="1248851"/>
                  </a:lnTo>
                  <a:lnTo>
                    <a:pt x="1179407" y="1244144"/>
                  </a:lnTo>
                  <a:lnTo>
                    <a:pt x="1174230" y="1249814"/>
                  </a:lnTo>
                  <a:lnTo>
                    <a:pt x="1172304" y="1248370"/>
                  </a:lnTo>
                  <a:lnTo>
                    <a:pt x="1178257" y="1242001"/>
                  </a:lnTo>
                  <a:lnTo>
                    <a:pt x="1171341" y="1229112"/>
                  </a:lnTo>
                  <a:lnTo>
                    <a:pt x="1173267" y="1228149"/>
                  </a:lnTo>
                  <a:lnTo>
                    <a:pt x="1179809" y="1240341"/>
                  </a:lnTo>
                  <a:close/>
                  <a:moveTo>
                    <a:pt x="1323277" y="1224779"/>
                  </a:moveTo>
                  <a:lnTo>
                    <a:pt x="1318347" y="1229819"/>
                  </a:lnTo>
                  <a:lnTo>
                    <a:pt x="1321068" y="1231519"/>
                  </a:lnTo>
                  <a:lnTo>
                    <a:pt x="1330830" y="1239422"/>
                  </a:lnTo>
                  <a:lnTo>
                    <a:pt x="1336918" y="1234616"/>
                  </a:lnTo>
                  <a:lnTo>
                    <a:pt x="1335030" y="1232964"/>
                  </a:lnTo>
                  <a:lnTo>
                    <a:pt x="1332271" y="1231043"/>
                  </a:lnTo>
                  <a:lnTo>
                    <a:pt x="1330697" y="1232964"/>
                  </a:lnTo>
                  <a:lnTo>
                    <a:pt x="1328771" y="1231038"/>
                  </a:lnTo>
                  <a:lnTo>
                    <a:pt x="1330038" y="1229488"/>
                  </a:lnTo>
                  <a:close/>
                  <a:moveTo>
                    <a:pt x="913369" y="1223263"/>
                  </a:moveTo>
                  <a:lnTo>
                    <a:pt x="908460" y="1230151"/>
                  </a:lnTo>
                  <a:lnTo>
                    <a:pt x="913819" y="1240404"/>
                  </a:lnTo>
                  <a:lnTo>
                    <a:pt x="916100" y="1237256"/>
                  </a:lnTo>
                  <a:close/>
                  <a:moveTo>
                    <a:pt x="1029585" y="1222380"/>
                  </a:moveTo>
                  <a:lnTo>
                    <a:pt x="1022027" y="1232001"/>
                  </a:lnTo>
                  <a:lnTo>
                    <a:pt x="1023262" y="1234596"/>
                  </a:lnTo>
                  <a:lnTo>
                    <a:pt x="1031130" y="1224504"/>
                  </a:lnTo>
                  <a:close/>
                  <a:moveTo>
                    <a:pt x="84374" y="1221609"/>
                  </a:moveTo>
                  <a:lnTo>
                    <a:pt x="87074" y="1227346"/>
                  </a:lnTo>
                  <a:lnTo>
                    <a:pt x="92420" y="1226695"/>
                  </a:lnTo>
                  <a:lnTo>
                    <a:pt x="90552" y="1221758"/>
                  </a:lnTo>
                  <a:close/>
                  <a:moveTo>
                    <a:pt x="1203116" y="1221409"/>
                  </a:moveTo>
                  <a:lnTo>
                    <a:pt x="1205140" y="1224749"/>
                  </a:lnTo>
                  <a:lnTo>
                    <a:pt x="1207930" y="1221891"/>
                  </a:lnTo>
                  <a:lnTo>
                    <a:pt x="1209374" y="1223335"/>
                  </a:lnTo>
                  <a:lnTo>
                    <a:pt x="1206263" y="1226601"/>
                  </a:lnTo>
                  <a:lnTo>
                    <a:pt x="1210785" y="1234063"/>
                  </a:lnTo>
                  <a:lnTo>
                    <a:pt x="1212263" y="1232482"/>
                  </a:lnTo>
                  <a:lnTo>
                    <a:pt x="1213707" y="1234408"/>
                  </a:lnTo>
                  <a:lnTo>
                    <a:pt x="1212047" y="1236145"/>
                  </a:lnTo>
                  <a:lnTo>
                    <a:pt x="1212745" y="1237296"/>
                  </a:lnTo>
                  <a:lnTo>
                    <a:pt x="1210819" y="1238259"/>
                  </a:lnTo>
                  <a:lnTo>
                    <a:pt x="1210506" y="1237758"/>
                  </a:lnTo>
                  <a:lnTo>
                    <a:pt x="1203001" y="1245611"/>
                  </a:lnTo>
                  <a:lnTo>
                    <a:pt x="1205762" y="1250213"/>
                  </a:lnTo>
                  <a:lnTo>
                    <a:pt x="1217559" y="1237778"/>
                  </a:lnTo>
                  <a:lnTo>
                    <a:pt x="1219004" y="1239704"/>
                  </a:lnTo>
                  <a:lnTo>
                    <a:pt x="1210956" y="1247970"/>
                  </a:lnTo>
                  <a:lnTo>
                    <a:pt x="1213123" y="1251632"/>
                  </a:lnTo>
                  <a:lnTo>
                    <a:pt x="1218522" y="1245963"/>
                  </a:lnTo>
                  <a:lnTo>
                    <a:pt x="1219966" y="1247407"/>
                  </a:lnTo>
                  <a:lnTo>
                    <a:pt x="1214182" y="1253422"/>
                  </a:lnTo>
                  <a:lnTo>
                    <a:pt x="1224299" y="1270516"/>
                  </a:lnTo>
                  <a:lnTo>
                    <a:pt x="1222374" y="1271961"/>
                  </a:lnTo>
                  <a:lnTo>
                    <a:pt x="1212461" y="1255212"/>
                  </a:lnTo>
                  <a:lnTo>
                    <a:pt x="1203890" y="1264126"/>
                  </a:lnTo>
                  <a:lnTo>
                    <a:pt x="1205362" y="1266890"/>
                  </a:lnTo>
                  <a:lnTo>
                    <a:pt x="1206486" y="1265702"/>
                  </a:lnTo>
                  <a:lnTo>
                    <a:pt x="1207930" y="1267628"/>
                  </a:lnTo>
                  <a:lnTo>
                    <a:pt x="1206538" y="1269100"/>
                  </a:lnTo>
                  <a:lnTo>
                    <a:pt x="1209856" y="1275331"/>
                  </a:lnTo>
                  <a:lnTo>
                    <a:pt x="1207930" y="1276294"/>
                  </a:lnTo>
                  <a:lnTo>
                    <a:pt x="1204978" y="1270750"/>
                  </a:lnTo>
                  <a:lnTo>
                    <a:pt x="1198369" y="1277739"/>
                  </a:lnTo>
                  <a:lnTo>
                    <a:pt x="1201190" y="1282552"/>
                  </a:lnTo>
                  <a:lnTo>
                    <a:pt x="1198782" y="1283515"/>
                  </a:lnTo>
                  <a:lnTo>
                    <a:pt x="1196575" y="1279636"/>
                  </a:lnTo>
                  <a:lnTo>
                    <a:pt x="1193398" y="1282995"/>
                  </a:lnTo>
                  <a:lnTo>
                    <a:pt x="1194931" y="1285922"/>
                  </a:lnTo>
                  <a:lnTo>
                    <a:pt x="1193005" y="1286884"/>
                  </a:lnTo>
                  <a:lnTo>
                    <a:pt x="1191834" y="1284649"/>
                  </a:lnTo>
                  <a:lnTo>
                    <a:pt x="1166045" y="1311920"/>
                  </a:lnTo>
                  <a:lnTo>
                    <a:pt x="1164119" y="1310476"/>
                  </a:lnTo>
                  <a:lnTo>
                    <a:pt x="1190667" y="1282420"/>
                  </a:lnTo>
                  <a:lnTo>
                    <a:pt x="1189127" y="1279480"/>
                  </a:lnTo>
                  <a:lnTo>
                    <a:pt x="1171822" y="1297477"/>
                  </a:lnTo>
                  <a:lnTo>
                    <a:pt x="1172304" y="1297958"/>
                  </a:lnTo>
                  <a:lnTo>
                    <a:pt x="1170378" y="1296514"/>
                  </a:lnTo>
                  <a:lnTo>
                    <a:pt x="1188231" y="1277769"/>
                  </a:lnTo>
                  <a:lnTo>
                    <a:pt x="1186100" y="1273702"/>
                  </a:lnTo>
                  <a:lnTo>
                    <a:pt x="1159646" y="1301815"/>
                  </a:lnTo>
                  <a:lnTo>
                    <a:pt x="1157893" y="1300165"/>
                  </a:lnTo>
                  <a:lnTo>
                    <a:pt x="1184918" y="1271446"/>
                  </a:lnTo>
                  <a:lnTo>
                    <a:pt x="1177118" y="1256554"/>
                  </a:lnTo>
                  <a:lnTo>
                    <a:pt x="1179044" y="1255591"/>
                  </a:lnTo>
                  <a:lnTo>
                    <a:pt x="1186480" y="1269787"/>
                  </a:lnTo>
                  <a:lnTo>
                    <a:pt x="1189279" y="1266812"/>
                  </a:lnTo>
                  <a:lnTo>
                    <a:pt x="1182895" y="1255592"/>
                  </a:lnTo>
                  <a:lnTo>
                    <a:pt x="1184821" y="1254629"/>
                  </a:lnTo>
                  <a:lnTo>
                    <a:pt x="1194517" y="1271169"/>
                  </a:lnTo>
                  <a:lnTo>
                    <a:pt x="1201370" y="1263973"/>
                  </a:lnTo>
                  <a:lnTo>
                    <a:pt x="1195675" y="1253278"/>
                  </a:lnTo>
                  <a:lnTo>
                    <a:pt x="1193005" y="1256072"/>
                  </a:lnTo>
                  <a:lnTo>
                    <a:pt x="1191561" y="1254628"/>
                  </a:lnTo>
                  <a:lnTo>
                    <a:pt x="1194640" y="1251334"/>
                  </a:lnTo>
                  <a:lnTo>
                    <a:pt x="1190362" y="1243299"/>
                  </a:lnTo>
                  <a:lnTo>
                    <a:pt x="1190117" y="1243556"/>
                  </a:lnTo>
                  <a:lnTo>
                    <a:pt x="1188191" y="1242111"/>
                  </a:lnTo>
                  <a:lnTo>
                    <a:pt x="1189186" y="1241092"/>
                  </a:lnTo>
                  <a:lnTo>
                    <a:pt x="1188191" y="1239223"/>
                  </a:lnTo>
                  <a:lnTo>
                    <a:pt x="1190117" y="1238260"/>
                  </a:lnTo>
                  <a:lnTo>
                    <a:pt x="1190764" y="1239475"/>
                  </a:lnTo>
                  <a:lnTo>
                    <a:pt x="1194347" y="1235805"/>
                  </a:lnTo>
                  <a:lnTo>
                    <a:pt x="1193487" y="1234408"/>
                  </a:lnTo>
                  <a:lnTo>
                    <a:pt x="1195413" y="1232964"/>
                  </a:lnTo>
                  <a:lnTo>
                    <a:pt x="1196063" y="1234047"/>
                  </a:lnTo>
                  <a:lnTo>
                    <a:pt x="1203454" y="1226476"/>
                  </a:lnTo>
                  <a:lnTo>
                    <a:pt x="1201190" y="1222853"/>
                  </a:lnTo>
                  <a:close/>
                  <a:moveTo>
                    <a:pt x="947008" y="1220738"/>
                  </a:moveTo>
                  <a:lnTo>
                    <a:pt x="938169" y="1232847"/>
                  </a:lnTo>
                  <a:lnTo>
                    <a:pt x="940752" y="1239107"/>
                  </a:lnTo>
                  <a:lnTo>
                    <a:pt x="950102" y="1226451"/>
                  </a:lnTo>
                  <a:close/>
                  <a:moveTo>
                    <a:pt x="963411" y="1219141"/>
                  </a:moveTo>
                  <a:lnTo>
                    <a:pt x="955096" y="1231152"/>
                  </a:lnTo>
                  <a:lnTo>
                    <a:pt x="957212" y="1235058"/>
                  </a:lnTo>
                  <a:lnTo>
                    <a:pt x="966023" y="1223168"/>
                  </a:lnTo>
                  <a:close/>
                  <a:moveTo>
                    <a:pt x="1180007" y="1218039"/>
                  </a:moveTo>
                  <a:lnTo>
                    <a:pt x="1188191" y="1228149"/>
                  </a:lnTo>
                  <a:lnTo>
                    <a:pt x="1186265" y="1229594"/>
                  </a:lnTo>
                  <a:lnTo>
                    <a:pt x="1178081" y="1219483"/>
                  </a:lnTo>
                  <a:close/>
                  <a:moveTo>
                    <a:pt x="991738" y="1216738"/>
                  </a:moveTo>
                  <a:lnTo>
                    <a:pt x="980512" y="1231552"/>
                  </a:lnTo>
                  <a:lnTo>
                    <a:pt x="983512" y="1238726"/>
                  </a:lnTo>
                  <a:lnTo>
                    <a:pt x="987432" y="1233445"/>
                  </a:lnTo>
                  <a:lnTo>
                    <a:pt x="989357" y="1234889"/>
                  </a:lnTo>
                  <a:lnTo>
                    <a:pt x="984592" y="1241308"/>
                  </a:lnTo>
                  <a:lnTo>
                    <a:pt x="986487" y="1245840"/>
                  </a:lnTo>
                  <a:lnTo>
                    <a:pt x="998850" y="1229692"/>
                  </a:lnTo>
                  <a:close/>
                  <a:moveTo>
                    <a:pt x="961026" y="1215465"/>
                  </a:moveTo>
                  <a:lnTo>
                    <a:pt x="952676" y="1226683"/>
                  </a:lnTo>
                  <a:lnTo>
                    <a:pt x="953868" y="1228884"/>
                  </a:lnTo>
                  <a:lnTo>
                    <a:pt x="961915" y="1217558"/>
                  </a:lnTo>
                  <a:lnTo>
                    <a:pt x="962609" y="1217905"/>
                  </a:lnTo>
                  <a:close/>
                  <a:moveTo>
                    <a:pt x="1332511" y="1215340"/>
                  </a:moveTo>
                  <a:lnTo>
                    <a:pt x="1325214" y="1222799"/>
                  </a:lnTo>
                  <a:lnTo>
                    <a:pt x="1331753" y="1227389"/>
                  </a:lnTo>
                  <a:lnTo>
                    <a:pt x="1338095" y="1219627"/>
                  </a:lnTo>
                  <a:close/>
                  <a:moveTo>
                    <a:pt x="1036874" y="1213103"/>
                  </a:moveTo>
                  <a:lnTo>
                    <a:pt x="1030974" y="1220613"/>
                  </a:lnTo>
                  <a:lnTo>
                    <a:pt x="1032528" y="1222711"/>
                  </a:lnTo>
                  <a:lnTo>
                    <a:pt x="1033168" y="1221891"/>
                  </a:lnTo>
                  <a:lnTo>
                    <a:pt x="1035094" y="1223335"/>
                  </a:lnTo>
                  <a:lnTo>
                    <a:pt x="1034015" y="1224719"/>
                  </a:lnTo>
                  <a:lnTo>
                    <a:pt x="1037621" y="1229587"/>
                  </a:lnTo>
                  <a:lnTo>
                    <a:pt x="1043766" y="1221676"/>
                  </a:lnTo>
                  <a:close/>
                  <a:moveTo>
                    <a:pt x="921658" y="1211635"/>
                  </a:moveTo>
                  <a:lnTo>
                    <a:pt x="914955" y="1221039"/>
                  </a:lnTo>
                  <a:lnTo>
                    <a:pt x="917691" y="1235059"/>
                  </a:lnTo>
                  <a:lnTo>
                    <a:pt x="925413" y="1224400"/>
                  </a:lnTo>
                  <a:lnTo>
                    <a:pt x="924079" y="1219865"/>
                  </a:lnTo>
                  <a:lnTo>
                    <a:pt x="919067" y="1226706"/>
                  </a:lnTo>
                  <a:lnTo>
                    <a:pt x="917141" y="1225743"/>
                  </a:lnTo>
                  <a:lnTo>
                    <a:pt x="923331" y="1217324"/>
                  </a:lnTo>
                  <a:close/>
                  <a:moveTo>
                    <a:pt x="933737" y="1206683"/>
                  </a:moveTo>
                  <a:lnTo>
                    <a:pt x="925999" y="1217245"/>
                  </a:lnTo>
                  <a:lnTo>
                    <a:pt x="927326" y="1221758"/>
                  </a:lnTo>
                  <a:lnTo>
                    <a:pt x="935158" y="1210946"/>
                  </a:lnTo>
                  <a:close/>
                  <a:moveTo>
                    <a:pt x="919301" y="1203621"/>
                  </a:moveTo>
                  <a:lnTo>
                    <a:pt x="913178" y="1211931"/>
                  </a:lnTo>
                  <a:lnTo>
                    <a:pt x="914320" y="1217784"/>
                  </a:lnTo>
                  <a:lnTo>
                    <a:pt x="920795" y="1208701"/>
                  </a:lnTo>
                  <a:close/>
                  <a:moveTo>
                    <a:pt x="979721" y="1202768"/>
                  </a:moveTo>
                  <a:lnTo>
                    <a:pt x="976078" y="1207546"/>
                  </a:lnTo>
                  <a:lnTo>
                    <a:pt x="976746" y="1208699"/>
                  </a:lnTo>
                  <a:lnTo>
                    <a:pt x="980406" y="1203760"/>
                  </a:lnTo>
                  <a:close/>
                  <a:moveTo>
                    <a:pt x="970585" y="1202623"/>
                  </a:moveTo>
                  <a:lnTo>
                    <a:pt x="962452" y="1213549"/>
                  </a:lnTo>
                  <a:lnTo>
                    <a:pt x="967519" y="1221150"/>
                  </a:lnTo>
                  <a:lnTo>
                    <a:pt x="975320" y="1210624"/>
                  </a:lnTo>
                  <a:lnTo>
                    <a:pt x="974626" y="1209451"/>
                  </a:lnTo>
                  <a:lnTo>
                    <a:pt x="973951" y="1210336"/>
                  </a:lnTo>
                  <a:lnTo>
                    <a:pt x="972025" y="1209373"/>
                  </a:lnTo>
                  <a:lnTo>
                    <a:pt x="973455" y="1207473"/>
                  </a:lnTo>
                  <a:close/>
                  <a:moveTo>
                    <a:pt x="1045544" y="1202068"/>
                  </a:moveTo>
                  <a:lnTo>
                    <a:pt x="1043620" y="1204517"/>
                  </a:lnTo>
                  <a:lnTo>
                    <a:pt x="1050018" y="1212744"/>
                  </a:lnTo>
                  <a:lnTo>
                    <a:pt x="1048092" y="1214188"/>
                  </a:lnTo>
                  <a:lnTo>
                    <a:pt x="1042088" y="1206468"/>
                  </a:lnTo>
                  <a:lnTo>
                    <a:pt x="1038283" y="1211310"/>
                  </a:lnTo>
                  <a:lnTo>
                    <a:pt x="1046486" y="1221769"/>
                  </a:lnTo>
                  <a:lnTo>
                    <a:pt x="1046648" y="1221890"/>
                  </a:lnTo>
                  <a:lnTo>
                    <a:pt x="1046615" y="1221933"/>
                  </a:lnTo>
                  <a:lnTo>
                    <a:pt x="1048092" y="1223816"/>
                  </a:lnTo>
                  <a:lnTo>
                    <a:pt x="1046648" y="1225261"/>
                  </a:lnTo>
                  <a:lnTo>
                    <a:pt x="1045316" y="1223604"/>
                  </a:lnTo>
                  <a:lnTo>
                    <a:pt x="1039108" y="1231595"/>
                  </a:lnTo>
                  <a:lnTo>
                    <a:pt x="1043219" y="1237145"/>
                  </a:lnTo>
                  <a:lnTo>
                    <a:pt x="1058346" y="1217984"/>
                  </a:lnTo>
                  <a:close/>
                  <a:moveTo>
                    <a:pt x="108753" y="1198129"/>
                  </a:moveTo>
                  <a:lnTo>
                    <a:pt x="108805" y="1198301"/>
                  </a:lnTo>
                  <a:lnTo>
                    <a:pt x="108324" y="1198301"/>
                  </a:lnTo>
                  <a:close/>
                  <a:moveTo>
                    <a:pt x="975276" y="1196321"/>
                  </a:moveTo>
                  <a:lnTo>
                    <a:pt x="972067" y="1200631"/>
                  </a:lnTo>
                  <a:lnTo>
                    <a:pt x="974913" y="1205538"/>
                  </a:lnTo>
                  <a:lnTo>
                    <a:pt x="978420" y="1200881"/>
                  </a:lnTo>
                  <a:close/>
                  <a:moveTo>
                    <a:pt x="120360" y="1193968"/>
                  </a:moveTo>
                  <a:lnTo>
                    <a:pt x="120748" y="1193968"/>
                  </a:lnTo>
                  <a:lnTo>
                    <a:pt x="120842" y="1194449"/>
                  </a:lnTo>
                  <a:close/>
                  <a:moveTo>
                    <a:pt x="1335267" y="1192418"/>
                  </a:moveTo>
                  <a:lnTo>
                    <a:pt x="1332142" y="1198300"/>
                  </a:lnTo>
                  <a:lnTo>
                    <a:pt x="1331756" y="1198685"/>
                  </a:lnTo>
                  <a:lnTo>
                    <a:pt x="1334832" y="1201037"/>
                  </a:lnTo>
                  <a:lnTo>
                    <a:pt x="1338748" y="1195236"/>
                  </a:lnTo>
                  <a:close/>
                  <a:moveTo>
                    <a:pt x="928854" y="1190657"/>
                  </a:moveTo>
                  <a:lnTo>
                    <a:pt x="921224" y="1201012"/>
                  </a:lnTo>
                  <a:lnTo>
                    <a:pt x="922700" y="1206030"/>
                  </a:lnTo>
                  <a:lnTo>
                    <a:pt x="925808" y="1201670"/>
                  </a:lnTo>
                  <a:lnTo>
                    <a:pt x="927733" y="1203114"/>
                  </a:lnTo>
                  <a:lnTo>
                    <a:pt x="923563" y="1208964"/>
                  </a:lnTo>
                  <a:lnTo>
                    <a:pt x="925253" y="1214710"/>
                  </a:lnTo>
                  <a:lnTo>
                    <a:pt x="932932" y="1204267"/>
                  </a:lnTo>
                  <a:lnTo>
                    <a:pt x="932214" y="1202115"/>
                  </a:lnTo>
                  <a:lnTo>
                    <a:pt x="932066" y="1202152"/>
                  </a:lnTo>
                  <a:close/>
                  <a:moveTo>
                    <a:pt x="961163" y="1189682"/>
                  </a:moveTo>
                  <a:lnTo>
                    <a:pt x="958691" y="1193011"/>
                  </a:lnTo>
                  <a:lnTo>
                    <a:pt x="962396" y="1200708"/>
                  </a:lnTo>
                  <a:lnTo>
                    <a:pt x="960471" y="1201671"/>
                  </a:lnTo>
                  <a:lnTo>
                    <a:pt x="957241" y="1194963"/>
                  </a:lnTo>
                  <a:lnTo>
                    <a:pt x="949523" y="1205352"/>
                  </a:lnTo>
                  <a:lnTo>
                    <a:pt x="951840" y="1211145"/>
                  </a:lnTo>
                  <a:lnTo>
                    <a:pt x="954212" y="1207929"/>
                  </a:lnTo>
                  <a:lnTo>
                    <a:pt x="955656" y="1208892"/>
                  </a:lnTo>
                  <a:lnTo>
                    <a:pt x="948413" y="1218814"/>
                  </a:lnTo>
                  <a:lnTo>
                    <a:pt x="951515" y="1224540"/>
                  </a:lnTo>
                  <a:lnTo>
                    <a:pt x="959714" y="1213442"/>
                  </a:lnTo>
                  <a:lnTo>
                    <a:pt x="956138" y="1207929"/>
                  </a:lnTo>
                  <a:lnTo>
                    <a:pt x="958064" y="1206966"/>
                  </a:lnTo>
                  <a:lnTo>
                    <a:pt x="961116" y="1211544"/>
                  </a:lnTo>
                  <a:lnTo>
                    <a:pt x="969305" y="1200460"/>
                  </a:lnTo>
                  <a:lnTo>
                    <a:pt x="964506" y="1192352"/>
                  </a:lnTo>
                  <a:lnTo>
                    <a:pt x="962878" y="1193004"/>
                  </a:lnTo>
                  <a:close/>
                  <a:moveTo>
                    <a:pt x="1347243" y="1188451"/>
                  </a:moveTo>
                  <a:lnTo>
                    <a:pt x="1347548" y="1188671"/>
                  </a:lnTo>
                  <a:lnTo>
                    <a:pt x="1347066" y="1188671"/>
                  </a:lnTo>
                  <a:close/>
                  <a:moveTo>
                    <a:pt x="1053388" y="1188190"/>
                  </a:moveTo>
                  <a:lnTo>
                    <a:pt x="1055314" y="1189634"/>
                  </a:lnTo>
                  <a:lnTo>
                    <a:pt x="1047070" y="1200126"/>
                  </a:lnTo>
                  <a:lnTo>
                    <a:pt x="1059876" y="1216047"/>
                  </a:lnTo>
                  <a:lnTo>
                    <a:pt x="1065905" y="1208410"/>
                  </a:lnTo>
                  <a:lnTo>
                    <a:pt x="1067831" y="1209854"/>
                  </a:lnTo>
                  <a:lnTo>
                    <a:pt x="1044704" y="1239149"/>
                  </a:lnTo>
                  <a:lnTo>
                    <a:pt x="1047611" y="1243074"/>
                  </a:lnTo>
                  <a:lnTo>
                    <a:pt x="1045686" y="1244518"/>
                  </a:lnTo>
                  <a:lnTo>
                    <a:pt x="1043182" y="1241076"/>
                  </a:lnTo>
                  <a:lnTo>
                    <a:pt x="1025788" y="1263109"/>
                  </a:lnTo>
                  <a:lnTo>
                    <a:pt x="1026428" y="1264258"/>
                  </a:lnTo>
                  <a:lnTo>
                    <a:pt x="1024502" y="1265221"/>
                  </a:lnTo>
                  <a:lnTo>
                    <a:pt x="1024026" y="1264381"/>
                  </a:lnTo>
                  <a:lnTo>
                    <a:pt x="1022576" y="1263294"/>
                  </a:lnTo>
                  <a:lnTo>
                    <a:pt x="1023061" y="1262679"/>
                  </a:lnTo>
                  <a:lnTo>
                    <a:pt x="1019645" y="1256650"/>
                  </a:lnTo>
                  <a:lnTo>
                    <a:pt x="1013725" y="1264269"/>
                  </a:lnTo>
                  <a:lnTo>
                    <a:pt x="1016318" y="1268590"/>
                  </a:lnTo>
                  <a:lnTo>
                    <a:pt x="1014392" y="1270035"/>
                  </a:lnTo>
                  <a:lnTo>
                    <a:pt x="1012185" y="1266252"/>
                  </a:lnTo>
                  <a:lnTo>
                    <a:pt x="1010198" y="1268810"/>
                  </a:lnTo>
                  <a:lnTo>
                    <a:pt x="1012948" y="1273887"/>
                  </a:lnTo>
                  <a:lnTo>
                    <a:pt x="1011022" y="1274849"/>
                  </a:lnTo>
                  <a:lnTo>
                    <a:pt x="1008756" y="1270666"/>
                  </a:lnTo>
                  <a:lnTo>
                    <a:pt x="1006115" y="1274066"/>
                  </a:lnTo>
                  <a:lnTo>
                    <a:pt x="1011022" y="1285440"/>
                  </a:lnTo>
                  <a:lnTo>
                    <a:pt x="1009096" y="1286403"/>
                  </a:lnTo>
                  <a:lnTo>
                    <a:pt x="1004481" y="1276169"/>
                  </a:lnTo>
                  <a:lnTo>
                    <a:pt x="1001393" y="1280144"/>
                  </a:lnTo>
                  <a:lnTo>
                    <a:pt x="999467" y="1278700"/>
                  </a:lnTo>
                  <a:lnTo>
                    <a:pt x="1003361" y="1273687"/>
                  </a:lnTo>
                  <a:lnTo>
                    <a:pt x="1000604" y="1267573"/>
                  </a:lnTo>
                  <a:lnTo>
                    <a:pt x="996527" y="1272802"/>
                  </a:lnTo>
                  <a:lnTo>
                    <a:pt x="999468" y="1279664"/>
                  </a:lnTo>
                  <a:lnTo>
                    <a:pt x="997542" y="1280626"/>
                  </a:lnTo>
                  <a:lnTo>
                    <a:pt x="994951" y="1274823"/>
                  </a:lnTo>
                  <a:lnTo>
                    <a:pt x="990802" y="1280145"/>
                  </a:lnTo>
                  <a:lnTo>
                    <a:pt x="988876" y="1278701"/>
                  </a:lnTo>
                  <a:lnTo>
                    <a:pt x="993840" y="1272334"/>
                  </a:lnTo>
                  <a:lnTo>
                    <a:pt x="989264" y="1262084"/>
                  </a:lnTo>
                  <a:lnTo>
                    <a:pt x="962396" y="1297477"/>
                  </a:lnTo>
                  <a:lnTo>
                    <a:pt x="961151" y="1296233"/>
                  </a:lnTo>
                  <a:lnTo>
                    <a:pt x="963841" y="1303735"/>
                  </a:lnTo>
                  <a:lnTo>
                    <a:pt x="961434" y="1304698"/>
                  </a:lnTo>
                  <a:lnTo>
                    <a:pt x="958079" y="1294819"/>
                  </a:lnTo>
                  <a:lnTo>
                    <a:pt x="947954" y="1308550"/>
                  </a:lnTo>
                  <a:lnTo>
                    <a:pt x="946028" y="1307105"/>
                  </a:lnTo>
                  <a:lnTo>
                    <a:pt x="957183" y="1292181"/>
                  </a:lnTo>
                  <a:lnTo>
                    <a:pt x="953206" y="1280473"/>
                  </a:lnTo>
                  <a:lnTo>
                    <a:pt x="952768" y="1280144"/>
                  </a:lnTo>
                  <a:lnTo>
                    <a:pt x="952992" y="1279842"/>
                  </a:lnTo>
                  <a:lnTo>
                    <a:pt x="952768" y="1279182"/>
                  </a:lnTo>
                  <a:lnTo>
                    <a:pt x="953903" y="1278614"/>
                  </a:lnTo>
                  <a:lnTo>
                    <a:pt x="963986" y="1265031"/>
                  </a:lnTo>
                  <a:lnTo>
                    <a:pt x="960470" y="1257999"/>
                  </a:lnTo>
                  <a:lnTo>
                    <a:pt x="959026" y="1256555"/>
                  </a:lnTo>
                  <a:lnTo>
                    <a:pt x="968859" y="1243546"/>
                  </a:lnTo>
                  <a:lnTo>
                    <a:pt x="966729" y="1237778"/>
                  </a:lnTo>
                  <a:lnTo>
                    <a:pt x="968655" y="1237297"/>
                  </a:lnTo>
                  <a:lnTo>
                    <a:pt x="970272" y="1241677"/>
                  </a:lnTo>
                  <a:lnTo>
                    <a:pt x="978091" y="1231332"/>
                  </a:lnTo>
                  <a:lnTo>
                    <a:pt x="976358" y="1227187"/>
                  </a:lnTo>
                  <a:lnTo>
                    <a:pt x="978284" y="1226224"/>
                  </a:lnTo>
                  <a:lnTo>
                    <a:pt x="979591" y="1229349"/>
                  </a:lnTo>
                  <a:lnTo>
                    <a:pt x="990638" y="1214734"/>
                  </a:lnTo>
                  <a:lnTo>
                    <a:pt x="987431" y="1208892"/>
                  </a:lnTo>
                  <a:lnTo>
                    <a:pt x="989357" y="1207929"/>
                  </a:lnTo>
                  <a:lnTo>
                    <a:pt x="992091" y="1212812"/>
                  </a:lnTo>
                  <a:lnTo>
                    <a:pt x="998529" y="1204295"/>
                  </a:lnTo>
                  <a:lnTo>
                    <a:pt x="995134" y="1194449"/>
                  </a:lnTo>
                  <a:lnTo>
                    <a:pt x="997060" y="1193486"/>
                  </a:lnTo>
                  <a:lnTo>
                    <a:pt x="1000209" y="1202073"/>
                  </a:lnTo>
                  <a:lnTo>
                    <a:pt x="1005244" y="1195412"/>
                  </a:lnTo>
                  <a:lnTo>
                    <a:pt x="1007170" y="1196375"/>
                  </a:lnTo>
                  <a:lnTo>
                    <a:pt x="1001071" y="1204424"/>
                  </a:lnTo>
                  <a:lnTo>
                    <a:pt x="1002356" y="1207929"/>
                  </a:lnTo>
                  <a:lnTo>
                    <a:pt x="999948" y="1208411"/>
                  </a:lnTo>
                  <a:lnTo>
                    <a:pt x="999354" y="1206689"/>
                  </a:lnTo>
                  <a:lnTo>
                    <a:pt x="993206" y="1214802"/>
                  </a:lnTo>
                  <a:lnTo>
                    <a:pt x="1000406" y="1227660"/>
                  </a:lnTo>
                  <a:lnTo>
                    <a:pt x="1008927" y="1216530"/>
                  </a:lnTo>
                  <a:lnTo>
                    <a:pt x="1004763" y="1208410"/>
                  </a:lnTo>
                  <a:lnTo>
                    <a:pt x="1006689" y="1206966"/>
                  </a:lnTo>
                  <a:lnTo>
                    <a:pt x="1010466" y="1214520"/>
                  </a:lnTo>
                  <a:lnTo>
                    <a:pt x="1025465" y="1194930"/>
                  </a:lnTo>
                  <a:lnTo>
                    <a:pt x="1027391" y="1196374"/>
                  </a:lnTo>
                  <a:lnTo>
                    <a:pt x="1011601" y="1216789"/>
                  </a:lnTo>
                  <a:lnTo>
                    <a:pt x="1016318" y="1226224"/>
                  </a:lnTo>
                  <a:lnTo>
                    <a:pt x="1014392" y="1227186"/>
                  </a:lnTo>
                  <a:lnTo>
                    <a:pt x="1010073" y="1218764"/>
                  </a:lnTo>
                  <a:lnTo>
                    <a:pt x="1001576" y="1229750"/>
                  </a:lnTo>
                  <a:lnTo>
                    <a:pt x="1002837" y="1232001"/>
                  </a:lnTo>
                  <a:lnTo>
                    <a:pt x="1000911" y="1233445"/>
                  </a:lnTo>
                  <a:lnTo>
                    <a:pt x="1000001" y="1231787"/>
                  </a:lnTo>
                  <a:lnTo>
                    <a:pt x="994204" y="1239282"/>
                  </a:lnTo>
                  <a:lnTo>
                    <a:pt x="998260" y="1246771"/>
                  </a:lnTo>
                  <a:lnTo>
                    <a:pt x="1010540" y="1230557"/>
                  </a:lnTo>
                  <a:lnTo>
                    <a:pt x="1012466" y="1231520"/>
                  </a:lnTo>
                  <a:lnTo>
                    <a:pt x="1009708" y="1235153"/>
                  </a:lnTo>
                  <a:lnTo>
                    <a:pt x="1010059" y="1234890"/>
                  </a:lnTo>
                  <a:lnTo>
                    <a:pt x="1012813" y="1239831"/>
                  </a:lnTo>
                  <a:lnTo>
                    <a:pt x="1019387" y="1231464"/>
                  </a:lnTo>
                  <a:lnTo>
                    <a:pt x="1018725" y="1230075"/>
                  </a:lnTo>
                  <a:lnTo>
                    <a:pt x="1020651" y="1229112"/>
                  </a:lnTo>
                  <a:lnTo>
                    <a:pt x="1020871" y="1229575"/>
                  </a:lnTo>
                  <a:lnTo>
                    <a:pt x="1028114" y="1220357"/>
                  </a:lnTo>
                  <a:lnTo>
                    <a:pt x="1026428" y="1218039"/>
                  </a:lnTo>
                  <a:lnTo>
                    <a:pt x="1028354" y="1217076"/>
                  </a:lnTo>
                  <a:lnTo>
                    <a:pt x="1029489" y="1218608"/>
                  </a:lnTo>
                  <a:lnTo>
                    <a:pt x="1035326" y="1211178"/>
                  </a:lnTo>
                  <a:lnTo>
                    <a:pt x="1026909" y="1200707"/>
                  </a:lnTo>
                  <a:lnTo>
                    <a:pt x="1028835" y="1199263"/>
                  </a:lnTo>
                  <a:lnTo>
                    <a:pt x="1036754" y="1209360"/>
                  </a:lnTo>
                  <a:lnTo>
                    <a:pt x="1040565" y="1204510"/>
                  </a:lnTo>
                  <a:lnTo>
                    <a:pt x="1037982" y="1201189"/>
                  </a:lnTo>
                  <a:lnTo>
                    <a:pt x="1039908" y="1199745"/>
                  </a:lnTo>
                  <a:lnTo>
                    <a:pt x="1042097" y="1202560"/>
                  </a:lnTo>
                  <a:lnTo>
                    <a:pt x="1043996" y="1200143"/>
                  </a:lnTo>
                  <a:lnTo>
                    <a:pt x="1041352" y="1196856"/>
                  </a:lnTo>
                  <a:lnTo>
                    <a:pt x="1043278" y="1195412"/>
                  </a:lnTo>
                  <a:lnTo>
                    <a:pt x="1045522" y="1198201"/>
                  </a:lnTo>
                  <a:close/>
                  <a:moveTo>
                    <a:pt x="983024" y="1185912"/>
                  </a:moveTo>
                  <a:lnTo>
                    <a:pt x="976596" y="1194548"/>
                  </a:lnTo>
                  <a:lnTo>
                    <a:pt x="979828" y="1199011"/>
                  </a:lnTo>
                  <a:lnTo>
                    <a:pt x="986156" y="1190610"/>
                  </a:lnTo>
                  <a:close/>
                  <a:moveTo>
                    <a:pt x="1340111" y="1183300"/>
                  </a:moveTo>
                  <a:lnTo>
                    <a:pt x="1336726" y="1189672"/>
                  </a:lnTo>
                  <a:lnTo>
                    <a:pt x="1340455" y="1192707"/>
                  </a:lnTo>
                  <a:lnTo>
                    <a:pt x="1344611" y="1186550"/>
                  </a:lnTo>
                  <a:close/>
                  <a:moveTo>
                    <a:pt x="106466" y="1182885"/>
                  </a:moveTo>
                  <a:lnTo>
                    <a:pt x="107925" y="1187829"/>
                  </a:lnTo>
                  <a:lnTo>
                    <a:pt x="114142" y="1189541"/>
                  </a:lnTo>
                  <a:lnTo>
                    <a:pt x="112999" y="1184055"/>
                  </a:lnTo>
                  <a:close/>
                  <a:moveTo>
                    <a:pt x="126743" y="1182295"/>
                  </a:moveTo>
                  <a:lnTo>
                    <a:pt x="126806" y="1183343"/>
                  </a:lnTo>
                  <a:lnTo>
                    <a:pt x="130951" y="1184680"/>
                  </a:lnTo>
                  <a:lnTo>
                    <a:pt x="130951" y="1184043"/>
                  </a:lnTo>
                  <a:close/>
                  <a:moveTo>
                    <a:pt x="935063" y="1182231"/>
                  </a:moveTo>
                  <a:lnTo>
                    <a:pt x="930489" y="1188438"/>
                  </a:lnTo>
                  <a:lnTo>
                    <a:pt x="933895" y="1201304"/>
                  </a:lnTo>
                  <a:lnTo>
                    <a:pt x="934473" y="1201189"/>
                  </a:lnTo>
                  <a:lnTo>
                    <a:pt x="934689" y="1201877"/>
                  </a:lnTo>
                  <a:lnTo>
                    <a:pt x="941509" y="1192601"/>
                  </a:lnTo>
                  <a:close/>
                  <a:moveTo>
                    <a:pt x="99166" y="1181577"/>
                  </a:moveTo>
                  <a:lnTo>
                    <a:pt x="102065" y="1191079"/>
                  </a:lnTo>
                  <a:lnTo>
                    <a:pt x="100476" y="1191715"/>
                  </a:lnTo>
                  <a:lnTo>
                    <a:pt x="107202" y="1192987"/>
                  </a:lnTo>
                  <a:lnTo>
                    <a:pt x="106238" y="1189791"/>
                  </a:lnTo>
                  <a:lnTo>
                    <a:pt x="103991" y="1189153"/>
                  </a:lnTo>
                  <a:lnTo>
                    <a:pt x="103991" y="1186746"/>
                  </a:lnTo>
                  <a:lnTo>
                    <a:pt x="105441" y="1187145"/>
                  </a:lnTo>
                  <a:lnTo>
                    <a:pt x="104024" y="1182447"/>
                  </a:lnTo>
                  <a:close/>
                  <a:moveTo>
                    <a:pt x="176283" y="1180326"/>
                  </a:moveTo>
                  <a:lnTo>
                    <a:pt x="176688" y="1180488"/>
                  </a:lnTo>
                  <a:lnTo>
                    <a:pt x="176207" y="1180488"/>
                  </a:lnTo>
                  <a:close/>
                  <a:moveTo>
                    <a:pt x="120252" y="1179599"/>
                  </a:moveTo>
                  <a:lnTo>
                    <a:pt x="120555" y="1181327"/>
                  </a:lnTo>
                  <a:lnTo>
                    <a:pt x="124332" y="1182545"/>
                  </a:lnTo>
                  <a:lnTo>
                    <a:pt x="124257" y="1181262"/>
                  </a:lnTo>
                  <a:close/>
                  <a:moveTo>
                    <a:pt x="149383" y="1175110"/>
                  </a:moveTo>
                  <a:lnTo>
                    <a:pt x="149673" y="1182051"/>
                  </a:lnTo>
                  <a:lnTo>
                    <a:pt x="153563" y="1184239"/>
                  </a:lnTo>
                  <a:lnTo>
                    <a:pt x="153376" y="1177527"/>
                  </a:lnTo>
                  <a:close/>
                  <a:moveTo>
                    <a:pt x="133358" y="1171782"/>
                  </a:moveTo>
                  <a:lnTo>
                    <a:pt x="133358" y="1182672"/>
                  </a:lnTo>
                  <a:lnTo>
                    <a:pt x="139390" y="1185193"/>
                  </a:lnTo>
                  <a:lnTo>
                    <a:pt x="138249" y="1174162"/>
                  </a:lnTo>
                  <a:close/>
                  <a:moveTo>
                    <a:pt x="90992" y="1162674"/>
                  </a:moveTo>
                  <a:lnTo>
                    <a:pt x="93399" y="1162674"/>
                  </a:lnTo>
                  <a:lnTo>
                    <a:pt x="98376" y="1178986"/>
                  </a:lnTo>
                  <a:lnTo>
                    <a:pt x="103239" y="1179845"/>
                  </a:lnTo>
                  <a:lnTo>
                    <a:pt x="99658" y="1167970"/>
                  </a:lnTo>
                  <a:lnTo>
                    <a:pt x="102065" y="1167970"/>
                  </a:lnTo>
                  <a:lnTo>
                    <a:pt x="105697" y="1180278"/>
                  </a:lnTo>
                  <a:lnTo>
                    <a:pt x="112461" y="1181472"/>
                  </a:lnTo>
                  <a:lnTo>
                    <a:pt x="110250" y="1170858"/>
                  </a:lnTo>
                  <a:lnTo>
                    <a:pt x="112657" y="1170858"/>
                  </a:lnTo>
                  <a:lnTo>
                    <a:pt x="115011" y="1181922"/>
                  </a:lnTo>
                  <a:lnTo>
                    <a:pt x="115064" y="1181931"/>
                  </a:lnTo>
                  <a:lnTo>
                    <a:pt x="115064" y="1182170"/>
                  </a:lnTo>
                  <a:lnTo>
                    <a:pt x="116787" y="1190270"/>
                  </a:lnTo>
                  <a:lnTo>
                    <a:pt x="120210" y="1191212"/>
                  </a:lnTo>
                  <a:lnTo>
                    <a:pt x="118572" y="1182817"/>
                  </a:lnTo>
                  <a:lnTo>
                    <a:pt x="117471" y="1182413"/>
                  </a:lnTo>
                  <a:lnTo>
                    <a:pt x="117952" y="1180487"/>
                  </a:lnTo>
                  <a:lnTo>
                    <a:pt x="118128" y="1180544"/>
                  </a:lnTo>
                  <a:lnTo>
                    <a:pt x="116990" y="1174710"/>
                  </a:lnTo>
                  <a:lnTo>
                    <a:pt x="119397" y="1174710"/>
                  </a:lnTo>
                  <a:lnTo>
                    <a:pt x="119799" y="1177005"/>
                  </a:lnTo>
                  <a:lnTo>
                    <a:pt x="124113" y="1178808"/>
                  </a:lnTo>
                  <a:lnTo>
                    <a:pt x="123730" y="1172303"/>
                  </a:lnTo>
                  <a:lnTo>
                    <a:pt x="126137" y="1172303"/>
                  </a:lnTo>
                  <a:lnTo>
                    <a:pt x="126594" y="1179845"/>
                  </a:lnTo>
                  <a:lnTo>
                    <a:pt x="130951" y="1181666"/>
                  </a:lnTo>
                  <a:lnTo>
                    <a:pt x="130951" y="1170611"/>
                  </a:lnTo>
                  <a:lnTo>
                    <a:pt x="130470" y="1170377"/>
                  </a:lnTo>
                  <a:lnTo>
                    <a:pt x="130951" y="1169175"/>
                  </a:lnTo>
                  <a:lnTo>
                    <a:pt x="130951" y="1167970"/>
                  </a:lnTo>
                  <a:lnTo>
                    <a:pt x="131433" y="1167970"/>
                  </a:lnTo>
                  <a:lnTo>
                    <a:pt x="133358" y="1167970"/>
                  </a:lnTo>
                  <a:lnTo>
                    <a:pt x="133358" y="1168907"/>
                  </a:lnTo>
                  <a:lnTo>
                    <a:pt x="137936" y="1171134"/>
                  </a:lnTo>
                  <a:lnTo>
                    <a:pt x="137210" y="1164118"/>
                  </a:lnTo>
                  <a:lnTo>
                    <a:pt x="139617" y="1164118"/>
                  </a:lnTo>
                  <a:lnTo>
                    <a:pt x="140470" y="1172367"/>
                  </a:lnTo>
                  <a:lnTo>
                    <a:pt x="146839" y="1175465"/>
                  </a:lnTo>
                  <a:lnTo>
                    <a:pt x="146839" y="1173570"/>
                  </a:lnTo>
                  <a:lnTo>
                    <a:pt x="143950" y="1171821"/>
                  </a:lnTo>
                  <a:lnTo>
                    <a:pt x="144913" y="1169895"/>
                  </a:lnTo>
                  <a:lnTo>
                    <a:pt x="146839" y="1171080"/>
                  </a:lnTo>
                  <a:lnTo>
                    <a:pt x="146839" y="1169895"/>
                  </a:lnTo>
                  <a:cubicBezTo>
                    <a:pt x="146839" y="1169895"/>
                    <a:pt x="149246" y="1169895"/>
                    <a:pt x="149246" y="1169895"/>
                  </a:cubicBezTo>
                  <a:lnTo>
                    <a:pt x="149246" y="1171821"/>
                  </a:lnTo>
                  <a:lnTo>
                    <a:pt x="149278" y="1172581"/>
                  </a:lnTo>
                  <a:lnTo>
                    <a:pt x="153308" y="1175062"/>
                  </a:lnTo>
                  <a:lnTo>
                    <a:pt x="153098" y="1167488"/>
                  </a:lnTo>
                  <a:lnTo>
                    <a:pt x="155505" y="1167488"/>
                  </a:lnTo>
                  <a:lnTo>
                    <a:pt x="155757" y="1176569"/>
                  </a:lnTo>
                  <a:lnTo>
                    <a:pt x="161475" y="1180088"/>
                  </a:lnTo>
                  <a:lnTo>
                    <a:pt x="161656" y="1177009"/>
                  </a:lnTo>
                  <a:lnTo>
                    <a:pt x="156468" y="1171821"/>
                  </a:lnTo>
                  <a:lnTo>
                    <a:pt x="158394" y="1169895"/>
                  </a:lnTo>
                  <a:lnTo>
                    <a:pt x="161765" y="1173266"/>
                  </a:lnTo>
                  <a:lnTo>
                    <a:pt x="164171" y="1173266"/>
                  </a:lnTo>
                  <a:lnTo>
                    <a:pt x="164171" y="1175192"/>
                  </a:lnTo>
                  <a:lnTo>
                    <a:pt x="164144" y="1175645"/>
                  </a:lnTo>
                  <a:lnTo>
                    <a:pt x="166097" y="1177598"/>
                  </a:lnTo>
                  <a:lnTo>
                    <a:pt x="164171" y="1179524"/>
                  </a:lnTo>
                  <a:lnTo>
                    <a:pt x="163930" y="1179283"/>
                  </a:lnTo>
                  <a:lnTo>
                    <a:pt x="163689" y="1183376"/>
                  </a:lnTo>
                  <a:lnTo>
                    <a:pt x="161282" y="1183376"/>
                  </a:lnTo>
                  <a:lnTo>
                    <a:pt x="161342" y="1182348"/>
                  </a:lnTo>
                  <a:lnTo>
                    <a:pt x="155825" y="1179009"/>
                  </a:lnTo>
                  <a:lnTo>
                    <a:pt x="155987" y="1184820"/>
                  </a:lnTo>
                  <a:lnTo>
                    <a:pt x="154596" y="1184820"/>
                  </a:lnTo>
                  <a:lnTo>
                    <a:pt x="158875" y="1187227"/>
                  </a:lnTo>
                  <a:lnTo>
                    <a:pt x="157431" y="1189153"/>
                  </a:lnTo>
                  <a:lnTo>
                    <a:pt x="147480" y="1183375"/>
                  </a:lnTo>
                  <a:lnTo>
                    <a:pt x="147320" y="1183375"/>
                  </a:lnTo>
                  <a:lnTo>
                    <a:pt x="146839" y="1183857"/>
                  </a:lnTo>
                  <a:lnTo>
                    <a:pt x="146839" y="1183003"/>
                  </a:lnTo>
                  <a:lnTo>
                    <a:pt x="142506" y="1180487"/>
                  </a:lnTo>
                  <a:lnTo>
                    <a:pt x="143469" y="1178561"/>
                  </a:lnTo>
                  <a:lnTo>
                    <a:pt x="146839" y="1180457"/>
                  </a:lnTo>
                  <a:lnTo>
                    <a:pt x="146839" y="1178341"/>
                  </a:lnTo>
                  <a:lnTo>
                    <a:pt x="140784" y="1175395"/>
                  </a:lnTo>
                  <a:lnTo>
                    <a:pt x="141906" y="1186244"/>
                  </a:lnTo>
                  <a:lnTo>
                    <a:pt x="151171" y="1190116"/>
                  </a:lnTo>
                  <a:lnTo>
                    <a:pt x="150209" y="1192042"/>
                  </a:lnTo>
                  <a:lnTo>
                    <a:pt x="142160" y="1188699"/>
                  </a:lnTo>
                  <a:lnTo>
                    <a:pt x="142506" y="1192041"/>
                  </a:lnTo>
                  <a:lnTo>
                    <a:pt x="140099" y="1192041"/>
                  </a:lnTo>
                  <a:lnTo>
                    <a:pt x="139645" y="1187654"/>
                  </a:lnTo>
                  <a:lnTo>
                    <a:pt x="133358" y="1185043"/>
                  </a:lnTo>
                  <a:lnTo>
                    <a:pt x="133358" y="1187228"/>
                  </a:lnTo>
                  <a:lnTo>
                    <a:pt x="132106" y="1187228"/>
                  </a:lnTo>
                  <a:lnTo>
                    <a:pt x="131914" y="1187709"/>
                  </a:lnTo>
                  <a:lnTo>
                    <a:pt x="130951" y="1187356"/>
                  </a:lnTo>
                  <a:lnTo>
                    <a:pt x="126961" y="1185893"/>
                  </a:lnTo>
                  <a:lnTo>
                    <a:pt x="127100" y="1188190"/>
                  </a:lnTo>
                  <a:lnTo>
                    <a:pt x="124693" y="1188190"/>
                  </a:lnTo>
                  <a:lnTo>
                    <a:pt x="124693" y="1188672"/>
                  </a:lnTo>
                  <a:lnTo>
                    <a:pt x="124476" y="1184982"/>
                  </a:lnTo>
                  <a:lnTo>
                    <a:pt x="120969" y="1183696"/>
                  </a:lnTo>
                  <a:lnTo>
                    <a:pt x="122390" y="1191812"/>
                  </a:lnTo>
                  <a:lnTo>
                    <a:pt x="130343" y="1194002"/>
                  </a:lnTo>
                  <a:lnTo>
                    <a:pt x="130470" y="1192042"/>
                  </a:lnTo>
                  <a:lnTo>
                    <a:pt x="132877" y="1192042"/>
                  </a:lnTo>
                  <a:lnTo>
                    <a:pt x="132708" y="1194654"/>
                  </a:lnTo>
                  <a:lnTo>
                    <a:pt x="137210" y="1195893"/>
                  </a:lnTo>
                  <a:lnTo>
                    <a:pt x="136247" y="1198301"/>
                  </a:lnTo>
                  <a:lnTo>
                    <a:pt x="132541" y="1197250"/>
                  </a:lnTo>
                  <a:lnTo>
                    <a:pt x="131914" y="1206967"/>
                  </a:lnTo>
                  <a:lnTo>
                    <a:pt x="129507" y="1206967"/>
                  </a:lnTo>
                  <a:lnTo>
                    <a:pt x="130177" y="1196580"/>
                  </a:lnTo>
                  <a:lnTo>
                    <a:pt x="120969" y="1193968"/>
                  </a:lnTo>
                  <a:lnTo>
                    <a:pt x="120748" y="1193968"/>
                  </a:lnTo>
                  <a:lnTo>
                    <a:pt x="120735" y="1193902"/>
                  </a:lnTo>
                  <a:lnTo>
                    <a:pt x="117356" y="1192944"/>
                  </a:lnTo>
                  <a:lnTo>
                    <a:pt x="117472" y="1193486"/>
                  </a:lnTo>
                  <a:lnTo>
                    <a:pt x="115064" y="1193486"/>
                  </a:lnTo>
                  <a:lnTo>
                    <a:pt x="115064" y="1193967"/>
                  </a:lnTo>
                  <a:lnTo>
                    <a:pt x="114693" y="1192188"/>
                  </a:lnTo>
                  <a:lnTo>
                    <a:pt x="108711" y="1190492"/>
                  </a:lnTo>
                  <a:lnTo>
                    <a:pt x="109580" y="1193437"/>
                  </a:lnTo>
                  <a:lnTo>
                    <a:pt x="117471" y="1194930"/>
                  </a:lnTo>
                  <a:lnTo>
                    <a:pt x="117471" y="1197337"/>
                  </a:lnTo>
                  <a:lnTo>
                    <a:pt x="116990" y="1197337"/>
                  </a:lnTo>
                  <a:lnTo>
                    <a:pt x="110350" y="1196046"/>
                  </a:lnTo>
                  <a:lnTo>
                    <a:pt x="110731" y="1197338"/>
                  </a:lnTo>
                  <a:lnTo>
                    <a:pt x="108753" y="1198129"/>
                  </a:lnTo>
                  <a:lnTo>
                    <a:pt x="107986" y="1195586"/>
                  </a:lnTo>
                  <a:lnTo>
                    <a:pt x="105743" y="1195150"/>
                  </a:lnTo>
                  <a:lnTo>
                    <a:pt x="109813" y="1204400"/>
                  </a:lnTo>
                  <a:lnTo>
                    <a:pt x="114345" y="1205059"/>
                  </a:lnTo>
                  <a:lnTo>
                    <a:pt x="113620" y="1200707"/>
                  </a:lnTo>
                  <a:lnTo>
                    <a:pt x="116027" y="1200226"/>
                  </a:lnTo>
                  <a:lnTo>
                    <a:pt x="116895" y="1205430"/>
                  </a:lnTo>
                  <a:lnTo>
                    <a:pt x="120841" y="1206004"/>
                  </a:lnTo>
                  <a:lnTo>
                    <a:pt x="120841" y="1208411"/>
                  </a:lnTo>
                  <a:lnTo>
                    <a:pt x="120360" y="1208411"/>
                  </a:lnTo>
                  <a:lnTo>
                    <a:pt x="117316" y="1207960"/>
                  </a:lnTo>
                  <a:lnTo>
                    <a:pt x="117472" y="1208892"/>
                  </a:lnTo>
                  <a:lnTo>
                    <a:pt x="115064" y="1209373"/>
                  </a:lnTo>
                  <a:lnTo>
                    <a:pt x="114765" y="1207582"/>
                  </a:lnTo>
                  <a:lnTo>
                    <a:pt x="109820" y="1206849"/>
                  </a:lnTo>
                  <a:lnTo>
                    <a:pt x="108323" y="1207448"/>
                  </a:lnTo>
                  <a:lnTo>
                    <a:pt x="107974" y="1206576"/>
                  </a:lnTo>
                  <a:lnTo>
                    <a:pt x="98076" y="1205109"/>
                  </a:lnTo>
                  <a:lnTo>
                    <a:pt x="99685" y="1209939"/>
                  </a:lnTo>
                  <a:lnTo>
                    <a:pt x="103991" y="1209855"/>
                  </a:lnTo>
                  <a:lnTo>
                    <a:pt x="103991" y="1212262"/>
                  </a:lnTo>
                  <a:lnTo>
                    <a:pt x="100482" y="1212330"/>
                  </a:lnTo>
                  <a:lnTo>
                    <a:pt x="102546" y="1218521"/>
                  </a:lnTo>
                  <a:lnTo>
                    <a:pt x="100139" y="1219484"/>
                  </a:lnTo>
                  <a:lnTo>
                    <a:pt x="97772" y="1212383"/>
                  </a:lnTo>
                  <a:lnTo>
                    <a:pt x="89834" y="1212537"/>
                  </a:lnTo>
                  <a:lnTo>
                    <a:pt x="92428" y="1219392"/>
                  </a:lnTo>
                  <a:lnTo>
                    <a:pt x="107704" y="1219755"/>
                  </a:lnTo>
                  <a:lnTo>
                    <a:pt x="105435" y="1213706"/>
                  </a:lnTo>
                  <a:lnTo>
                    <a:pt x="107842" y="1212743"/>
                  </a:lnTo>
                  <a:lnTo>
                    <a:pt x="110104" y="1219813"/>
                  </a:lnTo>
                  <a:lnTo>
                    <a:pt x="116508" y="1219965"/>
                  </a:lnTo>
                  <a:lnTo>
                    <a:pt x="116508" y="1222372"/>
                  </a:lnTo>
                  <a:lnTo>
                    <a:pt x="116026" y="1222372"/>
                  </a:lnTo>
                  <a:lnTo>
                    <a:pt x="110884" y="1222248"/>
                  </a:lnTo>
                  <a:lnTo>
                    <a:pt x="111694" y="1224779"/>
                  </a:lnTo>
                  <a:lnTo>
                    <a:pt x="109768" y="1225260"/>
                  </a:lnTo>
                  <a:lnTo>
                    <a:pt x="108618" y="1222194"/>
                  </a:lnTo>
                  <a:lnTo>
                    <a:pt x="93348" y="1221826"/>
                  </a:lnTo>
                  <a:lnTo>
                    <a:pt x="95069" y="1226372"/>
                  </a:lnTo>
                  <a:lnTo>
                    <a:pt x="96287" y="1226224"/>
                  </a:lnTo>
                  <a:cubicBezTo>
                    <a:pt x="98213" y="1226224"/>
                    <a:pt x="99657" y="1226224"/>
                    <a:pt x="101583" y="1226224"/>
                  </a:cubicBezTo>
                  <a:lnTo>
                    <a:pt x="101583" y="1228631"/>
                  </a:lnTo>
                  <a:cubicBezTo>
                    <a:pt x="101583" y="1228631"/>
                    <a:pt x="98213" y="1228631"/>
                    <a:pt x="96287" y="1228631"/>
                  </a:cubicBezTo>
                  <a:lnTo>
                    <a:pt x="95940" y="1228673"/>
                  </a:lnTo>
                  <a:lnTo>
                    <a:pt x="96288" y="1229594"/>
                  </a:lnTo>
                  <a:lnTo>
                    <a:pt x="93881" y="1230557"/>
                  </a:lnTo>
                  <a:lnTo>
                    <a:pt x="93290" y="1228996"/>
                  </a:lnTo>
                  <a:lnTo>
                    <a:pt x="88145" y="1229622"/>
                  </a:lnTo>
                  <a:lnTo>
                    <a:pt x="88585" y="1230557"/>
                  </a:lnTo>
                  <a:lnTo>
                    <a:pt x="86659" y="1231520"/>
                  </a:lnTo>
                  <a:lnTo>
                    <a:pt x="86178" y="1232001"/>
                  </a:lnTo>
                  <a:lnTo>
                    <a:pt x="85251" y="1229975"/>
                  </a:lnTo>
                  <a:lnTo>
                    <a:pt x="83631" y="1230172"/>
                  </a:lnTo>
                  <a:lnTo>
                    <a:pt x="87502" y="1240819"/>
                  </a:lnTo>
                  <a:lnTo>
                    <a:pt x="93881" y="1239704"/>
                  </a:lnTo>
                  <a:lnTo>
                    <a:pt x="93881" y="1242111"/>
                  </a:lnTo>
                  <a:lnTo>
                    <a:pt x="76542" y="1244973"/>
                  </a:lnTo>
                  <a:lnTo>
                    <a:pt x="77993" y="1250777"/>
                  </a:lnTo>
                  <a:lnTo>
                    <a:pt x="75586" y="1251740"/>
                  </a:lnTo>
                  <a:lnTo>
                    <a:pt x="75586" y="1251259"/>
                  </a:lnTo>
                  <a:lnTo>
                    <a:pt x="74138" y="1245370"/>
                  </a:lnTo>
                  <a:lnTo>
                    <a:pt x="72583" y="1245626"/>
                  </a:lnTo>
                  <a:lnTo>
                    <a:pt x="72698" y="1245962"/>
                  </a:lnTo>
                  <a:lnTo>
                    <a:pt x="70291" y="1246925"/>
                  </a:lnTo>
                  <a:lnTo>
                    <a:pt x="70006" y="1246052"/>
                  </a:lnTo>
                  <a:lnTo>
                    <a:pt x="65639" y="1246773"/>
                  </a:lnTo>
                  <a:lnTo>
                    <a:pt x="66920" y="1249814"/>
                  </a:lnTo>
                  <a:lnTo>
                    <a:pt x="64994" y="1250777"/>
                  </a:lnTo>
                  <a:lnTo>
                    <a:pt x="64513" y="1251258"/>
                  </a:lnTo>
                  <a:lnTo>
                    <a:pt x="62847" y="1247233"/>
                  </a:lnTo>
                  <a:lnTo>
                    <a:pt x="55788" y="1248399"/>
                  </a:lnTo>
                  <a:lnTo>
                    <a:pt x="58320" y="1255489"/>
                  </a:lnTo>
                  <a:lnTo>
                    <a:pt x="70367" y="1253005"/>
                  </a:lnTo>
                  <a:lnTo>
                    <a:pt x="69809" y="1250295"/>
                  </a:lnTo>
                  <a:lnTo>
                    <a:pt x="72216" y="1249814"/>
                  </a:lnTo>
                  <a:lnTo>
                    <a:pt x="72771" y="1252509"/>
                  </a:lnTo>
                  <a:lnTo>
                    <a:pt x="90511" y="1248851"/>
                  </a:lnTo>
                  <a:lnTo>
                    <a:pt x="90511" y="1251258"/>
                  </a:lnTo>
                  <a:lnTo>
                    <a:pt x="73246" y="1254818"/>
                  </a:lnTo>
                  <a:lnTo>
                    <a:pt x="74660" y="1261687"/>
                  </a:lnTo>
                  <a:lnTo>
                    <a:pt x="87622" y="1258480"/>
                  </a:lnTo>
                  <a:lnTo>
                    <a:pt x="87622" y="1260887"/>
                  </a:lnTo>
                  <a:lnTo>
                    <a:pt x="75138" y="1264008"/>
                  </a:lnTo>
                  <a:lnTo>
                    <a:pt x="75586" y="1266183"/>
                  </a:lnTo>
                  <a:lnTo>
                    <a:pt x="73179" y="1266664"/>
                  </a:lnTo>
                  <a:lnTo>
                    <a:pt x="72755" y="1264604"/>
                  </a:lnTo>
                  <a:lnTo>
                    <a:pt x="69057" y="1265529"/>
                  </a:lnTo>
                  <a:lnTo>
                    <a:pt x="69913" y="1269121"/>
                  </a:lnTo>
                  <a:lnTo>
                    <a:pt x="71734" y="1268590"/>
                  </a:lnTo>
                  <a:lnTo>
                    <a:pt x="73178" y="1268590"/>
                  </a:lnTo>
                  <a:cubicBezTo>
                    <a:pt x="73178" y="1268590"/>
                    <a:pt x="73660" y="1270516"/>
                    <a:pt x="73660" y="1270516"/>
                  </a:cubicBezTo>
                  <a:lnTo>
                    <a:pt x="72215" y="1270516"/>
                  </a:lnTo>
                  <a:lnTo>
                    <a:pt x="70375" y="1271064"/>
                  </a:lnTo>
                  <a:lnTo>
                    <a:pt x="71163" y="1274372"/>
                  </a:lnTo>
                  <a:lnTo>
                    <a:pt x="82807" y="1270997"/>
                  </a:lnTo>
                  <a:lnTo>
                    <a:pt x="82807" y="1273404"/>
                  </a:lnTo>
                  <a:lnTo>
                    <a:pt x="71684" y="1276559"/>
                  </a:lnTo>
                  <a:lnTo>
                    <a:pt x="71735" y="1276774"/>
                  </a:lnTo>
                  <a:lnTo>
                    <a:pt x="69327" y="1277256"/>
                  </a:lnTo>
                  <a:lnTo>
                    <a:pt x="69320" y="1277229"/>
                  </a:lnTo>
                  <a:lnTo>
                    <a:pt x="63958" y="1278750"/>
                  </a:lnTo>
                  <a:lnTo>
                    <a:pt x="65545" y="1281844"/>
                  </a:lnTo>
                  <a:lnTo>
                    <a:pt x="72216" y="1279663"/>
                  </a:lnTo>
                  <a:lnTo>
                    <a:pt x="72216" y="1282070"/>
                  </a:lnTo>
                  <a:lnTo>
                    <a:pt x="66634" y="1283968"/>
                  </a:lnTo>
                  <a:lnTo>
                    <a:pt x="67883" y="1286403"/>
                  </a:lnTo>
                  <a:lnTo>
                    <a:pt x="65957" y="1287366"/>
                  </a:lnTo>
                  <a:lnTo>
                    <a:pt x="64574" y="1284669"/>
                  </a:lnTo>
                  <a:lnTo>
                    <a:pt x="59964" y="1286236"/>
                  </a:lnTo>
                  <a:lnTo>
                    <a:pt x="61513" y="1290881"/>
                  </a:lnTo>
                  <a:lnTo>
                    <a:pt x="62809" y="1290466"/>
                  </a:lnTo>
                  <a:lnTo>
                    <a:pt x="62587" y="1289774"/>
                  </a:lnTo>
                  <a:lnTo>
                    <a:pt x="64513" y="1288811"/>
                  </a:lnTo>
                  <a:lnTo>
                    <a:pt x="64868" y="1289805"/>
                  </a:lnTo>
                  <a:lnTo>
                    <a:pt x="78474" y="1285441"/>
                  </a:lnTo>
                  <a:lnTo>
                    <a:pt x="78474" y="1287848"/>
                  </a:lnTo>
                  <a:lnTo>
                    <a:pt x="65691" y="1292109"/>
                  </a:lnTo>
                  <a:lnTo>
                    <a:pt x="68663" y="1300432"/>
                  </a:lnTo>
                  <a:lnTo>
                    <a:pt x="74142" y="1298439"/>
                  </a:lnTo>
                  <a:lnTo>
                    <a:pt x="75105" y="1300846"/>
                  </a:lnTo>
                  <a:cubicBezTo>
                    <a:pt x="71735" y="1302291"/>
                    <a:pt x="67883" y="1303253"/>
                    <a:pt x="64513" y="1304698"/>
                  </a:cubicBezTo>
                  <a:lnTo>
                    <a:pt x="58860" y="1306754"/>
                  </a:lnTo>
                  <a:lnTo>
                    <a:pt x="59217" y="1307587"/>
                  </a:lnTo>
                  <a:lnTo>
                    <a:pt x="57291" y="1308550"/>
                  </a:lnTo>
                  <a:lnTo>
                    <a:pt x="56810" y="1308069"/>
                  </a:lnTo>
                  <a:lnTo>
                    <a:pt x="56599" y="1307576"/>
                  </a:lnTo>
                  <a:lnTo>
                    <a:pt x="51175" y="1309548"/>
                  </a:lnTo>
                  <a:lnTo>
                    <a:pt x="52217" y="1311566"/>
                  </a:lnTo>
                  <a:lnTo>
                    <a:pt x="57291" y="1309512"/>
                  </a:lnTo>
                  <a:lnTo>
                    <a:pt x="58254" y="1311919"/>
                  </a:lnTo>
                  <a:lnTo>
                    <a:pt x="53411" y="1313880"/>
                  </a:lnTo>
                  <a:lnTo>
                    <a:pt x="54884" y="1316734"/>
                  </a:lnTo>
                  <a:lnTo>
                    <a:pt x="52958" y="1317696"/>
                  </a:lnTo>
                  <a:lnTo>
                    <a:pt x="51327" y="1314723"/>
                  </a:lnTo>
                  <a:lnTo>
                    <a:pt x="48252" y="1315968"/>
                  </a:lnTo>
                  <a:lnTo>
                    <a:pt x="51067" y="1321060"/>
                  </a:lnTo>
                  <a:lnTo>
                    <a:pt x="63069" y="1315771"/>
                  </a:lnTo>
                  <a:lnTo>
                    <a:pt x="64032" y="1318178"/>
                  </a:lnTo>
                  <a:lnTo>
                    <a:pt x="52236" y="1323176"/>
                  </a:lnTo>
                  <a:lnTo>
                    <a:pt x="54633" y="1327514"/>
                  </a:lnTo>
                  <a:lnTo>
                    <a:pt x="62106" y="1323956"/>
                  </a:lnTo>
                  <a:lnTo>
                    <a:pt x="63069" y="1326363"/>
                  </a:lnTo>
                  <a:lnTo>
                    <a:pt x="55887" y="1329783"/>
                  </a:lnTo>
                  <a:lnTo>
                    <a:pt x="58254" y="1334066"/>
                  </a:lnTo>
                  <a:lnTo>
                    <a:pt x="55847" y="1335029"/>
                  </a:lnTo>
                  <a:lnTo>
                    <a:pt x="53600" y="1330872"/>
                  </a:lnTo>
                  <a:lnTo>
                    <a:pt x="47474" y="1333789"/>
                  </a:lnTo>
                  <a:lnTo>
                    <a:pt x="49858" y="1338698"/>
                  </a:lnTo>
                  <a:lnTo>
                    <a:pt x="55847" y="1335510"/>
                  </a:lnTo>
                  <a:lnTo>
                    <a:pt x="56810" y="1337436"/>
                  </a:lnTo>
                  <a:lnTo>
                    <a:pt x="50799" y="1340635"/>
                  </a:lnTo>
                  <a:lnTo>
                    <a:pt x="53922" y="1347064"/>
                  </a:lnTo>
                  <a:lnTo>
                    <a:pt x="51996" y="1348509"/>
                  </a:lnTo>
                  <a:lnTo>
                    <a:pt x="48560" y="1341827"/>
                  </a:lnTo>
                  <a:lnTo>
                    <a:pt x="44452" y="1344014"/>
                  </a:lnTo>
                  <a:lnTo>
                    <a:pt x="45255" y="1348028"/>
                  </a:lnTo>
                  <a:lnTo>
                    <a:pt x="45255" y="1349025"/>
                  </a:lnTo>
                  <a:lnTo>
                    <a:pt x="47663" y="1347546"/>
                  </a:lnTo>
                  <a:lnTo>
                    <a:pt x="49107" y="1349472"/>
                  </a:lnTo>
                  <a:lnTo>
                    <a:pt x="38278" y="1355931"/>
                  </a:lnTo>
                  <a:lnTo>
                    <a:pt x="38997" y="1357656"/>
                  </a:lnTo>
                  <a:lnTo>
                    <a:pt x="40999" y="1362061"/>
                  </a:lnTo>
                  <a:lnTo>
                    <a:pt x="51996" y="1354768"/>
                  </a:lnTo>
                  <a:lnTo>
                    <a:pt x="53440" y="1356694"/>
                  </a:lnTo>
                  <a:lnTo>
                    <a:pt x="38978" y="1366284"/>
                  </a:lnTo>
                  <a:lnTo>
                    <a:pt x="39960" y="1368248"/>
                  </a:lnTo>
                  <a:lnTo>
                    <a:pt x="38034" y="1369211"/>
                  </a:lnTo>
                  <a:lnTo>
                    <a:pt x="37170" y="1367483"/>
                  </a:lnTo>
                  <a:lnTo>
                    <a:pt x="31967" y="1370934"/>
                  </a:lnTo>
                  <a:lnTo>
                    <a:pt x="33220" y="1374025"/>
                  </a:lnTo>
                  <a:lnTo>
                    <a:pt x="33339" y="1374263"/>
                  </a:lnTo>
                  <a:lnTo>
                    <a:pt x="47181" y="1364878"/>
                  </a:lnTo>
                  <a:lnTo>
                    <a:pt x="48625" y="1366804"/>
                  </a:lnTo>
                  <a:lnTo>
                    <a:pt x="34485" y="1376556"/>
                  </a:lnTo>
                  <a:lnTo>
                    <a:pt x="35146" y="1377877"/>
                  </a:lnTo>
                  <a:lnTo>
                    <a:pt x="32738" y="1378840"/>
                  </a:lnTo>
                  <a:lnTo>
                    <a:pt x="32738" y="1379321"/>
                  </a:lnTo>
                  <a:lnTo>
                    <a:pt x="32273" y="1378081"/>
                  </a:lnTo>
                  <a:lnTo>
                    <a:pt x="30443" y="1379343"/>
                  </a:lnTo>
                  <a:lnTo>
                    <a:pt x="31526" y="1380891"/>
                  </a:lnTo>
                  <a:lnTo>
                    <a:pt x="43811" y="1372581"/>
                  </a:lnTo>
                  <a:lnTo>
                    <a:pt x="45255" y="1374507"/>
                  </a:lnTo>
                  <a:lnTo>
                    <a:pt x="43020" y="1376019"/>
                  </a:lnTo>
                  <a:lnTo>
                    <a:pt x="44536" y="1379523"/>
                  </a:lnTo>
                  <a:lnTo>
                    <a:pt x="52477" y="1374025"/>
                  </a:lnTo>
                  <a:lnTo>
                    <a:pt x="53921" y="1375951"/>
                  </a:lnTo>
                  <a:lnTo>
                    <a:pt x="45547" y="1381862"/>
                  </a:lnTo>
                  <a:lnTo>
                    <a:pt x="46793" y="1384743"/>
                  </a:lnTo>
                  <a:lnTo>
                    <a:pt x="48144" y="1386543"/>
                  </a:lnTo>
                  <a:lnTo>
                    <a:pt x="47707" y="1386855"/>
                  </a:lnTo>
                  <a:lnTo>
                    <a:pt x="50070" y="1392320"/>
                  </a:lnTo>
                  <a:lnTo>
                    <a:pt x="48144" y="1393283"/>
                  </a:lnTo>
                  <a:lnTo>
                    <a:pt x="48024" y="1393283"/>
                  </a:lnTo>
                  <a:lnTo>
                    <a:pt x="49107" y="1394727"/>
                  </a:lnTo>
                  <a:lnTo>
                    <a:pt x="45861" y="1397135"/>
                  </a:lnTo>
                  <a:lnTo>
                    <a:pt x="49106" y="1403875"/>
                  </a:lnTo>
                  <a:lnTo>
                    <a:pt x="46699" y="1404838"/>
                  </a:lnTo>
                  <a:lnTo>
                    <a:pt x="46541" y="1404484"/>
                  </a:lnTo>
                  <a:lnTo>
                    <a:pt x="40975" y="1408973"/>
                  </a:lnTo>
                  <a:lnTo>
                    <a:pt x="42612" y="1411668"/>
                  </a:lnTo>
                  <a:lnTo>
                    <a:pt x="46218" y="1408689"/>
                  </a:lnTo>
                  <a:lnTo>
                    <a:pt x="47662" y="1410615"/>
                  </a:lnTo>
                  <a:lnTo>
                    <a:pt x="36466" y="1419863"/>
                  </a:lnTo>
                  <a:lnTo>
                    <a:pt x="36789" y="1420520"/>
                  </a:lnTo>
                  <a:lnTo>
                    <a:pt x="40441" y="1417355"/>
                  </a:lnTo>
                  <a:lnTo>
                    <a:pt x="41885" y="1419281"/>
                  </a:lnTo>
                  <a:lnTo>
                    <a:pt x="37882" y="1422750"/>
                  </a:lnTo>
                  <a:lnTo>
                    <a:pt x="39959" y="1426983"/>
                  </a:lnTo>
                  <a:lnTo>
                    <a:pt x="38033" y="1427946"/>
                  </a:lnTo>
                  <a:lnTo>
                    <a:pt x="38033" y="1428428"/>
                  </a:lnTo>
                  <a:lnTo>
                    <a:pt x="36060" y="1424330"/>
                  </a:lnTo>
                  <a:lnTo>
                    <a:pt x="31293" y="1428461"/>
                  </a:lnTo>
                  <a:lnTo>
                    <a:pt x="33517" y="1430454"/>
                  </a:lnTo>
                  <a:lnTo>
                    <a:pt x="34664" y="1429391"/>
                  </a:lnTo>
                  <a:lnTo>
                    <a:pt x="36108" y="1431317"/>
                  </a:lnTo>
                  <a:lnTo>
                    <a:pt x="35307" y="1432059"/>
                  </a:lnTo>
                  <a:lnTo>
                    <a:pt x="37913" y="1434396"/>
                  </a:lnTo>
                  <a:lnTo>
                    <a:pt x="50551" y="1423132"/>
                  </a:lnTo>
                  <a:lnTo>
                    <a:pt x="51995" y="1425058"/>
                  </a:lnTo>
                  <a:lnTo>
                    <a:pt x="39711" y="1436007"/>
                  </a:lnTo>
                  <a:lnTo>
                    <a:pt x="40922" y="1437093"/>
                  </a:lnTo>
                  <a:lnTo>
                    <a:pt x="39478" y="1439019"/>
                  </a:lnTo>
                  <a:lnTo>
                    <a:pt x="37939" y="1437586"/>
                  </a:lnTo>
                  <a:lnTo>
                    <a:pt x="35024" y="1440185"/>
                  </a:lnTo>
                  <a:lnTo>
                    <a:pt x="36590" y="1441907"/>
                  </a:lnTo>
                  <a:lnTo>
                    <a:pt x="34664" y="1443352"/>
                  </a:lnTo>
                  <a:lnTo>
                    <a:pt x="33234" y="1441780"/>
                  </a:lnTo>
                  <a:lnTo>
                    <a:pt x="30104" y="1444570"/>
                  </a:lnTo>
                  <a:lnTo>
                    <a:pt x="28405" y="1442871"/>
                  </a:lnTo>
                  <a:lnTo>
                    <a:pt x="31621" y="1440005"/>
                  </a:lnTo>
                  <a:lnTo>
                    <a:pt x="29386" y="1437547"/>
                  </a:lnTo>
                  <a:lnTo>
                    <a:pt x="20204" y="1446057"/>
                  </a:lnTo>
                  <a:lnTo>
                    <a:pt x="22628" y="1449611"/>
                  </a:lnTo>
                  <a:lnTo>
                    <a:pt x="20702" y="1451055"/>
                  </a:lnTo>
                  <a:lnTo>
                    <a:pt x="18330" y="1447794"/>
                  </a:lnTo>
                  <a:lnTo>
                    <a:pt x="16619" y="1449379"/>
                  </a:lnTo>
                  <a:lnTo>
                    <a:pt x="14925" y="1447686"/>
                  </a:lnTo>
                  <a:lnTo>
                    <a:pt x="16912" y="1445844"/>
                  </a:lnTo>
                  <a:lnTo>
                    <a:pt x="12999" y="1440463"/>
                  </a:lnTo>
                  <a:lnTo>
                    <a:pt x="15406" y="1439019"/>
                  </a:lnTo>
                  <a:lnTo>
                    <a:pt x="18841" y="1444057"/>
                  </a:lnTo>
                  <a:lnTo>
                    <a:pt x="27776" y="1435775"/>
                  </a:lnTo>
                  <a:lnTo>
                    <a:pt x="20221" y="1427464"/>
                  </a:lnTo>
                  <a:lnTo>
                    <a:pt x="22147" y="1426020"/>
                  </a:lnTo>
                  <a:lnTo>
                    <a:pt x="29534" y="1434146"/>
                  </a:lnTo>
                  <a:lnTo>
                    <a:pt x="31894" y="1431958"/>
                  </a:lnTo>
                  <a:lnTo>
                    <a:pt x="29659" y="1429877"/>
                  </a:lnTo>
                  <a:lnTo>
                    <a:pt x="27442" y="1431798"/>
                  </a:lnTo>
                  <a:lnTo>
                    <a:pt x="25998" y="1429872"/>
                  </a:lnTo>
                  <a:lnTo>
                    <a:pt x="27891" y="1428231"/>
                  </a:lnTo>
                  <a:lnTo>
                    <a:pt x="27160" y="1427551"/>
                  </a:lnTo>
                  <a:lnTo>
                    <a:pt x="25516" y="1428909"/>
                  </a:lnTo>
                  <a:lnTo>
                    <a:pt x="24072" y="1426984"/>
                  </a:lnTo>
                  <a:lnTo>
                    <a:pt x="26832" y="1424704"/>
                  </a:lnTo>
                  <a:lnTo>
                    <a:pt x="26960" y="1424576"/>
                  </a:lnTo>
                  <a:lnTo>
                    <a:pt x="26973" y="1424588"/>
                  </a:lnTo>
                  <a:lnTo>
                    <a:pt x="33563" y="1419144"/>
                  </a:lnTo>
                  <a:lnTo>
                    <a:pt x="32108" y="1416123"/>
                  </a:lnTo>
                  <a:lnTo>
                    <a:pt x="31775" y="1416392"/>
                  </a:lnTo>
                  <a:lnTo>
                    <a:pt x="30331" y="1414947"/>
                  </a:lnTo>
                  <a:lnTo>
                    <a:pt x="31194" y="1414223"/>
                  </a:lnTo>
                  <a:lnTo>
                    <a:pt x="25516" y="1402430"/>
                  </a:lnTo>
                  <a:lnTo>
                    <a:pt x="27442" y="1401467"/>
                  </a:lnTo>
                  <a:lnTo>
                    <a:pt x="32969" y="1412735"/>
                  </a:lnTo>
                  <a:lnTo>
                    <a:pt x="37815" y="1408670"/>
                  </a:lnTo>
                  <a:lnTo>
                    <a:pt x="35393" y="1404902"/>
                  </a:lnTo>
                  <a:lnTo>
                    <a:pt x="34182" y="1405800"/>
                  </a:lnTo>
                  <a:lnTo>
                    <a:pt x="32738" y="1403874"/>
                  </a:lnTo>
                  <a:lnTo>
                    <a:pt x="34088" y="1402872"/>
                  </a:lnTo>
                  <a:lnTo>
                    <a:pt x="32257" y="1400023"/>
                  </a:lnTo>
                  <a:lnTo>
                    <a:pt x="34664" y="1398579"/>
                  </a:lnTo>
                  <a:lnTo>
                    <a:pt x="36282" y="1401244"/>
                  </a:lnTo>
                  <a:lnTo>
                    <a:pt x="42915" y="1396324"/>
                  </a:lnTo>
                  <a:lnTo>
                    <a:pt x="40922" y="1391839"/>
                  </a:lnTo>
                  <a:lnTo>
                    <a:pt x="42848" y="1390876"/>
                  </a:lnTo>
                  <a:lnTo>
                    <a:pt x="44798" y="1394927"/>
                  </a:lnTo>
                  <a:lnTo>
                    <a:pt x="47505" y="1392918"/>
                  </a:lnTo>
                  <a:lnTo>
                    <a:pt x="45550" y="1388396"/>
                  </a:lnTo>
                  <a:lnTo>
                    <a:pt x="39703" y="1392572"/>
                  </a:lnTo>
                  <a:lnTo>
                    <a:pt x="41885" y="1395690"/>
                  </a:lnTo>
                  <a:lnTo>
                    <a:pt x="39959" y="1397134"/>
                  </a:lnTo>
                  <a:lnTo>
                    <a:pt x="37745" y="1393971"/>
                  </a:lnTo>
                  <a:lnTo>
                    <a:pt x="34663" y="1396172"/>
                  </a:lnTo>
                  <a:lnTo>
                    <a:pt x="33219" y="1394246"/>
                  </a:lnTo>
                  <a:lnTo>
                    <a:pt x="36365" y="1391999"/>
                  </a:lnTo>
                  <a:lnTo>
                    <a:pt x="34652" y="1389553"/>
                  </a:lnTo>
                  <a:lnTo>
                    <a:pt x="29368" y="1393283"/>
                  </a:lnTo>
                  <a:lnTo>
                    <a:pt x="28886" y="1393283"/>
                  </a:lnTo>
                  <a:lnTo>
                    <a:pt x="27442" y="1391357"/>
                  </a:lnTo>
                  <a:lnTo>
                    <a:pt x="33149" y="1387406"/>
                  </a:lnTo>
                  <a:lnTo>
                    <a:pt x="30912" y="1384209"/>
                  </a:lnTo>
                  <a:lnTo>
                    <a:pt x="28886" y="1385580"/>
                  </a:lnTo>
                  <a:lnTo>
                    <a:pt x="27442" y="1383654"/>
                  </a:lnTo>
                  <a:lnTo>
                    <a:pt x="29533" y="1382239"/>
                  </a:lnTo>
                  <a:lnTo>
                    <a:pt x="28462" y="1380709"/>
                  </a:lnTo>
                  <a:lnTo>
                    <a:pt x="24449" y="1383477"/>
                  </a:lnTo>
                  <a:lnTo>
                    <a:pt x="24554" y="1383654"/>
                  </a:lnTo>
                  <a:lnTo>
                    <a:pt x="23238" y="1384312"/>
                  </a:lnTo>
                  <a:lnTo>
                    <a:pt x="20702" y="1386061"/>
                  </a:lnTo>
                  <a:lnTo>
                    <a:pt x="20220" y="1386061"/>
                  </a:lnTo>
                  <a:lnTo>
                    <a:pt x="18776" y="1384136"/>
                  </a:lnTo>
                  <a:lnTo>
                    <a:pt x="21327" y="1382406"/>
                  </a:lnTo>
                  <a:lnTo>
                    <a:pt x="19458" y="1379229"/>
                  </a:lnTo>
                  <a:lnTo>
                    <a:pt x="7703" y="1387024"/>
                  </a:lnTo>
                  <a:lnTo>
                    <a:pt x="6259" y="1385099"/>
                  </a:lnTo>
                  <a:lnTo>
                    <a:pt x="18238" y="1377155"/>
                  </a:lnTo>
                  <a:lnTo>
                    <a:pt x="12999" y="1368248"/>
                  </a:lnTo>
                  <a:lnTo>
                    <a:pt x="14925" y="1367285"/>
                  </a:lnTo>
                  <a:lnTo>
                    <a:pt x="20031" y="1375966"/>
                  </a:lnTo>
                  <a:lnTo>
                    <a:pt x="28999" y="1370019"/>
                  </a:lnTo>
                  <a:lnTo>
                    <a:pt x="26121" y="1363183"/>
                  </a:lnTo>
                  <a:lnTo>
                    <a:pt x="21665" y="1365841"/>
                  </a:lnTo>
                  <a:lnTo>
                    <a:pt x="21665" y="1366322"/>
                  </a:lnTo>
                  <a:lnTo>
                    <a:pt x="20221" y="1364396"/>
                  </a:lnTo>
                  <a:lnTo>
                    <a:pt x="25314" y="1361269"/>
                  </a:lnTo>
                  <a:lnTo>
                    <a:pt x="23591" y="1357175"/>
                  </a:lnTo>
                  <a:lnTo>
                    <a:pt x="25998" y="1356212"/>
                  </a:lnTo>
                  <a:lnTo>
                    <a:pt x="27503" y="1359925"/>
                  </a:lnTo>
                  <a:lnTo>
                    <a:pt x="35172" y="1355216"/>
                  </a:lnTo>
                  <a:lnTo>
                    <a:pt x="33036" y="1350090"/>
                  </a:lnTo>
                  <a:lnTo>
                    <a:pt x="27305" y="1353140"/>
                  </a:lnTo>
                  <a:lnTo>
                    <a:pt x="25998" y="1351397"/>
                  </a:lnTo>
                  <a:lnTo>
                    <a:pt x="32204" y="1348094"/>
                  </a:lnTo>
                  <a:lnTo>
                    <a:pt x="29368" y="1341287"/>
                  </a:lnTo>
                  <a:lnTo>
                    <a:pt x="31775" y="1340324"/>
                  </a:lnTo>
                  <a:lnTo>
                    <a:pt x="34503" y="1346871"/>
                  </a:lnTo>
                  <a:lnTo>
                    <a:pt x="42412" y="1342661"/>
                  </a:lnTo>
                  <a:lnTo>
                    <a:pt x="41025" y="1336860"/>
                  </a:lnTo>
                  <a:lnTo>
                    <a:pt x="32738" y="1340806"/>
                  </a:lnTo>
                  <a:lnTo>
                    <a:pt x="32738" y="1340325"/>
                  </a:lnTo>
                  <a:lnTo>
                    <a:pt x="31775" y="1338399"/>
                  </a:lnTo>
                  <a:lnTo>
                    <a:pt x="40410" y="1334287"/>
                  </a:lnTo>
                  <a:lnTo>
                    <a:pt x="39085" y="1328749"/>
                  </a:lnTo>
                  <a:lnTo>
                    <a:pt x="35627" y="1330214"/>
                  </a:lnTo>
                  <a:lnTo>
                    <a:pt x="34664" y="1328288"/>
                  </a:lnTo>
                  <a:lnTo>
                    <a:pt x="38564" y="1326569"/>
                  </a:lnTo>
                  <a:lnTo>
                    <a:pt x="38515" y="1326363"/>
                  </a:lnTo>
                  <a:lnTo>
                    <a:pt x="39032" y="1326363"/>
                  </a:lnTo>
                  <a:lnTo>
                    <a:pt x="43138" y="1324554"/>
                  </a:lnTo>
                  <a:lnTo>
                    <a:pt x="41426" y="1318731"/>
                  </a:lnTo>
                  <a:lnTo>
                    <a:pt x="38034" y="1320104"/>
                  </a:lnTo>
                  <a:lnTo>
                    <a:pt x="38034" y="1319622"/>
                  </a:lnTo>
                  <a:lnTo>
                    <a:pt x="37071" y="1317696"/>
                  </a:lnTo>
                  <a:lnTo>
                    <a:pt x="40690" y="1316231"/>
                  </a:lnTo>
                  <a:lnTo>
                    <a:pt x="39927" y="1313638"/>
                  </a:lnTo>
                  <a:lnTo>
                    <a:pt x="38034" y="1314326"/>
                  </a:lnTo>
                  <a:lnTo>
                    <a:pt x="37071" y="1311919"/>
                  </a:lnTo>
                  <a:lnTo>
                    <a:pt x="39195" y="1311147"/>
                  </a:lnTo>
                  <a:lnTo>
                    <a:pt x="36590" y="1302291"/>
                  </a:lnTo>
                  <a:lnTo>
                    <a:pt x="38997" y="1302291"/>
                  </a:lnTo>
                  <a:lnTo>
                    <a:pt x="41412" y="1310341"/>
                  </a:lnTo>
                  <a:lnTo>
                    <a:pt x="47675" y="1308063"/>
                  </a:lnTo>
                  <a:lnTo>
                    <a:pt x="44774" y="1302772"/>
                  </a:lnTo>
                  <a:lnTo>
                    <a:pt x="47181" y="1301809"/>
                  </a:lnTo>
                  <a:lnTo>
                    <a:pt x="47453" y="1302336"/>
                  </a:lnTo>
                  <a:lnTo>
                    <a:pt x="53447" y="1300221"/>
                  </a:lnTo>
                  <a:lnTo>
                    <a:pt x="51033" y="1294588"/>
                  </a:lnTo>
                  <a:lnTo>
                    <a:pt x="49161" y="1289909"/>
                  </a:lnTo>
                  <a:lnTo>
                    <a:pt x="48144" y="1290255"/>
                  </a:lnTo>
                  <a:lnTo>
                    <a:pt x="47181" y="1287847"/>
                  </a:lnTo>
                  <a:lnTo>
                    <a:pt x="56816" y="1284697"/>
                  </a:lnTo>
                  <a:lnTo>
                    <a:pt x="55663" y="1281102"/>
                  </a:lnTo>
                  <a:lnTo>
                    <a:pt x="50551" y="1282552"/>
                  </a:lnTo>
                  <a:lnTo>
                    <a:pt x="50551" y="1283033"/>
                  </a:lnTo>
                  <a:lnTo>
                    <a:pt x="49588" y="1280626"/>
                  </a:lnTo>
                  <a:lnTo>
                    <a:pt x="55007" y="1279055"/>
                  </a:lnTo>
                  <a:lnTo>
                    <a:pt x="54008" y="1275940"/>
                  </a:lnTo>
                  <a:lnTo>
                    <a:pt x="49588" y="1277256"/>
                  </a:lnTo>
                  <a:lnTo>
                    <a:pt x="49588" y="1277737"/>
                  </a:lnTo>
                  <a:lnTo>
                    <a:pt x="48625" y="1275330"/>
                  </a:lnTo>
                  <a:lnTo>
                    <a:pt x="53368" y="1273947"/>
                  </a:lnTo>
                  <a:lnTo>
                    <a:pt x="52033" y="1269785"/>
                  </a:lnTo>
                  <a:lnTo>
                    <a:pt x="47925" y="1270812"/>
                  </a:lnTo>
                  <a:lnTo>
                    <a:pt x="48144" y="1273404"/>
                  </a:lnTo>
                  <a:lnTo>
                    <a:pt x="45737" y="1273404"/>
                  </a:lnTo>
                  <a:lnTo>
                    <a:pt x="45568" y="1271401"/>
                  </a:lnTo>
                  <a:lnTo>
                    <a:pt x="41841" y="1272333"/>
                  </a:lnTo>
                  <a:lnTo>
                    <a:pt x="40922" y="1270035"/>
                  </a:lnTo>
                  <a:lnTo>
                    <a:pt x="45360" y="1268937"/>
                  </a:lnTo>
                  <a:lnTo>
                    <a:pt x="44666" y="1260711"/>
                  </a:lnTo>
                  <a:lnTo>
                    <a:pt x="43811" y="1260887"/>
                  </a:lnTo>
                  <a:lnTo>
                    <a:pt x="43811" y="1258480"/>
                  </a:lnTo>
                  <a:lnTo>
                    <a:pt x="44467" y="1258345"/>
                  </a:lnTo>
                  <a:lnTo>
                    <a:pt x="42513" y="1235177"/>
                  </a:lnTo>
                  <a:lnTo>
                    <a:pt x="40922" y="1235371"/>
                  </a:lnTo>
                  <a:lnTo>
                    <a:pt x="40922" y="1232964"/>
                  </a:lnTo>
                  <a:lnTo>
                    <a:pt x="56174" y="1231107"/>
                  </a:lnTo>
                  <a:lnTo>
                    <a:pt x="52958" y="1223335"/>
                  </a:lnTo>
                  <a:lnTo>
                    <a:pt x="55365" y="1222372"/>
                  </a:lnTo>
                  <a:lnTo>
                    <a:pt x="58903" y="1230775"/>
                  </a:lnTo>
                  <a:lnTo>
                    <a:pt x="64791" y="1230058"/>
                  </a:lnTo>
                  <a:lnTo>
                    <a:pt x="63069" y="1224779"/>
                  </a:lnTo>
                  <a:lnTo>
                    <a:pt x="65476" y="1224779"/>
                  </a:lnTo>
                  <a:lnTo>
                    <a:pt x="67177" y="1229768"/>
                  </a:lnTo>
                  <a:lnTo>
                    <a:pt x="70210" y="1229399"/>
                  </a:lnTo>
                  <a:lnTo>
                    <a:pt x="68364" y="1221891"/>
                  </a:lnTo>
                  <a:lnTo>
                    <a:pt x="70771" y="1221891"/>
                  </a:lnTo>
                  <a:lnTo>
                    <a:pt x="72576" y="1229111"/>
                  </a:lnTo>
                  <a:lnTo>
                    <a:pt x="80209" y="1228181"/>
                  </a:lnTo>
                  <a:lnTo>
                    <a:pt x="79438" y="1226224"/>
                  </a:lnTo>
                  <a:lnTo>
                    <a:pt x="81845" y="1225261"/>
                  </a:lnTo>
                  <a:lnTo>
                    <a:pt x="82792" y="1227867"/>
                  </a:lnTo>
                  <a:lnTo>
                    <a:pt x="84209" y="1227694"/>
                  </a:lnTo>
                  <a:lnTo>
                    <a:pt x="81394" y="1221538"/>
                  </a:lnTo>
                  <a:lnTo>
                    <a:pt x="76067" y="1221409"/>
                  </a:lnTo>
                  <a:lnTo>
                    <a:pt x="76067" y="1219002"/>
                  </a:lnTo>
                  <a:lnTo>
                    <a:pt x="80281" y="1219103"/>
                  </a:lnTo>
                  <a:lnTo>
                    <a:pt x="78475" y="1215151"/>
                  </a:lnTo>
                  <a:lnTo>
                    <a:pt x="80882" y="1214188"/>
                  </a:lnTo>
                  <a:lnTo>
                    <a:pt x="83228" y="1219173"/>
                  </a:lnTo>
                  <a:lnTo>
                    <a:pt x="89631" y="1219325"/>
                  </a:lnTo>
                  <a:lnTo>
                    <a:pt x="87141" y="1212744"/>
                  </a:lnTo>
                  <a:lnTo>
                    <a:pt x="87548" y="1212581"/>
                  </a:lnTo>
                  <a:lnTo>
                    <a:pt x="54403" y="1213225"/>
                  </a:lnTo>
                  <a:lnTo>
                    <a:pt x="54403" y="1210818"/>
                  </a:lnTo>
                  <a:lnTo>
                    <a:pt x="96975" y="1209991"/>
                  </a:lnTo>
                  <a:lnTo>
                    <a:pt x="95206" y="1204684"/>
                  </a:lnTo>
                  <a:lnTo>
                    <a:pt x="94362" y="1204559"/>
                  </a:lnTo>
                  <a:lnTo>
                    <a:pt x="94362" y="1202152"/>
                  </a:lnTo>
                  <a:lnTo>
                    <a:pt x="96769" y="1201189"/>
                  </a:lnTo>
                  <a:lnTo>
                    <a:pt x="97229" y="1202569"/>
                  </a:lnTo>
                  <a:lnTo>
                    <a:pt x="106936" y="1203981"/>
                  </a:lnTo>
                  <a:lnTo>
                    <a:pt x="103509" y="1195412"/>
                  </a:lnTo>
                  <a:lnTo>
                    <a:pt x="104512" y="1194911"/>
                  </a:lnTo>
                  <a:lnTo>
                    <a:pt x="99658" y="1193967"/>
                  </a:lnTo>
                  <a:lnTo>
                    <a:pt x="99658" y="1192042"/>
                  </a:lnTo>
                  <a:lnTo>
                    <a:pt x="96425" y="1181086"/>
                  </a:lnTo>
                  <a:lnTo>
                    <a:pt x="82326" y="1178561"/>
                  </a:lnTo>
                  <a:lnTo>
                    <a:pt x="82326" y="1176154"/>
                  </a:lnTo>
                  <a:lnTo>
                    <a:pt x="95664" y="1178508"/>
                  </a:lnTo>
                  <a:close/>
                  <a:moveTo>
                    <a:pt x="1328787" y="1162645"/>
                  </a:moveTo>
                  <a:lnTo>
                    <a:pt x="1325330" y="1169175"/>
                  </a:lnTo>
                  <a:lnTo>
                    <a:pt x="1338865" y="1178951"/>
                  </a:lnTo>
                  <a:lnTo>
                    <a:pt x="1343792" y="1169773"/>
                  </a:lnTo>
                  <a:close/>
                  <a:moveTo>
                    <a:pt x="934473" y="1162192"/>
                  </a:moveTo>
                  <a:lnTo>
                    <a:pt x="936399" y="1163636"/>
                  </a:lnTo>
                  <a:lnTo>
                    <a:pt x="927275" y="1176297"/>
                  </a:lnTo>
                  <a:lnTo>
                    <a:pt x="929756" y="1185668"/>
                  </a:lnTo>
                  <a:lnTo>
                    <a:pt x="933747" y="1180114"/>
                  </a:lnTo>
                  <a:lnTo>
                    <a:pt x="931585" y="1176636"/>
                  </a:lnTo>
                  <a:lnTo>
                    <a:pt x="933511" y="1175673"/>
                  </a:lnTo>
                  <a:lnTo>
                    <a:pt x="935101" y="1178231"/>
                  </a:lnTo>
                  <a:lnTo>
                    <a:pt x="938324" y="1173747"/>
                  </a:lnTo>
                  <a:lnTo>
                    <a:pt x="940250" y="1175191"/>
                  </a:lnTo>
                  <a:lnTo>
                    <a:pt x="936432" y="1180372"/>
                  </a:lnTo>
                  <a:lnTo>
                    <a:pt x="942878" y="1190741"/>
                  </a:lnTo>
                  <a:lnTo>
                    <a:pt x="953249" y="1176636"/>
                  </a:lnTo>
                  <a:lnTo>
                    <a:pt x="954693" y="1178080"/>
                  </a:lnTo>
                  <a:lnTo>
                    <a:pt x="944043" y="1192616"/>
                  </a:lnTo>
                  <a:lnTo>
                    <a:pt x="944584" y="1193486"/>
                  </a:lnTo>
                  <a:lnTo>
                    <a:pt x="942724" y="1194416"/>
                  </a:lnTo>
                  <a:lnTo>
                    <a:pt x="935460" y="1204330"/>
                  </a:lnTo>
                  <a:lnTo>
                    <a:pt x="936819" y="1208653"/>
                  </a:lnTo>
                  <a:lnTo>
                    <a:pt x="943621" y="1199263"/>
                  </a:lnTo>
                  <a:lnTo>
                    <a:pt x="945065" y="1200707"/>
                  </a:lnTo>
                  <a:lnTo>
                    <a:pt x="937593" y="1211115"/>
                  </a:lnTo>
                  <a:lnTo>
                    <a:pt x="939105" y="1215925"/>
                  </a:lnTo>
                  <a:lnTo>
                    <a:pt x="946833" y="1205386"/>
                  </a:lnTo>
                  <a:lnTo>
                    <a:pt x="946028" y="1203596"/>
                  </a:lnTo>
                  <a:lnTo>
                    <a:pt x="948435" y="1202633"/>
                  </a:lnTo>
                  <a:lnTo>
                    <a:pt x="948582" y="1203001"/>
                  </a:lnTo>
                  <a:lnTo>
                    <a:pt x="956146" y="1192688"/>
                  </a:lnTo>
                  <a:lnTo>
                    <a:pt x="954212" y="1188672"/>
                  </a:lnTo>
                  <a:lnTo>
                    <a:pt x="956138" y="1187709"/>
                  </a:lnTo>
                  <a:lnTo>
                    <a:pt x="957588" y="1190721"/>
                  </a:lnTo>
                  <a:lnTo>
                    <a:pt x="960001" y="1187430"/>
                  </a:lnTo>
                  <a:lnTo>
                    <a:pt x="947472" y="1163155"/>
                  </a:lnTo>
                  <a:lnTo>
                    <a:pt x="949879" y="1162192"/>
                  </a:lnTo>
                  <a:lnTo>
                    <a:pt x="961706" y="1185106"/>
                  </a:lnTo>
                  <a:lnTo>
                    <a:pt x="972507" y="1170377"/>
                  </a:lnTo>
                  <a:lnTo>
                    <a:pt x="974432" y="1171821"/>
                  </a:lnTo>
                  <a:lnTo>
                    <a:pt x="962877" y="1187376"/>
                  </a:lnTo>
                  <a:lnTo>
                    <a:pt x="965016" y="1191520"/>
                  </a:lnTo>
                  <a:lnTo>
                    <a:pt x="966248" y="1190597"/>
                  </a:lnTo>
                  <a:lnTo>
                    <a:pt x="970797" y="1198440"/>
                  </a:lnTo>
                  <a:lnTo>
                    <a:pt x="973869" y="1194282"/>
                  </a:lnTo>
                  <a:lnTo>
                    <a:pt x="972988" y="1193004"/>
                  </a:lnTo>
                  <a:lnTo>
                    <a:pt x="974432" y="1191560"/>
                  </a:lnTo>
                  <a:lnTo>
                    <a:pt x="975149" y="1192550"/>
                  </a:lnTo>
                  <a:lnTo>
                    <a:pt x="981614" y="1183798"/>
                  </a:lnTo>
                  <a:lnTo>
                    <a:pt x="978765" y="1179524"/>
                  </a:lnTo>
                  <a:lnTo>
                    <a:pt x="980691" y="1178080"/>
                  </a:lnTo>
                  <a:lnTo>
                    <a:pt x="983133" y="1181743"/>
                  </a:lnTo>
                  <a:lnTo>
                    <a:pt x="984061" y="1180487"/>
                  </a:lnTo>
                  <a:lnTo>
                    <a:pt x="985987" y="1181931"/>
                  </a:lnTo>
                  <a:lnTo>
                    <a:pt x="984547" y="1183865"/>
                  </a:lnTo>
                  <a:lnTo>
                    <a:pt x="987688" y="1188575"/>
                  </a:lnTo>
                  <a:lnTo>
                    <a:pt x="1001393" y="1170377"/>
                  </a:lnTo>
                  <a:lnTo>
                    <a:pt x="1003318" y="1171821"/>
                  </a:lnTo>
                  <a:lnTo>
                    <a:pt x="989019" y="1190573"/>
                  </a:lnTo>
                  <a:lnTo>
                    <a:pt x="992245" y="1195412"/>
                  </a:lnTo>
                  <a:lnTo>
                    <a:pt x="990320" y="1196856"/>
                  </a:lnTo>
                  <a:lnTo>
                    <a:pt x="987479" y="1192594"/>
                  </a:lnTo>
                  <a:lnTo>
                    <a:pt x="981171" y="1200866"/>
                  </a:lnTo>
                  <a:lnTo>
                    <a:pt x="981853" y="1201808"/>
                  </a:lnTo>
                  <a:lnTo>
                    <a:pt x="986950" y="1194930"/>
                  </a:lnTo>
                  <a:lnTo>
                    <a:pt x="988876" y="1196374"/>
                  </a:lnTo>
                  <a:lnTo>
                    <a:pt x="983334" y="1203852"/>
                  </a:lnTo>
                  <a:lnTo>
                    <a:pt x="984543" y="1205522"/>
                  </a:lnTo>
                  <a:lnTo>
                    <a:pt x="982617" y="1206966"/>
                  </a:lnTo>
                  <a:lnTo>
                    <a:pt x="981850" y="1205854"/>
                  </a:lnTo>
                  <a:lnTo>
                    <a:pt x="978062" y="1210967"/>
                  </a:lnTo>
                  <a:lnTo>
                    <a:pt x="980209" y="1214669"/>
                  </a:lnTo>
                  <a:lnTo>
                    <a:pt x="978284" y="1215632"/>
                  </a:lnTo>
                  <a:lnTo>
                    <a:pt x="976650" y="1212871"/>
                  </a:lnTo>
                  <a:lnTo>
                    <a:pt x="968938" y="1223278"/>
                  </a:lnTo>
                  <a:lnTo>
                    <a:pt x="969618" y="1224298"/>
                  </a:lnTo>
                  <a:lnTo>
                    <a:pt x="967693" y="1225742"/>
                  </a:lnTo>
                  <a:lnTo>
                    <a:pt x="967422" y="1225324"/>
                  </a:lnTo>
                  <a:lnTo>
                    <a:pt x="958477" y="1237394"/>
                  </a:lnTo>
                  <a:lnTo>
                    <a:pt x="959989" y="1240185"/>
                  </a:lnTo>
                  <a:lnTo>
                    <a:pt x="958063" y="1241148"/>
                  </a:lnTo>
                  <a:lnTo>
                    <a:pt x="957063" y="1239302"/>
                  </a:lnTo>
                  <a:lnTo>
                    <a:pt x="948917" y="1250295"/>
                  </a:lnTo>
                  <a:lnTo>
                    <a:pt x="946991" y="1248851"/>
                  </a:lnTo>
                  <a:lnTo>
                    <a:pt x="955798" y="1236966"/>
                  </a:lnTo>
                  <a:lnTo>
                    <a:pt x="953723" y="1233135"/>
                  </a:lnTo>
                  <a:lnTo>
                    <a:pt x="950842" y="1237297"/>
                  </a:lnTo>
                  <a:lnTo>
                    <a:pt x="943922" y="1246787"/>
                  </a:lnTo>
                  <a:lnTo>
                    <a:pt x="947953" y="1256555"/>
                  </a:lnTo>
                  <a:lnTo>
                    <a:pt x="946027" y="1257036"/>
                  </a:lnTo>
                  <a:lnTo>
                    <a:pt x="942530" y="1248697"/>
                  </a:lnTo>
                  <a:lnTo>
                    <a:pt x="933348" y="1261289"/>
                  </a:lnTo>
                  <a:lnTo>
                    <a:pt x="935918" y="1270998"/>
                  </a:lnTo>
                  <a:lnTo>
                    <a:pt x="933992" y="1271479"/>
                  </a:lnTo>
                  <a:lnTo>
                    <a:pt x="931841" y="1263355"/>
                  </a:lnTo>
                  <a:lnTo>
                    <a:pt x="925689" y="1271793"/>
                  </a:lnTo>
                  <a:lnTo>
                    <a:pt x="928214" y="1278219"/>
                  </a:lnTo>
                  <a:lnTo>
                    <a:pt x="926288" y="1278701"/>
                  </a:lnTo>
                  <a:lnTo>
                    <a:pt x="924154" y="1273899"/>
                  </a:lnTo>
                  <a:lnTo>
                    <a:pt x="917142" y="1283515"/>
                  </a:lnTo>
                  <a:lnTo>
                    <a:pt x="915216" y="1282071"/>
                  </a:lnTo>
                  <a:lnTo>
                    <a:pt x="923026" y="1271361"/>
                  </a:lnTo>
                  <a:lnTo>
                    <a:pt x="920511" y="1265702"/>
                  </a:lnTo>
                  <a:lnTo>
                    <a:pt x="922918" y="1264739"/>
                  </a:lnTo>
                  <a:lnTo>
                    <a:pt x="924646" y="1269138"/>
                  </a:lnTo>
                  <a:lnTo>
                    <a:pt x="931048" y="1260358"/>
                  </a:lnTo>
                  <a:lnTo>
                    <a:pt x="929659" y="1255110"/>
                  </a:lnTo>
                  <a:lnTo>
                    <a:pt x="931585" y="1254629"/>
                  </a:lnTo>
                  <a:lnTo>
                    <a:pt x="932555" y="1258292"/>
                  </a:lnTo>
                  <a:lnTo>
                    <a:pt x="941442" y="1246104"/>
                  </a:lnTo>
                  <a:lnTo>
                    <a:pt x="940281" y="1243334"/>
                  </a:lnTo>
                  <a:lnTo>
                    <a:pt x="938325" y="1245963"/>
                  </a:lnTo>
                  <a:lnTo>
                    <a:pt x="936399" y="1245000"/>
                  </a:lnTo>
                  <a:lnTo>
                    <a:pt x="939321" y="1241045"/>
                  </a:lnTo>
                  <a:lnTo>
                    <a:pt x="936717" y="1234835"/>
                  </a:lnTo>
                  <a:lnTo>
                    <a:pt x="920511" y="1257036"/>
                  </a:lnTo>
                  <a:lnTo>
                    <a:pt x="919067" y="1255591"/>
                  </a:lnTo>
                  <a:lnTo>
                    <a:pt x="935867" y="1232808"/>
                  </a:lnTo>
                  <a:lnTo>
                    <a:pt x="933510" y="1227187"/>
                  </a:lnTo>
                  <a:lnTo>
                    <a:pt x="935436" y="1226224"/>
                  </a:lnTo>
                  <a:lnTo>
                    <a:pt x="937333" y="1230820"/>
                  </a:lnTo>
                  <a:lnTo>
                    <a:pt x="946059" y="1218986"/>
                  </a:lnTo>
                  <a:lnTo>
                    <a:pt x="945546" y="1218039"/>
                  </a:lnTo>
                  <a:lnTo>
                    <a:pt x="947464" y="1217080"/>
                  </a:lnTo>
                  <a:lnTo>
                    <a:pt x="950340" y="1213179"/>
                  </a:lnTo>
                  <a:lnTo>
                    <a:pt x="947839" y="1207620"/>
                  </a:lnTo>
                  <a:lnTo>
                    <a:pt x="936880" y="1222372"/>
                  </a:lnTo>
                  <a:lnTo>
                    <a:pt x="935436" y="1220928"/>
                  </a:lnTo>
                  <a:lnTo>
                    <a:pt x="937532" y="1218069"/>
                  </a:lnTo>
                  <a:lnTo>
                    <a:pt x="935968" y="1213377"/>
                  </a:lnTo>
                  <a:lnTo>
                    <a:pt x="928089" y="1224352"/>
                  </a:lnTo>
                  <a:lnTo>
                    <a:pt x="930622" y="1232964"/>
                  </a:lnTo>
                  <a:lnTo>
                    <a:pt x="928215" y="1233927"/>
                  </a:lnTo>
                  <a:lnTo>
                    <a:pt x="926181" y="1227010"/>
                  </a:lnTo>
                  <a:lnTo>
                    <a:pt x="918270" y="1238028"/>
                  </a:lnTo>
                  <a:lnTo>
                    <a:pt x="919067" y="1242111"/>
                  </a:lnTo>
                  <a:lnTo>
                    <a:pt x="917141" y="1242592"/>
                  </a:lnTo>
                  <a:lnTo>
                    <a:pt x="916682" y="1240240"/>
                  </a:lnTo>
                  <a:lnTo>
                    <a:pt x="914976" y="1242617"/>
                  </a:lnTo>
                  <a:lnTo>
                    <a:pt x="915215" y="1243074"/>
                  </a:lnTo>
                  <a:lnTo>
                    <a:pt x="913985" y="1243997"/>
                  </a:lnTo>
                  <a:lnTo>
                    <a:pt x="907315" y="1253288"/>
                  </a:lnTo>
                  <a:lnTo>
                    <a:pt x="908957" y="1262813"/>
                  </a:lnTo>
                  <a:lnTo>
                    <a:pt x="906550" y="1263294"/>
                  </a:lnTo>
                  <a:lnTo>
                    <a:pt x="905307" y="1256085"/>
                  </a:lnTo>
                  <a:lnTo>
                    <a:pt x="900741" y="1262445"/>
                  </a:lnTo>
                  <a:lnTo>
                    <a:pt x="902698" y="1270516"/>
                  </a:lnTo>
                  <a:lnTo>
                    <a:pt x="900772" y="1270998"/>
                  </a:lnTo>
                  <a:lnTo>
                    <a:pt x="899073" y="1264768"/>
                  </a:lnTo>
                  <a:lnTo>
                    <a:pt x="896411" y="1268476"/>
                  </a:lnTo>
                  <a:lnTo>
                    <a:pt x="897403" y="1272442"/>
                  </a:lnTo>
                  <a:lnTo>
                    <a:pt x="895477" y="1273405"/>
                  </a:lnTo>
                  <a:lnTo>
                    <a:pt x="894821" y="1270690"/>
                  </a:lnTo>
                  <a:lnTo>
                    <a:pt x="891144" y="1275812"/>
                  </a:lnTo>
                  <a:lnTo>
                    <a:pt x="889218" y="1274367"/>
                  </a:lnTo>
                  <a:lnTo>
                    <a:pt x="894087" y="1267646"/>
                  </a:lnTo>
                  <a:lnTo>
                    <a:pt x="892107" y="1259443"/>
                  </a:lnTo>
                  <a:lnTo>
                    <a:pt x="894033" y="1258962"/>
                  </a:lnTo>
                  <a:lnTo>
                    <a:pt x="895661" y="1265473"/>
                  </a:lnTo>
                  <a:lnTo>
                    <a:pt x="898279" y="1261858"/>
                  </a:lnTo>
                  <a:lnTo>
                    <a:pt x="896439" y="1255110"/>
                  </a:lnTo>
                  <a:lnTo>
                    <a:pt x="898846" y="1254629"/>
                  </a:lnTo>
                  <a:lnTo>
                    <a:pt x="900017" y="1259459"/>
                  </a:lnTo>
                  <a:lnTo>
                    <a:pt x="904760" y="1252911"/>
                  </a:lnTo>
                  <a:lnTo>
                    <a:pt x="904143" y="1249332"/>
                  </a:lnTo>
                  <a:lnTo>
                    <a:pt x="906550" y="1248851"/>
                  </a:lnTo>
                  <a:lnTo>
                    <a:pt x="906771" y="1250135"/>
                  </a:lnTo>
                  <a:lnTo>
                    <a:pt x="912251" y="1242570"/>
                  </a:lnTo>
                  <a:lnTo>
                    <a:pt x="906839" y="1232424"/>
                  </a:lnTo>
                  <a:lnTo>
                    <a:pt x="893070" y="1251740"/>
                  </a:lnTo>
                  <a:lnTo>
                    <a:pt x="891144" y="1250295"/>
                  </a:lnTo>
                  <a:lnTo>
                    <a:pt x="905574" y="1230053"/>
                  </a:lnTo>
                  <a:lnTo>
                    <a:pt x="901735" y="1222854"/>
                  </a:lnTo>
                  <a:lnTo>
                    <a:pt x="904142" y="1221891"/>
                  </a:lnTo>
                  <a:lnTo>
                    <a:pt x="907209" y="1227759"/>
                  </a:lnTo>
                  <a:lnTo>
                    <a:pt x="912734" y="1220009"/>
                  </a:lnTo>
                  <a:lnTo>
                    <a:pt x="911581" y="1214098"/>
                  </a:lnTo>
                  <a:lnTo>
                    <a:pt x="906549" y="1220928"/>
                  </a:lnTo>
                  <a:lnTo>
                    <a:pt x="905105" y="1219965"/>
                  </a:lnTo>
                  <a:lnTo>
                    <a:pt x="911099" y="1211626"/>
                  </a:lnTo>
                  <a:lnTo>
                    <a:pt x="909438" y="1203114"/>
                  </a:lnTo>
                  <a:lnTo>
                    <a:pt x="911364" y="1202633"/>
                  </a:lnTo>
                  <a:lnTo>
                    <a:pt x="912687" y="1209415"/>
                  </a:lnTo>
                  <a:lnTo>
                    <a:pt x="918590" y="1201203"/>
                  </a:lnTo>
                  <a:lnTo>
                    <a:pt x="918586" y="1201189"/>
                  </a:lnTo>
                  <a:lnTo>
                    <a:pt x="918606" y="1201181"/>
                  </a:lnTo>
                  <a:lnTo>
                    <a:pt x="928103" y="1187968"/>
                  </a:lnTo>
                  <a:lnTo>
                    <a:pt x="925522" y="1178730"/>
                  </a:lnTo>
                  <a:lnTo>
                    <a:pt x="912808" y="1196374"/>
                  </a:lnTo>
                  <a:lnTo>
                    <a:pt x="911364" y="1194930"/>
                  </a:lnTo>
                  <a:lnTo>
                    <a:pt x="924750" y="1175967"/>
                  </a:lnTo>
                  <a:lnTo>
                    <a:pt x="922919" y="1169414"/>
                  </a:lnTo>
                  <a:lnTo>
                    <a:pt x="925326" y="1168933"/>
                  </a:lnTo>
                  <a:lnTo>
                    <a:pt x="926523" y="1173455"/>
                  </a:lnTo>
                  <a:close/>
                  <a:moveTo>
                    <a:pt x="170732" y="1160952"/>
                  </a:moveTo>
                  <a:lnTo>
                    <a:pt x="170521" y="1165173"/>
                  </a:lnTo>
                  <a:lnTo>
                    <a:pt x="174762" y="1169414"/>
                  </a:lnTo>
                  <a:lnTo>
                    <a:pt x="172837" y="1170858"/>
                  </a:lnTo>
                  <a:lnTo>
                    <a:pt x="173318" y="1171340"/>
                  </a:lnTo>
                  <a:lnTo>
                    <a:pt x="168984" y="1167006"/>
                  </a:lnTo>
                  <a:lnTo>
                    <a:pt x="168503" y="1167006"/>
                  </a:lnTo>
                  <a:lnTo>
                    <a:pt x="168503" y="1166525"/>
                  </a:lnTo>
                  <a:lnTo>
                    <a:pt x="163475" y="1161497"/>
                  </a:lnTo>
                  <a:lnTo>
                    <a:pt x="162970" y="1168065"/>
                  </a:lnTo>
                  <a:lnTo>
                    <a:pt x="167059" y="1171871"/>
                  </a:lnTo>
                  <a:lnTo>
                    <a:pt x="167059" y="1168451"/>
                  </a:lnTo>
                  <a:lnTo>
                    <a:pt x="169466" y="1168451"/>
                  </a:lnTo>
                  <a:lnTo>
                    <a:pt x="169466" y="1174112"/>
                  </a:lnTo>
                  <a:lnTo>
                    <a:pt x="174585" y="1178879"/>
                  </a:lnTo>
                  <a:lnTo>
                    <a:pt x="178133" y="1171340"/>
                  </a:lnTo>
                  <a:lnTo>
                    <a:pt x="178570" y="1170247"/>
                  </a:lnTo>
                  <a:close/>
                  <a:moveTo>
                    <a:pt x="178223" y="1151171"/>
                  </a:moveTo>
                  <a:lnTo>
                    <a:pt x="177868" y="1154278"/>
                  </a:lnTo>
                  <a:lnTo>
                    <a:pt x="184011" y="1161016"/>
                  </a:lnTo>
                  <a:lnTo>
                    <a:pt x="184674" y="1158268"/>
                  </a:lnTo>
                  <a:close/>
                  <a:moveTo>
                    <a:pt x="175725" y="1144379"/>
                  </a:moveTo>
                  <a:lnTo>
                    <a:pt x="185755" y="1155612"/>
                  </a:lnTo>
                  <a:lnTo>
                    <a:pt x="187761" y="1156415"/>
                  </a:lnTo>
                  <a:lnTo>
                    <a:pt x="187479" y="1157544"/>
                  </a:lnTo>
                  <a:lnTo>
                    <a:pt x="189910" y="1160267"/>
                  </a:lnTo>
                  <a:lnTo>
                    <a:pt x="190168" y="1158822"/>
                  </a:lnTo>
                  <a:lnTo>
                    <a:pt x="192575" y="1159303"/>
                  </a:lnTo>
                  <a:lnTo>
                    <a:pt x="191988" y="1162593"/>
                  </a:lnTo>
                  <a:lnTo>
                    <a:pt x="199797" y="1171340"/>
                  </a:lnTo>
                  <a:lnTo>
                    <a:pt x="197871" y="1172784"/>
                  </a:lnTo>
                  <a:lnTo>
                    <a:pt x="191433" y="1165702"/>
                  </a:lnTo>
                  <a:lnTo>
                    <a:pt x="190168" y="1172784"/>
                  </a:lnTo>
                  <a:lnTo>
                    <a:pt x="187761" y="1172302"/>
                  </a:lnTo>
                  <a:lnTo>
                    <a:pt x="189349" y="1163410"/>
                  </a:lnTo>
                  <a:lnTo>
                    <a:pt x="186732" y="1160531"/>
                  </a:lnTo>
                  <a:lnTo>
                    <a:pt x="186052" y="1163254"/>
                  </a:lnTo>
                  <a:lnTo>
                    <a:pt x="187279" y="1164600"/>
                  </a:lnTo>
                  <a:lnTo>
                    <a:pt x="185354" y="1166044"/>
                  </a:lnTo>
                  <a:lnTo>
                    <a:pt x="185354" y="1166526"/>
                  </a:lnTo>
                  <a:lnTo>
                    <a:pt x="185259" y="1166422"/>
                  </a:lnTo>
                  <a:lnTo>
                    <a:pt x="184391" y="1169895"/>
                  </a:lnTo>
                  <a:lnTo>
                    <a:pt x="184391" y="1169414"/>
                  </a:lnTo>
                  <a:lnTo>
                    <a:pt x="181984" y="1169414"/>
                  </a:lnTo>
                  <a:lnTo>
                    <a:pt x="183241" y="1164208"/>
                  </a:lnTo>
                  <a:lnTo>
                    <a:pt x="177458" y="1157866"/>
                  </a:lnTo>
                  <a:lnTo>
                    <a:pt x="176792" y="1163692"/>
                  </a:lnTo>
                  <a:lnTo>
                    <a:pt x="189205" y="1178080"/>
                  </a:lnTo>
                  <a:lnTo>
                    <a:pt x="187279" y="1179525"/>
                  </a:lnTo>
                  <a:lnTo>
                    <a:pt x="186798" y="1180006"/>
                  </a:lnTo>
                  <a:lnTo>
                    <a:pt x="180137" y="1172106"/>
                  </a:lnTo>
                  <a:lnTo>
                    <a:pt x="180058" y="1172303"/>
                  </a:lnTo>
                  <a:lnTo>
                    <a:pt x="176283" y="1180326"/>
                  </a:lnTo>
                  <a:lnTo>
                    <a:pt x="174281" y="1179525"/>
                  </a:lnTo>
                  <a:lnTo>
                    <a:pt x="174282" y="1179523"/>
                  </a:lnTo>
                  <a:lnTo>
                    <a:pt x="172836" y="1180969"/>
                  </a:lnTo>
                  <a:lnTo>
                    <a:pt x="169466" y="1177719"/>
                  </a:lnTo>
                  <a:lnTo>
                    <a:pt x="169466" y="1184338"/>
                  </a:lnTo>
                  <a:lnTo>
                    <a:pt x="167059" y="1184338"/>
                  </a:lnTo>
                  <a:lnTo>
                    <a:pt x="167059" y="1175398"/>
                  </a:lnTo>
                  <a:lnTo>
                    <a:pt x="159356" y="1167970"/>
                  </a:lnTo>
                  <a:lnTo>
                    <a:pt x="160701" y="1166176"/>
                  </a:lnTo>
                  <a:lnTo>
                    <a:pt x="161234" y="1159256"/>
                  </a:lnTo>
                  <a:lnTo>
                    <a:pt x="158875" y="1156897"/>
                  </a:lnTo>
                  <a:lnTo>
                    <a:pt x="160319" y="1154971"/>
                  </a:lnTo>
                  <a:lnTo>
                    <a:pt x="161474" y="1156127"/>
                  </a:lnTo>
                  <a:lnTo>
                    <a:pt x="161743" y="1152638"/>
                  </a:lnTo>
                  <a:lnTo>
                    <a:pt x="164143" y="1152823"/>
                  </a:lnTo>
                  <a:lnTo>
                    <a:pt x="163716" y="1158368"/>
                  </a:lnTo>
                  <a:lnTo>
                    <a:pt x="168503" y="1163155"/>
                  </a:lnTo>
                  <a:lnTo>
                    <a:pt x="168503" y="1158308"/>
                  </a:lnTo>
                  <a:lnTo>
                    <a:pt x="166096" y="1155453"/>
                  </a:lnTo>
                  <a:lnTo>
                    <a:pt x="168022" y="1153527"/>
                  </a:lnTo>
                  <a:lnTo>
                    <a:pt x="168852" y="1154489"/>
                  </a:lnTo>
                  <a:lnTo>
                    <a:pt x="170911" y="1154489"/>
                  </a:lnTo>
                  <a:lnTo>
                    <a:pt x="170911" y="1156876"/>
                  </a:lnTo>
                  <a:lnTo>
                    <a:pt x="174666" y="1161228"/>
                  </a:lnTo>
                  <a:lnTo>
                    <a:pt x="175319" y="1155520"/>
                  </a:lnTo>
                  <a:lnTo>
                    <a:pt x="170429" y="1150157"/>
                  </a:lnTo>
                  <a:lnTo>
                    <a:pt x="172355" y="1148231"/>
                  </a:lnTo>
                  <a:lnTo>
                    <a:pt x="175729" y="1151932"/>
                  </a:lnTo>
                  <a:lnTo>
                    <a:pt x="176085" y="1148819"/>
                  </a:lnTo>
                  <a:lnTo>
                    <a:pt x="173799" y="1146305"/>
                  </a:lnTo>
                  <a:close/>
                  <a:moveTo>
                    <a:pt x="188418" y="1144027"/>
                  </a:moveTo>
                  <a:lnTo>
                    <a:pt x="188194" y="1146932"/>
                  </a:lnTo>
                  <a:lnTo>
                    <a:pt x="190698" y="1149261"/>
                  </a:lnTo>
                  <a:lnTo>
                    <a:pt x="191040" y="1146292"/>
                  </a:lnTo>
                  <a:close/>
                  <a:moveTo>
                    <a:pt x="184513" y="1140655"/>
                  </a:moveTo>
                  <a:lnTo>
                    <a:pt x="182711" y="1141832"/>
                  </a:lnTo>
                  <a:lnTo>
                    <a:pt x="185948" y="1144843"/>
                  </a:lnTo>
                  <a:lnTo>
                    <a:pt x="186161" y="1142078"/>
                  </a:lnTo>
                  <a:close/>
                  <a:moveTo>
                    <a:pt x="1344843" y="1140459"/>
                  </a:moveTo>
                  <a:lnTo>
                    <a:pt x="1345140" y="1140527"/>
                  </a:lnTo>
                  <a:lnTo>
                    <a:pt x="1344659" y="1141009"/>
                  </a:lnTo>
                  <a:close/>
                  <a:moveTo>
                    <a:pt x="179796" y="1136582"/>
                  </a:moveTo>
                  <a:lnTo>
                    <a:pt x="179476" y="1138822"/>
                  </a:lnTo>
                  <a:lnTo>
                    <a:pt x="180911" y="1140157"/>
                  </a:lnTo>
                  <a:lnTo>
                    <a:pt x="182649" y="1139046"/>
                  </a:lnTo>
                  <a:close/>
                  <a:moveTo>
                    <a:pt x="191965" y="1135791"/>
                  </a:moveTo>
                  <a:lnTo>
                    <a:pt x="188898" y="1137793"/>
                  </a:lnTo>
                  <a:lnTo>
                    <a:pt x="188647" y="1141052"/>
                  </a:lnTo>
                  <a:lnTo>
                    <a:pt x="191373" y="1143407"/>
                  </a:lnTo>
                  <a:lnTo>
                    <a:pt x="192094" y="1137158"/>
                  </a:lnTo>
                  <a:lnTo>
                    <a:pt x="193485" y="1137158"/>
                  </a:lnTo>
                  <a:close/>
                  <a:moveTo>
                    <a:pt x="189240" y="1133338"/>
                  </a:moveTo>
                  <a:lnTo>
                    <a:pt x="189119" y="1134912"/>
                  </a:lnTo>
                  <a:lnTo>
                    <a:pt x="190213" y="1134214"/>
                  </a:lnTo>
                  <a:close/>
                  <a:moveTo>
                    <a:pt x="178291" y="1129791"/>
                  </a:moveTo>
                  <a:lnTo>
                    <a:pt x="176780" y="1130804"/>
                  </a:lnTo>
                  <a:lnTo>
                    <a:pt x="177996" y="1131854"/>
                  </a:lnTo>
                  <a:close/>
                  <a:moveTo>
                    <a:pt x="189685" y="1127561"/>
                  </a:moveTo>
                  <a:lnTo>
                    <a:pt x="189459" y="1130492"/>
                  </a:lnTo>
                  <a:lnTo>
                    <a:pt x="192245" y="1132915"/>
                  </a:lnTo>
                  <a:lnTo>
                    <a:pt x="193139" y="1132344"/>
                  </a:lnTo>
                  <a:close/>
                  <a:moveTo>
                    <a:pt x="209730" y="1124194"/>
                  </a:moveTo>
                  <a:lnTo>
                    <a:pt x="203317" y="1128381"/>
                  </a:lnTo>
                  <a:lnTo>
                    <a:pt x="206909" y="1131198"/>
                  </a:lnTo>
                  <a:lnTo>
                    <a:pt x="212841" y="1127157"/>
                  </a:lnTo>
                  <a:close/>
                  <a:moveTo>
                    <a:pt x="187056" y="1123922"/>
                  </a:moveTo>
                  <a:lnTo>
                    <a:pt x="181891" y="1127380"/>
                  </a:lnTo>
                  <a:lnTo>
                    <a:pt x="183429" y="1128491"/>
                  </a:lnTo>
                  <a:lnTo>
                    <a:pt x="181985" y="1130416"/>
                  </a:lnTo>
                  <a:lnTo>
                    <a:pt x="180800" y="1129560"/>
                  </a:lnTo>
                  <a:lnTo>
                    <a:pt x="180200" y="1133757"/>
                  </a:lnTo>
                  <a:lnTo>
                    <a:pt x="184761" y="1137697"/>
                  </a:lnTo>
                  <a:lnTo>
                    <a:pt x="186588" y="1136530"/>
                  </a:lnTo>
                  <a:lnTo>
                    <a:pt x="186993" y="1131264"/>
                  </a:lnTo>
                  <a:lnTo>
                    <a:pt x="182947" y="1127529"/>
                  </a:lnTo>
                  <a:lnTo>
                    <a:pt x="184391" y="1126085"/>
                  </a:lnTo>
                  <a:lnTo>
                    <a:pt x="187203" y="1128530"/>
                  </a:lnTo>
                  <a:lnTo>
                    <a:pt x="187280" y="1127529"/>
                  </a:lnTo>
                  <a:lnTo>
                    <a:pt x="189661" y="1127529"/>
                  </a:lnTo>
                  <a:close/>
                  <a:moveTo>
                    <a:pt x="190703" y="1121479"/>
                  </a:moveTo>
                  <a:lnTo>
                    <a:pt x="189033" y="1122597"/>
                  </a:lnTo>
                  <a:lnTo>
                    <a:pt x="195033" y="1131135"/>
                  </a:lnTo>
                  <a:lnTo>
                    <a:pt x="199553" y="1128247"/>
                  </a:lnTo>
                  <a:close/>
                  <a:moveTo>
                    <a:pt x="1335511" y="1118382"/>
                  </a:moveTo>
                  <a:lnTo>
                    <a:pt x="1337437" y="1120308"/>
                  </a:lnTo>
                  <a:lnTo>
                    <a:pt x="1336011" y="1121884"/>
                  </a:lnTo>
                  <a:lnTo>
                    <a:pt x="1340239" y="1122870"/>
                  </a:lnTo>
                  <a:lnTo>
                    <a:pt x="1340325" y="1122715"/>
                  </a:lnTo>
                  <a:lnTo>
                    <a:pt x="1340804" y="1123002"/>
                  </a:lnTo>
                  <a:lnTo>
                    <a:pt x="1343696" y="1123677"/>
                  </a:lnTo>
                  <a:lnTo>
                    <a:pt x="1342733" y="1126566"/>
                  </a:lnTo>
                  <a:lnTo>
                    <a:pt x="1341553" y="1126281"/>
                  </a:lnTo>
                  <a:lnTo>
                    <a:pt x="1336303" y="1135731"/>
                  </a:lnTo>
                  <a:lnTo>
                    <a:pt x="1345622" y="1138120"/>
                  </a:lnTo>
                  <a:lnTo>
                    <a:pt x="1344843" y="1140459"/>
                  </a:lnTo>
                  <a:lnTo>
                    <a:pt x="1334946" y="1138175"/>
                  </a:lnTo>
                  <a:lnTo>
                    <a:pt x="1331377" y="1144599"/>
                  </a:lnTo>
                  <a:lnTo>
                    <a:pt x="1334623" y="1145646"/>
                  </a:lnTo>
                  <a:lnTo>
                    <a:pt x="1335030" y="1144861"/>
                  </a:lnTo>
                  <a:lnTo>
                    <a:pt x="1337437" y="1146305"/>
                  </a:lnTo>
                  <a:lnTo>
                    <a:pt x="1337325" y="1146517"/>
                  </a:lnTo>
                  <a:lnTo>
                    <a:pt x="1341808" y="1147964"/>
                  </a:lnTo>
                  <a:lnTo>
                    <a:pt x="1344659" y="1142453"/>
                  </a:lnTo>
                  <a:cubicBezTo>
                    <a:pt x="1346103" y="1139565"/>
                    <a:pt x="1347547" y="1137158"/>
                    <a:pt x="1348992" y="1134269"/>
                  </a:cubicBezTo>
                  <a:lnTo>
                    <a:pt x="1351399" y="1135713"/>
                  </a:lnTo>
                  <a:cubicBezTo>
                    <a:pt x="1349954" y="1138602"/>
                    <a:pt x="1348510" y="1141009"/>
                    <a:pt x="1347066" y="1143898"/>
                  </a:cubicBezTo>
                  <a:lnTo>
                    <a:pt x="1344434" y="1148811"/>
                  </a:lnTo>
                  <a:lnTo>
                    <a:pt x="1345621" y="1149194"/>
                  </a:lnTo>
                  <a:lnTo>
                    <a:pt x="1344659" y="1152082"/>
                  </a:lnTo>
                  <a:lnTo>
                    <a:pt x="1344177" y="1152082"/>
                  </a:lnTo>
                  <a:lnTo>
                    <a:pt x="1342908" y="1151659"/>
                  </a:lnTo>
                  <a:lnTo>
                    <a:pt x="1339844" y="1157378"/>
                  </a:lnTo>
                  <a:lnTo>
                    <a:pt x="1340326" y="1157859"/>
                  </a:lnTo>
                  <a:lnTo>
                    <a:pt x="1337437" y="1156415"/>
                  </a:lnTo>
                  <a:lnTo>
                    <a:pt x="1340340" y="1150803"/>
                  </a:lnTo>
                  <a:lnTo>
                    <a:pt x="1335848" y="1149306"/>
                  </a:lnTo>
                  <a:lnTo>
                    <a:pt x="1330035" y="1160286"/>
                  </a:lnTo>
                  <a:lnTo>
                    <a:pt x="1345088" y="1167359"/>
                  </a:lnTo>
                  <a:lnTo>
                    <a:pt x="1353806" y="1151119"/>
                  </a:lnTo>
                  <a:lnTo>
                    <a:pt x="1356695" y="1152082"/>
                  </a:lnTo>
                  <a:lnTo>
                    <a:pt x="1347882" y="1168672"/>
                  </a:lnTo>
                  <a:lnTo>
                    <a:pt x="1357657" y="1173265"/>
                  </a:lnTo>
                  <a:lnTo>
                    <a:pt x="1356213" y="1175672"/>
                  </a:lnTo>
                  <a:lnTo>
                    <a:pt x="1346591" y="1171102"/>
                  </a:lnTo>
                  <a:lnTo>
                    <a:pt x="1341435" y="1180807"/>
                  </a:lnTo>
                  <a:lnTo>
                    <a:pt x="1347423" y="1185131"/>
                  </a:lnTo>
                  <a:lnTo>
                    <a:pt x="1348510" y="1185783"/>
                  </a:lnTo>
                  <a:lnTo>
                    <a:pt x="1348451" y="1185873"/>
                  </a:lnTo>
                  <a:lnTo>
                    <a:pt x="1348992" y="1186264"/>
                  </a:lnTo>
                  <a:lnTo>
                    <a:pt x="1347243" y="1188451"/>
                  </a:lnTo>
                  <a:lnTo>
                    <a:pt x="1346911" y="1188211"/>
                  </a:lnTo>
                  <a:lnTo>
                    <a:pt x="1342731" y="1194559"/>
                  </a:lnTo>
                  <a:lnTo>
                    <a:pt x="1348510" y="1199263"/>
                  </a:lnTo>
                  <a:lnTo>
                    <a:pt x="1346584" y="1201189"/>
                  </a:lnTo>
                  <a:lnTo>
                    <a:pt x="1346102" y="1201189"/>
                  </a:lnTo>
                  <a:lnTo>
                    <a:pt x="1341055" y="1197103"/>
                  </a:lnTo>
                  <a:lnTo>
                    <a:pt x="1337248" y="1202885"/>
                  </a:lnTo>
                  <a:lnTo>
                    <a:pt x="1346188" y="1209721"/>
                  </a:lnTo>
                  <a:lnTo>
                    <a:pt x="1354630" y="1199390"/>
                  </a:lnTo>
                  <a:lnTo>
                    <a:pt x="1352843" y="1196375"/>
                  </a:lnTo>
                  <a:lnTo>
                    <a:pt x="1355250" y="1194449"/>
                  </a:lnTo>
                  <a:lnTo>
                    <a:pt x="1356712" y="1196841"/>
                  </a:lnTo>
                  <a:lnTo>
                    <a:pt x="1361027" y="1191560"/>
                  </a:lnTo>
                  <a:lnTo>
                    <a:pt x="1363435" y="1193004"/>
                  </a:lnTo>
                  <a:lnTo>
                    <a:pt x="1358241" y="1199344"/>
                  </a:lnTo>
                  <a:lnTo>
                    <a:pt x="1371138" y="1220447"/>
                  </a:lnTo>
                  <a:lnTo>
                    <a:pt x="1368249" y="1221891"/>
                  </a:lnTo>
                  <a:lnTo>
                    <a:pt x="1368249" y="1222372"/>
                  </a:lnTo>
                  <a:lnTo>
                    <a:pt x="1356130" y="1201921"/>
                  </a:lnTo>
                  <a:lnTo>
                    <a:pt x="1348371" y="1211391"/>
                  </a:lnTo>
                  <a:lnTo>
                    <a:pt x="1351399" y="1213706"/>
                  </a:lnTo>
                  <a:lnTo>
                    <a:pt x="1349473" y="1215632"/>
                  </a:lnTo>
                  <a:lnTo>
                    <a:pt x="1346653" y="1213489"/>
                  </a:lnTo>
                  <a:lnTo>
                    <a:pt x="1342138" y="1218999"/>
                  </a:lnTo>
                  <a:lnTo>
                    <a:pt x="1346585" y="1222372"/>
                  </a:lnTo>
                  <a:lnTo>
                    <a:pt x="1344659" y="1224298"/>
                  </a:lnTo>
                  <a:lnTo>
                    <a:pt x="1344178" y="1224298"/>
                  </a:lnTo>
                  <a:lnTo>
                    <a:pt x="1340261" y="1221290"/>
                  </a:lnTo>
                  <a:lnTo>
                    <a:pt x="1333983" y="1228953"/>
                  </a:lnTo>
                  <a:lnTo>
                    <a:pt x="1336955" y="1231039"/>
                  </a:lnTo>
                  <a:lnTo>
                    <a:pt x="1338943" y="1232902"/>
                  </a:lnTo>
                  <a:lnTo>
                    <a:pt x="1341770" y="1230075"/>
                  </a:lnTo>
                  <a:lnTo>
                    <a:pt x="1347548" y="1224298"/>
                  </a:lnTo>
                  <a:lnTo>
                    <a:pt x="1349473" y="1226224"/>
                  </a:lnTo>
                  <a:lnTo>
                    <a:pt x="1343696" y="1232001"/>
                  </a:lnTo>
                  <a:lnTo>
                    <a:pt x="1340931" y="1234766"/>
                  </a:lnTo>
                  <a:lnTo>
                    <a:pt x="1344658" y="1238260"/>
                  </a:lnTo>
                  <a:lnTo>
                    <a:pt x="1342733" y="1240667"/>
                  </a:lnTo>
                  <a:lnTo>
                    <a:pt x="1342733" y="1239704"/>
                  </a:lnTo>
                  <a:lnTo>
                    <a:pt x="1339004" y="1236441"/>
                  </a:lnTo>
                  <a:lnTo>
                    <a:pt x="1330216" y="1243556"/>
                  </a:lnTo>
                  <a:lnTo>
                    <a:pt x="1329593" y="1241687"/>
                  </a:lnTo>
                  <a:lnTo>
                    <a:pt x="1329253" y="1242111"/>
                  </a:lnTo>
                  <a:lnTo>
                    <a:pt x="1329253" y="1241629"/>
                  </a:lnTo>
                  <a:lnTo>
                    <a:pt x="1319143" y="1233445"/>
                  </a:lnTo>
                  <a:lnTo>
                    <a:pt x="1316434" y="1231774"/>
                  </a:lnTo>
                  <a:lnTo>
                    <a:pt x="1314328" y="1233927"/>
                  </a:lnTo>
                  <a:cubicBezTo>
                    <a:pt x="1313365" y="1234890"/>
                    <a:pt x="1312402" y="1235371"/>
                    <a:pt x="1311439" y="1236334"/>
                  </a:cubicBezTo>
                  <a:cubicBezTo>
                    <a:pt x="1308550" y="1238741"/>
                    <a:pt x="1305180" y="1241630"/>
                    <a:pt x="1302292" y="1243074"/>
                  </a:cubicBezTo>
                  <a:lnTo>
                    <a:pt x="1301810" y="1242593"/>
                  </a:lnTo>
                  <a:lnTo>
                    <a:pt x="1300366" y="1240186"/>
                  </a:lnTo>
                  <a:cubicBezTo>
                    <a:pt x="1303255" y="1238741"/>
                    <a:pt x="1306143" y="1236334"/>
                    <a:pt x="1309032" y="1233927"/>
                  </a:cubicBezTo>
                  <a:cubicBezTo>
                    <a:pt x="1309995" y="1232964"/>
                    <a:pt x="1310958" y="1232483"/>
                    <a:pt x="1311921" y="1231520"/>
                  </a:cubicBezTo>
                  <a:lnTo>
                    <a:pt x="1313486" y="1229955"/>
                  </a:lnTo>
                  <a:lnTo>
                    <a:pt x="1296515" y="1219483"/>
                  </a:lnTo>
                  <a:lnTo>
                    <a:pt x="1297959" y="1217076"/>
                  </a:lnTo>
                  <a:lnTo>
                    <a:pt x="1315440" y="1228001"/>
                  </a:lnTo>
                  <a:lnTo>
                    <a:pt x="1320556" y="1222884"/>
                  </a:lnTo>
                  <a:lnTo>
                    <a:pt x="1308069" y="1214188"/>
                  </a:lnTo>
                  <a:lnTo>
                    <a:pt x="1309513" y="1211781"/>
                  </a:lnTo>
                  <a:lnTo>
                    <a:pt x="1322527" y="1220914"/>
                  </a:lnTo>
                  <a:lnTo>
                    <a:pt x="1330016" y="1213424"/>
                  </a:lnTo>
                  <a:lnTo>
                    <a:pt x="1317217" y="1203596"/>
                  </a:lnTo>
                  <a:lnTo>
                    <a:pt x="1318661" y="1201189"/>
                  </a:lnTo>
                  <a:lnTo>
                    <a:pt x="1332075" y="1211365"/>
                  </a:lnTo>
                  <a:lnTo>
                    <a:pt x="1333585" y="1209855"/>
                  </a:lnTo>
                  <a:lnTo>
                    <a:pt x="1335992" y="1211781"/>
                  </a:lnTo>
                  <a:lnTo>
                    <a:pt x="1334557" y="1213248"/>
                  </a:lnTo>
                  <a:lnTo>
                    <a:pt x="1339959" y="1217346"/>
                  </a:lnTo>
                  <a:lnTo>
                    <a:pt x="1344467" y="1211828"/>
                  </a:lnTo>
                  <a:lnTo>
                    <a:pt x="1335731" y="1205188"/>
                  </a:lnTo>
                  <a:lnTo>
                    <a:pt x="1335511" y="1205522"/>
                  </a:lnTo>
                  <a:lnTo>
                    <a:pt x="1333104" y="1203597"/>
                  </a:lnTo>
                  <a:lnTo>
                    <a:pt x="1333285" y="1203329"/>
                  </a:lnTo>
                  <a:lnTo>
                    <a:pt x="1325401" y="1197337"/>
                  </a:lnTo>
                  <a:lnTo>
                    <a:pt x="1326845" y="1194930"/>
                  </a:lnTo>
                  <a:lnTo>
                    <a:pt x="1329285" y="1196796"/>
                  </a:lnTo>
                  <a:lnTo>
                    <a:pt x="1332736" y="1190369"/>
                  </a:lnTo>
                  <a:lnTo>
                    <a:pt x="1325882" y="1184820"/>
                  </a:lnTo>
                  <a:lnTo>
                    <a:pt x="1327808" y="1182413"/>
                  </a:lnTo>
                  <a:lnTo>
                    <a:pt x="1334209" y="1187623"/>
                  </a:lnTo>
                  <a:lnTo>
                    <a:pt x="1337531" y="1181437"/>
                  </a:lnTo>
                  <a:lnTo>
                    <a:pt x="1321550" y="1169895"/>
                  </a:lnTo>
                  <a:lnTo>
                    <a:pt x="1322994" y="1167488"/>
                  </a:lnTo>
                  <a:lnTo>
                    <a:pt x="1323203" y="1167639"/>
                  </a:lnTo>
                  <a:lnTo>
                    <a:pt x="1326388" y="1161506"/>
                  </a:lnTo>
                  <a:lnTo>
                    <a:pt x="1317698" y="1157378"/>
                  </a:lnTo>
                  <a:lnTo>
                    <a:pt x="1317698" y="1154489"/>
                  </a:lnTo>
                  <a:lnTo>
                    <a:pt x="1327612" y="1159148"/>
                  </a:lnTo>
                  <a:lnTo>
                    <a:pt x="1333183" y="1148418"/>
                  </a:lnTo>
                  <a:lnTo>
                    <a:pt x="1329869" y="1147313"/>
                  </a:lnTo>
                  <a:lnTo>
                    <a:pt x="1328289" y="1150157"/>
                  </a:lnTo>
                  <a:lnTo>
                    <a:pt x="1325882" y="1148713"/>
                  </a:lnTo>
                  <a:lnTo>
                    <a:pt x="1327161" y="1146411"/>
                  </a:lnTo>
                  <a:lnTo>
                    <a:pt x="1325401" y="1145824"/>
                  </a:lnTo>
                  <a:lnTo>
                    <a:pt x="1326364" y="1142935"/>
                  </a:lnTo>
                  <a:lnTo>
                    <a:pt x="1328666" y="1143702"/>
                  </a:lnTo>
                  <a:lnTo>
                    <a:pt x="1332101" y="1137519"/>
                  </a:lnTo>
                  <a:lnTo>
                    <a:pt x="1326364" y="1136195"/>
                  </a:lnTo>
                  <a:lnTo>
                    <a:pt x="1322031" y="1135232"/>
                  </a:lnTo>
                  <a:lnTo>
                    <a:pt x="1322031" y="1132343"/>
                  </a:lnTo>
                  <a:cubicBezTo>
                    <a:pt x="1322031" y="1132343"/>
                    <a:pt x="1326845" y="1133306"/>
                    <a:pt x="1326845" y="1133306"/>
                  </a:cubicBezTo>
                  <a:lnTo>
                    <a:pt x="1333494" y="1135011"/>
                  </a:lnTo>
                  <a:lnTo>
                    <a:pt x="1338723" y="1125598"/>
                  </a:lnTo>
                  <a:lnTo>
                    <a:pt x="1333739" y="1124395"/>
                  </a:lnTo>
                  <a:lnTo>
                    <a:pt x="1328289" y="1130418"/>
                  </a:lnTo>
                  <a:lnTo>
                    <a:pt x="1325882" y="1128492"/>
                  </a:lnTo>
                  <a:lnTo>
                    <a:pt x="1330523" y="1123619"/>
                  </a:lnTo>
                  <a:lnTo>
                    <a:pt x="1328771" y="1123196"/>
                  </a:lnTo>
                  <a:lnTo>
                    <a:pt x="1329252" y="1120307"/>
                  </a:lnTo>
                  <a:lnTo>
                    <a:pt x="1332873" y="1121152"/>
                  </a:lnTo>
                  <a:close/>
                  <a:moveTo>
                    <a:pt x="200201" y="1115119"/>
                  </a:moveTo>
                  <a:lnTo>
                    <a:pt x="192761" y="1120101"/>
                  </a:lnTo>
                  <a:lnTo>
                    <a:pt x="201533" y="1126982"/>
                  </a:lnTo>
                  <a:lnTo>
                    <a:pt x="208190" y="1122728"/>
                  </a:lnTo>
                  <a:lnTo>
                    <a:pt x="204661" y="1119367"/>
                  </a:lnTo>
                  <a:lnTo>
                    <a:pt x="199316" y="1123195"/>
                  </a:lnTo>
                  <a:lnTo>
                    <a:pt x="197872" y="1121269"/>
                  </a:lnTo>
                  <a:lnTo>
                    <a:pt x="202928" y="1117716"/>
                  </a:lnTo>
                  <a:close/>
                  <a:moveTo>
                    <a:pt x="612017" y="1108611"/>
                  </a:moveTo>
                  <a:lnTo>
                    <a:pt x="605610" y="1117764"/>
                  </a:lnTo>
                  <a:lnTo>
                    <a:pt x="609138" y="1121511"/>
                  </a:lnTo>
                  <a:lnTo>
                    <a:pt x="614915" y="1113440"/>
                  </a:lnTo>
                  <a:close/>
                  <a:moveTo>
                    <a:pt x="210009" y="1108551"/>
                  </a:moveTo>
                  <a:lnTo>
                    <a:pt x="202227" y="1113763"/>
                  </a:lnTo>
                  <a:lnTo>
                    <a:pt x="204915" y="1116320"/>
                  </a:lnTo>
                  <a:lnTo>
                    <a:pt x="212511" y="1110982"/>
                  </a:lnTo>
                  <a:close/>
                  <a:moveTo>
                    <a:pt x="222686" y="1106457"/>
                  </a:moveTo>
                  <a:lnTo>
                    <a:pt x="216136" y="1111148"/>
                  </a:lnTo>
                  <a:lnTo>
                    <a:pt x="217073" y="1112058"/>
                  </a:lnTo>
                  <a:lnTo>
                    <a:pt x="215396" y="1113785"/>
                  </a:lnTo>
                  <a:lnTo>
                    <a:pt x="214148" y="1112572"/>
                  </a:lnTo>
                  <a:lnTo>
                    <a:pt x="206634" y="1117954"/>
                  </a:lnTo>
                  <a:lnTo>
                    <a:pt x="210262" y="1121405"/>
                  </a:lnTo>
                  <a:lnTo>
                    <a:pt x="214242" y="1118862"/>
                  </a:lnTo>
                  <a:lnTo>
                    <a:pt x="215686" y="1120306"/>
                  </a:lnTo>
                  <a:lnTo>
                    <a:pt x="211784" y="1122853"/>
                  </a:lnTo>
                  <a:lnTo>
                    <a:pt x="214861" y="1125781"/>
                  </a:lnTo>
                  <a:lnTo>
                    <a:pt x="222148" y="1120817"/>
                  </a:lnTo>
                  <a:lnTo>
                    <a:pt x="215204" y="1114047"/>
                  </a:lnTo>
                  <a:lnTo>
                    <a:pt x="216648" y="1112603"/>
                  </a:lnTo>
                  <a:lnTo>
                    <a:pt x="223870" y="1119644"/>
                  </a:lnTo>
                  <a:lnTo>
                    <a:pt x="228646" y="1116391"/>
                  </a:lnTo>
                  <a:close/>
                  <a:moveTo>
                    <a:pt x="610456" y="1106009"/>
                  </a:moveTo>
                  <a:lnTo>
                    <a:pt x="603725" y="1115493"/>
                  </a:lnTo>
                  <a:lnTo>
                    <a:pt x="602867" y="1114850"/>
                  </a:lnTo>
                  <a:lnTo>
                    <a:pt x="603925" y="1115974"/>
                  </a:lnTo>
                  <a:lnTo>
                    <a:pt x="610661" y="1106351"/>
                  </a:lnTo>
                  <a:close/>
                  <a:moveTo>
                    <a:pt x="1273897" y="1103326"/>
                  </a:moveTo>
                  <a:lnTo>
                    <a:pt x="1272443" y="1104901"/>
                  </a:lnTo>
                  <a:lnTo>
                    <a:pt x="1272443" y="1105807"/>
                  </a:lnTo>
                  <a:lnTo>
                    <a:pt x="1273718" y="1105657"/>
                  </a:lnTo>
                  <a:close/>
                  <a:moveTo>
                    <a:pt x="608124" y="1102123"/>
                  </a:moveTo>
                  <a:lnTo>
                    <a:pt x="600773" y="1112625"/>
                  </a:lnTo>
                  <a:lnTo>
                    <a:pt x="601935" y="1113860"/>
                  </a:lnTo>
                  <a:lnTo>
                    <a:pt x="609169" y="1103864"/>
                  </a:lnTo>
                  <a:close/>
                  <a:moveTo>
                    <a:pt x="1276151" y="1100884"/>
                  </a:moveTo>
                  <a:lnTo>
                    <a:pt x="1275472" y="1101620"/>
                  </a:lnTo>
                  <a:lnTo>
                    <a:pt x="1275232" y="1104734"/>
                  </a:lnTo>
                  <a:lnTo>
                    <a:pt x="1275768" y="1104332"/>
                  </a:lnTo>
                  <a:close/>
                  <a:moveTo>
                    <a:pt x="1282133" y="1099625"/>
                  </a:moveTo>
                  <a:lnTo>
                    <a:pt x="1280428" y="1099960"/>
                  </a:lnTo>
                  <a:lnTo>
                    <a:pt x="1280145" y="1102976"/>
                  </a:lnTo>
                  <a:lnTo>
                    <a:pt x="1278701" y="1102976"/>
                  </a:lnTo>
                  <a:lnTo>
                    <a:pt x="1278957" y="1100250"/>
                  </a:lnTo>
                  <a:lnTo>
                    <a:pt x="1277637" y="1100509"/>
                  </a:lnTo>
                  <a:lnTo>
                    <a:pt x="1277344" y="1103151"/>
                  </a:lnTo>
                  <a:lnTo>
                    <a:pt x="1278219" y="1102494"/>
                  </a:lnTo>
                  <a:lnTo>
                    <a:pt x="1278701" y="1103938"/>
                  </a:lnTo>
                  <a:lnTo>
                    <a:pt x="1277141" y="1104978"/>
                  </a:lnTo>
                  <a:lnTo>
                    <a:pt x="1277110" y="1105259"/>
                  </a:lnTo>
                  <a:lnTo>
                    <a:pt x="1279367" y="1104993"/>
                  </a:lnTo>
                  <a:lnTo>
                    <a:pt x="1281803" y="1102046"/>
                  </a:lnTo>
                  <a:lnTo>
                    <a:pt x="1282128" y="1099663"/>
                  </a:lnTo>
                  <a:close/>
                  <a:moveTo>
                    <a:pt x="1284130" y="1099232"/>
                  </a:moveTo>
                  <a:lnTo>
                    <a:pt x="1283617" y="1099333"/>
                  </a:lnTo>
                  <a:lnTo>
                    <a:pt x="1283533" y="1099955"/>
                  </a:lnTo>
                  <a:close/>
                  <a:moveTo>
                    <a:pt x="615757" y="1098539"/>
                  </a:moveTo>
                  <a:lnTo>
                    <a:pt x="611812" y="1104097"/>
                  </a:lnTo>
                  <a:lnTo>
                    <a:pt x="612009" y="1104425"/>
                  </a:lnTo>
                  <a:lnTo>
                    <a:pt x="612978" y="1103040"/>
                  </a:lnTo>
                  <a:lnTo>
                    <a:pt x="614950" y="1104420"/>
                  </a:lnTo>
                  <a:lnTo>
                    <a:pt x="613365" y="1106685"/>
                  </a:lnTo>
                  <a:lnTo>
                    <a:pt x="616276" y="1111538"/>
                  </a:lnTo>
                  <a:lnTo>
                    <a:pt x="620141" y="1106138"/>
                  </a:lnTo>
                  <a:close/>
                  <a:moveTo>
                    <a:pt x="188070" y="1097930"/>
                  </a:moveTo>
                  <a:lnTo>
                    <a:pt x="188243" y="1098160"/>
                  </a:lnTo>
                  <a:lnTo>
                    <a:pt x="187762" y="1098160"/>
                  </a:lnTo>
                  <a:close/>
                  <a:moveTo>
                    <a:pt x="1291690" y="1097745"/>
                  </a:moveTo>
                  <a:lnTo>
                    <a:pt x="1288360" y="1098400"/>
                  </a:lnTo>
                  <a:lnTo>
                    <a:pt x="1283313" y="1104528"/>
                  </a:lnTo>
                  <a:lnTo>
                    <a:pt x="1285854" y="1104229"/>
                  </a:lnTo>
                  <a:close/>
                  <a:moveTo>
                    <a:pt x="774124" y="1096511"/>
                  </a:moveTo>
                  <a:lnTo>
                    <a:pt x="765072" y="1106695"/>
                  </a:lnTo>
                  <a:lnTo>
                    <a:pt x="766675" y="1109528"/>
                  </a:lnTo>
                  <a:lnTo>
                    <a:pt x="775844" y="1099050"/>
                  </a:lnTo>
                  <a:close/>
                  <a:moveTo>
                    <a:pt x="1280765" y="1096367"/>
                  </a:moveTo>
                  <a:lnTo>
                    <a:pt x="1280722" y="1096824"/>
                  </a:lnTo>
                  <a:lnTo>
                    <a:pt x="1281191" y="1096732"/>
                  </a:lnTo>
                  <a:lnTo>
                    <a:pt x="1281201" y="1096617"/>
                  </a:lnTo>
                  <a:lnTo>
                    <a:pt x="1281081" y="1096723"/>
                  </a:lnTo>
                  <a:close/>
                  <a:moveTo>
                    <a:pt x="1308114" y="1095273"/>
                  </a:moveTo>
                  <a:lnTo>
                    <a:pt x="1300759" y="1102865"/>
                  </a:lnTo>
                  <a:lnTo>
                    <a:pt x="1304040" y="1102789"/>
                  </a:lnTo>
                  <a:lnTo>
                    <a:pt x="1310697" y="1095273"/>
                  </a:lnTo>
                  <a:close/>
                  <a:moveTo>
                    <a:pt x="1274561" y="1094695"/>
                  </a:moveTo>
                  <a:lnTo>
                    <a:pt x="1273483" y="1095478"/>
                  </a:lnTo>
                  <a:lnTo>
                    <a:pt x="1273423" y="1098260"/>
                  </a:lnTo>
                  <a:lnTo>
                    <a:pt x="1274299" y="1098088"/>
                  </a:lnTo>
                  <a:lnTo>
                    <a:pt x="1274299" y="1098088"/>
                  </a:lnTo>
                  <a:close/>
                  <a:moveTo>
                    <a:pt x="613442" y="1094526"/>
                  </a:moveTo>
                  <a:lnTo>
                    <a:pt x="608278" y="1101903"/>
                  </a:lnTo>
                  <a:lnTo>
                    <a:pt x="609984" y="1101050"/>
                  </a:lnTo>
                  <a:lnTo>
                    <a:pt x="610537" y="1101972"/>
                  </a:lnTo>
                  <a:lnTo>
                    <a:pt x="614544" y="1096436"/>
                  </a:lnTo>
                  <a:close/>
                  <a:moveTo>
                    <a:pt x="1272076" y="1093768"/>
                  </a:moveTo>
                  <a:lnTo>
                    <a:pt x="1271385" y="1094506"/>
                  </a:lnTo>
                  <a:lnTo>
                    <a:pt x="1270834" y="1101306"/>
                  </a:lnTo>
                  <a:lnTo>
                    <a:pt x="1272005" y="1100218"/>
                  </a:lnTo>
                  <a:lnTo>
                    <a:pt x="1271480" y="1098642"/>
                  </a:lnTo>
                  <a:lnTo>
                    <a:pt x="1271973" y="1098545"/>
                  </a:lnTo>
                  <a:lnTo>
                    <a:pt x="1272032" y="1095825"/>
                  </a:lnTo>
                  <a:lnTo>
                    <a:pt x="1271479" y="1095273"/>
                  </a:lnTo>
                  <a:lnTo>
                    <a:pt x="1272053" y="1094856"/>
                  </a:lnTo>
                  <a:close/>
                  <a:moveTo>
                    <a:pt x="1288827" y="1093552"/>
                  </a:moveTo>
                  <a:lnTo>
                    <a:pt x="1284261" y="1094617"/>
                  </a:lnTo>
                  <a:lnTo>
                    <a:pt x="1284049" y="1096170"/>
                  </a:lnTo>
                  <a:lnTo>
                    <a:pt x="1287170" y="1095556"/>
                  </a:lnTo>
                  <a:close/>
                  <a:moveTo>
                    <a:pt x="1261188" y="1093360"/>
                  </a:moveTo>
                  <a:lnTo>
                    <a:pt x="1260569" y="1093758"/>
                  </a:lnTo>
                  <a:lnTo>
                    <a:pt x="1260778" y="1097592"/>
                  </a:lnTo>
                  <a:lnTo>
                    <a:pt x="1261383" y="1097189"/>
                  </a:lnTo>
                  <a:close/>
                  <a:moveTo>
                    <a:pt x="1277838" y="1092875"/>
                  </a:moveTo>
                  <a:lnTo>
                    <a:pt x="1277256" y="1093346"/>
                  </a:lnTo>
                  <a:lnTo>
                    <a:pt x="1276902" y="1092992"/>
                  </a:lnTo>
                  <a:lnTo>
                    <a:pt x="1276090" y="1093582"/>
                  </a:lnTo>
                  <a:lnTo>
                    <a:pt x="1275855" y="1096643"/>
                  </a:lnTo>
                  <a:lnTo>
                    <a:pt x="1276294" y="1096235"/>
                  </a:lnTo>
                  <a:lnTo>
                    <a:pt x="1276710" y="1095857"/>
                  </a:lnTo>
                  <a:lnTo>
                    <a:pt x="1276775" y="1095273"/>
                  </a:lnTo>
                  <a:lnTo>
                    <a:pt x="1277352" y="1095273"/>
                  </a:lnTo>
                  <a:lnTo>
                    <a:pt x="1277753" y="1094909"/>
                  </a:lnTo>
                  <a:close/>
                  <a:moveTo>
                    <a:pt x="1297228" y="1091592"/>
                  </a:moveTo>
                  <a:lnTo>
                    <a:pt x="1293192" y="1092533"/>
                  </a:lnTo>
                  <a:lnTo>
                    <a:pt x="1291386" y="1094726"/>
                  </a:lnTo>
                  <a:lnTo>
                    <a:pt x="1295057" y="1094004"/>
                  </a:lnTo>
                  <a:close/>
                  <a:moveTo>
                    <a:pt x="1128010" y="1091422"/>
                  </a:moveTo>
                  <a:lnTo>
                    <a:pt x="1126872" y="1092180"/>
                  </a:lnTo>
                  <a:lnTo>
                    <a:pt x="1127376" y="1092870"/>
                  </a:lnTo>
                  <a:close/>
                  <a:moveTo>
                    <a:pt x="1279796" y="1091290"/>
                  </a:moveTo>
                  <a:lnTo>
                    <a:pt x="1279332" y="1091665"/>
                  </a:lnTo>
                  <a:lnTo>
                    <a:pt x="1279254" y="1093545"/>
                  </a:lnTo>
                  <a:lnTo>
                    <a:pt x="1279616" y="1093216"/>
                  </a:lnTo>
                  <a:close/>
                  <a:moveTo>
                    <a:pt x="1123960" y="1091130"/>
                  </a:moveTo>
                  <a:lnTo>
                    <a:pt x="1123292" y="1092576"/>
                  </a:lnTo>
                  <a:lnTo>
                    <a:pt x="1125964" y="1096098"/>
                  </a:lnTo>
                  <a:lnTo>
                    <a:pt x="1126571" y="1094709"/>
                  </a:lnTo>
                  <a:close/>
                  <a:moveTo>
                    <a:pt x="770434" y="1091064"/>
                  </a:moveTo>
                  <a:lnTo>
                    <a:pt x="761807" y="1100924"/>
                  </a:lnTo>
                  <a:lnTo>
                    <a:pt x="763985" y="1104774"/>
                  </a:lnTo>
                  <a:lnTo>
                    <a:pt x="772880" y="1094675"/>
                  </a:lnTo>
                  <a:close/>
                  <a:moveTo>
                    <a:pt x="1234571" y="1090727"/>
                  </a:moveTo>
                  <a:lnTo>
                    <a:pt x="1234889" y="1090939"/>
                  </a:lnTo>
                  <a:lnTo>
                    <a:pt x="1234408" y="1090939"/>
                  </a:lnTo>
                  <a:close/>
                  <a:moveTo>
                    <a:pt x="621323" y="1090695"/>
                  </a:moveTo>
                  <a:lnTo>
                    <a:pt x="617222" y="1096474"/>
                  </a:lnTo>
                  <a:lnTo>
                    <a:pt x="621566" y="1104147"/>
                  </a:lnTo>
                  <a:lnTo>
                    <a:pt x="624966" y="1099398"/>
                  </a:lnTo>
                  <a:close/>
                  <a:moveTo>
                    <a:pt x="1107237" y="1090674"/>
                  </a:moveTo>
                  <a:lnTo>
                    <a:pt x="1106683" y="1096024"/>
                  </a:lnTo>
                  <a:lnTo>
                    <a:pt x="1108057" y="1097752"/>
                  </a:lnTo>
                  <a:lnTo>
                    <a:pt x="1109685" y="1093789"/>
                  </a:lnTo>
                  <a:close/>
                  <a:moveTo>
                    <a:pt x="1281805" y="1089664"/>
                  </a:moveTo>
                  <a:lnTo>
                    <a:pt x="1281360" y="1090024"/>
                  </a:lnTo>
                  <a:lnTo>
                    <a:pt x="1281195" y="1091780"/>
                  </a:lnTo>
                  <a:lnTo>
                    <a:pt x="1281590" y="1091421"/>
                  </a:lnTo>
                  <a:lnTo>
                    <a:pt x="1281646" y="1091492"/>
                  </a:lnTo>
                  <a:close/>
                  <a:moveTo>
                    <a:pt x="780646" y="1089174"/>
                  </a:moveTo>
                  <a:lnTo>
                    <a:pt x="775772" y="1094657"/>
                  </a:lnTo>
                  <a:lnTo>
                    <a:pt x="777481" y="1097180"/>
                  </a:lnTo>
                  <a:lnTo>
                    <a:pt x="782178" y="1091812"/>
                  </a:lnTo>
                  <a:close/>
                  <a:moveTo>
                    <a:pt x="1271973" y="1088546"/>
                  </a:moveTo>
                  <a:lnTo>
                    <a:pt x="1269071" y="1090757"/>
                  </a:lnTo>
                  <a:lnTo>
                    <a:pt x="1269071" y="1094985"/>
                  </a:lnTo>
                  <a:lnTo>
                    <a:pt x="1270000" y="1093994"/>
                  </a:lnTo>
                  <a:lnTo>
                    <a:pt x="1270035" y="1093347"/>
                  </a:lnTo>
                  <a:lnTo>
                    <a:pt x="1270606" y="1093347"/>
                  </a:lnTo>
                  <a:lnTo>
                    <a:pt x="1271961" y="1091902"/>
                  </a:lnTo>
                  <a:lnTo>
                    <a:pt x="1272114" y="1092055"/>
                  </a:lnTo>
                  <a:lnTo>
                    <a:pt x="1272185" y="1088758"/>
                  </a:lnTo>
                  <a:close/>
                  <a:moveTo>
                    <a:pt x="200764" y="1088442"/>
                  </a:moveTo>
                  <a:lnTo>
                    <a:pt x="192129" y="1094896"/>
                  </a:lnTo>
                  <a:lnTo>
                    <a:pt x="195993" y="1098990"/>
                  </a:lnTo>
                  <a:lnTo>
                    <a:pt x="204350" y="1093070"/>
                  </a:lnTo>
                  <a:close/>
                  <a:moveTo>
                    <a:pt x="1300071" y="1088433"/>
                  </a:moveTo>
                  <a:lnTo>
                    <a:pt x="1297591" y="1089212"/>
                  </a:lnTo>
                  <a:lnTo>
                    <a:pt x="1297869" y="1090880"/>
                  </a:lnTo>
                  <a:close/>
                  <a:moveTo>
                    <a:pt x="1121909" y="1088321"/>
                  </a:moveTo>
                  <a:lnTo>
                    <a:pt x="1121329" y="1089989"/>
                  </a:lnTo>
                  <a:lnTo>
                    <a:pt x="1122211" y="1091151"/>
                  </a:lnTo>
                  <a:lnTo>
                    <a:pt x="1122864" y="1089629"/>
                  </a:lnTo>
                  <a:close/>
                  <a:moveTo>
                    <a:pt x="1275092" y="1087783"/>
                  </a:moveTo>
                  <a:lnTo>
                    <a:pt x="1273626" y="1088940"/>
                  </a:lnTo>
                  <a:lnTo>
                    <a:pt x="1273520" y="1093789"/>
                  </a:lnTo>
                  <a:lnTo>
                    <a:pt x="1274696" y="1092933"/>
                  </a:lnTo>
                  <a:close/>
                  <a:moveTo>
                    <a:pt x="1252109" y="1086942"/>
                  </a:moveTo>
                  <a:lnTo>
                    <a:pt x="1251527" y="1087553"/>
                  </a:lnTo>
                  <a:lnTo>
                    <a:pt x="1251740" y="1089014"/>
                  </a:lnTo>
                  <a:lnTo>
                    <a:pt x="1251910" y="1090204"/>
                  </a:lnTo>
                  <a:lnTo>
                    <a:pt x="1252407" y="1089458"/>
                  </a:lnTo>
                  <a:close/>
                  <a:moveTo>
                    <a:pt x="1260858" y="1086904"/>
                  </a:moveTo>
                  <a:lnTo>
                    <a:pt x="1260222" y="1087404"/>
                  </a:lnTo>
                  <a:lnTo>
                    <a:pt x="1260460" y="1091765"/>
                  </a:lnTo>
                  <a:lnTo>
                    <a:pt x="1261086" y="1091363"/>
                  </a:lnTo>
                  <a:close/>
                  <a:moveTo>
                    <a:pt x="1266664" y="1086125"/>
                  </a:moveTo>
                  <a:lnTo>
                    <a:pt x="1266664" y="1091192"/>
                  </a:lnTo>
                  <a:lnTo>
                    <a:pt x="1267627" y="1090412"/>
                  </a:lnTo>
                  <a:lnTo>
                    <a:pt x="1267627" y="1087088"/>
                  </a:lnTo>
                  <a:close/>
                  <a:moveTo>
                    <a:pt x="1116426" y="1086055"/>
                  </a:moveTo>
                  <a:lnTo>
                    <a:pt x="1115974" y="1087088"/>
                  </a:lnTo>
                  <a:lnTo>
                    <a:pt x="1114530" y="1086606"/>
                  </a:lnTo>
                  <a:lnTo>
                    <a:pt x="1114621" y="1086386"/>
                  </a:lnTo>
                  <a:lnTo>
                    <a:pt x="1113567" y="1087088"/>
                  </a:lnTo>
                  <a:lnTo>
                    <a:pt x="1113149" y="1086568"/>
                  </a:lnTo>
                  <a:lnTo>
                    <a:pt x="1112807" y="1088107"/>
                  </a:lnTo>
                  <a:lnTo>
                    <a:pt x="1115660" y="1091883"/>
                  </a:lnTo>
                  <a:lnTo>
                    <a:pt x="1116456" y="1089495"/>
                  </a:lnTo>
                  <a:lnTo>
                    <a:pt x="1117900" y="1089976"/>
                  </a:lnTo>
                  <a:lnTo>
                    <a:pt x="1116773" y="1093357"/>
                  </a:lnTo>
                  <a:lnTo>
                    <a:pt x="1117553" y="1094389"/>
                  </a:lnTo>
                  <a:lnTo>
                    <a:pt x="1117900" y="1093347"/>
                  </a:lnTo>
                  <a:lnTo>
                    <a:pt x="1118482" y="1093541"/>
                  </a:lnTo>
                  <a:lnTo>
                    <a:pt x="1119644" y="1090202"/>
                  </a:lnTo>
                  <a:close/>
                  <a:moveTo>
                    <a:pt x="556473" y="1085805"/>
                  </a:moveTo>
                  <a:lnTo>
                    <a:pt x="547288" y="1099312"/>
                  </a:lnTo>
                  <a:lnTo>
                    <a:pt x="551047" y="1108620"/>
                  </a:lnTo>
                  <a:lnTo>
                    <a:pt x="561050" y="1094044"/>
                  </a:lnTo>
                  <a:close/>
                  <a:moveTo>
                    <a:pt x="1185117" y="1085538"/>
                  </a:moveTo>
                  <a:lnTo>
                    <a:pt x="1185071" y="1085702"/>
                  </a:lnTo>
                  <a:lnTo>
                    <a:pt x="1186145" y="1087517"/>
                  </a:lnTo>
                  <a:lnTo>
                    <a:pt x="1186685" y="1086005"/>
                  </a:lnTo>
                  <a:lnTo>
                    <a:pt x="1185783" y="1086607"/>
                  </a:lnTo>
                  <a:close/>
                  <a:moveTo>
                    <a:pt x="1278151" y="1085368"/>
                  </a:moveTo>
                  <a:lnTo>
                    <a:pt x="1276630" y="1086569"/>
                  </a:lnTo>
                  <a:lnTo>
                    <a:pt x="1276226" y="1091821"/>
                  </a:lnTo>
                  <a:lnTo>
                    <a:pt x="1276775" y="1091421"/>
                  </a:lnTo>
                  <a:lnTo>
                    <a:pt x="1277091" y="1091737"/>
                  </a:lnTo>
                  <a:lnTo>
                    <a:pt x="1277913" y="1091072"/>
                  </a:lnTo>
                  <a:close/>
                  <a:moveTo>
                    <a:pt x="198328" y="1085299"/>
                  </a:moveTo>
                  <a:lnTo>
                    <a:pt x="194984" y="1087568"/>
                  </a:lnTo>
                  <a:lnTo>
                    <a:pt x="189086" y="1091671"/>
                  </a:lnTo>
                  <a:lnTo>
                    <a:pt x="190649" y="1093327"/>
                  </a:lnTo>
                  <a:lnTo>
                    <a:pt x="199418" y="1086706"/>
                  </a:lnTo>
                  <a:close/>
                  <a:moveTo>
                    <a:pt x="1102801" y="1085027"/>
                  </a:moveTo>
                  <a:lnTo>
                    <a:pt x="1102521" y="1087122"/>
                  </a:lnTo>
                  <a:lnTo>
                    <a:pt x="1104420" y="1089496"/>
                  </a:lnTo>
                  <a:lnTo>
                    <a:pt x="1103457" y="1090458"/>
                  </a:lnTo>
                  <a:lnTo>
                    <a:pt x="1102268" y="1089017"/>
                  </a:lnTo>
                  <a:lnTo>
                    <a:pt x="1102103" y="1090261"/>
                  </a:lnTo>
                  <a:lnTo>
                    <a:pt x="1105405" y="1094416"/>
                  </a:lnTo>
                  <a:lnTo>
                    <a:pt x="1105864" y="1089977"/>
                  </a:lnTo>
                  <a:lnTo>
                    <a:pt x="1105977" y="1089071"/>
                  </a:lnTo>
                  <a:close/>
                  <a:moveTo>
                    <a:pt x="1098946" y="1084990"/>
                  </a:moveTo>
                  <a:lnTo>
                    <a:pt x="1098878" y="1086205"/>
                  </a:lnTo>
                  <a:lnTo>
                    <a:pt x="1100811" y="1088636"/>
                  </a:lnTo>
                  <a:lnTo>
                    <a:pt x="1100970" y="1087444"/>
                  </a:lnTo>
                  <a:close/>
                  <a:moveTo>
                    <a:pt x="1108028" y="1084575"/>
                  </a:moveTo>
                  <a:lnTo>
                    <a:pt x="1107845" y="1085947"/>
                  </a:lnTo>
                  <a:lnTo>
                    <a:pt x="1111160" y="1089977"/>
                  </a:lnTo>
                  <a:lnTo>
                    <a:pt x="1110197" y="1090940"/>
                  </a:lnTo>
                  <a:lnTo>
                    <a:pt x="1107601" y="1087784"/>
                  </a:lnTo>
                  <a:lnTo>
                    <a:pt x="1107468" y="1088779"/>
                  </a:lnTo>
                  <a:lnTo>
                    <a:pt x="1111287" y="1093640"/>
                  </a:lnTo>
                  <a:lnTo>
                    <a:pt x="1111305" y="1093647"/>
                  </a:lnTo>
                  <a:lnTo>
                    <a:pt x="1111301" y="1093657"/>
                  </a:lnTo>
                  <a:lnTo>
                    <a:pt x="1115862" y="1099462"/>
                  </a:lnTo>
                  <a:lnTo>
                    <a:pt x="1116985" y="1096091"/>
                  </a:lnTo>
                  <a:lnTo>
                    <a:pt x="1116199" y="1095080"/>
                  </a:lnTo>
                  <a:lnTo>
                    <a:pt x="1115974" y="1095754"/>
                  </a:lnTo>
                  <a:lnTo>
                    <a:pt x="1114530" y="1095272"/>
                  </a:lnTo>
                  <a:lnTo>
                    <a:pt x="1115076" y="1093636"/>
                  </a:lnTo>
                  <a:lnTo>
                    <a:pt x="1111481" y="1089014"/>
                  </a:lnTo>
                  <a:lnTo>
                    <a:pt x="1110679" y="1089014"/>
                  </a:lnTo>
                  <a:lnTo>
                    <a:pt x="1110920" y="1088292"/>
                  </a:lnTo>
                  <a:close/>
                  <a:moveTo>
                    <a:pt x="785180" y="1084073"/>
                  </a:moveTo>
                  <a:lnTo>
                    <a:pt x="782362" y="1087243"/>
                  </a:lnTo>
                  <a:lnTo>
                    <a:pt x="783908" y="1089834"/>
                  </a:lnTo>
                  <a:lnTo>
                    <a:pt x="786776" y="1086556"/>
                  </a:lnTo>
                  <a:close/>
                  <a:moveTo>
                    <a:pt x="1249500" y="1083553"/>
                  </a:moveTo>
                  <a:lnTo>
                    <a:pt x="1245946" y="1087105"/>
                  </a:lnTo>
                  <a:lnTo>
                    <a:pt x="1246457" y="1090902"/>
                  </a:lnTo>
                  <a:lnTo>
                    <a:pt x="1250025" y="1087156"/>
                  </a:lnTo>
                  <a:close/>
                  <a:moveTo>
                    <a:pt x="777232" y="1083295"/>
                  </a:moveTo>
                  <a:lnTo>
                    <a:pt x="772071" y="1089194"/>
                  </a:lnTo>
                  <a:lnTo>
                    <a:pt x="774521" y="1092811"/>
                  </a:lnTo>
                  <a:lnTo>
                    <a:pt x="779485" y="1087175"/>
                  </a:lnTo>
                  <a:close/>
                  <a:moveTo>
                    <a:pt x="1266664" y="1083217"/>
                  </a:moveTo>
                  <a:lnTo>
                    <a:pt x="1266664" y="1085211"/>
                  </a:lnTo>
                  <a:lnTo>
                    <a:pt x="1267627" y="1084345"/>
                  </a:lnTo>
                  <a:lnTo>
                    <a:pt x="1267627" y="1083237"/>
                  </a:lnTo>
                  <a:lnTo>
                    <a:pt x="1266665" y="1083237"/>
                  </a:lnTo>
                  <a:close/>
                  <a:moveTo>
                    <a:pt x="1185803" y="1083068"/>
                  </a:moveTo>
                  <a:lnTo>
                    <a:pt x="1185747" y="1083270"/>
                  </a:lnTo>
                  <a:lnTo>
                    <a:pt x="1186959" y="1085214"/>
                  </a:lnTo>
                  <a:close/>
                  <a:moveTo>
                    <a:pt x="626787" y="1082996"/>
                  </a:moveTo>
                  <a:lnTo>
                    <a:pt x="622788" y="1088631"/>
                  </a:lnTo>
                  <a:lnTo>
                    <a:pt x="626436" y="1097344"/>
                  </a:lnTo>
                  <a:lnTo>
                    <a:pt x="630943" y="1091047"/>
                  </a:lnTo>
                  <a:close/>
                  <a:moveTo>
                    <a:pt x="1243938" y="1082911"/>
                  </a:moveTo>
                  <a:lnTo>
                    <a:pt x="1241253" y="1086171"/>
                  </a:lnTo>
                  <a:lnTo>
                    <a:pt x="1241584" y="1087741"/>
                  </a:lnTo>
                  <a:lnTo>
                    <a:pt x="1242593" y="1086606"/>
                  </a:lnTo>
                  <a:cubicBezTo>
                    <a:pt x="1243074" y="1086125"/>
                    <a:pt x="1243555" y="1085643"/>
                    <a:pt x="1244037" y="1085162"/>
                  </a:cubicBezTo>
                  <a:lnTo>
                    <a:pt x="1244272" y="1085397"/>
                  </a:lnTo>
                  <a:close/>
                  <a:moveTo>
                    <a:pt x="698404" y="1082501"/>
                  </a:moveTo>
                  <a:lnTo>
                    <a:pt x="693553" y="1088452"/>
                  </a:lnTo>
                  <a:lnTo>
                    <a:pt x="698309" y="1097349"/>
                  </a:lnTo>
                  <a:lnTo>
                    <a:pt x="703497" y="1090796"/>
                  </a:lnTo>
                  <a:close/>
                  <a:moveTo>
                    <a:pt x="1220353" y="1082421"/>
                  </a:moveTo>
                  <a:lnTo>
                    <a:pt x="1218325" y="1087694"/>
                  </a:lnTo>
                  <a:lnTo>
                    <a:pt x="1219271" y="1090000"/>
                  </a:lnTo>
                  <a:lnTo>
                    <a:pt x="1219965" y="1087570"/>
                  </a:lnTo>
                  <a:lnTo>
                    <a:pt x="1221025" y="1084124"/>
                  </a:lnTo>
                  <a:close/>
                  <a:moveTo>
                    <a:pt x="1272323" y="1082392"/>
                  </a:moveTo>
                  <a:lnTo>
                    <a:pt x="1271406" y="1083309"/>
                  </a:lnTo>
                  <a:lnTo>
                    <a:pt x="1271479" y="1085162"/>
                  </a:lnTo>
                  <a:lnTo>
                    <a:pt x="1270035" y="1085162"/>
                  </a:lnTo>
                  <a:lnTo>
                    <a:pt x="1270017" y="1084699"/>
                  </a:lnTo>
                  <a:lnTo>
                    <a:pt x="1269071" y="1085644"/>
                  </a:lnTo>
                  <a:lnTo>
                    <a:pt x="1269071" y="1089243"/>
                  </a:lnTo>
                  <a:lnTo>
                    <a:pt x="1272230" y="1086686"/>
                  </a:lnTo>
                  <a:close/>
                  <a:moveTo>
                    <a:pt x="1103154" y="1082378"/>
                  </a:moveTo>
                  <a:lnTo>
                    <a:pt x="1103050" y="1083156"/>
                  </a:lnTo>
                  <a:lnTo>
                    <a:pt x="1106213" y="1087182"/>
                  </a:lnTo>
                  <a:lnTo>
                    <a:pt x="1106331" y="1086240"/>
                  </a:lnTo>
                  <a:close/>
                  <a:moveTo>
                    <a:pt x="1189605" y="1082358"/>
                  </a:moveTo>
                  <a:lnTo>
                    <a:pt x="1188807" y="1084591"/>
                  </a:lnTo>
                  <a:lnTo>
                    <a:pt x="1190116" y="1083718"/>
                  </a:lnTo>
                  <a:lnTo>
                    <a:pt x="1192295" y="1088077"/>
                  </a:lnTo>
                  <a:lnTo>
                    <a:pt x="1192497" y="1087522"/>
                  </a:lnTo>
                  <a:close/>
                  <a:moveTo>
                    <a:pt x="1118393" y="1081560"/>
                  </a:moveTo>
                  <a:lnTo>
                    <a:pt x="1117128" y="1084451"/>
                  </a:lnTo>
                  <a:lnTo>
                    <a:pt x="1120224" y="1088533"/>
                  </a:lnTo>
                  <a:lnTo>
                    <a:pt x="1120818" y="1086825"/>
                  </a:lnTo>
                  <a:lnTo>
                    <a:pt x="1120307" y="1086125"/>
                  </a:lnTo>
                  <a:lnTo>
                    <a:pt x="1121290" y="1085470"/>
                  </a:lnTo>
                  <a:lnTo>
                    <a:pt x="1121307" y="1085420"/>
                  </a:lnTo>
                  <a:close/>
                  <a:moveTo>
                    <a:pt x="1182276" y="1080980"/>
                  </a:moveTo>
                  <a:lnTo>
                    <a:pt x="1183997" y="1083888"/>
                  </a:lnTo>
                  <a:lnTo>
                    <a:pt x="1184026" y="1083787"/>
                  </a:lnTo>
                  <a:close/>
                  <a:moveTo>
                    <a:pt x="1232267" y="1080803"/>
                  </a:moveTo>
                  <a:lnTo>
                    <a:pt x="1230075" y="1084681"/>
                  </a:lnTo>
                  <a:lnTo>
                    <a:pt x="1228941" y="1084681"/>
                  </a:lnTo>
                  <a:lnTo>
                    <a:pt x="1231022" y="1090710"/>
                  </a:lnTo>
                  <a:lnTo>
                    <a:pt x="1233741" y="1085690"/>
                  </a:lnTo>
                  <a:close/>
                  <a:moveTo>
                    <a:pt x="1260546" y="1080777"/>
                  </a:moveTo>
                  <a:lnTo>
                    <a:pt x="1259885" y="1081216"/>
                  </a:lnTo>
                  <a:lnTo>
                    <a:pt x="1260129" y="1085703"/>
                  </a:lnTo>
                  <a:lnTo>
                    <a:pt x="1260773" y="1085243"/>
                  </a:lnTo>
                  <a:close/>
                  <a:moveTo>
                    <a:pt x="1099199" y="1080443"/>
                  </a:moveTo>
                  <a:lnTo>
                    <a:pt x="1099067" y="1082805"/>
                  </a:lnTo>
                  <a:lnTo>
                    <a:pt x="1101228" y="1085506"/>
                  </a:lnTo>
                  <a:lnTo>
                    <a:pt x="1101511" y="1083386"/>
                  </a:lnTo>
                  <a:close/>
                  <a:moveTo>
                    <a:pt x="1112024" y="1080381"/>
                  </a:moveTo>
                  <a:lnTo>
                    <a:pt x="1111515" y="1081780"/>
                  </a:lnTo>
                  <a:lnTo>
                    <a:pt x="1114824" y="1085892"/>
                  </a:lnTo>
                  <a:lnTo>
                    <a:pt x="1115336" y="1084650"/>
                  </a:lnTo>
                  <a:close/>
                  <a:moveTo>
                    <a:pt x="595392" y="1079660"/>
                  </a:moveTo>
                  <a:lnTo>
                    <a:pt x="593438" y="1082401"/>
                  </a:lnTo>
                  <a:lnTo>
                    <a:pt x="596440" y="1088406"/>
                  </a:lnTo>
                  <a:lnTo>
                    <a:pt x="598675" y="1085266"/>
                  </a:lnTo>
                  <a:close/>
                  <a:moveTo>
                    <a:pt x="762531" y="1079399"/>
                  </a:moveTo>
                  <a:lnTo>
                    <a:pt x="754883" y="1088686"/>
                  </a:lnTo>
                  <a:lnTo>
                    <a:pt x="760554" y="1098710"/>
                  </a:lnTo>
                  <a:lnTo>
                    <a:pt x="769042" y="1089010"/>
                  </a:lnTo>
                  <a:close/>
                  <a:moveTo>
                    <a:pt x="1205805" y="1078766"/>
                  </a:moveTo>
                  <a:lnTo>
                    <a:pt x="1204344" y="1082323"/>
                  </a:lnTo>
                  <a:lnTo>
                    <a:pt x="1206935" y="1087507"/>
                  </a:lnTo>
                  <a:lnTo>
                    <a:pt x="1208363" y="1084041"/>
                  </a:lnTo>
                  <a:close/>
                  <a:moveTo>
                    <a:pt x="208407" y="1078460"/>
                  </a:moveTo>
                  <a:lnTo>
                    <a:pt x="200323" y="1083945"/>
                  </a:lnTo>
                  <a:lnTo>
                    <a:pt x="201339" y="1085255"/>
                  </a:lnTo>
                  <a:lnTo>
                    <a:pt x="209048" y="1079434"/>
                  </a:lnTo>
                  <a:close/>
                  <a:moveTo>
                    <a:pt x="1269771" y="1078426"/>
                  </a:moveTo>
                  <a:lnTo>
                    <a:pt x="1268517" y="1079385"/>
                  </a:lnTo>
                  <a:lnTo>
                    <a:pt x="1269071" y="1079385"/>
                  </a:lnTo>
                  <a:lnTo>
                    <a:pt x="1269071" y="1083045"/>
                  </a:lnTo>
                  <a:lnTo>
                    <a:pt x="1269922" y="1082279"/>
                  </a:lnTo>
                  <a:close/>
                  <a:moveTo>
                    <a:pt x="781526" y="1078388"/>
                  </a:moveTo>
                  <a:lnTo>
                    <a:pt x="778881" y="1081410"/>
                  </a:lnTo>
                  <a:lnTo>
                    <a:pt x="781175" y="1085255"/>
                  </a:lnTo>
                  <a:lnTo>
                    <a:pt x="783930" y="1082128"/>
                  </a:lnTo>
                  <a:close/>
                  <a:moveTo>
                    <a:pt x="1112797" y="1078254"/>
                  </a:moveTo>
                  <a:lnTo>
                    <a:pt x="1112677" y="1078584"/>
                  </a:lnTo>
                  <a:lnTo>
                    <a:pt x="1116019" y="1082990"/>
                  </a:lnTo>
                  <a:lnTo>
                    <a:pt x="1116169" y="1082625"/>
                  </a:lnTo>
                  <a:lnTo>
                    <a:pt x="1115974" y="1082755"/>
                  </a:lnTo>
                  <a:close/>
                  <a:moveTo>
                    <a:pt x="1187289" y="1078222"/>
                  </a:moveTo>
                  <a:lnTo>
                    <a:pt x="1187118" y="1078335"/>
                  </a:lnTo>
                  <a:lnTo>
                    <a:pt x="1186319" y="1081212"/>
                  </a:lnTo>
                  <a:lnTo>
                    <a:pt x="1187603" y="1083437"/>
                  </a:lnTo>
                  <a:lnTo>
                    <a:pt x="1188190" y="1081792"/>
                  </a:lnTo>
                  <a:lnTo>
                    <a:pt x="1189540" y="1082241"/>
                  </a:lnTo>
                  <a:close/>
                  <a:moveTo>
                    <a:pt x="1099348" y="1077751"/>
                  </a:moveTo>
                  <a:lnTo>
                    <a:pt x="1099208" y="1080264"/>
                  </a:lnTo>
                  <a:lnTo>
                    <a:pt x="1100087" y="1079385"/>
                  </a:lnTo>
                  <a:lnTo>
                    <a:pt x="1101761" y="1081515"/>
                  </a:lnTo>
                  <a:lnTo>
                    <a:pt x="1101856" y="1080800"/>
                  </a:lnTo>
                  <a:close/>
                  <a:moveTo>
                    <a:pt x="1218476" y="1077665"/>
                  </a:moveTo>
                  <a:lnTo>
                    <a:pt x="1216245" y="1082624"/>
                  </a:lnTo>
                  <a:lnTo>
                    <a:pt x="1217484" y="1085644"/>
                  </a:lnTo>
                  <a:lnTo>
                    <a:pt x="1219528" y="1080329"/>
                  </a:lnTo>
                  <a:close/>
                  <a:moveTo>
                    <a:pt x="1177988" y="1077137"/>
                  </a:moveTo>
                  <a:lnTo>
                    <a:pt x="1176345" y="1079953"/>
                  </a:lnTo>
                  <a:lnTo>
                    <a:pt x="1177779" y="1082270"/>
                  </a:lnTo>
                  <a:lnTo>
                    <a:pt x="1179579" y="1079826"/>
                  </a:lnTo>
                  <a:close/>
                  <a:moveTo>
                    <a:pt x="1193659" y="1076886"/>
                  </a:moveTo>
                  <a:lnTo>
                    <a:pt x="1193590" y="1077067"/>
                  </a:lnTo>
                  <a:lnTo>
                    <a:pt x="1195533" y="1080738"/>
                  </a:lnTo>
                  <a:lnTo>
                    <a:pt x="1196200" y="1078904"/>
                  </a:lnTo>
                  <a:lnTo>
                    <a:pt x="1195412" y="1078904"/>
                  </a:lnTo>
                  <a:lnTo>
                    <a:pt x="1195412" y="1079867"/>
                  </a:lnTo>
                  <a:close/>
                  <a:moveTo>
                    <a:pt x="1144290" y="1076718"/>
                  </a:moveTo>
                  <a:lnTo>
                    <a:pt x="1143374" y="1078653"/>
                  </a:lnTo>
                  <a:lnTo>
                    <a:pt x="1143898" y="1079386"/>
                  </a:lnTo>
                  <a:lnTo>
                    <a:pt x="1142626" y="1080233"/>
                  </a:lnTo>
                  <a:lnTo>
                    <a:pt x="1142314" y="1080892"/>
                  </a:lnTo>
                  <a:lnTo>
                    <a:pt x="1144626" y="1084189"/>
                  </a:lnTo>
                  <a:lnTo>
                    <a:pt x="1146798" y="1080181"/>
                  </a:lnTo>
                  <a:close/>
                  <a:moveTo>
                    <a:pt x="1250897" y="1076708"/>
                  </a:moveTo>
                  <a:lnTo>
                    <a:pt x="1250072" y="1077574"/>
                  </a:lnTo>
                  <a:lnTo>
                    <a:pt x="1251277" y="1085841"/>
                  </a:lnTo>
                  <a:lnTo>
                    <a:pt x="1251901" y="1085186"/>
                  </a:lnTo>
                  <a:close/>
                  <a:moveTo>
                    <a:pt x="1234748" y="1076413"/>
                  </a:moveTo>
                  <a:lnTo>
                    <a:pt x="1233412" y="1078777"/>
                  </a:lnTo>
                  <a:lnTo>
                    <a:pt x="1234918" y="1083519"/>
                  </a:lnTo>
                  <a:lnTo>
                    <a:pt x="1235853" y="1081792"/>
                  </a:lnTo>
                  <a:lnTo>
                    <a:pt x="1236368" y="1082136"/>
                  </a:lnTo>
                  <a:close/>
                  <a:moveTo>
                    <a:pt x="1322513" y="1076015"/>
                  </a:moveTo>
                  <a:lnTo>
                    <a:pt x="1324438" y="1078422"/>
                  </a:lnTo>
                  <a:lnTo>
                    <a:pt x="1317514" y="1085569"/>
                  </a:lnTo>
                  <a:lnTo>
                    <a:pt x="1324438" y="1085162"/>
                  </a:lnTo>
                  <a:lnTo>
                    <a:pt x="1324919" y="1088051"/>
                  </a:lnTo>
                  <a:lnTo>
                    <a:pt x="1314517" y="1088663"/>
                  </a:lnTo>
                  <a:lnTo>
                    <a:pt x="1310912" y="1092384"/>
                  </a:lnTo>
                  <a:lnTo>
                    <a:pt x="1313366" y="1092384"/>
                  </a:lnTo>
                  <a:lnTo>
                    <a:pt x="1315773" y="1089977"/>
                  </a:lnTo>
                  <a:lnTo>
                    <a:pt x="1318180" y="1091903"/>
                  </a:lnTo>
                  <a:lnTo>
                    <a:pt x="1317699" y="1092384"/>
                  </a:lnTo>
                  <a:lnTo>
                    <a:pt x="1321068" y="1092384"/>
                  </a:lnTo>
                  <a:lnTo>
                    <a:pt x="1321068" y="1095273"/>
                  </a:lnTo>
                  <a:lnTo>
                    <a:pt x="1314810" y="1095273"/>
                  </a:lnTo>
                  <a:lnTo>
                    <a:pt x="1308239" y="1102692"/>
                  </a:lnTo>
                  <a:lnTo>
                    <a:pt x="1316055" y="1102510"/>
                  </a:lnTo>
                  <a:lnTo>
                    <a:pt x="1332141" y="1085162"/>
                  </a:lnTo>
                  <a:lnTo>
                    <a:pt x="1334067" y="1087088"/>
                  </a:lnTo>
                  <a:lnTo>
                    <a:pt x="1325043" y="1096642"/>
                  </a:lnTo>
                  <a:lnTo>
                    <a:pt x="1337437" y="1102013"/>
                  </a:lnTo>
                  <a:lnTo>
                    <a:pt x="1335993" y="1104901"/>
                  </a:lnTo>
                  <a:lnTo>
                    <a:pt x="1322820" y="1098997"/>
                  </a:lnTo>
                  <a:lnTo>
                    <a:pt x="1312241" y="1110197"/>
                  </a:lnTo>
                  <a:lnTo>
                    <a:pt x="1318544" y="1110197"/>
                  </a:lnTo>
                  <a:lnTo>
                    <a:pt x="1323475" y="1104420"/>
                  </a:lnTo>
                  <a:lnTo>
                    <a:pt x="1325883" y="1106346"/>
                  </a:lnTo>
                  <a:lnTo>
                    <a:pt x="1320586" y="1112551"/>
                  </a:lnTo>
                  <a:lnTo>
                    <a:pt x="1320586" y="1113086"/>
                  </a:lnTo>
                  <a:lnTo>
                    <a:pt x="1320129" y="1113086"/>
                  </a:lnTo>
                  <a:lnTo>
                    <a:pt x="1314299" y="1119915"/>
                  </a:lnTo>
                  <a:lnTo>
                    <a:pt x="1323361" y="1120778"/>
                  </a:lnTo>
                  <a:lnTo>
                    <a:pt x="1327302" y="1115975"/>
                  </a:lnTo>
                  <a:lnTo>
                    <a:pt x="1322994" y="1115975"/>
                  </a:lnTo>
                  <a:lnTo>
                    <a:pt x="1322994" y="1113086"/>
                  </a:lnTo>
                  <a:cubicBezTo>
                    <a:pt x="1322994" y="1113086"/>
                    <a:pt x="1327327" y="1113086"/>
                    <a:pt x="1329253" y="1113086"/>
                  </a:cubicBezTo>
                  <a:lnTo>
                    <a:pt x="1329643" y="1113123"/>
                  </a:lnTo>
                  <a:lnTo>
                    <a:pt x="1335993" y="1105383"/>
                  </a:lnTo>
                  <a:lnTo>
                    <a:pt x="1337919" y="1107309"/>
                  </a:lnTo>
                  <a:lnTo>
                    <a:pt x="1333044" y="1113442"/>
                  </a:lnTo>
                  <a:lnTo>
                    <a:pt x="1344659" y="1114530"/>
                  </a:lnTo>
                  <a:lnTo>
                    <a:pt x="1344659" y="1117419"/>
                  </a:lnTo>
                  <a:lnTo>
                    <a:pt x="1344177" y="1117419"/>
                  </a:lnTo>
                  <a:lnTo>
                    <a:pt x="1330904" y="1116135"/>
                  </a:lnTo>
                  <a:lnTo>
                    <a:pt x="1322994" y="1126085"/>
                  </a:lnTo>
                  <a:lnTo>
                    <a:pt x="1320587" y="1124159"/>
                  </a:lnTo>
                  <a:lnTo>
                    <a:pt x="1321128" y="1123500"/>
                  </a:lnTo>
                  <a:lnTo>
                    <a:pt x="1311983" y="1122629"/>
                  </a:lnTo>
                  <a:lnTo>
                    <a:pt x="1309032" y="1126085"/>
                  </a:lnTo>
                  <a:lnTo>
                    <a:pt x="1306625" y="1124159"/>
                  </a:lnTo>
                  <a:lnTo>
                    <a:pt x="1308236" y="1122272"/>
                  </a:lnTo>
                  <a:lnTo>
                    <a:pt x="1302773" y="1121752"/>
                  </a:lnTo>
                  <a:lnTo>
                    <a:pt x="1303254" y="1118863"/>
                  </a:lnTo>
                  <a:lnTo>
                    <a:pt x="1310553" y="1119558"/>
                  </a:lnTo>
                  <a:lnTo>
                    <a:pt x="1316077" y="1113086"/>
                  </a:lnTo>
                  <a:lnTo>
                    <a:pt x="1309512" y="1113086"/>
                  </a:lnTo>
                  <a:lnTo>
                    <a:pt x="1306625" y="1115974"/>
                  </a:lnTo>
                  <a:lnTo>
                    <a:pt x="1307106" y="1116455"/>
                  </a:lnTo>
                  <a:lnTo>
                    <a:pt x="1304699" y="1114530"/>
                  </a:lnTo>
                  <a:lnTo>
                    <a:pt x="1306143" y="1113086"/>
                  </a:lnTo>
                  <a:lnTo>
                    <a:pt x="1304699" y="1113086"/>
                  </a:lnTo>
                  <a:lnTo>
                    <a:pt x="1304699" y="1110197"/>
                  </a:lnTo>
                  <a:lnTo>
                    <a:pt x="1308927" y="1110197"/>
                  </a:lnTo>
                  <a:lnTo>
                    <a:pt x="1313317" y="1105463"/>
                  </a:lnTo>
                  <a:lnTo>
                    <a:pt x="1305626" y="1105641"/>
                  </a:lnTo>
                  <a:lnTo>
                    <a:pt x="1299885" y="1112123"/>
                  </a:lnTo>
                  <a:lnTo>
                    <a:pt x="1297478" y="1110197"/>
                  </a:lnTo>
                  <a:lnTo>
                    <a:pt x="1301427" y="1105739"/>
                  </a:lnTo>
                  <a:lnTo>
                    <a:pt x="1297896" y="1105821"/>
                  </a:lnTo>
                  <a:lnTo>
                    <a:pt x="1294589" y="1109234"/>
                  </a:lnTo>
                  <a:lnTo>
                    <a:pt x="1292182" y="1107309"/>
                  </a:lnTo>
                  <a:lnTo>
                    <a:pt x="1296033" y="1103336"/>
                  </a:lnTo>
                  <a:lnTo>
                    <a:pt x="1296033" y="1102975"/>
                  </a:lnTo>
                  <a:lnTo>
                    <a:pt x="1296391" y="1102967"/>
                  </a:lnTo>
                  <a:lnTo>
                    <a:pt x="1304218" y="1094891"/>
                  </a:lnTo>
                  <a:lnTo>
                    <a:pt x="1304218" y="1092384"/>
                  </a:lnTo>
                  <a:lnTo>
                    <a:pt x="1306648" y="1092384"/>
                  </a:lnTo>
                  <a:lnTo>
                    <a:pt x="1309997" y="1088929"/>
                  </a:lnTo>
                  <a:lnTo>
                    <a:pt x="1308550" y="1089014"/>
                  </a:lnTo>
                  <a:lnTo>
                    <a:pt x="1308069" y="1086125"/>
                  </a:lnTo>
                  <a:lnTo>
                    <a:pt x="1312995" y="1085835"/>
                  </a:lnTo>
                  <a:close/>
                  <a:moveTo>
                    <a:pt x="1160749" y="1076014"/>
                  </a:moveTo>
                  <a:lnTo>
                    <a:pt x="1159406" y="1078699"/>
                  </a:lnTo>
                  <a:lnTo>
                    <a:pt x="1161528" y="1081940"/>
                  </a:lnTo>
                  <a:lnTo>
                    <a:pt x="1162701" y="1078943"/>
                  </a:lnTo>
                  <a:close/>
                  <a:moveTo>
                    <a:pt x="1215178" y="1075951"/>
                  </a:moveTo>
                  <a:lnTo>
                    <a:pt x="1214324" y="1077943"/>
                  </a:lnTo>
                  <a:lnTo>
                    <a:pt x="1215453" y="1080694"/>
                  </a:lnTo>
                  <a:lnTo>
                    <a:pt x="1216422" y="1078541"/>
                  </a:lnTo>
                  <a:close/>
                  <a:moveTo>
                    <a:pt x="598355" y="1075505"/>
                  </a:moveTo>
                  <a:lnTo>
                    <a:pt x="596856" y="1077607"/>
                  </a:lnTo>
                  <a:lnTo>
                    <a:pt x="600165" y="1083174"/>
                  </a:lnTo>
                  <a:lnTo>
                    <a:pt x="601845" y="1080815"/>
                  </a:lnTo>
                  <a:close/>
                  <a:moveTo>
                    <a:pt x="1113804" y="1075484"/>
                  </a:moveTo>
                  <a:lnTo>
                    <a:pt x="1113414" y="1076556"/>
                  </a:lnTo>
                  <a:lnTo>
                    <a:pt x="1116829" y="1081022"/>
                  </a:lnTo>
                  <a:lnTo>
                    <a:pt x="1117238" y="1080031"/>
                  </a:lnTo>
                  <a:close/>
                  <a:moveTo>
                    <a:pt x="1207232" y="1075294"/>
                  </a:moveTo>
                  <a:lnTo>
                    <a:pt x="1206575" y="1076894"/>
                  </a:lnTo>
                  <a:lnTo>
                    <a:pt x="1209518" y="1082964"/>
                  </a:lnTo>
                  <a:lnTo>
                    <a:pt x="1210336" y="1083236"/>
                  </a:lnTo>
                  <a:lnTo>
                    <a:pt x="1210021" y="1084001"/>
                  </a:lnTo>
                  <a:lnTo>
                    <a:pt x="1210080" y="1084122"/>
                  </a:lnTo>
                  <a:lnTo>
                    <a:pt x="1210773" y="1082629"/>
                  </a:lnTo>
                  <a:close/>
                  <a:moveTo>
                    <a:pt x="1209776" y="1074999"/>
                  </a:moveTo>
                  <a:lnTo>
                    <a:pt x="1209199" y="1076404"/>
                  </a:lnTo>
                  <a:lnTo>
                    <a:pt x="1211392" y="1081296"/>
                  </a:lnTo>
                  <a:lnTo>
                    <a:pt x="1212808" y="1078247"/>
                  </a:lnTo>
                  <a:lnTo>
                    <a:pt x="1212682" y="1077940"/>
                  </a:lnTo>
                  <a:lnTo>
                    <a:pt x="1211781" y="1077940"/>
                  </a:lnTo>
                  <a:lnTo>
                    <a:pt x="1211781" y="1078903"/>
                  </a:lnTo>
                  <a:close/>
                  <a:moveTo>
                    <a:pt x="1097003" y="1074901"/>
                  </a:moveTo>
                  <a:lnTo>
                    <a:pt x="1095842" y="1078773"/>
                  </a:lnTo>
                  <a:lnTo>
                    <a:pt x="1097453" y="1080787"/>
                  </a:lnTo>
                  <a:lnTo>
                    <a:pt x="1097596" y="1075622"/>
                  </a:lnTo>
                  <a:close/>
                  <a:moveTo>
                    <a:pt x="1138512" y="1074830"/>
                  </a:moveTo>
                  <a:lnTo>
                    <a:pt x="1138386" y="1075290"/>
                  </a:lnTo>
                  <a:lnTo>
                    <a:pt x="1141361" y="1079532"/>
                  </a:lnTo>
                  <a:lnTo>
                    <a:pt x="1141564" y="1079102"/>
                  </a:lnTo>
                  <a:close/>
                  <a:moveTo>
                    <a:pt x="793404" y="1074821"/>
                  </a:moveTo>
                  <a:lnTo>
                    <a:pt x="786717" y="1082345"/>
                  </a:lnTo>
                  <a:lnTo>
                    <a:pt x="788286" y="1084830"/>
                  </a:lnTo>
                  <a:lnTo>
                    <a:pt x="794866" y="1077311"/>
                  </a:lnTo>
                  <a:close/>
                  <a:moveTo>
                    <a:pt x="1246165" y="1074664"/>
                  </a:moveTo>
                  <a:lnTo>
                    <a:pt x="1243824" y="1076496"/>
                  </a:lnTo>
                  <a:lnTo>
                    <a:pt x="1244518" y="1076496"/>
                  </a:lnTo>
                  <a:lnTo>
                    <a:pt x="1244727" y="1078045"/>
                  </a:lnTo>
                  <a:lnTo>
                    <a:pt x="1246444" y="1078904"/>
                  </a:lnTo>
                  <a:lnTo>
                    <a:pt x="1246444" y="1079867"/>
                  </a:lnTo>
                  <a:lnTo>
                    <a:pt x="1245179" y="1081404"/>
                  </a:lnTo>
                  <a:lnTo>
                    <a:pt x="1245660" y="1084975"/>
                  </a:lnTo>
                  <a:lnTo>
                    <a:pt x="1248852" y="1082274"/>
                  </a:lnTo>
                  <a:lnTo>
                    <a:pt x="1249392" y="1082814"/>
                  </a:lnTo>
                  <a:lnTo>
                    <a:pt x="1248820" y="1078889"/>
                  </a:lnTo>
                  <a:lnTo>
                    <a:pt x="1247889" y="1079866"/>
                  </a:lnTo>
                  <a:lnTo>
                    <a:pt x="1247889" y="1080348"/>
                  </a:lnTo>
                  <a:lnTo>
                    <a:pt x="1246926" y="1079385"/>
                  </a:lnTo>
                  <a:lnTo>
                    <a:pt x="1247553" y="1078695"/>
                  </a:lnTo>
                  <a:lnTo>
                    <a:pt x="1246926" y="1078904"/>
                  </a:lnTo>
                  <a:close/>
                  <a:moveTo>
                    <a:pt x="564205" y="1074435"/>
                  </a:moveTo>
                  <a:lnTo>
                    <a:pt x="557982" y="1083586"/>
                  </a:lnTo>
                  <a:lnTo>
                    <a:pt x="562462" y="1091986"/>
                  </a:lnTo>
                  <a:lnTo>
                    <a:pt x="568127" y="1083732"/>
                  </a:lnTo>
                  <a:close/>
                  <a:moveTo>
                    <a:pt x="1107378" y="1074393"/>
                  </a:moveTo>
                  <a:lnTo>
                    <a:pt x="1107008" y="1076181"/>
                  </a:lnTo>
                  <a:lnTo>
                    <a:pt x="1110400" y="1080395"/>
                  </a:lnTo>
                  <a:lnTo>
                    <a:pt x="1110921" y="1078960"/>
                  </a:lnTo>
                  <a:close/>
                  <a:moveTo>
                    <a:pt x="1239385" y="1074358"/>
                  </a:moveTo>
                  <a:lnTo>
                    <a:pt x="1239704" y="1074571"/>
                  </a:lnTo>
                  <a:lnTo>
                    <a:pt x="1239223" y="1074571"/>
                  </a:lnTo>
                  <a:close/>
                  <a:moveTo>
                    <a:pt x="1260212" y="1074242"/>
                  </a:moveTo>
                  <a:lnTo>
                    <a:pt x="1259537" y="1074853"/>
                  </a:lnTo>
                  <a:lnTo>
                    <a:pt x="1259793" y="1079544"/>
                  </a:lnTo>
                  <a:lnTo>
                    <a:pt x="1260460" y="1079101"/>
                  </a:lnTo>
                  <a:close/>
                  <a:moveTo>
                    <a:pt x="1253283" y="1074202"/>
                  </a:moveTo>
                  <a:lnTo>
                    <a:pt x="1252182" y="1075359"/>
                  </a:lnTo>
                  <a:lnTo>
                    <a:pt x="1253186" y="1083838"/>
                  </a:lnTo>
                  <a:lnTo>
                    <a:pt x="1254511" y="1082446"/>
                  </a:lnTo>
                  <a:close/>
                  <a:moveTo>
                    <a:pt x="1203572" y="1074161"/>
                  </a:moveTo>
                  <a:lnTo>
                    <a:pt x="1202248" y="1078133"/>
                  </a:lnTo>
                  <a:lnTo>
                    <a:pt x="1203487" y="1080609"/>
                  </a:lnTo>
                  <a:lnTo>
                    <a:pt x="1204960" y="1077023"/>
                  </a:lnTo>
                  <a:close/>
                  <a:moveTo>
                    <a:pt x="1170537" y="1073866"/>
                  </a:moveTo>
                  <a:lnTo>
                    <a:pt x="1169675" y="1076107"/>
                  </a:lnTo>
                  <a:lnTo>
                    <a:pt x="1170607" y="1077584"/>
                  </a:lnTo>
                  <a:lnTo>
                    <a:pt x="1171747" y="1075822"/>
                  </a:lnTo>
                  <a:close/>
                  <a:moveTo>
                    <a:pt x="1269587" y="1073742"/>
                  </a:moveTo>
                  <a:lnTo>
                    <a:pt x="1267715" y="1075168"/>
                  </a:lnTo>
                  <a:lnTo>
                    <a:pt x="1267851" y="1077955"/>
                  </a:lnTo>
                  <a:lnTo>
                    <a:pt x="1269693" y="1076438"/>
                  </a:lnTo>
                  <a:close/>
                  <a:moveTo>
                    <a:pt x="705868" y="1073344"/>
                  </a:moveTo>
                  <a:lnTo>
                    <a:pt x="699839" y="1080740"/>
                  </a:lnTo>
                  <a:lnTo>
                    <a:pt x="704914" y="1089005"/>
                  </a:lnTo>
                  <a:lnTo>
                    <a:pt x="711620" y="1080535"/>
                  </a:lnTo>
                  <a:close/>
                  <a:moveTo>
                    <a:pt x="1195022" y="1073308"/>
                  </a:moveTo>
                  <a:lnTo>
                    <a:pt x="1194449" y="1074812"/>
                  </a:lnTo>
                  <a:lnTo>
                    <a:pt x="1196451" y="1078215"/>
                  </a:lnTo>
                  <a:lnTo>
                    <a:pt x="1196882" y="1077029"/>
                  </a:lnTo>
                  <a:close/>
                  <a:moveTo>
                    <a:pt x="1145913" y="1073290"/>
                  </a:moveTo>
                  <a:lnTo>
                    <a:pt x="1144864" y="1075505"/>
                  </a:lnTo>
                  <a:lnTo>
                    <a:pt x="1147374" y="1079116"/>
                  </a:lnTo>
                  <a:lnTo>
                    <a:pt x="1147750" y="1078422"/>
                  </a:lnTo>
                  <a:lnTo>
                    <a:pt x="1148713" y="1079385"/>
                  </a:lnTo>
                  <a:lnTo>
                    <a:pt x="1145609" y="1085591"/>
                  </a:lnTo>
                  <a:lnTo>
                    <a:pt x="1146860" y="1087374"/>
                  </a:lnTo>
                  <a:lnTo>
                    <a:pt x="1148712" y="1084199"/>
                  </a:lnTo>
                  <a:lnTo>
                    <a:pt x="1150156" y="1084680"/>
                  </a:lnTo>
                  <a:lnTo>
                    <a:pt x="1147904" y="1088863"/>
                  </a:lnTo>
                  <a:lnTo>
                    <a:pt x="1148596" y="1089850"/>
                  </a:lnTo>
                  <a:lnTo>
                    <a:pt x="1152416" y="1082557"/>
                  </a:lnTo>
                  <a:close/>
                  <a:moveTo>
                    <a:pt x="1247994" y="1073232"/>
                  </a:moveTo>
                  <a:lnTo>
                    <a:pt x="1247487" y="1073629"/>
                  </a:lnTo>
                  <a:lnTo>
                    <a:pt x="1248274" y="1077902"/>
                  </a:lnTo>
                  <a:lnTo>
                    <a:pt x="1248620" y="1077522"/>
                  </a:lnTo>
                  <a:close/>
                  <a:moveTo>
                    <a:pt x="758308" y="1073165"/>
                  </a:moveTo>
                  <a:lnTo>
                    <a:pt x="756680" y="1075089"/>
                  </a:lnTo>
                  <a:lnTo>
                    <a:pt x="758748" y="1079385"/>
                  </a:lnTo>
                  <a:lnTo>
                    <a:pt x="756822" y="1080348"/>
                  </a:lnTo>
                  <a:lnTo>
                    <a:pt x="755157" y="1076889"/>
                  </a:lnTo>
                  <a:lnTo>
                    <a:pt x="741678" y="1092819"/>
                  </a:lnTo>
                  <a:lnTo>
                    <a:pt x="744136" y="1098529"/>
                  </a:lnTo>
                  <a:lnTo>
                    <a:pt x="752140" y="1088627"/>
                  </a:lnTo>
                  <a:lnTo>
                    <a:pt x="749601" y="1084199"/>
                  </a:lnTo>
                  <a:lnTo>
                    <a:pt x="751527" y="1082755"/>
                  </a:lnTo>
                  <a:lnTo>
                    <a:pt x="753734" y="1086655"/>
                  </a:lnTo>
                  <a:lnTo>
                    <a:pt x="761194" y="1077425"/>
                  </a:lnTo>
                  <a:close/>
                  <a:moveTo>
                    <a:pt x="1216543" y="1072768"/>
                  </a:moveTo>
                  <a:lnTo>
                    <a:pt x="1215949" y="1074153"/>
                  </a:lnTo>
                  <a:lnTo>
                    <a:pt x="1217224" y="1076757"/>
                  </a:lnTo>
                  <a:lnTo>
                    <a:pt x="1217558" y="1076015"/>
                  </a:lnTo>
                  <a:lnTo>
                    <a:pt x="1217865" y="1076117"/>
                  </a:lnTo>
                  <a:close/>
                  <a:moveTo>
                    <a:pt x="1175358" y="1072694"/>
                  </a:moveTo>
                  <a:lnTo>
                    <a:pt x="1174531" y="1073972"/>
                  </a:lnTo>
                  <a:lnTo>
                    <a:pt x="1176154" y="1076497"/>
                  </a:lnTo>
                  <a:lnTo>
                    <a:pt x="1174774" y="1077416"/>
                  </a:lnTo>
                  <a:lnTo>
                    <a:pt x="1175312" y="1078285"/>
                  </a:lnTo>
                  <a:lnTo>
                    <a:pt x="1176636" y="1076015"/>
                  </a:lnTo>
                  <a:lnTo>
                    <a:pt x="1177772" y="1076773"/>
                  </a:lnTo>
                  <a:close/>
                  <a:moveTo>
                    <a:pt x="1229813" y="1072664"/>
                  </a:moveTo>
                  <a:lnTo>
                    <a:pt x="1226787" y="1078442"/>
                  </a:lnTo>
                  <a:lnTo>
                    <a:pt x="1227878" y="1081604"/>
                  </a:lnTo>
                  <a:lnTo>
                    <a:pt x="1229851" y="1077437"/>
                  </a:lnTo>
                  <a:lnTo>
                    <a:pt x="1231156" y="1078055"/>
                  </a:lnTo>
                  <a:lnTo>
                    <a:pt x="1228552" y="1083556"/>
                  </a:lnTo>
                  <a:lnTo>
                    <a:pt x="1228817" y="1084323"/>
                  </a:lnTo>
                  <a:lnTo>
                    <a:pt x="1231673" y="1078832"/>
                  </a:lnTo>
                  <a:close/>
                  <a:moveTo>
                    <a:pt x="1097679" y="1072649"/>
                  </a:moveTo>
                  <a:lnTo>
                    <a:pt x="1097472" y="1073337"/>
                  </a:lnTo>
                  <a:lnTo>
                    <a:pt x="1097654" y="1073558"/>
                  </a:lnTo>
                  <a:close/>
                  <a:moveTo>
                    <a:pt x="204343" y="1072275"/>
                  </a:moveTo>
                  <a:lnTo>
                    <a:pt x="196155" y="1078566"/>
                  </a:lnTo>
                  <a:lnTo>
                    <a:pt x="198847" y="1082040"/>
                  </a:lnTo>
                  <a:lnTo>
                    <a:pt x="207020" y="1076495"/>
                  </a:lnTo>
                  <a:lnTo>
                    <a:pt x="207799" y="1077534"/>
                  </a:lnTo>
                  <a:close/>
                  <a:moveTo>
                    <a:pt x="1241263" y="1071893"/>
                  </a:moveTo>
                  <a:lnTo>
                    <a:pt x="1239385" y="1074358"/>
                  </a:lnTo>
                  <a:lnTo>
                    <a:pt x="1238654" y="1073871"/>
                  </a:lnTo>
                  <a:lnTo>
                    <a:pt x="1240495" y="1082583"/>
                  </a:lnTo>
                  <a:lnTo>
                    <a:pt x="1240667" y="1082755"/>
                  </a:lnTo>
                  <a:lnTo>
                    <a:pt x="1240561" y="1082894"/>
                  </a:lnTo>
                  <a:lnTo>
                    <a:pt x="1240804" y="1084048"/>
                  </a:lnTo>
                  <a:lnTo>
                    <a:pt x="1243574" y="1080212"/>
                  </a:lnTo>
                  <a:lnTo>
                    <a:pt x="1243145" y="1077027"/>
                  </a:lnTo>
                  <a:lnTo>
                    <a:pt x="1242593" y="1077459"/>
                  </a:lnTo>
                  <a:lnTo>
                    <a:pt x="1241630" y="1076015"/>
                  </a:lnTo>
                  <a:lnTo>
                    <a:pt x="1242861" y="1075052"/>
                  </a:lnTo>
                  <a:lnTo>
                    <a:pt x="1242111" y="1075052"/>
                  </a:lnTo>
                  <a:close/>
                  <a:moveTo>
                    <a:pt x="1107916" y="1071791"/>
                  </a:moveTo>
                  <a:lnTo>
                    <a:pt x="1107832" y="1072198"/>
                  </a:lnTo>
                  <a:lnTo>
                    <a:pt x="1111583" y="1077142"/>
                  </a:lnTo>
                  <a:lnTo>
                    <a:pt x="1111728" y="1076741"/>
                  </a:lnTo>
                  <a:lnTo>
                    <a:pt x="1110197" y="1074571"/>
                  </a:lnTo>
                  <a:close/>
                  <a:moveTo>
                    <a:pt x="1250274" y="1071447"/>
                  </a:moveTo>
                  <a:lnTo>
                    <a:pt x="1249291" y="1072217"/>
                  </a:lnTo>
                  <a:lnTo>
                    <a:pt x="1249864" y="1076153"/>
                  </a:lnTo>
                  <a:lnTo>
                    <a:pt x="1250720" y="1075212"/>
                  </a:lnTo>
                  <a:close/>
                  <a:moveTo>
                    <a:pt x="722048" y="1071239"/>
                  </a:moveTo>
                  <a:lnTo>
                    <a:pt x="717573" y="1076892"/>
                  </a:lnTo>
                  <a:lnTo>
                    <a:pt x="721507" y="1082915"/>
                  </a:lnTo>
                  <a:lnTo>
                    <a:pt x="726031" y="1077464"/>
                  </a:lnTo>
                  <a:close/>
                  <a:moveTo>
                    <a:pt x="1157523" y="1071176"/>
                  </a:moveTo>
                  <a:lnTo>
                    <a:pt x="1156599" y="1074410"/>
                  </a:lnTo>
                  <a:lnTo>
                    <a:pt x="1158451" y="1077239"/>
                  </a:lnTo>
                  <a:lnTo>
                    <a:pt x="1159786" y="1074570"/>
                  </a:lnTo>
                  <a:close/>
                  <a:moveTo>
                    <a:pt x="1190159" y="1070938"/>
                  </a:moveTo>
                  <a:lnTo>
                    <a:pt x="1189582" y="1073039"/>
                  </a:lnTo>
                  <a:lnTo>
                    <a:pt x="1191084" y="1075543"/>
                  </a:lnTo>
                  <a:lnTo>
                    <a:pt x="1191079" y="1075533"/>
                  </a:lnTo>
                  <a:lnTo>
                    <a:pt x="1192523" y="1075052"/>
                  </a:lnTo>
                  <a:lnTo>
                    <a:pt x="1192643" y="1075279"/>
                  </a:lnTo>
                  <a:lnTo>
                    <a:pt x="1192671" y="1075207"/>
                  </a:lnTo>
                  <a:close/>
                  <a:moveTo>
                    <a:pt x="769826" y="1070540"/>
                  </a:moveTo>
                  <a:lnTo>
                    <a:pt x="764125" y="1077464"/>
                  </a:lnTo>
                  <a:lnTo>
                    <a:pt x="770679" y="1087139"/>
                  </a:lnTo>
                  <a:lnTo>
                    <a:pt x="775960" y="1081104"/>
                  </a:lnTo>
                  <a:close/>
                  <a:moveTo>
                    <a:pt x="1139726" y="1070415"/>
                  </a:moveTo>
                  <a:lnTo>
                    <a:pt x="1139104" y="1072675"/>
                  </a:lnTo>
                  <a:lnTo>
                    <a:pt x="1142414" y="1077308"/>
                  </a:lnTo>
                  <a:lnTo>
                    <a:pt x="1143324" y="1075384"/>
                  </a:lnTo>
                  <a:close/>
                  <a:moveTo>
                    <a:pt x="1204844" y="1070346"/>
                  </a:moveTo>
                  <a:lnTo>
                    <a:pt x="1204256" y="1072111"/>
                  </a:lnTo>
                  <a:lnTo>
                    <a:pt x="1205730" y="1075151"/>
                  </a:lnTo>
                  <a:lnTo>
                    <a:pt x="1206389" y="1073547"/>
                  </a:lnTo>
                  <a:close/>
                  <a:moveTo>
                    <a:pt x="1236015" y="1070025"/>
                  </a:moveTo>
                  <a:lnTo>
                    <a:pt x="1236334" y="1070238"/>
                  </a:lnTo>
                  <a:lnTo>
                    <a:pt x="1235853" y="1070238"/>
                  </a:lnTo>
                  <a:close/>
                  <a:moveTo>
                    <a:pt x="1135013" y="1069931"/>
                  </a:moveTo>
                  <a:lnTo>
                    <a:pt x="1134889" y="1070303"/>
                  </a:lnTo>
                  <a:lnTo>
                    <a:pt x="1137310" y="1073756"/>
                  </a:lnTo>
                  <a:lnTo>
                    <a:pt x="1137431" y="1073316"/>
                  </a:lnTo>
                  <a:close/>
                  <a:moveTo>
                    <a:pt x="1252602" y="1069626"/>
                  </a:moveTo>
                  <a:lnTo>
                    <a:pt x="1251596" y="1070413"/>
                  </a:lnTo>
                  <a:lnTo>
                    <a:pt x="1251998" y="1073806"/>
                  </a:lnTo>
                  <a:lnTo>
                    <a:pt x="1253052" y="1072647"/>
                  </a:lnTo>
                  <a:close/>
                  <a:moveTo>
                    <a:pt x="676805" y="1069525"/>
                  </a:moveTo>
                  <a:lnTo>
                    <a:pt x="669928" y="1078552"/>
                  </a:lnTo>
                  <a:lnTo>
                    <a:pt x="675427" y="1088634"/>
                  </a:lnTo>
                  <a:lnTo>
                    <a:pt x="683464" y="1078287"/>
                  </a:lnTo>
                  <a:close/>
                  <a:moveTo>
                    <a:pt x="1212057" y="1069449"/>
                  </a:moveTo>
                  <a:lnTo>
                    <a:pt x="1210638" y="1072902"/>
                  </a:lnTo>
                  <a:lnTo>
                    <a:pt x="1211466" y="1074515"/>
                  </a:lnTo>
                  <a:lnTo>
                    <a:pt x="1212743" y="1074089"/>
                  </a:lnTo>
                  <a:lnTo>
                    <a:pt x="1213679" y="1076370"/>
                  </a:lnTo>
                  <a:lnTo>
                    <a:pt x="1214515" y="1074569"/>
                  </a:lnTo>
                  <a:close/>
                  <a:moveTo>
                    <a:pt x="1124201" y="1069413"/>
                  </a:moveTo>
                  <a:lnTo>
                    <a:pt x="1123823" y="1071051"/>
                  </a:lnTo>
                  <a:lnTo>
                    <a:pt x="1126084" y="1074089"/>
                  </a:lnTo>
                  <a:lnTo>
                    <a:pt x="1125121" y="1074570"/>
                  </a:lnTo>
                  <a:lnTo>
                    <a:pt x="1123490" y="1072494"/>
                  </a:lnTo>
                  <a:lnTo>
                    <a:pt x="1122783" y="1075557"/>
                  </a:lnTo>
                  <a:lnTo>
                    <a:pt x="1127517" y="1081831"/>
                  </a:lnTo>
                  <a:lnTo>
                    <a:pt x="1129290" y="1076513"/>
                  </a:lnTo>
                  <a:close/>
                  <a:moveTo>
                    <a:pt x="1232661" y="1069036"/>
                  </a:moveTo>
                  <a:lnTo>
                    <a:pt x="1232483" y="1069275"/>
                  </a:lnTo>
                  <a:lnTo>
                    <a:pt x="1232825" y="1069618"/>
                  </a:lnTo>
                  <a:close/>
                  <a:moveTo>
                    <a:pt x="1221861" y="1068823"/>
                  </a:moveTo>
                  <a:lnTo>
                    <a:pt x="1220243" y="1070441"/>
                  </a:lnTo>
                  <a:lnTo>
                    <a:pt x="1224309" y="1080007"/>
                  </a:lnTo>
                  <a:lnTo>
                    <a:pt x="1225080" y="1078594"/>
                  </a:lnTo>
                  <a:close/>
                  <a:moveTo>
                    <a:pt x="1167390" y="1068783"/>
                  </a:moveTo>
                  <a:lnTo>
                    <a:pt x="1166141" y="1070512"/>
                  </a:lnTo>
                  <a:lnTo>
                    <a:pt x="1168662" y="1074504"/>
                  </a:lnTo>
                  <a:lnTo>
                    <a:pt x="1169531" y="1072243"/>
                  </a:lnTo>
                  <a:close/>
                  <a:moveTo>
                    <a:pt x="709623" y="1068736"/>
                  </a:moveTo>
                  <a:lnTo>
                    <a:pt x="707358" y="1071516"/>
                  </a:lnTo>
                  <a:lnTo>
                    <a:pt x="712998" y="1078794"/>
                  </a:lnTo>
                  <a:lnTo>
                    <a:pt x="714691" y="1076655"/>
                  </a:lnTo>
                  <a:close/>
                  <a:moveTo>
                    <a:pt x="655224" y="1068291"/>
                  </a:moveTo>
                  <a:lnTo>
                    <a:pt x="646353" y="1080071"/>
                  </a:lnTo>
                  <a:lnTo>
                    <a:pt x="649606" y="1087236"/>
                  </a:lnTo>
                  <a:lnTo>
                    <a:pt x="653007" y="1082715"/>
                  </a:lnTo>
                  <a:lnTo>
                    <a:pt x="651869" y="1080348"/>
                  </a:lnTo>
                  <a:lnTo>
                    <a:pt x="653795" y="1079385"/>
                  </a:lnTo>
                  <a:lnTo>
                    <a:pt x="654464" y="1080778"/>
                  </a:lnTo>
                  <a:lnTo>
                    <a:pt x="659323" y="1074319"/>
                  </a:lnTo>
                  <a:lnTo>
                    <a:pt x="656920" y="1070785"/>
                  </a:lnTo>
                  <a:lnTo>
                    <a:pt x="648980" y="1081311"/>
                  </a:lnTo>
                  <a:lnTo>
                    <a:pt x="647054" y="1079867"/>
                  </a:lnTo>
                  <a:lnTo>
                    <a:pt x="655491" y="1068683"/>
                  </a:lnTo>
                  <a:close/>
                  <a:moveTo>
                    <a:pt x="1158421" y="1068031"/>
                  </a:moveTo>
                  <a:lnTo>
                    <a:pt x="1158091" y="1069187"/>
                  </a:lnTo>
                  <a:lnTo>
                    <a:pt x="1161158" y="1073905"/>
                  </a:lnTo>
                  <a:lnTo>
                    <a:pt x="1161711" y="1074089"/>
                  </a:lnTo>
                  <a:lnTo>
                    <a:pt x="1161523" y="1074466"/>
                  </a:lnTo>
                  <a:lnTo>
                    <a:pt x="1163352" y="1077279"/>
                  </a:lnTo>
                  <a:lnTo>
                    <a:pt x="1163740" y="1076288"/>
                  </a:lnTo>
                  <a:close/>
                  <a:moveTo>
                    <a:pt x="588351" y="1067640"/>
                  </a:moveTo>
                  <a:lnTo>
                    <a:pt x="581688" y="1077326"/>
                  </a:lnTo>
                  <a:lnTo>
                    <a:pt x="586749" y="1087635"/>
                  </a:lnTo>
                  <a:lnTo>
                    <a:pt x="590804" y="1081949"/>
                  </a:lnTo>
                  <a:lnTo>
                    <a:pt x="589282" y="1078904"/>
                  </a:lnTo>
                  <a:lnTo>
                    <a:pt x="591208" y="1077941"/>
                  </a:lnTo>
                  <a:lnTo>
                    <a:pt x="592219" y="1079964"/>
                  </a:lnTo>
                  <a:lnTo>
                    <a:pt x="594059" y="1077384"/>
                  </a:lnTo>
                  <a:close/>
                  <a:moveTo>
                    <a:pt x="1205845" y="1067344"/>
                  </a:moveTo>
                  <a:lnTo>
                    <a:pt x="1205101" y="1069576"/>
                  </a:lnTo>
                  <a:lnTo>
                    <a:pt x="1206003" y="1069275"/>
                  </a:lnTo>
                  <a:lnTo>
                    <a:pt x="1207652" y="1072953"/>
                  </a:lnTo>
                  <a:lnTo>
                    <a:pt x="1208116" y="1073144"/>
                  </a:lnTo>
                  <a:lnTo>
                    <a:pt x="1207935" y="1073584"/>
                  </a:lnTo>
                  <a:lnTo>
                    <a:pt x="1208384" y="1074587"/>
                  </a:lnTo>
                  <a:lnTo>
                    <a:pt x="1208909" y="1073310"/>
                  </a:lnTo>
                  <a:close/>
                  <a:moveTo>
                    <a:pt x="1119401" y="1067289"/>
                  </a:moveTo>
                  <a:lnTo>
                    <a:pt x="1118898" y="1070406"/>
                  </a:lnTo>
                  <a:lnTo>
                    <a:pt x="1121652" y="1074058"/>
                  </a:lnTo>
                  <a:lnTo>
                    <a:pt x="1122328" y="1071016"/>
                  </a:lnTo>
                  <a:close/>
                  <a:moveTo>
                    <a:pt x="1244828" y="1067215"/>
                  </a:moveTo>
                  <a:lnTo>
                    <a:pt x="1242331" y="1070491"/>
                  </a:lnTo>
                  <a:lnTo>
                    <a:pt x="1243435" y="1074603"/>
                  </a:lnTo>
                  <a:lnTo>
                    <a:pt x="1245819" y="1072737"/>
                  </a:lnTo>
                  <a:close/>
                  <a:moveTo>
                    <a:pt x="1153707" y="1066977"/>
                  </a:moveTo>
                  <a:lnTo>
                    <a:pt x="1152977" y="1068876"/>
                  </a:lnTo>
                  <a:lnTo>
                    <a:pt x="1155555" y="1072815"/>
                  </a:lnTo>
                  <a:lnTo>
                    <a:pt x="1156393" y="1069777"/>
                  </a:lnTo>
                  <a:lnTo>
                    <a:pt x="1155933" y="1070237"/>
                  </a:lnTo>
                  <a:close/>
                  <a:moveTo>
                    <a:pt x="1252204" y="1066953"/>
                  </a:moveTo>
                  <a:lnTo>
                    <a:pt x="1251251" y="1067503"/>
                  </a:lnTo>
                  <a:lnTo>
                    <a:pt x="1251358" y="1068402"/>
                  </a:lnTo>
                  <a:lnTo>
                    <a:pt x="1252309" y="1067658"/>
                  </a:lnTo>
                  <a:close/>
                  <a:moveTo>
                    <a:pt x="1178625" y="1066882"/>
                  </a:moveTo>
                  <a:lnTo>
                    <a:pt x="1177598" y="1069757"/>
                  </a:lnTo>
                  <a:lnTo>
                    <a:pt x="1177255" y="1069643"/>
                  </a:lnTo>
                  <a:lnTo>
                    <a:pt x="1184656" y="1081518"/>
                  </a:lnTo>
                  <a:lnTo>
                    <a:pt x="1184762" y="1081134"/>
                  </a:lnTo>
                  <a:lnTo>
                    <a:pt x="1180969" y="1074089"/>
                  </a:lnTo>
                  <a:lnTo>
                    <a:pt x="1181932" y="1073608"/>
                  </a:lnTo>
                  <a:lnTo>
                    <a:pt x="1185254" y="1079366"/>
                  </a:lnTo>
                  <a:lnTo>
                    <a:pt x="1185650" y="1077937"/>
                  </a:lnTo>
                  <a:lnTo>
                    <a:pt x="1181219" y="1070963"/>
                  </a:lnTo>
                  <a:lnTo>
                    <a:pt x="1180487" y="1070719"/>
                  </a:lnTo>
                  <a:lnTo>
                    <a:pt x="1180666" y="1070094"/>
                  </a:lnTo>
                  <a:close/>
                  <a:moveTo>
                    <a:pt x="1161634" y="1066320"/>
                  </a:moveTo>
                  <a:lnTo>
                    <a:pt x="1160748" y="1068312"/>
                  </a:lnTo>
                  <a:lnTo>
                    <a:pt x="1160170" y="1067734"/>
                  </a:lnTo>
                  <a:lnTo>
                    <a:pt x="1164501" y="1074343"/>
                  </a:lnTo>
                  <a:lnTo>
                    <a:pt x="1164600" y="1074089"/>
                  </a:lnTo>
                  <a:lnTo>
                    <a:pt x="1166044" y="1074570"/>
                  </a:lnTo>
                  <a:lnTo>
                    <a:pt x="1165522" y="1075903"/>
                  </a:lnTo>
                  <a:lnTo>
                    <a:pt x="1167161" y="1078405"/>
                  </a:lnTo>
                  <a:lnTo>
                    <a:pt x="1168023" y="1076164"/>
                  </a:lnTo>
                  <a:lnTo>
                    <a:pt x="1165200" y="1071814"/>
                  </a:lnTo>
                  <a:lnTo>
                    <a:pt x="1164600" y="1072645"/>
                  </a:lnTo>
                  <a:lnTo>
                    <a:pt x="1163637" y="1071682"/>
                  </a:lnTo>
                  <a:lnTo>
                    <a:pt x="1164407" y="1070592"/>
                  </a:lnTo>
                  <a:close/>
                  <a:moveTo>
                    <a:pt x="1183391" y="1066091"/>
                  </a:moveTo>
                  <a:lnTo>
                    <a:pt x="1182395" y="1069579"/>
                  </a:lnTo>
                  <a:lnTo>
                    <a:pt x="1183693" y="1071623"/>
                  </a:lnTo>
                  <a:lnTo>
                    <a:pt x="1184722" y="1068309"/>
                  </a:lnTo>
                  <a:close/>
                  <a:moveTo>
                    <a:pt x="738694" y="1065972"/>
                  </a:moveTo>
                  <a:lnTo>
                    <a:pt x="735033" y="1070382"/>
                  </a:lnTo>
                  <a:lnTo>
                    <a:pt x="738482" y="1076769"/>
                  </a:lnTo>
                  <a:lnTo>
                    <a:pt x="742224" y="1072302"/>
                  </a:lnTo>
                  <a:close/>
                  <a:moveTo>
                    <a:pt x="1136388" y="1065806"/>
                  </a:moveTo>
                  <a:lnTo>
                    <a:pt x="1135691" y="1067896"/>
                  </a:lnTo>
                  <a:lnTo>
                    <a:pt x="1138023" y="1071161"/>
                  </a:lnTo>
                  <a:lnTo>
                    <a:pt x="1138640" y="1068916"/>
                  </a:lnTo>
                  <a:close/>
                  <a:moveTo>
                    <a:pt x="1187109" y="1065752"/>
                  </a:moveTo>
                  <a:lnTo>
                    <a:pt x="1186461" y="1067838"/>
                  </a:lnTo>
                  <a:lnTo>
                    <a:pt x="1188555" y="1071327"/>
                  </a:lnTo>
                  <a:lnTo>
                    <a:pt x="1189139" y="1069202"/>
                  </a:lnTo>
                  <a:close/>
                  <a:moveTo>
                    <a:pt x="213180" y="1065486"/>
                  </a:moveTo>
                  <a:lnTo>
                    <a:pt x="206071" y="1070948"/>
                  </a:lnTo>
                  <a:lnTo>
                    <a:pt x="210877" y="1078053"/>
                  </a:lnTo>
                  <a:lnTo>
                    <a:pt x="218339" y="1072418"/>
                  </a:lnTo>
                  <a:lnTo>
                    <a:pt x="215703" y="1068875"/>
                  </a:lnTo>
                  <a:lnTo>
                    <a:pt x="215204" y="1069274"/>
                  </a:lnTo>
                  <a:lnTo>
                    <a:pt x="213760" y="1067348"/>
                  </a:lnTo>
                  <a:lnTo>
                    <a:pt x="214268" y="1066948"/>
                  </a:lnTo>
                  <a:close/>
                  <a:moveTo>
                    <a:pt x="1239524" y="1065408"/>
                  </a:moveTo>
                  <a:lnTo>
                    <a:pt x="1237444" y="1068144"/>
                  </a:lnTo>
                  <a:lnTo>
                    <a:pt x="1238525" y="1073260"/>
                  </a:lnTo>
                  <a:lnTo>
                    <a:pt x="1240822" y="1070246"/>
                  </a:lnTo>
                  <a:close/>
                  <a:moveTo>
                    <a:pt x="1235407" y="1065339"/>
                  </a:moveTo>
                  <a:lnTo>
                    <a:pt x="1233743" y="1067579"/>
                  </a:lnTo>
                  <a:lnTo>
                    <a:pt x="1235279" y="1072905"/>
                  </a:lnTo>
                  <a:lnTo>
                    <a:pt x="1236334" y="1073608"/>
                  </a:lnTo>
                  <a:lnTo>
                    <a:pt x="1235770" y="1074606"/>
                  </a:lnTo>
                  <a:lnTo>
                    <a:pt x="1238260" y="1083237"/>
                  </a:lnTo>
                  <a:lnTo>
                    <a:pt x="1237025" y="1083237"/>
                  </a:lnTo>
                  <a:lnTo>
                    <a:pt x="1236816" y="1083606"/>
                  </a:lnTo>
                  <a:lnTo>
                    <a:pt x="1236816" y="1083718"/>
                  </a:lnTo>
                  <a:lnTo>
                    <a:pt x="1236795" y="1083643"/>
                  </a:lnTo>
                  <a:lnTo>
                    <a:pt x="1235618" y="1085726"/>
                  </a:lnTo>
                  <a:lnTo>
                    <a:pt x="1235934" y="1086721"/>
                  </a:lnTo>
                  <a:lnTo>
                    <a:pt x="1239061" y="1082633"/>
                  </a:lnTo>
                  <a:lnTo>
                    <a:pt x="1236314" y="1069631"/>
                  </a:lnTo>
                  <a:lnTo>
                    <a:pt x="1236015" y="1070025"/>
                  </a:lnTo>
                  <a:lnTo>
                    <a:pt x="1234890" y="1069275"/>
                  </a:lnTo>
                  <a:lnTo>
                    <a:pt x="1235946" y="1067886"/>
                  </a:lnTo>
                  <a:close/>
                  <a:moveTo>
                    <a:pt x="605679" y="1065235"/>
                  </a:moveTo>
                  <a:lnTo>
                    <a:pt x="599852" y="1073407"/>
                  </a:lnTo>
                  <a:lnTo>
                    <a:pt x="603340" y="1078715"/>
                  </a:lnTo>
                  <a:lnTo>
                    <a:pt x="609078" y="1070655"/>
                  </a:lnTo>
                  <a:close/>
                  <a:moveTo>
                    <a:pt x="1172420" y="1065164"/>
                  </a:moveTo>
                  <a:lnTo>
                    <a:pt x="1172406" y="1065194"/>
                  </a:lnTo>
                  <a:lnTo>
                    <a:pt x="1172429" y="1065179"/>
                  </a:lnTo>
                  <a:close/>
                  <a:moveTo>
                    <a:pt x="1148352" y="1064835"/>
                  </a:moveTo>
                  <a:lnTo>
                    <a:pt x="1148230" y="1065423"/>
                  </a:lnTo>
                  <a:lnTo>
                    <a:pt x="1147200" y="1065080"/>
                  </a:lnTo>
                  <a:lnTo>
                    <a:pt x="1150809" y="1070274"/>
                  </a:lnTo>
                  <a:lnTo>
                    <a:pt x="1151246" y="1069138"/>
                  </a:lnTo>
                  <a:close/>
                  <a:moveTo>
                    <a:pt x="220762" y="1064828"/>
                  </a:moveTo>
                  <a:lnTo>
                    <a:pt x="217583" y="1067371"/>
                  </a:lnTo>
                  <a:lnTo>
                    <a:pt x="220260" y="1070968"/>
                  </a:lnTo>
                  <a:lnTo>
                    <a:pt x="223196" y="1068751"/>
                  </a:lnTo>
                  <a:close/>
                  <a:moveTo>
                    <a:pt x="559988" y="1064439"/>
                  </a:moveTo>
                  <a:lnTo>
                    <a:pt x="552829" y="1074709"/>
                  </a:lnTo>
                  <a:lnTo>
                    <a:pt x="553174" y="1074571"/>
                  </a:lnTo>
                  <a:lnTo>
                    <a:pt x="556704" y="1081189"/>
                  </a:lnTo>
                  <a:lnTo>
                    <a:pt x="563091" y="1071796"/>
                  </a:lnTo>
                  <a:close/>
                  <a:moveTo>
                    <a:pt x="1124977" y="1064332"/>
                  </a:moveTo>
                  <a:lnTo>
                    <a:pt x="1124769" y="1065305"/>
                  </a:lnTo>
                  <a:lnTo>
                    <a:pt x="1125122" y="1065423"/>
                  </a:lnTo>
                  <a:lnTo>
                    <a:pt x="1124551" y="1067898"/>
                  </a:lnTo>
                  <a:lnTo>
                    <a:pt x="1126378" y="1070347"/>
                  </a:lnTo>
                  <a:lnTo>
                    <a:pt x="1127357" y="1067489"/>
                  </a:lnTo>
                  <a:close/>
                  <a:moveTo>
                    <a:pt x="706781" y="1064296"/>
                  </a:moveTo>
                  <a:lnTo>
                    <a:pt x="704346" y="1067349"/>
                  </a:lnTo>
                  <a:lnTo>
                    <a:pt x="703829" y="1066961"/>
                  </a:lnTo>
                  <a:lnTo>
                    <a:pt x="705845" y="1069564"/>
                  </a:lnTo>
                  <a:lnTo>
                    <a:pt x="708258" y="1066604"/>
                  </a:lnTo>
                  <a:close/>
                  <a:moveTo>
                    <a:pt x="1227081" y="1063604"/>
                  </a:moveTo>
                  <a:lnTo>
                    <a:pt x="1224657" y="1066027"/>
                  </a:lnTo>
                  <a:lnTo>
                    <a:pt x="1227187" y="1071682"/>
                  </a:lnTo>
                  <a:lnTo>
                    <a:pt x="1225742" y="1071682"/>
                  </a:lnTo>
                  <a:lnTo>
                    <a:pt x="1225742" y="1072163"/>
                  </a:lnTo>
                  <a:lnTo>
                    <a:pt x="1223550" y="1067134"/>
                  </a:lnTo>
                  <a:lnTo>
                    <a:pt x="1223054" y="1067630"/>
                  </a:lnTo>
                  <a:lnTo>
                    <a:pt x="1226157" y="1076619"/>
                  </a:lnTo>
                  <a:lnTo>
                    <a:pt x="1229112" y="1071201"/>
                  </a:lnTo>
                  <a:lnTo>
                    <a:pt x="1229484" y="1071573"/>
                  </a:lnTo>
                  <a:close/>
                  <a:moveTo>
                    <a:pt x="1130362" y="1063420"/>
                  </a:moveTo>
                  <a:lnTo>
                    <a:pt x="1128992" y="1067416"/>
                  </a:lnTo>
                  <a:lnTo>
                    <a:pt x="1132636" y="1072248"/>
                  </a:lnTo>
                  <a:lnTo>
                    <a:pt x="1133233" y="1070457"/>
                  </a:lnTo>
                  <a:lnTo>
                    <a:pt x="1131113" y="1067435"/>
                  </a:lnTo>
                  <a:lnTo>
                    <a:pt x="1132295" y="1066605"/>
                  </a:lnTo>
                  <a:lnTo>
                    <a:pt x="1133801" y="1068752"/>
                  </a:lnTo>
                  <a:lnTo>
                    <a:pt x="1133919" y="1068399"/>
                  </a:lnTo>
                  <a:lnTo>
                    <a:pt x="1131647" y="1065219"/>
                  </a:lnTo>
                  <a:lnTo>
                    <a:pt x="1131380" y="1065905"/>
                  </a:lnTo>
                  <a:lnTo>
                    <a:pt x="1129936" y="1065424"/>
                  </a:lnTo>
                  <a:lnTo>
                    <a:pt x="1130591" y="1063740"/>
                  </a:lnTo>
                  <a:close/>
                  <a:moveTo>
                    <a:pt x="1155216" y="1063054"/>
                  </a:moveTo>
                  <a:lnTo>
                    <a:pt x="1154803" y="1064128"/>
                  </a:lnTo>
                  <a:lnTo>
                    <a:pt x="1157014" y="1067529"/>
                  </a:lnTo>
                  <a:lnTo>
                    <a:pt x="1157339" y="1066350"/>
                  </a:lnTo>
                  <a:close/>
                  <a:moveTo>
                    <a:pt x="728588" y="1062977"/>
                  </a:moveTo>
                  <a:lnTo>
                    <a:pt x="723454" y="1069463"/>
                  </a:lnTo>
                  <a:lnTo>
                    <a:pt x="727467" y="1075734"/>
                  </a:lnTo>
                  <a:lnTo>
                    <a:pt x="732320" y="1069887"/>
                  </a:lnTo>
                  <a:close/>
                  <a:moveTo>
                    <a:pt x="1176069" y="1062861"/>
                  </a:moveTo>
                  <a:lnTo>
                    <a:pt x="1174936" y="1065921"/>
                  </a:lnTo>
                  <a:lnTo>
                    <a:pt x="1176472" y="1068386"/>
                  </a:lnTo>
                  <a:lnTo>
                    <a:pt x="1177590" y="1065254"/>
                  </a:lnTo>
                  <a:close/>
                  <a:moveTo>
                    <a:pt x="1115668" y="1062538"/>
                  </a:moveTo>
                  <a:lnTo>
                    <a:pt x="1115012" y="1064942"/>
                  </a:lnTo>
                  <a:lnTo>
                    <a:pt x="1114721" y="1064869"/>
                  </a:lnTo>
                  <a:lnTo>
                    <a:pt x="1117644" y="1068744"/>
                  </a:lnTo>
                  <a:lnTo>
                    <a:pt x="1118138" y="1065682"/>
                  </a:lnTo>
                  <a:close/>
                  <a:moveTo>
                    <a:pt x="671126" y="1062054"/>
                  </a:moveTo>
                  <a:lnTo>
                    <a:pt x="668752" y="1065219"/>
                  </a:lnTo>
                  <a:lnTo>
                    <a:pt x="669682" y="1066868"/>
                  </a:lnTo>
                  <a:lnTo>
                    <a:pt x="667757" y="1067831"/>
                  </a:lnTo>
                  <a:lnTo>
                    <a:pt x="667343" y="1067097"/>
                  </a:lnTo>
                  <a:lnTo>
                    <a:pt x="665222" y="1069925"/>
                  </a:lnTo>
                  <a:lnTo>
                    <a:pt x="668827" y="1076534"/>
                  </a:lnTo>
                  <a:lnTo>
                    <a:pt x="675497" y="1067805"/>
                  </a:lnTo>
                  <a:close/>
                  <a:moveTo>
                    <a:pt x="1137764" y="1061678"/>
                  </a:moveTo>
                  <a:lnTo>
                    <a:pt x="1136951" y="1064117"/>
                  </a:lnTo>
                  <a:lnTo>
                    <a:pt x="1139107" y="1067219"/>
                  </a:lnTo>
                  <a:lnTo>
                    <a:pt x="1139410" y="1066117"/>
                  </a:lnTo>
                  <a:lnTo>
                    <a:pt x="1140802" y="1066499"/>
                  </a:lnTo>
                  <a:lnTo>
                    <a:pt x="1140180" y="1068763"/>
                  </a:lnTo>
                  <a:lnTo>
                    <a:pt x="1143914" y="1074137"/>
                  </a:lnTo>
                  <a:lnTo>
                    <a:pt x="1144959" y="1071931"/>
                  </a:lnTo>
                  <a:close/>
                  <a:moveTo>
                    <a:pt x="1184672" y="1061609"/>
                  </a:moveTo>
                  <a:lnTo>
                    <a:pt x="1184043" y="1063809"/>
                  </a:lnTo>
                  <a:lnTo>
                    <a:pt x="1185411" y="1066088"/>
                  </a:lnTo>
                  <a:lnTo>
                    <a:pt x="1186066" y="1063978"/>
                  </a:lnTo>
                  <a:close/>
                  <a:moveTo>
                    <a:pt x="650579" y="1061459"/>
                  </a:moveTo>
                  <a:lnTo>
                    <a:pt x="642719" y="1072069"/>
                  </a:lnTo>
                  <a:lnTo>
                    <a:pt x="645386" y="1077942"/>
                  </a:lnTo>
                  <a:lnTo>
                    <a:pt x="653887" y="1066324"/>
                  </a:lnTo>
                  <a:close/>
                  <a:moveTo>
                    <a:pt x="1180581" y="1061407"/>
                  </a:moveTo>
                  <a:lnTo>
                    <a:pt x="1179365" y="1064811"/>
                  </a:lnTo>
                  <a:lnTo>
                    <a:pt x="1181304" y="1067862"/>
                  </a:lnTo>
                  <a:lnTo>
                    <a:pt x="1182320" y="1064306"/>
                  </a:lnTo>
                  <a:close/>
                  <a:moveTo>
                    <a:pt x="1133155" y="1061341"/>
                  </a:moveTo>
                  <a:lnTo>
                    <a:pt x="1132398" y="1063287"/>
                  </a:lnTo>
                  <a:lnTo>
                    <a:pt x="1134597" y="1066364"/>
                  </a:lnTo>
                  <a:lnTo>
                    <a:pt x="1135289" y="1064288"/>
                  </a:lnTo>
                  <a:close/>
                  <a:moveTo>
                    <a:pt x="218590" y="1061330"/>
                  </a:moveTo>
                  <a:lnTo>
                    <a:pt x="215089" y="1064019"/>
                  </a:lnTo>
                  <a:lnTo>
                    <a:pt x="216161" y="1065459"/>
                  </a:lnTo>
                  <a:lnTo>
                    <a:pt x="219515" y="1062820"/>
                  </a:lnTo>
                  <a:close/>
                  <a:moveTo>
                    <a:pt x="664076" y="1061300"/>
                  </a:moveTo>
                  <a:lnTo>
                    <a:pt x="658376" y="1068855"/>
                  </a:lnTo>
                  <a:lnTo>
                    <a:pt x="660802" y="1072352"/>
                  </a:lnTo>
                  <a:lnTo>
                    <a:pt x="666234" y="1065130"/>
                  </a:lnTo>
                  <a:close/>
                  <a:moveTo>
                    <a:pt x="715686" y="1061299"/>
                  </a:moveTo>
                  <a:lnTo>
                    <a:pt x="711080" y="1066950"/>
                  </a:lnTo>
                  <a:lnTo>
                    <a:pt x="716186" y="1074768"/>
                  </a:lnTo>
                  <a:lnTo>
                    <a:pt x="720676" y="1069096"/>
                  </a:lnTo>
                  <a:close/>
                  <a:moveTo>
                    <a:pt x="1238418" y="1061286"/>
                  </a:moveTo>
                  <a:lnTo>
                    <a:pt x="1236532" y="1063825"/>
                  </a:lnTo>
                  <a:lnTo>
                    <a:pt x="1237075" y="1066399"/>
                  </a:lnTo>
                  <a:lnTo>
                    <a:pt x="1239081" y="1063760"/>
                  </a:lnTo>
                  <a:close/>
                  <a:moveTo>
                    <a:pt x="573315" y="1061038"/>
                  </a:moveTo>
                  <a:lnTo>
                    <a:pt x="565644" y="1072318"/>
                  </a:lnTo>
                  <a:lnTo>
                    <a:pt x="569571" y="1081627"/>
                  </a:lnTo>
                  <a:lnTo>
                    <a:pt x="572432" y="1077459"/>
                  </a:lnTo>
                  <a:lnTo>
                    <a:pt x="574357" y="1078422"/>
                  </a:lnTo>
                  <a:lnTo>
                    <a:pt x="570556" y="1083961"/>
                  </a:lnTo>
                  <a:lnTo>
                    <a:pt x="571469" y="1086125"/>
                  </a:lnTo>
                  <a:lnTo>
                    <a:pt x="569543" y="1087088"/>
                  </a:lnTo>
                  <a:lnTo>
                    <a:pt x="569111" y="1086066"/>
                  </a:lnTo>
                  <a:lnTo>
                    <a:pt x="563593" y="1094107"/>
                  </a:lnTo>
                  <a:lnTo>
                    <a:pt x="564729" y="1096236"/>
                  </a:lnTo>
                  <a:lnTo>
                    <a:pt x="562803" y="1097199"/>
                  </a:lnTo>
                  <a:lnTo>
                    <a:pt x="562207" y="1096127"/>
                  </a:lnTo>
                  <a:lnTo>
                    <a:pt x="552005" y="1110993"/>
                  </a:lnTo>
                  <a:lnTo>
                    <a:pt x="553338" y="1114294"/>
                  </a:lnTo>
                  <a:lnTo>
                    <a:pt x="579086" y="1077131"/>
                  </a:lnTo>
                  <a:lnTo>
                    <a:pt x="576283" y="1071201"/>
                  </a:lnTo>
                  <a:lnTo>
                    <a:pt x="577834" y="1070425"/>
                  </a:lnTo>
                  <a:lnTo>
                    <a:pt x="576458" y="1067566"/>
                  </a:lnTo>
                  <a:lnTo>
                    <a:pt x="570505" y="1076015"/>
                  </a:lnTo>
                  <a:lnTo>
                    <a:pt x="569061" y="1074571"/>
                  </a:lnTo>
                  <a:lnTo>
                    <a:pt x="575459" y="1065491"/>
                  </a:lnTo>
                  <a:close/>
                  <a:moveTo>
                    <a:pt x="1207977" y="1060948"/>
                  </a:moveTo>
                  <a:lnTo>
                    <a:pt x="1207789" y="1061512"/>
                  </a:lnTo>
                  <a:lnTo>
                    <a:pt x="1208892" y="1063498"/>
                  </a:lnTo>
                  <a:lnTo>
                    <a:pt x="1207447" y="1063498"/>
                  </a:lnTo>
                  <a:lnTo>
                    <a:pt x="1206966" y="1064460"/>
                  </a:lnTo>
                  <a:lnTo>
                    <a:pt x="1206867" y="1064277"/>
                  </a:lnTo>
                  <a:lnTo>
                    <a:pt x="1206608" y="1065054"/>
                  </a:lnTo>
                  <a:lnTo>
                    <a:pt x="1209771" y="1071213"/>
                  </a:lnTo>
                  <a:lnTo>
                    <a:pt x="1211216" y="1067696"/>
                  </a:lnTo>
                  <a:close/>
                  <a:moveTo>
                    <a:pt x="1158101" y="1060877"/>
                  </a:moveTo>
                  <a:lnTo>
                    <a:pt x="1157383" y="1063480"/>
                  </a:lnTo>
                  <a:lnTo>
                    <a:pt x="1158072" y="1064532"/>
                  </a:lnTo>
                  <a:lnTo>
                    <a:pt x="1159304" y="1064942"/>
                  </a:lnTo>
                  <a:lnTo>
                    <a:pt x="1159012" y="1065966"/>
                  </a:lnTo>
                  <a:lnTo>
                    <a:pt x="1159837" y="1067226"/>
                  </a:lnTo>
                  <a:lnTo>
                    <a:pt x="1160778" y="1065002"/>
                  </a:lnTo>
                  <a:close/>
                  <a:moveTo>
                    <a:pt x="1164129" y="1060705"/>
                  </a:moveTo>
                  <a:lnTo>
                    <a:pt x="1162401" y="1064592"/>
                  </a:lnTo>
                  <a:lnTo>
                    <a:pt x="1165348" y="1069258"/>
                  </a:lnTo>
                  <a:lnTo>
                    <a:pt x="1166593" y="1067495"/>
                  </a:lnTo>
                  <a:lnTo>
                    <a:pt x="1164118" y="1063498"/>
                  </a:lnTo>
                  <a:lnTo>
                    <a:pt x="1165367" y="1062665"/>
                  </a:lnTo>
                  <a:close/>
                  <a:moveTo>
                    <a:pt x="1192992" y="1060632"/>
                  </a:moveTo>
                  <a:lnTo>
                    <a:pt x="1192459" y="1062573"/>
                  </a:lnTo>
                  <a:lnTo>
                    <a:pt x="1192781" y="1063120"/>
                  </a:lnTo>
                  <a:lnTo>
                    <a:pt x="1193460" y="1061446"/>
                  </a:lnTo>
                  <a:close/>
                  <a:moveTo>
                    <a:pt x="1174552" y="1060473"/>
                  </a:moveTo>
                  <a:lnTo>
                    <a:pt x="1173282" y="1063268"/>
                  </a:lnTo>
                  <a:lnTo>
                    <a:pt x="1173892" y="1064247"/>
                  </a:lnTo>
                  <a:lnTo>
                    <a:pt x="1174992" y="1061166"/>
                  </a:lnTo>
                  <a:close/>
                  <a:moveTo>
                    <a:pt x="1149257" y="1060461"/>
                  </a:moveTo>
                  <a:lnTo>
                    <a:pt x="1148827" y="1062537"/>
                  </a:lnTo>
                  <a:lnTo>
                    <a:pt x="1151950" y="1067307"/>
                  </a:lnTo>
                  <a:lnTo>
                    <a:pt x="1152664" y="1065451"/>
                  </a:lnTo>
                  <a:close/>
                  <a:moveTo>
                    <a:pt x="1230231" y="1060453"/>
                  </a:moveTo>
                  <a:lnTo>
                    <a:pt x="1228230" y="1062454"/>
                  </a:lnTo>
                  <a:lnTo>
                    <a:pt x="1232764" y="1076734"/>
                  </a:lnTo>
                  <a:lnTo>
                    <a:pt x="1234108" y="1074149"/>
                  </a:lnTo>
                  <a:lnTo>
                    <a:pt x="1232841" y="1069675"/>
                  </a:lnTo>
                  <a:lnTo>
                    <a:pt x="1231520" y="1068794"/>
                  </a:lnTo>
                  <a:lnTo>
                    <a:pt x="1232290" y="1067728"/>
                  </a:lnTo>
                  <a:lnTo>
                    <a:pt x="1231375" y="1064493"/>
                  </a:lnTo>
                  <a:lnTo>
                    <a:pt x="1230557" y="1065905"/>
                  </a:lnTo>
                  <a:lnTo>
                    <a:pt x="1229594" y="1064942"/>
                  </a:lnTo>
                  <a:lnTo>
                    <a:pt x="1230875" y="1062729"/>
                  </a:lnTo>
                  <a:close/>
                  <a:moveTo>
                    <a:pt x="1219029" y="1060225"/>
                  </a:moveTo>
                  <a:lnTo>
                    <a:pt x="1218808" y="1060742"/>
                  </a:lnTo>
                  <a:lnTo>
                    <a:pt x="1220139" y="1063595"/>
                  </a:lnTo>
                  <a:close/>
                  <a:moveTo>
                    <a:pt x="1220341" y="1059771"/>
                  </a:moveTo>
                  <a:lnTo>
                    <a:pt x="1222560" y="1066199"/>
                  </a:lnTo>
                  <a:lnTo>
                    <a:pt x="1222966" y="1065793"/>
                  </a:lnTo>
                  <a:close/>
                  <a:moveTo>
                    <a:pt x="1189054" y="1059482"/>
                  </a:moveTo>
                  <a:lnTo>
                    <a:pt x="1187803" y="1063514"/>
                  </a:lnTo>
                  <a:lnTo>
                    <a:pt x="1189779" y="1066873"/>
                  </a:lnTo>
                  <a:lnTo>
                    <a:pt x="1190945" y="1062632"/>
                  </a:lnTo>
                  <a:close/>
                  <a:moveTo>
                    <a:pt x="1131743" y="1059391"/>
                  </a:moveTo>
                  <a:lnTo>
                    <a:pt x="1131053" y="1061404"/>
                  </a:lnTo>
                  <a:lnTo>
                    <a:pt x="1131342" y="1061808"/>
                  </a:lnTo>
                  <a:lnTo>
                    <a:pt x="1132094" y="1059875"/>
                  </a:lnTo>
                  <a:close/>
                  <a:moveTo>
                    <a:pt x="1203997" y="1058960"/>
                  </a:moveTo>
                  <a:lnTo>
                    <a:pt x="1203772" y="1059532"/>
                  </a:lnTo>
                  <a:lnTo>
                    <a:pt x="1205732" y="1063349"/>
                  </a:lnTo>
                  <a:lnTo>
                    <a:pt x="1205974" y="1062623"/>
                  </a:lnTo>
                  <a:close/>
                  <a:moveTo>
                    <a:pt x="1156815" y="1058896"/>
                  </a:moveTo>
                  <a:lnTo>
                    <a:pt x="1155914" y="1061238"/>
                  </a:lnTo>
                  <a:lnTo>
                    <a:pt x="1156393" y="1061969"/>
                  </a:lnTo>
                  <a:lnTo>
                    <a:pt x="1157157" y="1059423"/>
                  </a:lnTo>
                  <a:close/>
                  <a:moveTo>
                    <a:pt x="1120776" y="1058761"/>
                  </a:moveTo>
                  <a:lnTo>
                    <a:pt x="1120591" y="1059914"/>
                  </a:lnTo>
                  <a:lnTo>
                    <a:pt x="1122233" y="1062054"/>
                  </a:lnTo>
                  <a:lnTo>
                    <a:pt x="1121270" y="1063017"/>
                  </a:lnTo>
                  <a:lnTo>
                    <a:pt x="1120295" y="1061746"/>
                  </a:lnTo>
                  <a:lnTo>
                    <a:pt x="1119690" y="1065497"/>
                  </a:lnTo>
                  <a:lnTo>
                    <a:pt x="1122666" y="1069496"/>
                  </a:lnTo>
                  <a:lnTo>
                    <a:pt x="1123043" y="1067797"/>
                  </a:lnTo>
                  <a:lnTo>
                    <a:pt x="1120307" y="1063979"/>
                  </a:lnTo>
                  <a:lnTo>
                    <a:pt x="1121270" y="1063498"/>
                  </a:lnTo>
                  <a:lnTo>
                    <a:pt x="1123372" y="1066317"/>
                  </a:lnTo>
                  <a:lnTo>
                    <a:pt x="1123545" y="1065540"/>
                  </a:lnTo>
                  <a:lnTo>
                    <a:pt x="1123196" y="1065423"/>
                  </a:lnTo>
                  <a:lnTo>
                    <a:pt x="1123772" y="1062735"/>
                  </a:lnTo>
                  <a:close/>
                  <a:moveTo>
                    <a:pt x="228540" y="1058606"/>
                  </a:moveTo>
                  <a:lnTo>
                    <a:pt x="222647" y="1063320"/>
                  </a:lnTo>
                  <a:lnTo>
                    <a:pt x="225118" y="1067300"/>
                  </a:lnTo>
                  <a:lnTo>
                    <a:pt x="231145" y="1062749"/>
                  </a:lnTo>
                  <a:close/>
                  <a:moveTo>
                    <a:pt x="685144" y="1058580"/>
                  </a:moveTo>
                  <a:lnTo>
                    <a:pt x="678318" y="1067539"/>
                  </a:lnTo>
                  <a:lnTo>
                    <a:pt x="684992" y="1076320"/>
                  </a:lnTo>
                  <a:lnTo>
                    <a:pt x="693281" y="1065647"/>
                  </a:lnTo>
                  <a:lnTo>
                    <a:pt x="692417" y="1064896"/>
                  </a:lnTo>
                  <a:lnTo>
                    <a:pt x="687502" y="1071121"/>
                  </a:lnTo>
                  <a:lnTo>
                    <a:pt x="685613" y="1069630"/>
                  </a:lnTo>
                  <a:lnTo>
                    <a:pt x="690598" y="1063316"/>
                  </a:lnTo>
                  <a:close/>
                  <a:moveTo>
                    <a:pt x="1219778" y="1058479"/>
                  </a:moveTo>
                  <a:lnTo>
                    <a:pt x="1219690" y="1058683"/>
                  </a:lnTo>
                  <a:lnTo>
                    <a:pt x="1219866" y="1058683"/>
                  </a:lnTo>
                  <a:close/>
                  <a:moveTo>
                    <a:pt x="183382" y="1058400"/>
                  </a:moveTo>
                  <a:lnTo>
                    <a:pt x="176882" y="1063344"/>
                  </a:lnTo>
                  <a:lnTo>
                    <a:pt x="181506" y="1068250"/>
                  </a:lnTo>
                  <a:lnTo>
                    <a:pt x="188406" y="1062859"/>
                  </a:lnTo>
                  <a:close/>
                  <a:moveTo>
                    <a:pt x="582929" y="1058381"/>
                  </a:moveTo>
                  <a:lnTo>
                    <a:pt x="577877" y="1065551"/>
                  </a:lnTo>
                  <a:lnTo>
                    <a:pt x="580134" y="1070238"/>
                  </a:lnTo>
                  <a:lnTo>
                    <a:pt x="578588" y="1071011"/>
                  </a:lnTo>
                  <a:lnTo>
                    <a:pt x="580553" y="1075014"/>
                  </a:lnTo>
                  <a:lnTo>
                    <a:pt x="587120" y="1065537"/>
                  </a:lnTo>
                  <a:close/>
                  <a:moveTo>
                    <a:pt x="799602" y="1058143"/>
                  </a:moveTo>
                  <a:lnTo>
                    <a:pt x="791968" y="1066868"/>
                  </a:lnTo>
                  <a:lnTo>
                    <a:pt x="790650" y="1065880"/>
                  </a:lnTo>
                  <a:lnTo>
                    <a:pt x="793685" y="1071052"/>
                  </a:lnTo>
                  <a:lnTo>
                    <a:pt x="801909" y="1061714"/>
                  </a:lnTo>
                  <a:close/>
                  <a:moveTo>
                    <a:pt x="1200995" y="1057900"/>
                  </a:moveTo>
                  <a:lnTo>
                    <a:pt x="1200529" y="1059228"/>
                  </a:lnTo>
                  <a:lnTo>
                    <a:pt x="1201442" y="1060818"/>
                  </a:lnTo>
                  <a:lnTo>
                    <a:pt x="1201899" y="1059659"/>
                  </a:lnTo>
                  <a:close/>
                  <a:moveTo>
                    <a:pt x="1126370" y="1057831"/>
                  </a:moveTo>
                  <a:lnTo>
                    <a:pt x="1125351" y="1062588"/>
                  </a:lnTo>
                  <a:lnTo>
                    <a:pt x="1127885" y="1065949"/>
                  </a:lnTo>
                  <a:lnTo>
                    <a:pt x="1129274" y="1061897"/>
                  </a:lnTo>
                  <a:lnTo>
                    <a:pt x="1128990" y="1061499"/>
                  </a:lnTo>
                  <a:lnTo>
                    <a:pt x="1128973" y="1061572"/>
                  </a:lnTo>
                  <a:lnTo>
                    <a:pt x="1127529" y="1061090"/>
                  </a:lnTo>
                  <a:lnTo>
                    <a:pt x="1127814" y="1059853"/>
                  </a:lnTo>
                  <a:close/>
                  <a:moveTo>
                    <a:pt x="1117040" y="1057505"/>
                  </a:moveTo>
                  <a:lnTo>
                    <a:pt x="1116156" y="1060748"/>
                  </a:lnTo>
                  <a:lnTo>
                    <a:pt x="1118439" y="1063816"/>
                  </a:lnTo>
                  <a:lnTo>
                    <a:pt x="1119037" y="1060107"/>
                  </a:lnTo>
                  <a:close/>
                  <a:moveTo>
                    <a:pt x="698299" y="1057445"/>
                  </a:moveTo>
                  <a:lnTo>
                    <a:pt x="693758" y="1063197"/>
                  </a:lnTo>
                  <a:lnTo>
                    <a:pt x="694599" y="1063950"/>
                  </a:lnTo>
                  <a:lnTo>
                    <a:pt x="698937" y="1058365"/>
                  </a:lnTo>
                  <a:close/>
                  <a:moveTo>
                    <a:pt x="745786" y="1057427"/>
                  </a:moveTo>
                  <a:lnTo>
                    <a:pt x="740263" y="1064081"/>
                  </a:lnTo>
                  <a:lnTo>
                    <a:pt x="743759" y="1070470"/>
                  </a:lnTo>
                  <a:lnTo>
                    <a:pt x="749035" y="1064174"/>
                  </a:lnTo>
                  <a:close/>
                  <a:moveTo>
                    <a:pt x="1178124" y="1057313"/>
                  </a:moveTo>
                  <a:lnTo>
                    <a:pt x="1176826" y="1060817"/>
                  </a:lnTo>
                  <a:lnTo>
                    <a:pt x="1178330" y="1063183"/>
                  </a:lnTo>
                  <a:lnTo>
                    <a:pt x="1179567" y="1059718"/>
                  </a:lnTo>
                  <a:close/>
                  <a:moveTo>
                    <a:pt x="1182081" y="1057205"/>
                  </a:moveTo>
                  <a:lnTo>
                    <a:pt x="1181335" y="1059294"/>
                  </a:lnTo>
                  <a:lnTo>
                    <a:pt x="1182972" y="1062023"/>
                  </a:lnTo>
                  <a:lnTo>
                    <a:pt x="1183607" y="1059799"/>
                  </a:lnTo>
                  <a:close/>
                  <a:moveTo>
                    <a:pt x="1130024" y="1057017"/>
                  </a:moveTo>
                  <a:lnTo>
                    <a:pt x="1129510" y="1059243"/>
                  </a:lnTo>
                  <a:lnTo>
                    <a:pt x="1129966" y="1059881"/>
                  </a:lnTo>
                  <a:lnTo>
                    <a:pt x="1130651" y="1057883"/>
                  </a:lnTo>
                  <a:close/>
                  <a:moveTo>
                    <a:pt x="167572" y="1056974"/>
                  </a:moveTo>
                  <a:lnTo>
                    <a:pt x="157531" y="1064504"/>
                  </a:lnTo>
                  <a:lnTo>
                    <a:pt x="164411" y="1070269"/>
                  </a:lnTo>
                  <a:lnTo>
                    <a:pt x="173480" y="1063244"/>
                  </a:lnTo>
                  <a:close/>
                  <a:moveTo>
                    <a:pt x="733538" y="1056725"/>
                  </a:moveTo>
                  <a:lnTo>
                    <a:pt x="730043" y="1061140"/>
                  </a:lnTo>
                  <a:lnTo>
                    <a:pt x="733802" y="1068102"/>
                  </a:lnTo>
                  <a:lnTo>
                    <a:pt x="737438" y="1063720"/>
                  </a:lnTo>
                  <a:close/>
                  <a:moveTo>
                    <a:pt x="791634" y="1056424"/>
                  </a:moveTo>
                  <a:lnTo>
                    <a:pt x="787729" y="1060901"/>
                  </a:lnTo>
                  <a:lnTo>
                    <a:pt x="790248" y="1065195"/>
                  </a:lnTo>
                  <a:lnTo>
                    <a:pt x="794382" y="1060602"/>
                  </a:lnTo>
                  <a:close/>
                  <a:moveTo>
                    <a:pt x="1196991" y="1056298"/>
                  </a:moveTo>
                  <a:lnTo>
                    <a:pt x="1195133" y="1060880"/>
                  </a:lnTo>
                  <a:lnTo>
                    <a:pt x="1197226" y="1064518"/>
                  </a:lnTo>
                  <a:lnTo>
                    <a:pt x="1198901" y="1059752"/>
                  </a:lnTo>
                  <a:close/>
                  <a:moveTo>
                    <a:pt x="1190450" y="1056214"/>
                  </a:moveTo>
                  <a:lnTo>
                    <a:pt x="1190116" y="1057239"/>
                  </a:lnTo>
                  <a:lnTo>
                    <a:pt x="1189313" y="1057239"/>
                  </a:lnTo>
                  <a:lnTo>
                    <a:pt x="1191437" y="1060841"/>
                  </a:lnTo>
                  <a:lnTo>
                    <a:pt x="1191890" y="1059193"/>
                  </a:lnTo>
                  <a:lnTo>
                    <a:pt x="1192216" y="1059283"/>
                  </a:lnTo>
                  <a:close/>
                  <a:moveTo>
                    <a:pt x="1166423" y="1055542"/>
                  </a:moveTo>
                  <a:lnTo>
                    <a:pt x="1164894" y="1058982"/>
                  </a:lnTo>
                  <a:lnTo>
                    <a:pt x="1168568" y="1064697"/>
                  </a:lnTo>
                  <a:lnTo>
                    <a:pt x="1169414" y="1063498"/>
                  </a:lnTo>
                  <a:lnTo>
                    <a:pt x="1170859" y="1063979"/>
                  </a:lnTo>
                  <a:lnTo>
                    <a:pt x="1169403" y="1065995"/>
                  </a:lnTo>
                  <a:lnTo>
                    <a:pt x="1171295" y="1068939"/>
                  </a:lnTo>
                  <a:lnTo>
                    <a:pt x="1172303" y="1069274"/>
                  </a:lnTo>
                  <a:lnTo>
                    <a:pt x="1172006" y="1070045"/>
                  </a:lnTo>
                  <a:lnTo>
                    <a:pt x="1173740" y="1072743"/>
                  </a:lnTo>
                  <a:lnTo>
                    <a:pt x="1174600" y="1071414"/>
                  </a:lnTo>
                  <a:lnTo>
                    <a:pt x="1171340" y="1065905"/>
                  </a:lnTo>
                  <a:lnTo>
                    <a:pt x="1172143" y="1065370"/>
                  </a:lnTo>
                  <a:lnTo>
                    <a:pt x="1170858" y="1064942"/>
                  </a:lnTo>
                  <a:lnTo>
                    <a:pt x="1171458" y="1063621"/>
                  </a:lnTo>
                  <a:lnTo>
                    <a:pt x="1169163" y="1059939"/>
                  </a:lnTo>
                  <a:lnTo>
                    <a:pt x="1168933" y="1060609"/>
                  </a:lnTo>
                  <a:lnTo>
                    <a:pt x="1167970" y="1060128"/>
                  </a:lnTo>
                  <a:lnTo>
                    <a:pt x="1168408" y="1058726"/>
                  </a:lnTo>
                  <a:close/>
                  <a:moveTo>
                    <a:pt x="1205361" y="1055498"/>
                  </a:moveTo>
                  <a:lnTo>
                    <a:pt x="1204982" y="1056460"/>
                  </a:lnTo>
                  <a:lnTo>
                    <a:pt x="1206886" y="1059887"/>
                  </a:lnTo>
                  <a:lnTo>
                    <a:pt x="1207125" y="1059172"/>
                  </a:lnTo>
                  <a:close/>
                  <a:moveTo>
                    <a:pt x="1150300" y="1055421"/>
                  </a:moveTo>
                  <a:lnTo>
                    <a:pt x="1149694" y="1058350"/>
                  </a:lnTo>
                  <a:lnTo>
                    <a:pt x="1150638" y="1057720"/>
                  </a:lnTo>
                  <a:lnTo>
                    <a:pt x="1153779" y="1062552"/>
                  </a:lnTo>
                  <a:lnTo>
                    <a:pt x="1154195" y="1061470"/>
                  </a:lnTo>
                  <a:lnTo>
                    <a:pt x="1152357" y="1058615"/>
                  </a:lnTo>
                  <a:lnTo>
                    <a:pt x="1151119" y="1058202"/>
                  </a:lnTo>
                  <a:lnTo>
                    <a:pt x="1151391" y="1057115"/>
                  </a:lnTo>
                  <a:close/>
                  <a:moveTo>
                    <a:pt x="1176909" y="1055288"/>
                  </a:moveTo>
                  <a:lnTo>
                    <a:pt x="1175410" y="1058587"/>
                  </a:lnTo>
                  <a:lnTo>
                    <a:pt x="1175732" y="1059094"/>
                  </a:lnTo>
                  <a:lnTo>
                    <a:pt x="1177023" y="1055478"/>
                  </a:lnTo>
                  <a:close/>
                  <a:moveTo>
                    <a:pt x="1201954" y="1055173"/>
                  </a:moveTo>
                  <a:lnTo>
                    <a:pt x="1201783" y="1055659"/>
                  </a:lnTo>
                  <a:lnTo>
                    <a:pt x="1202740" y="1057523"/>
                  </a:lnTo>
                  <a:lnTo>
                    <a:pt x="1202944" y="1057007"/>
                  </a:lnTo>
                  <a:close/>
                  <a:moveTo>
                    <a:pt x="612884" y="1055131"/>
                  </a:moveTo>
                  <a:lnTo>
                    <a:pt x="607025" y="1063347"/>
                  </a:lnTo>
                  <a:lnTo>
                    <a:pt x="610424" y="1068766"/>
                  </a:lnTo>
                  <a:lnTo>
                    <a:pt x="615916" y="1061051"/>
                  </a:lnTo>
                  <a:close/>
                  <a:moveTo>
                    <a:pt x="1096235" y="1054832"/>
                  </a:moveTo>
                  <a:lnTo>
                    <a:pt x="1098842" y="1058111"/>
                  </a:lnTo>
                  <a:lnTo>
                    <a:pt x="1099124" y="1056276"/>
                  </a:lnTo>
                  <a:lnTo>
                    <a:pt x="1101050" y="1056757"/>
                  </a:lnTo>
                  <a:lnTo>
                    <a:pt x="1100311" y="1059959"/>
                  </a:lnTo>
                  <a:lnTo>
                    <a:pt x="1102289" y="1062448"/>
                  </a:lnTo>
                  <a:lnTo>
                    <a:pt x="1102494" y="1059165"/>
                  </a:lnTo>
                  <a:lnTo>
                    <a:pt x="1103939" y="1059165"/>
                  </a:lnTo>
                  <a:lnTo>
                    <a:pt x="1103628" y="1064133"/>
                  </a:lnTo>
                  <a:lnTo>
                    <a:pt x="1107063" y="1068454"/>
                  </a:lnTo>
                  <a:lnTo>
                    <a:pt x="1107790" y="1064942"/>
                  </a:lnTo>
                  <a:lnTo>
                    <a:pt x="1109234" y="1065423"/>
                  </a:lnTo>
                  <a:lnTo>
                    <a:pt x="1108288" y="1069995"/>
                  </a:lnTo>
                  <a:lnTo>
                    <a:pt x="1111160" y="1073608"/>
                  </a:lnTo>
                  <a:lnTo>
                    <a:pt x="1112317" y="1075121"/>
                  </a:lnTo>
                  <a:lnTo>
                    <a:pt x="1112712" y="1074037"/>
                  </a:lnTo>
                  <a:lnTo>
                    <a:pt x="1108753" y="1068794"/>
                  </a:lnTo>
                  <a:lnTo>
                    <a:pt x="1110197" y="1067831"/>
                  </a:lnTo>
                  <a:lnTo>
                    <a:pt x="1113418" y="1072096"/>
                  </a:lnTo>
                  <a:lnTo>
                    <a:pt x="1113568" y="1071682"/>
                  </a:lnTo>
                  <a:lnTo>
                    <a:pt x="1115012" y="1072163"/>
                  </a:lnTo>
                  <a:lnTo>
                    <a:pt x="1114510" y="1073543"/>
                  </a:lnTo>
                  <a:lnTo>
                    <a:pt x="1118494" y="1078818"/>
                  </a:lnTo>
                  <a:lnTo>
                    <a:pt x="1119344" y="1079385"/>
                  </a:lnTo>
                  <a:lnTo>
                    <a:pt x="1119189" y="1079739"/>
                  </a:lnTo>
                  <a:lnTo>
                    <a:pt x="1121992" y="1083451"/>
                  </a:lnTo>
                  <a:lnTo>
                    <a:pt x="1122234" y="1082755"/>
                  </a:lnTo>
                  <a:lnTo>
                    <a:pt x="1123678" y="1083236"/>
                  </a:lnTo>
                  <a:lnTo>
                    <a:pt x="1123095" y="1084911"/>
                  </a:lnTo>
                  <a:lnTo>
                    <a:pt x="1124596" y="1086898"/>
                  </a:lnTo>
                  <a:lnTo>
                    <a:pt x="1125603" y="1087570"/>
                  </a:lnTo>
                  <a:lnTo>
                    <a:pt x="1125413" y="1087981"/>
                  </a:lnTo>
                  <a:lnTo>
                    <a:pt x="1128011" y="1091421"/>
                  </a:lnTo>
                  <a:lnTo>
                    <a:pt x="1128973" y="1091902"/>
                  </a:lnTo>
                  <a:lnTo>
                    <a:pt x="1128191" y="1093987"/>
                  </a:lnTo>
                  <a:lnTo>
                    <a:pt x="1134750" y="1102975"/>
                  </a:lnTo>
                  <a:lnTo>
                    <a:pt x="1133306" y="1103938"/>
                  </a:lnTo>
                  <a:lnTo>
                    <a:pt x="1127462" y="1095930"/>
                  </a:lnTo>
                  <a:lnTo>
                    <a:pt x="1126925" y="1097364"/>
                  </a:lnTo>
                  <a:lnTo>
                    <a:pt x="1127529" y="1098161"/>
                  </a:lnTo>
                  <a:lnTo>
                    <a:pt x="1126566" y="1099124"/>
                  </a:lnTo>
                  <a:lnTo>
                    <a:pt x="1126363" y="1098862"/>
                  </a:lnTo>
                  <a:lnTo>
                    <a:pt x="1126084" y="1099605"/>
                  </a:lnTo>
                  <a:lnTo>
                    <a:pt x="1124640" y="1099124"/>
                  </a:lnTo>
                  <a:lnTo>
                    <a:pt x="1125334" y="1097537"/>
                  </a:lnTo>
                  <a:lnTo>
                    <a:pt x="1122368" y="1093714"/>
                  </a:lnTo>
                  <a:lnTo>
                    <a:pt x="1121270" y="1093347"/>
                  </a:lnTo>
                  <a:lnTo>
                    <a:pt x="1121560" y="1092672"/>
                  </a:lnTo>
                  <a:lnTo>
                    <a:pt x="1120756" y="1091636"/>
                  </a:lnTo>
                  <a:lnTo>
                    <a:pt x="1119826" y="1094310"/>
                  </a:lnTo>
                  <a:lnTo>
                    <a:pt x="1119248" y="1094117"/>
                  </a:lnTo>
                  <a:lnTo>
                    <a:pt x="1118666" y="1095862"/>
                  </a:lnTo>
                  <a:lnTo>
                    <a:pt x="1123677" y="1102494"/>
                  </a:lnTo>
                  <a:lnTo>
                    <a:pt x="1122714" y="1103457"/>
                  </a:lnTo>
                  <a:lnTo>
                    <a:pt x="1118108" y="1097535"/>
                  </a:lnTo>
                  <a:lnTo>
                    <a:pt x="1115011" y="1106827"/>
                  </a:lnTo>
                  <a:lnTo>
                    <a:pt x="1113567" y="1106346"/>
                  </a:lnTo>
                  <a:lnTo>
                    <a:pt x="1115734" y="1099845"/>
                  </a:lnTo>
                  <a:lnTo>
                    <a:pt x="1115011" y="1100568"/>
                  </a:lnTo>
                  <a:lnTo>
                    <a:pt x="1110710" y="1095094"/>
                  </a:lnTo>
                  <a:lnTo>
                    <a:pt x="1109086" y="1099047"/>
                  </a:lnTo>
                  <a:lnTo>
                    <a:pt x="1110678" y="1101050"/>
                  </a:lnTo>
                  <a:lnTo>
                    <a:pt x="1109716" y="1102013"/>
                  </a:lnTo>
                  <a:lnTo>
                    <a:pt x="1108497" y="1100479"/>
                  </a:lnTo>
                  <a:lnTo>
                    <a:pt x="1108193" y="1101217"/>
                  </a:lnTo>
                  <a:lnTo>
                    <a:pt x="1106858" y="1100669"/>
                  </a:lnTo>
                  <a:lnTo>
                    <a:pt x="1107468" y="1099185"/>
                  </a:lnTo>
                  <a:lnTo>
                    <a:pt x="1106484" y="1097947"/>
                  </a:lnTo>
                  <a:lnTo>
                    <a:pt x="1106176" y="1100928"/>
                  </a:lnTo>
                  <a:lnTo>
                    <a:pt x="1110198" y="1105864"/>
                  </a:lnTo>
                  <a:lnTo>
                    <a:pt x="1109235" y="1106827"/>
                  </a:lnTo>
                  <a:lnTo>
                    <a:pt x="1105979" y="1102831"/>
                  </a:lnTo>
                  <a:lnTo>
                    <a:pt x="1105864" y="1103939"/>
                  </a:lnTo>
                  <a:lnTo>
                    <a:pt x="1104420" y="1103939"/>
                  </a:lnTo>
                  <a:lnTo>
                    <a:pt x="1104697" y="1101258"/>
                  </a:lnTo>
                  <a:lnTo>
                    <a:pt x="1098643" y="1093828"/>
                  </a:lnTo>
                  <a:lnTo>
                    <a:pt x="1099606" y="1092865"/>
                  </a:lnTo>
                  <a:lnTo>
                    <a:pt x="1104894" y="1099355"/>
                  </a:lnTo>
                  <a:lnTo>
                    <a:pt x="1105206" y="1096339"/>
                  </a:lnTo>
                  <a:lnTo>
                    <a:pt x="1098765" y="1088237"/>
                  </a:lnTo>
                  <a:lnTo>
                    <a:pt x="1098642" y="1090458"/>
                  </a:lnTo>
                  <a:lnTo>
                    <a:pt x="1097198" y="1089977"/>
                  </a:lnTo>
                  <a:lnTo>
                    <a:pt x="1097298" y="1086390"/>
                  </a:lnTo>
                  <a:lnTo>
                    <a:pt x="1094791" y="1083237"/>
                  </a:lnTo>
                  <a:lnTo>
                    <a:pt x="1095754" y="1082274"/>
                  </a:lnTo>
                  <a:lnTo>
                    <a:pt x="1097356" y="1084289"/>
                  </a:lnTo>
                  <a:lnTo>
                    <a:pt x="1097389" y="1083103"/>
                  </a:lnTo>
                  <a:lnTo>
                    <a:pt x="1095302" y="1080573"/>
                  </a:lnTo>
                  <a:lnTo>
                    <a:pt x="1094791" y="1082274"/>
                  </a:lnTo>
                  <a:lnTo>
                    <a:pt x="1093347" y="1082274"/>
                  </a:lnTo>
                  <a:lnTo>
                    <a:pt x="1094211" y="1079251"/>
                  </a:lnTo>
                  <a:lnTo>
                    <a:pt x="1087570" y="1071201"/>
                  </a:lnTo>
                  <a:lnTo>
                    <a:pt x="1089014" y="1070238"/>
                  </a:lnTo>
                  <a:lnTo>
                    <a:pt x="1094741" y="1077397"/>
                  </a:lnTo>
                  <a:lnTo>
                    <a:pt x="1095854" y="1073503"/>
                  </a:lnTo>
                  <a:lnTo>
                    <a:pt x="1093565" y="1070720"/>
                  </a:lnTo>
                  <a:lnTo>
                    <a:pt x="1092384" y="1070720"/>
                  </a:lnTo>
                  <a:lnTo>
                    <a:pt x="1092485" y="1069408"/>
                  </a:lnTo>
                  <a:lnTo>
                    <a:pt x="1091017" y="1067623"/>
                  </a:lnTo>
                  <a:lnTo>
                    <a:pt x="1090939" y="1068794"/>
                  </a:lnTo>
                  <a:lnTo>
                    <a:pt x="1089495" y="1068794"/>
                  </a:lnTo>
                  <a:lnTo>
                    <a:pt x="1089681" y="1065999"/>
                  </a:lnTo>
                  <a:lnTo>
                    <a:pt x="1089166" y="1065373"/>
                  </a:lnTo>
                  <a:lnTo>
                    <a:pt x="1089014" y="1067349"/>
                  </a:lnTo>
                  <a:lnTo>
                    <a:pt x="1087570" y="1066867"/>
                  </a:lnTo>
                  <a:lnTo>
                    <a:pt x="1087830" y="1063748"/>
                  </a:lnTo>
                  <a:lnTo>
                    <a:pt x="1085644" y="1061091"/>
                  </a:lnTo>
                  <a:lnTo>
                    <a:pt x="1086607" y="1060128"/>
                  </a:lnTo>
                  <a:lnTo>
                    <a:pt x="1087991" y="1061811"/>
                  </a:lnTo>
                  <a:lnTo>
                    <a:pt x="1088051" y="1061090"/>
                  </a:lnTo>
                  <a:lnTo>
                    <a:pt x="1089496" y="1061090"/>
                  </a:lnTo>
                  <a:lnTo>
                    <a:pt x="1089316" y="1063422"/>
                  </a:lnTo>
                  <a:lnTo>
                    <a:pt x="1089813" y="1064025"/>
                  </a:lnTo>
                  <a:lnTo>
                    <a:pt x="1089976" y="1061572"/>
                  </a:lnTo>
                  <a:lnTo>
                    <a:pt x="1091421" y="1061572"/>
                  </a:lnTo>
                  <a:lnTo>
                    <a:pt x="1091149" y="1065650"/>
                  </a:lnTo>
                  <a:lnTo>
                    <a:pt x="1092635" y="1067456"/>
                  </a:lnTo>
                  <a:lnTo>
                    <a:pt x="1092865" y="1064461"/>
                  </a:lnTo>
                  <a:lnTo>
                    <a:pt x="1094310" y="1064461"/>
                  </a:lnTo>
                  <a:lnTo>
                    <a:pt x="1094310" y="1069493"/>
                  </a:lnTo>
                  <a:lnTo>
                    <a:pt x="1096610" y="1072289"/>
                  </a:lnTo>
                  <a:lnTo>
                    <a:pt x="1097680" y="1072645"/>
                  </a:lnTo>
                  <a:lnTo>
                    <a:pt x="1099605" y="1073126"/>
                  </a:lnTo>
                  <a:lnTo>
                    <a:pt x="1099459" y="1075752"/>
                  </a:lnTo>
                  <a:lnTo>
                    <a:pt x="1102101" y="1078964"/>
                  </a:lnTo>
                  <a:lnTo>
                    <a:pt x="1102494" y="1076015"/>
                  </a:lnTo>
                  <a:lnTo>
                    <a:pt x="1103938" y="1076496"/>
                  </a:lnTo>
                  <a:lnTo>
                    <a:pt x="1103399" y="1080541"/>
                  </a:lnTo>
                  <a:lnTo>
                    <a:pt x="1106563" y="1084388"/>
                  </a:lnTo>
                  <a:lnTo>
                    <a:pt x="1106746" y="1082926"/>
                  </a:lnTo>
                  <a:lnTo>
                    <a:pt x="1105864" y="1081792"/>
                  </a:lnTo>
                  <a:lnTo>
                    <a:pt x="1107308" y="1080829"/>
                  </a:lnTo>
                  <a:lnTo>
                    <a:pt x="1111540" y="1086430"/>
                  </a:lnTo>
                  <a:lnTo>
                    <a:pt x="1111979" y="1085115"/>
                  </a:lnTo>
                  <a:lnTo>
                    <a:pt x="1106554" y="1078375"/>
                  </a:lnTo>
                  <a:lnTo>
                    <a:pt x="1106345" y="1079385"/>
                  </a:lnTo>
                  <a:lnTo>
                    <a:pt x="1104901" y="1078904"/>
                  </a:lnTo>
                  <a:lnTo>
                    <a:pt x="1105326" y="1076849"/>
                  </a:lnTo>
                  <a:lnTo>
                    <a:pt x="1097680" y="1067349"/>
                  </a:lnTo>
                  <a:lnTo>
                    <a:pt x="1099124" y="1066386"/>
                  </a:lnTo>
                  <a:lnTo>
                    <a:pt x="1105780" y="1074656"/>
                  </a:lnTo>
                  <a:lnTo>
                    <a:pt x="1106159" y="1072823"/>
                  </a:lnTo>
                  <a:lnTo>
                    <a:pt x="1104901" y="1071201"/>
                  </a:lnTo>
                  <a:lnTo>
                    <a:pt x="1106345" y="1070238"/>
                  </a:lnTo>
                  <a:lnTo>
                    <a:pt x="1106619" y="1070600"/>
                  </a:lnTo>
                  <a:lnTo>
                    <a:pt x="1106684" y="1070289"/>
                  </a:lnTo>
                  <a:lnTo>
                    <a:pt x="1103487" y="1066393"/>
                  </a:lnTo>
                  <a:lnTo>
                    <a:pt x="1103457" y="1066868"/>
                  </a:lnTo>
                  <a:lnTo>
                    <a:pt x="1102013" y="1066868"/>
                  </a:lnTo>
                  <a:lnTo>
                    <a:pt x="1102145" y="1064757"/>
                  </a:lnTo>
                  <a:lnTo>
                    <a:pt x="1099849" y="1061959"/>
                  </a:lnTo>
                  <a:lnTo>
                    <a:pt x="1099605" y="1063016"/>
                  </a:lnTo>
                  <a:lnTo>
                    <a:pt x="1098161" y="1062535"/>
                  </a:lnTo>
                  <a:lnTo>
                    <a:pt x="1098502" y="1060318"/>
                  </a:lnTo>
                  <a:lnTo>
                    <a:pt x="1094791" y="1055795"/>
                  </a:lnTo>
                  <a:close/>
                  <a:moveTo>
                    <a:pt x="1117780" y="1054788"/>
                  </a:moveTo>
                  <a:lnTo>
                    <a:pt x="1117486" y="1055868"/>
                  </a:lnTo>
                  <a:lnTo>
                    <a:pt x="1119332" y="1058274"/>
                  </a:lnTo>
                  <a:lnTo>
                    <a:pt x="1119344" y="1058202"/>
                  </a:lnTo>
                  <a:lnTo>
                    <a:pt x="1120693" y="1058651"/>
                  </a:lnTo>
                  <a:close/>
                  <a:moveTo>
                    <a:pt x="1170936" y="1054783"/>
                  </a:moveTo>
                  <a:lnTo>
                    <a:pt x="1169890" y="1057825"/>
                  </a:lnTo>
                  <a:lnTo>
                    <a:pt x="1172320" y="1061725"/>
                  </a:lnTo>
                  <a:lnTo>
                    <a:pt x="1173582" y="1058948"/>
                  </a:lnTo>
                  <a:close/>
                  <a:moveTo>
                    <a:pt x="1159967" y="1054115"/>
                  </a:moveTo>
                  <a:lnTo>
                    <a:pt x="1158695" y="1058723"/>
                  </a:lnTo>
                  <a:lnTo>
                    <a:pt x="1161533" y="1063217"/>
                  </a:lnTo>
                  <a:lnTo>
                    <a:pt x="1163211" y="1059252"/>
                  </a:lnTo>
                  <a:close/>
                  <a:moveTo>
                    <a:pt x="598205" y="1053316"/>
                  </a:moveTo>
                  <a:lnTo>
                    <a:pt x="589737" y="1065626"/>
                  </a:lnTo>
                  <a:lnTo>
                    <a:pt x="595513" y="1075346"/>
                  </a:lnTo>
                  <a:lnTo>
                    <a:pt x="596938" y="1073347"/>
                  </a:lnTo>
                  <a:lnTo>
                    <a:pt x="594578" y="1069756"/>
                  </a:lnTo>
                  <a:lnTo>
                    <a:pt x="596504" y="1068312"/>
                  </a:lnTo>
                  <a:lnTo>
                    <a:pt x="598434" y="1071249"/>
                  </a:lnTo>
                  <a:lnTo>
                    <a:pt x="604296" y="1063029"/>
                  </a:lnTo>
                  <a:lnTo>
                    <a:pt x="602781" y="1060614"/>
                  </a:lnTo>
                  <a:lnTo>
                    <a:pt x="597948" y="1067350"/>
                  </a:lnTo>
                  <a:lnTo>
                    <a:pt x="596022" y="1065905"/>
                  </a:lnTo>
                  <a:lnTo>
                    <a:pt x="601426" y="1058453"/>
                  </a:lnTo>
                  <a:close/>
                  <a:moveTo>
                    <a:pt x="1127339" y="1053309"/>
                  </a:moveTo>
                  <a:lnTo>
                    <a:pt x="1126862" y="1055536"/>
                  </a:lnTo>
                  <a:lnTo>
                    <a:pt x="1128335" y="1057598"/>
                  </a:lnTo>
                  <a:lnTo>
                    <a:pt x="1128845" y="1055389"/>
                  </a:lnTo>
                  <a:close/>
                  <a:moveTo>
                    <a:pt x="1144262" y="1053147"/>
                  </a:moveTo>
                  <a:lnTo>
                    <a:pt x="1144181" y="1053484"/>
                  </a:lnTo>
                  <a:lnTo>
                    <a:pt x="1145824" y="1055795"/>
                  </a:lnTo>
                  <a:lnTo>
                    <a:pt x="1144380" y="1056758"/>
                  </a:lnTo>
                  <a:lnTo>
                    <a:pt x="1143645" y="1055691"/>
                  </a:lnTo>
                  <a:lnTo>
                    <a:pt x="1142877" y="1058859"/>
                  </a:lnTo>
                  <a:lnTo>
                    <a:pt x="1146859" y="1064589"/>
                  </a:lnTo>
                  <a:lnTo>
                    <a:pt x="1147171" y="1063080"/>
                  </a:lnTo>
                  <a:lnTo>
                    <a:pt x="1144861" y="1059646"/>
                  </a:lnTo>
                  <a:lnTo>
                    <a:pt x="1146305" y="1058683"/>
                  </a:lnTo>
                  <a:lnTo>
                    <a:pt x="1147655" y="1060745"/>
                  </a:lnTo>
                  <a:lnTo>
                    <a:pt x="1148072" y="1058726"/>
                  </a:lnTo>
                  <a:close/>
                  <a:moveTo>
                    <a:pt x="1198394" y="1052835"/>
                  </a:moveTo>
                  <a:lnTo>
                    <a:pt x="1197758" y="1054405"/>
                  </a:lnTo>
                  <a:lnTo>
                    <a:pt x="1199633" y="1057669"/>
                  </a:lnTo>
                  <a:lnTo>
                    <a:pt x="1200138" y="1056231"/>
                  </a:lnTo>
                  <a:close/>
                  <a:moveTo>
                    <a:pt x="568838" y="1051740"/>
                  </a:moveTo>
                  <a:lnTo>
                    <a:pt x="561440" y="1062354"/>
                  </a:lnTo>
                  <a:lnTo>
                    <a:pt x="564531" y="1069679"/>
                  </a:lnTo>
                  <a:lnTo>
                    <a:pt x="572109" y="1058534"/>
                  </a:lnTo>
                  <a:close/>
                  <a:moveTo>
                    <a:pt x="1140882" y="1051680"/>
                  </a:moveTo>
                  <a:lnTo>
                    <a:pt x="1140261" y="1055094"/>
                  </a:lnTo>
                  <a:lnTo>
                    <a:pt x="1141720" y="1057194"/>
                  </a:lnTo>
                  <a:lnTo>
                    <a:pt x="1142491" y="1054016"/>
                  </a:lnTo>
                  <a:close/>
                  <a:moveTo>
                    <a:pt x="192819" y="1051222"/>
                  </a:moveTo>
                  <a:lnTo>
                    <a:pt x="185334" y="1056915"/>
                  </a:lnTo>
                  <a:lnTo>
                    <a:pt x="190334" y="1061353"/>
                  </a:lnTo>
                  <a:lnTo>
                    <a:pt x="197553" y="1055713"/>
                  </a:lnTo>
                  <a:close/>
                  <a:moveTo>
                    <a:pt x="175270" y="1051201"/>
                  </a:moveTo>
                  <a:lnTo>
                    <a:pt x="169510" y="1055521"/>
                  </a:lnTo>
                  <a:lnTo>
                    <a:pt x="175392" y="1061763"/>
                  </a:lnTo>
                  <a:lnTo>
                    <a:pt x="181681" y="1056891"/>
                  </a:lnTo>
                  <a:close/>
                  <a:moveTo>
                    <a:pt x="658294" y="1051043"/>
                  </a:moveTo>
                  <a:lnTo>
                    <a:pt x="651955" y="1059601"/>
                  </a:lnTo>
                  <a:lnTo>
                    <a:pt x="655290" y="1064407"/>
                  </a:lnTo>
                  <a:lnTo>
                    <a:pt x="660534" y="1057239"/>
                  </a:lnTo>
                  <a:lnTo>
                    <a:pt x="662460" y="1058683"/>
                  </a:lnTo>
                  <a:lnTo>
                    <a:pt x="656661" y="1066383"/>
                  </a:lnTo>
                  <a:lnTo>
                    <a:pt x="656932" y="1066773"/>
                  </a:lnTo>
                  <a:lnTo>
                    <a:pt x="662786" y="1059013"/>
                  </a:lnTo>
                  <a:close/>
                  <a:moveTo>
                    <a:pt x="703704" y="1050598"/>
                  </a:moveTo>
                  <a:lnTo>
                    <a:pt x="699638" y="1055749"/>
                  </a:lnTo>
                  <a:lnTo>
                    <a:pt x="700256" y="1056667"/>
                  </a:lnTo>
                  <a:lnTo>
                    <a:pt x="704425" y="1051299"/>
                  </a:lnTo>
                  <a:close/>
                  <a:moveTo>
                    <a:pt x="1168196" y="1050472"/>
                  </a:moveTo>
                  <a:lnTo>
                    <a:pt x="1167317" y="1053696"/>
                  </a:lnTo>
                  <a:lnTo>
                    <a:pt x="1169091" y="1056542"/>
                  </a:lnTo>
                  <a:lnTo>
                    <a:pt x="1170067" y="1053416"/>
                  </a:lnTo>
                  <a:close/>
                  <a:moveTo>
                    <a:pt x="1199380" y="1050404"/>
                  </a:moveTo>
                  <a:lnTo>
                    <a:pt x="1199250" y="1050726"/>
                  </a:lnTo>
                  <a:lnTo>
                    <a:pt x="1200926" y="1053989"/>
                  </a:lnTo>
                  <a:lnTo>
                    <a:pt x="1201079" y="1053552"/>
                  </a:lnTo>
                  <a:close/>
                  <a:moveTo>
                    <a:pt x="1111542" y="1050340"/>
                  </a:moveTo>
                  <a:lnTo>
                    <a:pt x="1110899" y="1053683"/>
                  </a:lnTo>
                  <a:lnTo>
                    <a:pt x="1114833" y="1058970"/>
                  </a:lnTo>
                  <a:lnTo>
                    <a:pt x="1115809" y="1055901"/>
                  </a:lnTo>
                  <a:close/>
                  <a:moveTo>
                    <a:pt x="610315" y="1050115"/>
                  </a:moveTo>
                  <a:lnTo>
                    <a:pt x="604132" y="1058732"/>
                  </a:lnTo>
                  <a:lnTo>
                    <a:pt x="605642" y="1061141"/>
                  </a:lnTo>
                  <a:lnTo>
                    <a:pt x="611648" y="1052718"/>
                  </a:lnTo>
                  <a:close/>
                  <a:moveTo>
                    <a:pt x="692441" y="1049003"/>
                  </a:moveTo>
                  <a:lnTo>
                    <a:pt x="686544" y="1056743"/>
                  </a:lnTo>
                  <a:lnTo>
                    <a:pt x="691961" y="1061589"/>
                  </a:lnTo>
                  <a:lnTo>
                    <a:pt x="696864" y="1055378"/>
                  </a:lnTo>
                  <a:close/>
                  <a:moveTo>
                    <a:pt x="627445" y="1048875"/>
                  </a:moveTo>
                  <a:lnTo>
                    <a:pt x="618478" y="1061329"/>
                  </a:lnTo>
                  <a:lnTo>
                    <a:pt x="620575" y="1065423"/>
                  </a:lnTo>
                  <a:lnTo>
                    <a:pt x="618649" y="1066386"/>
                  </a:lnTo>
                  <a:lnTo>
                    <a:pt x="617064" y="1063292"/>
                  </a:lnTo>
                  <a:lnTo>
                    <a:pt x="611680" y="1070770"/>
                  </a:lnTo>
                  <a:lnTo>
                    <a:pt x="615358" y="1076635"/>
                  </a:lnTo>
                  <a:lnTo>
                    <a:pt x="631688" y="1054229"/>
                  </a:lnTo>
                  <a:close/>
                  <a:moveTo>
                    <a:pt x="1186215" y="1048853"/>
                  </a:moveTo>
                  <a:lnTo>
                    <a:pt x="1185656" y="1051038"/>
                  </a:lnTo>
                  <a:lnTo>
                    <a:pt x="1188900" y="1056539"/>
                  </a:lnTo>
                  <a:lnTo>
                    <a:pt x="1189529" y="1054613"/>
                  </a:lnTo>
                  <a:close/>
                  <a:moveTo>
                    <a:pt x="1192859" y="1048829"/>
                  </a:moveTo>
                  <a:lnTo>
                    <a:pt x="1191173" y="1053997"/>
                  </a:lnTo>
                  <a:lnTo>
                    <a:pt x="1194286" y="1059407"/>
                  </a:lnTo>
                  <a:lnTo>
                    <a:pt x="1196157" y="1054792"/>
                  </a:lnTo>
                  <a:close/>
                  <a:moveTo>
                    <a:pt x="1138456" y="1048159"/>
                  </a:moveTo>
                  <a:lnTo>
                    <a:pt x="1137555" y="1051200"/>
                  </a:lnTo>
                  <a:lnTo>
                    <a:pt x="1139099" y="1053421"/>
                  </a:lnTo>
                  <a:lnTo>
                    <a:pt x="1139700" y="1049964"/>
                  </a:lnTo>
                  <a:close/>
                  <a:moveTo>
                    <a:pt x="753693" y="1047900"/>
                  </a:moveTo>
                  <a:lnTo>
                    <a:pt x="747299" y="1055605"/>
                  </a:lnTo>
                  <a:lnTo>
                    <a:pt x="750552" y="1062362"/>
                  </a:lnTo>
                  <a:lnTo>
                    <a:pt x="757528" y="1054036"/>
                  </a:lnTo>
                  <a:lnTo>
                    <a:pt x="756014" y="1051613"/>
                  </a:lnTo>
                  <a:lnTo>
                    <a:pt x="754896" y="1052906"/>
                  </a:lnTo>
                  <a:lnTo>
                    <a:pt x="753452" y="1051462"/>
                  </a:lnTo>
                  <a:lnTo>
                    <a:pt x="754871" y="1049784"/>
                  </a:lnTo>
                  <a:close/>
                  <a:moveTo>
                    <a:pt x="540986" y="1047752"/>
                  </a:moveTo>
                  <a:lnTo>
                    <a:pt x="532020" y="1060915"/>
                  </a:lnTo>
                  <a:lnTo>
                    <a:pt x="533126" y="1063325"/>
                  </a:lnTo>
                  <a:lnTo>
                    <a:pt x="538731" y="1054832"/>
                  </a:lnTo>
                  <a:lnTo>
                    <a:pt x="542149" y="1049704"/>
                  </a:lnTo>
                  <a:close/>
                  <a:moveTo>
                    <a:pt x="1112128" y="1047293"/>
                  </a:moveTo>
                  <a:lnTo>
                    <a:pt x="1111883" y="1048567"/>
                  </a:lnTo>
                  <a:lnTo>
                    <a:pt x="1116308" y="1054333"/>
                  </a:lnTo>
                  <a:lnTo>
                    <a:pt x="1116456" y="1053869"/>
                  </a:lnTo>
                  <a:lnTo>
                    <a:pt x="1117299" y="1054150"/>
                  </a:lnTo>
                  <a:close/>
                  <a:moveTo>
                    <a:pt x="765905" y="1047205"/>
                  </a:moveTo>
                  <a:lnTo>
                    <a:pt x="760204" y="1054022"/>
                  </a:lnTo>
                  <a:lnTo>
                    <a:pt x="762764" y="1058014"/>
                  </a:lnTo>
                  <a:lnTo>
                    <a:pt x="768403" y="1051549"/>
                  </a:lnTo>
                  <a:close/>
                  <a:moveTo>
                    <a:pt x="785502" y="1047103"/>
                  </a:moveTo>
                  <a:lnTo>
                    <a:pt x="781971" y="1051086"/>
                  </a:lnTo>
                  <a:lnTo>
                    <a:pt x="786448" y="1058717"/>
                  </a:lnTo>
                  <a:lnTo>
                    <a:pt x="790264" y="1054342"/>
                  </a:lnTo>
                  <a:close/>
                  <a:moveTo>
                    <a:pt x="1136070" y="1044696"/>
                  </a:moveTo>
                  <a:lnTo>
                    <a:pt x="1135622" y="1046339"/>
                  </a:lnTo>
                  <a:lnTo>
                    <a:pt x="1136195" y="1047129"/>
                  </a:lnTo>
                  <a:lnTo>
                    <a:pt x="1135328" y="1047995"/>
                  </a:lnTo>
                  <a:lnTo>
                    <a:pt x="1136498" y="1049678"/>
                  </a:lnTo>
                  <a:lnTo>
                    <a:pt x="1137379" y="1046595"/>
                  </a:lnTo>
                  <a:close/>
                  <a:moveTo>
                    <a:pt x="1194210" y="1044686"/>
                  </a:moveTo>
                  <a:lnTo>
                    <a:pt x="1193473" y="1046946"/>
                  </a:lnTo>
                  <a:lnTo>
                    <a:pt x="1196911" y="1052931"/>
                  </a:lnTo>
                  <a:lnTo>
                    <a:pt x="1197588" y="1051264"/>
                  </a:lnTo>
                  <a:close/>
                  <a:moveTo>
                    <a:pt x="243128" y="1044239"/>
                  </a:moveTo>
                  <a:lnTo>
                    <a:pt x="244091" y="1046165"/>
                  </a:lnTo>
                  <a:lnTo>
                    <a:pt x="230300" y="1057197"/>
                  </a:lnTo>
                  <a:lnTo>
                    <a:pt x="232991" y="1061355"/>
                  </a:lnTo>
                  <a:lnTo>
                    <a:pt x="233980" y="1060608"/>
                  </a:lnTo>
                  <a:lnTo>
                    <a:pt x="235424" y="1062534"/>
                  </a:lnTo>
                  <a:lnTo>
                    <a:pt x="234298" y="1063376"/>
                  </a:lnTo>
                  <a:lnTo>
                    <a:pt x="236868" y="1067348"/>
                  </a:lnTo>
                  <a:lnTo>
                    <a:pt x="234943" y="1068792"/>
                  </a:lnTo>
                  <a:lnTo>
                    <a:pt x="232421" y="1064779"/>
                  </a:lnTo>
                  <a:lnTo>
                    <a:pt x="226363" y="1069307"/>
                  </a:lnTo>
                  <a:lnTo>
                    <a:pt x="227240" y="1070719"/>
                  </a:lnTo>
                  <a:lnTo>
                    <a:pt x="225314" y="1072163"/>
                  </a:lnTo>
                  <a:lnTo>
                    <a:pt x="224436" y="1070748"/>
                  </a:lnTo>
                  <a:lnTo>
                    <a:pt x="221647" y="1072832"/>
                  </a:lnTo>
                  <a:lnTo>
                    <a:pt x="227240" y="1080347"/>
                  </a:lnTo>
                  <a:lnTo>
                    <a:pt x="225314" y="1081791"/>
                  </a:lnTo>
                  <a:lnTo>
                    <a:pt x="219719" y="1074273"/>
                  </a:lnTo>
                  <a:lnTo>
                    <a:pt x="212149" y="1079932"/>
                  </a:lnTo>
                  <a:lnTo>
                    <a:pt x="215686" y="1085161"/>
                  </a:lnTo>
                  <a:lnTo>
                    <a:pt x="213760" y="1086605"/>
                  </a:lnTo>
                  <a:lnTo>
                    <a:pt x="210289" y="1081322"/>
                  </a:lnTo>
                  <a:lnTo>
                    <a:pt x="202691" y="1087001"/>
                  </a:lnTo>
                  <a:lnTo>
                    <a:pt x="206316" y="1091678"/>
                  </a:lnTo>
                  <a:lnTo>
                    <a:pt x="212797" y="1087087"/>
                  </a:lnTo>
                  <a:lnTo>
                    <a:pt x="214241" y="1089013"/>
                  </a:lnTo>
                  <a:lnTo>
                    <a:pt x="212184" y="1090470"/>
                  </a:lnTo>
                  <a:lnTo>
                    <a:pt x="215319" y="1094105"/>
                  </a:lnTo>
                  <a:lnTo>
                    <a:pt x="222574" y="1088735"/>
                  </a:lnTo>
                  <a:lnTo>
                    <a:pt x="218574" y="1083235"/>
                  </a:lnTo>
                  <a:lnTo>
                    <a:pt x="220018" y="1081791"/>
                  </a:lnTo>
                  <a:lnTo>
                    <a:pt x="224361" y="1087412"/>
                  </a:lnTo>
                  <a:lnTo>
                    <a:pt x="226553" y="1085789"/>
                  </a:lnTo>
                  <a:lnTo>
                    <a:pt x="224351" y="1082754"/>
                  </a:lnTo>
                  <a:lnTo>
                    <a:pt x="226277" y="1081310"/>
                  </a:lnTo>
                  <a:lnTo>
                    <a:pt x="228460" y="1084378"/>
                  </a:lnTo>
                  <a:lnTo>
                    <a:pt x="239758" y="1076014"/>
                  </a:lnTo>
                  <a:lnTo>
                    <a:pt x="241202" y="1077940"/>
                  </a:lnTo>
                  <a:lnTo>
                    <a:pt x="229856" y="1086339"/>
                  </a:lnTo>
                  <a:lnTo>
                    <a:pt x="244090" y="1106345"/>
                  </a:lnTo>
                  <a:lnTo>
                    <a:pt x="242164" y="1107308"/>
                  </a:lnTo>
                  <a:lnTo>
                    <a:pt x="227967" y="1087738"/>
                  </a:lnTo>
                  <a:lnTo>
                    <a:pt x="225834" y="1089317"/>
                  </a:lnTo>
                  <a:lnTo>
                    <a:pt x="228203" y="1092383"/>
                  </a:lnTo>
                  <a:lnTo>
                    <a:pt x="226277" y="1093827"/>
                  </a:lnTo>
                  <a:lnTo>
                    <a:pt x="223990" y="1090682"/>
                  </a:lnTo>
                  <a:lnTo>
                    <a:pt x="216896" y="1095933"/>
                  </a:lnTo>
                  <a:lnTo>
                    <a:pt x="217394" y="1096511"/>
                  </a:lnTo>
                  <a:lnTo>
                    <a:pt x="215572" y="1098083"/>
                  </a:lnTo>
                  <a:lnTo>
                    <a:pt x="214956" y="1097369"/>
                  </a:lnTo>
                  <a:lnTo>
                    <a:pt x="207576" y="1102832"/>
                  </a:lnTo>
                  <a:lnTo>
                    <a:pt x="210318" y="1105496"/>
                  </a:lnTo>
                  <a:lnTo>
                    <a:pt x="217612" y="1100567"/>
                  </a:lnTo>
                  <a:lnTo>
                    <a:pt x="219056" y="1102493"/>
                  </a:lnTo>
                  <a:lnTo>
                    <a:pt x="212054" y="1107182"/>
                  </a:lnTo>
                  <a:lnTo>
                    <a:pt x="214516" y="1109574"/>
                  </a:lnTo>
                  <a:lnTo>
                    <a:pt x="221578" y="1104611"/>
                  </a:lnTo>
                  <a:lnTo>
                    <a:pt x="221463" y="1104419"/>
                  </a:lnTo>
                  <a:lnTo>
                    <a:pt x="222806" y="1103748"/>
                  </a:lnTo>
                  <a:lnTo>
                    <a:pt x="233498" y="1096234"/>
                  </a:lnTo>
                  <a:lnTo>
                    <a:pt x="234943" y="1097678"/>
                  </a:lnTo>
                  <a:lnTo>
                    <a:pt x="224437" y="1105203"/>
                  </a:lnTo>
                  <a:lnTo>
                    <a:pt x="230424" y="1115180"/>
                  </a:lnTo>
                  <a:lnTo>
                    <a:pt x="233499" y="1113085"/>
                  </a:lnTo>
                  <a:lnTo>
                    <a:pt x="234944" y="1115011"/>
                  </a:lnTo>
                  <a:lnTo>
                    <a:pt x="231663" y="1117246"/>
                  </a:lnTo>
                  <a:lnTo>
                    <a:pt x="233499" y="1120306"/>
                  </a:lnTo>
                  <a:lnTo>
                    <a:pt x="231573" y="1121269"/>
                  </a:lnTo>
                  <a:lnTo>
                    <a:pt x="229886" y="1118457"/>
                  </a:lnTo>
                  <a:lnTo>
                    <a:pt x="225627" y="1121357"/>
                  </a:lnTo>
                  <a:lnTo>
                    <a:pt x="230959" y="1126555"/>
                  </a:lnTo>
                  <a:lnTo>
                    <a:pt x="240238" y="1120306"/>
                  </a:lnTo>
                  <a:lnTo>
                    <a:pt x="241683" y="1122232"/>
                  </a:lnTo>
                  <a:lnTo>
                    <a:pt x="232717" y="1128270"/>
                  </a:lnTo>
                  <a:lnTo>
                    <a:pt x="235906" y="1131379"/>
                  </a:lnTo>
                  <a:lnTo>
                    <a:pt x="234462" y="1132823"/>
                  </a:lnTo>
                  <a:lnTo>
                    <a:pt x="230987" y="1129435"/>
                  </a:lnTo>
                  <a:lnTo>
                    <a:pt x="218092" y="1138119"/>
                  </a:lnTo>
                  <a:lnTo>
                    <a:pt x="216648" y="1136193"/>
                  </a:lnTo>
                  <a:lnTo>
                    <a:pt x="229229" y="1127721"/>
                  </a:lnTo>
                  <a:lnTo>
                    <a:pt x="223905" y="1122530"/>
                  </a:lnTo>
                  <a:lnTo>
                    <a:pt x="208894" y="1132755"/>
                  </a:lnTo>
                  <a:lnTo>
                    <a:pt x="213279" y="1136194"/>
                  </a:lnTo>
                  <a:lnTo>
                    <a:pt x="211834" y="1137638"/>
                  </a:lnTo>
                  <a:lnTo>
                    <a:pt x="207071" y="1133996"/>
                  </a:lnTo>
                  <a:lnTo>
                    <a:pt x="201724" y="1137638"/>
                  </a:lnTo>
                  <a:lnTo>
                    <a:pt x="200280" y="1135713"/>
                  </a:lnTo>
                  <a:lnTo>
                    <a:pt x="205060" y="1132457"/>
                  </a:lnTo>
                  <a:lnTo>
                    <a:pt x="201381" y="1129644"/>
                  </a:lnTo>
                  <a:lnTo>
                    <a:pt x="196311" y="1132954"/>
                  </a:lnTo>
                  <a:lnTo>
                    <a:pt x="200279" y="1138601"/>
                  </a:lnTo>
                  <a:lnTo>
                    <a:pt x="198353" y="1139564"/>
                  </a:lnTo>
                  <a:lnTo>
                    <a:pt x="194454" y="1134166"/>
                  </a:lnTo>
                  <a:lnTo>
                    <a:pt x="194014" y="1134453"/>
                  </a:lnTo>
                  <a:lnTo>
                    <a:pt x="195464" y="1135714"/>
                  </a:lnTo>
                  <a:lnTo>
                    <a:pt x="194382" y="1137158"/>
                  </a:lnTo>
                  <a:lnTo>
                    <a:pt x="194502" y="1137158"/>
                  </a:lnTo>
                  <a:lnTo>
                    <a:pt x="193057" y="1150157"/>
                  </a:lnTo>
                  <a:lnTo>
                    <a:pt x="191278" y="1149801"/>
                  </a:lnTo>
                  <a:lnTo>
                    <a:pt x="194501" y="1152799"/>
                  </a:lnTo>
                  <a:lnTo>
                    <a:pt x="194501" y="1145824"/>
                  </a:lnTo>
                  <a:lnTo>
                    <a:pt x="196908" y="1145824"/>
                  </a:lnTo>
                  <a:lnTo>
                    <a:pt x="196908" y="1155038"/>
                  </a:lnTo>
                  <a:lnTo>
                    <a:pt x="197871" y="1155934"/>
                  </a:lnTo>
                  <a:lnTo>
                    <a:pt x="196908" y="1156897"/>
                  </a:lnTo>
                  <a:lnTo>
                    <a:pt x="196908" y="1160749"/>
                  </a:lnTo>
                  <a:lnTo>
                    <a:pt x="194501" y="1160749"/>
                  </a:lnTo>
                  <a:lnTo>
                    <a:pt x="194501" y="1156068"/>
                  </a:lnTo>
                  <a:lnTo>
                    <a:pt x="187960" y="1149983"/>
                  </a:lnTo>
                  <a:lnTo>
                    <a:pt x="187761" y="1152564"/>
                  </a:lnTo>
                  <a:lnTo>
                    <a:pt x="185354" y="1152564"/>
                  </a:lnTo>
                  <a:lnTo>
                    <a:pt x="185713" y="1147893"/>
                  </a:lnTo>
                  <a:lnTo>
                    <a:pt x="178758" y="1141423"/>
                  </a:lnTo>
                  <a:lnTo>
                    <a:pt x="176688" y="1141009"/>
                  </a:lnTo>
                  <a:lnTo>
                    <a:pt x="176879" y="1139675"/>
                  </a:lnTo>
                  <a:lnTo>
                    <a:pt x="175725" y="1138602"/>
                  </a:lnTo>
                  <a:lnTo>
                    <a:pt x="177169" y="1136676"/>
                  </a:lnTo>
                  <a:lnTo>
                    <a:pt x="177291" y="1136789"/>
                  </a:lnTo>
                  <a:lnTo>
                    <a:pt x="177406" y="1135985"/>
                  </a:lnTo>
                  <a:lnTo>
                    <a:pt x="173720" y="1132852"/>
                  </a:lnTo>
                  <a:lnTo>
                    <a:pt x="171467" y="1134361"/>
                  </a:lnTo>
                  <a:lnTo>
                    <a:pt x="175726" y="1138120"/>
                  </a:lnTo>
                  <a:lnTo>
                    <a:pt x="174282" y="1140045"/>
                  </a:lnTo>
                  <a:lnTo>
                    <a:pt x="169246" y="1135848"/>
                  </a:lnTo>
                  <a:lnTo>
                    <a:pt x="165135" y="1138601"/>
                  </a:lnTo>
                  <a:lnTo>
                    <a:pt x="164172" y="1136675"/>
                  </a:lnTo>
                  <a:lnTo>
                    <a:pt x="167522" y="1134412"/>
                  </a:lnTo>
                  <a:lnTo>
                    <a:pt x="165616" y="1132824"/>
                  </a:lnTo>
                  <a:lnTo>
                    <a:pt x="167542" y="1130898"/>
                  </a:lnTo>
                  <a:lnTo>
                    <a:pt x="169788" y="1132880"/>
                  </a:lnTo>
                  <a:lnTo>
                    <a:pt x="171997" y="1131388"/>
                  </a:lnTo>
                  <a:lnTo>
                    <a:pt x="168023" y="1128010"/>
                  </a:lnTo>
                  <a:lnTo>
                    <a:pt x="169467" y="1126084"/>
                  </a:lnTo>
                  <a:lnTo>
                    <a:pt x="171120" y="1127571"/>
                  </a:lnTo>
                  <a:lnTo>
                    <a:pt x="171873" y="1126566"/>
                  </a:lnTo>
                  <a:lnTo>
                    <a:pt x="175060" y="1129319"/>
                  </a:lnTo>
                  <a:lnTo>
                    <a:pt x="177852" y="1127432"/>
                  </a:lnTo>
                  <a:lnTo>
                    <a:pt x="173319" y="1124158"/>
                  </a:lnTo>
                  <a:lnTo>
                    <a:pt x="174763" y="1122232"/>
                  </a:lnTo>
                  <a:lnTo>
                    <a:pt x="179976" y="1125997"/>
                  </a:lnTo>
                  <a:lnTo>
                    <a:pt x="188808" y="1120029"/>
                  </a:lnTo>
                  <a:lnTo>
                    <a:pt x="187281" y="1118862"/>
                  </a:lnTo>
                  <a:lnTo>
                    <a:pt x="188725" y="1116936"/>
                  </a:lnTo>
                  <a:lnTo>
                    <a:pt x="190882" y="1118628"/>
                  </a:lnTo>
                  <a:lnTo>
                    <a:pt x="198489" y="1113488"/>
                  </a:lnTo>
                  <a:lnTo>
                    <a:pt x="194021" y="1109233"/>
                  </a:lnTo>
                  <a:lnTo>
                    <a:pt x="195947" y="1107789"/>
                  </a:lnTo>
                  <a:lnTo>
                    <a:pt x="200506" y="1112125"/>
                  </a:lnTo>
                  <a:lnTo>
                    <a:pt x="208281" y="1106872"/>
                  </a:lnTo>
                  <a:lnTo>
                    <a:pt x="205615" y="1104283"/>
                  </a:lnTo>
                  <a:lnTo>
                    <a:pt x="204131" y="1105382"/>
                  </a:lnTo>
                  <a:lnTo>
                    <a:pt x="202687" y="1103456"/>
                  </a:lnTo>
                  <a:lnTo>
                    <a:pt x="213379" y="1095541"/>
                  </a:lnTo>
                  <a:lnTo>
                    <a:pt x="210211" y="1091868"/>
                  </a:lnTo>
                  <a:lnTo>
                    <a:pt x="207791" y="1093582"/>
                  </a:lnTo>
                  <a:lnTo>
                    <a:pt x="207982" y="1093828"/>
                  </a:lnTo>
                  <a:lnTo>
                    <a:pt x="206057" y="1095272"/>
                  </a:lnTo>
                  <a:lnTo>
                    <a:pt x="205826" y="1094974"/>
                  </a:lnTo>
                  <a:lnTo>
                    <a:pt x="197661" y="1100757"/>
                  </a:lnTo>
                  <a:lnTo>
                    <a:pt x="200473" y="1103738"/>
                  </a:lnTo>
                  <a:lnTo>
                    <a:pt x="198722" y="1105390"/>
                  </a:lnTo>
                  <a:lnTo>
                    <a:pt x="195677" y="1102162"/>
                  </a:lnTo>
                  <a:lnTo>
                    <a:pt x="179577" y="1113566"/>
                  </a:lnTo>
                  <a:lnTo>
                    <a:pt x="178133" y="1111640"/>
                  </a:lnTo>
                  <a:lnTo>
                    <a:pt x="194009" y="1100395"/>
                  </a:lnTo>
                  <a:lnTo>
                    <a:pt x="190188" y="1096346"/>
                  </a:lnTo>
                  <a:lnTo>
                    <a:pt x="188070" y="1097930"/>
                  </a:lnTo>
                  <a:lnTo>
                    <a:pt x="186799" y="1096234"/>
                  </a:lnTo>
                  <a:lnTo>
                    <a:pt x="188716" y="1094786"/>
                  </a:lnTo>
                  <a:lnTo>
                    <a:pt x="187088" y="1093061"/>
                  </a:lnTo>
                  <a:lnTo>
                    <a:pt x="178728" y="1098876"/>
                  </a:lnTo>
                  <a:lnTo>
                    <a:pt x="181504" y="1101049"/>
                  </a:lnTo>
                  <a:lnTo>
                    <a:pt x="180060" y="1102493"/>
                  </a:lnTo>
                  <a:lnTo>
                    <a:pt x="176966" y="1100102"/>
                  </a:lnTo>
                  <a:lnTo>
                    <a:pt x="171134" y="1104160"/>
                  </a:lnTo>
                  <a:lnTo>
                    <a:pt x="174282" y="1107308"/>
                  </a:lnTo>
                  <a:lnTo>
                    <a:pt x="172356" y="1109234"/>
                  </a:lnTo>
                  <a:lnTo>
                    <a:pt x="169089" y="1105582"/>
                  </a:lnTo>
                  <a:lnTo>
                    <a:pt x="161764" y="1110677"/>
                  </a:lnTo>
                  <a:lnTo>
                    <a:pt x="160320" y="1108751"/>
                  </a:lnTo>
                  <a:lnTo>
                    <a:pt x="167473" y="1103775"/>
                  </a:lnTo>
                  <a:lnTo>
                    <a:pt x="164172" y="1100086"/>
                  </a:lnTo>
                  <a:lnTo>
                    <a:pt x="165616" y="1098642"/>
                  </a:lnTo>
                  <a:lnTo>
                    <a:pt x="169405" y="1102431"/>
                  </a:lnTo>
                  <a:lnTo>
                    <a:pt x="174970" y="1098560"/>
                  </a:lnTo>
                  <a:lnTo>
                    <a:pt x="169468" y="1094309"/>
                  </a:lnTo>
                  <a:lnTo>
                    <a:pt x="170431" y="1092383"/>
                  </a:lnTo>
                  <a:lnTo>
                    <a:pt x="176745" y="1097325"/>
                  </a:lnTo>
                  <a:lnTo>
                    <a:pt x="185418" y="1091291"/>
                  </a:lnTo>
                  <a:lnTo>
                    <a:pt x="179558" y="1085082"/>
                  </a:lnTo>
                  <a:lnTo>
                    <a:pt x="181309" y="1083430"/>
                  </a:lnTo>
                  <a:lnTo>
                    <a:pt x="187416" y="1089902"/>
                  </a:lnTo>
                  <a:lnTo>
                    <a:pt x="193539" y="1085642"/>
                  </a:lnTo>
                  <a:lnTo>
                    <a:pt x="196852" y="1083394"/>
                  </a:lnTo>
                  <a:lnTo>
                    <a:pt x="194247" y="1080033"/>
                  </a:lnTo>
                  <a:lnTo>
                    <a:pt x="186318" y="1086124"/>
                  </a:lnTo>
                  <a:lnTo>
                    <a:pt x="184874" y="1084198"/>
                  </a:lnTo>
                  <a:lnTo>
                    <a:pt x="192819" y="1078191"/>
                  </a:lnTo>
                  <a:lnTo>
                    <a:pt x="191132" y="1076014"/>
                  </a:lnTo>
                  <a:lnTo>
                    <a:pt x="193058" y="1074570"/>
                  </a:lnTo>
                  <a:lnTo>
                    <a:pt x="194739" y="1076739"/>
                  </a:lnTo>
                  <a:lnTo>
                    <a:pt x="203115" y="1070406"/>
                  </a:lnTo>
                  <a:lnTo>
                    <a:pt x="202687" y="1069755"/>
                  </a:lnTo>
                  <a:lnTo>
                    <a:pt x="204613" y="1068792"/>
                  </a:lnTo>
                  <a:lnTo>
                    <a:pt x="204829" y="1069111"/>
                  </a:lnTo>
                  <a:lnTo>
                    <a:pt x="211899" y="1063765"/>
                  </a:lnTo>
                  <a:lnTo>
                    <a:pt x="209908" y="1061089"/>
                  </a:lnTo>
                  <a:lnTo>
                    <a:pt x="211834" y="1059645"/>
                  </a:lnTo>
                  <a:lnTo>
                    <a:pt x="213819" y="1062313"/>
                  </a:lnTo>
                  <a:lnTo>
                    <a:pt x="217482" y="1059544"/>
                  </a:lnTo>
                  <a:lnTo>
                    <a:pt x="216648" y="1058201"/>
                  </a:lnTo>
                  <a:lnTo>
                    <a:pt x="218574" y="1056757"/>
                  </a:lnTo>
                  <a:lnTo>
                    <a:pt x="219402" y="1058092"/>
                  </a:lnTo>
                  <a:lnTo>
                    <a:pt x="224352" y="1054349"/>
                  </a:lnTo>
                  <a:lnTo>
                    <a:pt x="225796" y="1055793"/>
                  </a:lnTo>
                  <a:lnTo>
                    <a:pt x="220501" y="1059861"/>
                  </a:lnTo>
                  <a:lnTo>
                    <a:pt x="221411" y="1061328"/>
                  </a:lnTo>
                  <a:lnTo>
                    <a:pt x="227326" y="1056674"/>
                  </a:lnTo>
                  <a:lnTo>
                    <a:pt x="224351" y="1051942"/>
                  </a:lnTo>
                  <a:lnTo>
                    <a:pt x="226277" y="1050979"/>
                  </a:lnTo>
                  <a:lnTo>
                    <a:pt x="229072" y="1055299"/>
                  </a:lnTo>
                  <a:close/>
                  <a:moveTo>
                    <a:pt x="1130356" y="1043881"/>
                  </a:moveTo>
                  <a:lnTo>
                    <a:pt x="1130333" y="1043929"/>
                  </a:lnTo>
                  <a:lnTo>
                    <a:pt x="1132414" y="1046843"/>
                  </a:lnTo>
                  <a:close/>
                  <a:moveTo>
                    <a:pt x="502748" y="1043787"/>
                  </a:moveTo>
                  <a:lnTo>
                    <a:pt x="498120" y="1050970"/>
                  </a:lnTo>
                  <a:lnTo>
                    <a:pt x="503894" y="1061132"/>
                  </a:lnTo>
                  <a:lnTo>
                    <a:pt x="506149" y="1057730"/>
                  </a:lnTo>
                  <a:close/>
                  <a:moveTo>
                    <a:pt x="696530" y="1043636"/>
                  </a:moveTo>
                  <a:lnTo>
                    <a:pt x="693850" y="1047154"/>
                  </a:lnTo>
                  <a:lnTo>
                    <a:pt x="698226" y="1053653"/>
                  </a:lnTo>
                  <a:lnTo>
                    <a:pt x="701968" y="1048913"/>
                  </a:lnTo>
                  <a:close/>
                  <a:moveTo>
                    <a:pt x="677612" y="1043357"/>
                  </a:moveTo>
                  <a:lnTo>
                    <a:pt x="665488" y="1059428"/>
                  </a:lnTo>
                  <a:lnTo>
                    <a:pt x="667645" y="1063255"/>
                  </a:lnTo>
                  <a:lnTo>
                    <a:pt x="680002" y="1046827"/>
                  </a:lnTo>
                  <a:close/>
                  <a:moveTo>
                    <a:pt x="723507" y="1043326"/>
                  </a:moveTo>
                  <a:lnTo>
                    <a:pt x="712890" y="1056637"/>
                  </a:lnTo>
                  <a:lnTo>
                    <a:pt x="713974" y="1057720"/>
                  </a:lnTo>
                  <a:lnTo>
                    <a:pt x="712530" y="1059165"/>
                  </a:lnTo>
                  <a:lnTo>
                    <a:pt x="711596" y="1058259"/>
                  </a:lnTo>
                  <a:lnTo>
                    <a:pt x="708178" y="1062545"/>
                  </a:lnTo>
                  <a:lnTo>
                    <a:pt x="708197" y="1062535"/>
                  </a:lnTo>
                  <a:lnTo>
                    <a:pt x="709699" y="1064836"/>
                  </a:lnTo>
                  <a:lnTo>
                    <a:pt x="726469" y="1044262"/>
                  </a:lnTo>
                  <a:lnTo>
                    <a:pt x="725528" y="1045203"/>
                  </a:lnTo>
                  <a:close/>
                  <a:moveTo>
                    <a:pt x="763480" y="1042987"/>
                  </a:moveTo>
                  <a:lnTo>
                    <a:pt x="757534" y="1049857"/>
                  </a:lnTo>
                  <a:lnTo>
                    <a:pt x="759050" y="1052220"/>
                  </a:lnTo>
                  <a:lnTo>
                    <a:pt x="764526" y="1045684"/>
                  </a:lnTo>
                  <a:lnTo>
                    <a:pt x="765713" y="1046871"/>
                  </a:lnTo>
                  <a:close/>
                  <a:moveTo>
                    <a:pt x="664358" y="1042857"/>
                  </a:moveTo>
                  <a:lnTo>
                    <a:pt x="659696" y="1049151"/>
                  </a:lnTo>
                  <a:lnTo>
                    <a:pt x="664199" y="1057140"/>
                  </a:lnTo>
                  <a:lnTo>
                    <a:pt x="669930" y="1049543"/>
                  </a:lnTo>
                  <a:close/>
                  <a:moveTo>
                    <a:pt x="1131044" y="1042507"/>
                  </a:moveTo>
                  <a:lnTo>
                    <a:pt x="1131020" y="1042554"/>
                  </a:lnTo>
                  <a:lnTo>
                    <a:pt x="1131060" y="1042528"/>
                  </a:lnTo>
                  <a:close/>
                  <a:moveTo>
                    <a:pt x="1194995" y="1042278"/>
                  </a:moveTo>
                  <a:lnTo>
                    <a:pt x="1194963" y="1042377"/>
                  </a:lnTo>
                  <a:lnTo>
                    <a:pt x="1198443" y="1049154"/>
                  </a:lnTo>
                  <a:lnTo>
                    <a:pt x="1198556" y="1048876"/>
                  </a:lnTo>
                  <a:close/>
                  <a:moveTo>
                    <a:pt x="622129" y="1042166"/>
                  </a:moveTo>
                  <a:lnTo>
                    <a:pt x="614292" y="1053156"/>
                  </a:lnTo>
                  <a:lnTo>
                    <a:pt x="617323" y="1059075"/>
                  </a:lnTo>
                  <a:lnTo>
                    <a:pt x="625939" y="1046974"/>
                  </a:lnTo>
                  <a:close/>
                  <a:moveTo>
                    <a:pt x="1106346" y="1041352"/>
                  </a:moveTo>
                  <a:lnTo>
                    <a:pt x="1110728" y="1047062"/>
                  </a:lnTo>
                  <a:lnTo>
                    <a:pt x="1111641" y="1042314"/>
                  </a:lnTo>
                  <a:lnTo>
                    <a:pt x="1113086" y="1042314"/>
                  </a:lnTo>
                  <a:lnTo>
                    <a:pt x="1112398" y="1045890"/>
                  </a:lnTo>
                  <a:lnTo>
                    <a:pt x="1112604" y="1045684"/>
                  </a:lnTo>
                  <a:lnTo>
                    <a:pt x="1124146" y="1060990"/>
                  </a:lnTo>
                  <a:lnTo>
                    <a:pt x="1125180" y="1056165"/>
                  </a:lnTo>
                  <a:lnTo>
                    <a:pt x="1123196" y="1053388"/>
                  </a:lnTo>
                  <a:lnTo>
                    <a:pt x="1124640" y="1052425"/>
                  </a:lnTo>
                  <a:lnTo>
                    <a:pt x="1125672" y="1053870"/>
                  </a:lnTo>
                  <a:lnTo>
                    <a:pt x="1126085" y="1051943"/>
                  </a:lnTo>
                  <a:lnTo>
                    <a:pt x="1127529" y="1052424"/>
                  </a:lnTo>
                  <a:lnTo>
                    <a:pt x="1127489" y="1052611"/>
                  </a:lnTo>
                  <a:lnTo>
                    <a:pt x="1128491" y="1051943"/>
                  </a:lnTo>
                  <a:lnTo>
                    <a:pt x="1129354" y="1053184"/>
                  </a:lnTo>
                  <a:lnTo>
                    <a:pt x="1130418" y="1048573"/>
                  </a:lnTo>
                  <a:lnTo>
                    <a:pt x="1131862" y="1049054"/>
                  </a:lnTo>
                  <a:lnTo>
                    <a:pt x="1130521" y="1054864"/>
                  </a:lnTo>
                  <a:lnTo>
                    <a:pt x="1131301" y="1055986"/>
                  </a:lnTo>
                  <a:lnTo>
                    <a:pt x="1131862" y="1054350"/>
                  </a:lnTo>
                  <a:lnTo>
                    <a:pt x="1133307" y="1054831"/>
                  </a:lnTo>
                  <a:lnTo>
                    <a:pt x="1132379" y="1057538"/>
                  </a:lnTo>
                  <a:lnTo>
                    <a:pt x="1132779" y="1058113"/>
                  </a:lnTo>
                  <a:lnTo>
                    <a:pt x="1133306" y="1056758"/>
                  </a:lnTo>
                  <a:lnTo>
                    <a:pt x="1134750" y="1057239"/>
                  </a:lnTo>
                  <a:lnTo>
                    <a:pt x="1133825" y="1059618"/>
                  </a:lnTo>
                  <a:lnTo>
                    <a:pt x="1135866" y="1062556"/>
                  </a:lnTo>
                  <a:lnTo>
                    <a:pt x="1137157" y="1058683"/>
                  </a:lnTo>
                  <a:lnTo>
                    <a:pt x="1138602" y="1059164"/>
                  </a:lnTo>
                  <a:lnTo>
                    <a:pt x="1138292" y="1060095"/>
                  </a:lnTo>
                  <a:lnTo>
                    <a:pt x="1145619" y="1070536"/>
                  </a:lnTo>
                  <a:lnTo>
                    <a:pt x="1146444" y="1068793"/>
                  </a:lnTo>
                  <a:lnTo>
                    <a:pt x="1147749" y="1069411"/>
                  </a:lnTo>
                  <a:lnTo>
                    <a:pt x="1146573" y="1071896"/>
                  </a:lnTo>
                  <a:lnTo>
                    <a:pt x="1156896" y="1086607"/>
                  </a:lnTo>
                  <a:lnTo>
                    <a:pt x="1155934" y="1087570"/>
                  </a:lnTo>
                  <a:lnTo>
                    <a:pt x="1153373" y="1083920"/>
                  </a:lnTo>
                  <a:lnTo>
                    <a:pt x="1149464" y="1091087"/>
                  </a:lnTo>
                  <a:lnTo>
                    <a:pt x="1153303" y="1096563"/>
                  </a:lnTo>
                  <a:lnTo>
                    <a:pt x="1152121" y="1097392"/>
                  </a:lnTo>
                  <a:lnTo>
                    <a:pt x="1148692" y="1092502"/>
                  </a:lnTo>
                  <a:lnTo>
                    <a:pt x="1148231" y="1093347"/>
                  </a:lnTo>
                  <a:lnTo>
                    <a:pt x="1147268" y="1092384"/>
                  </a:lnTo>
                  <a:lnTo>
                    <a:pt x="1147841" y="1091290"/>
                  </a:lnTo>
                  <a:lnTo>
                    <a:pt x="1147138" y="1090286"/>
                  </a:lnTo>
                  <a:lnTo>
                    <a:pt x="1146786" y="1090939"/>
                  </a:lnTo>
                  <a:lnTo>
                    <a:pt x="1145342" y="1089976"/>
                  </a:lnTo>
                  <a:lnTo>
                    <a:pt x="1146059" y="1088747"/>
                  </a:lnTo>
                  <a:lnTo>
                    <a:pt x="1144875" y="1087060"/>
                  </a:lnTo>
                  <a:lnTo>
                    <a:pt x="1142935" y="1090939"/>
                  </a:lnTo>
                  <a:lnTo>
                    <a:pt x="1141491" y="1089977"/>
                  </a:lnTo>
                  <a:lnTo>
                    <a:pt x="1143857" y="1085608"/>
                  </a:lnTo>
                  <a:lnTo>
                    <a:pt x="1141136" y="1081728"/>
                  </a:lnTo>
                  <a:lnTo>
                    <a:pt x="1140471" y="1081413"/>
                  </a:lnTo>
                  <a:lnTo>
                    <a:pt x="1140650" y="1081034"/>
                  </a:lnTo>
                  <a:lnTo>
                    <a:pt x="1137095" y="1075965"/>
                  </a:lnTo>
                  <a:lnTo>
                    <a:pt x="1136730" y="1075865"/>
                  </a:lnTo>
                  <a:lnTo>
                    <a:pt x="1136813" y="1075563"/>
                  </a:lnTo>
                  <a:lnTo>
                    <a:pt x="1134320" y="1072008"/>
                  </a:lnTo>
                  <a:lnTo>
                    <a:pt x="1133787" y="1073608"/>
                  </a:lnTo>
                  <a:lnTo>
                    <a:pt x="1133619" y="1073552"/>
                  </a:lnTo>
                  <a:lnTo>
                    <a:pt x="1134750" y="1075052"/>
                  </a:lnTo>
                  <a:lnTo>
                    <a:pt x="1133787" y="1076015"/>
                  </a:lnTo>
                  <a:lnTo>
                    <a:pt x="1128464" y="1068956"/>
                  </a:lnTo>
                  <a:lnTo>
                    <a:pt x="1127529" y="1071682"/>
                  </a:lnTo>
                  <a:lnTo>
                    <a:pt x="1127322" y="1071613"/>
                  </a:lnTo>
                  <a:lnTo>
                    <a:pt x="1129811" y="1074950"/>
                  </a:lnTo>
                  <a:lnTo>
                    <a:pt x="1129937" y="1074571"/>
                  </a:lnTo>
                  <a:lnTo>
                    <a:pt x="1131381" y="1075052"/>
                  </a:lnTo>
                  <a:lnTo>
                    <a:pt x="1130919" y="1076437"/>
                  </a:lnTo>
                  <a:lnTo>
                    <a:pt x="1134269" y="1080928"/>
                  </a:lnTo>
                  <a:lnTo>
                    <a:pt x="1135232" y="1077459"/>
                  </a:lnTo>
                  <a:lnTo>
                    <a:pt x="1136677" y="1077940"/>
                  </a:lnTo>
                  <a:lnTo>
                    <a:pt x="1135245" y="1082237"/>
                  </a:lnTo>
                  <a:lnTo>
                    <a:pt x="1142453" y="1091903"/>
                  </a:lnTo>
                  <a:lnTo>
                    <a:pt x="1141009" y="1092866"/>
                  </a:lnTo>
                  <a:lnTo>
                    <a:pt x="1134656" y="1084002"/>
                  </a:lnTo>
                  <a:lnTo>
                    <a:pt x="1133788" y="1086606"/>
                  </a:lnTo>
                  <a:lnTo>
                    <a:pt x="1132825" y="1086125"/>
                  </a:lnTo>
                  <a:lnTo>
                    <a:pt x="1133762" y="1082753"/>
                  </a:lnTo>
                  <a:lnTo>
                    <a:pt x="1130385" y="1078041"/>
                  </a:lnTo>
                  <a:lnTo>
                    <a:pt x="1128629" y="1083306"/>
                  </a:lnTo>
                  <a:lnTo>
                    <a:pt x="1130867" y="1086273"/>
                  </a:lnTo>
                  <a:lnTo>
                    <a:pt x="1130899" y="1086125"/>
                  </a:lnTo>
                  <a:lnTo>
                    <a:pt x="1132344" y="1086606"/>
                  </a:lnTo>
                  <a:lnTo>
                    <a:pt x="1132057" y="1087850"/>
                  </a:lnTo>
                  <a:lnTo>
                    <a:pt x="1134751" y="1091421"/>
                  </a:lnTo>
                  <a:lnTo>
                    <a:pt x="1133788" y="1092384"/>
                  </a:lnTo>
                  <a:lnTo>
                    <a:pt x="1131661" y="1089565"/>
                  </a:lnTo>
                  <a:lnTo>
                    <a:pt x="1130899" y="1092865"/>
                  </a:lnTo>
                  <a:lnTo>
                    <a:pt x="1129455" y="1092865"/>
                  </a:lnTo>
                  <a:lnTo>
                    <a:pt x="1130494" y="1088017"/>
                  </a:lnTo>
                  <a:lnTo>
                    <a:pt x="1128112" y="1084860"/>
                  </a:lnTo>
                  <a:lnTo>
                    <a:pt x="1127529" y="1086607"/>
                  </a:lnTo>
                  <a:lnTo>
                    <a:pt x="1126085" y="1086126"/>
                  </a:lnTo>
                  <a:lnTo>
                    <a:pt x="1126999" y="1083385"/>
                  </a:lnTo>
                  <a:lnTo>
                    <a:pt x="1122388" y="1077272"/>
                  </a:lnTo>
                  <a:lnTo>
                    <a:pt x="1122233" y="1077941"/>
                  </a:lnTo>
                  <a:lnTo>
                    <a:pt x="1120789" y="1077941"/>
                  </a:lnTo>
                  <a:lnTo>
                    <a:pt x="1121268" y="1075787"/>
                  </a:lnTo>
                  <a:lnTo>
                    <a:pt x="1118600" y="1072251"/>
                  </a:lnTo>
                  <a:lnTo>
                    <a:pt x="1118381" y="1073608"/>
                  </a:lnTo>
                  <a:lnTo>
                    <a:pt x="1116937" y="1073127"/>
                  </a:lnTo>
                  <a:lnTo>
                    <a:pt x="1117346" y="1070589"/>
                  </a:lnTo>
                  <a:lnTo>
                    <a:pt x="1113086" y="1064942"/>
                  </a:lnTo>
                  <a:lnTo>
                    <a:pt x="1113471" y="1064557"/>
                  </a:lnTo>
                  <a:lnTo>
                    <a:pt x="1113086" y="1064461"/>
                  </a:lnTo>
                  <a:lnTo>
                    <a:pt x="1114266" y="1060754"/>
                  </a:lnTo>
                  <a:lnTo>
                    <a:pt x="1109612" y="1054831"/>
                  </a:lnTo>
                  <a:lnTo>
                    <a:pt x="1109234" y="1054831"/>
                  </a:lnTo>
                  <a:lnTo>
                    <a:pt x="1109308" y="1054444"/>
                  </a:lnTo>
                  <a:lnTo>
                    <a:pt x="1109234" y="1054350"/>
                  </a:lnTo>
                  <a:lnTo>
                    <a:pt x="1109340" y="1054279"/>
                  </a:lnTo>
                  <a:lnTo>
                    <a:pt x="1110387" y="1048835"/>
                  </a:lnTo>
                  <a:lnTo>
                    <a:pt x="1105383" y="1042315"/>
                  </a:lnTo>
                  <a:close/>
                  <a:moveTo>
                    <a:pt x="686902" y="1041020"/>
                  </a:moveTo>
                  <a:lnTo>
                    <a:pt x="682587" y="1046772"/>
                  </a:lnTo>
                  <a:lnTo>
                    <a:pt x="684125" y="1049054"/>
                  </a:lnTo>
                  <a:lnTo>
                    <a:pt x="682200" y="1050017"/>
                  </a:lnTo>
                  <a:lnTo>
                    <a:pt x="681220" y="1048595"/>
                  </a:lnTo>
                  <a:lnTo>
                    <a:pt x="671127" y="1062052"/>
                  </a:lnTo>
                  <a:lnTo>
                    <a:pt x="673052" y="1060609"/>
                  </a:lnTo>
                  <a:lnTo>
                    <a:pt x="677013" y="1065821"/>
                  </a:lnTo>
                  <a:lnTo>
                    <a:pt x="683582" y="1057224"/>
                  </a:lnTo>
                  <a:lnTo>
                    <a:pt x="680274" y="1054351"/>
                  </a:lnTo>
                  <a:lnTo>
                    <a:pt x="681718" y="1052425"/>
                  </a:lnTo>
                  <a:lnTo>
                    <a:pt x="685003" y="1055365"/>
                  </a:lnTo>
                  <a:lnTo>
                    <a:pt x="691215" y="1047236"/>
                  </a:lnTo>
                  <a:close/>
                  <a:moveTo>
                    <a:pt x="1188320" y="1040623"/>
                  </a:moveTo>
                  <a:lnTo>
                    <a:pt x="1186830" y="1046448"/>
                  </a:lnTo>
                  <a:lnTo>
                    <a:pt x="1190252" y="1052395"/>
                  </a:lnTo>
                  <a:lnTo>
                    <a:pt x="1191950" y="1047186"/>
                  </a:lnTo>
                  <a:close/>
                  <a:moveTo>
                    <a:pt x="536431" y="1040105"/>
                  </a:moveTo>
                  <a:lnTo>
                    <a:pt x="528194" y="1052581"/>
                  </a:lnTo>
                  <a:lnTo>
                    <a:pt x="530848" y="1058363"/>
                  </a:lnTo>
                  <a:lnTo>
                    <a:pt x="539628" y="1045473"/>
                  </a:lnTo>
                  <a:close/>
                  <a:moveTo>
                    <a:pt x="1132524" y="1039547"/>
                  </a:moveTo>
                  <a:lnTo>
                    <a:pt x="1131779" y="1041037"/>
                  </a:lnTo>
                  <a:lnTo>
                    <a:pt x="1134478" y="1044760"/>
                  </a:lnTo>
                  <a:lnTo>
                    <a:pt x="1134942" y="1043058"/>
                  </a:lnTo>
                  <a:close/>
                  <a:moveTo>
                    <a:pt x="733712" y="1039183"/>
                  </a:moveTo>
                  <a:lnTo>
                    <a:pt x="717110" y="1059551"/>
                  </a:lnTo>
                  <a:lnTo>
                    <a:pt x="722082" y="1067320"/>
                  </a:lnTo>
                  <a:lnTo>
                    <a:pt x="727344" y="1060673"/>
                  </a:lnTo>
                  <a:lnTo>
                    <a:pt x="726010" y="1058202"/>
                  </a:lnTo>
                  <a:lnTo>
                    <a:pt x="727936" y="1057239"/>
                  </a:lnTo>
                  <a:lnTo>
                    <a:pt x="728798" y="1058836"/>
                  </a:lnTo>
                  <a:lnTo>
                    <a:pt x="738081" y="1047110"/>
                  </a:lnTo>
                  <a:lnTo>
                    <a:pt x="738046" y="1047128"/>
                  </a:lnTo>
                  <a:lnTo>
                    <a:pt x="735840" y="1043084"/>
                  </a:lnTo>
                  <a:lnTo>
                    <a:pt x="727455" y="1053387"/>
                  </a:lnTo>
                  <a:lnTo>
                    <a:pt x="725529" y="1051943"/>
                  </a:lnTo>
                  <a:lnTo>
                    <a:pt x="734596" y="1040803"/>
                  </a:lnTo>
                  <a:close/>
                  <a:moveTo>
                    <a:pt x="1206966" y="1038463"/>
                  </a:moveTo>
                  <a:lnTo>
                    <a:pt x="1208410" y="1038463"/>
                  </a:lnTo>
                  <a:lnTo>
                    <a:pt x="1214845" y="1052250"/>
                  </a:lnTo>
                  <a:lnTo>
                    <a:pt x="1215151" y="1051462"/>
                  </a:lnTo>
                  <a:lnTo>
                    <a:pt x="1216595" y="1051943"/>
                  </a:lnTo>
                  <a:lnTo>
                    <a:pt x="1215734" y="1054157"/>
                  </a:lnTo>
                  <a:lnTo>
                    <a:pt x="1217935" y="1058872"/>
                  </a:lnTo>
                  <a:lnTo>
                    <a:pt x="1218974" y="1056634"/>
                  </a:lnTo>
                  <a:lnTo>
                    <a:pt x="1217558" y="1053387"/>
                  </a:lnTo>
                  <a:lnTo>
                    <a:pt x="1219002" y="1053387"/>
                  </a:lnTo>
                  <a:lnTo>
                    <a:pt x="1219728" y="1055009"/>
                  </a:lnTo>
                  <a:lnTo>
                    <a:pt x="1220928" y="1052425"/>
                  </a:lnTo>
                  <a:lnTo>
                    <a:pt x="1222372" y="1052425"/>
                  </a:lnTo>
                  <a:lnTo>
                    <a:pt x="1220513" y="1056763"/>
                  </a:lnTo>
                  <a:lnTo>
                    <a:pt x="1224062" y="1064697"/>
                  </a:lnTo>
                  <a:lnTo>
                    <a:pt x="1226635" y="1062125"/>
                  </a:lnTo>
                  <a:lnTo>
                    <a:pt x="1225742" y="1059165"/>
                  </a:lnTo>
                  <a:lnTo>
                    <a:pt x="1227186" y="1059165"/>
                  </a:lnTo>
                  <a:lnTo>
                    <a:pt x="1227766" y="1060993"/>
                  </a:lnTo>
                  <a:lnTo>
                    <a:pt x="1229806" y="1058952"/>
                  </a:lnTo>
                  <a:lnTo>
                    <a:pt x="1229594" y="1058202"/>
                  </a:lnTo>
                  <a:lnTo>
                    <a:pt x="1231038" y="1058202"/>
                  </a:lnTo>
                  <a:lnTo>
                    <a:pt x="1231856" y="1061036"/>
                  </a:lnTo>
                  <a:lnTo>
                    <a:pt x="1234890" y="1055795"/>
                  </a:lnTo>
                  <a:lnTo>
                    <a:pt x="1235853" y="1056758"/>
                  </a:lnTo>
                  <a:lnTo>
                    <a:pt x="1232361" y="1062789"/>
                  </a:lnTo>
                  <a:lnTo>
                    <a:pt x="1233359" y="1066248"/>
                  </a:lnTo>
                  <a:lnTo>
                    <a:pt x="1235092" y="1063848"/>
                  </a:lnTo>
                  <a:lnTo>
                    <a:pt x="1234408" y="1060609"/>
                  </a:lnTo>
                  <a:lnTo>
                    <a:pt x="1235852" y="1060609"/>
                  </a:lnTo>
                  <a:lnTo>
                    <a:pt x="1236209" y="1062301"/>
                  </a:lnTo>
                  <a:lnTo>
                    <a:pt x="1238018" y="1059796"/>
                  </a:lnTo>
                  <a:lnTo>
                    <a:pt x="1236815" y="1055313"/>
                  </a:lnTo>
                  <a:lnTo>
                    <a:pt x="1238259" y="1055313"/>
                  </a:lnTo>
                  <a:lnTo>
                    <a:pt x="1239071" y="1058338"/>
                  </a:lnTo>
                  <a:lnTo>
                    <a:pt x="1244037" y="1051462"/>
                  </a:lnTo>
                  <a:lnTo>
                    <a:pt x="1245000" y="1052425"/>
                  </a:lnTo>
                  <a:lnTo>
                    <a:pt x="1239478" y="1059858"/>
                  </a:lnTo>
                  <a:lnTo>
                    <a:pt x="1240149" y="1062356"/>
                  </a:lnTo>
                  <a:lnTo>
                    <a:pt x="1244037" y="1057239"/>
                  </a:lnTo>
                  <a:lnTo>
                    <a:pt x="1245000" y="1058202"/>
                  </a:lnTo>
                  <a:lnTo>
                    <a:pt x="1240591" y="1064004"/>
                  </a:lnTo>
                  <a:lnTo>
                    <a:pt x="1241890" y="1068844"/>
                  </a:lnTo>
                  <a:lnTo>
                    <a:pt x="1244505" y="1065412"/>
                  </a:lnTo>
                  <a:lnTo>
                    <a:pt x="1243556" y="1060128"/>
                  </a:lnTo>
                  <a:lnTo>
                    <a:pt x="1245000" y="1060128"/>
                  </a:lnTo>
                  <a:lnTo>
                    <a:pt x="1245687" y="1063860"/>
                  </a:lnTo>
                  <a:lnTo>
                    <a:pt x="1245963" y="1063498"/>
                  </a:lnTo>
                  <a:lnTo>
                    <a:pt x="1246926" y="1064461"/>
                  </a:lnTo>
                  <a:lnTo>
                    <a:pt x="1246018" y="1065653"/>
                  </a:lnTo>
                  <a:lnTo>
                    <a:pt x="1247133" y="1071708"/>
                  </a:lnTo>
                  <a:lnTo>
                    <a:pt x="1247707" y="1071259"/>
                  </a:lnTo>
                  <a:lnTo>
                    <a:pt x="1246926" y="1065905"/>
                  </a:lnTo>
                  <a:lnTo>
                    <a:pt x="1248370" y="1065905"/>
                  </a:lnTo>
                  <a:lnTo>
                    <a:pt x="1249003" y="1070245"/>
                  </a:lnTo>
                  <a:lnTo>
                    <a:pt x="1250036" y="1069436"/>
                  </a:lnTo>
                  <a:lnTo>
                    <a:pt x="1249758" y="1067087"/>
                  </a:lnTo>
                  <a:lnTo>
                    <a:pt x="1249589" y="1066795"/>
                  </a:lnTo>
                  <a:lnTo>
                    <a:pt x="1249715" y="1066722"/>
                  </a:lnTo>
                  <a:lnTo>
                    <a:pt x="1249333" y="1063498"/>
                  </a:lnTo>
                  <a:lnTo>
                    <a:pt x="1250777" y="1063498"/>
                  </a:lnTo>
                  <a:lnTo>
                    <a:pt x="1251066" y="1065942"/>
                  </a:lnTo>
                  <a:lnTo>
                    <a:pt x="1251975" y="1065417"/>
                  </a:lnTo>
                  <a:lnTo>
                    <a:pt x="1251259" y="1060609"/>
                  </a:lnTo>
                  <a:lnTo>
                    <a:pt x="1252703" y="1060609"/>
                  </a:lnTo>
                  <a:lnTo>
                    <a:pt x="1253305" y="1064650"/>
                  </a:lnTo>
                  <a:lnTo>
                    <a:pt x="1256677" y="1062703"/>
                  </a:lnTo>
                  <a:lnTo>
                    <a:pt x="1257399" y="1063953"/>
                  </a:lnTo>
                  <a:lnTo>
                    <a:pt x="1253533" y="1066185"/>
                  </a:lnTo>
                  <a:lnTo>
                    <a:pt x="1254293" y="1071282"/>
                  </a:lnTo>
                  <a:lnTo>
                    <a:pt x="1256555" y="1068793"/>
                  </a:lnTo>
                  <a:lnTo>
                    <a:pt x="1257518" y="1069756"/>
                  </a:lnTo>
                  <a:lnTo>
                    <a:pt x="1254532" y="1072891"/>
                  </a:lnTo>
                  <a:lnTo>
                    <a:pt x="1255086" y="1076607"/>
                  </a:lnTo>
                  <a:lnTo>
                    <a:pt x="1258042" y="1073919"/>
                  </a:lnTo>
                  <a:lnTo>
                    <a:pt x="1257999" y="1073126"/>
                  </a:lnTo>
                  <a:lnTo>
                    <a:pt x="1258915" y="1073126"/>
                  </a:lnTo>
                  <a:lnTo>
                    <a:pt x="1260100" y="1072048"/>
                  </a:lnTo>
                  <a:lnTo>
                    <a:pt x="1260004" y="1070168"/>
                  </a:lnTo>
                  <a:lnTo>
                    <a:pt x="1259925" y="1070237"/>
                  </a:lnTo>
                  <a:lnTo>
                    <a:pt x="1258962" y="1068793"/>
                  </a:lnTo>
                  <a:lnTo>
                    <a:pt x="1259893" y="1067979"/>
                  </a:lnTo>
                  <a:lnTo>
                    <a:pt x="1259861" y="1067353"/>
                  </a:lnTo>
                  <a:lnTo>
                    <a:pt x="1259443" y="1067830"/>
                  </a:lnTo>
                  <a:lnTo>
                    <a:pt x="1258480" y="1066868"/>
                  </a:lnTo>
                  <a:lnTo>
                    <a:pt x="1259750" y="1065175"/>
                  </a:lnTo>
                  <a:lnTo>
                    <a:pt x="1259443" y="1059165"/>
                  </a:lnTo>
                  <a:lnTo>
                    <a:pt x="1260887" y="1059165"/>
                  </a:lnTo>
                  <a:lnTo>
                    <a:pt x="1261102" y="1063372"/>
                  </a:lnTo>
                  <a:lnTo>
                    <a:pt x="1261369" y="1063016"/>
                  </a:lnTo>
                  <a:lnTo>
                    <a:pt x="1262813" y="1063979"/>
                  </a:lnTo>
                  <a:lnTo>
                    <a:pt x="1261225" y="1065793"/>
                  </a:lnTo>
                  <a:lnTo>
                    <a:pt x="1261275" y="1066769"/>
                  </a:lnTo>
                  <a:lnTo>
                    <a:pt x="1262814" y="1065423"/>
                  </a:lnTo>
                  <a:lnTo>
                    <a:pt x="1263776" y="1066867"/>
                  </a:lnTo>
                  <a:lnTo>
                    <a:pt x="1261387" y="1068958"/>
                  </a:lnTo>
                  <a:lnTo>
                    <a:pt x="1261481" y="1070793"/>
                  </a:lnTo>
                  <a:lnTo>
                    <a:pt x="1264739" y="1067831"/>
                  </a:lnTo>
                  <a:lnTo>
                    <a:pt x="1265702" y="1069275"/>
                  </a:lnTo>
                  <a:lnTo>
                    <a:pt x="1261593" y="1072993"/>
                  </a:lnTo>
                  <a:lnTo>
                    <a:pt x="1261915" y="1079300"/>
                  </a:lnTo>
                  <a:lnTo>
                    <a:pt x="1262176" y="1079695"/>
                  </a:lnTo>
                  <a:lnTo>
                    <a:pt x="1261943" y="1079850"/>
                  </a:lnTo>
                  <a:lnTo>
                    <a:pt x="1262485" y="1090464"/>
                  </a:lnTo>
                  <a:lnTo>
                    <a:pt x="1264739" y="1089014"/>
                  </a:lnTo>
                  <a:lnTo>
                    <a:pt x="1265220" y="1089735"/>
                  </a:lnTo>
                  <a:lnTo>
                    <a:pt x="1265220" y="1081906"/>
                  </a:lnTo>
                  <a:lnTo>
                    <a:pt x="1264739" y="1082274"/>
                  </a:lnTo>
                  <a:lnTo>
                    <a:pt x="1263776" y="1081311"/>
                  </a:lnTo>
                  <a:lnTo>
                    <a:pt x="1265220" y="1080122"/>
                  </a:lnTo>
                  <a:lnTo>
                    <a:pt x="1265220" y="1078422"/>
                  </a:lnTo>
                  <a:lnTo>
                    <a:pt x="1266430" y="1078422"/>
                  </a:lnTo>
                  <a:lnTo>
                    <a:pt x="1266323" y="1076229"/>
                  </a:lnTo>
                  <a:lnTo>
                    <a:pt x="1262813" y="1078903"/>
                  </a:lnTo>
                  <a:lnTo>
                    <a:pt x="1261850" y="1077940"/>
                  </a:lnTo>
                  <a:lnTo>
                    <a:pt x="1266234" y="1074392"/>
                  </a:lnTo>
                  <a:lnTo>
                    <a:pt x="1265702" y="1063498"/>
                  </a:lnTo>
                  <a:lnTo>
                    <a:pt x="1267146" y="1063498"/>
                  </a:lnTo>
                  <a:lnTo>
                    <a:pt x="1267623" y="1073267"/>
                  </a:lnTo>
                  <a:lnTo>
                    <a:pt x="1269509" y="1071741"/>
                  </a:lnTo>
                  <a:lnTo>
                    <a:pt x="1269274" y="1065761"/>
                  </a:lnTo>
                  <a:lnTo>
                    <a:pt x="1268877" y="1065164"/>
                  </a:lnTo>
                  <a:lnTo>
                    <a:pt x="1269241" y="1064922"/>
                  </a:lnTo>
                  <a:lnTo>
                    <a:pt x="1269072" y="1060609"/>
                  </a:lnTo>
                  <a:lnTo>
                    <a:pt x="1270516" y="1060609"/>
                  </a:lnTo>
                  <a:lnTo>
                    <a:pt x="1270649" y="1063988"/>
                  </a:lnTo>
                  <a:lnTo>
                    <a:pt x="1272888" y="1062501"/>
                  </a:lnTo>
                  <a:lnTo>
                    <a:pt x="1273687" y="1063704"/>
                  </a:lnTo>
                  <a:lnTo>
                    <a:pt x="1270715" y="1065677"/>
                  </a:lnTo>
                  <a:lnTo>
                    <a:pt x="1270908" y="1070608"/>
                  </a:lnTo>
                  <a:lnTo>
                    <a:pt x="1271960" y="1069756"/>
                  </a:lnTo>
                  <a:lnTo>
                    <a:pt x="1272923" y="1071200"/>
                  </a:lnTo>
                  <a:lnTo>
                    <a:pt x="1270989" y="1072674"/>
                  </a:lnTo>
                  <a:lnTo>
                    <a:pt x="1271092" y="1075286"/>
                  </a:lnTo>
                  <a:lnTo>
                    <a:pt x="1271960" y="1074571"/>
                  </a:lnTo>
                  <a:lnTo>
                    <a:pt x="1272923" y="1076015"/>
                  </a:lnTo>
                  <a:lnTo>
                    <a:pt x="1271173" y="1077354"/>
                  </a:lnTo>
                  <a:lnTo>
                    <a:pt x="1271317" y="1081024"/>
                  </a:lnTo>
                  <a:lnTo>
                    <a:pt x="1272374" y="1080072"/>
                  </a:lnTo>
                  <a:lnTo>
                    <a:pt x="1272441" y="1076978"/>
                  </a:lnTo>
                  <a:lnTo>
                    <a:pt x="1273886" y="1076978"/>
                  </a:lnTo>
                  <a:lnTo>
                    <a:pt x="1273848" y="1078746"/>
                  </a:lnTo>
                  <a:lnTo>
                    <a:pt x="1275812" y="1076978"/>
                  </a:lnTo>
                  <a:lnTo>
                    <a:pt x="1276775" y="1077941"/>
                  </a:lnTo>
                  <a:lnTo>
                    <a:pt x="1273800" y="1080916"/>
                  </a:lnTo>
                  <a:lnTo>
                    <a:pt x="1273671" y="1086873"/>
                  </a:lnTo>
                  <a:lnTo>
                    <a:pt x="1273844" y="1087046"/>
                  </a:lnTo>
                  <a:lnTo>
                    <a:pt x="1275234" y="1085949"/>
                  </a:lnTo>
                  <a:lnTo>
                    <a:pt x="1275331" y="1084681"/>
                  </a:lnTo>
                  <a:lnTo>
                    <a:pt x="1276775" y="1084681"/>
                  </a:lnTo>
                  <a:lnTo>
                    <a:pt x="1276771" y="1084735"/>
                  </a:lnTo>
                  <a:lnTo>
                    <a:pt x="1278225" y="1083587"/>
                  </a:lnTo>
                  <a:lnTo>
                    <a:pt x="1278463" y="1077871"/>
                  </a:lnTo>
                  <a:lnTo>
                    <a:pt x="1278219" y="1077941"/>
                  </a:lnTo>
                  <a:lnTo>
                    <a:pt x="1277738" y="1076497"/>
                  </a:lnTo>
                  <a:lnTo>
                    <a:pt x="1278530" y="1076271"/>
                  </a:lnTo>
                  <a:lnTo>
                    <a:pt x="1278657" y="1073213"/>
                  </a:lnTo>
                  <a:lnTo>
                    <a:pt x="1277256" y="1074089"/>
                  </a:lnTo>
                  <a:lnTo>
                    <a:pt x="1276775" y="1072645"/>
                  </a:lnTo>
                  <a:lnTo>
                    <a:pt x="1283997" y="1068312"/>
                  </a:lnTo>
                  <a:lnTo>
                    <a:pt x="1284959" y="1069275"/>
                  </a:lnTo>
                  <a:lnTo>
                    <a:pt x="1280140" y="1072287"/>
                  </a:lnTo>
                  <a:lnTo>
                    <a:pt x="1279991" y="1075853"/>
                  </a:lnTo>
                  <a:lnTo>
                    <a:pt x="1281108" y="1075534"/>
                  </a:lnTo>
                  <a:lnTo>
                    <a:pt x="1281590" y="1076978"/>
                  </a:lnTo>
                  <a:lnTo>
                    <a:pt x="1279925" y="1077454"/>
                  </a:lnTo>
                  <a:lnTo>
                    <a:pt x="1279718" y="1082408"/>
                  </a:lnTo>
                  <a:lnTo>
                    <a:pt x="1281107" y="1081311"/>
                  </a:lnTo>
                  <a:lnTo>
                    <a:pt x="1282070" y="1082274"/>
                  </a:lnTo>
                  <a:lnTo>
                    <a:pt x="1279644" y="1084189"/>
                  </a:lnTo>
                  <a:lnTo>
                    <a:pt x="1279408" y="1089862"/>
                  </a:lnTo>
                  <a:lnTo>
                    <a:pt x="1279973" y="1089404"/>
                  </a:lnTo>
                  <a:lnTo>
                    <a:pt x="1280145" y="1087570"/>
                  </a:lnTo>
                  <a:lnTo>
                    <a:pt x="1281590" y="1087570"/>
                  </a:lnTo>
                  <a:lnTo>
                    <a:pt x="1281537" y="1088138"/>
                  </a:lnTo>
                  <a:lnTo>
                    <a:pt x="1281968" y="1087789"/>
                  </a:lnTo>
                  <a:lnTo>
                    <a:pt x="1282071" y="1086607"/>
                  </a:lnTo>
                  <a:lnTo>
                    <a:pt x="1283033" y="1086927"/>
                  </a:lnTo>
                  <a:lnTo>
                    <a:pt x="1286403" y="1084199"/>
                  </a:lnTo>
                  <a:lnTo>
                    <a:pt x="1287366" y="1085162"/>
                  </a:lnTo>
                  <a:lnTo>
                    <a:pt x="1283398" y="1088374"/>
                  </a:lnTo>
                  <a:lnTo>
                    <a:pt x="1283088" y="1091781"/>
                  </a:lnTo>
                  <a:lnTo>
                    <a:pt x="1283207" y="1091754"/>
                  </a:lnTo>
                  <a:lnTo>
                    <a:pt x="1283515" y="1089495"/>
                  </a:lnTo>
                  <a:lnTo>
                    <a:pt x="1284959" y="1089495"/>
                  </a:lnTo>
                  <a:lnTo>
                    <a:pt x="1284697" y="1091418"/>
                  </a:lnTo>
                  <a:lnTo>
                    <a:pt x="1284942" y="1091363"/>
                  </a:lnTo>
                  <a:lnTo>
                    <a:pt x="1289121" y="1087651"/>
                  </a:lnTo>
                  <a:lnTo>
                    <a:pt x="1290080" y="1088730"/>
                  </a:lnTo>
                  <a:lnTo>
                    <a:pt x="1287858" y="1090704"/>
                  </a:lnTo>
                  <a:lnTo>
                    <a:pt x="1291945" y="1089781"/>
                  </a:lnTo>
                  <a:lnTo>
                    <a:pt x="1292182" y="1089495"/>
                  </a:lnTo>
                  <a:lnTo>
                    <a:pt x="1292372" y="1089685"/>
                  </a:lnTo>
                  <a:lnTo>
                    <a:pt x="1293299" y="1089476"/>
                  </a:lnTo>
                  <a:lnTo>
                    <a:pt x="1292663" y="1087570"/>
                  </a:lnTo>
                  <a:lnTo>
                    <a:pt x="1304076" y="1083983"/>
                  </a:lnTo>
                  <a:lnTo>
                    <a:pt x="1305181" y="1082755"/>
                  </a:lnTo>
                  <a:lnTo>
                    <a:pt x="1305744" y="1083459"/>
                  </a:lnTo>
                  <a:lnTo>
                    <a:pt x="1309513" y="1082274"/>
                  </a:lnTo>
                  <a:lnTo>
                    <a:pt x="1310476" y="1085163"/>
                  </a:lnTo>
                  <a:lnTo>
                    <a:pt x="1305780" y="1086639"/>
                  </a:lnTo>
                  <a:lnTo>
                    <a:pt x="1300048" y="1093023"/>
                  </a:lnTo>
                  <a:lnTo>
                    <a:pt x="1300848" y="1092865"/>
                  </a:lnTo>
                  <a:lnTo>
                    <a:pt x="1301811" y="1095754"/>
                  </a:lnTo>
                  <a:lnTo>
                    <a:pt x="1296691" y="1096761"/>
                  </a:lnTo>
                  <a:lnTo>
                    <a:pt x="1288630" y="1105739"/>
                  </a:lnTo>
                  <a:lnTo>
                    <a:pt x="1288811" y="1106827"/>
                  </a:lnTo>
                  <a:lnTo>
                    <a:pt x="1287482" y="1107017"/>
                  </a:lnTo>
                  <a:lnTo>
                    <a:pt x="1285923" y="1108753"/>
                  </a:lnTo>
                  <a:lnTo>
                    <a:pt x="1284318" y="1107469"/>
                  </a:lnTo>
                  <a:lnTo>
                    <a:pt x="1282472" y="1107733"/>
                  </a:lnTo>
                  <a:lnTo>
                    <a:pt x="1282070" y="1110678"/>
                  </a:lnTo>
                  <a:lnTo>
                    <a:pt x="1280626" y="1110678"/>
                  </a:lnTo>
                  <a:lnTo>
                    <a:pt x="1280999" y="1107944"/>
                  </a:lnTo>
                  <a:lnTo>
                    <a:pt x="1280435" y="1108024"/>
                  </a:lnTo>
                  <a:lnTo>
                    <a:pt x="1273887" y="1115974"/>
                  </a:lnTo>
                  <a:lnTo>
                    <a:pt x="1273887" y="1116456"/>
                  </a:lnTo>
                  <a:lnTo>
                    <a:pt x="1271480" y="1114530"/>
                  </a:lnTo>
                  <a:lnTo>
                    <a:pt x="1275125" y="1110122"/>
                  </a:lnTo>
                  <a:lnTo>
                    <a:pt x="1275276" y="1108761"/>
                  </a:lnTo>
                  <a:lnTo>
                    <a:pt x="1274919" y="1108812"/>
                  </a:lnTo>
                  <a:lnTo>
                    <a:pt x="1274849" y="1109716"/>
                  </a:lnTo>
                  <a:lnTo>
                    <a:pt x="1273405" y="1109716"/>
                  </a:lnTo>
                  <a:lnTo>
                    <a:pt x="1273459" y="1109020"/>
                  </a:lnTo>
                  <a:lnTo>
                    <a:pt x="1271961" y="1109234"/>
                  </a:lnTo>
                  <a:lnTo>
                    <a:pt x="1271961" y="1105864"/>
                  </a:lnTo>
                  <a:lnTo>
                    <a:pt x="1272392" y="1105813"/>
                  </a:lnTo>
                  <a:lnTo>
                    <a:pt x="1271961" y="1105383"/>
                  </a:lnTo>
                  <a:lnTo>
                    <a:pt x="1270592" y="1104288"/>
                  </a:lnTo>
                  <a:lnTo>
                    <a:pt x="1270035" y="1111160"/>
                  </a:lnTo>
                  <a:lnTo>
                    <a:pt x="1269072" y="1111160"/>
                  </a:lnTo>
                  <a:lnTo>
                    <a:pt x="1269886" y="1096105"/>
                  </a:lnTo>
                  <a:lnTo>
                    <a:pt x="1269071" y="1096974"/>
                  </a:lnTo>
                  <a:lnTo>
                    <a:pt x="1269071" y="1102013"/>
                  </a:lnTo>
                  <a:lnTo>
                    <a:pt x="1267627" y="1102013"/>
                  </a:lnTo>
                  <a:lnTo>
                    <a:pt x="1267627" y="1098515"/>
                  </a:lnTo>
                  <a:lnTo>
                    <a:pt x="1265702" y="1100568"/>
                  </a:lnTo>
                  <a:lnTo>
                    <a:pt x="1264739" y="1099605"/>
                  </a:lnTo>
                  <a:lnTo>
                    <a:pt x="1267627" y="1096525"/>
                  </a:lnTo>
                  <a:lnTo>
                    <a:pt x="1267627" y="1091857"/>
                  </a:lnTo>
                  <a:lnTo>
                    <a:pt x="1266664" y="1092591"/>
                  </a:lnTo>
                  <a:lnTo>
                    <a:pt x="1266664" y="1095754"/>
                  </a:lnTo>
                  <a:lnTo>
                    <a:pt x="1265220" y="1095754"/>
                  </a:lnTo>
                  <a:lnTo>
                    <a:pt x="1265220" y="1093691"/>
                  </a:lnTo>
                  <a:lnTo>
                    <a:pt x="1263776" y="1094791"/>
                  </a:lnTo>
                  <a:lnTo>
                    <a:pt x="1263776" y="1095272"/>
                  </a:lnTo>
                  <a:lnTo>
                    <a:pt x="1262813" y="1094309"/>
                  </a:lnTo>
                  <a:lnTo>
                    <a:pt x="1265220" y="1092361"/>
                  </a:lnTo>
                  <a:lnTo>
                    <a:pt x="1265220" y="1090768"/>
                  </a:lnTo>
                  <a:lnTo>
                    <a:pt x="1262586" y="1092461"/>
                  </a:lnTo>
                  <a:lnTo>
                    <a:pt x="1262780" y="1096257"/>
                  </a:lnTo>
                  <a:lnTo>
                    <a:pt x="1262813" y="1096235"/>
                  </a:lnTo>
                  <a:lnTo>
                    <a:pt x="1263776" y="1097679"/>
                  </a:lnTo>
                  <a:lnTo>
                    <a:pt x="1262883" y="1098275"/>
                  </a:lnTo>
                  <a:lnTo>
                    <a:pt x="1263295" y="1106346"/>
                  </a:lnTo>
                  <a:lnTo>
                    <a:pt x="1261850" y="1106346"/>
                  </a:lnTo>
                  <a:lnTo>
                    <a:pt x="1261486" y="1099206"/>
                  </a:lnTo>
                  <a:lnTo>
                    <a:pt x="1260888" y="1099605"/>
                  </a:lnTo>
                  <a:lnTo>
                    <a:pt x="1257999" y="1101531"/>
                  </a:lnTo>
                  <a:lnTo>
                    <a:pt x="1257036" y="1100087"/>
                  </a:lnTo>
                  <a:lnTo>
                    <a:pt x="1259384" y="1098522"/>
                  </a:lnTo>
                  <a:lnTo>
                    <a:pt x="1259173" y="1094655"/>
                  </a:lnTo>
                  <a:lnTo>
                    <a:pt x="1258962" y="1094791"/>
                  </a:lnTo>
                  <a:lnTo>
                    <a:pt x="1257999" y="1093347"/>
                  </a:lnTo>
                  <a:lnTo>
                    <a:pt x="1259064" y="1092662"/>
                  </a:lnTo>
                  <a:lnTo>
                    <a:pt x="1258837" y="1088493"/>
                  </a:lnTo>
                  <a:lnTo>
                    <a:pt x="1255110" y="1091421"/>
                  </a:lnTo>
                  <a:lnTo>
                    <a:pt x="1254147" y="1089976"/>
                  </a:lnTo>
                  <a:lnTo>
                    <a:pt x="1258739" y="1086696"/>
                  </a:lnTo>
                  <a:lnTo>
                    <a:pt x="1258491" y="1082142"/>
                  </a:lnTo>
                  <a:lnTo>
                    <a:pt x="1257764" y="1082624"/>
                  </a:lnTo>
                  <a:lnTo>
                    <a:pt x="1256966" y="1081421"/>
                  </a:lnTo>
                  <a:lnTo>
                    <a:pt x="1258399" y="1080469"/>
                  </a:lnTo>
                  <a:lnTo>
                    <a:pt x="1258161" y="1076098"/>
                  </a:lnTo>
                  <a:lnTo>
                    <a:pt x="1255591" y="1078423"/>
                  </a:lnTo>
                  <a:lnTo>
                    <a:pt x="1255330" y="1078249"/>
                  </a:lnTo>
                  <a:lnTo>
                    <a:pt x="1255820" y="1081539"/>
                  </a:lnTo>
                  <a:lnTo>
                    <a:pt x="1256555" y="1082274"/>
                  </a:lnTo>
                  <a:lnTo>
                    <a:pt x="1256014" y="1082842"/>
                  </a:lnTo>
                  <a:lnTo>
                    <a:pt x="1256073" y="1083237"/>
                  </a:lnTo>
                  <a:lnTo>
                    <a:pt x="1255638" y="1083237"/>
                  </a:lnTo>
                  <a:lnTo>
                    <a:pt x="1253394" y="1085593"/>
                  </a:lnTo>
                  <a:lnTo>
                    <a:pt x="1253634" y="1087619"/>
                  </a:lnTo>
                  <a:lnTo>
                    <a:pt x="1253666" y="1087570"/>
                  </a:lnTo>
                  <a:lnTo>
                    <a:pt x="1254628" y="1088051"/>
                  </a:lnTo>
                  <a:lnTo>
                    <a:pt x="1253827" y="1089253"/>
                  </a:lnTo>
                  <a:lnTo>
                    <a:pt x="1254527" y="1095162"/>
                  </a:lnTo>
                  <a:lnTo>
                    <a:pt x="1255591" y="1094310"/>
                  </a:lnTo>
                  <a:lnTo>
                    <a:pt x="1256554" y="1095754"/>
                  </a:lnTo>
                  <a:lnTo>
                    <a:pt x="1254747" y="1097019"/>
                  </a:lnTo>
                  <a:lnTo>
                    <a:pt x="1255110" y="1100087"/>
                  </a:lnTo>
                  <a:lnTo>
                    <a:pt x="1253666" y="1100087"/>
                  </a:lnTo>
                  <a:lnTo>
                    <a:pt x="1253413" y="1097953"/>
                  </a:lnTo>
                  <a:lnTo>
                    <a:pt x="1251740" y="1099124"/>
                  </a:lnTo>
                  <a:lnTo>
                    <a:pt x="1250777" y="1098162"/>
                  </a:lnTo>
                  <a:lnTo>
                    <a:pt x="1253208" y="1096217"/>
                  </a:lnTo>
                  <a:lnTo>
                    <a:pt x="1252601" y="1091093"/>
                  </a:lnTo>
                  <a:lnTo>
                    <a:pt x="1252137" y="1091789"/>
                  </a:lnTo>
                  <a:lnTo>
                    <a:pt x="1252703" y="1095754"/>
                  </a:lnTo>
                  <a:lnTo>
                    <a:pt x="1251259" y="1095754"/>
                  </a:lnTo>
                  <a:lnTo>
                    <a:pt x="1250947" y="1093573"/>
                  </a:lnTo>
                  <a:lnTo>
                    <a:pt x="1250777" y="1093829"/>
                  </a:lnTo>
                  <a:lnTo>
                    <a:pt x="1249814" y="1093347"/>
                  </a:lnTo>
                  <a:lnTo>
                    <a:pt x="1250721" y="1091987"/>
                  </a:lnTo>
                  <a:lnTo>
                    <a:pt x="1250296" y="1089014"/>
                  </a:lnTo>
                  <a:lnTo>
                    <a:pt x="1250275" y="1088868"/>
                  </a:lnTo>
                  <a:lnTo>
                    <a:pt x="1246926" y="1092384"/>
                  </a:lnTo>
                  <a:lnTo>
                    <a:pt x="1246615" y="1092073"/>
                  </a:lnTo>
                  <a:lnTo>
                    <a:pt x="1247888" y="1101531"/>
                  </a:lnTo>
                  <a:lnTo>
                    <a:pt x="1246444" y="1101531"/>
                  </a:lnTo>
                  <a:lnTo>
                    <a:pt x="1244673" y="1088378"/>
                  </a:lnTo>
                  <a:lnTo>
                    <a:pt x="1244037" y="1089014"/>
                  </a:lnTo>
                  <a:lnTo>
                    <a:pt x="1243134" y="1088111"/>
                  </a:lnTo>
                  <a:lnTo>
                    <a:pt x="1241977" y="1089598"/>
                  </a:lnTo>
                  <a:lnTo>
                    <a:pt x="1243074" y="1094791"/>
                  </a:lnTo>
                  <a:lnTo>
                    <a:pt x="1241630" y="1094791"/>
                  </a:lnTo>
                  <a:lnTo>
                    <a:pt x="1240841" y="1091058"/>
                  </a:lnTo>
                  <a:lnTo>
                    <a:pt x="1240185" y="1091902"/>
                  </a:lnTo>
                  <a:lnTo>
                    <a:pt x="1238741" y="1090939"/>
                  </a:lnTo>
                  <a:lnTo>
                    <a:pt x="1240418" y="1089053"/>
                  </a:lnTo>
                  <a:lnTo>
                    <a:pt x="1240104" y="1087566"/>
                  </a:lnTo>
                  <a:lnTo>
                    <a:pt x="1239704" y="1088051"/>
                  </a:lnTo>
                  <a:lnTo>
                    <a:pt x="1239704" y="1088533"/>
                  </a:lnTo>
                  <a:lnTo>
                    <a:pt x="1238260" y="1087570"/>
                  </a:lnTo>
                  <a:lnTo>
                    <a:pt x="1239687" y="1085595"/>
                  </a:lnTo>
                  <a:lnTo>
                    <a:pt x="1239429" y="1084374"/>
                  </a:lnTo>
                  <a:lnTo>
                    <a:pt x="1236433" y="1088292"/>
                  </a:lnTo>
                  <a:lnTo>
                    <a:pt x="1236815" y="1089496"/>
                  </a:lnTo>
                  <a:lnTo>
                    <a:pt x="1235512" y="1089496"/>
                  </a:lnTo>
                  <a:lnTo>
                    <a:pt x="1234571" y="1090727"/>
                  </a:lnTo>
                  <a:lnTo>
                    <a:pt x="1233445" y="1089976"/>
                  </a:lnTo>
                  <a:lnTo>
                    <a:pt x="1234585" y="1088486"/>
                  </a:lnTo>
                  <a:lnTo>
                    <a:pt x="1234401" y="1087878"/>
                  </a:lnTo>
                  <a:lnTo>
                    <a:pt x="1231696" y="1092663"/>
                  </a:lnTo>
                  <a:lnTo>
                    <a:pt x="1233927" y="1099124"/>
                  </a:lnTo>
                  <a:lnTo>
                    <a:pt x="1232483" y="1099124"/>
                  </a:lnTo>
                  <a:lnTo>
                    <a:pt x="1232001" y="1099605"/>
                  </a:lnTo>
                  <a:lnTo>
                    <a:pt x="1229940" y="1093347"/>
                  </a:lnTo>
                  <a:lnTo>
                    <a:pt x="1229594" y="1093347"/>
                  </a:lnTo>
                  <a:lnTo>
                    <a:pt x="1229809" y="1092950"/>
                  </a:lnTo>
                  <a:lnTo>
                    <a:pt x="1226865" y="1084014"/>
                  </a:lnTo>
                  <a:lnTo>
                    <a:pt x="1226761" y="1083965"/>
                  </a:lnTo>
                  <a:lnTo>
                    <a:pt x="1226813" y="1083855"/>
                  </a:lnTo>
                  <a:lnTo>
                    <a:pt x="1225708" y="1080501"/>
                  </a:lnTo>
                  <a:lnTo>
                    <a:pt x="1225052" y="1081754"/>
                  </a:lnTo>
                  <a:lnTo>
                    <a:pt x="1226705" y="1085644"/>
                  </a:lnTo>
                  <a:lnTo>
                    <a:pt x="1225260" y="1085644"/>
                  </a:lnTo>
                  <a:lnTo>
                    <a:pt x="1225260" y="1086125"/>
                  </a:lnTo>
                  <a:lnTo>
                    <a:pt x="1223485" y="1081843"/>
                  </a:lnTo>
                  <a:lnTo>
                    <a:pt x="1223335" y="1081793"/>
                  </a:lnTo>
                  <a:lnTo>
                    <a:pt x="1223408" y="1081659"/>
                  </a:lnTo>
                  <a:lnTo>
                    <a:pt x="1218781" y="1070497"/>
                  </a:lnTo>
                  <a:lnTo>
                    <a:pt x="1218521" y="1070238"/>
                  </a:lnTo>
                  <a:lnTo>
                    <a:pt x="1218629" y="1070131"/>
                  </a:lnTo>
                  <a:lnTo>
                    <a:pt x="1217076" y="1066386"/>
                  </a:lnTo>
                  <a:lnTo>
                    <a:pt x="1218520" y="1066386"/>
                  </a:lnTo>
                  <a:lnTo>
                    <a:pt x="1219669" y="1069090"/>
                  </a:lnTo>
                  <a:lnTo>
                    <a:pt x="1220447" y="1068312"/>
                  </a:lnTo>
                  <a:lnTo>
                    <a:pt x="1221384" y="1067375"/>
                  </a:lnTo>
                  <a:lnTo>
                    <a:pt x="1221376" y="1067349"/>
                  </a:lnTo>
                  <a:lnTo>
                    <a:pt x="1220446" y="1067349"/>
                  </a:lnTo>
                  <a:lnTo>
                    <a:pt x="1220446" y="1067831"/>
                  </a:lnTo>
                  <a:lnTo>
                    <a:pt x="1218028" y="1062562"/>
                  </a:lnTo>
                  <a:lnTo>
                    <a:pt x="1216595" y="1065905"/>
                  </a:lnTo>
                  <a:lnTo>
                    <a:pt x="1216113" y="1065905"/>
                  </a:lnTo>
                  <a:lnTo>
                    <a:pt x="1214669" y="1065905"/>
                  </a:lnTo>
                  <a:lnTo>
                    <a:pt x="1217130" y="1060606"/>
                  </a:lnTo>
                  <a:lnTo>
                    <a:pt x="1215017" y="1056002"/>
                  </a:lnTo>
                  <a:lnTo>
                    <a:pt x="1213225" y="1060609"/>
                  </a:lnTo>
                  <a:lnTo>
                    <a:pt x="1211781" y="1060128"/>
                  </a:lnTo>
                  <a:lnTo>
                    <a:pt x="1214134" y="1054078"/>
                  </a:lnTo>
                  <a:close/>
                  <a:moveTo>
                    <a:pt x="618922" y="1038119"/>
                  </a:moveTo>
                  <a:lnTo>
                    <a:pt x="611727" y="1048147"/>
                  </a:lnTo>
                  <a:lnTo>
                    <a:pt x="613056" y="1050744"/>
                  </a:lnTo>
                  <a:lnTo>
                    <a:pt x="620573" y="1040203"/>
                  </a:lnTo>
                  <a:close/>
                  <a:moveTo>
                    <a:pt x="552715" y="1037725"/>
                  </a:moveTo>
                  <a:lnTo>
                    <a:pt x="544932" y="1049699"/>
                  </a:lnTo>
                  <a:lnTo>
                    <a:pt x="547166" y="1053448"/>
                  </a:lnTo>
                  <a:lnTo>
                    <a:pt x="555392" y="1041473"/>
                  </a:lnTo>
                  <a:close/>
                  <a:moveTo>
                    <a:pt x="794014" y="1037499"/>
                  </a:moveTo>
                  <a:lnTo>
                    <a:pt x="787152" y="1045240"/>
                  </a:lnTo>
                  <a:lnTo>
                    <a:pt x="791904" y="1052463"/>
                  </a:lnTo>
                  <a:lnTo>
                    <a:pt x="798837" y="1044515"/>
                  </a:lnTo>
                  <a:close/>
                  <a:moveTo>
                    <a:pt x="1126057" y="1035858"/>
                  </a:moveTo>
                  <a:lnTo>
                    <a:pt x="1125080" y="1038651"/>
                  </a:lnTo>
                  <a:lnTo>
                    <a:pt x="1126084" y="1037981"/>
                  </a:lnTo>
                  <a:lnTo>
                    <a:pt x="1129325" y="1042518"/>
                  </a:lnTo>
                  <a:lnTo>
                    <a:pt x="1130049" y="1041181"/>
                  </a:lnTo>
                  <a:close/>
                  <a:moveTo>
                    <a:pt x="715393" y="1035792"/>
                  </a:moveTo>
                  <a:lnTo>
                    <a:pt x="711136" y="1041185"/>
                  </a:lnTo>
                  <a:lnTo>
                    <a:pt x="715900" y="1046166"/>
                  </a:lnTo>
                  <a:lnTo>
                    <a:pt x="714456" y="1047610"/>
                  </a:lnTo>
                  <a:lnTo>
                    <a:pt x="709766" y="1042920"/>
                  </a:lnTo>
                  <a:lnTo>
                    <a:pt x="705093" y="1048839"/>
                  </a:lnTo>
                  <a:lnTo>
                    <a:pt x="705792" y="1049538"/>
                  </a:lnTo>
                  <a:lnTo>
                    <a:pt x="709160" y="1045203"/>
                  </a:lnTo>
                  <a:lnTo>
                    <a:pt x="711086" y="1046166"/>
                  </a:lnTo>
                  <a:lnTo>
                    <a:pt x="707318" y="1051064"/>
                  </a:lnTo>
                  <a:lnTo>
                    <a:pt x="711178" y="1054924"/>
                  </a:lnTo>
                  <a:lnTo>
                    <a:pt x="721739" y="1041684"/>
                  </a:lnTo>
                  <a:close/>
                  <a:moveTo>
                    <a:pt x="201874" y="1035468"/>
                  </a:moveTo>
                  <a:lnTo>
                    <a:pt x="189789" y="1045186"/>
                  </a:lnTo>
                  <a:lnTo>
                    <a:pt x="192891" y="1048207"/>
                  </a:lnTo>
                  <a:lnTo>
                    <a:pt x="197391" y="1044721"/>
                  </a:lnTo>
                  <a:lnTo>
                    <a:pt x="198835" y="1046647"/>
                  </a:lnTo>
                  <a:lnTo>
                    <a:pt x="194598" y="1049869"/>
                  </a:lnTo>
                  <a:lnTo>
                    <a:pt x="199244" y="1054392"/>
                  </a:lnTo>
                  <a:lnTo>
                    <a:pt x="210247" y="1045796"/>
                  </a:lnTo>
                  <a:close/>
                  <a:moveTo>
                    <a:pt x="581001" y="1034290"/>
                  </a:moveTo>
                  <a:lnTo>
                    <a:pt x="570252" y="1049712"/>
                  </a:lnTo>
                  <a:lnTo>
                    <a:pt x="573508" y="1056477"/>
                  </a:lnTo>
                  <a:lnTo>
                    <a:pt x="577246" y="1050980"/>
                  </a:lnTo>
                  <a:lnTo>
                    <a:pt x="579172" y="1052424"/>
                  </a:lnTo>
                  <a:lnTo>
                    <a:pt x="574714" y="1058980"/>
                  </a:lnTo>
                  <a:lnTo>
                    <a:pt x="576878" y="1063476"/>
                  </a:lnTo>
                  <a:lnTo>
                    <a:pt x="588562" y="1046892"/>
                  </a:lnTo>
                  <a:close/>
                  <a:moveTo>
                    <a:pt x="550207" y="1034214"/>
                  </a:moveTo>
                  <a:lnTo>
                    <a:pt x="542472" y="1045570"/>
                  </a:lnTo>
                  <a:lnTo>
                    <a:pt x="543621" y="1047497"/>
                  </a:lnTo>
                  <a:lnTo>
                    <a:pt x="551248" y="1036056"/>
                  </a:lnTo>
                  <a:lnTo>
                    <a:pt x="551675" y="1036270"/>
                  </a:lnTo>
                  <a:close/>
                  <a:moveTo>
                    <a:pt x="730909" y="1034045"/>
                  </a:moveTo>
                  <a:lnTo>
                    <a:pt x="725161" y="1041252"/>
                  </a:lnTo>
                  <a:lnTo>
                    <a:pt x="727348" y="1043184"/>
                  </a:lnTo>
                  <a:lnTo>
                    <a:pt x="732468" y="1036902"/>
                  </a:lnTo>
                  <a:close/>
                  <a:moveTo>
                    <a:pt x="187940" y="1033875"/>
                  </a:moveTo>
                  <a:lnTo>
                    <a:pt x="181357" y="1039089"/>
                  </a:lnTo>
                  <a:lnTo>
                    <a:pt x="184206" y="1041730"/>
                  </a:lnTo>
                  <a:lnTo>
                    <a:pt x="185355" y="1040869"/>
                  </a:lnTo>
                  <a:lnTo>
                    <a:pt x="188278" y="1043716"/>
                  </a:lnTo>
                  <a:lnTo>
                    <a:pt x="193289" y="1039635"/>
                  </a:lnTo>
                  <a:close/>
                  <a:moveTo>
                    <a:pt x="671047" y="1033827"/>
                  </a:moveTo>
                  <a:lnTo>
                    <a:pt x="665772" y="1040948"/>
                  </a:lnTo>
                  <a:lnTo>
                    <a:pt x="671221" y="1047831"/>
                  </a:lnTo>
                  <a:lnTo>
                    <a:pt x="676173" y="1041268"/>
                  </a:lnTo>
                  <a:close/>
                  <a:moveTo>
                    <a:pt x="738920" y="1032794"/>
                  </a:moveTo>
                  <a:lnTo>
                    <a:pt x="735344" y="1037182"/>
                  </a:lnTo>
                  <a:lnTo>
                    <a:pt x="736196" y="1038837"/>
                  </a:lnTo>
                  <a:lnTo>
                    <a:pt x="739858" y="1034339"/>
                  </a:lnTo>
                  <a:close/>
                  <a:moveTo>
                    <a:pt x="510459" y="1031818"/>
                  </a:moveTo>
                  <a:lnTo>
                    <a:pt x="504419" y="1041194"/>
                  </a:lnTo>
                  <a:lnTo>
                    <a:pt x="507706" y="1055379"/>
                  </a:lnTo>
                  <a:lnTo>
                    <a:pt x="514847" y="1044600"/>
                  </a:lnTo>
                  <a:lnTo>
                    <a:pt x="513407" y="1040405"/>
                  </a:lnTo>
                  <a:lnTo>
                    <a:pt x="508882" y="1047129"/>
                  </a:lnTo>
                  <a:lnTo>
                    <a:pt x="506956" y="1046166"/>
                  </a:lnTo>
                  <a:lnTo>
                    <a:pt x="512520" y="1037820"/>
                  </a:lnTo>
                  <a:close/>
                  <a:moveTo>
                    <a:pt x="625605" y="1028805"/>
                  </a:moveTo>
                  <a:lnTo>
                    <a:pt x="620185" y="1036359"/>
                  </a:lnTo>
                  <a:lnTo>
                    <a:pt x="621851" y="1038412"/>
                  </a:lnTo>
                  <a:lnTo>
                    <a:pt x="622501" y="1037500"/>
                  </a:lnTo>
                  <a:lnTo>
                    <a:pt x="624427" y="1038944"/>
                  </a:lnTo>
                  <a:lnTo>
                    <a:pt x="623424" y="1040351"/>
                  </a:lnTo>
                  <a:lnTo>
                    <a:pt x="627275" y="1045098"/>
                  </a:lnTo>
                  <a:lnTo>
                    <a:pt x="632865" y="1037247"/>
                  </a:lnTo>
                  <a:close/>
                  <a:moveTo>
                    <a:pt x="735889" y="1027802"/>
                  </a:moveTo>
                  <a:lnTo>
                    <a:pt x="732622" y="1031898"/>
                  </a:lnTo>
                  <a:lnTo>
                    <a:pt x="734142" y="1034849"/>
                  </a:lnTo>
                  <a:lnTo>
                    <a:pt x="737083" y="1031241"/>
                  </a:lnTo>
                  <a:lnTo>
                    <a:pt x="738724" y="1032471"/>
                  </a:lnTo>
                  <a:close/>
                  <a:moveTo>
                    <a:pt x="522745" y="1026532"/>
                  </a:moveTo>
                  <a:lnTo>
                    <a:pt x="515220" y="1037712"/>
                  </a:lnTo>
                  <a:lnTo>
                    <a:pt x="516650" y="1041878"/>
                  </a:lnTo>
                  <a:lnTo>
                    <a:pt x="524208" y="1030470"/>
                  </a:lnTo>
                  <a:close/>
                  <a:moveTo>
                    <a:pt x="179201" y="1024464"/>
                  </a:moveTo>
                  <a:lnTo>
                    <a:pt x="177684" y="1025694"/>
                  </a:lnTo>
                  <a:lnTo>
                    <a:pt x="179578" y="1027389"/>
                  </a:lnTo>
                  <a:lnTo>
                    <a:pt x="178134" y="1029315"/>
                  </a:lnTo>
                  <a:lnTo>
                    <a:pt x="175833" y="1027195"/>
                  </a:lnTo>
                  <a:lnTo>
                    <a:pt x="171935" y="1030357"/>
                  </a:lnTo>
                  <a:lnTo>
                    <a:pt x="179571" y="1037434"/>
                  </a:lnTo>
                  <a:lnTo>
                    <a:pt x="186297" y="1032106"/>
                  </a:lnTo>
                  <a:close/>
                  <a:moveTo>
                    <a:pt x="507917" y="1024414"/>
                  </a:moveTo>
                  <a:lnTo>
                    <a:pt x="502443" y="1032668"/>
                  </a:lnTo>
                  <a:lnTo>
                    <a:pt x="503803" y="1038537"/>
                  </a:lnTo>
                  <a:lnTo>
                    <a:pt x="509700" y="1029606"/>
                  </a:lnTo>
                  <a:close/>
                  <a:moveTo>
                    <a:pt x="755768" y="1022012"/>
                  </a:moveTo>
                  <a:lnTo>
                    <a:pt x="757617" y="1023554"/>
                  </a:lnTo>
                  <a:lnTo>
                    <a:pt x="754299" y="1027535"/>
                  </a:lnTo>
                  <a:lnTo>
                    <a:pt x="757785" y="1033167"/>
                  </a:lnTo>
                  <a:lnTo>
                    <a:pt x="756341" y="1034130"/>
                  </a:lnTo>
                  <a:lnTo>
                    <a:pt x="756014" y="1033664"/>
                  </a:lnTo>
                  <a:lnTo>
                    <a:pt x="740935" y="1051943"/>
                  </a:lnTo>
                  <a:lnTo>
                    <a:pt x="739009" y="1050499"/>
                  </a:lnTo>
                  <a:lnTo>
                    <a:pt x="754584" y="1031619"/>
                  </a:lnTo>
                  <a:lnTo>
                    <a:pt x="752899" y="1029213"/>
                  </a:lnTo>
                  <a:lnTo>
                    <a:pt x="746520" y="1036868"/>
                  </a:lnTo>
                  <a:lnTo>
                    <a:pt x="744671" y="1035326"/>
                  </a:lnTo>
                  <a:lnTo>
                    <a:pt x="751469" y="1027170"/>
                  </a:lnTo>
                  <a:lnTo>
                    <a:pt x="749601" y="1024501"/>
                  </a:lnTo>
                  <a:lnTo>
                    <a:pt x="751527" y="1023057"/>
                  </a:lnTo>
                  <a:lnTo>
                    <a:pt x="752963" y="1025377"/>
                  </a:lnTo>
                  <a:close/>
                  <a:moveTo>
                    <a:pt x="1158341" y="1021613"/>
                  </a:moveTo>
                  <a:lnTo>
                    <a:pt x="1159785" y="1022094"/>
                  </a:lnTo>
                  <a:lnTo>
                    <a:pt x="1156862" y="1029402"/>
                  </a:lnTo>
                  <a:lnTo>
                    <a:pt x="1159138" y="1032984"/>
                  </a:lnTo>
                  <a:lnTo>
                    <a:pt x="1161230" y="1027871"/>
                  </a:lnTo>
                  <a:lnTo>
                    <a:pt x="1162674" y="1028352"/>
                  </a:lnTo>
                  <a:lnTo>
                    <a:pt x="1160137" y="1034555"/>
                  </a:lnTo>
                  <a:lnTo>
                    <a:pt x="1161496" y="1036693"/>
                  </a:lnTo>
                  <a:lnTo>
                    <a:pt x="1163112" y="1033278"/>
                  </a:lnTo>
                  <a:lnTo>
                    <a:pt x="1164417" y="1033896"/>
                  </a:lnTo>
                  <a:lnTo>
                    <a:pt x="1162411" y="1038134"/>
                  </a:lnTo>
                  <a:lnTo>
                    <a:pt x="1164806" y="1041903"/>
                  </a:lnTo>
                  <a:lnTo>
                    <a:pt x="1167489" y="1035093"/>
                  </a:lnTo>
                  <a:lnTo>
                    <a:pt x="1168933" y="1035574"/>
                  </a:lnTo>
                  <a:lnTo>
                    <a:pt x="1165815" y="1043490"/>
                  </a:lnTo>
                  <a:lnTo>
                    <a:pt x="1167711" y="1046474"/>
                  </a:lnTo>
                  <a:lnTo>
                    <a:pt x="1169896" y="1038463"/>
                  </a:lnTo>
                  <a:lnTo>
                    <a:pt x="1171340" y="1038944"/>
                  </a:lnTo>
                  <a:lnTo>
                    <a:pt x="1168813" y="1048208"/>
                  </a:lnTo>
                  <a:lnTo>
                    <a:pt x="1170745" y="1051247"/>
                  </a:lnTo>
                  <a:lnTo>
                    <a:pt x="1172784" y="1044722"/>
                  </a:lnTo>
                  <a:lnTo>
                    <a:pt x="1174229" y="1045203"/>
                  </a:lnTo>
                  <a:lnTo>
                    <a:pt x="1171658" y="1052683"/>
                  </a:lnTo>
                  <a:lnTo>
                    <a:pt x="1174440" y="1057061"/>
                  </a:lnTo>
                  <a:lnTo>
                    <a:pt x="1175672" y="1054350"/>
                  </a:lnTo>
                  <a:lnTo>
                    <a:pt x="1176515" y="1054630"/>
                  </a:lnTo>
                  <a:lnTo>
                    <a:pt x="1173747" y="1050018"/>
                  </a:lnTo>
                  <a:lnTo>
                    <a:pt x="1175191" y="1049055"/>
                  </a:lnTo>
                  <a:lnTo>
                    <a:pt x="1178400" y="1054404"/>
                  </a:lnTo>
                  <a:lnTo>
                    <a:pt x="1179043" y="1054832"/>
                  </a:lnTo>
                  <a:lnTo>
                    <a:pt x="1178896" y="1055229"/>
                  </a:lnTo>
                  <a:lnTo>
                    <a:pt x="1180321" y="1057605"/>
                  </a:lnTo>
                  <a:lnTo>
                    <a:pt x="1180968" y="1055795"/>
                  </a:lnTo>
                  <a:lnTo>
                    <a:pt x="1181321" y="1055912"/>
                  </a:lnTo>
                  <a:lnTo>
                    <a:pt x="1176154" y="1047129"/>
                  </a:lnTo>
                  <a:lnTo>
                    <a:pt x="1177598" y="1046166"/>
                  </a:lnTo>
                  <a:lnTo>
                    <a:pt x="1184265" y="1057499"/>
                  </a:lnTo>
                  <a:lnTo>
                    <a:pt x="1184339" y="1057239"/>
                  </a:lnTo>
                  <a:lnTo>
                    <a:pt x="1185783" y="1057720"/>
                  </a:lnTo>
                  <a:lnTo>
                    <a:pt x="1185329" y="1059308"/>
                  </a:lnTo>
                  <a:lnTo>
                    <a:pt x="1186760" y="1061741"/>
                  </a:lnTo>
                  <a:lnTo>
                    <a:pt x="1187709" y="1058683"/>
                  </a:lnTo>
                  <a:lnTo>
                    <a:pt x="1188791" y="1059043"/>
                  </a:lnTo>
                  <a:lnTo>
                    <a:pt x="1184820" y="1052424"/>
                  </a:lnTo>
                  <a:lnTo>
                    <a:pt x="1183857" y="1052424"/>
                  </a:lnTo>
                  <a:lnTo>
                    <a:pt x="1184140" y="1051291"/>
                  </a:lnTo>
                  <a:lnTo>
                    <a:pt x="1180487" y="1045203"/>
                  </a:lnTo>
                  <a:lnTo>
                    <a:pt x="1181931" y="1044722"/>
                  </a:lnTo>
                  <a:lnTo>
                    <a:pt x="1184636" y="1049308"/>
                  </a:lnTo>
                  <a:lnTo>
                    <a:pt x="1185194" y="1047078"/>
                  </a:lnTo>
                  <a:lnTo>
                    <a:pt x="1182125" y="1041744"/>
                  </a:lnTo>
                  <a:lnTo>
                    <a:pt x="1181450" y="1044241"/>
                  </a:lnTo>
                  <a:lnTo>
                    <a:pt x="1180006" y="1043759"/>
                  </a:lnTo>
                  <a:lnTo>
                    <a:pt x="1181054" y="1039882"/>
                  </a:lnTo>
                  <a:lnTo>
                    <a:pt x="1176636" y="1032204"/>
                  </a:lnTo>
                  <a:lnTo>
                    <a:pt x="1178080" y="1031241"/>
                  </a:lnTo>
                  <a:lnTo>
                    <a:pt x="1181692" y="1037519"/>
                  </a:lnTo>
                  <a:lnTo>
                    <a:pt x="1184820" y="1025946"/>
                  </a:lnTo>
                  <a:lnTo>
                    <a:pt x="1186265" y="1026427"/>
                  </a:lnTo>
                  <a:lnTo>
                    <a:pt x="1182764" y="1039381"/>
                  </a:lnTo>
                  <a:lnTo>
                    <a:pt x="1185799" y="1044657"/>
                  </a:lnTo>
                  <a:lnTo>
                    <a:pt x="1189153" y="1031241"/>
                  </a:lnTo>
                  <a:lnTo>
                    <a:pt x="1190597" y="1031722"/>
                  </a:lnTo>
                  <a:lnTo>
                    <a:pt x="1188445" y="1040134"/>
                  </a:lnTo>
                  <a:lnTo>
                    <a:pt x="1189153" y="1039426"/>
                  </a:lnTo>
                  <a:lnTo>
                    <a:pt x="1192552" y="1045342"/>
                  </a:lnTo>
                  <a:lnTo>
                    <a:pt x="1194095" y="1040611"/>
                  </a:lnTo>
                  <a:lnTo>
                    <a:pt x="1190597" y="1034130"/>
                  </a:lnTo>
                  <a:lnTo>
                    <a:pt x="1192041" y="1033167"/>
                  </a:lnTo>
                  <a:lnTo>
                    <a:pt x="1194865" y="1038249"/>
                  </a:lnTo>
                  <a:lnTo>
                    <a:pt x="1195894" y="1035093"/>
                  </a:lnTo>
                  <a:lnTo>
                    <a:pt x="1197338" y="1035093"/>
                  </a:lnTo>
                  <a:lnTo>
                    <a:pt x="1195775" y="1039887"/>
                  </a:lnTo>
                  <a:lnTo>
                    <a:pt x="1199798" y="1047129"/>
                  </a:lnTo>
                  <a:lnTo>
                    <a:pt x="1200708" y="1047129"/>
                  </a:lnTo>
                  <a:lnTo>
                    <a:pt x="1200324" y="1048076"/>
                  </a:lnTo>
                  <a:lnTo>
                    <a:pt x="1201965" y="1051030"/>
                  </a:lnTo>
                  <a:lnTo>
                    <a:pt x="1202152" y="1050499"/>
                  </a:lnTo>
                  <a:lnTo>
                    <a:pt x="1203596" y="1050499"/>
                  </a:lnTo>
                  <a:lnTo>
                    <a:pt x="1202850" y="1052622"/>
                  </a:lnTo>
                  <a:lnTo>
                    <a:pt x="1203915" y="1054540"/>
                  </a:lnTo>
                  <a:lnTo>
                    <a:pt x="1204559" y="1052906"/>
                  </a:lnTo>
                  <a:lnTo>
                    <a:pt x="1206003" y="1053869"/>
                  </a:lnTo>
                  <a:lnTo>
                    <a:pt x="1205624" y="1054832"/>
                  </a:lnTo>
                  <a:lnTo>
                    <a:pt x="1206485" y="1054832"/>
                  </a:lnTo>
                  <a:lnTo>
                    <a:pt x="1208136" y="1058202"/>
                  </a:lnTo>
                  <a:lnTo>
                    <a:pt x="1208892" y="1058202"/>
                  </a:lnTo>
                  <a:lnTo>
                    <a:pt x="1208586" y="1059121"/>
                  </a:lnTo>
                  <a:lnTo>
                    <a:pt x="1211932" y="1065953"/>
                  </a:lnTo>
                  <a:lnTo>
                    <a:pt x="1213212" y="1062840"/>
                  </a:lnTo>
                  <a:lnTo>
                    <a:pt x="1214547" y="1063389"/>
                  </a:lnTo>
                  <a:lnTo>
                    <a:pt x="1212781" y="1067686"/>
                  </a:lnTo>
                  <a:lnTo>
                    <a:pt x="1215312" y="1072853"/>
                  </a:lnTo>
                  <a:lnTo>
                    <a:pt x="1215632" y="1072164"/>
                  </a:lnTo>
                  <a:lnTo>
                    <a:pt x="1216469" y="1072582"/>
                  </a:lnTo>
                  <a:lnTo>
                    <a:pt x="1216114" y="1071682"/>
                  </a:lnTo>
                  <a:lnTo>
                    <a:pt x="1217558" y="1071682"/>
                  </a:lnTo>
                  <a:lnTo>
                    <a:pt x="1220240" y="1078476"/>
                  </a:lnTo>
                  <a:lnTo>
                    <a:pt x="1220446" y="1077941"/>
                  </a:lnTo>
                  <a:lnTo>
                    <a:pt x="1221891" y="1078422"/>
                  </a:lnTo>
                  <a:lnTo>
                    <a:pt x="1221066" y="1080568"/>
                  </a:lnTo>
                  <a:lnTo>
                    <a:pt x="1221658" y="1082068"/>
                  </a:lnTo>
                  <a:lnTo>
                    <a:pt x="1221891" y="1081311"/>
                  </a:lnTo>
                  <a:lnTo>
                    <a:pt x="1223335" y="1081792"/>
                  </a:lnTo>
                  <a:lnTo>
                    <a:pt x="1222553" y="1084335"/>
                  </a:lnTo>
                  <a:lnTo>
                    <a:pt x="1224780" y="1089977"/>
                  </a:lnTo>
                  <a:cubicBezTo>
                    <a:pt x="1224780" y="1090458"/>
                    <a:pt x="1224780" y="1091421"/>
                    <a:pt x="1225261" y="1091902"/>
                  </a:cubicBezTo>
                  <a:lnTo>
                    <a:pt x="1223817" y="1091902"/>
                  </a:lnTo>
                  <a:cubicBezTo>
                    <a:pt x="1223817" y="1091902"/>
                    <a:pt x="1223817" y="1090458"/>
                    <a:pt x="1223336" y="1089977"/>
                  </a:cubicBezTo>
                  <a:lnTo>
                    <a:pt x="1221920" y="1086390"/>
                  </a:lnTo>
                  <a:lnTo>
                    <a:pt x="1221409" y="1088051"/>
                  </a:lnTo>
                  <a:lnTo>
                    <a:pt x="1220203" y="1092272"/>
                  </a:lnTo>
                  <a:lnTo>
                    <a:pt x="1220446" y="1092865"/>
                  </a:lnTo>
                  <a:lnTo>
                    <a:pt x="1219990" y="1093017"/>
                  </a:lnTo>
                  <a:lnTo>
                    <a:pt x="1219483" y="1094791"/>
                  </a:lnTo>
                  <a:lnTo>
                    <a:pt x="1218039" y="1094310"/>
                  </a:lnTo>
                  <a:lnTo>
                    <a:pt x="1218597" y="1092359"/>
                  </a:lnTo>
                  <a:lnTo>
                    <a:pt x="1217530" y="1089759"/>
                  </a:lnTo>
                  <a:lnTo>
                    <a:pt x="1217076" y="1090940"/>
                  </a:lnTo>
                  <a:lnTo>
                    <a:pt x="1215632" y="1090458"/>
                  </a:lnTo>
                  <a:lnTo>
                    <a:pt x="1216689" y="1087709"/>
                  </a:lnTo>
                  <a:lnTo>
                    <a:pt x="1215386" y="1084532"/>
                  </a:lnTo>
                  <a:lnTo>
                    <a:pt x="1214669" y="1086125"/>
                  </a:lnTo>
                  <a:lnTo>
                    <a:pt x="1213225" y="1085644"/>
                  </a:lnTo>
                  <a:lnTo>
                    <a:pt x="1214594" y="1082602"/>
                  </a:lnTo>
                  <a:lnTo>
                    <a:pt x="1213486" y="1079900"/>
                  </a:lnTo>
                  <a:lnTo>
                    <a:pt x="1212156" y="1083001"/>
                  </a:lnTo>
                  <a:lnTo>
                    <a:pt x="1212262" y="1083237"/>
                  </a:lnTo>
                  <a:lnTo>
                    <a:pt x="1211999" y="1083369"/>
                  </a:lnTo>
                  <a:lnTo>
                    <a:pt x="1210817" y="1086126"/>
                  </a:lnTo>
                  <a:lnTo>
                    <a:pt x="1210094" y="1085885"/>
                  </a:lnTo>
                  <a:lnTo>
                    <a:pt x="1209373" y="1086125"/>
                  </a:lnTo>
                  <a:lnTo>
                    <a:pt x="1209251" y="1085873"/>
                  </a:lnTo>
                  <a:lnTo>
                    <a:pt x="1207836" y="1089309"/>
                  </a:lnTo>
                  <a:lnTo>
                    <a:pt x="1208892" y="1091421"/>
                  </a:lnTo>
                  <a:lnTo>
                    <a:pt x="1207448" y="1092384"/>
                  </a:lnTo>
                  <a:lnTo>
                    <a:pt x="1206989" y="1091367"/>
                  </a:lnTo>
                  <a:lnTo>
                    <a:pt x="1206966" y="1091421"/>
                  </a:lnTo>
                  <a:lnTo>
                    <a:pt x="1205522" y="1090939"/>
                  </a:lnTo>
                  <a:lnTo>
                    <a:pt x="1206129" y="1089464"/>
                  </a:lnTo>
                  <a:lnTo>
                    <a:pt x="1203265" y="1083122"/>
                  </a:lnTo>
                  <a:lnTo>
                    <a:pt x="1202571" y="1082837"/>
                  </a:lnTo>
                  <a:lnTo>
                    <a:pt x="1202841" y="1082181"/>
                  </a:lnTo>
                  <a:lnTo>
                    <a:pt x="1201723" y="1079707"/>
                  </a:lnTo>
                  <a:lnTo>
                    <a:pt x="1201670" y="1079867"/>
                  </a:lnTo>
                  <a:lnTo>
                    <a:pt x="1200226" y="1079867"/>
                  </a:lnTo>
                  <a:lnTo>
                    <a:pt x="1200893" y="1077868"/>
                  </a:lnTo>
                  <a:lnTo>
                    <a:pt x="1200708" y="1077459"/>
                  </a:lnTo>
                  <a:lnTo>
                    <a:pt x="1201093" y="1077267"/>
                  </a:lnTo>
                  <a:lnTo>
                    <a:pt x="1202717" y="1072396"/>
                  </a:lnTo>
                  <a:lnTo>
                    <a:pt x="1201670" y="1070237"/>
                  </a:lnTo>
                  <a:lnTo>
                    <a:pt x="1203114" y="1069756"/>
                  </a:lnTo>
                  <a:lnTo>
                    <a:pt x="1203400" y="1070346"/>
                  </a:lnTo>
                  <a:lnTo>
                    <a:pt x="1204969" y="1065638"/>
                  </a:lnTo>
                  <a:lnTo>
                    <a:pt x="1202930" y="1061668"/>
                  </a:lnTo>
                  <a:lnTo>
                    <a:pt x="1199744" y="1069756"/>
                  </a:lnTo>
                  <a:lnTo>
                    <a:pt x="1198300" y="1068793"/>
                  </a:lnTo>
                  <a:lnTo>
                    <a:pt x="1200630" y="1062878"/>
                  </a:lnTo>
                  <a:lnTo>
                    <a:pt x="1199784" y="1061348"/>
                  </a:lnTo>
                  <a:lnTo>
                    <a:pt x="1198123" y="1066076"/>
                  </a:lnTo>
                  <a:lnTo>
                    <a:pt x="1198301" y="1066386"/>
                  </a:lnTo>
                  <a:lnTo>
                    <a:pt x="1198014" y="1066386"/>
                  </a:lnTo>
                  <a:lnTo>
                    <a:pt x="1197337" y="1068312"/>
                  </a:lnTo>
                  <a:lnTo>
                    <a:pt x="1195893" y="1068312"/>
                  </a:lnTo>
                  <a:lnTo>
                    <a:pt x="1196468" y="1066675"/>
                  </a:lnTo>
                  <a:lnTo>
                    <a:pt x="1194307" y="1062918"/>
                  </a:lnTo>
                  <a:lnTo>
                    <a:pt x="1193486" y="1064942"/>
                  </a:lnTo>
                  <a:lnTo>
                    <a:pt x="1192042" y="1064942"/>
                  </a:lnTo>
                  <a:lnTo>
                    <a:pt x="1192370" y="1064133"/>
                  </a:lnTo>
                  <a:lnTo>
                    <a:pt x="1192042" y="1064461"/>
                  </a:lnTo>
                  <a:lnTo>
                    <a:pt x="1191972" y="1064344"/>
                  </a:lnTo>
                  <a:lnTo>
                    <a:pt x="1190800" y="1068608"/>
                  </a:lnTo>
                  <a:lnTo>
                    <a:pt x="1193461" y="1073133"/>
                  </a:lnTo>
                  <a:lnTo>
                    <a:pt x="1194931" y="1069275"/>
                  </a:lnTo>
                  <a:lnTo>
                    <a:pt x="1196375" y="1069756"/>
                  </a:lnTo>
                  <a:lnTo>
                    <a:pt x="1195605" y="1071778"/>
                  </a:lnTo>
                  <a:lnTo>
                    <a:pt x="1195893" y="1071682"/>
                  </a:lnTo>
                  <a:lnTo>
                    <a:pt x="1197614" y="1075016"/>
                  </a:lnTo>
                  <a:lnTo>
                    <a:pt x="1198301" y="1073126"/>
                  </a:lnTo>
                  <a:lnTo>
                    <a:pt x="1199263" y="1073607"/>
                  </a:lnTo>
                  <a:lnTo>
                    <a:pt x="1198357" y="1076456"/>
                  </a:lnTo>
                  <a:lnTo>
                    <a:pt x="1203596" y="1086607"/>
                  </a:lnTo>
                  <a:lnTo>
                    <a:pt x="1202152" y="1087569"/>
                  </a:lnTo>
                  <a:lnTo>
                    <a:pt x="1201189" y="1085643"/>
                  </a:lnTo>
                  <a:lnTo>
                    <a:pt x="1197672" y="1078609"/>
                  </a:lnTo>
                  <a:lnTo>
                    <a:pt x="1196446" y="1082462"/>
                  </a:lnTo>
                  <a:lnTo>
                    <a:pt x="1198836" y="1086977"/>
                  </a:lnTo>
                  <a:lnTo>
                    <a:pt x="1199744" y="1085162"/>
                  </a:lnTo>
                  <a:lnTo>
                    <a:pt x="1201189" y="1085643"/>
                  </a:lnTo>
                  <a:lnTo>
                    <a:pt x="1199637" y="1088489"/>
                  </a:lnTo>
                  <a:lnTo>
                    <a:pt x="1201189" y="1091421"/>
                  </a:lnTo>
                  <a:lnTo>
                    <a:pt x="1199745" y="1092384"/>
                  </a:lnTo>
                  <a:lnTo>
                    <a:pt x="1198661" y="1090277"/>
                  </a:lnTo>
                  <a:lnTo>
                    <a:pt x="1198300" y="1090939"/>
                  </a:lnTo>
                  <a:lnTo>
                    <a:pt x="1197337" y="1089976"/>
                  </a:lnTo>
                  <a:lnTo>
                    <a:pt x="1197914" y="1088823"/>
                  </a:lnTo>
                  <a:lnTo>
                    <a:pt x="1195462" y="1084056"/>
                  </a:lnTo>
                  <a:lnTo>
                    <a:pt x="1194449" y="1083718"/>
                  </a:lnTo>
                  <a:lnTo>
                    <a:pt x="1194797" y="1082762"/>
                  </a:lnTo>
                  <a:lnTo>
                    <a:pt x="1192857" y="1078990"/>
                  </a:lnTo>
                  <a:lnTo>
                    <a:pt x="1192523" y="1079867"/>
                  </a:lnTo>
                  <a:lnTo>
                    <a:pt x="1191079" y="1079385"/>
                  </a:lnTo>
                  <a:lnTo>
                    <a:pt x="1191325" y="1078740"/>
                  </a:lnTo>
                  <a:lnTo>
                    <a:pt x="1191079" y="1078904"/>
                  </a:lnTo>
                  <a:lnTo>
                    <a:pt x="1185772" y="1070059"/>
                  </a:lnTo>
                  <a:lnTo>
                    <a:pt x="1184820" y="1073126"/>
                  </a:lnTo>
                  <a:lnTo>
                    <a:pt x="1184603" y="1073054"/>
                  </a:lnTo>
                  <a:lnTo>
                    <a:pt x="1186110" y="1075424"/>
                  </a:lnTo>
                  <a:lnTo>
                    <a:pt x="1187227" y="1075052"/>
                  </a:lnTo>
                  <a:lnTo>
                    <a:pt x="1193850" y="1086407"/>
                  </a:lnTo>
                  <a:lnTo>
                    <a:pt x="1194449" y="1086606"/>
                  </a:lnTo>
                  <a:lnTo>
                    <a:pt x="1193233" y="1089951"/>
                  </a:lnTo>
                  <a:lnTo>
                    <a:pt x="1194449" y="1092384"/>
                  </a:lnTo>
                  <a:lnTo>
                    <a:pt x="1193005" y="1092865"/>
                  </a:lnTo>
                  <a:lnTo>
                    <a:pt x="1192489" y="1091891"/>
                  </a:lnTo>
                  <a:lnTo>
                    <a:pt x="1191079" y="1091421"/>
                  </a:lnTo>
                  <a:lnTo>
                    <a:pt x="1191552" y="1090121"/>
                  </a:lnTo>
                  <a:lnTo>
                    <a:pt x="1188733" y="1084797"/>
                  </a:lnTo>
                  <a:lnTo>
                    <a:pt x="1188601" y="1085168"/>
                  </a:lnTo>
                  <a:lnTo>
                    <a:pt x="1189153" y="1086125"/>
                  </a:lnTo>
                  <a:lnTo>
                    <a:pt x="1188138" y="1086464"/>
                  </a:lnTo>
                  <a:lnTo>
                    <a:pt x="1187227" y="1089014"/>
                  </a:lnTo>
                  <a:lnTo>
                    <a:pt x="1186425" y="1088746"/>
                  </a:lnTo>
                  <a:lnTo>
                    <a:pt x="1185302" y="1089495"/>
                  </a:lnTo>
                  <a:lnTo>
                    <a:pt x="1180539" y="1081447"/>
                  </a:lnTo>
                  <a:lnTo>
                    <a:pt x="1178762" y="1083858"/>
                  </a:lnTo>
                  <a:lnTo>
                    <a:pt x="1180892" y="1087300"/>
                  </a:lnTo>
                  <a:lnTo>
                    <a:pt x="1180969" y="1087088"/>
                  </a:lnTo>
                  <a:lnTo>
                    <a:pt x="1182413" y="1087088"/>
                  </a:lnTo>
                  <a:lnTo>
                    <a:pt x="1181835" y="1088822"/>
                  </a:lnTo>
                  <a:lnTo>
                    <a:pt x="1184338" y="1092866"/>
                  </a:lnTo>
                  <a:lnTo>
                    <a:pt x="1182894" y="1093828"/>
                  </a:lnTo>
                  <a:lnTo>
                    <a:pt x="1181121" y="1090964"/>
                  </a:lnTo>
                  <a:lnTo>
                    <a:pt x="1180487" y="1092865"/>
                  </a:lnTo>
                  <a:lnTo>
                    <a:pt x="1179043" y="1092384"/>
                  </a:lnTo>
                  <a:lnTo>
                    <a:pt x="1180137" y="1089375"/>
                  </a:lnTo>
                  <a:lnTo>
                    <a:pt x="1177653" y="1085362"/>
                  </a:lnTo>
                  <a:lnTo>
                    <a:pt x="1175672" y="1088051"/>
                  </a:lnTo>
                  <a:lnTo>
                    <a:pt x="1174228" y="1087088"/>
                  </a:lnTo>
                  <a:lnTo>
                    <a:pt x="1176670" y="1083774"/>
                  </a:lnTo>
                  <a:lnTo>
                    <a:pt x="1175355" y="1081650"/>
                  </a:lnTo>
                  <a:lnTo>
                    <a:pt x="1174710" y="1082755"/>
                  </a:lnTo>
                  <a:lnTo>
                    <a:pt x="1173266" y="1081792"/>
                  </a:lnTo>
                  <a:lnTo>
                    <a:pt x="1174322" y="1079982"/>
                  </a:lnTo>
                  <a:lnTo>
                    <a:pt x="1172523" y="1077075"/>
                  </a:lnTo>
                  <a:lnTo>
                    <a:pt x="1171391" y="1078825"/>
                  </a:lnTo>
                  <a:lnTo>
                    <a:pt x="1173265" y="1081792"/>
                  </a:lnTo>
                  <a:lnTo>
                    <a:pt x="1172302" y="1082755"/>
                  </a:lnTo>
                  <a:lnTo>
                    <a:pt x="1169047" y="1077740"/>
                  </a:lnTo>
                  <a:lnTo>
                    <a:pt x="1167488" y="1081792"/>
                  </a:lnTo>
                  <a:lnTo>
                    <a:pt x="1166044" y="1081310"/>
                  </a:lnTo>
                  <a:lnTo>
                    <a:pt x="1166791" y="1079368"/>
                  </a:lnTo>
                  <a:lnTo>
                    <a:pt x="1166044" y="1079866"/>
                  </a:lnTo>
                  <a:lnTo>
                    <a:pt x="1164755" y="1077865"/>
                  </a:lnTo>
                  <a:lnTo>
                    <a:pt x="1164371" y="1078847"/>
                  </a:lnTo>
                  <a:lnTo>
                    <a:pt x="1169414" y="1086606"/>
                  </a:lnTo>
                  <a:lnTo>
                    <a:pt x="1168452" y="1087569"/>
                  </a:lnTo>
                  <a:lnTo>
                    <a:pt x="1163729" y="1080486"/>
                  </a:lnTo>
                  <a:lnTo>
                    <a:pt x="1162550" y="1083501"/>
                  </a:lnTo>
                  <a:lnTo>
                    <a:pt x="1163637" y="1085162"/>
                  </a:lnTo>
                  <a:lnTo>
                    <a:pt x="1162674" y="1086125"/>
                  </a:lnTo>
                  <a:lnTo>
                    <a:pt x="1161946" y="1085043"/>
                  </a:lnTo>
                  <a:lnTo>
                    <a:pt x="1161711" y="1085644"/>
                  </a:lnTo>
                  <a:lnTo>
                    <a:pt x="1160267" y="1085162"/>
                  </a:lnTo>
                  <a:lnTo>
                    <a:pt x="1160914" y="1083509"/>
                  </a:lnTo>
                  <a:lnTo>
                    <a:pt x="1158361" y="1079713"/>
                  </a:lnTo>
                  <a:lnTo>
                    <a:pt x="1157378" y="1079385"/>
                  </a:lnTo>
                  <a:lnTo>
                    <a:pt x="1157703" y="1078735"/>
                  </a:lnTo>
                  <a:lnTo>
                    <a:pt x="1156060" y="1076294"/>
                  </a:lnTo>
                  <a:lnTo>
                    <a:pt x="1155452" y="1078423"/>
                  </a:lnTo>
                  <a:lnTo>
                    <a:pt x="1154008" y="1078423"/>
                  </a:lnTo>
                  <a:lnTo>
                    <a:pt x="1155022" y="1074750"/>
                  </a:lnTo>
                  <a:lnTo>
                    <a:pt x="1152283" y="1070679"/>
                  </a:lnTo>
                  <a:lnTo>
                    <a:pt x="1152082" y="1071201"/>
                  </a:lnTo>
                  <a:lnTo>
                    <a:pt x="1150959" y="1070826"/>
                  </a:lnTo>
                  <a:lnTo>
                    <a:pt x="1149675" y="1071682"/>
                  </a:lnTo>
                  <a:lnTo>
                    <a:pt x="1141837" y="1060403"/>
                  </a:lnTo>
                  <a:lnTo>
                    <a:pt x="1141009" y="1060127"/>
                  </a:lnTo>
                  <a:lnTo>
                    <a:pt x="1141174" y="1059448"/>
                  </a:lnTo>
                  <a:lnTo>
                    <a:pt x="1140348" y="1058261"/>
                  </a:lnTo>
                  <a:lnTo>
                    <a:pt x="1139083" y="1058683"/>
                  </a:lnTo>
                  <a:lnTo>
                    <a:pt x="1136417" y="1055040"/>
                  </a:lnTo>
                  <a:lnTo>
                    <a:pt x="1136194" y="1055794"/>
                  </a:lnTo>
                  <a:lnTo>
                    <a:pt x="1134750" y="1055794"/>
                  </a:lnTo>
                  <a:lnTo>
                    <a:pt x="1135373" y="1053613"/>
                  </a:lnTo>
                  <a:lnTo>
                    <a:pt x="1129502" y="1045589"/>
                  </a:lnTo>
                  <a:lnTo>
                    <a:pt x="1128010" y="1048573"/>
                  </a:lnTo>
                  <a:lnTo>
                    <a:pt x="1126566" y="1047611"/>
                  </a:lnTo>
                  <a:lnTo>
                    <a:pt x="1128444" y="1044143"/>
                  </a:lnTo>
                  <a:lnTo>
                    <a:pt x="1124868" y="1039255"/>
                  </a:lnTo>
                  <a:lnTo>
                    <a:pt x="1124640" y="1039907"/>
                  </a:lnTo>
                  <a:lnTo>
                    <a:pt x="1123196" y="1039426"/>
                  </a:lnTo>
                  <a:lnTo>
                    <a:pt x="1124958" y="1034392"/>
                  </a:lnTo>
                  <a:lnTo>
                    <a:pt x="1120789" y="1028834"/>
                  </a:lnTo>
                  <a:lnTo>
                    <a:pt x="1122233" y="1027871"/>
                  </a:lnTo>
                  <a:lnTo>
                    <a:pt x="1125610" y="1032529"/>
                  </a:lnTo>
                  <a:lnTo>
                    <a:pt x="1126566" y="1029797"/>
                  </a:lnTo>
                  <a:lnTo>
                    <a:pt x="1128010" y="1030278"/>
                  </a:lnTo>
                  <a:lnTo>
                    <a:pt x="1126697" y="1034029"/>
                  </a:lnTo>
                  <a:lnTo>
                    <a:pt x="1130833" y="1039733"/>
                  </a:lnTo>
                  <a:lnTo>
                    <a:pt x="1131634" y="1038255"/>
                  </a:lnTo>
                  <a:lnTo>
                    <a:pt x="1129455" y="1035093"/>
                  </a:lnTo>
                  <a:lnTo>
                    <a:pt x="1130418" y="1034130"/>
                  </a:lnTo>
                  <a:lnTo>
                    <a:pt x="1132377" y="1036884"/>
                  </a:lnTo>
                  <a:lnTo>
                    <a:pt x="1132825" y="1036056"/>
                  </a:lnTo>
                  <a:lnTo>
                    <a:pt x="1133788" y="1037019"/>
                  </a:lnTo>
                  <a:lnTo>
                    <a:pt x="1133245" y="1038105"/>
                  </a:lnTo>
                  <a:lnTo>
                    <a:pt x="1135448" y="1041203"/>
                  </a:lnTo>
                  <a:lnTo>
                    <a:pt x="1136195" y="1038463"/>
                  </a:lnTo>
                  <a:lnTo>
                    <a:pt x="1137639" y="1038944"/>
                  </a:lnTo>
                  <a:lnTo>
                    <a:pt x="1136586" y="1042804"/>
                  </a:lnTo>
                  <a:lnTo>
                    <a:pt x="1137924" y="1044686"/>
                  </a:lnTo>
                  <a:lnTo>
                    <a:pt x="1138602" y="1042314"/>
                  </a:lnTo>
                  <a:lnTo>
                    <a:pt x="1140046" y="1042795"/>
                  </a:lnTo>
                  <a:lnTo>
                    <a:pt x="1139026" y="1046236"/>
                  </a:lnTo>
                  <a:lnTo>
                    <a:pt x="1140089" y="1047729"/>
                  </a:lnTo>
                  <a:lnTo>
                    <a:pt x="1140528" y="1045203"/>
                  </a:lnTo>
                  <a:lnTo>
                    <a:pt x="1141972" y="1045684"/>
                  </a:lnTo>
                  <a:lnTo>
                    <a:pt x="1141292" y="1049422"/>
                  </a:lnTo>
                  <a:lnTo>
                    <a:pt x="1143017" y="1051847"/>
                  </a:lnTo>
                  <a:lnTo>
                    <a:pt x="1143110" y="1051460"/>
                  </a:lnTo>
                  <a:lnTo>
                    <a:pt x="1142453" y="1050498"/>
                  </a:lnTo>
                  <a:lnTo>
                    <a:pt x="1143422" y="1050175"/>
                  </a:lnTo>
                  <a:lnTo>
                    <a:pt x="1144861" y="1044240"/>
                  </a:lnTo>
                  <a:lnTo>
                    <a:pt x="1146305" y="1044721"/>
                  </a:lnTo>
                  <a:lnTo>
                    <a:pt x="1144724" y="1051242"/>
                  </a:lnTo>
                  <a:lnTo>
                    <a:pt x="1148472" y="1056795"/>
                  </a:lnTo>
                  <a:lnTo>
                    <a:pt x="1149131" y="1053607"/>
                  </a:lnTo>
                  <a:lnTo>
                    <a:pt x="1147749" y="1051461"/>
                  </a:lnTo>
                  <a:lnTo>
                    <a:pt x="1149193" y="1050980"/>
                  </a:lnTo>
                  <a:lnTo>
                    <a:pt x="1149559" y="1051539"/>
                  </a:lnTo>
                  <a:lnTo>
                    <a:pt x="1149675" y="1050980"/>
                  </a:lnTo>
                  <a:lnTo>
                    <a:pt x="1151119" y="1051461"/>
                  </a:lnTo>
                  <a:lnTo>
                    <a:pt x="1150732" y="1053329"/>
                  </a:lnTo>
                  <a:lnTo>
                    <a:pt x="1151894" y="1055102"/>
                  </a:lnTo>
                  <a:lnTo>
                    <a:pt x="1154489" y="1044722"/>
                  </a:lnTo>
                  <a:lnTo>
                    <a:pt x="1155933" y="1045203"/>
                  </a:lnTo>
                  <a:lnTo>
                    <a:pt x="1153026" y="1056831"/>
                  </a:lnTo>
                  <a:lnTo>
                    <a:pt x="1154887" y="1059671"/>
                  </a:lnTo>
                  <a:lnTo>
                    <a:pt x="1155452" y="1058202"/>
                  </a:lnTo>
                  <a:lnTo>
                    <a:pt x="1156616" y="1058589"/>
                  </a:lnTo>
                  <a:lnTo>
                    <a:pt x="1154489" y="1055313"/>
                  </a:lnTo>
                  <a:lnTo>
                    <a:pt x="1155933" y="1054350"/>
                  </a:lnTo>
                  <a:lnTo>
                    <a:pt x="1157794" y="1057297"/>
                  </a:lnTo>
                  <a:lnTo>
                    <a:pt x="1159141" y="1052808"/>
                  </a:lnTo>
                  <a:lnTo>
                    <a:pt x="1157378" y="1050017"/>
                  </a:lnTo>
                  <a:lnTo>
                    <a:pt x="1158822" y="1049536"/>
                  </a:lnTo>
                  <a:lnTo>
                    <a:pt x="1159709" y="1050915"/>
                  </a:lnTo>
                  <a:lnTo>
                    <a:pt x="1160267" y="1049055"/>
                  </a:lnTo>
                  <a:lnTo>
                    <a:pt x="1161230" y="1049536"/>
                  </a:lnTo>
                  <a:lnTo>
                    <a:pt x="1160507" y="1052157"/>
                  </a:lnTo>
                  <a:lnTo>
                    <a:pt x="1163948" y="1057510"/>
                  </a:lnTo>
                  <a:lnTo>
                    <a:pt x="1165081" y="1054832"/>
                  </a:lnTo>
                  <a:lnTo>
                    <a:pt x="1166217" y="1055210"/>
                  </a:lnTo>
                  <a:lnTo>
                    <a:pt x="1165711" y="1054399"/>
                  </a:lnTo>
                  <a:lnTo>
                    <a:pt x="1165563" y="1054350"/>
                  </a:lnTo>
                  <a:lnTo>
                    <a:pt x="1165599" y="1054219"/>
                  </a:lnTo>
                  <a:lnTo>
                    <a:pt x="1165081" y="1053388"/>
                  </a:lnTo>
                  <a:lnTo>
                    <a:pt x="1165991" y="1052781"/>
                  </a:lnTo>
                  <a:lnTo>
                    <a:pt x="1167094" y="1048737"/>
                  </a:lnTo>
                  <a:lnTo>
                    <a:pt x="1165028" y="1045487"/>
                  </a:lnTo>
                  <a:lnTo>
                    <a:pt x="1162674" y="1051462"/>
                  </a:lnTo>
                  <a:lnTo>
                    <a:pt x="1161230" y="1050980"/>
                  </a:lnTo>
                  <a:lnTo>
                    <a:pt x="1164019" y="1043900"/>
                  </a:lnTo>
                  <a:lnTo>
                    <a:pt x="1161533" y="1039987"/>
                  </a:lnTo>
                  <a:lnTo>
                    <a:pt x="1160229" y="1039370"/>
                  </a:lnTo>
                  <a:lnTo>
                    <a:pt x="1160618" y="1038548"/>
                  </a:lnTo>
                  <a:lnTo>
                    <a:pt x="1159331" y="1036523"/>
                  </a:lnTo>
                  <a:lnTo>
                    <a:pt x="1158341" y="1038944"/>
                  </a:lnTo>
                  <a:lnTo>
                    <a:pt x="1156897" y="1038463"/>
                  </a:lnTo>
                  <a:lnTo>
                    <a:pt x="1158333" y="1034952"/>
                  </a:lnTo>
                  <a:lnTo>
                    <a:pt x="1156067" y="1031387"/>
                  </a:lnTo>
                  <a:lnTo>
                    <a:pt x="1155933" y="1031723"/>
                  </a:lnTo>
                  <a:lnTo>
                    <a:pt x="1154489" y="1031242"/>
                  </a:lnTo>
                  <a:lnTo>
                    <a:pt x="1155063" y="1029807"/>
                  </a:lnTo>
                  <a:lnTo>
                    <a:pt x="1153527" y="1027390"/>
                  </a:lnTo>
                  <a:lnTo>
                    <a:pt x="1154971" y="1026427"/>
                  </a:lnTo>
                  <a:lnTo>
                    <a:pt x="1155857" y="1027821"/>
                  </a:lnTo>
                  <a:close/>
                  <a:moveTo>
                    <a:pt x="559084" y="1021181"/>
                  </a:moveTo>
                  <a:lnTo>
                    <a:pt x="551483" y="1032341"/>
                  </a:lnTo>
                  <a:lnTo>
                    <a:pt x="556674" y="1039608"/>
                  </a:lnTo>
                  <a:lnTo>
                    <a:pt x="564050" y="1028870"/>
                  </a:lnTo>
                  <a:lnTo>
                    <a:pt x="563434" y="1027915"/>
                  </a:lnTo>
                  <a:lnTo>
                    <a:pt x="562803" y="1028834"/>
                  </a:lnTo>
                  <a:lnTo>
                    <a:pt x="560877" y="1027389"/>
                  </a:lnTo>
                  <a:lnTo>
                    <a:pt x="562029" y="1025740"/>
                  </a:lnTo>
                  <a:close/>
                  <a:moveTo>
                    <a:pt x="568144" y="1021057"/>
                  </a:moveTo>
                  <a:lnTo>
                    <a:pt x="564792" y="1025937"/>
                  </a:lnTo>
                  <a:lnTo>
                    <a:pt x="565402" y="1026902"/>
                  </a:lnTo>
                  <a:lnTo>
                    <a:pt x="568797" y="1021959"/>
                  </a:lnTo>
                  <a:close/>
                  <a:moveTo>
                    <a:pt x="173698" y="1018538"/>
                  </a:moveTo>
                  <a:lnTo>
                    <a:pt x="171609" y="1020259"/>
                  </a:lnTo>
                  <a:lnTo>
                    <a:pt x="176076" y="1024255"/>
                  </a:lnTo>
                  <a:lnTo>
                    <a:pt x="177738" y="1022888"/>
                  </a:lnTo>
                  <a:close/>
                  <a:moveTo>
                    <a:pt x="634073" y="1017004"/>
                  </a:moveTo>
                  <a:lnTo>
                    <a:pt x="632055" y="1019817"/>
                  </a:lnTo>
                  <a:lnTo>
                    <a:pt x="638870" y="1027871"/>
                  </a:lnTo>
                  <a:lnTo>
                    <a:pt x="636944" y="1029316"/>
                  </a:lnTo>
                  <a:lnTo>
                    <a:pt x="630746" y="1021641"/>
                  </a:lnTo>
                  <a:lnTo>
                    <a:pt x="627031" y="1026818"/>
                  </a:lnTo>
                  <a:lnTo>
                    <a:pt x="635398" y="1036580"/>
                  </a:lnTo>
                  <a:lnTo>
                    <a:pt x="635982" y="1037018"/>
                  </a:lnTo>
                  <a:lnTo>
                    <a:pt x="635887" y="1037150"/>
                  </a:lnTo>
                  <a:lnTo>
                    <a:pt x="637425" y="1038945"/>
                  </a:lnTo>
                  <a:lnTo>
                    <a:pt x="635981" y="1040870"/>
                  </a:lnTo>
                  <a:lnTo>
                    <a:pt x="634472" y="1039115"/>
                  </a:lnTo>
                  <a:lnTo>
                    <a:pt x="628806" y="1046984"/>
                  </a:lnTo>
                  <a:lnTo>
                    <a:pt x="633105" y="1052284"/>
                  </a:lnTo>
                  <a:lnTo>
                    <a:pt x="647515" y="1032513"/>
                  </a:lnTo>
                  <a:close/>
                  <a:moveTo>
                    <a:pt x="727676" y="1016349"/>
                  </a:moveTo>
                  <a:lnTo>
                    <a:pt x="729565" y="1017841"/>
                  </a:lnTo>
                  <a:lnTo>
                    <a:pt x="723657" y="1025324"/>
                  </a:lnTo>
                  <a:lnTo>
                    <a:pt x="725047" y="1027872"/>
                  </a:lnTo>
                  <a:lnTo>
                    <a:pt x="723122" y="1028835"/>
                  </a:lnTo>
                  <a:lnTo>
                    <a:pt x="722165" y="1027215"/>
                  </a:lnTo>
                  <a:lnTo>
                    <a:pt x="716869" y="1033923"/>
                  </a:lnTo>
                  <a:lnTo>
                    <a:pt x="723356" y="1039656"/>
                  </a:lnTo>
                  <a:lnTo>
                    <a:pt x="729659" y="1031753"/>
                  </a:lnTo>
                  <a:lnTo>
                    <a:pt x="729380" y="1031241"/>
                  </a:lnTo>
                  <a:lnTo>
                    <a:pt x="730391" y="1030836"/>
                  </a:lnTo>
                  <a:lnTo>
                    <a:pt x="734676" y="1025464"/>
                  </a:lnTo>
                  <a:lnTo>
                    <a:pt x="736602" y="1026908"/>
                  </a:lnTo>
                  <a:lnTo>
                    <a:pt x="736601" y="1026909"/>
                  </a:lnTo>
                  <a:lnTo>
                    <a:pt x="737565" y="1026427"/>
                  </a:lnTo>
                  <a:lnTo>
                    <a:pt x="741373" y="1032476"/>
                  </a:lnTo>
                  <a:lnTo>
                    <a:pt x="742379" y="1031241"/>
                  </a:lnTo>
                  <a:lnTo>
                    <a:pt x="744305" y="1032685"/>
                  </a:lnTo>
                  <a:lnTo>
                    <a:pt x="742726" y="1034625"/>
                  </a:lnTo>
                  <a:lnTo>
                    <a:pt x="745749" y="1039426"/>
                  </a:lnTo>
                  <a:lnTo>
                    <a:pt x="743823" y="1040870"/>
                  </a:lnTo>
                  <a:lnTo>
                    <a:pt x="741183" y="1036521"/>
                  </a:lnTo>
                  <a:lnTo>
                    <a:pt x="737399" y="1041170"/>
                  </a:lnTo>
                  <a:lnTo>
                    <a:pt x="739522" y="1045291"/>
                  </a:lnTo>
                  <a:lnTo>
                    <a:pt x="739972" y="1044722"/>
                  </a:lnTo>
                  <a:lnTo>
                    <a:pt x="741897" y="1046166"/>
                  </a:lnTo>
                  <a:lnTo>
                    <a:pt x="735135" y="1054708"/>
                  </a:lnTo>
                  <a:lnTo>
                    <a:pt x="739022" y="1061812"/>
                  </a:lnTo>
                  <a:lnTo>
                    <a:pt x="744639" y="1055044"/>
                  </a:lnTo>
                  <a:lnTo>
                    <a:pt x="744305" y="1054350"/>
                  </a:lnTo>
                  <a:lnTo>
                    <a:pt x="745861" y="1053572"/>
                  </a:lnTo>
                  <a:lnTo>
                    <a:pt x="752008" y="1046166"/>
                  </a:lnTo>
                  <a:lnTo>
                    <a:pt x="753141" y="1047015"/>
                  </a:lnTo>
                  <a:lnTo>
                    <a:pt x="752008" y="1045203"/>
                  </a:lnTo>
                  <a:lnTo>
                    <a:pt x="753934" y="1044240"/>
                  </a:lnTo>
                  <a:lnTo>
                    <a:pt x="756360" y="1048025"/>
                  </a:lnTo>
                  <a:lnTo>
                    <a:pt x="762324" y="1040977"/>
                  </a:lnTo>
                  <a:lnTo>
                    <a:pt x="761155" y="1038944"/>
                  </a:lnTo>
                  <a:lnTo>
                    <a:pt x="763081" y="1037981"/>
                  </a:lnTo>
                  <a:lnTo>
                    <a:pt x="763800" y="1039232"/>
                  </a:lnTo>
                  <a:lnTo>
                    <a:pt x="769808" y="1032132"/>
                  </a:lnTo>
                  <a:lnTo>
                    <a:pt x="767414" y="1029315"/>
                  </a:lnTo>
                  <a:lnTo>
                    <a:pt x="768858" y="1027871"/>
                  </a:lnTo>
                  <a:lnTo>
                    <a:pt x="771206" y="1030480"/>
                  </a:lnTo>
                  <a:lnTo>
                    <a:pt x="774635" y="1026427"/>
                  </a:lnTo>
                  <a:lnTo>
                    <a:pt x="776561" y="1027871"/>
                  </a:lnTo>
                  <a:lnTo>
                    <a:pt x="772785" y="1032234"/>
                  </a:lnTo>
                  <a:lnTo>
                    <a:pt x="777524" y="1037500"/>
                  </a:lnTo>
                  <a:lnTo>
                    <a:pt x="775598" y="1038944"/>
                  </a:lnTo>
                  <a:lnTo>
                    <a:pt x="771327" y="1033919"/>
                  </a:lnTo>
                  <a:lnTo>
                    <a:pt x="764970" y="1041265"/>
                  </a:lnTo>
                  <a:lnTo>
                    <a:pt x="769898" y="1049836"/>
                  </a:lnTo>
                  <a:lnTo>
                    <a:pt x="782339" y="1035574"/>
                  </a:lnTo>
                  <a:lnTo>
                    <a:pt x="783783" y="1037018"/>
                  </a:lnTo>
                  <a:lnTo>
                    <a:pt x="771098" y="1051924"/>
                  </a:lnTo>
                  <a:lnTo>
                    <a:pt x="774154" y="1057239"/>
                  </a:lnTo>
                  <a:lnTo>
                    <a:pt x="772228" y="1058201"/>
                  </a:lnTo>
                  <a:lnTo>
                    <a:pt x="769618" y="1053662"/>
                  </a:lnTo>
                  <a:lnTo>
                    <a:pt x="764526" y="1059646"/>
                  </a:lnTo>
                  <a:lnTo>
                    <a:pt x="763147" y="1058612"/>
                  </a:lnTo>
                  <a:lnTo>
                    <a:pt x="765970" y="1063016"/>
                  </a:lnTo>
                  <a:lnTo>
                    <a:pt x="764044" y="1064460"/>
                  </a:lnTo>
                  <a:lnTo>
                    <a:pt x="758668" y="1055859"/>
                  </a:lnTo>
                  <a:lnTo>
                    <a:pt x="751530" y="1064393"/>
                  </a:lnTo>
                  <a:lnTo>
                    <a:pt x="755538" y="1072718"/>
                  </a:lnTo>
                  <a:lnTo>
                    <a:pt x="756822" y="1071201"/>
                  </a:lnTo>
                  <a:lnTo>
                    <a:pt x="757384" y="1071622"/>
                  </a:lnTo>
                  <a:lnTo>
                    <a:pt x="759230" y="1070238"/>
                  </a:lnTo>
                  <a:lnTo>
                    <a:pt x="762775" y="1075470"/>
                  </a:lnTo>
                  <a:lnTo>
                    <a:pt x="768544" y="1068332"/>
                  </a:lnTo>
                  <a:lnTo>
                    <a:pt x="767414" y="1066386"/>
                  </a:lnTo>
                  <a:lnTo>
                    <a:pt x="769340" y="1065423"/>
                  </a:lnTo>
                  <a:lnTo>
                    <a:pt x="777588" y="1079244"/>
                  </a:lnTo>
                  <a:lnTo>
                    <a:pt x="780175" y="1076287"/>
                  </a:lnTo>
                  <a:lnTo>
                    <a:pt x="773191" y="1065423"/>
                  </a:lnTo>
                  <a:lnTo>
                    <a:pt x="775117" y="1063979"/>
                  </a:lnTo>
                  <a:lnTo>
                    <a:pt x="785473" y="1080376"/>
                  </a:lnTo>
                  <a:lnTo>
                    <a:pt x="792189" y="1072750"/>
                  </a:lnTo>
                  <a:lnTo>
                    <a:pt x="786240" y="1062608"/>
                  </a:lnTo>
                  <a:lnTo>
                    <a:pt x="783783" y="1065424"/>
                  </a:lnTo>
                  <a:lnTo>
                    <a:pt x="781857" y="1063980"/>
                  </a:lnTo>
                  <a:lnTo>
                    <a:pt x="784959" y="1060424"/>
                  </a:lnTo>
                  <a:lnTo>
                    <a:pt x="780473" y="1052777"/>
                  </a:lnTo>
                  <a:lnTo>
                    <a:pt x="779931" y="1053388"/>
                  </a:lnTo>
                  <a:lnTo>
                    <a:pt x="778487" y="1051462"/>
                  </a:lnTo>
                  <a:lnTo>
                    <a:pt x="779217" y="1050636"/>
                  </a:lnTo>
                  <a:lnTo>
                    <a:pt x="778006" y="1048573"/>
                  </a:lnTo>
                  <a:lnTo>
                    <a:pt x="779932" y="1047610"/>
                  </a:lnTo>
                  <a:lnTo>
                    <a:pt x="780714" y="1048942"/>
                  </a:lnTo>
                  <a:lnTo>
                    <a:pt x="784152" y="1045052"/>
                  </a:lnTo>
                  <a:lnTo>
                    <a:pt x="783301" y="1043758"/>
                  </a:lnTo>
                  <a:lnTo>
                    <a:pt x="785227" y="1042314"/>
                  </a:lnTo>
                  <a:lnTo>
                    <a:pt x="785801" y="1043186"/>
                  </a:lnTo>
                  <a:lnTo>
                    <a:pt x="792619" y="1035471"/>
                  </a:lnTo>
                  <a:lnTo>
                    <a:pt x="790042" y="1031723"/>
                  </a:lnTo>
                  <a:lnTo>
                    <a:pt x="791968" y="1030760"/>
                  </a:lnTo>
                  <a:lnTo>
                    <a:pt x="794112" y="1033781"/>
                  </a:lnTo>
                  <a:lnTo>
                    <a:pt x="796782" y="1030760"/>
                  </a:lnTo>
                  <a:lnTo>
                    <a:pt x="798707" y="1032204"/>
                  </a:lnTo>
                  <a:lnTo>
                    <a:pt x="795534" y="1035784"/>
                  </a:lnTo>
                  <a:lnTo>
                    <a:pt x="800432" y="1042687"/>
                  </a:lnTo>
                  <a:lnTo>
                    <a:pt x="801596" y="1041352"/>
                  </a:lnTo>
                  <a:lnTo>
                    <a:pt x="803522" y="1042796"/>
                  </a:lnTo>
                  <a:lnTo>
                    <a:pt x="801861" y="1044701"/>
                  </a:lnTo>
                  <a:lnTo>
                    <a:pt x="802559" y="1045685"/>
                  </a:lnTo>
                  <a:lnTo>
                    <a:pt x="800634" y="1047129"/>
                  </a:lnTo>
                  <a:lnTo>
                    <a:pt x="800241" y="1046557"/>
                  </a:lnTo>
                  <a:lnTo>
                    <a:pt x="793273" y="1054545"/>
                  </a:lnTo>
                  <a:lnTo>
                    <a:pt x="796044" y="1058756"/>
                  </a:lnTo>
                  <a:lnTo>
                    <a:pt x="807374" y="1046166"/>
                  </a:lnTo>
                  <a:lnTo>
                    <a:pt x="808818" y="1047610"/>
                  </a:lnTo>
                  <a:lnTo>
                    <a:pt x="800791" y="1056784"/>
                  </a:lnTo>
                  <a:lnTo>
                    <a:pt x="803101" y="1060361"/>
                  </a:lnTo>
                  <a:lnTo>
                    <a:pt x="808818" y="1053869"/>
                  </a:lnTo>
                  <a:lnTo>
                    <a:pt x="810744" y="1055313"/>
                  </a:lnTo>
                  <a:lnTo>
                    <a:pt x="804429" y="1062418"/>
                  </a:lnTo>
                  <a:lnTo>
                    <a:pt x="815077" y="1078904"/>
                  </a:lnTo>
                  <a:lnTo>
                    <a:pt x="813633" y="1079867"/>
                  </a:lnTo>
                  <a:lnTo>
                    <a:pt x="803233" y="1063764"/>
                  </a:lnTo>
                  <a:lnTo>
                    <a:pt x="794905" y="1073132"/>
                  </a:lnTo>
                  <a:lnTo>
                    <a:pt x="796357" y="1075607"/>
                  </a:lnTo>
                  <a:lnTo>
                    <a:pt x="797263" y="1074571"/>
                  </a:lnTo>
                  <a:lnTo>
                    <a:pt x="798707" y="1076015"/>
                  </a:lnTo>
                  <a:lnTo>
                    <a:pt x="797449" y="1077470"/>
                  </a:lnTo>
                  <a:lnTo>
                    <a:pt x="801115" y="1083718"/>
                  </a:lnTo>
                  <a:lnTo>
                    <a:pt x="799189" y="1084681"/>
                  </a:lnTo>
                  <a:lnTo>
                    <a:pt x="795965" y="1079186"/>
                  </a:lnTo>
                  <a:lnTo>
                    <a:pt x="789468" y="1086701"/>
                  </a:lnTo>
                  <a:lnTo>
                    <a:pt x="792449" y="1091421"/>
                  </a:lnTo>
                  <a:lnTo>
                    <a:pt x="790523" y="1092384"/>
                  </a:lnTo>
                  <a:lnTo>
                    <a:pt x="787978" y="1088425"/>
                  </a:lnTo>
                  <a:lnTo>
                    <a:pt x="785072" y="1091785"/>
                  </a:lnTo>
                  <a:lnTo>
                    <a:pt x="787153" y="1095272"/>
                  </a:lnTo>
                  <a:lnTo>
                    <a:pt x="784746" y="1096235"/>
                  </a:lnTo>
                  <a:lnTo>
                    <a:pt x="783332" y="1093799"/>
                  </a:lnTo>
                  <a:lnTo>
                    <a:pt x="778767" y="1099079"/>
                  </a:lnTo>
                  <a:lnTo>
                    <a:pt x="779450" y="1100087"/>
                  </a:lnTo>
                  <a:lnTo>
                    <a:pt x="777524" y="1101531"/>
                  </a:lnTo>
                  <a:lnTo>
                    <a:pt x="777139" y="1100962"/>
                  </a:lnTo>
                  <a:lnTo>
                    <a:pt x="767885" y="1111666"/>
                  </a:lnTo>
                  <a:lnTo>
                    <a:pt x="772229" y="1119344"/>
                  </a:lnTo>
                  <a:lnTo>
                    <a:pt x="770303" y="1120307"/>
                  </a:lnTo>
                  <a:lnTo>
                    <a:pt x="766360" y="1113429"/>
                  </a:lnTo>
                  <a:lnTo>
                    <a:pt x="758748" y="1122233"/>
                  </a:lnTo>
                  <a:lnTo>
                    <a:pt x="756822" y="1120789"/>
                  </a:lnTo>
                  <a:lnTo>
                    <a:pt x="765134" y="1111290"/>
                  </a:lnTo>
                  <a:lnTo>
                    <a:pt x="760226" y="1102731"/>
                  </a:lnTo>
                  <a:lnTo>
                    <a:pt x="752008" y="1112123"/>
                  </a:lnTo>
                  <a:lnTo>
                    <a:pt x="750082" y="1110679"/>
                  </a:lnTo>
                  <a:lnTo>
                    <a:pt x="758963" y="1100529"/>
                  </a:lnTo>
                  <a:lnTo>
                    <a:pt x="753285" y="1090626"/>
                  </a:lnTo>
                  <a:lnTo>
                    <a:pt x="745042" y="1100635"/>
                  </a:lnTo>
                  <a:lnTo>
                    <a:pt x="755378" y="1124641"/>
                  </a:lnTo>
                  <a:lnTo>
                    <a:pt x="753453" y="1125603"/>
                  </a:lnTo>
                  <a:lnTo>
                    <a:pt x="743506" y="1102501"/>
                  </a:lnTo>
                  <a:lnTo>
                    <a:pt x="735358" y="1112395"/>
                  </a:lnTo>
                  <a:lnTo>
                    <a:pt x="746230" y="1133788"/>
                  </a:lnTo>
                  <a:lnTo>
                    <a:pt x="744305" y="1134751"/>
                  </a:lnTo>
                  <a:lnTo>
                    <a:pt x="733865" y="1114208"/>
                  </a:lnTo>
                  <a:lnTo>
                    <a:pt x="724084" y="1126085"/>
                  </a:lnTo>
                  <a:lnTo>
                    <a:pt x="722640" y="1125122"/>
                  </a:lnTo>
                  <a:lnTo>
                    <a:pt x="732937" y="1112383"/>
                  </a:lnTo>
                  <a:lnTo>
                    <a:pt x="729380" y="1105383"/>
                  </a:lnTo>
                  <a:lnTo>
                    <a:pt x="731306" y="1104420"/>
                  </a:lnTo>
                  <a:lnTo>
                    <a:pt x="734420" y="1110548"/>
                  </a:lnTo>
                  <a:lnTo>
                    <a:pt x="742609" y="1100418"/>
                  </a:lnTo>
                  <a:lnTo>
                    <a:pt x="740126" y="1094653"/>
                  </a:lnTo>
                  <a:lnTo>
                    <a:pt x="732269" y="1103939"/>
                  </a:lnTo>
                  <a:lnTo>
                    <a:pt x="730343" y="1102494"/>
                  </a:lnTo>
                  <a:lnTo>
                    <a:pt x="739065" y="1092187"/>
                  </a:lnTo>
                  <a:lnTo>
                    <a:pt x="738528" y="1090940"/>
                  </a:lnTo>
                  <a:lnTo>
                    <a:pt x="740454" y="1089977"/>
                  </a:lnTo>
                  <a:lnTo>
                    <a:pt x="740616" y="1090353"/>
                  </a:lnTo>
                  <a:lnTo>
                    <a:pt x="754015" y="1074518"/>
                  </a:lnTo>
                  <a:lnTo>
                    <a:pt x="750013" y="1066207"/>
                  </a:lnTo>
                  <a:lnTo>
                    <a:pt x="744822" y="1072413"/>
                  </a:lnTo>
                  <a:lnTo>
                    <a:pt x="748637" y="1079385"/>
                  </a:lnTo>
                  <a:lnTo>
                    <a:pt x="746712" y="1080348"/>
                  </a:lnTo>
                  <a:lnTo>
                    <a:pt x="743301" y="1074232"/>
                  </a:lnTo>
                  <a:lnTo>
                    <a:pt x="739540" y="1078729"/>
                  </a:lnTo>
                  <a:lnTo>
                    <a:pt x="740935" y="1081311"/>
                  </a:lnTo>
                  <a:lnTo>
                    <a:pt x="739009" y="1082274"/>
                  </a:lnTo>
                  <a:lnTo>
                    <a:pt x="738054" y="1080506"/>
                  </a:lnTo>
                  <a:lnTo>
                    <a:pt x="721678" y="1100086"/>
                  </a:lnTo>
                  <a:lnTo>
                    <a:pt x="719752" y="1099124"/>
                  </a:lnTo>
                  <a:lnTo>
                    <a:pt x="736995" y="1078544"/>
                  </a:lnTo>
                  <a:lnTo>
                    <a:pt x="733551" y="1072168"/>
                  </a:lnTo>
                  <a:lnTo>
                    <a:pt x="728827" y="1077860"/>
                  </a:lnTo>
                  <a:lnTo>
                    <a:pt x="732269" y="1083237"/>
                  </a:lnTo>
                  <a:lnTo>
                    <a:pt x="730343" y="1084200"/>
                  </a:lnTo>
                  <a:lnTo>
                    <a:pt x="727392" y="1079589"/>
                  </a:lnTo>
                  <a:lnTo>
                    <a:pt x="722883" y="1085022"/>
                  </a:lnTo>
                  <a:lnTo>
                    <a:pt x="723603" y="1086125"/>
                  </a:lnTo>
                  <a:lnTo>
                    <a:pt x="721677" y="1087570"/>
                  </a:lnTo>
                  <a:lnTo>
                    <a:pt x="721281" y="1086952"/>
                  </a:lnTo>
                  <a:lnTo>
                    <a:pt x="713975" y="1095754"/>
                  </a:lnTo>
                  <a:lnTo>
                    <a:pt x="712049" y="1094310"/>
                  </a:lnTo>
                  <a:lnTo>
                    <a:pt x="719921" y="1084826"/>
                  </a:lnTo>
                  <a:lnTo>
                    <a:pt x="716063" y="1078799"/>
                  </a:lnTo>
                  <a:lnTo>
                    <a:pt x="714516" y="1080753"/>
                  </a:lnTo>
                  <a:lnTo>
                    <a:pt x="718307" y="1085644"/>
                  </a:lnTo>
                  <a:lnTo>
                    <a:pt x="716863" y="1087088"/>
                  </a:lnTo>
                  <a:lnTo>
                    <a:pt x="713163" y="1082463"/>
                  </a:lnTo>
                  <a:lnTo>
                    <a:pt x="706255" y="1091188"/>
                  </a:lnTo>
                  <a:lnTo>
                    <a:pt x="713493" y="1102976"/>
                  </a:lnTo>
                  <a:lnTo>
                    <a:pt x="711567" y="1103939"/>
                  </a:lnTo>
                  <a:lnTo>
                    <a:pt x="704837" y="1092979"/>
                  </a:lnTo>
                  <a:lnTo>
                    <a:pt x="699545" y="1099663"/>
                  </a:lnTo>
                  <a:lnTo>
                    <a:pt x="707234" y="1114048"/>
                  </a:lnTo>
                  <a:lnTo>
                    <a:pt x="705309" y="1115011"/>
                  </a:lnTo>
                  <a:lnTo>
                    <a:pt x="698089" y="1101503"/>
                  </a:lnTo>
                  <a:lnTo>
                    <a:pt x="692878" y="1108085"/>
                  </a:lnTo>
                  <a:lnTo>
                    <a:pt x="700975" y="1119825"/>
                  </a:lnTo>
                  <a:lnTo>
                    <a:pt x="699050" y="1121270"/>
                  </a:lnTo>
                  <a:lnTo>
                    <a:pt x="691317" y="1110057"/>
                  </a:lnTo>
                  <a:lnTo>
                    <a:pt x="685674" y="1117185"/>
                  </a:lnTo>
                  <a:lnTo>
                    <a:pt x="690866" y="1123196"/>
                  </a:lnTo>
                  <a:lnTo>
                    <a:pt x="688940" y="1124640"/>
                  </a:lnTo>
                  <a:lnTo>
                    <a:pt x="684281" y="1118945"/>
                  </a:lnTo>
                  <a:lnTo>
                    <a:pt x="680163" y="1124146"/>
                  </a:lnTo>
                  <a:lnTo>
                    <a:pt x="687014" y="1133788"/>
                  </a:lnTo>
                  <a:lnTo>
                    <a:pt x="685569" y="1135232"/>
                  </a:lnTo>
                  <a:lnTo>
                    <a:pt x="678732" y="1125954"/>
                  </a:lnTo>
                  <a:lnTo>
                    <a:pt x="672871" y="1133358"/>
                  </a:lnTo>
                  <a:lnTo>
                    <a:pt x="681236" y="1144860"/>
                  </a:lnTo>
                  <a:lnTo>
                    <a:pt x="679792" y="1146305"/>
                  </a:lnTo>
                  <a:lnTo>
                    <a:pt x="671523" y="1135060"/>
                  </a:lnTo>
                  <a:lnTo>
                    <a:pt x="668719" y="1138602"/>
                  </a:lnTo>
                  <a:lnTo>
                    <a:pt x="666793" y="1137158"/>
                  </a:lnTo>
                  <a:lnTo>
                    <a:pt x="670045" y="1133050"/>
                  </a:lnTo>
                  <a:lnTo>
                    <a:pt x="667756" y="1129936"/>
                  </a:lnTo>
                  <a:lnTo>
                    <a:pt x="669682" y="1128973"/>
                  </a:lnTo>
                  <a:lnTo>
                    <a:pt x="671401" y="1131337"/>
                  </a:lnTo>
                  <a:lnTo>
                    <a:pt x="677253" y="1123946"/>
                  </a:lnTo>
                  <a:lnTo>
                    <a:pt x="672089" y="1116937"/>
                  </a:lnTo>
                  <a:lnTo>
                    <a:pt x="674015" y="1115493"/>
                  </a:lnTo>
                  <a:lnTo>
                    <a:pt x="678712" y="1122103"/>
                  </a:lnTo>
                  <a:lnTo>
                    <a:pt x="682721" y="1117039"/>
                  </a:lnTo>
                  <a:lnTo>
                    <a:pt x="680274" y="1114048"/>
                  </a:lnTo>
                  <a:lnTo>
                    <a:pt x="681718" y="1112604"/>
                  </a:lnTo>
                  <a:lnTo>
                    <a:pt x="684073" y="1115331"/>
                  </a:lnTo>
                  <a:lnTo>
                    <a:pt x="689888" y="1107986"/>
                  </a:lnTo>
                  <a:lnTo>
                    <a:pt x="679792" y="1093346"/>
                  </a:lnTo>
                  <a:lnTo>
                    <a:pt x="681718" y="1091902"/>
                  </a:lnTo>
                  <a:lnTo>
                    <a:pt x="691449" y="1106013"/>
                  </a:lnTo>
                  <a:lnTo>
                    <a:pt x="696852" y="1099189"/>
                  </a:lnTo>
                  <a:lnTo>
                    <a:pt x="691672" y="1089499"/>
                  </a:lnTo>
                  <a:lnTo>
                    <a:pt x="690384" y="1088532"/>
                  </a:lnTo>
                  <a:lnTo>
                    <a:pt x="690850" y="1087960"/>
                  </a:lnTo>
                  <a:lnTo>
                    <a:pt x="690384" y="1087088"/>
                  </a:lnTo>
                  <a:lnTo>
                    <a:pt x="692310" y="1086125"/>
                  </a:lnTo>
                  <a:lnTo>
                    <a:pt x="692324" y="1086152"/>
                  </a:lnTo>
                  <a:lnTo>
                    <a:pt x="697070" y="1080329"/>
                  </a:lnTo>
                  <a:lnTo>
                    <a:pt x="694717" y="1076497"/>
                  </a:lnTo>
                  <a:lnTo>
                    <a:pt x="696643" y="1075534"/>
                  </a:lnTo>
                  <a:lnTo>
                    <a:pt x="698506" y="1078568"/>
                  </a:lnTo>
                  <a:lnTo>
                    <a:pt x="704331" y="1071422"/>
                  </a:lnTo>
                  <a:lnTo>
                    <a:pt x="701457" y="1067830"/>
                  </a:lnTo>
                  <a:lnTo>
                    <a:pt x="703222" y="1066507"/>
                  </a:lnTo>
                  <a:lnTo>
                    <a:pt x="702420" y="1065905"/>
                  </a:lnTo>
                  <a:lnTo>
                    <a:pt x="709862" y="1056575"/>
                  </a:lnTo>
                  <a:lnTo>
                    <a:pt x="705978" y="1052806"/>
                  </a:lnTo>
                  <a:lnTo>
                    <a:pt x="701540" y="1058575"/>
                  </a:lnTo>
                  <a:lnTo>
                    <a:pt x="701938" y="1059165"/>
                  </a:lnTo>
                  <a:lnTo>
                    <a:pt x="700494" y="1060609"/>
                  </a:lnTo>
                  <a:lnTo>
                    <a:pt x="700248" y="1060255"/>
                  </a:lnTo>
                  <a:lnTo>
                    <a:pt x="696262" y="1065438"/>
                  </a:lnTo>
                  <a:lnTo>
                    <a:pt x="700013" y="1068794"/>
                  </a:lnTo>
                  <a:lnTo>
                    <a:pt x="698569" y="1070238"/>
                  </a:lnTo>
                  <a:lnTo>
                    <a:pt x="694972" y="1067114"/>
                  </a:lnTo>
                  <a:lnTo>
                    <a:pt x="686432" y="1078216"/>
                  </a:lnTo>
                  <a:lnTo>
                    <a:pt x="691346" y="1084681"/>
                  </a:lnTo>
                  <a:lnTo>
                    <a:pt x="689421" y="1086125"/>
                  </a:lnTo>
                  <a:lnTo>
                    <a:pt x="684912" y="1080192"/>
                  </a:lnTo>
                  <a:lnTo>
                    <a:pt x="676668" y="1090909"/>
                  </a:lnTo>
                  <a:lnTo>
                    <a:pt x="679311" y="1095754"/>
                  </a:lnTo>
                  <a:lnTo>
                    <a:pt x="677385" y="1096717"/>
                  </a:lnTo>
                  <a:lnTo>
                    <a:pt x="675211" y="1092803"/>
                  </a:lnTo>
                  <a:lnTo>
                    <a:pt x="672571" y="1096235"/>
                  </a:lnTo>
                  <a:lnTo>
                    <a:pt x="670645" y="1094791"/>
                  </a:lnTo>
                  <a:lnTo>
                    <a:pt x="673950" y="1090535"/>
                  </a:lnTo>
                  <a:lnTo>
                    <a:pt x="668404" y="1080551"/>
                  </a:lnTo>
                  <a:lnTo>
                    <a:pt x="663424" y="1087088"/>
                  </a:lnTo>
                  <a:lnTo>
                    <a:pt x="661498" y="1086125"/>
                  </a:lnTo>
                  <a:lnTo>
                    <a:pt x="667290" y="1078546"/>
                  </a:lnTo>
                  <a:lnTo>
                    <a:pt x="663659" y="1072010"/>
                  </a:lnTo>
                  <a:lnTo>
                    <a:pt x="662052" y="1074153"/>
                  </a:lnTo>
                  <a:lnTo>
                    <a:pt x="665349" y="1078904"/>
                  </a:lnTo>
                  <a:lnTo>
                    <a:pt x="663423" y="1080348"/>
                  </a:lnTo>
                  <a:lnTo>
                    <a:pt x="660561" y="1076140"/>
                  </a:lnTo>
                  <a:lnTo>
                    <a:pt x="655487" y="1082905"/>
                  </a:lnTo>
                  <a:lnTo>
                    <a:pt x="665831" y="1104420"/>
                  </a:lnTo>
                  <a:lnTo>
                    <a:pt x="663905" y="1105383"/>
                  </a:lnTo>
                  <a:lnTo>
                    <a:pt x="654031" y="1084846"/>
                  </a:lnTo>
                  <a:lnTo>
                    <a:pt x="650599" y="1089423"/>
                  </a:lnTo>
                  <a:lnTo>
                    <a:pt x="652427" y="1093450"/>
                  </a:lnTo>
                  <a:lnTo>
                    <a:pt x="650235" y="1094445"/>
                  </a:lnTo>
                  <a:lnTo>
                    <a:pt x="648952" y="1091619"/>
                  </a:lnTo>
                  <a:lnTo>
                    <a:pt x="646573" y="1094791"/>
                  </a:lnTo>
                  <a:lnTo>
                    <a:pt x="644647" y="1093829"/>
                  </a:lnTo>
                  <a:lnTo>
                    <a:pt x="647957" y="1089428"/>
                  </a:lnTo>
                  <a:lnTo>
                    <a:pt x="644704" y="1082261"/>
                  </a:lnTo>
                  <a:lnTo>
                    <a:pt x="635468" y="1094525"/>
                  </a:lnTo>
                  <a:lnTo>
                    <a:pt x="641759" y="1107309"/>
                  </a:lnTo>
                  <a:lnTo>
                    <a:pt x="639833" y="1108271"/>
                  </a:lnTo>
                  <a:lnTo>
                    <a:pt x="633848" y="1096676"/>
                  </a:lnTo>
                  <a:lnTo>
                    <a:pt x="633092" y="1097680"/>
                  </a:lnTo>
                  <a:lnTo>
                    <a:pt x="631648" y="1096717"/>
                  </a:lnTo>
                  <a:lnTo>
                    <a:pt x="632951" y="1094937"/>
                  </a:lnTo>
                  <a:lnTo>
                    <a:pt x="631990" y="1093076"/>
                  </a:lnTo>
                  <a:lnTo>
                    <a:pt x="627365" y="1099565"/>
                  </a:lnTo>
                  <a:lnTo>
                    <a:pt x="630204" y="1106346"/>
                  </a:lnTo>
                  <a:lnTo>
                    <a:pt x="628278" y="1107309"/>
                  </a:lnTo>
                  <a:lnTo>
                    <a:pt x="625898" y="1101623"/>
                  </a:lnTo>
                  <a:lnTo>
                    <a:pt x="622687" y="1106128"/>
                  </a:lnTo>
                  <a:lnTo>
                    <a:pt x="626353" y="1112604"/>
                  </a:lnTo>
                  <a:lnTo>
                    <a:pt x="624427" y="1113567"/>
                  </a:lnTo>
                  <a:lnTo>
                    <a:pt x="621277" y="1108107"/>
                  </a:lnTo>
                  <a:lnTo>
                    <a:pt x="617444" y="1113484"/>
                  </a:lnTo>
                  <a:lnTo>
                    <a:pt x="621538" y="1120308"/>
                  </a:lnTo>
                  <a:lnTo>
                    <a:pt x="619613" y="1121270"/>
                  </a:lnTo>
                  <a:lnTo>
                    <a:pt x="616085" y="1115391"/>
                  </a:lnTo>
                  <a:lnTo>
                    <a:pt x="610609" y="1123074"/>
                  </a:lnTo>
                  <a:lnTo>
                    <a:pt x="612453" y="1125033"/>
                  </a:lnTo>
                  <a:lnTo>
                    <a:pt x="610700" y="1126683"/>
                  </a:lnTo>
                  <a:lnTo>
                    <a:pt x="609184" y="1125072"/>
                  </a:lnTo>
                  <a:lnTo>
                    <a:pt x="604688" y="1131381"/>
                  </a:lnTo>
                  <a:lnTo>
                    <a:pt x="602762" y="1130418"/>
                  </a:lnTo>
                  <a:lnTo>
                    <a:pt x="607710" y="1123506"/>
                  </a:lnTo>
                  <a:lnTo>
                    <a:pt x="604201" y="1119778"/>
                  </a:lnTo>
                  <a:lnTo>
                    <a:pt x="594719" y="1133324"/>
                  </a:lnTo>
                  <a:lnTo>
                    <a:pt x="599392" y="1140528"/>
                  </a:lnTo>
                  <a:lnTo>
                    <a:pt x="597467" y="1141973"/>
                  </a:lnTo>
                  <a:lnTo>
                    <a:pt x="593292" y="1135363"/>
                  </a:lnTo>
                  <a:lnTo>
                    <a:pt x="585135" y="1147017"/>
                  </a:lnTo>
                  <a:lnTo>
                    <a:pt x="583163" y="1145637"/>
                  </a:lnTo>
                  <a:lnTo>
                    <a:pt x="591898" y="1133156"/>
                  </a:lnTo>
                  <a:lnTo>
                    <a:pt x="585912" y="1123678"/>
                  </a:lnTo>
                  <a:lnTo>
                    <a:pt x="587838" y="1122715"/>
                  </a:lnTo>
                  <a:lnTo>
                    <a:pt x="593306" y="1131145"/>
                  </a:lnTo>
                  <a:lnTo>
                    <a:pt x="602515" y="1117988"/>
                  </a:lnTo>
                  <a:lnTo>
                    <a:pt x="599363" y="1114639"/>
                  </a:lnTo>
                  <a:lnTo>
                    <a:pt x="591689" y="1125603"/>
                  </a:lnTo>
                  <a:lnTo>
                    <a:pt x="589763" y="1124158"/>
                  </a:lnTo>
                  <a:lnTo>
                    <a:pt x="597679" y="1112850"/>
                  </a:lnTo>
                  <a:lnTo>
                    <a:pt x="591230" y="1106000"/>
                  </a:lnTo>
                  <a:lnTo>
                    <a:pt x="592983" y="1104350"/>
                  </a:lnTo>
                  <a:lnTo>
                    <a:pt x="599089" y="1110836"/>
                  </a:lnTo>
                  <a:lnTo>
                    <a:pt x="612115" y="1092227"/>
                  </a:lnTo>
                  <a:lnTo>
                    <a:pt x="609984" y="1088532"/>
                  </a:lnTo>
                  <a:lnTo>
                    <a:pt x="611910" y="1087088"/>
                  </a:lnTo>
                  <a:lnTo>
                    <a:pt x="613610" y="1090092"/>
                  </a:lnTo>
                  <a:lnTo>
                    <a:pt x="620094" y="1080829"/>
                  </a:lnTo>
                  <a:lnTo>
                    <a:pt x="622019" y="1082273"/>
                  </a:lnTo>
                  <a:lnTo>
                    <a:pt x="614923" y="1092411"/>
                  </a:lnTo>
                  <a:lnTo>
                    <a:pt x="616035" y="1094375"/>
                  </a:lnTo>
                  <a:lnTo>
                    <a:pt x="620361" y="1088396"/>
                  </a:lnTo>
                  <a:lnTo>
                    <a:pt x="619612" y="1086607"/>
                  </a:lnTo>
                  <a:lnTo>
                    <a:pt x="621538" y="1085644"/>
                  </a:lnTo>
                  <a:lnTo>
                    <a:pt x="621836" y="1086357"/>
                  </a:lnTo>
                  <a:lnTo>
                    <a:pt x="625739" y="1080964"/>
                  </a:lnTo>
                  <a:lnTo>
                    <a:pt x="624427" y="1078422"/>
                  </a:lnTo>
                  <a:lnTo>
                    <a:pt x="626834" y="1076978"/>
                  </a:lnTo>
                  <a:lnTo>
                    <a:pt x="627558" y="1078450"/>
                  </a:lnTo>
                  <a:lnTo>
                    <a:pt x="644647" y="1054832"/>
                  </a:lnTo>
                  <a:lnTo>
                    <a:pt x="646091" y="1055795"/>
                  </a:lnTo>
                  <a:lnTo>
                    <a:pt x="628563" y="1080493"/>
                  </a:lnTo>
                  <a:lnTo>
                    <a:pt x="632611" y="1088718"/>
                  </a:lnTo>
                  <a:lnTo>
                    <a:pt x="635500" y="1084681"/>
                  </a:lnTo>
                  <a:lnTo>
                    <a:pt x="636944" y="1086125"/>
                  </a:lnTo>
                  <a:lnTo>
                    <a:pt x="633626" y="1090781"/>
                  </a:lnTo>
                  <a:lnTo>
                    <a:pt x="634577" y="1092714"/>
                  </a:lnTo>
                  <a:lnTo>
                    <a:pt x="643755" y="1080171"/>
                  </a:lnTo>
                  <a:lnTo>
                    <a:pt x="641081" y="1074282"/>
                  </a:lnTo>
                  <a:lnTo>
                    <a:pt x="636944" y="1079866"/>
                  </a:lnTo>
                  <a:lnTo>
                    <a:pt x="635018" y="1078422"/>
                  </a:lnTo>
                  <a:lnTo>
                    <a:pt x="639959" y="1071813"/>
                  </a:lnTo>
                  <a:lnTo>
                    <a:pt x="638094" y="1067704"/>
                  </a:lnTo>
                  <a:lnTo>
                    <a:pt x="640286" y="1066709"/>
                  </a:lnTo>
                  <a:lnTo>
                    <a:pt x="641604" y="1069613"/>
                  </a:lnTo>
                  <a:lnTo>
                    <a:pt x="649208" y="1059443"/>
                  </a:lnTo>
                  <a:lnTo>
                    <a:pt x="647054" y="1056276"/>
                  </a:lnTo>
                  <a:lnTo>
                    <a:pt x="648980" y="1055313"/>
                  </a:lnTo>
                  <a:lnTo>
                    <a:pt x="650576" y="1057613"/>
                  </a:lnTo>
                  <a:lnTo>
                    <a:pt x="657088" y="1048903"/>
                  </a:lnTo>
                  <a:lnTo>
                    <a:pt x="652832" y="1041352"/>
                  </a:lnTo>
                  <a:lnTo>
                    <a:pt x="654758" y="1040389"/>
                  </a:lnTo>
                  <a:lnTo>
                    <a:pt x="658496" y="1047020"/>
                  </a:lnTo>
                  <a:lnTo>
                    <a:pt x="662909" y="1041118"/>
                  </a:lnTo>
                  <a:lnTo>
                    <a:pt x="661498" y="1039425"/>
                  </a:lnTo>
                  <a:lnTo>
                    <a:pt x="663424" y="1037981"/>
                  </a:lnTo>
                  <a:lnTo>
                    <a:pt x="664365" y="1039170"/>
                  </a:lnTo>
                  <a:lnTo>
                    <a:pt x="669758" y="1031957"/>
                  </a:lnTo>
                  <a:lnTo>
                    <a:pt x="667275" y="1028352"/>
                  </a:lnTo>
                  <a:lnTo>
                    <a:pt x="669201" y="1026908"/>
                  </a:lnTo>
                  <a:lnTo>
                    <a:pt x="671254" y="1029955"/>
                  </a:lnTo>
                  <a:lnTo>
                    <a:pt x="673533" y="1026908"/>
                  </a:lnTo>
                  <a:lnTo>
                    <a:pt x="675459" y="1027871"/>
                  </a:lnTo>
                  <a:lnTo>
                    <a:pt x="672522" y="1031836"/>
                  </a:lnTo>
                  <a:lnTo>
                    <a:pt x="677602" y="1039374"/>
                  </a:lnTo>
                  <a:lnTo>
                    <a:pt x="688458" y="1024983"/>
                  </a:lnTo>
                  <a:lnTo>
                    <a:pt x="690383" y="1026427"/>
                  </a:lnTo>
                  <a:lnTo>
                    <a:pt x="679024" y="1041484"/>
                  </a:lnTo>
                  <a:lnTo>
                    <a:pt x="681385" y="1044988"/>
                  </a:lnTo>
                  <a:lnTo>
                    <a:pt x="685569" y="1039426"/>
                  </a:lnTo>
                  <a:lnTo>
                    <a:pt x="686309" y="1040165"/>
                  </a:lnTo>
                  <a:lnTo>
                    <a:pt x="684125" y="1037018"/>
                  </a:lnTo>
                  <a:lnTo>
                    <a:pt x="686051" y="1035574"/>
                  </a:lnTo>
                  <a:lnTo>
                    <a:pt x="692645" y="1045365"/>
                  </a:lnTo>
                  <a:lnTo>
                    <a:pt x="700494" y="1035093"/>
                  </a:lnTo>
                  <a:lnTo>
                    <a:pt x="701939" y="1036537"/>
                  </a:lnTo>
                  <a:lnTo>
                    <a:pt x="697660" y="1042153"/>
                  </a:lnTo>
                  <a:lnTo>
                    <a:pt x="698087" y="1041833"/>
                  </a:lnTo>
                  <a:lnTo>
                    <a:pt x="703379" y="1047125"/>
                  </a:lnTo>
                  <a:lnTo>
                    <a:pt x="708052" y="1041206"/>
                  </a:lnTo>
                  <a:lnTo>
                    <a:pt x="703383" y="1036537"/>
                  </a:lnTo>
                  <a:lnTo>
                    <a:pt x="705309" y="1035093"/>
                  </a:lnTo>
                  <a:lnTo>
                    <a:pt x="709456" y="1039429"/>
                  </a:lnTo>
                  <a:lnTo>
                    <a:pt x="713624" y="1034149"/>
                  </a:lnTo>
                  <a:lnTo>
                    <a:pt x="705308" y="1026427"/>
                  </a:lnTo>
                  <a:lnTo>
                    <a:pt x="706752" y="1024983"/>
                  </a:lnTo>
                  <a:lnTo>
                    <a:pt x="715062" y="1032327"/>
                  </a:lnTo>
                  <a:lnTo>
                    <a:pt x="720852" y="1024993"/>
                  </a:lnTo>
                  <a:lnTo>
                    <a:pt x="716863" y="1018243"/>
                  </a:lnTo>
                  <a:lnTo>
                    <a:pt x="719270" y="1017280"/>
                  </a:lnTo>
                  <a:lnTo>
                    <a:pt x="722404" y="1023027"/>
                  </a:lnTo>
                  <a:close/>
                  <a:moveTo>
                    <a:pt x="189947" y="1015748"/>
                  </a:moveTo>
                  <a:lnTo>
                    <a:pt x="183899" y="1020653"/>
                  </a:lnTo>
                  <a:lnTo>
                    <a:pt x="186318" y="1023538"/>
                  </a:lnTo>
                  <a:lnTo>
                    <a:pt x="184873" y="1024982"/>
                  </a:lnTo>
                  <a:lnTo>
                    <a:pt x="182318" y="1021935"/>
                  </a:lnTo>
                  <a:lnTo>
                    <a:pt x="180947" y="1023048"/>
                  </a:lnTo>
                  <a:lnTo>
                    <a:pt x="187981" y="1030772"/>
                  </a:lnTo>
                  <a:lnTo>
                    <a:pt x="197023" y="1023610"/>
                  </a:lnTo>
                  <a:lnTo>
                    <a:pt x="193457" y="1019648"/>
                  </a:lnTo>
                  <a:lnTo>
                    <a:pt x="188243" y="1024019"/>
                  </a:lnTo>
                  <a:lnTo>
                    <a:pt x="186799" y="1022093"/>
                  </a:lnTo>
                  <a:lnTo>
                    <a:pt x="191848" y="1017860"/>
                  </a:lnTo>
                  <a:close/>
                  <a:moveTo>
                    <a:pt x="177110" y="1015725"/>
                  </a:moveTo>
                  <a:lnTo>
                    <a:pt x="175492" y="1017059"/>
                  </a:lnTo>
                  <a:lnTo>
                    <a:pt x="179490" y="1021448"/>
                  </a:lnTo>
                  <a:lnTo>
                    <a:pt x="180922" y="1020271"/>
                  </a:lnTo>
                  <a:close/>
                  <a:moveTo>
                    <a:pt x="563519" y="1014670"/>
                  </a:moveTo>
                  <a:lnTo>
                    <a:pt x="560484" y="1019127"/>
                  </a:lnTo>
                  <a:lnTo>
                    <a:pt x="563414" y="1023759"/>
                  </a:lnTo>
                  <a:lnTo>
                    <a:pt x="566698" y="1019059"/>
                  </a:lnTo>
                  <a:close/>
                  <a:moveTo>
                    <a:pt x="516912" y="1010852"/>
                  </a:moveTo>
                  <a:lnTo>
                    <a:pt x="509721" y="1021694"/>
                  </a:lnTo>
                  <a:lnTo>
                    <a:pt x="511501" y="1026878"/>
                  </a:lnTo>
                  <a:lnTo>
                    <a:pt x="514659" y="1022094"/>
                  </a:lnTo>
                  <a:lnTo>
                    <a:pt x="516103" y="1023057"/>
                  </a:lnTo>
                  <a:lnTo>
                    <a:pt x="512245" y="1029045"/>
                  </a:lnTo>
                  <a:lnTo>
                    <a:pt x="514327" y="1035110"/>
                  </a:lnTo>
                  <a:lnTo>
                    <a:pt x="521779" y="1023931"/>
                  </a:lnTo>
                  <a:lnTo>
                    <a:pt x="521040" y="1021943"/>
                  </a:lnTo>
                  <a:lnTo>
                    <a:pt x="520436" y="1022094"/>
                  </a:lnTo>
                  <a:close/>
                  <a:moveTo>
                    <a:pt x="184468" y="1009660"/>
                  </a:moveTo>
                  <a:lnTo>
                    <a:pt x="178680" y="1014431"/>
                  </a:lnTo>
                  <a:lnTo>
                    <a:pt x="182494" y="1018978"/>
                  </a:lnTo>
                  <a:lnTo>
                    <a:pt x="188448" y="1014083"/>
                  </a:lnTo>
                  <a:close/>
                  <a:moveTo>
                    <a:pt x="197650" y="1009500"/>
                  </a:moveTo>
                  <a:lnTo>
                    <a:pt x="191533" y="1014461"/>
                  </a:lnTo>
                  <a:lnTo>
                    <a:pt x="193412" y="1016549"/>
                  </a:lnTo>
                  <a:lnTo>
                    <a:pt x="199586" y="1011373"/>
                  </a:lnTo>
                  <a:close/>
                  <a:moveTo>
                    <a:pt x="549096" y="1008437"/>
                  </a:moveTo>
                  <a:lnTo>
                    <a:pt x="546892" y="1011654"/>
                  </a:lnTo>
                  <a:lnTo>
                    <a:pt x="551248" y="1019205"/>
                  </a:lnTo>
                  <a:lnTo>
                    <a:pt x="549323" y="1020168"/>
                  </a:lnTo>
                  <a:lnTo>
                    <a:pt x="545545" y="1013620"/>
                  </a:lnTo>
                  <a:lnTo>
                    <a:pt x="538079" y="1024515"/>
                  </a:lnTo>
                  <a:lnTo>
                    <a:pt x="540968" y="1030004"/>
                  </a:lnTo>
                  <a:lnTo>
                    <a:pt x="543063" y="1026908"/>
                  </a:lnTo>
                  <a:lnTo>
                    <a:pt x="544508" y="1027871"/>
                  </a:lnTo>
                  <a:lnTo>
                    <a:pt x="537895" y="1037887"/>
                  </a:lnTo>
                  <a:lnTo>
                    <a:pt x="541115" y="1043291"/>
                  </a:lnTo>
                  <a:lnTo>
                    <a:pt x="548718" y="1032129"/>
                  </a:lnTo>
                  <a:lnTo>
                    <a:pt x="544989" y="1026909"/>
                  </a:lnTo>
                  <a:lnTo>
                    <a:pt x="546915" y="1025946"/>
                  </a:lnTo>
                  <a:lnTo>
                    <a:pt x="549993" y="1030256"/>
                  </a:lnTo>
                  <a:lnTo>
                    <a:pt x="557668" y="1018989"/>
                  </a:lnTo>
                  <a:lnTo>
                    <a:pt x="552493" y="1010975"/>
                  </a:lnTo>
                  <a:lnTo>
                    <a:pt x="551022" y="1011814"/>
                  </a:lnTo>
                  <a:close/>
                  <a:moveTo>
                    <a:pt x="191675" y="1003718"/>
                  </a:moveTo>
                  <a:lnTo>
                    <a:pt x="186043" y="1008361"/>
                  </a:lnTo>
                  <a:lnTo>
                    <a:pt x="190025" y="1012786"/>
                  </a:lnTo>
                  <a:lnTo>
                    <a:pt x="195983" y="1007887"/>
                  </a:lnTo>
                  <a:close/>
                  <a:moveTo>
                    <a:pt x="571022" y="1003656"/>
                  </a:moveTo>
                  <a:lnTo>
                    <a:pt x="564960" y="1012556"/>
                  </a:lnTo>
                  <a:lnTo>
                    <a:pt x="568157" y="1016971"/>
                  </a:lnTo>
                  <a:lnTo>
                    <a:pt x="574277" y="1008213"/>
                  </a:lnTo>
                  <a:close/>
                  <a:moveTo>
                    <a:pt x="641759" y="1002837"/>
                  </a:moveTo>
                  <a:lnTo>
                    <a:pt x="643203" y="1004281"/>
                  </a:lnTo>
                  <a:lnTo>
                    <a:pt x="635513" y="1014998"/>
                  </a:lnTo>
                  <a:lnTo>
                    <a:pt x="648966" y="1030522"/>
                  </a:lnTo>
                  <a:lnTo>
                    <a:pt x="654758" y="1022575"/>
                  </a:lnTo>
                  <a:lnTo>
                    <a:pt x="656683" y="1024019"/>
                  </a:lnTo>
                  <a:lnTo>
                    <a:pt x="634674" y="1054218"/>
                  </a:lnTo>
                  <a:lnTo>
                    <a:pt x="637907" y="1058202"/>
                  </a:lnTo>
                  <a:lnTo>
                    <a:pt x="635981" y="1059647"/>
                  </a:lnTo>
                  <a:lnTo>
                    <a:pt x="633239" y="1056187"/>
                  </a:lnTo>
                  <a:lnTo>
                    <a:pt x="616736" y="1078831"/>
                  </a:lnTo>
                  <a:lnTo>
                    <a:pt x="617687" y="1080348"/>
                  </a:lnTo>
                  <a:lnTo>
                    <a:pt x="615761" y="1081311"/>
                  </a:lnTo>
                  <a:lnTo>
                    <a:pt x="615376" y="1080697"/>
                  </a:lnTo>
                  <a:lnTo>
                    <a:pt x="615280" y="1080829"/>
                  </a:lnTo>
                  <a:lnTo>
                    <a:pt x="613354" y="1079385"/>
                  </a:lnTo>
                  <a:lnTo>
                    <a:pt x="613998" y="1078501"/>
                  </a:lnTo>
                  <a:lnTo>
                    <a:pt x="610328" y="1072648"/>
                  </a:lnTo>
                  <a:lnTo>
                    <a:pt x="604590" y="1080617"/>
                  </a:lnTo>
                  <a:lnTo>
                    <a:pt x="607577" y="1085162"/>
                  </a:lnTo>
                  <a:lnTo>
                    <a:pt x="605651" y="1086607"/>
                  </a:lnTo>
                  <a:lnTo>
                    <a:pt x="603087" y="1082705"/>
                  </a:lnTo>
                  <a:lnTo>
                    <a:pt x="601333" y="1085141"/>
                  </a:lnTo>
                  <a:lnTo>
                    <a:pt x="604207" y="1089977"/>
                  </a:lnTo>
                  <a:lnTo>
                    <a:pt x="602281" y="1091422"/>
                  </a:lnTo>
                  <a:lnTo>
                    <a:pt x="599827" y="1087233"/>
                  </a:lnTo>
                  <a:lnTo>
                    <a:pt x="597482" y="1090490"/>
                  </a:lnTo>
                  <a:lnTo>
                    <a:pt x="603244" y="1102013"/>
                  </a:lnTo>
                  <a:lnTo>
                    <a:pt x="601318" y="1102976"/>
                  </a:lnTo>
                  <a:lnTo>
                    <a:pt x="596061" y="1092463"/>
                  </a:lnTo>
                  <a:lnTo>
                    <a:pt x="592652" y="1097198"/>
                  </a:lnTo>
                  <a:lnTo>
                    <a:pt x="591208" y="1095754"/>
                  </a:lnTo>
                  <a:lnTo>
                    <a:pt x="595026" y="1090392"/>
                  </a:lnTo>
                  <a:lnTo>
                    <a:pt x="592022" y="1084385"/>
                  </a:lnTo>
                  <a:lnTo>
                    <a:pt x="587954" y="1090090"/>
                  </a:lnTo>
                  <a:lnTo>
                    <a:pt x="591208" y="1096717"/>
                  </a:lnTo>
                  <a:lnTo>
                    <a:pt x="588800" y="1097680"/>
                  </a:lnTo>
                  <a:lnTo>
                    <a:pt x="586305" y="1092403"/>
                  </a:lnTo>
                  <a:lnTo>
                    <a:pt x="582542" y="1097680"/>
                  </a:lnTo>
                  <a:lnTo>
                    <a:pt x="580616" y="1096235"/>
                  </a:lnTo>
                  <a:lnTo>
                    <a:pt x="585127" y="1089910"/>
                  </a:lnTo>
                  <a:lnTo>
                    <a:pt x="580200" y="1079488"/>
                  </a:lnTo>
                  <a:lnTo>
                    <a:pt x="555100" y="1115975"/>
                  </a:lnTo>
                  <a:lnTo>
                    <a:pt x="553546" y="1114809"/>
                  </a:lnTo>
                  <a:lnTo>
                    <a:pt x="556544" y="1122233"/>
                  </a:lnTo>
                  <a:lnTo>
                    <a:pt x="554618" y="1123196"/>
                  </a:lnTo>
                  <a:lnTo>
                    <a:pt x="550547" y="1113117"/>
                  </a:lnTo>
                  <a:lnTo>
                    <a:pt x="540657" y="1127529"/>
                  </a:lnTo>
                  <a:lnTo>
                    <a:pt x="538731" y="1126566"/>
                  </a:lnTo>
                  <a:lnTo>
                    <a:pt x="549589" y="1110744"/>
                  </a:lnTo>
                  <a:lnTo>
                    <a:pt x="545066" y="1099542"/>
                  </a:lnTo>
                  <a:lnTo>
                    <a:pt x="544508" y="1099124"/>
                  </a:lnTo>
                  <a:lnTo>
                    <a:pt x="544752" y="1098765"/>
                  </a:lnTo>
                  <a:lnTo>
                    <a:pt x="544508" y="1098161"/>
                  </a:lnTo>
                  <a:lnTo>
                    <a:pt x="545500" y="1097665"/>
                  </a:lnTo>
                  <a:lnTo>
                    <a:pt x="555165" y="1083451"/>
                  </a:lnTo>
                  <a:lnTo>
                    <a:pt x="551427" y="1076722"/>
                  </a:lnTo>
                  <a:lnTo>
                    <a:pt x="551248" y="1076978"/>
                  </a:lnTo>
                  <a:lnTo>
                    <a:pt x="549804" y="1075534"/>
                  </a:lnTo>
                  <a:lnTo>
                    <a:pt x="559025" y="1062158"/>
                  </a:lnTo>
                  <a:lnTo>
                    <a:pt x="556544" y="1056276"/>
                  </a:lnTo>
                  <a:lnTo>
                    <a:pt x="558470" y="1055313"/>
                  </a:lnTo>
                  <a:lnTo>
                    <a:pt x="560472" y="1060059"/>
                  </a:lnTo>
                  <a:lnTo>
                    <a:pt x="567756" y="1049493"/>
                  </a:lnTo>
                  <a:lnTo>
                    <a:pt x="565691" y="1045203"/>
                  </a:lnTo>
                  <a:lnTo>
                    <a:pt x="567617" y="1044240"/>
                  </a:lnTo>
                  <a:lnTo>
                    <a:pt x="569163" y="1047452"/>
                  </a:lnTo>
                  <a:lnTo>
                    <a:pt x="579715" y="1032147"/>
                  </a:lnTo>
                  <a:lnTo>
                    <a:pt x="576283" y="1026427"/>
                  </a:lnTo>
                  <a:lnTo>
                    <a:pt x="578209" y="1025464"/>
                  </a:lnTo>
                  <a:lnTo>
                    <a:pt x="581084" y="1030160"/>
                  </a:lnTo>
                  <a:lnTo>
                    <a:pt x="587120" y="1021405"/>
                  </a:lnTo>
                  <a:lnTo>
                    <a:pt x="583023" y="1011502"/>
                  </a:lnTo>
                  <a:lnTo>
                    <a:pt x="584949" y="1011021"/>
                  </a:lnTo>
                  <a:lnTo>
                    <a:pt x="588625" y="1019222"/>
                  </a:lnTo>
                  <a:lnTo>
                    <a:pt x="593615" y="1011984"/>
                  </a:lnTo>
                  <a:lnTo>
                    <a:pt x="595541" y="1013428"/>
                  </a:lnTo>
                  <a:lnTo>
                    <a:pt x="589751" y="1021735"/>
                  </a:lnTo>
                  <a:lnTo>
                    <a:pt x="591207" y="1024983"/>
                  </a:lnTo>
                  <a:lnTo>
                    <a:pt x="588800" y="1025464"/>
                  </a:lnTo>
                  <a:lnTo>
                    <a:pt x="588186" y="1023980"/>
                  </a:lnTo>
                  <a:lnTo>
                    <a:pt x="582391" y="1032295"/>
                  </a:lnTo>
                  <a:lnTo>
                    <a:pt x="590042" y="1044791"/>
                  </a:lnTo>
                  <a:lnTo>
                    <a:pt x="597964" y="1033547"/>
                  </a:lnTo>
                  <a:lnTo>
                    <a:pt x="593133" y="1024983"/>
                  </a:lnTo>
                  <a:lnTo>
                    <a:pt x="595059" y="1024020"/>
                  </a:lnTo>
                  <a:lnTo>
                    <a:pt x="599335" y="1031601"/>
                  </a:lnTo>
                  <a:lnTo>
                    <a:pt x="613835" y="1011021"/>
                  </a:lnTo>
                  <a:lnTo>
                    <a:pt x="615279" y="1012465"/>
                  </a:lnTo>
                  <a:lnTo>
                    <a:pt x="600430" y="1033541"/>
                  </a:lnTo>
                  <a:lnTo>
                    <a:pt x="605650" y="1042796"/>
                  </a:lnTo>
                  <a:lnTo>
                    <a:pt x="603725" y="1043759"/>
                  </a:lnTo>
                  <a:lnTo>
                    <a:pt x="599059" y="1035487"/>
                  </a:lnTo>
                  <a:lnTo>
                    <a:pt x="591186" y="1046660"/>
                  </a:lnTo>
                  <a:lnTo>
                    <a:pt x="592652" y="1049054"/>
                  </a:lnTo>
                  <a:lnTo>
                    <a:pt x="590726" y="1050499"/>
                  </a:lnTo>
                  <a:lnTo>
                    <a:pt x="589694" y="1048779"/>
                  </a:lnTo>
                  <a:lnTo>
                    <a:pt x="583857" y="1057063"/>
                  </a:lnTo>
                  <a:lnTo>
                    <a:pt x="584468" y="1056758"/>
                  </a:lnTo>
                  <a:lnTo>
                    <a:pt x="588500" y="1063544"/>
                  </a:lnTo>
                  <a:lnTo>
                    <a:pt x="599874" y="1047129"/>
                  </a:lnTo>
                  <a:lnTo>
                    <a:pt x="601799" y="1048092"/>
                  </a:lnTo>
                  <a:lnTo>
                    <a:pt x="598770" y="1052495"/>
                  </a:lnTo>
                  <a:lnTo>
                    <a:pt x="599874" y="1051943"/>
                  </a:lnTo>
                  <a:lnTo>
                    <a:pt x="602783" y="1056582"/>
                  </a:lnTo>
                  <a:lnTo>
                    <a:pt x="609139" y="1047818"/>
                  </a:lnTo>
                  <a:lnTo>
                    <a:pt x="608539" y="1046647"/>
                  </a:lnTo>
                  <a:lnTo>
                    <a:pt x="610465" y="1045684"/>
                  </a:lnTo>
                  <a:lnTo>
                    <a:pt x="610556" y="1045863"/>
                  </a:lnTo>
                  <a:lnTo>
                    <a:pt x="617486" y="1036307"/>
                  </a:lnTo>
                  <a:lnTo>
                    <a:pt x="615761" y="1034130"/>
                  </a:lnTo>
                  <a:lnTo>
                    <a:pt x="617205" y="1032686"/>
                  </a:lnTo>
                  <a:lnTo>
                    <a:pt x="618740" y="1034578"/>
                  </a:lnTo>
                  <a:lnTo>
                    <a:pt x="624152" y="1027115"/>
                  </a:lnTo>
                  <a:lnTo>
                    <a:pt x="615279" y="1016798"/>
                  </a:lnTo>
                  <a:lnTo>
                    <a:pt x="617205" y="1015354"/>
                  </a:lnTo>
                  <a:lnTo>
                    <a:pt x="625588" y="1025135"/>
                  </a:lnTo>
                  <a:lnTo>
                    <a:pt x="629363" y="1019929"/>
                  </a:lnTo>
                  <a:lnTo>
                    <a:pt x="626834" y="1016798"/>
                  </a:lnTo>
                  <a:lnTo>
                    <a:pt x="628278" y="1015354"/>
                  </a:lnTo>
                  <a:lnTo>
                    <a:pt x="630649" y="1018156"/>
                  </a:lnTo>
                  <a:lnTo>
                    <a:pt x="632664" y="1015378"/>
                  </a:lnTo>
                  <a:lnTo>
                    <a:pt x="629723" y="1011984"/>
                  </a:lnTo>
                  <a:lnTo>
                    <a:pt x="631649" y="1010540"/>
                  </a:lnTo>
                  <a:lnTo>
                    <a:pt x="634112" y="1013382"/>
                  </a:lnTo>
                  <a:close/>
                  <a:moveTo>
                    <a:pt x="522771" y="1002019"/>
                  </a:moveTo>
                  <a:lnTo>
                    <a:pt x="518323" y="1008725"/>
                  </a:lnTo>
                  <a:lnTo>
                    <a:pt x="522167" y="1020989"/>
                  </a:lnTo>
                  <a:lnTo>
                    <a:pt x="522844" y="1020650"/>
                  </a:lnTo>
                  <a:lnTo>
                    <a:pt x="523246" y="1021732"/>
                  </a:lnTo>
                  <a:lnTo>
                    <a:pt x="529718" y="1012023"/>
                  </a:lnTo>
                  <a:close/>
                  <a:moveTo>
                    <a:pt x="207066" y="1001862"/>
                  </a:moveTo>
                  <a:lnTo>
                    <a:pt x="199518" y="1007984"/>
                  </a:lnTo>
                  <a:lnTo>
                    <a:pt x="201426" y="1009830"/>
                  </a:lnTo>
                  <a:lnTo>
                    <a:pt x="208546" y="1003861"/>
                  </a:lnTo>
                  <a:close/>
                  <a:moveTo>
                    <a:pt x="164884" y="999503"/>
                  </a:moveTo>
                  <a:lnTo>
                    <a:pt x="161079" y="1002653"/>
                  </a:lnTo>
                  <a:lnTo>
                    <a:pt x="161764" y="1003317"/>
                  </a:lnTo>
                  <a:lnTo>
                    <a:pt x="160320" y="1005242"/>
                  </a:lnTo>
                  <a:lnTo>
                    <a:pt x="159247" y="1004169"/>
                  </a:lnTo>
                  <a:lnTo>
                    <a:pt x="152135" y="1010058"/>
                  </a:lnTo>
                  <a:lnTo>
                    <a:pt x="150691" y="1008613"/>
                  </a:lnTo>
                  <a:lnTo>
                    <a:pt x="157761" y="1002683"/>
                  </a:lnTo>
                  <a:lnTo>
                    <a:pt x="157032" y="1001954"/>
                  </a:lnTo>
                  <a:lnTo>
                    <a:pt x="149831" y="1007794"/>
                  </a:lnTo>
                  <a:lnTo>
                    <a:pt x="152846" y="1012015"/>
                  </a:lnTo>
                  <a:lnTo>
                    <a:pt x="166388" y="1000935"/>
                  </a:lnTo>
                  <a:close/>
                  <a:moveTo>
                    <a:pt x="151636" y="996558"/>
                  </a:moveTo>
                  <a:lnTo>
                    <a:pt x="145499" y="1001730"/>
                  </a:lnTo>
                  <a:lnTo>
                    <a:pt x="148429" y="1005831"/>
                  </a:lnTo>
                  <a:lnTo>
                    <a:pt x="155321" y="1000243"/>
                  </a:lnTo>
                  <a:close/>
                  <a:moveTo>
                    <a:pt x="202084" y="995137"/>
                  </a:moveTo>
                  <a:lnTo>
                    <a:pt x="193530" y="1002190"/>
                  </a:lnTo>
                  <a:lnTo>
                    <a:pt x="197840" y="1006360"/>
                  </a:lnTo>
                  <a:lnTo>
                    <a:pt x="205644" y="999943"/>
                  </a:lnTo>
                  <a:close/>
                  <a:moveTo>
                    <a:pt x="157024" y="992017"/>
                  </a:moveTo>
                  <a:lnTo>
                    <a:pt x="153321" y="995138"/>
                  </a:lnTo>
                  <a:lnTo>
                    <a:pt x="157101" y="998799"/>
                  </a:lnTo>
                  <a:lnTo>
                    <a:pt x="158278" y="997845"/>
                  </a:lnTo>
                  <a:lnTo>
                    <a:pt x="159794" y="999714"/>
                  </a:lnTo>
                  <a:lnTo>
                    <a:pt x="158842" y="1000486"/>
                  </a:lnTo>
                  <a:lnTo>
                    <a:pt x="159556" y="1001178"/>
                  </a:lnTo>
                  <a:lnTo>
                    <a:pt x="163324" y="998017"/>
                  </a:lnTo>
                  <a:close/>
                  <a:moveTo>
                    <a:pt x="209745" y="988822"/>
                  </a:moveTo>
                  <a:lnTo>
                    <a:pt x="203944" y="993605"/>
                  </a:lnTo>
                  <a:lnTo>
                    <a:pt x="207506" y="998413"/>
                  </a:lnTo>
                  <a:lnTo>
                    <a:pt x="207982" y="998021"/>
                  </a:lnTo>
                  <a:lnTo>
                    <a:pt x="209427" y="999947"/>
                  </a:lnTo>
                  <a:lnTo>
                    <a:pt x="208937" y="1000345"/>
                  </a:lnTo>
                  <a:lnTo>
                    <a:pt x="210394" y="1002312"/>
                  </a:lnTo>
                  <a:lnTo>
                    <a:pt x="215568" y="997973"/>
                  </a:lnTo>
                  <a:close/>
                  <a:moveTo>
                    <a:pt x="162031" y="987797"/>
                  </a:moveTo>
                  <a:lnTo>
                    <a:pt x="158594" y="990693"/>
                  </a:lnTo>
                  <a:lnTo>
                    <a:pt x="164899" y="996697"/>
                  </a:lnTo>
                  <a:lnTo>
                    <a:pt x="168955" y="993295"/>
                  </a:lnTo>
                  <a:close/>
                  <a:moveTo>
                    <a:pt x="196376" y="987431"/>
                  </a:moveTo>
                  <a:lnTo>
                    <a:pt x="179801" y="1001427"/>
                  </a:lnTo>
                  <a:lnTo>
                    <a:pt x="184431" y="1006571"/>
                  </a:lnTo>
                  <a:lnTo>
                    <a:pt x="189934" y="1002034"/>
                  </a:lnTo>
                  <a:lnTo>
                    <a:pt x="187281" y="999466"/>
                  </a:lnTo>
                  <a:lnTo>
                    <a:pt x="188725" y="997540"/>
                  </a:lnTo>
                  <a:lnTo>
                    <a:pt x="191789" y="1000505"/>
                  </a:lnTo>
                  <a:lnTo>
                    <a:pt x="200650" y="993201"/>
                  </a:lnTo>
                  <a:close/>
                  <a:moveTo>
                    <a:pt x="168233" y="982569"/>
                  </a:moveTo>
                  <a:lnTo>
                    <a:pt x="163639" y="986441"/>
                  </a:lnTo>
                  <a:lnTo>
                    <a:pt x="170594" y="991920"/>
                  </a:lnTo>
                  <a:lnTo>
                    <a:pt x="174826" y="988371"/>
                  </a:lnTo>
                  <a:close/>
                  <a:moveTo>
                    <a:pt x="536415" y="981348"/>
                  </a:moveTo>
                  <a:lnTo>
                    <a:pt x="549498" y="1004285"/>
                  </a:lnTo>
                  <a:lnTo>
                    <a:pt x="559914" y="988875"/>
                  </a:lnTo>
                  <a:lnTo>
                    <a:pt x="561840" y="989838"/>
                  </a:lnTo>
                  <a:lnTo>
                    <a:pt x="550608" y="1006230"/>
                  </a:lnTo>
                  <a:lnTo>
                    <a:pt x="552809" y="1010090"/>
                  </a:lnTo>
                  <a:lnTo>
                    <a:pt x="554137" y="1009095"/>
                  </a:lnTo>
                  <a:lnTo>
                    <a:pt x="559082" y="1016912"/>
                  </a:lnTo>
                  <a:lnTo>
                    <a:pt x="562020" y="1012600"/>
                  </a:lnTo>
                  <a:lnTo>
                    <a:pt x="560877" y="1011021"/>
                  </a:lnTo>
                  <a:lnTo>
                    <a:pt x="562803" y="1009577"/>
                  </a:lnTo>
                  <a:lnTo>
                    <a:pt x="563460" y="1010485"/>
                  </a:lnTo>
                  <a:lnTo>
                    <a:pt x="569533" y="1001570"/>
                  </a:lnTo>
                  <a:lnTo>
                    <a:pt x="566654" y="997540"/>
                  </a:lnTo>
                  <a:lnTo>
                    <a:pt x="568580" y="996096"/>
                  </a:lnTo>
                  <a:lnTo>
                    <a:pt x="570976" y="999451"/>
                  </a:lnTo>
                  <a:lnTo>
                    <a:pt x="571950" y="998022"/>
                  </a:lnTo>
                  <a:lnTo>
                    <a:pt x="573876" y="999466"/>
                  </a:lnTo>
                  <a:lnTo>
                    <a:pt x="572466" y="1001536"/>
                  </a:lnTo>
                  <a:lnTo>
                    <a:pt x="575740" y="1006119"/>
                  </a:lnTo>
                  <a:lnTo>
                    <a:pt x="588800" y="987430"/>
                  </a:lnTo>
                  <a:lnTo>
                    <a:pt x="590245" y="988874"/>
                  </a:lnTo>
                  <a:lnTo>
                    <a:pt x="577097" y="1008019"/>
                  </a:lnTo>
                  <a:lnTo>
                    <a:pt x="580616" y="1012946"/>
                  </a:lnTo>
                  <a:lnTo>
                    <a:pt x="578690" y="1014391"/>
                  </a:lnTo>
                  <a:lnTo>
                    <a:pt x="575647" y="1010131"/>
                  </a:lnTo>
                  <a:lnTo>
                    <a:pt x="569590" y="1018950"/>
                  </a:lnTo>
                  <a:lnTo>
                    <a:pt x="570244" y="1019853"/>
                  </a:lnTo>
                  <a:lnTo>
                    <a:pt x="575320" y="1012465"/>
                  </a:lnTo>
                  <a:lnTo>
                    <a:pt x="577245" y="1013909"/>
                  </a:lnTo>
                  <a:lnTo>
                    <a:pt x="571741" y="1021921"/>
                  </a:lnTo>
                  <a:lnTo>
                    <a:pt x="572913" y="1023539"/>
                  </a:lnTo>
                  <a:lnTo>
                    <a:pt x="570987" y="1024983"/>
                  </a:lnTo>
                  <a:lnTo>
                    <a:pt x="570295" y="1024027"/>
                  </a:lnTo>
                  <a:lnTo>
                    <a:pt x="566801" y="1029113"/>
                  </a:lnTo>
                  <a:lnTo>
                    <a:pt x="569061" y="1032685"/>
                  </a:lnTo>
                  <a:lnTo>
                    <a:pt x="567136" y="1033648"/>
                  </a:lnTo>
                  <a:lnTo>
                    <a:pt x="565464" y="1031059"/>
                  </a:lnTo>
                  <a:lnTo>
                    <a:pt x="558161" y="1041690"/>
                  </a:lnTo>
                  <a:lnTo>
                    <a:pt x="558951" y="1042796"/>
                  </a:lnTo>
                  <a:lnTo>
                    <a:pt x="557025" y="1043759"/>
                  </a:lnTo>
                  <a:lnTo>
                    <a:pt x="556880" y="1043555"/>
                  </a:lnTo>
                  <a:lnTo>
                    <a:pt x="548521" y="1055723"/>
                  </a:lnTo>
                  <a:lnTo>
                    <a:pt x="550285" y="1058684"/>
                  </a:lnTo>
                  <a:lnTo>
                    <a:pt x="548359" y="1060128"/>
                  </a:lnTo>
                  <a:lnTo>
                    <a:pt x="547029" y="1057896"/>
                  </a:lnTo>
                  <a:lnTo>
                    <a:pt x="539212" y="1069275"/>
                  </a:lnTo>
                  <a:lnTo>
                    <a:pt x="537286" y="1067830"/>
                  </a:lnTo>
                  <a:lnTo>
                    <a:pt x="545674" y="1055620"/>
                  </a:lnTo>
                  <a:lnTo>
                    <a:pt x="543478" y="1051935"/>
                  </a:lnTo>
                  <a:lnTo>
                    <a:pt x="540657" y="1056276"/>
                  </a:lnTo>
                  <a:lnTo>
                    <a:pt x="534281" y="1065841"/>
                  </a:lnTo>
                  <a:lnTo>
                    <a:pt x="538730" y="1075534"/>
                  </a:lnTo>
                  <a:lnTo>
                    <a:pt x="536805" y="1076497"/>
                  </a:lnTo>
                  <a:lnTo>
                    <a:pt x="532797" y="1068066"/>
                  </a:lnTo>
                  <a:lnTo>
                    <a:pt x="524518" y="1080485"/>
                  </a:lnTo>
                  <a:lnTo>
                    <a:pt x="527628" y="1090727"/>
                  </a:lnTo>
                  <a:lnTo>
                    <a:pt x="525325" y="1091426"/>
                  </a:lnTo>
                  <a:lnTo>
                    <a:pt x="522790" y="1083077"/>
                  </a:lnTo>
                  <a:lnTo>
                    <a:pt x="516926" y="1091872"/>
                  </a:lnTo>
                  <a:lnTo>
                    <a:pt x="519954" y="1098161"/>
                  </a:lnTo>
                  <a:lnTo>
                    <a:pt x="518029" y="1099124"/>
                  </a:lnTo>
                  <a:lnTo>
                    <a:pt x="515539" y="1093953"/>
                  </a:lnTo>
                  <a:lnTo>
                    <a:pt x="508882" y="1103939"/>
                  </a:lnTo>
                  <a:lnTo>
                    <a:pt x="506956" y="1102976"/>
                  </a:lnTo>
                  <a:lnTo>
                    <a:pt x="514431" y="1091651"/>
                  </a:lnTo>
                  <a:lnTo>
                    <a:pt x="511770" y="1086125"/>
                  </a:lnTo>
                  <a:lnTo>
                    <a:pt x="513696" y="1085162"/>
                  </a:lnTo>
                  <a:lnTo>
                    <a:pt x="515812" y="1089558"/>
                  </a:lnTo>
                  <a:lnTo>
                    <a:pt x="521939" y="1080275"/>
                  </a:lnTo>
                  <a:lnTo>
                    <a:pt x="520289" y="1074842"/>
                  </a:lnTo>
                  <a:lnTo>
                    <a:pt x="522592" y="1074142"/>
                  </a:lnTo>
                  <a:lnTo>
                    <a:pt x="523662" y="1077664"/>
                  </a:lnTo>
                  <a:lnTo>
                    <a:pt x="531624" y="1065600"/>
                  </a:lnTo>
                  <a:lnTo>
                    <a:pt x="530475" y="1063183"/>
                  </a:lnTo>
                  <a:lnTo>
                    <a:pt x="528621" y="1065905"/>
                  </a:lnTo>
                  <a:lnTo>
                    <a:pt x="526695" y="1064460"/>
                  </a:lnTo>
                  <a:lnTo>
                    <a:pt x="529279" y="1060667"/>
                  </a:lnTo>
                  <a:lnTo>
                    <a:pt x="526590" y="1055011"/>
                  </a:lnTo>
                  <a:lnTo>
                    <a:pt x="511770" y="1077459"/>
                  </a:lnTo>
                  <a:lnTo>
                    <a:pt x="509844" y="1076015"/>
                  </a:lnTo>
                  <a:lnTo>
                    <a:pt x="525543" y="1052808"/>
                  </a:lnTo>
                  <a:lnTo>
                    <a:pt x="522843" y="1047129"/>
                  </a:lnTo>
                  <a:lnTo>
                    <a:pt x="525250" y="1046166"/>
                  </a:lnTo>
                  <a:lnTo>
                    <a:pt x="527185" y="1050381"/>
                  </a:lnTo>
                  <a:lnTo>
                    <a:pt x="535356" y="1038301"/>
                  </a:lnTo>
                  <a:lnTo>
                    <a:pt x="534879" y="1037500"/>
                  </a:lnTo>
                  <a:lnTo>
                    <a:pt x="536805" y="1036056"/>
                  </a:lnTo>
                  <a:lnTo>
                    <a:pt x="536838" y="1036111"/>
                  </a:lnTo>
                  <a:lnTo>
                    <a:pt x="539580" y="1032057"/>
                  </a:lnTo>
                  <a:lnTo>
                    <a:pt x="539212" y="1032204"/>
                  </a:lnTo>
                  <a:lnTo>
                    <a:pt x="536595" y="1026680"/>
                  </a:lnTo>
                  <a:lnTo>
                    <a:pt x="526213" y="1041833"/>
                  </a:lnTo>
                  <a:lnTo>
                    <a:pt x="524769" y="1040870"/>
                  </a:lnTo>
                  <a:lnTo>
                    <a:pt x="526900" y="1037717"/>
                  </a:lnTo>
                  <a:lnTo>
                    <a:pt x="525149" y="1033003"/>
                  </a:lnTo>
                  <a:lnTo>
                    <a:pt x="517560" y="1044529"/>
                  </a:lnTo>
                  <a:lnTo>
                    <a:pt x="520436" y="1052906"/>
                  </a:lnTo>
                  <a:lnTo>
                    <a:pt x="518029" y="1053869"/>
                  </a:lnTo>
                  <a:lnTo>
                    <a:pt x="515761" y="1047262"/>
                  </a:lnTo>
                  <a:lnTo>
                    <a:pt x="508411" y="1058425"/>
                  </a:lnTo>
                  <a:lnTo>
                    <a:pt x="509364" y="1062535"/>
                  </a:lnTo>
                  <a:lnTo>
                    <a:pt x="507438" y="1063016"/>
                  </a:lnTo>
                  <a:lnTo>
                    <a:pt x="506884" y="1060745"/>
                  </a:lnTo>
                  <a:lnTo>
                    <a:pt x="505161" y="1063362"/>
                  </a:lnTo>
                  <a:lnTo>
                    <a:pt x="505512" y="1063979"/>
                  </a:lnTo>
                  <a:lnTo>
                    <a:pt x="504383" y="1064544"/>
                  </a:lnTo>
                  <a:lnTo>
                    <a:pt x="497827" y="1074501"/>
                  </a:lnTo>
                  <a:lnTo>
                    <a:pt x="499734" y="1083718"/>
                  </a:lnTo>
                  <a:lnTo>
                    <a:pt x="497809" y="1084199"/>
                  </a:lnTo>
                  <a:lnTo>
                    <a:pt x="496286" y="1076841"/>
                  </a:lnTo>
                  <a:lnTo>
                    <a:pt x="491995" y="1083359"/>
                  </a:lnTo>
                  <a:lnTo>
                    <a:pt x="494439" y="1091421"/>
                  </a:lnTo>
                  <a:lnTo>
                    <a:pt x="492031" y="1091903"/>
                  </a:lnTo>
                  <a:lnTo>
                    <a:pt x="490247" y="1086015"/>
                  </a:lnTo>
                  <a:lnTo>
                    <a:pt x="487817" y="1089705"/>
                  </a:lnTo>
                  <a:lnTo>
                    <a:pt x="489143" y="1093828"/>
                  </a:lnTo>
                  <a:lnTo>
                    <a:pt x="486736" y="1094310"/>
                  </a:lnTo>
                  <a:lnTo>
                    <a:pt x="486146" y="1092244"/>
                  </a:lnTo>
                  <a:lnTo>
                    <a:pt x="482884" y="1097198"/>
                  </a:lnTo>
                  <a:lnTo>
                    <a:pt x="480958" y="1095754"/>
                  </a:lnTo>
                  <a:lnTo>
                    <a:pt x="485283" y="1089226"/>
                  </a:lnTo>
                  <a:lnTo>
                    <a:pt x="482884" y="1080829"/>
                  </a:lnTo>
                  <a:lnTo>
                    <a:pt x="484810" y="1080348"/>
                  </a:lnTo>
                  <a:lnTo>
                    <a:pt x="486886" y="1086806"/>
                  </a:lnTo>
                  <a:lnTo>
                    <a:pt x="489357" y="1083077"/>
                  </a:lnTo>
                  <a:lnTo>
                    <a:pt x="487217" y="1076015"/>
                  </a:lnTo>
                  <a:lnTo>
                    <a:pt x="489624" y="1075534"/>
                  </a:lnTo>
                  <a:lnTo>
                    <a:pt x="491108" y="1080433"/>
                  </a:lnTo>
                  <a:lnTo>
                    <a:pt x="495620" y="1073622"/>
                  </a:lnTo>
                  <a:lnTo>
                    <a:pt x="494920" y="1070237"/>
                  </a:lnTo>
                  <a:lnTo>
                    <a:pt x="496846" y="1069756"/>
                  </a:lnTo>
                  <a:lnTo>
                    <a:pt x="497164" y="1071292"/>
                  </a:lnTo>
                  <a:lnTo>
                    <a:pt x="502563" y="1063142"/>
                  </a:lnTo>
                  <a:lnTo>
                    <a:pt x="496806" y="1053010"/>
                  </a:lnTo>
                  <a:lnTo>
                    <a:pt x="483847" y="1073126"/>
                  </a:lnTo>
                  <a:lnTo>
                    <a:pt x="481921" y="1071682"/>
                  </a:lnTo>
                  <a:lnTo>
                    <a:pt x="495623" y="1050927"/>
                  </a:lnTo>
                  <a:lnTo>
                    <a:pt x="491550" y="1043759"/>
                  </a:lnTo>
                  <a:lnTo>
                    <a:pt x="493476" y="1042796"/>
                  </a:lnTo>
                  <a:lnTo>
                    <a:pt x="496952" y="1048914"/>
                  </a:lnTo>
                  <a:lnTo>
                    <a:pt x="502097" y="1041121"/>
                  </a:lnTo>
                  <a:lnTo>
                    <a:pt x="500683" y="1035321"/>
                  </a:lnTo>
                  <a:lnTo>
                    <a:pt x="496364" y="1041833"/>
                  </a:lnTo>
                  <a:lnTo>
                    <a:pt x="494438" y="1040870"/>
                  </a:lnTo>
                  <a:lnTo>
                    <a:pt x="499993" y="1032494"/>
                  </a:lnTo>
                  <a:lnTo>
                    <a:pt x="497809" y="1023538"/>
                  </a:lnTo>
                  <a:lnTo>
                    <a:pt x="500216" y="1023057"/>
                  </a:lnTo>
                  <a:lnTo>
                    <a:pt x="501779" y="1029802"/>
                  </a:lnTo>
                  <a:lnTo>
                    <a:pt x="507043" y="1021866"/>
                  </a:lnTo>
                  <a:lnTo>
                    <a:pt x="506956" y="1021613"/>
                  </a:lnTo>
                  <a:lnTo>
                    <a:pt x="507303" y="1021474"/>
                  </a:lnTo>
                  <a:lnTo>
                    <a:pt x="516090" y="1008226"/>
                  </a:lnTo>
                  <a:lnTo>
                    <a:pt x="513149" y="998844"/>
                  </a:lnTo>
                  <a:lnTo>
                    <a:pt x="501179" y="1016799"/>
                  </a:lnTo>
                  <a:lnTo>
                    <a:pt x="499253" y="1015354"/>
                  </a:lnTo>
                  <a:lnTo>
                    <a:pt x="512225" y="995896"/>
                  </a:lnTo>
                  <a:lnTo>
                    <a:pt x="510326" y="989837"/>
                  </a:lnTo>
                  <a:lnTo>
                    <a:pt x="512252" y="989356"/>
                  </a:lnTo>
                  <a:lnTo>
                    <a:pt x="513638" y="993777"/>
                  </a:lnTo>
                  <a:lnTo>
                    <a:pt x="521399" y="982135"/>
                  </a:lnTo>
                  <a:lnTo>
                    <a:pt x="523325" y="983579"/>
                  </a:lnTo>
                  <a:lnTo>
                    <a:pt x="514561" y="996724"/>
                  </a:lnTo>
                  <a:lnTo>
                    <a:pt x="517500" y="1006100"/>
                  </a:lnTo>
                  <a:lnTo>
                    <a:pt x="521459" y="1000131"/>
                  </a:lnTo>
                  <a:lnTo>
                    <a:pt x="518992" y="996578"/>
                  </a:lnTo>
                  <a:lnTo>
                    <a:pt x="520918" y="995615"/>
                  </a:lnTo>
                  <a:lnTo>
                    <a:pt x="522752" y="998182"/>
                  </a:lnTo>
                  <a:lnTo>
                    <a:pt x="525732" y="993689"/>
                  </a:lnTo>
                  <a:lnTo>
                    <a:pt x="527657" y="994652"/>
                  </a:lnTo>
                  <a:lnTo>
                    <a:pt x="524081" y="1000043"/>
                  </a:lnTo>
                  <a:lnTo>
                    <a:pt x="531128" y="1009908"/>
                  </a:lnTo>
                  <a:lnTo>
                    <a:pt x="540657" y="995615"/>
                  </a:lnTo>
                  <a:lnTo>
                    <a:pt x="542582" y="997059"/>
                  </a:lnTo>
                  <a:lnTo>
                    <a:pt x="532572" y="1011931"/>
                  </a:lnTo>
                  <a:lnTo>
                    <a:pt x="532954" y="1012465"/>
                  </a:lnTo>
                  <a:lnTo>
                    <a:pt x="531457" y="1013588"/>
                  </a:lnTo>
                  <a:lnTo>
                    <a:pt x="524216" y="1024345"/>
                  </a:lnTo>
                  <a:lnTo>
                    <a:pt x="525671" y="1028262"/>
                  </a:lnTo>
                  <a:lnTo>
                    <a:pt x="531990" y="1018724"/>
                  </a:lnTo>
                  <a:lnTo>
                    <a:pt x="533916" y="1019687"/>
                  </a:lnTo>
                  <a:lnTo>
                    <a:pt x="526608" y="1030786"/>
                  </a:lnTo>
                  <a:lnTo>
                    <a:pt x="528373" y="1035538"/>
                  </a:lnTo>
                  <a:lnTo>
                    <a:pt x="535674" y="1024736"/>
                  </a:lnTo>
                  <a:lnTo>
                    <a:pt x="534879" y="1023057"/>
                  </a:lnTo>
                  <a:lnTo>
                    <a:pt x="536805" y="1022094"/>
                  </a:lnTo>
                  <a:lnTo>
                    <a:pt x="537092" y="1022639"/>
                  </a:lnTo>
                  <a:lnTo>
                    <a:pt x="544459" y="1011739"/>
                  </a:lnTo>
                  <a:lnTo>
                    <a:pt x="542101" y="1007651"/>
                  </a:lnTo>
                  <a:lnTo>
                    <a:pt x="544027" y="1006688"/>
                  </a:lnTo>
                  <a:lnTo>
                    <a:pt x="545798" y="1009758"/>
                  </a:lnTo>
                  <a:lnTo>
                    <a:pt x="547995" y="1006508"/>
                  </a:lnTo>
                  <a:lnTo>
                    <a:pt x="534324" y="982541"/>
                  </a:lnTo>
                  <a:close/>
                  <a:moveTo>
                    <a:pt x="812417" y="976586"/>
                  </a:moveTo>
                  <a:lnTo>
                    <a:pt x="812669" y="976837"/>
                  </a:lnTo>
                  <a:lnTo>
                    <a:pt x="812187" y="976837"/>
                  </a:lnTo>
                  <a:close/>
                  <a:moveTo>
                    <a:pt x="213231" y="973198"/>
                  </a:moveTo>
                  <a:lnTo>
                    <a:pt x="198218" y="985875"/>
                  </a:lnTo>
                  <a:lnTo>
                    <a:pt x="202509" y="991668"/>
                  </a:lnTo>
                  <a:lnTo>
                    <a:pt x="208443" y="986776"/>
                  </a:lnTo>
                  <a:lnTo>
                    <a:pt x="207020" y="984540"/>
                  </a:lnTo>
                  <a:lnTo>
                    <a:pt x="208946" y="983096"/>
                  </a:lnTo>
                  <a:lnTo>
                    <a:pt x="217424" y="996418"/>
                  </a:lnTo>
                  <a:lnTo>
                    <a:pt x="221376" y="993105"/>
                  </a:lnTo>
                  <a:lnTo>
                    <a:pt x="215910" y="984998"/>
                  </a:lnTo>
                  <a:lnTo>
                    <a:pt x="217905" y="983653"/>
                  </a:lnTo>
                  <a:lnTo>
                    <a:pt x="223230" y="991550"/>
                  </a:lnTo>
                  <a:lnTo>
                    <a:pt x="224481" y="990501"/>
                  </a:lnTo>
                  <a:close/>
                  <a:moveTo>
                    <a:pt x="220018" y="964320"/>
                  </a:moveTo>
                  <a:lnTo>
                    <a:pt x="221463" y="966246"/>
                  </a:lnTo>
                  <a:lnTo>
                    <a:pt x="215084" y="971632"/>
                  </a:lnTo>
                  <a:lnTo>
                    <a:pt x="226339" y="988943"/>
                  </a:lnTo>
                  <a:lnTo>
                    <a:pt x="234461" y="982134"/>
                  </a:lnTo>
                  <a:lnTo>
                    <a:pt x="235906" y="984060"/>
                  </a:lnTo>
                  <a:lnTo>
                    <a:pt x="227659" y="990974"/>
                  </a:lnTo>
                  <a:lnTo>
                    <a:pt x="229997" y="994570"/>
                  </a:lnTo>
                  <a:lnTo>
                    <a:pt x="227979" y="995882"/>
                  </a:lnTo>
                  <a:lnTo>
                    <a:pt x="225801" y="992532"/>
                  </a:lnTo>
                  <a:lnTo>
                    <a:pt x="224581" y="993554"/>
                  </a:lnTo>
                  <a:lnTo>
                    <a:pt x="227056" y="997225"/>
                  </a:lnTo>
                  <a:lnTo>
                    <a:pt x="225061" y="998570"/>
                  </a:lnTo>
                  <a:lnTo>
                    <a:pt x="222727" y="995109"/>
                  </a:lnTo>
                  <a:lnTo>
                    <a:pt x="218725" y="998464"/>
                  </a:lnTo>
                  <a:lnTo>
                    <a:pt x="225796" y="1009575"/>
                  </a:lnTo>
                  <a:lnTo>
                    <a:pt x="223870" y="1011019"/>
                  </a:lnTo>
                  <a:lnTo>
                    <a:pt x="216870" y="1000019"/>
                  </a:lnTo>
                  <a:lnTo>
                    <a:pt x="211827" y="1004247"/>
                  </a:lnTo>
                  <a:lnTo>
                    <a:pt x="213278" y="1006206"/>
                  </a:lnTo>
                  <a:lnTo>
                    <a:pt x="211353" y="1007650"/>
                  </a:lnTo>
                  <a:lnTo>
                    <a:pt x="209980" y="1005796"/>
                  </a:lnTo>
                  <a:lnTo>
                    <a:pt x="203162" y="1011511"/>
                  </a:lnTo>
                  <a:lnTo>
                    <a:pt x="203650" y="1011983"/>
                  </a:lnTo>
                  <a:lnTo>
                    <a:pt x="202206" y="1013909"/>
                  </a:lnTo>
                  <a:lnTo>
                    <a:pt x="201322" y="1013054"/>
                  </a:lnTo>
                  <a:lnTo>
                    <a:pt x="195021" y="1018337"/>
                  </a:lnTo>
                  <a:lnTo>
                    <a:pt x="198625" y="1022341"/>
                  </a:lnTo>
                  <a:lnTo>
                    <a:pt x="200761" y="1020649"/>
                  </a:lnTo>
                  <a:lnTo>
                    <a:pt x="202206" y="1022575"/>
                  </a:lnTo>
                  <a:lnTo>
                    <a:pt x="189605" y="1032556"/>
                  </a:lnTo>
                  <a:lnTo>
                    <a:pt x="194875" y="1038343"/>
                  </a:lnTo>
                  <a:lnTo>
                    <a:pt x="200495" y="1033766"/>
                  </a:lnTo>
                  <a:lnTo>
                    <a:pt x="198899" y="1031798"/>
                  </a:lnTo>
                  <a:lnTo>
                    <a:pt x="200769" y="1030282"/>
                  </a:lnTo>
                  <a:lnTo>
                    <a:pt x="202361" y="1032246"/>
                  </a:lnTo>
                  <a:lnTo>
                    <a:pt x="210042" y="1025991"/>
                  </a:lnTo>
                  <a:lnTo>
                    <a:pt x="204131" y="1019204"/>
                  </a:lnTo>
                  <a:lnTo>
                    <a:pt x="205575" y="1017760"/>
                  </a:lnTo>
                  <a:lnTo>
                    <a:pt x="211869" y="1024503"/>
                  </a:lnTo>
                  <a:lnTo>
                    <a:pt x="227241" y="1011983"/>
                  </a:lnTo>
                  <a:lnTo>
                    <a:pt x="228685" y="1013909"/>
                  </a:lnTo>
                  <a:lnTo>
                    <a:pt x="213430" y="1026176"/>
                  </a:lnTo>
                  <a:lnTo>
                    <a:pt x="219056" y="1032203"/>
                  </a:lnTo>
                  <a:lnTo>
                    <a:pt x="217130" y="1034129"/>
                  </a:lnTo>
                  <a:lnTo>
                    <a:pt x="211532" y="1027702"/>
                  </a:lnTo>
                  <a:lnTo>
                    <a:pt x="203750" y="1033960"/>
                  </a:lnTo>
                  <a:lnTo>
                    <a:pt x="212144" y="1044314"/>
                  </a:lnTo>
                  <a:lnTo>
                    <a:pt x="217996" y="1039742"/>
                  </a:lnTo>
                  <a:lnTo>
                    <a:pt x="216648" y="1038462"/>
                  </a:lnTo>
                  <a:lnTo>
                    <a:pt x="218092" y="1037018"/>
                  </a:lnTo>
                  <a:lnTo>
                    <a:pt x="219622" y="1038472"/>
                  </a:lnTo>
                  <a:lnTo>
                    <a:pt x="225796" y="1033648"/>
                  </a:lnTo>
                  <a:lnTo>
                    <a:pt x="227240" y="1035574"/>
                  </a:lnTo>
                  <a:lnTo>
                    <a:pt x="221386" y="1040147"/>
                  </a:lnTo>
                  <a:lnTo>
                    <a:pt x="227721" y="1046165"/>
                  </a:lnTo>
                  <a:lnTo>
                    <a:pt x="226277" y="1047610"/>
                  </a:lnTo>
                  <a:lnTo>
                    <a:pt x="219760" y="1041418"/>
                  </a:lnTo>
                  <a:lnTo>
                    <a:pt x="213660" y="1046184"/>
                  </a:lnTo>
                  <a:lnTo>
                    <a:pt x="217141" y="1050478"/>
                  </a:lnTo>
                  <a:lnTo>
                    <a:pt x="215271" y="1051994"/>
                  </a:lnTo>
                  <a:lnTo>
                    <a:pt x="211763" y="1047666"/>
                  </a:lnTo>
                  <a:lnTo>
                    <a:pt x="200984" y="1056087"/>
                  </a:lnTo>
                  <a:lnTo>
                    <a:pt x="203649" y="1058682"/>
                  </a:lnTo>
                  <a:lnTo>
                    <a:pt x="202205" y="1060127"/>
                  </a:lnTo>
                  <a:lnTo>
                    <a:pt x="199318" y="1057388"/>
                  </a:lnTo>
                  <a:lnTo>
                    <a:pt x="192165" y="1062977"/>
                  </a:lnTo>
                  <a:lnTo>
                    <a:pt x="195703" y="1066117"/>
                  </a:lnTo>
                  <a:lnTo>
                    <a:pt x="194105" y="1067917"/>
                  </a:lnTo>
                  <a:lnTo>
                    <a:pt x="190236" y="1064484"/>
                  </a:lnTo>
                  <a:lnTo>
                    <a:pt x="181022" y="1071682"/>
                  </a:lnTo>
                  <a:lnTo>
                    <a:pt x="179578" y="1069756"/>
                  </a:lnTo>
                  <a:lnTo>
                    <a:pt x="179601" y="1069738"/>
                  </a:lnTo>
                  <a:lnTo>
                    <a:pt x="174955" y="1064809"/>
                  </a:lnTo>
                  <a:lnTo>
                    <a:pt x="166012" y="1071610"/>
                  </a:lnTo>
                  <a:lnTo>
                    <a:pt x="166098" y="1071682"/>
                  </a:lnTo>
                  <a:lnTo>
                    <a:pt x="164653" y="1073126"/>
                  </a:lnTo>
                  <a:lnTo>
                    <a:pt x="155859" y="1065758"/>
                  </a:lnTo>
                  <a:lnTo>
                    <a:pt x="145395" y="1073606"/>
                  </a:lnTo>
                  <a:lnTo>
                    <a:pt x="143951" y="1071681"/>
                  </a:lnTo>
                  <a:lnTo>
                    <a:pt x="153965" y="1064171"/>
                  </a:lnTo>
                  <a:lnTo>
                    <a:pt x="146840" y="1058201"/>
                  </a:lnTo>
                  <a:lnTo>
                    <a:pt x="148284" y="1056757"/>
                  </a:lnTo>
                  <a:lnTo>
                    <a:pt x="155636" y="1062917"/>
                  </a:lnTo>
                  <a:lnTo>
                    <a:pt x="165911" y="1055211"/>
                  </a:lnTo>
                  <a:lnTo>
                    <a:pt x="164824" y="1054057"/>
                  </a:lnTo>
                  <a:lnTo>
                    <a:pt x="166575" y="1052407"/>
                  </a:lnTo>
                  <a:lnTo>
                    <a:pt x="167849" y="1053758"/>
                  </a:lnTo>
                  <a:lnTo>
                    <a:pt x="173432" y="1049570"/>
                  </a:lnTo>
                  <a:lnTo>
                    <a:pt x="172501" y="1048743"/>
                  </a:lnTo>
                  <a:lnTo>
                    <a:pt x="174098" y="1046943"/>
                  </a:lnTo>
                  <a:lnTo>
                    <a:pt x="175398" y="1048096"/>
                  </a:lnTo>
                  <a:lnTo>
                    <a:pt x="178615" y="1045683"/>
                  </a:lnTo>
                  <a:lnTo>
                    <a:pt x="180059" y="1047609"/>
                  </a:lnTo>
                  <a:lnTo>
                    <a:pt x="177235" y="1049727"/>
                  </a:lnTo>
                  <a:lnTo>
                    <a:pt x="183617" y="1055391"/>
                  </a:lnTo>
                  <a:lnTo>
                    <a:pt x="191102" y="1049593"/>
                  </a:lnTo>
                  <a:lnTo>
                    <a:pt x="187986" y="1046636"/>
                  </a:lnTo>
                  <a:lnTo>
                    <a:pt x="181985" y="1051461"/>
                  </a:lnTo>
                  <a:lnTo>
                    <a:pt x="180541" y="1050017"/>
                  </a:lnTo>
                  <a:lnTo>
                    <a:pt x="186464" y="1045193"/>
                  </a:lnTo>
                  <a:lnTo>
                    <a:pt x="184665" y="1043485"/>
                  </a:lnTo>
                  <a:lnTo>
                    <a:pt x="183911" y="1044239"/>
                  </a:lnTo>
                  <a:lnTo>
                    <a:pt x="179678" y="1040419"/>
                  </a:lnTo>
                  <a:lnTo>
                    <a:pt x="153580" y="1061090"/>
                  </a:lnTo>
                  <a:lnTo>
                    <a:pt x="152136" y="1059164"/>
                  </a:lnTo>
                  <a:lnTo>
                    <a:pt x="177866" y="1038784"/>
                  </a:lnTo>
                  <a:lnTo>
                    <a:pt x="170141" y="1031812"/>
                  </a:lnTo>
                  <a:lnTo>
                    <a:pt x="166097" y="1035092"/>
                  </a:lnTo>
                  <a:lnTo>
                    <a:pt x="164653" y="1033647"/>
                  </a:lnTo>
                  <a:lnTo>
                    <a:pt x="168588" y="1030411"/>
                  </a:lnTo>
                  <a:lnTo>
                    <a:pt x="164172" y="1026426"/>
                  </a:lnTo>
                  <a:lnTo>
                    <a:pt x="165616" y="1024500"/>
                  </a:lnTo>
                  <a:lnTo>
                    <a:pt x="170393" y="1028928"/>
                  </a:lnTo>
                  <a:lnTo>
                    <a:pt x="174261" y="1025748"/>
                  </a:lnTo>
                  <a:lnTo>
                    <a:pt x="169864" y="1021698"/>
                  </a:lnTo>
                  <a:lnTo>
                    <a:pt x="166522" y="1024453"/>
                  </a:lnTo>
                  <a:lnTo>
                    <a:pt x="164990" y="1022596"/>
                  </a:lnTo>
                  <a:lnTo>
                    <a:pt x="168077" y="1020052"/>
                  </a:lnTo>
                  <a:lnTo>
                    <a:pt x="159839" y="1012464"/>
                  </a:lnTo>
                  <a:lnTo>
                    <a:pt x="161283" y="1011020"/>
                  </a:lnTo>
                  <a:lnTo>
                    <a:pt x="169795" y="1018636"/>
                  </a:lnTo>
                  <a:lnTo>
                    <a:pt x="172057" y="1016771"/>
                  </a:lnTo>
                  <a:lnTo>
                    <a:pt x="168505" y="1012945"/>
                  </a:lnTo>
                  <a:lnTo>
                    <a:pt x="170431" y="1011501"/>
                  </a:lnTo>
                  <a:lnTo>
                    <a:pt x="173869" y="1015277"/>
                  </a:lnTo>
                  <a:lnTo>
                    <a:pt x="175563" y="1013881"/>
                  </a:lnTo>
                  <a:lnTo>
                    <a:pt x="172356" y="1010057"/>
                  </a:lnTo>
                  <a:lnTo>
                    <a:pt x="173800" y="1008613"/>
                  </a:lnTo>
                  <a:lnTo>
                    <a:pt x="177133" y="1012587"/>
                  </a:lnTo>
                  <a:lnTo>
                    <a:pt x="182856" y="1007869"/>
                  </a:lnTo>
                  <a:lnTo>
                    <a:pt x="178242" y="1002743"/>
                  </a:lnTo>
                  <a:lnTo>
                    <a:pt x="178133" y="1002835"/>
                  </a:lnTo>
                  <a:lnTo>
                    <a:pt x="176689" y="1001391"/>
                  </a:lnTo>
                  <a:lnTo>
                    <a:pt x="176879" y="1001228"/>
                  </a:lnTo>
                  <a:lnTo>
                    <a:pt x="175726" y="999947"/>
                  </a:lnTo>
                  <a:lnTo>
                    <a:pt x="177170" y="998503"/>
                  </a:lnTo>
                  <a:lnTo>
                    <a:pt x="178429" y="999902"/>
                  </a:lnTo>
                  <a:lnTo>
                    <a:pt x="195069" y="985666"/>
                  </a:lnTo>
                  <a:lnTo>
                    <a:pt x="192095" y="981652"/>
                  </a:lnTo>
                  <a:lnTo>
                    <a:pt x="194021" y="980208"/>
                  </a:lnTo>
                  <a:lnTo>
                    <a:pt x="196902" y="984098"/>
                  </a:lnTo>
                  <a:close/>
                  <a:moveTo>
                    <a:pt x="830349" y="962760"/>
                  </a:moveTo>
                  <a:lnTo>
                    <a:pt x="829327" y="963875"/>
                  </a:lnTo>
                  <a:lnTo>
                    <a:pt x="831401" y="967779"/>
                  </a:lnTo>
                  <a:lnTo>
                    <a:pt x="832613" y="966381"/>
                  </a:lnTo>
                  <a:close/>
                  <a:moveTo>
                    <a:pt x="1046167" y="962395"/>
                  </a:moveTo>
                  <a:lnTo>
                    <a:pt x="1047611" y="962395"/>
                  </a:lnTo>
                  <a:lnTo>
                    <a:pt x="1047191" y="963917"/>
                  </a:lnTo>
                  <a:lnTo>
                    <a:pt x="1049055" y="963358"/>
                  </a:lnTo>
                  <a:lnTo>
                    <a:pt x="1049537" y="964802"/>
                  </a:lnTo>
                  <a:lnTo>
                    <a:pt x="1046713" y="965650"/>
                  </a:lnTo>
                  <a:lnTo>
                    <a:pt x="1045287" y="970819"/>
                  </a:lnTo>
                  <a:lnTo>
                    <a:pt x="1048093" y="969135"/>
                  </a:lnTo>
                  <a:lnTo>
                    <a:pt x="1049055" y="970579"/>
                  </a:lnTo>
                  <a:lnTo>
                    <a:pt x="1044673" y="973044"/>
                  </a:lnTo>
                  <a:lnTo>
                    <a:pt x="1043759" y="976357"/>
                  </a:lnTo>
                  <a:lnTo>
                    <a:pt x="1042315" y="976357"/>
                  </a:lnTo>
                  <a:lnTo>
                    <a:pt x="1042964" y="974005"/>
                  </a:lnTo>
                  <a:lnTo>
                    <a:pt x="1041352" y="974912"/>
                  </a:lnTo>
                  <a:lnTo>
                    <a:pt x="1040871" y="973468"/>
                  </a:lnTo>
                  <a:lnTo>
                    <a:pt x="1043557" y="971857"/>
                  </a:lnTo>
                  <a:lnTo>
                    <a:pt x="1044312" y="969119"/>
                  </a:lnTo>
                  <a:lnTo>
                    <a:pt x="1034131" y="974431"/>
                  </a:lnTo>
                  <a:lnTo>
                    <a:pt x="1033168" y="972986"/>
                  </a:lnTo>
                  <a:lnTo>
                    <a:pt x="1044241" y="967209"/>
                  </a:lnTo>
                  <a:lnTo>
                    <a:pt x="1044664" y="967843"/>
                  </a:lnTo>
                  <a:lnTo>
                    <a:pt x="1045139" y="966122"/>
                  </a:lnTo>
                  <a:lnTo>
                    <a:pt x="1044722" y="966247"/>
                  </a:lnTo>
                  <a:lnTo>
                    <a:pt x="1044241" y="964802"/>
                  </a:lnTo>
                  <a:lnTo>
                    <a:pt x="1045617" y="964389"/>
                  </a:lnTo>
                  <a:close/>
                  <a:moveTo>
                    <a:pt x="187062" y="961432"/>
                  </a:moveTo>
                  <a:lnTo>
                    <a:pt x="178050" y="969014"/>
                  </a:lnTo>
                  <a:lnTo>
                    <a:pt x="182698" y="972711"/>
                  </a:lnTo>
                  <a:lnTo>
                    <a:pt x="190956" y="965716"/>
                  </a:lnTo>
                  <a:close/>
                  <a:moveTo>
                    <a:pt x="1025785" y="960228"/>
                  </a:moveTo>
                  <a:lnTo>
                    <a:pt x="1025946" y="960469"/>
                  </a:lnTo>
                  <a:lnTo>
                    <a:pt x="1025464" y="960469"/>
                  </a:lnTo>
                  <a:close/>
                  <a:moveTo>
                    <a:pt x="828620" y="959993"/>
                  </a:moveTo>
                  <a:lnTo>
                    <a:pt x="827822" y="961041"/>
                  </a:lnTo>
                  <a:lnTo>
                    <a:pt x="828650" y="962600"/>
                  </a:lnTo>
                  <a:lnTo>
                    <a:pt x="829601" y="961562"/>
                  </a:lnTo>
                  <a:close/>
                  <a:moveTo>
                    <a:pt x="813151" y="959025"/>
                  </a:moveTo>
                  <a:lnTo>
                    <a:pt x="813319" y="959025"/>
                  </a:lnTo>
                  <a:lnTo>
                    <a:pt x="813632" y="959988"/>
                  </a:lnTo>
                  <a:close/>
                  <a:moveTo>
                    <a:pt x="829860" y="958366"/>
                  </a:moveTo>
                  <a:lnTo>
                    <a:pt x="829744" y="958518"/>
                  </a:lnTo>
                  <a:lnTo>
                    <a:pt x="830817" y="960235"/>
                  </a:lnTo>
                  <a:lnTo>
                    <a:pt x="830857" y="960192"/>
                  </a:lnTo>
                  <a:close/>
                  <a:moveTo>
                    <a:pt x="810762" y="957764"/>
                  </a:moveTo>
                  <a:lnTo>
                    <a:pt x="810623" y="957981"/>
                  </a:lnTo>
                  <a:lnTo>
                    <a:pt x="810744" y="958062"/>
                  </a:lnTo>
                  <a:lnTo>
                    <a:pt x="807433" y="963126"/>
                  </a:lnTo>
                  <a:lnTo>
                    <a:pt x="808464" y="965975"/>
                  </a:lnTo>
                  <a:lnTo>
                    <a:pt x="812649" y="962347"/>
                  </a:lnTo>
                  <a:close/>
                  <a:moveTo>
                    <a:pt x="1038041" y="956512"/>
                  </a:moveTo>
                  <a:lnTo>
                    <a:pt x="1035723" y="958092"/>
                  </a:lnTo>
                  <a:lnTo>
                    <a:pt x="1035523" y="959845"/>
                  </a:lnTo>
                  <a:lnTo>
                    <a:pt x="1037783" y="959091"/>
                  </a:lnTo>
                  <a:close/>
                  <a:moveTo>
                    <a:pt x="180527" y="954244"/>
                  </a:moveTo>
                  <a:lnTo>
                    <a:pt x="175766" y="958363"/>
                  </a:lnTo>
                  <a:lnTo>
                    <a:pt x="177170" y="959506"/>
                  </a:lnTo>
                  <a:lnTo>
                    <a:pt x="175726" y="960951"/>
                  </a:lnTo>
                  <a:lnTo>
                    <a:pt x="174184" y="959732"/>
                  </a:lnTo>
                  <a:lnTo>
                    <a:pt x="170446" y="962965"/>
                  </a:lnTo>
                  <a:lnTo>
                    <a:pt x="176294" y="967617"/>
                  </a:lnTo>
                  <a:lnTo>
                    <a:pt x="185506" y="959720"/>
                  </a:lnTo>
                  <a:lnTo>
                    <a:pt x="185019" y="959184"/>
                  </a:lnTo>
                  <a:lnTo>
                    <a:pt x="176689" y="966246"/>
                  </a:lnTo>
                  <a:lnTo>
                    <a:pt x="175245" y="964802"/>
                  </a:lnTo>
                  <a:lnTo>
                    <a:pt x="183602" y="957626"/>
                  </a:lnTo>
                  <a:close/>
                  <a:moveTo>
                    <a:pt x="813783" y="953066"/>
                  </a:moveTo>
                  <a:lnTo>
                    <a:pt x="813052" y="954203"/>
                  </a:lnTo>
                  <a:lnTo>
                    <a:pt x="814595" y="959025"/>
                  </a:lnTo>
                  <a:lnTo>
                    <a:pt x="813319" y="959025"/>
                  </a:lnTo>
                  <a:lnTo>
                    <a:pt x="812189" y="955545"/>
                  </a:lnTo>
                  <a:lnTo>
                    <a:pt x="811747" y="956232"/>
                  </a:lnTo>
                  <a:lnTo>
                    <a:pt x="817385" y="969385"/>
                  </a:lnTo>
                  <a:lnTo>
                    <a:pt x="820284" y="966071"/>
                  </a:lnTo>
                  <a:lnTo>
                    <a:pt x="819784" y="965069"/>
                  </a:lnTo>
                  <a:lnTo>
                    <a:pt x="818928" y="966246"/>
                  </a:lnTo>
                  <a:lnTo>
                    <a:pt x="817484" y="965283"/>
                  </a:lnTo>
                  <a:lnTo>
                    <a:pt x="818978" y="963457"/>
                  </a:lnTo>
                  <a:lnTo>
                    <a:pt x="816665" y="958832"/>
                  </a:lnTo>
                  <a:lnTo>
                    <a:pt x="816521" y="959024"/>
                  </a:lnTo>
                  <a:lnTo>
                    <a:pt x="815558" y="958062"/>
                  </a:lnTo>
                  <a:lnTo>
                    <a:pt x="815959" y="957420"/>
                  </a:lnTo>
                  <a:close/>
                  <a:moveTo>
                    <a:pt x="192584" y="952770"/>
                  </a:moveTo>
                  <a:lnTo>
                    <a:pt x="186848" y="957634"/>
                  </a:lnTo>
                  <a:lnTo>
                    <a:pt x="187326" y="958160"/>
                  </a:lnTo>
                  <a:lnTo>
                    <a:pt x="193058" y="953247"/>
                  </a:lnTo>
                  <a:lnTo>
                    <a:pt x="194502" y="955173"/>
                  </a:lnTo>
                  <a:lnTo>
                    <a:pt x="188897" y="959888"/>
                  </a:lnTo>
                  <a:lnTo>
                    <a:pt x="192786" y="964166"/>
                  </a:lnTo>
                  <a:lnTo>
                    <a:pt x="198943" y="958950"/>
                  </a:lnTo>
                  <a:close/>
                  <a:moveTo>
                    <a:pt x="823425" y="952765"/>
                  </a:moveTo>
                  <a:lnTo>
                    <a:pt x="823509" y="952924"/>
                  </a:lnTo>
                  <a:lnTo>
                    <a:pt x="823647" y="952765"/>
                  </a:lnTo>
                  <a:close/>
                  <a:moveTo>
                    <a:pt x="1031346" y="952265"/>
                  </a:moveTo>
                  <a:lnTo>
                    <a:pt x="1030962" y="952472"/>
                  </a:lnTo>
                  <a:lnTo>
                    <a:pt x="1030760" y="954691"/>
                  </a:lnTo>
                  <a:lnTo>
                    <a:pt x="1029316" y="954691"/>
                  </a:lnTo>
                  <a:lnTo>
                    <a:pt x="1029399" y="953313"/>
                  </a:lnTo>
                  <a:lnTo>
                    <a:pt x="1028174" y="953973"/>
                  </a:lnTo>
                  <a:lnTo>
                    <a:pt x="1027992" y="956818"/>
                  </a:lnTo>
                  <a:lnTo>
                    <a:pt x="1031188" y="954474"/>
                  </a:lnTo>
                  <a:close/>
                  <a:moveTo>
                    <a:pt x="826306" y="951849"/>
                  </a:moveTo>
                  <a:lnTo>
                    <a:pt x="824282" y="954378"/>
                  </a:lnTo>
                  <a:lnTo>
                    <a:pt x="826927" y="959357"/>
                  </a:lnTo>
                  <a:lnTo>
                    <a:pt x="827639" y="958423"/>
                  </a:lnTo>
                  <a:lnTo>
                    <a:pt x="827112" y="957580"/>
                  </a:lnTo>
                  <a:lnTo>
                    <a:pt x="828556" y="956617"/>
                  </a:lnTo>
                  <a:lnTo>
                    <a:pt x="828763" y="956948"/>
                  </a:lnTo>
                  <a:lnTo>
                    <a:pt x="828952" y="956700"/>
                  </a:lnTo>
                  <a:close/>
                  <a:moveTo>
                    <a:pt x="1017984" y="951231"/>
                  </a:moveTo>
                  <a:lnTo>
                    <a:pt x="1016329" y="951389"/>
                  </a:lnTo>
                  <a:lnTo>
                    <a:pt x="1015769" y="957430"/>
                  </a:lnTo>
                  <a:lnTo>
                    <a:pt x="1017518" y="957139"/>
                  </a:lnTo>
                  <a:close/>
                  <a:moveTo>
                    <a:pt x="807974" y="950992"/>
                  </a:moveTo>
                  <a:lnTo>
                    <a:pt x="806822" y="953007"/>
                  </a:lnTo>
                  <a:lnTo>
                    <a:pt x="807854" y="956617"/>
                  </a:lnTo>
                  <a:lnTo>
                    <a:pt x="806410" y="956617"/>
                  </a:lnTo>
                  <a:lnTo>
                    <a:pt x="806410" y="957099"/>
                  </a:lnTo>
                  <a:lnTo>
                    <a:pt x="805777" y="954837"/>
                  </a:lnTo>
                  <a:lnTo>
                    <a:pt x="804955" y="956275"/>
                  </a:lnTo>
                  <a:lnTo>
                    <a:pt x="806694" y="961083"/>
                  </a:lnTo>
                  <a:lnTo>
                    <a:pt x="809299" y="957099"/>
                  </a:lnTo>
                  <a:lnTo>
                    <a:pt x="809498" y="957232"/>
                  </a:lnTo>
                  <a:lnTo>
                    <a:pt x="810105" y="956169"/>
                  </a:lnTo>
                  <a:close/>
                  <a:moveTo>
                    <a:pt x="909065" y="949924"/>
                  </a:moveTo>
                  <a:lnTo>
                    <a:pt x="908789" y="951028"/>
                  </a:lnTo>
                  <a:lnTo>
                    <a:pt x="910639" y="952968"/>
                  </a:lnTo>
                  <a:lnTo>
                    <a:pt x="911058" y="951627"/>
                  </a:lnTo>
                  <a:lnTo>
                    <a:pt x="910882" y="951803"/>
                  </a:lnTo>
                  <a:close/>
                  <a:moveTo>
                    <a:pt x="820158" y="949632"/>
                  </a:moveTo>
                  <a:lnTo>
                    <a:pt x="818770" y="951616"/>
                  </a:lnTo>
                  <a:lnTo>
                    <a:pt x="820677" y="956192"/>
                  </a:lnTo>
                  <a:lnTo>
                    <a:pt x="822471" y="954122"/>
                  </a:lnTo>
                  <a:close/>
                  <a:moveTo>
                    <a:pt x="857545" y="949245"/>
                  </a:moveTo>
                  <a:lnTo>
                    <a:pt x="856577" y="950774"/>
                  </a:lnTo>
                  <a:lnTo>
                    <a:pt x="856962" y="951322"/>
                  </a:lnTo>
                  <a:lnTo>
                    <a:pt x="855999" y="952285"/>
                  </a:lnTo>
                  <a:lnTo>
                    <a:pt x="855518" y="952766"/>
                  </a:lnTo>
                  <a:lnTo>
                    <a:pt x="855412" y="952613"/>
                  </a:lnTo>
                  <a:lnTo>
                    <a:pt x="855185" y="952972"/>
                  </a:lnTo>
                  <a:lnTo>
                    <a:pt x="857667" y="956247"/>
                  </a:lnTo>
                  <a:lnTo>
                    <a:pt x="860209" y="952901"/>
                  </a:lnTo>
                  <a:close/>
                  <a:moveTo>
                    <a:pt x="884442" y="948876"/>
                  </a:moveTo>
                  <a:lnTo>
                    <a:pt x="884885" y="949396"/>
                  </a:lnTo>
                  <a:lnTo>
                    <a:pt x="884404" y="948914"/>
                  </a:lnTo>
                  <a:close/>
                  <a:moveTo>
                    <a:pt x="804096" y="948835"/>
                  </a:moveTo>
                  <a:lnTo>
                    <a:pt x="803060" y="951037"/>
                  </a:lnTo>
                  <a:lnTo>
                    <a:pt x="804214" y="954228"/>
                  </a:lnTo>
                  <a:lnTo>
                    <a:pt x="805171" y="952673"/>
                  </a:lnTo>
                  <a:close/>
                  <a:moveTo>
                    <a:pt x="187708" y="948031"/>
                  </a:moveTo>
                  <a:lnTo>
                    <a:pt x="182340" y="952675"/>
                  </a:lnTo>
                  <a:lnTo>
                    <a:pt x="185421" y="956064"/>
                  </a:lnTo>
                  <a:lnTo>
                    <a:pt x="191023" y="951253"/>
                  </a:lnTo>
                  <a:close/>
                  <a:moveTo>
                    <a:pt x="809719" y="947937"/>
                  </a:moveTo>
                  <a:lnTo>
                    <a:pt x="808847" y="949464"/>
                  </a:lnTo>
                  <a:lnTo>
                    <a:pt x="811028" y="954554"/>
                  </a:lnTo>
                  <a:lnTo>
                    <a:pt x="811563" y="953617"/>
                  </a:lnTo>
                  <a:close/>
                  <a:moveTo>
                    <a:pt x="909631" y="947663"/>
                  </a:moveTo>
                  <a:lnTo>
                    <a:pt x="909455" y="948367"/>
                  </a:lnTo>
                  <a:lnTo>
                    <a:pt x="911436" y="950417"/>
                  </a:lnTo>
                  <a:lnTo>
                    <a:pt x="911662" y="949694"/>
                  </a:lnTo>
                  <a:close/>
                  <a:moveTo>
                    <a:pt x="1029753" y="947475"/>
                  </a:moveTo>
                  <a:lnTo>
                    <a:pt x="1028547" y="948128"/>
                  </a:lnTo>
                  <a:lnTo>
                    <a:pt x="1028276" y="952370"/>
                  </a:lnTo>
                  <a:lnTo>
                    <a:pt x="1029500" y="951656"/>
                  </a:lnTo>
                  <a:close/>
                  <a:moveTo>
                    <a:pt x="932774" y="946763"/>
                  </a:moveTo>
                  <a:lnTo>
                    <a:pt x="933029" y="946989"/>
                  </a:lnTo>
                  <a:lnTo>
                    <a:pt x="932548" y="946989"/>
                  </a:lnTo>
                  <a:close/>
                  <a:moveTo>
                    <a:pt x="851279" y="946619"/>
                  </a:moveTo>
                  <a:lnTo>
                    <a:pt x="850974" y="947418"/>
                  </a:lnTo>
                  <a:lnTo>
                    <a:pt x="854253" y="951744"/>
                  </a:lnTo>
                  <a:lnTo>
                    <a:pt x="854521" y="951321"/>
                  </a:lnTo>
                  <a:close/>
                  <a:moveTo>
                    <a:pt x="878000" y="946225"/>
                  </a:moveTo>
                  <a:lnTo>
                    <a:pt x="876084" y="949783"/>
                  </a:lnTo>
                  <a:lnTo>
                    <a:pt x="878642" y="952817"/>
                  </a:lnTo>
                  <a:lnTo>
                    <a:pt x="880339" y="948961"/>
                  </a:lnTo>
                  <a:close/>
                  <a:moveTo>
                    <a:pt x="200486" y="946071"/>
                  </a:moveTo>
                  <a:lnTo>
                    <a:pt x="194429" y="951206"/>
                  </a:lnTo>
                  <a:lnTo>
                    <a:pt x="200789" y="957387"/>
                  </a:lnTo>
                  <a:lnTo>
                    <a:pt x="205844" y="953104"/>
                  </a:lnTo>
                  <a:close/>
                  <a:moveTo>
                    <a:pt x="822934" y="945667"/>
                  </a:moveTo>
                  <a:lnTo>
                    <a:pt x="821985" y="947023"/>
                  </a:lnTo>
                  <a:lnTo>
                    <a:pt x="824331" y="951976"/>
                  </a:lnTo>
                  <a:lnTo>
                    <a:pt x="825585" y="950528"/>
                  </a:lnTo>
                  <a:close/>
                  <a:moveTo>
                    <a:pt x="904512" y="945214"/>
                  </a:moveTo>
                  <a:lnTo>
                    <a:pt x="903959" y="945963"/>
                  </a:lnTo>
                  <a:lnTo>
                    <a:pt x="907571" y="949751"/>
                  </a:lnTo>
                  <a:lnTo>
                    <a:pt x="907855" y="948671"/>
                  </a:lnTo>
                  <a:close/>
                  <a:moveTo>
                    <a:pt x="860133" y="945161"/>
                  </a:moveTo>
                  <a:lnTo>
                    <a:pt x="858543" y="947670"/>
                  </a:lnTo>
                  <a:lnTo>
                    <a:pt x="861305" y="951460"/>
                  </a:lnTo>
                  <a:lnTo>
                    <a:pt x="861776" y="950840"/>
                  </a:lnTo>
                  <a:lnTo>
                    <a:pt x="862739" y="951803"/>
                  </a:lnTo>
                  <a:lnTo>
                    <a:pt x="862151" y="952620"/>
                  </a:lnTo>
                  <a:lnTo>
                    <a:pt x="862257" y="952766"/>
                  </a:lnTo>
                  <a:lnTo>
                    <a:pt x="861502" y="953521"/>
                  </a:lnTo>
                  <a:lnTo>
                    <a:pt x="858627" y="957513"/>
                  </a:lnTo>
                  <a:lnTo>
                    <a:pt x="860325" y="959753"/>
                  </a:lnTo>
                  <a:lnTo>
                    <a:pt x="862738" y="956617"/>
                  </a:lnTo>
                  <a:lnTo>
                    <a:pt x="863701" y="957580"/>
                  </a:lnTo>
                  <a:lnTo>
                    <a:pt x="861303" y="961043"/>
                  </a:lnTo>
                  <a:lnTo>
                    <a:pt x="862154" y="962165"/>
                  </a:lnTo>
                  <a:lnTo>
                    <a:pt x="867650" y="954729"/>
                  </a:lnTo>
                  <a:close/>
                  <a:moveTo>
                    <a:pt x="970581" y="944581"/>
                  </a:moveTo>
                  <a:lnTo>
                    <a:pt x="970677" y="944581"/>
                  </a:lnTo>
                  <a:lnTo>
                    <a:pt x="971063" y="945063"/>
                  </a:lnTo>
                  <a:close/>
                  <a:moveTo>
                    <a:pt x="852773" y="942697"/>
                  </a:moveTo>
                  <a:lnTo>
                    <a:pt x="852117" y="944418"/>
                  </a:lnTo>
                  <a:lnTo>
                    <a:pt x="855679" y="949493"/>
                  </a:lnTo>
                  <a:lnTo>
                    <a:pt x="856631" y="947991"/>
                  </a:lnTo>
                  <a:close/>
                  <a:moveTo>
                    <a:pt x="1025322" y="942441"/>
                  </a:moveTo>
                  <a:lnTo>
                    <a:pt x="1024362" y="942796"/>
                  </a:lnTo>
                  <a:lnTo>
                    <a:pt x="1023813" y="949019"/>
                  </a:lnTo>
                  <a:lnTo>
                    <a:pt x="1024816" y="948517"/>
                  </a:lnTo>
                  <a:close/>
                  <a:moveTo>
                    <a:pt x="816298" y="942138"/>
                  </a:moveTo>
                  <a:lnTo>
                    <a:pt x="815492" y="943749"/>
                  </a:lnTo>
                  <a:lnTo>
                    <a:pt x="817980" y="949719"/>
                  </a:lnTo>
                  <a:lnTo>
                    <a:pt x="819260" y="947889"/>
                  </a:lnTo>
                  <a:close/>
                  <a:moveTo>
                    <a:pt x="874036" y="941586"/>
                  </a:moveTo>
                  <a:lnTo>
                    <a:pt x="872595" y="945646"/>
                  </a:lnTo>
                  <a:lnTo>
                    <a:pt x="874989" y="948485"/>
                  </a:lnTo>
                  <a:lnTo>
                    <a:pt x="876814" y="944836"/>
                  </a:lnTo>
                  <a:close/>
                  <a:moveTo>
                    <a:pt x="890049" y="941517"/>
                  </a:moveTo>
                  <a:lnTo>
                    <a:pt x="888644" y="944797"/>
                  </a:lnTo>
                  <a:lnTo>
                    <a:pt x="890072" y="946415"/>
                  </a:lnTo>
                  <a:lnTo>
                    <a:pt x="891949" y="943527"/>
                  </a:lnTo>
                  <a:close/>
                  <a:moveTo>
                    <a:pt x="847745" y="941496"/>
                  </a:moveTo>
                  <a:lnTo>
                    <a:pt x="847265" y="942525"/>
                  </a:lnTo>
                  <a:lnTo>
                    <a:pt x="849891" y="945989"/>
                  </a:lnTo>
                  <a:lnTo>
                    <a:pt x="850230" y="945099"/>
                  </a:lnTo>
                  <a:close/>
                  <a:moveTo>
                    <a:pt x="807596" y="941398"/>
                  </a:moveTo>
                  <a:lnTo>
                    <a:pt x="805051" y="946807"/>
                  </a:lnTo>
                  <a:lnTo>
                    <a:pt x="806234" y="950946"/>
                  </a:lnTo>
                  <a:lnTo>
                    <a:pt x="807265" y="949270"/>
                  </a:lnTo>
                  <a:lnTo>
                    <a:pt x="805929" y="946026"/>
                  </a:lnTo>
                  <a:lnTo>
                    <a:pt x="807373" y="946026"/>
                  </a:lnTo>
                  <a:lnTo>
                    <a:pt x="808148" y="947835"/>
                  </a:lnTo>
                  <a:lnTo>
                    <a:pt x="809155" y="946199"/>
                  </a:lnTo>
                  <a:close/>
                  <a:moveTo>
                    <a:pt x="835465" y="940741"/>
                  </a:moveTo>
                  <a:lnTo>
                    <a:pt x="834488" y="942960"/>
                  </a:lnTo>
                  <a:lnTo>
                    <a:pt x="836260" y="946026"/>
                  </a:lnTo>
                  <a:lnTo>
                    <a:pt x="834815" y="946989"/>
                  </a:lnTo>
                  <a:lnTo>
                    <a:pt x="833646" y="944875"/>
                  </a:lnTo>
                  <a:lnTo>
                    <a:pt x="832702" y="947019"/>
                  </a:lnTo>
                  <a:lnTo>
                    <a:pt x="836927" y="953801"/>
                  </a:lnTo>
                  <a:lnTo>
                    <a:pt x="840385" y="948121"/>
                  </a:lnTo>
                  <a:lnTo>
                    <a:pt x="837704" y="944100"/>
                  </a:lnTo>
                  <a:lnTo>
                    <a:pt x="837223" y="944100"/>
                  </a:lnTo>
                  <a:lnTo>
                    <a:pt x="837415" y="943667"/>
                  </a:lnTo>
                  <a:close/>
                  <a:moveTo>
                    <a:pt x="1030167" y="940646"/>
                  </a:moveTo>
                  <a:lnTo>
                    <a:pt x="1026812" y="941889"/>
                  </a:lnTo>
                  <a:lnTo>
                    <a:pt x="1026323" y="947764"/>
                  </a:lnTo>
                  <a:lnTo>
                    <a:pt x="1027152" y="947349"/>
                  </a:lnTo>
                  <a:lnTo>
                    <a:pt x="1027390" y="943619"/>
                  </a:lnTo>
                  <a:lnTo>
                    <a:pt x="1028835" y="943619"/>
                  </a:lnTo>
                  <a:lnTo>
                    <a:pt x="1028644" y="946603"/>
                  </a:lnTo>
                  <a:lnTo>
                    <a:pt x="1029843" y="946004"/>
                  </a:lnTo>
                  <a:close/>
                  <a:moveTo>
                    <a:pt x="207246" y="940340"/>
                  </a:moveTo>
                  <a:lnTo>
                    <a:pt x="202325" y="944512"/>
                  </a:lnTo>
                  <a:lnTo>
                    <a:pt x="207683" y="951547"/>
                  </a:lnTo>
                  <a:lnTo>
                    <a:pt x="213158" y="946909"/>
                  </a:lnTo>
                  <a:close/>
                  <a:moveTo>
                    <a:pt x="806730" y="940089"/>
                  </a:moveTo>
                  <a:lnTo>
                    <a:pt x="804017" y="943190"/>
                  </a:lnTo>
                  <a:lnTo>
                    <a:pt x="804440" y="944669"/>
                  </a:lnTo>
                  <a:close/>
                  <a:moveTo>
                    <a:pt x="817362" y="940010"/>
                  </a:moveTo>
                  <a:lnTo>
                    <a:pt x="817016" y="940701"/>
                  </a:lnTo>
                  <a:lnTo>
                    <a:pt x="819801" y="945943"/>
                  </a:lnTo>
                  <a:lnTo>
                    <a:pt x="818928" y="944100"/>
                  </a:lnTo>
                  <a:close/>
                  <a:moveTo>
                    <a:pt x="890801" y="939764"/>
                  </a:moveTo>
                  <a:lnTo>
                    <a:pt x="890634" y="940154"/>
                  </a:lnTo>
                  <a:lnTo>
                    <a:pt x="892713" y="942352"/>
                  </a:lnTo>
                  <a:lnTo>
                    <a:pt x="892871" y="942109"/>
                  </a:lnTo>
                  <a:close/>
                  <a:moveTo>
                    <a:pt x="895922" y="939506"/>
                  </a:moveTo>
                  <a:lnTo>
                    <a:pt x="894491" y="941891"/>
                  </a:lnTo>
                  <a:lnTo>
                    <a:pt x="896440" y="944100"/>
                  </a:lnTo>
                  <a:lnTo>
                    <a:pt x="895477" y="945063"/>
                  </a:lnTo>
                  <a:lnTo>
                    <a:pt x="893757" y="943114"/>
                  </a:lnTo>
                  <a:lnTo>
                    <a:pt x="893631" y="943324"/>
                  </a:lnTo>
                  <a:lnTo>
                    <a:pt x="896091" y="945926"/>
                  </a:lnTo>
                  <a:lnTo>
                    <a:pt x="897884" y="943137"/>
                  </a:lnTo>
                  <a:lnTo>
                    <a:pt x="899328" y="944100"/>
                  </a:lnTo>
                  <a:lnTo>
                    <a:pt x="897319" y="947225"/>
                  </a:lnTo>
                  <a:lnTo>
                    <a:pt x="899582" y="949618"/>
                  </a:lnTo>
                  <a:lnTo>
                    <a:pt x="902194" y="946085"/>
                  </a:lnTo>
                  <a:close/>
                  <a:moveTo>
                    <a:pt x="961132" y="939166"/>
                  </a:moveTo>
                  <a:lnTo>
                    <a:pt x="961433" y="939767"/>
                  </a:lnTo>
                  <a:lnTo>
                    <a:pt x="960952" y="939286"/>
                  </a:lnTo>
                  <a:close/>
                  <a:moveTo>
                    <a:pt x="996184" y="938807"/>
                  </a:moveTo>
                  <a:lnTo>
                    <a:pt x="996129" y="938824"/>
                  </a:lnTo>
                  <a:lnTo>
                    <a:pt x="995735" y="943239"/>
                  </a:lnTo>
                  <a:lnTo>
                    <a:pt x="995829" y="943203"/>
                  </a:lnTo>
                  <a:close/>
                  <a:moveTo>
                    <a:pt x="918956" y="938753"/>
                  </a:moveTo>
                  <a:lnTo>
                    <a:pt x="918657" y="939738"/>
                  </a:lnTo>
                  <a:lnTo>
                    <a:pt x="922216" y="943059"/>
                  </a:lnTo>
                  <a:lnTo>
                    <a:pt x="922437" y="942174"/>
                  </a:lnTo>
                  <a:close/>
                  <a:moveTo>
                    <a:pt x="869564" y="938276"/>
                  </a:moveTo>
                  <a:lnTo>
                    <a:pt x="868517" y="940808"/>
                  </a:lnTo>
                  <a:lnTo>
                    <a:pt x="871579" y="944440"/>
                  </a:lnTo>
                  <a:lnTo>
                    <a:pt x="872656" y="941404"/>
                  </a:lnTo>
                  <a:lnTo>
                    <a:pt x="872368" y="941693"/>
                  </a:lnTo>
                  <a:close/>
                  <a:moveTo>
                    <a:pt x="1016072" y="938132"/>
                  </a:moveTo>
                  <a:lnTo>
                    <a:pt x="1013632" y="938913"/>
                  </a:lnTo>
                  <a:lnTo>
                    <a:pt x="1013045" y="944437"/>
                  </a:lnTo>
                  <a:lnTo>
                    <a:pt x="1015556" y="943809"/>
                  </a:lnTo>
                  <a:close/>
                  <a:moveTo>
                    <a:pt x="1012010" y="938122"/>
                  </a:moveTo>
                  <a:lnTo>
                    <a:pt x="1008133" y="939286"/>
                  </a:lnTo>
                  <a:lnTo>
                    <a:pt x="1007604" y="939433"/>
                  </a:lnTo>
                  <a:lnTo>
                    <a:pt x="1007126" y="943334"/>
                  </a:lnTo>
                  <a:lnTo>
                    <a:pt x="1008602" y="942781"/>
                  </a:lnTo>
                  <a:lnTo>
                    <a:pt x="1008615" y="942656"/>
                  </a:lnTo>
                  <a:lnTo>
                    <a:pt x="1008785" y="942712"/>
                  </a:lnTo>
                  <a:lnTo>
                    <a:pt x="1011504" y="941693"/>
                  </a:lnTo>
                  <a:lnTo>
                    <a:pt x="1011554" y="941768"/>
                  </a:lnTo>
                  <a:close/>
                  <a:moveTo>
                    <a:pt x="875270" y="938108"/>
                  </a:moveTo>
                  <a:lnTo>
                    <a:pt x="874560" y="940109"/>
                  </a:lnTo>
                  <a:lnTo>
                    <a:pt x="880946" y="947582"/>
                  </a:lnTo>
                  <a:lnTo>
                    <a:pt x="881761" y="945729"/>
                  </a:lnTo>
                  <a:close/>
                  <a:moveTo>
                    <a:pt x="829895" y="938094"/>
                  </a:moveTo>
                  <a:lnTo>
                    <a:pt x="828896" y="940909"/>
                  </a:lnTo>
                  <a:lnTo>
                    <a:pt x="831732" y="945461"/>
                  </a:lnTo>
                  <a:lnTo>
                    <a:pt x="832724" y="943208"/>
                  </a:lnTo>
                  <a:close/>
                  <a:moveTo>
                    <a:pt x="849366" y="938023"/>
                  </a:moveTo>
                  <a:lnTo>
                    <a:pt x="848672" y="939510"/>
                  </a:lnTo>
                  <a:lnTo>
                    <a:pt x="851062" y="942915"/>
                  </a:lnTo>
                  <a:lnTo>
                    <a:pt x="851704" y="941231"/>
                  </a:lnTo>
                  <a:close/>
                  <a:moveTo>
                    <a:pt x="987120" y="937634"/>
                  </a:moveTo>
                  <a:lnTo>
                    <a:pt x="987431" y="937842"/>
                  </a:lnTo>
                  <a:lnTo>
                    <a:pt x="986950" y="937842"/>
                  </a:lnTo>
                  <a:close/>
                  <a:moveTo>
                    <a:pt x="886199" y="937445"/>
                  </a:moveTo>
                  <a:lnTo>
                    <a:pt x="884391" y="939977"/>
                  </a:lnTo>
                  <a:lnTo>
                    <a:pt x="887533" y="943537"/>
                  </a:lnTo>
                  <a:lnTo>
                    <a:pt x="888913" y="940315"/>
                  </a:lnTo>
                  <a:close/>
                  <a:moveTo>
                    <a:pt x="863152" y="936639"/>
                  </a:moveTo>
                  <a:lnTo>
                    <a:pt x="862861" y="937738"/>
                  </a:lnTo>
                  <a:lnTo>
                    <a:pt x="866408" y="942414"/>
                  </a:lnTo>
                  <a:lnTo>
                    <a:pt x="866915" y="941189"/>
                  </a:lnTo>
                  <a:close/>
                  <a:moveTo>
                    <a:pt x="1020822" y="936612"/>
                  </a:moveTo>
                  <a:lnTo>
                    <a:pt x="1017602" y="937642"/>
                  </a:lnTo>
                  <a:lnTo>
                    <a:pt x="1017066" y="943431"/>
                  </a:lnTo>
                  <a:lnTo>
                    <a:pt x="1018243" y="943137"/>
                  </a:lnTo>
                  <a:lnTo>
                    <a:pt x="1018333" y="943407"/>
                  </a:lnTo>
                  <a:lnTo>
                    <a:pt x="1020212" y="942711"/>
                  </a:lnTo>
                  <a:close/>
                  <a:moveTo>
                    <a:pt x="935204" y="936596"/>
                  </a:moveTo>
                  <a:lnTo>
                    <a:pt x="934336" y="940932"/>
                  </a:lnTo>
                  <a:lnTo>
                    <a:pt x="938891" y="944511"/>
                  </a:lnTo>
                  <a:lnTo>
                    <a:pt x="939884" y="940340"/>
                  </a:lnTo>
                  <a:close/>
                  <a:moveTo>
                    <a:pt x="887342" y="935844"/>
                  </a:moveTo>
                  <a:lnTo>
                    <a:pt x="887006" y="936316"/>
                  </a:lnTo>
                  <a:lnTo>
                    <a:pt x="889498" y="938952"/>
                  </a:lnTo>
                  <a:lnTo>
                    <a:pt x="889689" y="938504"/>
                  </a:lnTo>
                  <a:close/>
                  <a:moveTo>
                    <a:pt x="919966" y="935434"/>
                  </a:moveTo>
                  <a:lnTo>
                    <a:pt x="919404" y="937283"/>
                  </a:lnTo>
                  <a:lnTo>
                    <a:pt x="922820" y="940641"/>
                  </a:lnTo>
                  <a:lnTo>
                    <a:pt x="923378" y="938410"/>
                  </a:lnTo>
                  <a:lnTo>
                    <a:pt x="920030" y="935434"/>
                  </a:lnTo>
                  <a:close/>
                  <a:moveTo>
                    <a:pt x="836702" y="935346"/>
                  </a:moveTo>
                  <a:lnTo>
                    <a:pt x="835884" y="937555"/>
                  </a:lnTo>
                  <a:lnTo>
                    <a:pt x="836741" y="937841"/>
                  </a:lnTo>
                  <a:lnTo>
                    <a:pt x="836313" y="938814"/>
                  </a:lnTo>
                  <a:lnTo>
                    <a:pt x="838281" y="941719"/>
                  </a:lnTo>
                  <a:lnTo>
                    <a:pt x="839247" y="939545"/>
                  </a:lnTo>
                  <a:close/>
                  <a:moveTo>
                    <a:pt x="202585" y="935160"/>
                  </a:moveTo>
                  <a:lnTo>
                    <a:pt x="189535" y="946451"/>
                  </a:lnTo>
                  <a:lnTo>
                    <a:pt x="192857" y="949679"/>
                  </a:lnTo>
                  <a:lnTo>
                    <a:pt x="205714" y="938638"/>
                  </a:lnTo>
                  <a:close/>
                  <a:moveTo>
                    <a:pt x="842928" y="934512"/>
                  </a:moveTo>
                  <a:lnTo>
                    <a:pt x="840868" y="939148"/>
                  </a:lnTo>
                  <a:lnTo>
                    <a:pt x="844348" y="944718"/>
                  </a:lnTo>
                  <a:lnTo>
                    <a:pt x="845265" y="942754"/>
                  </a:lnTo>
                  <a:lnTo>
                    <a:pt x="843000" y="939767"/>
                  </a:lnTo>
                  <a:lnTo>
                    <a:pt x="844444" y="938804"/>
                  </a:lnTo>
                  <a:lnTo>
                    <a:pt x="846093" y="940979"/>
                  </a:lnTo>
                  <a:lnTo>
                    <a:pt x="846616" y="939859"/>
                  </a:lnTo>
                  <a:lnTo>
                    <a:pt x="844371" y="936603"/>
                  </a:lnTo>
                  <a:lnTo>
                    <a:pt x="843320" y="938704"/>
                  </a:lnTo>
                  <a:lnTo>
                    <a:pt x="842029" y="938059"/>
                  </a:lnTo>
                  <a:lnTo>
                    <a:pt x="843435" y="935247"/>
                  </a:lnTo>
                  <a:close/>
                  <a:moveTo>
                    <a:pt x="893917" y="934253"/>
                  </a:moveTo>
                  <a:lnTo>
                    <a:pt x="893641" y="935142"/>
                  </a:lnTo>
                  <a:lnTo>
                    <a:pt x="895876" y="937486"/>
                  </a:lnTo>
                  <a:lnTo>
                    <a:pt x="895958" y="937360"/>
                  </a:lnTo>
                  <a:lnTo>
                    <a:pt x="896921" y="937841"/>
                  </a:lnTo>
                  <a:lnTo>
                    <a:pt x="896648" y="938295"/>
                  </a:lnTo>
                  <a:lnTo>
                    <a:pt x="903015" y="944973"/>
                  </a:lnTo>
                  <a:lnTo>
                    <a:pt x="903563" y="944232"/>
                  </a:lnTo>
                  <a:close/>
                  <a:moveTo>
                    <a:pt x="851288" y="933904"/>
                  </a:moveTo>
                  <a:lnTo>
                    <a:pt x="850204" y="936228"/>
                  </a:lnTo>
                  <a:lnTo>
                    <a:pt x="852441" y="939297"/>
                  </a:lnTo>
                  <a:lnTo>
                    <a:pt x="852629" y="938804"/>
                  </a:lnTo>
                  <a:lnTo>
                    <a:pt x="854073" y="939285"/>
                  </a:lnTo>
                  <a:lnTo>
                    <a:pt x="853509" y="940764"/>
                  </a:lnTo>
                  <a:lnTo>
                    <a:pt x="857628" y="946415"/>
                  </a:lnTo>
                  <a:lnTo>
                    <a:pt x="859186" y="943956"/>
                  </a:lnTo>
                  <a:close/>
                  <a:moveTo>
                    <a:pt x="871477" y="933656"/>
                  </a:moveTo>
                  <a:lnTo>
                    <a:pt x="870683" y="935573"/>
                  </a:lnTo>
                  <a:lnTo>
                    <a:pt x="873540" y="938915"/>
                  </a:lnTo>
                  <a:lnTo>
                    <a:pt x="874250" y="936912"/>
                  </a:lnTo>
                  <a:close/>
                  <a:moveTo>
                    <a:pt x="913568" y="933458"/>
                  </a:moveTo>
                  <a:lnTo>
                    <a:pt x="913003" y="937073"/>
                  </a:lnTo>
                  <a:lnTo>
                    <a:pt x="916830" y="940900"/>
                  </a:lnTo>
                  <a:lnTo>
                    <a:pt x="917061" y="940110"/>
                  </a:lnTo>
                  <a:lnTo>
                    <a:pt x="916178" y="939286"/>
                  </a:lnTo>
                  <a:lnTo>
                    <a:pt x="917141" y="938323"/>
                  </a:lnTo>
                  <a:lnTo>
                    <a:pt x="917488" y="938647"/>
                  </a:lnTo>
                  <a:lnTo>
                    <a:pt x="917791" y="937608"/>
                  </a:lnTo>
                  <a:close/>
                  <a:moveTo>
                    <a:pt x="845983" y="933381"/>
                  </a:moveTo>
                  <a:lnTo>
                    <a:pt x="845312" y="934722"/>
                  </a:lnTo>
                  <a:lnTo>
                    <a:pt x="847535" y="937889"/>
                  </a:lnTo>
                  <a:lnTo>
                    <a:pt x="848212" y="936439"/>
                  </a:lnTo>
                  <a:close/>
                  <a:moveTo>
                    <a:pt x="1004878" y="933258"/>
                  </a:moveTo>
                  <a:lnTo>
                    <a:pt x="1004763" y="933990"/>
                  </a:lnTo>
                  <a:lnTo>
                    <a:pt x="1004023" y="938427"/>
                  </a:lnTo>
                  <a:lnTo>
                    <a:pt x="1006368" y="937737"/>
                  </a:lnTo>
                  <a:lnTo>
                    <a:pt x="1006910" y="933311"/>
                  </a:lnTo>
                  <a:lnTo>
                    <a:pt x="1005244" y="933990"/>
                  </a:lnTo>
                  <a:close/>
                  <a:moveTo>
                    <a:pt x="931016" y="933245"/>
                  </a:moveTo>
                  <a:lnTo>
                    <a:pt x="930438" y="937868"/>
                  </a:lnTo>
                  <a:lnTo>
                    <a:pt x="932677" y="939628"/>
                  </a:lnTo>
                  <a:lnTo>
                    <a:pt x="933695" y="935388"/>
                  </a:lnTo>
                  <a:close/>
                  <a:moveTo>
                    <a:pt x="827066" y="932980"/>
                  </a:moveTo>
                  <a:lnTo>
                    <a:pt x="825719" y="935809"/>
                  </a:lnTo>
                  <a:lnTo>
                    <a:pt x="827976" y="939432"/>
                  </a:lnTo>
                  <a:lnTo>
                    <a:pt x="829015" y="936504"/>
                  </a:lnTo>
                  <a:close/>
                  <a:moveTo>
                    <a:pt x="996690" y="932550"/>
                  </a:moveTo>
                  <a:lnTo>
                    <a:pt x="996262" y="937338"/>
                  </a:lnTo>
                  <a:lnTo>
                    <a:pt x="996304" y="937325"/>
                  </a:lnTo>
                  <a:close/>
                  <a:moveTo>
                    <a:pt x="936036" y="932433"/>
                  </a:moveTo>
                  <a:lnTo>
                    <a:pt x="935585" y="934687"/>
                  </a:lnTo>
                  <a:lnTo>
                    <a:pt x="941075" y="939078"/>
                  </a:lnTo>
                  <a:lnTo>
                    <a:pt x="941695" y="939285"/>
                  </a:lnTo>
                  <a:lnTo>
                    <a:pt x="941635" y="939526"/>
                  </a:lnTo>
                  <a:lnTo>
                    <a:pt x="942375" y="940118"/>
                  </a:lnTo>
                  <a:lnTo>
                    <a:pt x="942747" y="938070"/>
                  </a:lnTo>
                  <a:close/>
                  <a:moveTo>
                    <a:pt x="954192" y="931968"/>
                  </a:moveTo>
                  <a:lnTo>
                    <a:pt x="953215" y="939299"/>
                  </a:lnTo>
                  <a:lnTo>
                    <a:pt x="955656" y="941444"/>
                  </a:lnTo>
                  <a:lnTo>
                    <a:pt x="955656" y="937360"/>
                  </a:lnTo>
                  <a:lnTo>
                    <a:pt x="955925" y="933589"/>
                  </a:lnTo>
                  <a:close/>
                  <a:moveTo>
                    <a:pt x="864388" y="931968"/>
                  </a:moveTo>
                  <a:lnTo>
                    <a:pt x="863594" y="934970"/>
                  </a:lnTo>
                  <a:lnTo>
                    <a:pt x="867548" y="939659"/>
                  </a:lnTo>
                  <a:lnTo>
                    <a:pt x="868604" y="937106"/>
                  </a:lnTo>
                  <a:close/>
                  <a:moveTo>
                    <a:pt x="899453" y="931664"/>
                  </a:moveTo>
                  <a:lnTo>
                    <a:pt x="898020" y="936538"/>
                  </a:lnTo>
                  <a:lnTo>
                    <a:pt x="908260" y="947131"/>
                  </a:lnTo>
                  <a:lnTo>
                    <a:pt x="908435" y="946467"/>
                  </a:lnTo>
                  <a:lnTo>
                    <a:pt x="902698" y="940730"/>
                  </a:lnTo>
                  <a:lnTo>
                    <a:pt x="903661" y="939767"/>
                  </a:lnTo>
                  <a:lnTo>
                    <a:pt x="908836" y="944942"/>
                  </a:lnTo>
                  <a:lnTo>
                    <a:pt x="909438" y="942656"/>
                  </a:lnTo>
                  <a:lnTo>
                    <a:pt x="909520" y="942656"/>
                  </a:lnTo>
                  <a:lnTo>
                    <a:pt x="903842" y="936456"/>
                  </a:lnTo>
                  <a:lnTo>
                    <a:pt x="903661" y="937360"/>
                  </a:lnTo>
                  <a:lnTo>
                    <a:pt x="902217" y="936879"/>
                  </a:lnTo>
                  <a:lnTo>
                    <a:pt x="902588" y="935086"/>
                  </a:lnTo>
                  <a:close/>
                  <a:moveTo>
                    <a:pt x="874859" y="931229"/>
                  </a:moveTo>
                  <a:lnTo>
                    <a:pt x="873941" y="934494"/>
                  </a:lnTo>
                  <a:lnTo>
                    <a:pt x="874764" y="935464"/>
                  </a:lnTo>
                  <a:lnTo>
                    <a:pt x="874775" y="935434"/>
                  </a:lnTo>
                  <a:lnTo>
                    <a:pt x="876219" y="935434"/>
                  </a:lnTo>
                  <a:lnTo>
                    <a:pt x="875783" y="936663"/>
                  </a:lnTo>
                  <a:lnTo>
                    <a:pt x="876857" y="937929"/>
                  </a:lnTo>
                  <a:lnTo>
                    <a:pt x="878078" y="934877"/>
                  </a:lnTo>
                  <a:close/>
                  <a:moveTo>
                    <a:pt x="844398" y="931206"/>
                  </a:moveTo>
                  <a:lnTo>
                    <a:pt x="843796" y="932560"/>
                  </a:lnTo>
                  <a:lnTo>
                    <a:pt x="844370" y="933378"/>
                  </a:lnTo>
                  <a:lnTo>
                    <a:pt x="845025" y="932067"/>
                  </a:lnTo>
                  <a:close/>
                  <a:moveTo>
                    <a:pt x="904945" y="930941"/>
                  </a:moveTo>
                  <a:lnTo>
                    <a:pt x="904238" y="934475"/>
                  </a:lnTo>
                  <a:lnTo>
                    <a:pt x="906021" y="936401"/>
                  </a:lnTo>
                  <a:lnTo>
                    <a:pt x="906828" y="932824"/>
                  </a:lnTo>
                  <a:close/>
                  <a:moveTo>
                    <a:pt x="1012917" y="930864"/>
                  </a:moveTo>
                  <a:lnTo>
                    <a:pt x="1011421" y="931473"/>
                  </a:lnTo>
                  <a:lnTo>
                    <a:pt x="1011021" y="934471"/>
                  </a:lnTo>
                  <a:lnTo>
                    <a:pt x="1011021" y="933990"/>
                  </a:lnTo>
                  <a:lnTo>
                    <a:pt x="1009577" y="933990"/>
                  </a:lnTo>
                  <a:lnTo>
                    <a:pt x="1009826" y="932123"/>
                  </a:lnTo>
                  <a:lnTo>
                    <a:pt x="1008429" y="932692"/>
                  </a:lnTo>
                  <a:lnTo>
                    <a:pt x="1007863" y="937321"/>
                  </a:lnTo>
                  <a:lnTo>
                    <a:pt x="1012208" y="936531"/>
                  </a:lnTo>
                  <a:close/>
                  <a:moveTo>
                    <a:pt x="939208" y="930292"/>
                  </a:moveTo>
                  <a:lnTo>
                    <a:pt x="938893" y="932807"/>
                  </a:lnTo>
                  <a:lnTo>
                    <a:pt x="943093" y="936167"/>
                  </a:lnTo>
                  <a:lnTo>
                    <a:pt x="943727" y="932680"/>
                  </a:lnTo>
                  <a:lnTo>
                    <a:pt x="943597" y="932569"/>
                  </a:lnTo>
                  <a:lnTo>
                    <a:pt x="943139" y="933027"/>
                  </a:lnTo>
                  <a:lnTo>
                    <a:pt x="943139" y="933508"/>
                  </a:lnTo>
                  <a:close/>
                  <a:moveTo>
                    <a:pt x="959134" y="930152"/>
                  </a:moveTo>
                  <a:lnTo>
                    <a:pt x="959026" y="930619"/>
                  </a:lnTo>
                  <a:lnTo>
                    <a:pt x="958936" y="930619"/>
                  </a:lnTo>
                  <a:lnTo>
                    <a:pt x="961487" y="933093"/>
                  </a:lnTo>
                  <a:close/>
                  <a:moveTo>
                    <a:pt x="881915" y="929693"/>
                  </a:moveTo>
                  <a:lnTo>
                    <a:pt x="879808" y="934783"/>
                  </a:lnTo>
                  <a:lnTo>
                    <a:pt x="883457" y="938918"/>
                  </a:lnTo>
                  <a:lnTo>
                    <a:pt x="885216" y="936405"/>
                  </a:lnTo>
                  <a:lnTo>
                    <a:pt x="882478" y="933509"/>
                  </a:lnTo>
                  <a:lnTo>
                    <a:pt x="883441" y="932546"/>
                  </a:lnTo>
                  <a:lnTo>
                    <a:pt x="886013" y="935266"/>
                  </a:lnTo>
                  <a:lnTo>
                    <a:pt x="886376" y="934749"/>
                  </a:lnTo>
                  <a:close/>
                  <a:moveTo>
                    <a:pt x="873240" y="929394"/>
                  </a:moveTo>
                  <a:lnTo>
                    <a:pt x="872051" y="932268"/>
                  </a:lnTo>
                  <a:lnTo>
                    <a:pt x="872764" y="933108"/>
                  </a:lnTo>
                  <a:lnTo>
                    <a:pt x="873693" y="929907"/>
                  </a:lnTo>
                  <a:close/>
                  <a:moveTo>
                    <a:pt x="909150" y="929116"/>
                  </a:moveTo>
                  <a:lnTo>
                    <a:pt x="908413" y="932483"/>
                  </a:lnTo>
                  <a:lnTo>
                    <a:pt x="911754" y="935824"/>
                  </a:lnTo>
                  <a:lnTo>
                    <a:pt x="912316" y="932228"/>
                  </a:lnTo>
                  <a:close/>
                  <a:moveTo>
                    <a:pt x="945920" y="929044"/>
                  </a:moveTo>
                  <a:lnTo>
                    <a:pt x="945317" y="932358"/>
                  </a:lnTo>
                  <a:lnTo>
                    <a:pt x="947784" y="934526"/>
                  </a:lnTo>
                  <a:lnTo>
                    <a:pt x="948365" y="931044"/>
                  </a:lnTo>
                  <a:close/>
                  <a:moveTo>
                    <a:pt x="842798" y="929010"/>
                  </a:moveTo>
                  <a:lnTo>
                    <a:pt x="842304" y="930435"/>
                  </a:lnTo>
                  <a:lnTo>
                    <a:pt x="842911" y="931300"/>
                  </a:lnTo>
                  <a:lnTo>
                    <a:pt x="843501" y="929975"/>
                  </a:lnTo>
                  <a:close/>
                  <a:moveTo>
                    <a:pt x="839079" y="928930"/>
                  </a:moveTo>
                  <a:lnTo>
                    <a:pt x="837368" y="933549"/>
                  </a:lnTo>
                  <a:lnTo>
                    <a:pt x="840024" y="937798"/>
                  </a:lnTo>
                  <a:lnTo>
                    <a:pt x="842050" y="933238"/>
                  </a:lnTo>
                  <a:lnTo>
                    <a:pt x="841573" y="932547"/>
                  </a:lnTo>
                  <a:lnTo>
                    <a:pt x="841074" y="933990"/>
                  </a:lnTo>
                  <a:lnTo>
                    <a:pt x="839630" y="933508"/>
                  </a:lnTo>
                  <a:lnTo>
                    <a:pt x="840501" y="930992"/>
                  </a:lnTo>
                  <a:close/>
                  <a:moveTo>
                    <a:pt x="950335" y="928360"/>
                  </a:moveTo>
                  <a:lnTo>
                    <a:pt x="949067" y="935653"/>
                  </a:lnTo>
                  <a:lnTo>
                    <a:pt x="951784" y="938042"/>
                  </a:lnTo>
                  <a:lnTo>
                    <a:pt x="952545" y="930428"/>
                  </a:lnTo>
                  <a:close/>
                  <a:moveTo>
                    <a:pt x="829477" y="927917"/>
                  </a:moveTo>
                  <a:lnTo>
                    <a:pt x="827814" y="931409"/>
                  </a:lnTo>
                  <a:lnTo>
                    <a:pt x="829678" y="934635"/>
                  </a:lnTo>
                  <a:lnTo>
                    <a:pt x="831014" y="930870"/>
                  </a:lnTo>
                  <a:close/>
                  <a:moveTo>
                    <a:pt x="895919" y="927804"/>
                  </a:moveTo>
                  <a:lnTo>
                    <a:pt x="894378" y="932770"/>
                  </a:lnTo>
                  <a:lnTo>
                    <a:pt x="896866" y="935344"/>
                  </a:lnTo>
                  <a:lnTo>
                    <a:pt x="898314" y="930420"/>
                  </a:lnTo>
                  <a:close/>
                  <a:moveTo>
                    <a:pt x="177075" y="927690"/>
                  </a:moveTo>
                  <a:lnTo>
                    <a:pt x="169183" y="934486"/>
                  </a:lnTo>
                  <a:lnTo>
                    <a:pt x="177151" y="941569"/>
                  </a:lnTo>
                  <a:lnTo>
                    <a:pt x="184033" y="935643"/>
                  </a:lnTo>
                  <a:close/>
                  <a:moveTo>
                    <a:pt x="986460" y="927258"/>
                  </a:moveTo>
                  <a:lnTo>
                    <a:pt x="982609" y="931108"/>
                  </a:lnTo>
                  <a:lnTo>
                    <a:pt x="983181" y="934416"/>
                  </a:lnTo>
                  <a:lnTo>
                    <a:pt x="987091" y="930692"/>
                  </a:lnTo>
                  <a:close/>
                  <a:moveTo>
                    <a:pt x="865728" y="926907"/>
                  </a:moveTo>
                  <a:lnTo>
                    <a:pt x="864883" y="930102"/>
                  </a:lnTo>
                  <a:lnTo>
                    <a:pt x="865016" y="930269"/>
                  </a:lnTo>
                  <a:lnTo>
                    <a:pt x="865628" y="929657"/>
                  </a:lnTo>
                  <a:lnTo>
                    <a:pt x="869710" y="934434"/>
                  </a:lnTo>
                  <a:lnTo>
                    <a:pt x="870504" y="932514"/>
                  </a:lnTo>
                  <a:lnTo>
                    <a:pt x="868587" y="930263"/>
                  </a:lnTo>
                  <a:lnTo>
                    <a:pt x="868516" y="930620"/>
                  </a:lnTo>
                  <a:lnTo>
                    <a:pt x="867072" y="930138"/>
                  </a:lnTo>
                  <a:lnTo>
                    <a:pt x="867340" y="928799"/>
                  </a:lnTo>
                  <a:close/>
                  <a:moveTo>
                    <a:pt x="900866" y="926862"/>
                  </a:moveTo>
                  <a:lnTo>
                    <a:pt x="899980" y="929874"/>
                  </a:lnTo>
                  <a:lnTo>
                    <a:pt x="902993" y="933129"/>
                  </a:lnTo>
                  <a:lnTo>
                    <a:pt x="903703" y="929699"/>
                  </a:lnTo>
                  <a:close/>
                  <a:moveTo>
                    <a:pt x="997215" y="926668"/>
                  </a:moveTo>
                  <a:lnTo>
                    <a:pt x="997164" y="926687"/>
                  </a:lnTo>
                  <a:lnTo>
                    <a:pt x="996821" y="930930"/>
                  </a:lnTo>
                  <a:lnTo>
                    <a:pt x="996835" y="930923"/>
                  </a:lnTo>
                  <a:close/>
                  <a:moveTo>
                    <a:pt x="980219" y="926343"/>
                  </a:moveTo>
                  <a:lnTo>
                    <a:pt x="977194" y="930665"/>
                  </a:lnTo>
                  <a:lnTo>
                    <a:pt x="977894" y="932330"/>
                  </a:lnTo>
                  <a:lnTo>
                    <a:pt x="980599" y="928814"/>
                  </a:lnTo>
                  <a:close/>
                  <a:moveTo>
                    <a:pt x="859760" y="926327"/>
                  </a:moveTo>
                  <a:lnTo>
                    <a:pt x="860813" y="927731"/>
                  </a:lnTo>
                  <a:lnTo>
                    <a:pt x="859850" y="928694"/>
                  </a:lnTo>
                  <a:lnTo>
                    <a:pt x="859368" y="928694"/>
                  </a:lnTo>
                  <a:lnTo>
                    <a:pt x="858209" y="927149"/>
                  </a:lnTo>
                  <a:lnTo>
                    <a:pt x="857264" y="930361"/>
                  </a:lnTo>
                  <a:lnTo>
                    <a:pt x="861754" y="936279"/>
                  </a:lnTo>
                  <a:lnTo>
                    <a:pt x="862020" y="935270"/>
                  </a:lnTo>
                  <a:lnTo>
                    <a:pt x="859369" y="932064"/>
                  </a:lnTo>
                  <a:lnTo>
                    <a:pt x="860332" y="931101"/>
                  </a:lnTo>
                  <a:lnTo>
                    <a:pt x="862457" y="933621"/>
                  </a:lnTo>
                  <a:lnTo>
                    <a:pt x="863259" y="930592"/>
                  </a:lnTo>
                  <a:close/>
                  <a:moveTo>
                    <a:pt x="1010594" y="926269"/>
                  </a:moveTo>
                  <a:lnTo>
                    <a:pt x="1007533" y="927289"/>
                  </a:lnTo>
                  <a:lnTo>
                    <a:pt x="1007170" y="931101"/>
                  </a:lnTo>
                  <a:lnTo>
                    <a:pt x="1005726" y="931101"/>
                  </a:lnTo>
                  <a:lnTo>
                    <a:pt x="1006042" y="927786"/>
                  </a:lnTo>
                  <a:lnTo>
                    <a:pt x="1005726" y="927892"/>
                  </a:lnTo>
                  <a:lnTo>
                    <a:pt x="1004926" y="932954"/>
                  </a:lnTo>
                  <a:lnTo>
                    <a:pt x="1007070" y="932002"/>
                  </a:lnTo>
                  <a:lnTo>
                    <a:pt x="1007652" y="927250"/>
                  </a:lnTo>
                  <a:lnTo>
                    <a:pt x="1009096" y="927250"/>
                  </a:lnTo>
                  <a:lnTo>
                    <a:pt x="1008597" y="931323"/>
                  </a:lnTo>
                  <a:lnTo>
                    <a:pt x="1010017" y="930692"/>
                  </a:lnTo>
                  <a:lnTo>
                    <a:pt x="1010540" y="926768"/>
                  </a:lnTo>
                  <a:close/>
                  <a:moveTo>
                    <a:pt x="894270" y="926004"/>
                  </a:moveTo>
                  <a:lnTo>
                    <a:pt x="892332" y="930654"/>
                  </a:lnTo>
                  <a:lnTo>
                    <a:pt x="893532" y="931895"/>
                  </a:lnTo>
                  <a:lnTo>
                    <a:pt x="894915" y="926708"/>
                  </a:lnTo>
                  <a:close/>
                  <a:moveTo>
                    <a:pt x="905941" y="925962"/>
                  </a:moveTo>
                  <a:lnTo>
                    <a:pt x="905266" y="929336"/>
                  </a:lnTo>
                  <a:lnTo>
                    <a:pt x="907183" y="931253"/>
                  </a:lnTo>
                  <a:lnTo>
                    <a:pt x="907935" y="927922"/>
                  </a:lnTo>
                  <a:close/>
                  <a:moveTo>
                    <a:pt x="840312" y="925600"/>
                  </a:moveTo>
                  <a:lnTo>
                    <a:pt x="839828" y="926907"/>
                  </a:lnTo>
                  <a:lnTo>
                    <a:pt x="841226" y="928898"/>
                  </a:lnTo>
                  <a:lnTo>
                    <a:pt x="841706" y="927512"/>
                  </a:lnTo>
                  <a:close/>
                  <a:moveTo>
                    <a:pt x="851047" y="925033"/>
                  </a:moveTo>
                  <a:lnTo>
                    <a:pt x="850886" y="925484"/>
                  </a:lnTo>
                  <a:lnTo>
                    <a:pt x="852423" y="927636"/>
                  </a:lnTo>
                  <a:lnTo>
                    <a:pt x="852576" y="927049"/>
                  </a:lnTo>
                  <a:close/>
                  <a:moveTo>
                    <a:pt x="939972" y="924178"/>
                  </a:moveTo>
                  <a:lnTo>
                    <a:pt x="939461" y="928267"/>
                  </a:lnTo>
                  <a:lnTo>
                    <a:pt x="941189" y="929681"/>
                  </a:lnTo>
                  <a:lnTo>
                    <a:pt x="941695" y="929175"/>
                  </a:lnTo>
                  <a:lnTo>
                    <a:pt x="943997" y="931198"/>
                  </a:lnTo>
                  <a:lnTo>
                    <a:pt x="944587" y="927953"/>
                  </a:lnTo>
                  <a:close/>
                  <a:moveTo>
                    <a:pt x="932155" y="924131"/>
                  </a:moveTo>
                  <a:lnTo>
                    <a:pt x="931267" y="931232"/>
                  </a:lnTo>
                  <a:lnTo>
                    <a:pt x="934140" y="933531"/>
                  </a:lnTo>
                  <a:lnTo>
                    <a:pt x="934678" y="931292"/>
                  </a:lnTo>
                  <a:lnTo>
                    <a:pt x="931585" y="928694"/>
                  </a:lnTo>
                  <a:lnTo>
                    <a:pt x="932548" y="927731"/>
                  </a:lnTo>
                  <a:lnTo>
                    <a:pt x="935986" y="930481"/>
                  </a:lnTo>
                  <a:lnTo>
                    <a:pt x="936399" y="930619"/>
                  </a:lnTo>
                  <a:lnTo>
                    <a:pt x="936366" y="930785"/>
                  </a:lnTo>
                  <a:lnTo>
                    <a:pt x="937526" y="931713"/>
                  </a:lnTo>
                  <a:lnTo>
                    <a:pt x="937843" y="929175"/>
                  </a:lnTo>
                  <a:close/>
                  <a:moveTo>
                    <a:pt x="876892" y="924001"/>
                  </a:moveTo>
                  <a:lnTo>
                    <a:pt x="875297" y="929671"/>
                  </a:lnTo>
                  <a:lnTo>
                    <a:pt x="878644" y="933463"/>
                  </a:lnTo>
                  <a:lnTo>
                    <a:pt x="880702" y="928318"/>
                  </a:lnTo>
                  <a:close/>
                  <a:moveTo>
                    <a:pt x="910376" y="923512"/>
                  </a:moveTo>
                  <a:lnTo>
                    <a:pt x="909494" y="927544"/>
                  </a:lnTo>
                  <a:lnTo>
                    <a:pt x="912575" y="930572"/>
                  </a:lnTo>
                  <a:lnTo>
                    <a:pt x="913243" y="926297"/>
                  </a:lnTo>
                  <a:close/>
                  <a:moveTo>
                    <a:pt x="897314" y="923310"/>
                  </a:moveTo>
                  <a:lnTo>
                    <a:pt x="896458" y="926068"/>
                  </a:lnTo>
                  <a:lnTo>
                    <a:pt x="898838" y="928640"/>
                  </a:lnTo>
                  <a:lnTo>
                    <a:pt x="899703" y="925699"/>
                  </a:lnTo>
                  <a:close/>
                  <a:moveTo>
                    <a:pt x="915165" y="923244"/>
                  </a:moveTo>
                  <a:lnTo>
                    <a:pt x="914815" y="925484"/>
                  </a:lnTo>
                  <a:lnTo>
                    <a:pt x="915569" y="926195"/>
                  </a:lnTo>
                  <a:lnTo>
                    <a:pt x="915946" y="924038"/>
                  </a:lnTo>
                  <a:close/>
                  <a:moveTo>
                    <a:pt x="855132" y="923045"/>
                  </a:moveTo>
                  <a:lnTo>
                    <a:pt x="854228" y="926359"/>
                  </a:lnTo>
                  <a:lnTo>
                    <a:pt x="856121" y="928855"/>
                  </a:lnTo>
                  <a:lnTo>
                    <a:pt x="857070" y="925630"/>
                  </a:lnTo>
                  <a:close/>
                  <a:moveTo>
                    <a:pt x="506907" y="922973"/>
                  </a:moveTo>
                  <a:lnTo>
                    <a:pt x="506955" y="923880"/>
                  </a:lnTo>
                  <a:lnTo>
                    <a:pt x="506487" y="923880"/>
                  </a:lnTo>
                  <a:lnTo>
                    <a:pt x="506666" y="930142"/>
                  </a:lnTo>
                  <a:lnTo>
                    <a:pt x="509718" y="931263"/>
                  </a:lnTo>
                  <a:lnTo>
                    <a:pt x="511463" y="924576"/>
                  </a:lnTo>
                  <a:close/>
                  <a:moveTo>
                    <a:pt x="924453" y="922827"/>
                  </a:moveTo>
                  <a:lnTo>
                    <a:pt x="924363" y="922917"/>
                  </a:lnTo>
                  <a:lnTo>
                    <a:pt x="924431" y="922985"/>
                  </a:lnTo>
                  <a:close/>
                  <a:moveTo>
                    <a:pt x="493952" y="922695"/>
                  </a:moveTo>
                  <a:lnTo>
                    <a:pt x="494307" y="925602"/>
                  </a:lnTo>
                  <a:lnTo>
                    <a:pt x="498243" y="927048"/>
                  </a:lnTo>
                  <a:lnTo>
                    <a:pt x="498167" y="924297"/>
                  </a:lnTo>
                  <a:close/>
                  <a:moveTo>
                    <a:pt x="895958" y="921954"/>
                  </a:moveTo>
                  <a:lnTo>
                    <a:pt x="894931" y="924418"/>
                  </a:lnTo>
                  <a:lnTo>
                    <a:pt x="895393" y="924917"/>
                  </a:lnTo>
                  <a:lnTo>
                    <a:pt x="896136" y="922132"/>
                  </a:lnTo>
                  <a:close/>
                  <a:moveTo>
                    <a:pt x="968321" y="921655"/>
                  </a:moveTo>
                  <a:lnTo>
                    <a:pt x="966822" y="926320"/>
                  </a:lnTo>
                  <a:lnTo>
                    <a:pt x="969732" y="930610"/>
                  </a:lnTo>
                  <a:lnTo>
                    <a:pt x="971063" y="926287"/>
                  </a:lnTo>
                  <a:lnTo>
                    <a:pt x="971278" y="926287"/>
                  </a:lnTo>
                  <a:close/>
                  <a:moveTo>
                    <a:pt x="1011098" y="921607"/>
                  </a:moveTo>
                  <a:lnTo>
                    <a:pt x="1007975" y="922648"/>
                  </a:lnTo>
                  <a:lnTo>
                    <a:pt x="1007675" y="925798"/>
                  </a:lnTo>
                  <a:lnTo>
                    <a:pt x="1010756" y="924771"/>
                  </a:lnTo>
                  <a:close/>
                  <a:moveTo>
                    <a:pt x="810262" y="921472"/>
                  </a:moveTo>
                  <a:lnTo>
                    <a:pt x="811706" y="921472"/>
                  </a:lnTo>
                  <a:lnTo>
                    <a:pt x="813059" y="924930"/>
                  </a:lnTo>
                  <a:lnTo>
                    <a:pt x="813632" y="923880"/>
                  </a:lnTo>
                  <a:lnTo>
                    <a:pt x="814595" y="924361"/>
                  </a:lnTo>
                  <a:lnTo>
                    <a:pt x="813688" y="926537"/>
                  </a:lnTo>
                  <a:lnTo>
                    <a:pt x="814826" y="929446"/>
                  </a:lnTo>
                  <a:lnTo>
                    <a:pt x="815558" y="927250"/>
                  </a:lnTo>
                  <a:lnTo>
                    <a:pt x="817003" y="927731"/>
                  </a:lnTo>
                  <a:lnTo>
                    <a:pt x="815693" y="931660"/>
                  </a:lnTo>
                  <a:lnTo>
                    <a:pt x="817582" y="936489"/>
                  </a:lnTo>
                  <a:lnTo>
                    <a:pt x="818928" y="933990"/>
                  </a:lnTo>
                  <a:lnTo>
                    <a:pt x="820372" y="933990"/>
                  </a:lnTo>
                  <a:lnTo>
                    <a:pt x="818258" y="938217"/>
                  </a:lnTo>
                  <a:lnTo>
                    <a:pt x="820372" y="943618"/>
                  </a:lnTo>
                  <a:lnTo>
                    <a:pt x="821130" y="945218"/>
                  </a:lnTo>
                  <a:lnTo>
                    <a:pt x="822006" y="943966"/>
                  </a:lnTo>
                  <a:lnTo>
                    <a:pt x="818928" y="938323"/>
                  </a:lnTo>
                  <a:lnTo>
                    <a:pt x="820372" y="938323"/>
                  </a:lnTo>
                  <a:lnTo>
                    <a:pt x="822869" y="942734"/>
                  </a:lnTo>
                  <a:lnTo>
                    <a:pt x="823261" y="942174"/>
                  </a:lnTo>
                  <a:lnTo>
                    <a:pt x="824705" y="943137"/>
                  </a:lnTo>
                  <a:lnTo>
                    <a:pt x="823816" y="944407"/>
                  </a:lnTo>
                  <a:lnTo>
                    <a:pt x="829997" y="955328"/>
                  </a:lnTo>
                  <a:lnTo>
                    <a:pt x="830482" y="954692"/>
                  </a:lnTo>
                  <a:lnTo>
                    <a:pt x="831926" y="955655"/>
                  </a:lnTo>
                  <a:lnTo>
                    <a:pt x="830926" y="956968"/>
                  </a:lnTo>
                  <a:lnTo>
                    <a:pt x="832303" y="959401"/>
                  </a:lnTo>
                  <a:lnTo>
                    <a:pt x="832890" y="959988"/>
                  </a:lnTo>
                  <a:lnTo>
                    <a:pt x="832732" y="960160"/>
                  </a:lnTo>
                  <a:lnTo>
                    <a:pt x="834815" y="963839"/>
                  </a:lnTo>
                  <a:lnTo>
                    <a:pt x="833583" y="964661"/>
                  </a:lnTo>
                  <a:lnTo>
                    <a:pt x="833801" y="965010"/>
                  </a:lnTo>
                  <a:lnTo>
                    <a:pt x="834816" y="963839"/>
                  </a:lnTo>
                  <a:lnTo>
                    <a:pt x="836260" y="964802"/>
                  </a:lnTo>
                  <a:lnTo>
                    <a:pt x="834756" y="966537"/>
                  </a:lnTo>
                  <a:lnTo>
                    <a:pt x="840592" y="975875"/>
                  </a:lnTo>
                  <a:lnTo>
                    <a:pt x="839148" y="976837"/>
                  </a:lnTo>
                  <a:lnTo>
                    <a:pt x="833567" y="967909"/>
                  </a:lnTo>
                  <a:lnTo>
                    <a:pt x="832267" y="969409"/>
                  </a:lnTo>
                  <a:lnTo>
                    <a:pt x="832889" y="970579"/>
                  </a:lnTo>
                  <a:lnTo>
                    <a:pt x="831445" y="971542"/>
                  </a:lnTo>
                  <a:lnTo>
                    <a:pt x="831062" y="970799"/>
                  </a:lnTo>
                  <a:lnTo>
                    <a:pt x="830001" y="972023"/>
                  </a:lnTo>
                  <a:lnTo>
                    <a:pt x="828557" y="971061"/>
                  </a:lnTo>
                  <a:lnTo>
                    <a:pt x="830213" y="969150"/>
                  </a:lnTo>
                  <a:lnTo>
                    <a:pt x="828154" y="965154"/>
                  </a:lnTo>
                  <a:lnTo>
                    <a:pt x="827594" y="965765"/>
                  </a:lnTo>
                  <a:lnTo>
                    <a:pt x="826631" y="964802"/>
                  </a:lnTo>
                  <a:lnTo>
                    <a:pt x="827490" y="963865"/>
                  </a:lnTo>
                  <a:lnTo>
                    <a:pt x="826756" y="962440"/>
                  </a:lnTo>
                  <a:lnTo>
                    <a:pt x="824223" y="965765"/>
                  </a:lnTo>
                  <a:lnTo>
                    <a:pt x="823742" y="965765"/>
                  </a:lnTo>
                  <a:lnTo>
                    <a:pt x="822779" y="964802"/>
                  </a:lnTo>
                  <a:lnTo>
                    <a:pt x="825878" y="960735"/>
                  </a:lnTo>
                  <a:lnTo>
                    <a:pt x="823260" y="955654"/>
                  </a:lnTo>
                  <a:lnTo>
                    <a:pt x="821335" y="958061"/>
                  </a:lnTo>
                  <a:lnTo>
                    <a:pt x="819891" y="957099"/>
                  </a:lnTo>
                  <a:lnTo>
                    <a:pt x="820309" y="956617"/>
                  </a:lnTo>
                  <a:lnTo>
                    <a:pt x="819410" y="956617"/>
                  </a:lnTo>
                  <a:lnTo>
                    <a:pt x="819410" y="957098"/>
                  </a:lnTo>
                  <a:lnTo>
                    <a:pt x="818901" y="955851"/>
                  </a:lnTo>
                  <a:lnTo>
                    <a:pt x="817577" y="957616"/>
                  </a:lnTo>
                  <a:lnTo>
                    <a:pt x="819950" y="962269"/>
                  </a:lnTo>
                  <a:lnTo>
                    <a:pt x="821817" y="959987"/>
                  </a:lnTo>
                  <a:lnTo>
                    <a:pt x="822780" y="960950"/>
                  </a:lnTo>
                  <a:lnTo>
                    <a:pt x="820721" y="963781"/>
                  </a:lnTo>
                  <a:lnTo>
                    <a:pt x="821298" y="964913"/>
                  </a:lnTo>
                  <a:lnTo>
                    <a:pt x="821816" y="964320"/>
                  </a:lnTo>
                  <a:lnTo>
                    <a:pt x="822779" y="965283"/>
                  </a:lnTo>
                  <a:lnTo>
                    <a:pt x="821948" y="966189"/>
                  </a:lnTo>
                  <a:lnTo>
                    <a:pt x="826150" y="974430"/>
                  </a:lnTo>
                  <a:lnTo>
                    <a:pt x="824705" y="975393"/>
                  </a:lnTo>
                  <a:lnTo>
                    <a:pt x="824705" y="974912"/>
                  </a:lnTo>
                  <a:lnTo>
                    <a:pt x="820910" y="967322"/>
                  </a:lnTo>
                  <a:lnTo>
                    <a:pt x="812417" y="976586"/>
                  </a:lnTo>
                  <a:lnTo>
                    <a:pt x="811706" y="975875"/>
                  </a:lnTo>
                  <a:lnTo>
                    <a:pt x="817182" y="969616"/>
                  </a:lnTo>
                  <a:lnTo>
                    <a:pt x="816039" y="969616"/>
                  </a:lnTo>
                  <a:lnTo>
                    <a:pt x="816039" y="970579"/>
                  </a:lnTo>
                  <a:lnTo>
                    <a:pt x="813195" y="963672"/>
                  </a:lnTo>
                  <a:lnTo>
                    <a:pt x="808959" y="967344"/>
                  </a:lnTo>
                  <a:lnTo>
                    <a:pt x="809781" y="969617"/>
                  </a:lnTo>
                  <a:lnTo>
                    <a:pt x="808336" y="969617"/>
                  </a:lnTo>
                  <a:lnTo>
                    <a:pt x="808336" y="970098"/>
                  </a:lnTo>
                  <a:lnTo>
                    <a:pt x="807736" y="968404"/>
                  </a:lnTo>
                  <a:lnTo>
                    <a:pt x="806892" y="969135"/>
                  </a:lnTo>
                  <a:lnTo>
                    <a:pt x="805929" y="968172"/>
                  </a:lnTo>
                  <a:lnTo>
                    <a:pt x="807249" y="967028"/>
                  </a:lnTo>
                  <a:lnTo>
                    <a:pt x="806417" y="964679"/>
                  </a:lnTo>
                  <a:lnTo>
                    <a:pt x="804556" y="967526"/>
                  </a:lnTo>
                  <a:lnTo>
                    <a:pt x="806892" y="973949"/>
                  </a:lnTo>
                  <a:lnTo>
                    <a:pt x="805447" y="973949"/>
                  </a:lnTo>
                  <a:lnTo>
                    <a:pt x="805447" y="974431"/>
                  </a:lnTo>
                  <a:lnTo>
                    <a:pt x="803552" y="969061"/>
                  </a:lnTo>
                  <a:lnTo>
                    <a:pt x="802559" y="970579"/>
                  </a:lnTo>
                  <a:lnTo>
                    <a:pt x="802078" y="970579"/>
                  </a:lnTo>
                  <a:lnTo>
                    <a:pt x="801115" y="969616"/>
                  </a:lnTo>
                  <a:lnTo>
                    <a:pt x="802825" y="967001"/>
                  </a:lnTo>
                  <a:lnTo>
                    <a:pt x="799670" y="958062"/>
                  </a:lnTo>
                  <a:lnTo>
                    <a:pt x="801114" y="958062"/>
                  </a:lnTo>
                  <a:lnTo>
                    <a:pt x="803814" y="965487"/>
                  </a:lnTo>
                  <a:lnTo>
                    <a:pt x="805688" y="962622"/>
                  </a:lnTo>
                  <a:lnTo>
                    <a:pt x="803500" y="956443"/>
                  </a:lnTo>
                  <a:lnTo>
                    <a:pt x="803040" y="956136"/>
                  </a:lnTo>
                  <a:lnTo>
                    <a:pt x="803263" y="955773"/>
                  </a:lnTo>
                  <a:lnTo>
                    <a:pt x="802219" y="952825"/>
                  </a:lnTo>
                  <a:lnTo>
                    <a:pt x="801114" y="955173"/>
                  </a:lnTo>
                  <a:lnTo>
                    <a:pt x="799670" y="954210"/>
                  </a:lnTo>
                  <a:lnTo>
                    <a:pt x="801449" y="950652"/>
                  </a:lnTo>
                  <a:lnTo>
                    <a:pt x="800152" y="946989"/>
                  </a:lnTo>
                  <a:lnTo>
                    <a:pt x="801596" y="946989"/>
                  </a:lnTo>
                  <a:lnTo>
                    <a:pt x="802303" y="948944"/>
                  </a:lnTo>
                  <a:lnTo>
                    <a:pt x="803472" y="946606"/>
                  </a:lnTo>
                  <a:lnTo>
                    <a:pt x="802880" y="944490"/>
                  </a:lnTo>
                  <a:lnTo>
                    <a:pt x="801115" y="946507"/>
                  </a:lnTo>
                  <a:lnTo>
                    <a:pt x="800152" y="945544"/>
                  </a:lnTo>
                  <a:lnTo>
                    <a:pt x="802442" y="942927"/>
                  </a:lnTo>
                  <a:lnTo>
                    <a:pt x="799670" y="933027"/>
                  </a:lnTo>
                  <a:lnTo>
                    <a:pt x="801114" y="933027"/>
                  </a:lnTo>
                  <a:lnTo>
                    <a:pt x="803573" y="941634"/>
                  </a:lnTo>
                  <a:lnTo>
                    <a:pt x="806563" y="938216"/>
                  </a:lnTo>
                  <a:lnTo>
                    <a:pt x="805356" y="934498"/>
                  </a:lnTo>
                  <a:lnTo>
                    <a:pt x="804966" y="935434"/>
                  </a:lnTo>
                  <a:lnTo>
                    <a:pt x="803522" y="934952"/>
                  </a:lnTo>
                  <a:lnTo>
                    <a:pt x="804635" y="932279"/>
                  </a:lnTo>
                  <a:lnTo>
                    <a:pt x="804226" y="931019"/>
                  </a:lnTo>
                  <a:lnTo>
                    <a:pt x="803522" y="932546"/>
                  </a:lnTo>
                  <a:lnTo>
                    <a:pt x="802078" y="932064"/>
                  </a:lnTo>
                  <a:lnTo>
                    <a:pt x="803493" y="928762"/>
                  </a:lnTo>
                  <a:lnTo>
                    <a:pt x="803365" y="928365"/>
                  </a:lnTo>
                  <a:lnTo>
                    <a:pt x="802559" y="930138"/>
                  </a:lnTo>
                  <a:lnTo>
                    <a:pt x="801115" y="929657"/>
                  </a:lnTo>
                  <a:lnTo>
                    <a:pt x="802672" y="926231"/>
                  </a:lnTo>
                  <a:lnTo>
                    <a:pt x="801596" y="922917"/>
                  </a:lnTo>
                  <a:lnTo>
                    <a:pt x="803040" y="922917"/>
                  </a:lnTo>
                  <a:lnTo>
                    <a:pt x="803510" y="924387"/>
                  </a:lnTo>
                  <a:lnTo>
                    <a:pt x="803522" y="924361"/>
                  </a:lnTo>
                  <a:lnTo>
                    <a:pt x="804967" y="924842"/>
                  </a:lnTo>
                  <a:lnTo>
                    <a:pt x="804197" y="926534"/>
                  </a:lnTo>
                  <a:lnTo>
                    <a:pt x="804305" y="926869"/>
                  </a:lnTo>
                  <a:lnTo>
                    <a:pt x="804967" y="925324"/>
                  </a:lnTo>
                  <a:lnTo>
                    <a:pt x="806411" y="926287"/>
                  </a:lnTo>
                  <a:lnTo>
                    <a:pt x="805057" y="929220"/>
                  </a:lnTo>
                  <a:lnTo>
                    <a:pt x="805428" y="930378"/>
                  </a:lnTo>
                  <a:lnTo>
                    <a:pt x="805929" y="929175"/>
                  </a:lnTo>
                  <a:lnTo>
                    <a:pt x="807374" y="929656"/>
                  </a:lnTo>
                  <a:lnTo>
                    <a:pt x="806142" y="932611"/>
                  </a:lnTo>
                  <a:lnTo>
                    <a:pt x="808124" y="938804"/>
                  </a:lnTo>
                  <a:lnTo>
                    <a:pt x="808817" y="938804"/>
                  </a:lnTo>
                  <a:lnTo>
                    <a:pt x="808404" y="939680"/>
                  </a:lnTo>
                  <a:lnTo>
                    <a:pt x="810034" y="944771"/>
                  </a:lnTo>
                  <a:lnTo>
                    <a:pt x="810743" y="943619"/>
                  </a:lnTo>
                  <a:lnTo>
                    <a:pt x="812187" y="943619"/>
                  </a:lnTo>
                  <a:lnTo>
                    <a:pt x="810570" y="946448"/>
                  </a:lnTo>
                  <a:lnTo>
                    <a:pt x="812397" y="952158"/>
                  </a:lnTo>
                  <a:lnTo>
                    <a:pt x="812894" y="951289"/>
                  </a:lnTo>
                  <a:lnTo>
                    <a:pt x="812188" y="949877"/>
                  </a:lnTo>
                  <a:lnTo>
                    <a:pt x="813632" y="949877"/>
                  </a:lnTo>
                  <a:lnTo>
                    <a:pt x="816795" y="956082"/>
                  </a:lnTo>
                  <a:lnTo>
                    <a:pt x="817965" y="954210"/>
                  </a:lnTo>
                  <a:lnTo>
                    <a:pt x="818331" y="954454"/>
                  </a:lnTo>
                  <a:lnTo>
                    <a:pt x="817642" y="952766"/>
                  </a:lnTo>
                  <a:lnTo>
                    <a:pt x="817484" y="952766"/>
                  </a:lnTo>
                  <a:lnTo>
                    <a:pt x="816521" y="951803"/>
                  </a:lnTo>
                  <a:lnTo>
                    <a:pt x="816981" y="951146"/>
                  </a:lnTo>
                  <a:lnTo>
                    <a:pt x="814649" y="945435"/>
                  </a:lnTo>
                  <a:lnTo>
                    <a:pt x="813632" y="947470"/>
                  </a:lnTo>
                  <a:lnTo>
                    <a:pt x="812188" y="946507"/>
                  </a:lnTo>
                  <a:lnTo>
                    <a:pt x="813837" y="943444"/>
                  </a:lnTo>
                  <a:lnTo>
                    <a:pt x="809781" y="933508"/>
                  </a:lnTo>
                  <a:lnTo>
                    <a:pt x="811225" y="933508"/>
                  </a:lnTo>
                  <a:lnTo>
                    <a:pt x="814698" y="941844"/>
                  </a:lnTo>
                  <a:lnTo>
                    <a:pt x="815438" y="940470"/>
                  </a:lnTo>
                  <a:lnTo>
                    <a:pt x="815076" y="939767"/>
                  </a:lnTo>
                  <a:lnTo>
                    <a:pt x="815817" y="939767"/>
                  </a:lnTo>
                  <a:lnTo>
                    <a:pt x="816665" y="938192"/>
                  </a:lnTo>
                  <a:lnTo>
                    <a:pt x="814981" y="933795"/>
                  </a:lnTo>
                  <a:lnTo>
                    <a:pt x="814595" y="934953"/>
                  </a:lnTo>
                  <a:lnTo>
                    <a:pt x="813151" y="934472"/>
                  </a:lnTo>
                  <a:lnTo>
                    <a:pt x="814123" y="931554"/>
                  </a:lnTo>
                  <a:lnTo>
                    <a:pt x="812913" y="928396"/>
                  </a:lnTo>
                  <a:lnTo>
                    <a:pt x="812187" y="930139"/>
                  </a:lnTo>
                  <a:lnTo>
                    <a:pt x="810743" y="929176"/>
                  </a:lnTo>
                  <a:lnTo>
                    <a:pt x="812194" y="926516"/>
                  </a:lnTo>
                  <a:close/>
                  <a:moveTo>
                    <a:pt x="848326" y="921446"/>
                  </a:moveTo>
                  <a:lnTo>
                    <a:pt x="848219" y="921750"/>
                  </a:lnTo>
                  <a:lnTo>
                    <a:pt x="849809" y="923976"/>
                  </a:lnTo>
                  <a:lnTo>
                    <a:pt x="849948" y="923585"/>
                  </a:lnTo>
                  <a:close/>
                  <a:moveTo>
                    <a:pt x="889508" y="920804"/>
                  </a:moveTo>
                  <a:lnTo>
                    <a:pt x="888068" y="926243"/>
                  </a:lnTo>
                  <a:lnTo>
                    <a:pt x="891183" y="929465"/>
                  </a:lnTo>
                  <a:lnTo>
                    <a:pt x="893139" y="924769"/>
                  </a:lnTo>
                  <a:close/>
                  <a:moveTo>
                    <a:pt x="961374" y="920447"/>
                  </a:moveTo>
                  <a:lnTo>
                    <a:pt x="959476" y="928670"/>
                  </a:lnTo>
                  <a:lnTo>
                    <a:pt x="967283" y="938569"/>
                  </a:lnTo>
                  <a:lnTo>
                    <a:pt x="969320" y="931949"/>
                  </a:lnTo>
                  <a:lnTo>
                    <a:pt x="966380" y="927693"/>
                  </a:lnTo>
                  <a:lnTo>
                    <a:pt x="965285" y="931101"/>
                  </a:lnTo>
                  <a:lnTo>
                    <a:pt x="963841" y="931101"/>
                  </a:lnTo>
                  <a:lnTo>
                    <a:pt x="965395" y="926267"/>
                  </a:lnTo>
                  <a:lnTo>
                    <a:pt x="964521" y="925002"/>
                  </a:lnTo>
                  <a:lnTo>
                    <a:pt x="963359" y="931582"/>
                  </a:lnTo>
                  <a:lnTo>
                    <a:pt x="961915" y="931582"/>
                  </a:lnTo>
                  <a:cubicBezTo>
                    <a:pt x="961915" y="928694"/>
                    <a:pt x="962878" y="926287"/>
                    <a:pt x="963359" y="923398"/>
                  </a:cubicBezTo>
                  <a:lnTo>
                    <a:pt x="963412" y="923398"/>
                  </a:lnTo>
                  <a:close/>
                  <a:moveTo>
                    <a:pt x="499510" y="920370"/>
                  </a:moveTo>
                  <a:lnTo>
                    <a:pt x="499603" y="923637"/>
                  </a:lnTo>
                  <a:lnTo>
                    <a:pt x="502622" y="924844"/>
                  </a:lnTo>
                  <a:lnTo>
                    <a:pt x="502141" y="925807"/>
                  </a:lnTo>
                  <a:lnTo>
                    <a:pt x="499638" y="924856"/>
                  </a:lnTo>
                  <a:lnTo>
                    <a:pt x="499716" y="927589"/>
                  </a:lnTo>
                  <a:lnTo>
                    <a:pt x="505206" y="929606"/>
                  </a:lnTo>
                  <a:lnTo>
                    <a:pt x="505043" y="923880"/>
                  </a:lnTo>
                  <a:lnTo>
                    <a:pt x="505029" y="923880"/>
                  </a:lnTo>
                  <a:lnTo>
                    <a:pt x="505029" y="923399"/>
                  </a:lnTo>
                  <a:lnTo>
                    <a:pt x="505029" y="922312"/>
                  </a:lnTo>
                  <a:close/>
                  <a:moveTo>
                    <a:pt x="825410" y="920110"/>
                  </a:moveTo>
                  <a:lnTo>
                    <a:pt x="823940" y="924704"/>
                  </a:lnTo>
                  <a:lnTo>
                    <a:pt x="826901" y="929829"/>
                  </a:lnTo>
                  <a:lnTo>
                    <a:pt x="828513" y="926067"/>
                  </a:lnTo>
                  <a:close/>
                  <a:moveTo>
                    <a:pt x="852846" y="919998"/>
                  </a:moveTo>
                  <a:lnTo>
                    <a:pt x="851743" y="923084"/>
                  </a:lnTo>
                  <a:lnTo>
                    <a:pt x="853133" y="924915"/>
                  </a:lnTo>
                  <a:lnTo>
                    <a:pt x="854011" y="921551"/>
                  </a:lnTo>
                  <a:close/>
                  <a:moveTo>
                    <a:pt x="950878" y="919832"/>
                  </a:moveTo>
                  <a:lnTo>
                    <a:pt x="949708" y="921671"/>
                  </a:lnTo>
                  <a:lnTo>
                    <a:pt x="957829" y="929546"/>
                  </a:lnTo>
                  <a:lnTo>
                    <a:pt x="958013" y="928751"/>
                  </a:lnTo>
                  <a:close/>
                  <a:moveTo>
                    <a:pt x="990455" y="919393"/>
                  </a:moveTo>
                  <a:lnTo>
                    <a:pt x="988240" y="921223"/>
                  </a:lnTo>
                  <a:lnTo>
                    <a:pt x="988941" y="928930"/>
                  </a:lnTo>
                  <a:lnTo>
                    <a:pt x="991620" y="926378"/>
                  </a:lnTo>
                  <a:close/>
                  <a:moveTo>
                    <a:pt x="911080" y="919092"/>
                  </a:moveTo>
                  <a:lnTo>
                    <a:pt x="910882" y="921472"/>
                  </a:lnTo>
                  <a:lnTo>
                    <a:pt x="910560" y="921472"/>
                  </a:lnTo>
                  <a:lnTo>
                    <a:pt x="913555" y="924296"/>
                  </a:lnTo>
                  <a:lnTo>
                    <a:pt x="913771" y="922917"/>
                  </a:lnTo>
                  <a:lnTo>
                    <a:pt x="914843" y="922917"/>
                  </a:lnTo>
                  <a:close/>
                  <a:moveTo>
                    <a:pt x="997898" y="919022"/>
                  </a:moveTo>
                  <a:lnTo>
                    <a:pt x="997778" y="919084"/>
                  </a:lnTo>
                  <a:lnTo>
                    <a:pt x="997284" y="925199"/>
                  </a:lnTo>
                  <a:lnTo>
                    <a:pt x="997348" y="925176"/>
                  </a:lnTo>
                  <a:close/>
                  <a:moveTo>
                    <a:pt x="187662" y="918574"/>
                  </a:moveTo>
                  <a:lnTo>
                    <a:pt x="178798" y="926207"/>
                  </a:lnTo>
                  <a:lnTo>
                    <a:pt x="185661" y="934241"/>
                  </a:lnTo>
                  <a:lnTo>
                    <a:pt x="193099" y="927837"/>
                  </a:lnTo>
                  <a:lnTo>
                    <a:pt x="189473" y="921659"/>
                  </a:lnTo>
                  <a:lnTo>
                    <a:pt x="184560" y="925889"/>
                  </a:lnTo>
                  <a:lnTo>
                    <a:pt x="182989" y="924065"/>
                  </a:lnTo>
                  <a:lnTo>
                    <a:pt x="188234" y="919549"/>
                  </a:lnTo>
                  <a:close/>
                  <a:moveTo>
                    <a:pt x="932548" y="918103"/>
                  </a:moveTo>
                  <a:lnTo>
                    <a:pt x="932548" y="920582"/>
                  </a:lnTo>
                  <a:lnTo>
                    <a:pt x="933510" y="921472"/>
                  </a:lnTo>
                  <a:lnTo>
                    <a:pt x="932776" y="922206"/>
                  </a:lnTo>
                  <a:lnTo>
                    <a:pt x="932435" y="921896"/>
                  </a:lnTo>
                  <a:lnTo>
                    <a:pt x="932400" y="922171"/>
                  </a:lnTo>
                  <a:lnTo>
                    <a:pt x="932620" y="922362"/>
                  </a:lnTo>
                  <a:lnTo>
                    <a:pt x="932776" y="922206"/>
                  </a:lnTo>
                  <a:lnTo>
                    <a:pt x="933029" y="922435"/>
                  </a:lnTo>
                  <a:lnTo>
                    <a:pt x="932704" y="922435"/>
                  </a:lnTo>
                  <a:lnTo>
                    <a:pt x="938100" y="927119"/>
                  </a:lnTo>
                  <a:lnTo>
                    <a:pt x="938608" y="923061"/>
                  </a:lnTo>
                  <a:close/>
                  <a:moveTo>
                    <a:pt x="826122" y="917888"/>
                  </a:moveTo>
                  <a:lnTo>
                    <a:pt x="826019" y="918209"/>
                  </a:lnTo>
                  <a:lnTo>
                    <a:pt x="829958" y="925457"/>
                  </a:lnTo>
                  <a:lnTo>
                    <a:pt x="830482" y="925806"/>
                  </a:lnTo>
                  <a:lnTo>
                    <a:pt x="830326" y="926133"/>
                  </a:lnTo>
                  <a:lnTo>
                    <a:pt x="832241" y="929657"/>
                  </a:lnTo>
                  <a:lnTo>
                    <a:pt x="832889" y="929657"/>
                  </a:lnTo>
                  <a:lnTo>
                    <a:pt x="832633" y="930378"/>
                  </a:lnTo>
                  <a:lnTo>
                    <a:pt x="834334" y="933508"/>
                  </a:lnTo>
                  <a:lnTo>
                    <a:pt x="832890" y="934471"/>
                  </a:lnTo>
                  <a:lnTo>
                    <a:pt x="831873" y="932519"/>
                  </a:lnTo>
                  <a:lnTo>
                    <a:pt x="830573" y="936183"/>
                  </a:lnTo>
                  <a:lnTo>
                    <a:pt x="833549" y="941333"/>
                  </a:lnTo>
                  <a:lnTo>
                    <a:pt x="834467" y="939245"/>
                  </a:lnTo>
                  <a:lnTo>
                    <a:pt x="831927" y="935434"/>
                  </a:lnTo>
                  <a:lnTo>
                    <a:pt x="833371" y="934471"/>
                  </a:lnTo>
                  <a:lnTo>
                    <a:pt x="834685" y="936411"/>
                  </a:lnTo>
                  <a:lnTo>
                    <a:pt x="835695" y="933684"/>
                  </a:lnTo>
                  <a:close/>
                  <a:moveTo>
                    <a:pt x="918526" y="917548"/>
                  </a:moveTo>
                  <a:lnTo>
                    <a:pt x="917461" y="923635"/>
                  </a:lnTo>
                  <a:lnTo>
                    <a:pt x="921235" y="927472"/>
                  </a:lnTo>
                  <a:lnTo>
                    <a:pt x="921857" y="920632"/>
                  </a:lnTo>
                  <a:close/>
                  <a:moveTo>
                    <a:pt x="984594" y="917103"/>
                  </a:moveTo>
                  <a:lnTo>
                    <a:pt x="983625" y="917774"/>
                  </a:lnTo>
                  <a:lnTo>
                    <a:pt x="985024" y="921472"/>
                  </a:lnTo>
                  <a:lnTo>
                    <a:pt x="983580" y="921472"/>
                  </a:lnTo>
                  <a:lnTo>
                    <a:pt x="983580" y="921954"/>
                  </a:lnTo>
                  <a:lnTo>
                    <a:pt x="982362" y="918648"/>
                  </a:lnTo>
                  <a:lnTo>
                    <a:pt x="980370" y="920028"/>
                  </a:lnTo>
                  <a:lnTo>
                    <a:pt x="980691" y="920028"/>
                  </a:lnTo>
                  <a:lnTo>
                    <a:pt x="981159" y="922732"/>
                  </a:lnTo>
                  <a:lnTo>
                    <a:pt x="981654" y="921954"/>
                  </a:lnTo>
                  <a:lnTo>
                    <a:pt x="982617" y="922917"/>
                  </a:lnTo>
                  <a:lnTo>
                    <a:pt x="981474" y="924550"/>
                  </a:lnTo>
                  <a:lnTo>
                    <a:pt x="982283" y="929224"/>
                  </a:lnTo>
                  <a:lnTo>
                    <a:pt x="985987" y="925805"/>
                  </a:lnTo>
                  <a:lnTo>
                    <a:pt x="986239" y="926057"/>
                  </a:lnTo>
                  <a:lnTo>
                    <a:pt x="985732" y="923295"/>
                  </a:lnTo>
                  <a:lnTo>
                    <a:pt x="985024" y="923880"/>
                  </a:lnTo>
                  <a:lnTo>
                    <a:pt x="984543" y="923880"/>
                  </a:lnTo>
                  <a:lnTo>
                    <a:pt x="983580" y="922917"/>
                  </a:lnTo>
                  <a:lnTo>
                    <a:pt x="985386" y="921412"/>
                  </a:lnTo>
                  <a:close/>
                  <a:moveTo>
                    <a:pt x="927152" y="917103"/>
                  </a:moveTo>
                  <a:lnTo>
                    <a:pt x="927090" y="917563"/>
                  </a:lnTo>
                  <a:lnTo>
                    <a:pt x="931097" y="921040"/>
                  </a:lnTo>
                  <a:lnTo>
                    <a:pt x="931103" y="920991"/>
                  </a:lnTo>
                  <a:lnTo>
                    <a:pt x="931103" y="920687"/>
                  </a:lnTo>
                  <a:close/>
                  <a:moveTo>
                    <a:pt x="499414" y="917020"/>
                  </a:moveTo>
                  <a:lnTo>
                    <a:pt x="499463" y="918740"/>
                  </a:lnTo>
                  <a:lnTo>
                    <a:pt x="505029" y="920699"/>
                  </a:lnTo>
                  <a:lnTo>
                    <a:pt x="505029" y="919126"/>
                  </a:lnTo>
                  <a:close/>
                  <a:moveTo>
                    <a:pt x="924038" y="916933"/>
                  </a:moveTo>
                  <a:lnTo>
                    <a:pt x="923620" y="920379"/>
                  </a:lnTo>
                  <a:lnTo>
                    <a:pt x="924655" y="921334"/>
                  </a:lnTo>
                  <a:lnTo>
                    <a:pt x="925120" y="917892"/>
                  </a:lnTo>
                  <a:close/>
                  <a:moveTo>
                    <a:pt x="885823" y="916780"/>
                  </a:moveTo>
                  <a:lnTo>
                    <a:pt x="884639" y="922696"/>
                  </a:lnTo>
                  <a:lnTo>
                    <a:pt x="886910" y="925045"/>
                  </a:lnTo>
                  <a:lnTo>
                    <a:pt x="888331" y="919519"/>
                  </a:lnTo>
                  <a:close/>
                  <a:moveTo>
                    <a:pt x="850120" y="916363"/>
                  </a:moveTo>
                  <a:lnTo>
                    <a:pt x="849414" y="918364"/>
                  </a:lnTo>
                  <a:lnTo>
                    <a:pt x="850222" y="919547"/>
                  </a:lnTo>
                  <a:lnTo>
                    <a:pt x="849561" y="920208"/>
                  </a:lnTo>
                  <a:lnTo>
                    <a:pt x="850644" y="921636"/>
                  </a:lnTo>
                  <a:lnTo>
                    <a:pt x="851751" y="918538"/>
                  </a:lnTo>
                  <a:close/>
                  <a:moveTo>
                    <a:pt x="986313" y="915913"/>
                  </a:moveTo>
                  <a:lnTo>
                    <a:pt x="985876" y="916216"/>
                  </a:lnTo>
                  <a:lnTo>
                    <a:pt x="986638" y="920368"/>
                  </a:lnTo>
                  <a:lnTo>
                    <a:pt x="986713" y="920306"/>
                  </a:lnTo>
                  <a:close/>
                  <a:moveTo>
                    <a:pt x="196229" y="915842"/>
                  </a:moveTo>
                  <a:lnTo>
                    <a:pt x="191128" y="920234"/>
                  </a:lnTo>
                  <a:lnTo>
                    <a:pt x="194754" y="926412"/>
                  </a:lnTo>
                  <a:lnTo>
                    <a:pt x="201032" y="921006"/>
                  </a:lnTo>
                  <a:close/>
                  <a:moveTo>
                    <a:pt x="506526" y="915747"/>
                  </a:moveTo>
                  <a:lnTo>
                    <a:pt x="506652" y="918134"/>
                  </a:lnTo>
                  <a:lnTo>
                    <a:pt x="511770" y="920029"/>
                  </a:lnTo>
                  <a:lnTo>
                    <a:pt x="511770" y="921473"/>
                  </a:lnTo>
                  <a:lnTo>
                    <a:pt x="511288" y="921473"/>
                  </a:lnTo>
                  <a:lnTo>
                    <a:pt x="506738" y="919767"/>
                  </a:lnTo>
                  <a:lnTo>
                    <a:pt x="506820" y="921329"/>
                  </a:lnTo>
                  <a:lnTo>
                    <a:pt x="520879" y="926275"/>
                  </a:lnTo>
                  <a:lnTo>
                    <a:pt x="521736" y="920992"/>
                  </a:lnTo>
                  <a:lnTo>
                    <a:pt x="520200" y="920462"/>
                  </a:lnTo>
                  <a:lnTo>
                    <a:pt x="519953" y="922436"/>
                  </a:lnTo>
                  <a:lnTo>
                    <a:pt x="518509" y="921955"/>
                  </a:lnTo>
                  <a:lnTo>
                    <a:pt x="518758" y="919965"/>
                  </a:lnTo>
                  <a:lnTo>
                    <a:pt x="513256" y="918068"/>
                  </a:lnTo>
                  <a:lnTo>
                    <a:pt x="513213" y="918585"/>
                  </a:lnTo>
                  <a:lnTo>
                    <a:pt x="511769" y="918585"/>
                  </a:lnTo>
                  <a:lnTo>
                    <a:pt x="511852" y="917584"/>
                  </a:lnTo>
                  <a:close/>
                  <a:moveTo>
                    <a:pt x="843986" y="915725"/>
                  </a:moveTo>
                  <a:lnTo>
                    <a:pt x="843954" y="915779"/>
                  </a:lnTo>
                  <a:lnTo>
                    <a:pt x="847194" y="920315"/>
                  </a:lnTo>
                  <a:lnTo>
                    <a:pt x="847281" y="920069"/>
                  </a:lnTo>
                  <a:close/>
                  <a:moveTo>
                    <a:pt x="492965" y="914602"/>
                  </a:moveTo>
                  <a:lnTo>
                    <a:pt x="493783" y="921308"/>
                  </a:lnTo>
                  <a:lnTo>
                    <a:pt x="498132" y="923048"/>
                  </a:lnTo>
                  <a:lnTo>
                    <a:pt x="498044" y="919854"/>
                  </a:lnTo>
                  <a:lnTo>
                    <a:pt x="494437" y="918585"/>
                  </a:lnTo>
                  <a:lnTo>
                    <a:pt x="494918" y="917141"/>
                  </a:lnTo>
                  <a:lnTo>
                    <a:pt x="497998" y="918225"/>
                  </a:lnTo>
                  <a:lnTo>
                    <a:pt x="497950" y="916471"/>
                  </a:lnTo>
                  <a:close/>
                  <a:moveTo>
                    <a:pt x="844704" y="914546"/>
                  </a:moveTo>
                  <a:lnTo>
                    <a:pt x="844033" y="915648"/>
                  </a:lnTo>
                  <a:lnTo>
                    <a:pt x="845011" y="914996"/>
                  </a:lnTo>
                  <a:close/>
                  <a:moveTo>
                    <a:pt x="924328" y="914540"/>
                  </a:moveTo>
                  <a:lnTo>
                    <a:pt x="924259" y="915105"/>
                  </a:lnTo>
                  <a:lnTo>
                    <a:pt x="925366" y="916066"/>
                  </a:lnTo>
                  <a:lnTo>
                    <a:pt x="925437" y="915546"/>
                  </a:lnTo>
                  <a:close/>
                  <a:moveTo>
                    <a:pt x="927568" y="914028"/>
                  </a:moveTo>
                  <a:lnTo>
                    <a:pt x="927334" y="915762"/>
                  </a:lnTo>
                  <a:lnTo>
                    <a:pt x="931103" y="919247"/>
                  </a:lnTo>
                  <a:lnTo>
                    <a:pt x="931103" y="916921"/>
                  </a:lnTo>
                  <a:close/>
                  <a:moveTo>
                    <a:pt x="989507" y="913702"/>
                  </a:moveTo>
                  <a:lnTo>
                    <a:pt x="987672" y="914972"/>
                  </a:lnTo>
                  <a:lnTo>
                    <a:pt x="988055" y="919187"/>
                  </a:lnTo>
                  <a:lnTo>
                    <a:pt x="990132" y="917456"/>
                  </a:lnTo>
                  <a:close/>
                  <a:moveTo>
                    <a:pt x="490263" y="913589"/>
                  </a:moveTo>
                  <a:lnTo>
                    <a:pt x="489174" y="919465"/>
                  </a:lnTo>
                  <a:lnTo>
                    <a:pt x="492232" y="920688"/>
                  </a:lnTo>
                  <a:lnTo>
                    <a:pt x="491398" y="914015"/>
                  </a:lnTo>
                  <a:close/>
                  <a:moveTo>
                    <a:pt x="193830" y="913263"/>
                  </a:moveTo>
                  <a:lnTo>
                    <a:pt x="189317" y="917149"/>
                  </a:lnTo>
                  <a:lnTo>
                    <a:pt x="189889" y="918124"/>
                  </a:lnTo>
                  <a:lnTo>
                    <a:pt x="194588" y="914078"/>
                  </a:lnTo>
                  <a:close/>
                  <a:moveTo>
                    <a:pt x="905321" y="913239"/>
                  </a:moveTo>
                  <a:lnTo>
                    <a:pt x="905181" y="916400"/>
                  </a:lnTo>
                  <a:lnTo>
                    <a:pt x="909520" y="920491"/>
                  </a:lnTo>
                  <a:lnTo>
                    <a:pt x="909749" y="917739"/>
                  </a:lnTo>
                  <a:close/>
                  <a:moveTo>
                    <a:pt x="919360" y="912785"/>
                  </a:moveTo>
                  <a:lnTo>
                    <a:pt x="918808" y="915937"/>
                  </a:lnTo>
                  <a:lnTo>
                    <a:pt x="922015" y="918897"/>
                  </a:lnTo>
                  <a:lnTo>
                    <a:pt x="922331" y="915419"/>
                  </a:lnTo>
                  <a:close/>
                  <a:moveTo>
                    <a:pt x="881921" y="912519"/>
                  </a:moveTo>
                  <a:lnTo>
                    <a:pt x="879107" y="921473"/>
                  </a:lnTo>
                  <a:lnTo>
                    <a:pt x="877732" y="921014"/>
                  </a:lnTo>
                  <a:lnTo>
                    <a:pt x="877330" y="922443"/>
                  </a:lnTo>
                  <a:lnTo>
                    <a:pt x="881267" y="926905"/>
                  </a:lnTo>
                  <a:lnTo>
                    <a:pt x="882477" y="923880"/>
                  </a:lnTo>
                  <a:lnTo>
                    <a:pt x="883922" y="924843"/>
                  </a:lnTo>
                  <a:lnTo>
                    <a:pt x="882493" y="928294"/>
                  </a:lnTo>
                  <a:lnTo>
                    <a:pt x="887178" y="933603"/>
                  </a:lnTo>
                  <a:lnTo>
                    <a:pt x="888255" y="932064"/>
                  </a:lnTo>
                  <a:lnTo>
                    <a:pt x="889699" y="932545"/>
                  </a:lnTo>
                  <a:lnTo>
                    <a:pt x="888153" y="934709"/>
                  </a:lnTo>
                  <a:lnTo>
                    <a:pt x="890623" y="937507"/>
                  </a:lnTo>
                  <a:lnTo>
                    <a:pt x="891625" y="937841"/>
                  </a:lnTo>
                  <a:lnTo>
                    <a:pt x="891393" y="938381"/>
                  </a:lnTo>
                  <a:lnTo>
                    <a:pt x="893640" y="940926"/>
                  </a:lnTo>
                  <a:lnTo>
                    <a:pt x="895114" y="938659"/>
                  </a:lnTo>
                  <a:lnTo>
                    <a:pt x="890662" y="933990"/>
                  </a:lnTo>
                  <a:lnTo>
                    <a:pt x="891625" y="933027"/>
                  </a:lnTo>
                  <a:lnTo>
                    <a:pt x="892879" y="934342"/>
                  </a:lnTo>
                  <a:lnTo>
                    <a:pt x="893122" y="933431"/>
                  </a:lnTo>
                  <a:lnTo>
                    <a:pt x="891762" y="932023"/>
                  </a:lnTo>
                  <a:lnTo>
                    <a:pt x="891143" y="933508"/>
                  </a:lnTo>
                  <a:lnTo>
                    <a:pt x="889699" y="933027"/>
                  </a:lnTo>
                  <a:lnTo>
                    <a:pt x="890612" y="930834"/>
                  </a:lnTo>
                  <a:lnTo>
                    <a:pt x="887661" y="927781"/>
                  </a:lnTo>
                  <a:lnTo>
                    <a:pt x="887292" y="929175"/>
                  </a:lnTo>
                  <a:lnTo>
                    <a:pt x="885848" y="929175"/>
                  </a:lnTo>
                  <a:lnTo>
                    <a:pt x="886512" y="926592"/>
                  </a:lnTo>
                  <a:lnTo>
                    <a:pt x="883645" y="923626"/>
                  </a:lnTo>
                  <a:lnTo>
                    <a:pt x="882959" y="923398"/>
                  </a:lnTo>
                  <a:lnTo>
                    <a:pt x="883041" y="923001"/>
                  </a:lnTo>
                  <a:lnTo>
                    <a:pt x="882959" y="922917"/>
                  </a:lnTo>
                  <a:lnTo>
                    <a:pt x="883084" y="922792"/>
                  </a:lnTo>
                  <a:lnTo>
                    <a:pt x="884597" y="915441"/>
                  </a:lnTo>
                  <a:close/>
                  <a:moveTo>
                    <a:pt x="955707" y="912246"/>
                  </a:moveTo>
                  <a:lnTo>
                    <a:pt x="953572" y="915600"/>
                  </a:lnTo>
                  <a:lnTo>
                    <a:pt x="958063" y="919547"/>
                  </a:lnTo>
                  <a:lnTo>
                    <a:pt x="957100" y="920510"/>
                  </a:lnTo>
                  <a:lnTo>
                    <a:pt x="952833" y="916760"/>
                  </a:lnTo>
                  <a:lnTo>
                    <a:pt x="951605" y="918691"/>
                  </a:lnTo>
                  <a:lnTo>
                    <a:pt x="958359" y="927254"/>
                  </a:lnTo>
                  <a:lnTo>
                    <a:pt x="960291" y="918881"/>
                  </a:lnTo>
                  <a:close/>
                  <a:moveTo>
                    <a:pt x="944565" y="911941"/>
                  </a:moveTo>
                  <a:lnTo>
                    <a:pt x="944467" y="912464"/>
                  </a:lnTo>
                  <a:lnTo>
                    <a:pt x="945977" y="913705"/>
                  </a:lnTo>
                  <a:close/>
                  <a:moveTo>
                    <a:pt x="967446" y="911780"/>
                  </a:moveTo>
                  <a:lnTo>
                    <a:pt x="965397" y="914814"/>
                  </a:lnTo>
                  <a:lnTo>
                    <a:pt x="967827" y="918701"/>
                  </a:lnTo>
                  <a:lnTo>
                    <a:pt x="968174" y="917621"/>
                  </a:lnTo>
                  <a:lnTo>
                    <a:pt x="969618" y="917621"/>
                  </a:lnTo>
                  <a:lnTo>
                    <a:pt x="968780" y="920227"/>
                  </a:lnTo>
                  <a:lnTo>
                    <a:pt x="973470" y="927731"/>
                  </a:lnTo>
                  <a:lnTo>
                    <a:pt x="972200" y="927731"/>
                  </a:lnTo>
                  <a:lnTo>
                    <a:pt x="972107" y="927586"/>
                  </a:lnTo>
                  <a:lnTo>
                    <a:pt x="972062" y="927731"/>
                  </a:lnTo>
                  <a:lnTo>
                    <a:pt x="972200" y="927731"/>
                  </a:lnTo>
                  <a:lnTo>
                    <a:pt x="972507" y="928212"/>
                  </a:lnTo>
                  <a:lnTo>
                    <a:pt x="972054" y="927759"/>
                  </a:lnTo>
                  <a:lnTo>
                    <a:pt x="970726" y="932074"/>
                  </a:lnTo>
                  <a:lnTo>
                    <a:pt x="971428" y="933109"/>
                  </a:lnTo>
                  <a:lnTo>
                    <a:pt x="974357" y="927984"/>
                  </a:lnTo>
                  <a:lnTo>
                    <a:pt x="968910" y="915214"/>
                  </a:lnTo>
                  <a:lnTo>
                    <a:pt x="967692" y="915214"/>
                  </a:lnTo>
                  <a:lnTo>
                    <a:pt x="968449" y="914132"/>
                  </a:lnTo>
                  <a:close/>
                  <a:moveTo>
                    <a:pt x="846520" y="911563"/>
                  </a:moveTo>
                  <a:lnTo>
                    <a:pt x="845695" y="912918"/>
                  </a:lnTo>
                  <a:lnTo>
                    <a:pt x="848404" y="916886"/>
                  </a:lnTo>
                  <a:lnTo>
                    <a:pt x="849079" y="914975"/>
                  </a:lnTo>
                  <a:close/>
                  <a:moveTo>
                    <a:pt x="820854" y="911362"/>
                  </a:moveTo>
                  <a:lnTo>
                    <a:pt x="822298" y="911362"/>
                  </a:lnTo>
                  <a:lnTo>
                    <a:pt x="825013" y="916358"/>
                  </a:lnTo>
                  <a:lnTo>
                    <a:pt x="826150" y="912807"/>
                  </a:lnTo>
                  <a:lnTo>
                    <a:pt x="827594" y="913288"/>
                  </a:lnTo>
                  <a:lnTo>
                    <a:pt x="826361" y="917140"/>
                  </a:lnTo>
                  <a:lnTo>
                    <a:pt x="827112" y="917140"/>
                  </a:lnTo>
                  <a:lnTo>
                    <a:pt x="836349" y="931919"/>
                  </a:lnTo>
                  <a:lnTo>
                    <a:pt x="838023" y="927399"/>
                  </a:lnTo>
                  <a:lnTo>
                    <a:pt x="836260" y="924843"/>
                  </a:lnTo>
                  <a:lnTo>
                    <a:pt x="837704" y="923880"/>
                  </a:lnTo>
                  <a:lnTo>
                    <a:pt x="838766" y="925393"/>
                  </a:lnTo>
                  <a:lnTo>
                    <a:pt x="839148" y="924361"/>
                  </a:lnTo>
                  <a:lnTo>
                    <a:pt x="840593" y="924842"/>
                  </a:lnTo>
                  <a:lnTo>
                    <a:pt x="840514" y="925055"/>
                  </a:lnTo>
                  <a:lnTo>
                    <a:pt x="841555" y="924361"/>
                  </a:lnTo>
                  <a:lnTo>
                    <a:pt x="842397" y="925516"/>
                  </a:lnTo>
                  <a:lnTo>
                    <a:pt x="843963" y="920991"/>
                  </a:lnTo>
                  <a:lnTo>
                    <a:pt x="845407" y="921472"/>
                  </a:lnTo>
                  <a:lnTo>
                    <a:pt x="843489" y="927014"/>
                  </a:lnTo>
                  <a:lnTo>
                    <a:pt x="844313" y="928146"/>
                  </a:lnTo>
                  <a:lnTo>
                    <a:pt x="844926" y="926768"/>
                  </a:lnTo>
                  <a:lnTo>
                    <a:pt x="846370" y="926768"/>
                  </a:lnTo>
                  <a:lnTo>
                    <a:pt x="845210" y="929377"/>
                  </a:lnTo>
                  <a:lnTo>
                    <a:pt x="845899" y="930321"/>
                  </a:lnTo>
                  <a:lnTo>
                    <a:pt x="846336" y="929446"/>
                  </a:lnTo>
                  <a:lnTo>
                    <a:pt x="847627" y="930092"/>
                  </a:lnTo>
                  <a:lnTo>
                    <a:pt x="846856" y="931635"/>
                  </a:lnTo>
                  <a:lnTo>
                    <a:pt x="849049" y="934644"/>
                  </a:lnTo>
                  <a:lnTo>
                    <a:pt x="850703" y="931101"/>
                  </a:lnTo>
                  <a:lnTo>
                    <a:pt x="852147" y="932064"/>
                  </a:lnTo>
                  <a:lnTo>
                    <a:pt x="851929" y="932531"/>
                  </a:lnTo>
                  <a:lnTo>
                    <a:pt x="859953" y="942745"/>
                  </a:lnTo>
                  <a:lnTo>
                    <a:pt x="860837" y="941350"/>
                  </a:lnTo>
                  <a:lnTo>
                    <a:pt x="862057" y="942123"/>
                  </a:lnTo>
                  <a:lnTo>
                    <a:pt x="860900" y="943949"/>
                  </a:lnTo>
                  <a:lnTo>
                    <a:pt x="872367" y="958544"/>
                  </a:lnTo>
                  <a:lnTo>
                    <a:pt x="871404" y="959506"/>
                  </a:lnTo>
                  <a:lnTo>
                    <a:pt x="868513" y="955827"/>
                  </a:lnTo>
                  <a:lnTo>
                    <a:pt x="863002" y="963284"/>
                  </a:lnTo>
                  <a:lnTo>
                    <a:pt x="867072" y="968653"/>
                  </a:lnTo>
                  <a:lnTo>
                    <a:pt x="866109" y="969616"/>
                  </a:lnTo>
                  <a:lnTo>
                    <a:pt x="865628" y="969616"/>
                  </a:lnTo>
                  <a:lnTo>
                    <a:pt x="861929" y="964737"/>
                  </a:lnTo>
                  <a:lnTo>
                    <a:pt x="860813" y="966246"/>
                  </a:lnTo>
                  <a:lnTo>
                    <a:pt x="859850" y="965283"/>
                  </a:lnTo>
                  <a:lnTo>
                    <a:pt x="861081" y="963618"/>
                  </a:lnTo>
                  <a:lnTo>
                    <a:pt x="860265" y="962543"/>
                  </a:lnTo>
                  <a:lnTo>
                    <a:pt x="859368" y="963839"/>
                  </a:lnTo>
                  <a:lnTo>
                    <a:pt x="857924" y="962876"/>
                  </a:lnTo>
                  <a:lnTo>
                    <a:pt x="859230" y="961177"/>
                  </a:lnTo>
                  <a:lnTo>
                    <a:pt x="857568" y="958984"/>
                  </a:lnTo>
                  <a:lnTo>
                    <a:pt x="854073" y="963839"/>
                  </a:lnTo>
                  <a:lnTo>
                    <a:pt x="852629" y="962876"/>
                  </a:lnTo>
                  <a:lnTo>
                    <a:pt x="856579" y="957679"/>
                  </a:lnTo>
                  <a:lnTo>
                    <a:pt x="854195" y="954535"/>
                  </a:lnTo>
                  <a:lnTo>
                    <a:pt x="853556" y="955544"/>
                  </a:lnTo>
                  <a:lnTo>
                    <a:pt x="852336" y="954771"/>
                  </a:lnTo>
                  <a:lnTo>
                    <a:pt x="853264" y="953306"/>
                  </a:lnTo>
                  <a:lnTo>
                    <a:pt x="850247" y="949327"/>
                  </a:lnTo>
                  <a:lnTo>
                    <a:pt x="850221" y="949396"/>
                  </a:lnTo>
                  <a:lnTo>
                    <a:pt x="848777" y="948914"/>
                  </a:lnTo>
                  <a:lnTo>
                    <a:pt x="849164" y="947898"/>
                  </a:lnTo>
                  <a:lnTo>
                    <a:pt x="846437" y="944300"/>
                  </a:lnTo>
                  <a:lnTo>
                    <a:pt x="845432" y="946452"/>
                  </a:lnTo>
                  <a:lnTo>
                    <a:pt x="846370" y="947952"/>
                  </a:lnTo>
                  <a:lnTo>
                    <a:pt x="844926" y="948915"/>
                  </a:lnTo>
                  <a:lnTo>
                    <a:pt x="840080" y="940920"/>
                  </a:lnTo>
                  <a:lnTo>
                    <a:pt x="839153" y="943006"/>
                  </a:lnTo>
                  <a:lnTo>
                    <a:pt x="845520" y="952405"/>
                  </a:lnTo>
                  <a:lnTo>
                    <a:pt x="846851" y="949877"/>
                  </a:lnTo>
                  <a:lnTo>
                    <a:pt x="848296" y="950840"/>
                  </a:lnTo>
                  <a:lnTo>
                    <a:pt x="846619" y="954026"/>
                  </a:lnTo>
                  <a:lnTo>
                    <a:pt x="853592" y="964320"/>
                  </a:lnTo>
                  <a:lnTo>
                    <a:pt x="852629" y="965283"/>
                  </a:lnTo>
                  <a:lnTo>
                    <a:pt x="852147" y="965764"/>
                  </a:lnTo>
                  <a:lnTo>
                    <a:pt x="845605" y="955951"/>
                  </a:lnTo>
                  <a:lnTo>
                    <a:pt x="843481" y="959987"/>
                  </a:lnTo>
                  <a:lnTo>
                    <a:pt x="842037" y="959024"/>
                  </a:lnTo>
                  <a:lnTo>
                    <a:pt x="844515" y="954316"/>
                  </a:lnTo>
                  <a:lnTo>
                    <a:pt x="841195" y="949336"/>
                  </a:lnTo>
                  <a:lnTo>
                    <a:pt x="837711" y="955059"/>
                  </a:lnTo>
                  <a:lnTo>
                    <a:pt x="840200" y="959054"/>
                  </a:lnTo>
                  <a:lnTo>
                    <a:pt x="841556" y="959506"/>
                  </a:lnTo>
                  <a:lnTo>
                    <a:pt x="841099" y="960497"/>
                  </a:lnTo>
                  <a:lnTo>
                    <a:pt x="843481" y="964321"/>
                  </a:lnTo>
                  <a:lnTo>
                    <a:pt x="842037" y="965284"/>
                  </a:lnTo>
                  <a:lnTo>
                    <a:pt x="840254" y="962327"/>
                  </a:lnTo>
                  <a:lnTo>
                    <a:pt x="838667" y="965765"/>
                  </a:lnTo>
                  <a:lnTo>
                    <a:pt x="837223" y="965284"/>
                  </a:lnTo>
                  <a:lnTo>
                    <a:pt x="839310" y="960763"/>
                  </a:lnTo>
                  <a:lnTo>
                    <a:pt x="836786" y="956578"/>
                  </a:lnTo>
                  <a:lnTo>
                    <a:pt x="835297" y="959025"/>
                  </a:lnTo>
                  <a:lnTo>
                    <a:pt x="834334" y="958062"/>
                  </a:lnTo>
                  <a:lnTo>
                    <a:pt x="836015" y="955300"/>
                  </a:lnTo>
                  <a:lnTo>
                    <a:pt x="831993" y="948632"/>
                  </a:lnTo>
                  <a:lnTo>
                    <a:pt x="831445" y="949877"/>
                  </a:lnTo>
                  <a:lnTo>
                    <a:pt x="830001" y="949396"/>
                  </a:lnTo>
                  <a:lnTo>
                    <a:pt x="831035" y="947045"/>
                  </a:lnTo>
                  <a:lnTo>
                    <a:pt x="828318" y="942539"/>
                  </a:lnTo>
                  <a:lnTo>
                    <a:pt x="827593" y="944582"/>
                  </a:lnTo>
                  <a:lnTo>
                    <a:pt x="826149" y="944582"/>
                  </a:lnTo>
                  <a:lnTo>
                    <a:pt x="827409" y="941032"/>
                  </a:lnTo>
                  <a:lnTo>
                    <a:pt x="823742" y="934953"/>
                  </a:lnTo>
                  <a:lnTo>
                    <a:pt x="824705" y="934953"/>
                  </a:lnTo>
                  <a:lnTo>
                    <a:pt x="826212" y="931437"/>
                  </a:lnTo>
                  <a:lnTo>
                    <a:pt x="822625" y="924952"/>
                  </a:lnTo>
                  <a:lnTo>
                    <a:pt x="822298" y="924843"/>
                  </a:lnTo>
                  <a:lnTo>
                    <a:pt x="822396" y="924538"/>
                  </a:lnTo>
                  <a:lnTo>
                    <a:pt x="822298" y="924361"/>
                  </a:lnTo>
                  <a:lnTo>
                    <a:pt x="822452" y="924361"/>
                  </a:lnTo>
                  <a:lnTo>
                    <a:pt x="824421" y="918210"/>
                  </a:lnTo>
                  <a:close/>
                  <a:moveTo>
                    <a:pt x="911734" y="911251"/>
                  </a:moveTo>
                  <a:lnTo>
                    <a:pt x="911229" y="917302"/>
                  </a:lnTo>
                  <a:lnTo>
                    <a:pt x="916235" y="922389"/>
                  </a:lnTo>
                  <a:lnTo>
                    <a:pt x="917283" y="916398"/>
                  </a:lnTo>
                  <a:lnTo>
                    <a:pt x="911846" y="911363"/>
                  </a:lnTo>
                  <a:close/>
                  <a:moveTo>
                    <a:pt x="201955" y="910911"/>
                  </a:moveTo>
                  <a:lnTo>
                    <a:pt x="197962" y="914349"/>
                  </a:lnTo>
                  <a:lnTo>
                    <a:pt x="202705" y="919566"/>
                  </a:lnTo>
                  <a:lnTo>
                    <a:pt x="205864" y="916846"/>
                  </a:lnTo>
                  <a:close/>
                  <a:moveTo>
                    <a:pt x="988963" y="910442"/>
                  </a:moveTo>
                  <a:lnTo>
                    <a:pt x="987315" y="911050"/>
                  </a:lnTo>
                  <a:lnTo>
                    <a:pt x="987535" y="913462"/>
                  </a:lnTo>
                  <a:lnTo>
                    <a:pt x="989280" y="912340"/>
                  </a:lnTo>
                  <a:close/>
                  <a:moveTo>
                    <a:pt x="919775" y="910409"/>
                  </a:moveTo>
                  <a:lnTo>
                    <a:pt x="919653" y="911108"/>
                  </a:lnTo>
                  <a:lnTo>
                    <a:pt x="922437" y="913524"/>
                  </a:lnTo>
                  <a:lnTo>
                    <a:pt x="922437" y="912824"/>
                  </a:lnTo>
                  <a:close/>
                  <a:moveTo>
                    <a:pt x="972621" y="910336"/>
                  </a:moveTo>
                  <a:lnTo>
                    <a:pt x="970120" y="913836"/>
                  </a:lnTo>
                  <a:lnTo>
                    <a:pt x="975342" y="926260"/>
                  </a:lnTo>
                  <a:lnTo>
                    <a:pt x="975877" y="925324"/>
                  </a:lnTo>
                  <a:lnTo>
                    <a:pt x="976840" y="926287"/>
                  </a:lnTo>
                  <a:lnTo>
                    <a:pt x="975979" y="927774"/>
                  </a:lnTo>
                  <a:lnTo>
                    <a:pt x="976763" y="929640"/>
                  </a:lnTo>
                  <a:lnTo>
                    <a:pt x="979954" y="924625"/>
                  </a:lnTo>
                  <a:lnTo>
                    <a:pt x="979355" y="920730"/>
                  </a:lnTo>
                  <a:lnTo>
                    <a:pt x="978284" y="921472"/>
                  </a:lnTo>
                  <a:lnTo>
                    <a:pt x="978284" y="920991"/>
                  </a:lnTo>
                  <a:lnTo>
                    <a:pt x="977321" y="920028"/>
                  </a:lnTo>
                  <a:lnTo>
                    <a:pt x="981808" y="917143"/>
                  </a:lnTo>
                  <a:lnTo>
                    <a:pt x="979475" y="910812"/>
                  </a:lnTo>
                  <a:lnTo>
                    <a:pt x="976623" y="914503"/>
                  </a:lnTo>
                  <a:lnTo>
                    <a:pt x="978766" y="918584"/>
                  </a:lnTo>
                  <a:lnTo>
                    <a:pt x="977321" y="918584"/>
                  </a:lnTo>
                  <a:lnTo>
                    <a:pt x="977321" y="919065"/>
                  </a:lnTo>
                  <a:lnTo>
                    <a:pt x="975587" y="915844"/>
                  </a:lnTo>
                  <a:lnTo>
                    <a:pt x="973470" y="918584"/>
                  </a:lnTo>
                  <a:lnTo>
                    <a:pt x="973951" y="919065"/>
                  </a:lnTo>
                  <a:lnTo>
                    <a:pt x="972507" y="918102"/>
                  </a:lnTo>
                  <a:lnTo>
                    <a:pt x="974992" y="914740"/>
                  </a:lnTo>
                  <a:close/>
                  <a:moveTo>
                    <a:pt x="944959" y="909840"/>
                  </a:moveTo>
                  <a:lnTo>
                    <a:pt x="944806" y="910658"/>
                  </a:lnTo>
                  <a:lnTo>
                    <a:pt x="945065" y="910399"/>
                  </a:lnTo>
                  <a:lnTo>
                    <a:pt x="950783" y="917649"/>
                  </a:lnTo>
                  <a:lnTo>
                    <a:pt x="951872" y="915916"/>
                  </a:lnTo>
                  <a:close/>
                  <a:moveTo>
                    <a:pt x="530406" y="909778"/>
                  </a:moveTo>
                  <a:lnTo>
                    <a:pt x="529691" y="912493"/>
                  </a:lnTo>
                  <a:lnTo>
                    <a:pt x="534033" y="913960"/>
                  </a:lnTo>
                  <a:lnTo>
                    <a:pt x="534790" y="911057"/>
                  </a:lnTo>
                  <a:close/>
                  <a:moveTo>
                    <a:pt x="1012466" y="908955"/>
                  </a:moveTo>
                  <a:lnTo>
                    <a:pt x="1013910" y="908955"/>
                  </a:lnTo>
                  <a:lnTo>
                    <a:pt x="1013517" y="912684"/>
                  </a:lnTo>
                  <a:lnTo>
                    <a:pt x="1016317" y="911844"/>
                  </a:lnTo>
                  <a:lnTo>
                    <a:pt x="1016799" y="913288"/>
                  </a:lnTo>
                  <a:lnTo>
                    <a:pt x="1013355" y="914228"/>
                  </a:lnTo>
                  <a:lnTo>
                    <a:pt x="1012789" y="919599"/>
                  </a:lnTo>
                  <a:lnTo>
                    <a:pt x="1014392" y="919065"/>
                  </a:lnTo>
                  <a:lnTo>
                    <a:pt x="1014392" y="920509"/>
                  </a:lnTo>
                  <a:lnTo>
                    <a:pt x="1012632" y="921096"/>
                  </a:lnTo>
                  <a:lnTo>
                    <a:pt x="1012299" y="924257"/>
                  </a:lnTo>
                  <a:lnTo>
                    <a:pt x="1013429" y="923880"/>
                  </a:lnTo>
                  <a:lnTo>
                    <a:pt x="1013429" y="925324"/>
                  </a:lnTo>
                  <a:lnTo>
                    <a:pt x="1012142" y="925753"/>
                  </a:lnTo>
                  <a:lnTo>
                    <a:pt x="1011984" y="927250"/>
                  </a:lnTo>
                  <a:lnTo>
                    <a:pt x="1011620" y="929980"/>
                  </a:lnTo>
                  <a:lnTo>
                    <a:pt x="1013110" y="929317"/>
                  </a:lnTo>
                  <a:lnTo>
                    <a:pt x="1013429" y="926768"/>
                  </a:lnTo>
                  <a:lnTo>
                    <a:pt x="1014873" y="927249"/>
                  </a:lnTo>
                  <a:lnTo>
                    <a:pt x="1014729" y="928598"/>
                  </a:lnTo>
                  <a:lnTo>
                    <a:pt x="1017762" y="927250"/>
                  </a:lnTo>
                  <a:lnTo>
                    <a:pt x="1018243" y="928694"/>
                  </a:lnTo>
                  <a:lnTo>
                    <a:pt x="1014560" y="930195"/>
                  </a:lnTo>
                  <a:lnTo>
                    <a:pt x="1013808" y="937258"/>
                  </a:lnTo>
                  <a:lnTo>
                    <a:pt x="1016221" y="936486"/>
                  </a:lnTo>
                  <a:lnTo>
                    <a:pt x="1016317" y="935434"/>
                  </a:lnTo>
                  <a:lnTo>
                    <a:pt x="1017762" y="935915"/>
                  </a:lnTo>
                  <a:lnTo>
                    <a:pt x="1017754" y="935995"/>
                  </a:lnTo>
                  <a:lnTo>
                    <a:pt x="1020987" y="934961"/>
                  </a:lnTo>
                  <a:lnTo>
                    <a:pt x="1021517" y="929657"/>
                  </a:lnTo>
                  <a:lnTo>
                    <a:pt x="1020169" y="929657"/>
                  </a:lnTo>
                  <a:lnTo>
                    <a:pt x="1020169" y="928213"/>
                  </a:lnTo>
                  <a:lnTo>
                    <a:pt x="1021662" y="928213"/>
                  </a:lnTo>
                  <a:lnTo>
                    <a:pt x="1022024" y="924586"/>
                  </a:lnTo>
                  <a:lnTo>
                    <a:pt x="1019688" y="925324"/>
                  </a:lnTo>
                  <a:lnTo>
                    <a:pt x="1019688" y="923880"/>
                  </a:lnTo>
                  <a:lnTo>
                    <a:pt x="1028354" y="920991"/>
                  </a:lnTo>
                  <a:lnTo>
                    <a:pt x="1028835" y="922435"/>
                  </a:lnTo>
                  <a:lnTo>
                    <a:pt x="1023149" y="924231"/>
                  </a:lnTo>
                  <a:lnTo>
                    <a:pt x="1023540" y="924361"/>
                  </a:lnTo>
                  <a:lnTo>
                    <a:pt x="1023147" y="928213"/>
                  </a:lnTo>
                  <a:lnTo>
                    <a:pt x="1024502" y="928213"/>
                  </a:lnTo>
                  <a:lnTo>
                    <a:pt x="1024502" y="929657"/>
                  </a:lnTo>
                  <a:lnTo>
                    <a:pt x="1022999" y="929657"/>
                  </a:lnTo>
                  <a:lnTo>
                    <a:pt x="1022508" y="934474"/>
                  </a:lnTo>
                  <a:lnTo>
                    <a:pt x="1024021" y="933990"/>
                  </a:lnTo>
                  <a:lnTo>
                    <a:pt x="1024502" y="935434"/>
                  </a:lnTo>
                  <a:lnTo>
                    <a:pt x="1022339" y="936126"/>
                  </a:lnTo>
                  <a:lnTo>
                    <a:pt x="1021724" y="942151"/>
                  </a:lnTo>
                  <a:lnTo>
                    <a:pt x="1022972" y="941688"/>
                  </a:lnTo>
                  <a:lnTo>
                    <a:pt x="1023057" y="940730"/>
                  </a:lnTo>
                  <a:lnTo>
                    <a:pt x="1024375" y="941169"/>
                  </a:lnTo>
                  <a:lnTo>
                    <a:pt x="1025462" y="940766"/>
                  </a:lnTo>
                  <a:lnTo>
                    <a:pt x="1025465" y="940730"/>
                  </a:lnTo>
                  <a:lnTo>
                    <a:pt x="1025560" y="940730"/>
                  </a:lnTo>
                  <a:lnTo>
                    <a:pt x="1030268" y="938986"/>
                  </a:lnTo>
                  <a:lnTo>
                    <a:pt x="1030279" y="938804"/>
                  </a:lnTo>
                  <a:lnTo>
                    <a:pt x="1030761" y="938804"/>
                  </a:lnTo>
                  <a:lnTo>
                    <a:pt x="1032205" y="938804"/>
                  </a:lnTo>
                  <a:lnTo>
                    <a:pt x="1031631" y="945110"/>
                  </a:lnTo>
                  <a:lnTo>
                    <a:pt x="1034613" y="943619"/>
                  </a:lnTo>
                  <a:lnTo>
                    <a:pt x="1035094" y="944582"/>
                  </a:lnTo>
                  <a:lnTo>
                    <a:pt x="1031502" y="946527"/>
                  </a:lnTo>
                  <a:lnTo>
                    <a:pt x="1031122" y="950710"/>
                  </a:lnTo>
                  <a:lnTo>
                    <a:pt x="1031472" y="950506"/>
                  </a:lnTo>
                  <a:lnTo>
                    <a:pt x="1031723" y="946989"/>
                  </a:lnTo>
                  <a:lnTo>
                    <a:pt x="1033649" y="946989"/>
                  </a:lnTo>
                  <a:lnTo>
                    <a:pt x="1033422" y="949368"/>
                  </a:lnTo>
                  <a:lnTo>
                    <a:pt x="1037501" y="946989"/>
                  </a:lnTo>
                  <a:lnTo>
                    <a:pt x="1038463" y="948433"/>
                  </a:lnTo>
                  <a:lnTo>
                    <a:pt x="1033244" y="951243"/>
                  </a:lnTo>
                  <a:lnTo>
                    <a:pt x="1033076" y="953003"/>
                  </a:lnTo>
                  <a:lnTo>
                    <a:pt x="1035093" y="951322"/>
                  </a:lnTo>
                  <a:lnTo>
                    <a:pt x="1036056" y="952285"/>
                  </a:lnTo>
                  <a:cubicBezTo>
                    <a:pt x="1036056" y="952285"/>
                    <a:pt x="1034130" y="953729"/>
                    <a:pt x="1033167" y="954692"/>
                  </a:cubicBezTo>
                  <a:lnTo>
                    <a:pt x="1032896" y="954895"/>
                  </a:lnTo>
                  <a:lnTo>
                    <a:pt x="1032323" y="960912"/>
                  </a:lnTo>
                  <a:lnTo>
                    <a:pt x="1034022" y="960345"/>
                  </a:lnTo>
                  <a:lnTo>
                    <a:pt x="1034157" y="959160"/>
                  </a:lnTo>
                  <a:lnTo>
                    <a:pt x="1033650" y="959506"/>
                  </a:lnTo>
                  <a:lnTo>
                    <a:pt x="1032687" y="958062"/>
                  </a:lnTo>
                  <a:lnTo>
                    <a:pt x="1034411" y="956937"/>
                  </a:lnTo>
                  <a:lnTo>
                    <a:pt x="1034613" y="955173"/>
                  </a:lnTo>
                  <a:lnTo>
                    <a:pt x="1036057" y="955173"/>
                  </a:lnTo>
                  <a:lnTo>
                    <a:pt x="1035972" y="955920"/>
                  </a:lnTo>
                  <a:lnTo>
                    <a:pt x="1038249" y="954434"/>
                  </a:lnTo>
                  <a:lnTo>
                    <a:pt x="1038945" y="947470"/>
                  </a:lnTo>
                  <a:lnTo>
                    <a:pt x="1040390" y="947470"/>
                  </a:lnTo>
                  <a:lnTo>
                    <a:pt x="1039794" y="953427"/>
                  </a:lnTo>
                  <a:lnTo>
                    <a:pt x="1043760" y="950840"/>
                  </a:lnTo>
                  <a:lnTo>
                    <a:pt x="1044242" y="952284"/>
                  </a:lnTo>
                  <a:lnTo>
                    <a:pt x="1039591" y="955455"/>
                  </a:lnTo>
                  <a:lnTo>
                    <a:pt x="1039277" y="958593"/>
                  </a:lnTo>
                  <a:lnTo>
                    <a:pt x="1040871" y="958062"/>
                  </a:lnTo>
                  <a:lnTo>
                    <a:pt x="1041352" y="959506"/>
                  </a:lnTo>
                  <a:lnTo>
                    <a:pt x="1039111" y="960253"/>
                  </a:lnTo>
                  <a:lnTo>
                    <a:pt x="1038945" y="961913"/>
                  </a:lnTo>
                  <a:lnTo>
                    <a:pt x="1037501" y="961913"/>
                  </a:lnTo>
                  <a:lnTo>
                    <a:pt x="1037617" y="960751"/>
                  </a:lnTo>
                  <a:lnTo>
                    <a:pt x="1035332" y="961513"/>
                  </a:lnTo>
                  <a:lnTo>
                    <a:pt x="1034899" y="965302"/>
                  </a:lnTo>
                  <a:lnTo>
                    <a:pt x="1041180" y="961876"/>
                  </a:lnTo>
                  <a:lnTo>
                    <a:pt x="1042316" y="954210"/>
                  </a:lnTo>
                  <a:lnTo>
                    <a:pt x="1043760" y="954210"/>
                  </a:lnTo>
                  <a:lnTo>
                    <a:pt x="1042751" y="961019"/>
                  </a:lnTo>
                  <a:lnTo>
                    <a:pt x="1043760" y="960469"/>
                  </a:lnTo>
                  <a:lnTo>
                    <a:pt x="1044723" y="961913"/>
                  </a:lnTo>
                  <a:lnTo>
                    <a:pt x="1042434" y="963162"/>
                  </a:lnTo>
                  <a:lnTo>
                    <a:pt x="1041834" y="967209"/>
                  </a:lnTo>
                  <a:lnTo>
                    <a:pt x="1040390" y="967209"/>
                  </a:lnTo>
                  <a:lnTo>
                    <a:pt x="1040863" y="964019"/>
                  </a:lnTo>
                  <a:lnTo>
                    <a:pt x="1034659" y="967403"/>
                  </a:lnTo>
                  <a:lnTo>
                    <a:pt x="1034131" y="972023"/>
                  </a:lnTo>
                  <a:lnTo>
                    <a:pt x="1032687" y="972023"/>
                  </a:lnTo>
                  <a:lnTo>
                    <a:pt x="1033321" y="966476"/>
                  </a:lnTo>
                  <a:lnTo>
                    <a:pt x="1033168" y="966246"/>
                  </a:lnTo>
                  <a:lnTo>
                    <a:pt x="1033359" y="966142"/>
                  </a:lnTo>
                  <a:lnTo>
                    <a:pt x="1033831" y="962013"/>
                  </a:lnTo>
                  <a:lnTo>
                    <a:pt x="1032165" y="962569"/>
                  </a:lnTo>
                  <a:lnTo>
                    <a:pt x="1031723" y="967209"/>
                  </a:lnTo>
                  <a:lnTo>
                    <a:pt x="1030279" y="967209"/>
                  </a:lnTo>
                  <a:lnTo>
                    <a:pt x="1030572" y="963100"/>
                  </a:lnTo>
                  <a:lnTo>
                    <a:pt x="1029797" y="963358"/>
                  </a:lnTo>
                  <a:lnTo>
                    <a:pt x="1029316" y="961914"/>
                  </a:lnTo>
                  <a:lnTo>
                    <a:pt x="1030690" y="961456"/>
                  </a:lnTo>
                  <a:lnTo>
                    <a:pt x="1031060" y="956272"/>
                  </a:lnTo>
                  <a:lnTo>
                    <a:pt x="1027874" y="958661"/>
                  </a:lnTo>
                  <a:lnTo>
                    <a:pt x="1027390" y="966247"/>
                  </a:lnTo>
                  <a:lnTo>
                    <a:pt x="1025946" y="966247"/>
                  </a:lnTo>
                  <a:lnTo>
                    <a:pt x="1026357" y="959799"/>
                  </a:lnTo>
                  <a:lnTo>
                    <a:pt x="1025785" y="960228"/>
                  </a:lnTo>
                  <a:lnTo>
                    <a:pt x="1024983" y="959025"/>
                  </a:lnTo>
                  <a:lnTo>
                    <a:pt x="1026477" y="957929"/>
                  </a:lnTo>
                  <a:lnTo>
                    <a:pt x="1026678" y="954779"/>
                  </a:lnTo>
                  <a:lnTo>
                    <a:pt x="1025946" y="955173"/>
                  </a:lnTo>
                  <a:lnTo>
                    <a:pt x="1025946" y="953729"/>
                  </a:lnTo>
                  <a:lnTo>
                    <a:pt x="1026776" y="953245"/>
                  </a:lnTo>
                  <a:lnTo>
                    <a:pt x="1027050" y="948939"/>
                  </a:lnTo>
                  <a:lnTo>
                    <a:pt x="1026186" y="949407"/>
                  </a:lnTo>
                  <a:lnTo>
                    <a:pt x="1025946" y="952285"/>
                  </a:lnTo>
                  <a:lnTo>
                    <a:pt x="1024502" y="952285"/>
                  </a:lnTo>
                  <a:lnTo>
                    <a:pt x="1024673" y="950226"/>
                  </a:lnTo>
                  <a:lnTo>
                    <a:pt x="1023658" y="950777"/>
                  </a:lnTo>
                  <a:lnTo>
                    <a:pt x="1023057" y="957580"/>
                  </a:lnTo>
                  <a:lnTo>
                    <a:pt x="1021613" y="957099"/>
                  </a:lnTo>
                  <a:lnTo>
                    <a:pt x="1022824" y="943366"/>
                  </a:lnTo>
                  <a:lnTo>
                    <a:pt x="1021552" y="943837"/>
                  </a:lnTo>
                  <a:lnTo>
                    <a:pt x="1021132" y="947952"/>
                  </a:lnTo>
                  <a:lnTo>
                    <a:pt x="1019688" y="947952"/>
                  </a:lnTo>
                  <a:lnTo>
                    <a:pt x="1020044" y="944396"/>
                  </a:lnTo>
                  <a:lnTo>
                    <a:pt x="1018243" y="945063"/>
                  </a:lnTo>
                  <a:lnTo>
                    <a:pt x="1018132" y="944729"/>
                  </a:lnTo>
                  <a:lnTo>
                    <a:pt x="1016917" y="945033"/>
                  </a:lnTo>
                  <a:lnTo>
                    <a:pt x="1016464" y="949932"/>
                  </a:lnTo>
                  <a:lnTo>
                    <a:pt x="1018099" y="949777"/>
                  </a:lnTo>
                  <a:lnTo>
                    <a:pt x="1018243" y="947952"/>
                  </a:lnTo>
                  <a:lnTo>
                    <a:pt x="1019688" y="947952"/>
                  </a:lnTo>
                  <a:lnTo>
                    <a:pt x="1019555" y="949638"/>
                  </a:lnTo>
                  <a:lnTo>
                    <a:pt x="1022095" y="949396"/>
                  </a:lnTo>
                  <a:lnTo>
                    <a:pt x="1022095" y="950840"/>
                  </a:lnTo>
                  <a:lnTo>
                    <a:pt x="1019440" y="951093"/>
                  </a:lnTo>
                  <a:lnTo>
                    <a:pt x="1018982" y="956895"/>
                  </a:lnTo>
                  <a:lnTo>
                    <a:pt x="1020651" y="956617"/>
                  </a:lnTo>
                  <a:lnTo>
                    <a:pt x="1021132" y="958061"/>
                  </a:lnTo>
                  <a:lnTo>
                    <a:pt x="1018860" y="958440"/>
                  </a:lnTo>
                  <a:lnTo>
                    <a:pt x="1018243" y="966247"/>
                  </a:lnTo>
                  <a:lnTo>
                    <a:pt x="1016799" y="966247"/>
                  </a:lnTo>
                  <a:lnTo>
                    <a:pt x="1017396" y="958684"/>
                  </a:lnTo>
                  <a:lnTo>
                    <a:pt x="1015626" y="958979"/>
                  </a:lnTo>
                  <a:lnTo>
                    <a:pt x="1015354" y="961913"/>
                  </a:lnTo>
                  <a:lnTo>
                    <a:pt x="1013910" y="961913"/>
                  </a:lnTo>
                  <a:lnTo>
                    <a:pt x="1014154" y="959224"/>
                  </a:lnTo>
                  <a:lnTo>
                    <a:pt x="1012466" y="959506"/>
                  </a:lnTo>
                  <a:lnTo>
                    <a:pt x="1011985" y="958061"/>
                  </a:lnTo>
                  <a:lnTo>
                    <a:pt x="1014295" y="957676"/>
                  </a:lnTo>
                  <a:lnTo>
                    <a:pt x="1014854" y="951530"/>
                  </a:lnTo>
                  <a:lnTo>
                    <a:pt x="1011985" y="951803"/>
                  </a:lnTo>
                  <a:lnTo>
                    <a:pt x="1011985" y="950359"/>
                  </a:lnTo>
                  <a:lnTo>
                    <a:pt x="1014986" y="950073"/>
                  </a:lnTo>
                  <a:lnTo>
                    <a:pt x="1015410" y="945409"/>
                  </a:lnTo>
                  <a:lnTo>
                    <a:pt x="1012874" y="946044"/>
                  </a:lnTo>
                  <a:lnTo>
                    <a:pt x="1012466" y="949877"/>
                  </a:lnTo>
                  <a:lnTo>
                    <a:pt x="1010540" y="949877"/>
                  </a:lnTo>
                  <a:lnTo>
                    <a:pt x="1010978" y="946377"/>
                  </a:lnTo>
                  <a:lnTo>
                    <a:pt x="1010540" y="945063"/>
                  </a:lnTo>
                  <a:lnTo>
                    <a:pt x="1011161" y="944908"/>
                  </a:lnTo>
                  <a:lnTo>
                    <a:pt x="1011332" y="943545"/>
                  </a:lnTo>
                  <a:lnTo>
                    <a:pt x="1009967" y="944037"/>
                  </a:lnTo>
                  <a:lnTo>
                    <a:pt x="1008133" y="961914"/>
                  </a:lnTo>
                  <a:lnTo>
                    <a:pt x="1006689" y="961432"/>
                  </a:lnTo>
                  <a:lnTo>
                    <a:pt x="1008416" y="944595"/>
                  </a:lnTo>
                  <a:lnTo>
                    <a:pt x="1006905" y="945139"/>
                  </a:lnTo>
                  <a:lnTo>
                    <a:pt x="1006207" y="950841"/>
                  </a:lnTo>
                  <a:lnTo>
                    <a:pt x="1004763" y="950841"/>
                  </a:lnTo>
                  <a:lnTo>
                    <a:pt x="1005395" y="945683"/>
                  </a:lnTo>
                  <a:lnTo>
                    <a:pt x="1000430" y="947470"/>
                  </a:lnTo>
                  <a:lnTo>
                    <a:pt x="999949" y="946026"/>
                  </a:lnTo>
                  <a:lnTo>
                    <a:pt x="1005613" y="943902"/>
                  </a:lnTo>
                  <a:lnTo>
                    <a:pt x="1006109" y="939848"/>
                  </a:lnTo>
                  <a:lnTo>
                    <a:pt x="1003673" y="940525"/>
                  </a:lnTo>
                  <a:lnTo>
                    <a:pt x="1003318" y="942656"/>
                  </a:lnTo>
                  <a:lnTo>
                    <a:pt x="1003318" y="943138"/>
                  </a:lnTo>
                  <a:lnTo>
                    <a:pt x="1001874" y="943138"/>
                  </a:lnTo>
                  <a:lnTo>
                    <a:pt x="1002223" y="940927"/>
                  </a:lnTo>
                  <a:lnTo>
                    <a:pt x="999467" y="941693"/>
                  </a:lnTo>
                  <a:lnTo>
                    <a:pt x="999467" y="941211"/>
                  </a:lnTo>
                  <a:lnTo>
                    <a:pt x="999467" y="939767"/>
                  </a:lnTo>
                  <a:lnTo>
                    <a:pt x="1002549" y="938860"/>
                  </a:lnTo>
                  <a:lnTo>
                    <a:pt x="1003318" y="933990"/>
                  </a:lnTo>
                  <a:lnTo>
                    <a:pt x="1004201" y="928400"/>
                  </a:lnTo>
                  <a:lnTo>
                    <a:pt x="1003319" y="928694"/>
                  </a:lnTo>
                  <a:lnTo>
                    <a:pt x="1003319" y="927250"/>
                  </a:lnTo>
                  <a:lnTo>
                    <a:pt x="1004442" y="926876"/>
                  </a:lnTo>
                  <a:lnTo>
                    <a:pt x="1004763" y="924843"/>
                  </a:lnTo>
                  <a:lnTo>
                    <a:pt x="1006207" y="924843"/>
                  </a:lnTo>
                  <a:lnTo>
                    <a:pt x="1005966" y="926367"/>
                  </a:lnTo>
                  <a:lnTo>
                    <a:pt x="1006184" y="926295"/>
                  </a:lnTo>
                  <a:lnTo>
                    <a:pt x="1006484" y="923145"/>
                  </a:lnTo>
                  <a:lnTo>
                    <a:pt x="1001393" y="924842"/>
                  </a:lnTo>
                  <a:lnTo>
                    <a:pt x="1001393" y="923398"/>
                  </a:lnTo>
                  <a:lnTo>
                    <a:pt x="1006626" y="921654"/>
                  </a:lnTo>
                  <a:lnTo>
                    <a:pt x="1007652" y="910881"/>
                  </a:lnTo>
                  <a:lnTo>
                    <a:pt x="1009096" y="910881"/>
                  </a:lnTo>
                  <a:lnTo>
                    <a:pt x="1008117" y="921156"/>
                  </a:lnTo>
                  <a:lnTo>
                    <a:pt x="1011260" y="920109"/>
                  </a:lnTo>
                  <a:lnTo>
                    <a:pt x="1011851" y="914638"/>
                  </a:lnTo>
                  <a:lnTo>
                    <a:pt x="1011503" y="914733"/>
                  </a:lnTo>
                  <a:lnTo>
                    <a:pt x="1011503" y="913288"/>
                  </a:lnTo>
                  <a:lnTo>
                    <a:pt x="1012014" y="913135"/>
                  </a:lnTo>
                  <a:close/>
                  <a:moveTo>
                    <a:pt x="526230" y="908560"/>
                  </a:moveTo>
                  <a:lnTo>
                    <a:pt x="525807" y="911181"/>
                  </a:lnTo>
                  <a:lnTo>
                    <a:pt x="528248" y="912005"/>
                  </a:lnTo>
                  <a:lnTo>
                    <a:pt x="528946" y="909352"/>
                  </a:lnTo>
                  <a:close/>
                  <a:moveTo>
                    <a:pt x="840199" y="907948"/>
                  </a:moveTo>
                  <a:lnTo>
                    <a:pt x="839107" y="911069"/>
                  </a:lnTo>
                  <a:lnTo>
                    <a:pt x="840111" y="910399"/>
                  </a:lnTo>
                  <a:lnTo>
                    <a:pt x="843203" y="914728"/>
                  </a:lnTo>
                  <a:lnTo>
                    <a:pt x="843952" y="913444"/>
                  </a:lnTo>
                  <a:close/>
                  <a:moveTo>
                    <a:pt x="200004" y="907947"/>
                  </a:moveTo>
                  <a:lnTo>
                    <a:pt x="195594" y="911744"/>
                  </a:lnTo>
                  <a:lnTo>
                    <a:pt x="196342" y="912568"/>
                  </a:lnTo>
                  <a:lnTo>
                    <a:pt x="200621" y="908884"/>
                  </a:lnTo>
                  <a:close/>
                  <a:moveTo>
                    <a:pt x="511413" y="907924"/>
                  </a:moveTo>
                  <a:lnTo>
                    <a:pt x="510992" y="910975"/>
                  </a:lnTo>
                  <a:lnTo>
                    <a:pt x="516103" y="912807"/>
                  </a:lnTo>
                  <a:lnTo>
                    <a:pt x="515621" y="914252"/>
                  </a:lnTo>
                  <a:lnTo>
                    <a:pt x="513634" y="913540"/>
                  </a:lnTo>
                  <a:lnTo>
                    <a:pt x="513387" y="916503"/>
                  </a:lnTo>
                  <a:lnTo>
                    <a:pt x="518951" y="918422"/>
                  </a:lnTo>
                  <a:lnTo>
                    <a:pt x="519472" y="914252"/>
                  </a:lnTo>
                  <a:lnTo>
                    <a:pt x="520916" y="914733"/>
                  </a:lnTo>
                  <a:lnTo>
                    <a:pt x="520393" y="918919"/>
                  </a:lnTo>
                  <a:lnTo>
                    <a:pt x="521984" y="919468"/>
                  </a:lnTo>
                  <a:lnTo>
                    <a:pt x="522361" y="917141"/>
                  </a:lnTo>
                  <a:lnTo>
                    <a:pt x="523348" y="917470"/>
                  </a:lnTo>
                  <a:lnTo>
                    <a:pt x="524192" y="912242"/>
                  </a:lnTo>
                  <a:lnTo>
                    <a:pt x="518213" y="910222"/>
                  </a:lnTo>
                  <a:lnTo>
                    <a:pt x="517546" y="913290"/>
                  </a:lnTo>
                  <a:lnTo>
                    <a:pt x="516102" y="913290"/>
                  </a:lnTo>
                  <a:lnTo>
                    <a:pt x="516838" y="909757"/>
                  </a:lnTo>
                  <a:close/>
                  <a:moveTo>
                    <a:pt x="959006" y="907061"/>
                  </a:moveTo>
                  <a:lnTo>
                    <a:pt x="956464" y="911056"/>
                  </a:lnTo>
                  <a:lnTo>
                    <a:pt x="961245" y="918102"/>
                  </a:lnTo>
                  <a:lnTo>
                    <a:pt x="961915" y="918102"/>
                  </a:lnTo>
                  <a:lnTo>
                    <a:pt x="961745" y="918839"/>
                  </a:lnTo>
                  <a:lnTo>
                    <a:pt x="965842" y="924876"/>
                  </a:lnTo>
                  <a:lnTo>
                    <a:pt x="967361" y="920150"/>
                  </a:lnTo>
                  <a:lnTo>
                    <a:pt x="964517" y="915695"/>
                  </a:lnTo>
                  <a:lnTo>
                    <a:pt x="963359" y="915695"/>
                  </a:lnTo>
                  <a:lnTo>
                    <a:pt x="963951" y="914807"/>
                  </a:lnTo>
                  <a:lnTo>
                    <a:pt x="961525" y="911007"/>
                  </a:lnTo>
                  <a:lnTo>
                    <a:pt x="960952" y="912325"/>
                  </a:lnTo>
                  <a:lnTo>
                    <a:pt x="959508" y="912325"/>
                  </a:lnTo>
                  <a:lnTo>
                    <a:pt x="960666" y="909661"/>
                  </a:lnTo>
                  <a:close/>
                  <a:moveTo>
                    <a:pt x="970757" y="906874"/>
                  </a:moveTo>
                  <a:lnTo>
                    <a:pt x="968562" y="910127"/>
                  </a:lnTo>
                  <a:lnTo>
                    <a:pt x="969571" y="912529"/>
                  </a:lnTo>
                  <a:lnTo>
                    <a:pt x="971962" y="909113"/>
                  </a:lnTo>
                  <a:close/>
                  <a:moveTo>
                    <a:pt x="526611" y="906201"/>
                  </a:moveTo>
                  <a:lnTo>
                    <a:pt x="526467" y="907091"/>
                  </a:lnTo>
                  <a:lnTo>
                    <a:pt x="529303" y="907997"/>
                  </a:lnTo>
                  <a:lnTo>
                    <a:pt x="529520" y="907171"/>
                  </a:lnTo>
                  <a:close/>
                  <a:moveTo>
                    <a:pt x="511750" y="905484"/>
                  </a:moveTo>
                  <a:lnTo>
                    <a:pt x="511625" y="906389"/>
                  </a:lnTo>
                  <a:lnTo>
                    <a:pt x="517151" y="908256"/>
                  </a:lnTo>
                  <a:lnTo>
                    <a:pt x="517322" y="907434"/>
                  </a:lnTo>
                  <a:close/>
                  <a:moveTo>
                    <a:pt x="905679" y="905196"/>
                  </a:moveTo>
                  <a:lnTo>
                    <a:pt x="905404" y="911381"/>
                  </a:lnTo>
                  <a:lnTo>
                    <a:pt x="909898" y="915949"/>
                  </a:lnTo>
                  <a:lnTo>
                    <a:pt x="910401" y="909918"/>
                  </a:lnTo>
                  <a:close/>
                  <a:moveTo>
                    <a:pt x="503307" y="905186"/>
                  </a:moveTo>
                  <a:lnTo>
                    <a:pt x="503221" y="908189"/>
                  </a:lnTo>
                  <a:lnTo>
                    <a:pt x="509616" y="910482"/>
                  </a:lnTo>
                  <a:lnTo>
                    <a:pt x="510033" y="907458"/>
                  </a:lnTo>
                  <a:close/>
                  <a:moveTo>
                    <a:pt x="977027" y="904167"/>
                  </a:moveTo>
                  <a:lnTo>
                    <a:pt x="973666" y="908871"/>
                  </a:lnTo>
                  <a:lnTo>
                    <a:pt x="976018" y="913351"/>
                  </a:lnTo>
                  <a:lnTo>
                    <a:pt x="978949" y="909385"/>
                  </a:lnTo>
                  <a:close/>
                  <a:moveTo>
                    <a:pt x="519596" y="903862"/>
                  </a:moveTo>
                  <a:lnTo>
                    <a:pt x="518539" y="908725"/>
                  </a:lnTo>
                  <a:lnTo>
                    <a:pt x="524437" y="910718"/>
                  </a:lnTo>
                  <a:lnTo>
                    <a:pt x="524850" y="908157"/>
                  </a:lnTo>
                  <a:lnTo>
                    <a:pt x="524287" y="907993"/>
                  </a:lnTo>
                  <a:lnTo>
                    <a:pt x="524768" y="906549"/>
                  </a:lnTo>
                  <a:lnTo>
                    <a:pt x="525093" y="906653"/>
                  </a:lnTo>
                  <a:lnTo>
                    <a:pt x="525240" y="905744"/>
                  </a:lnTo>
                  <a:close/>
                  <a:moveTo>
                    <a:pt x="166266" y="903815"/>
                  </a:moveTo>
                  <a:lnTo>
                    <a:pt x="161245" y="908216"/>
                  </a:lnTo>
                  <a:lnTo>
                    <a:pt x="168917" y="914533"/>
                  </a:lnTo>
                  <a:lnTo>
                    <a:pt x="173505" y="910475"/>
                  </a:lnTo>
                  <a:close/>
                  <a:moveTo>
                    <a:pt x="912364" y="903684"/>
                  </a:moveTo>
                  <a:lnTo>
                    <a:pt x="911882" y="909473"/>
                  </a:lnTo>
                  <a:lnTo>
                    <a:pt x="912809" y="910400"/>
                  </a:lnTo>
                  <a:lnTo>
                    <a:pt x="917565" y="914790"/>
                  </a:lnTo>
                  <a:lnTo>
                    <a:pt x="918110" y="911676"/>
                  </a:lnTo>
                  <a:lnTo>
                    <a:pt x="912327" y="906548"/>
                  </a:lnTo>
                  <a:lnTo>
                    <a:pt x="913290" y="905585"/>
                  </a:lnTo>
                  <a:lnTo>
                    <a:pt x="918400" y="910020"/>
                  </a:lnTo>
                  <a:lnTo>
                    <a:pt x="918529" y="909278"/>
                  </a:lnTo>
                  <a:close/>
                  <a:moveTo>
                    <a:pt x="503385" y="902454"/>
                  </a:moveTo>
                  <a:lnTo>
                    <a:pt x="503353" y="903595"/>
                  </a:lnTo>
                  <a:lnTo>
                    <a:pt x="510245" y="905923"/>
                  </a:lnTo>
                  <a:lnTo>
                    <a:pt x="510372" y="905001"/>
                  </a:lnTo>
                  <a:lnTo>
                    <a:pt x="507917" y="904142"/>
                  </a:lnTo>
                  <a:close/>
                  <a:moveTo>
                    <a:pt x="512309" y="901433"/>
                  </a:moveTo>
                  <a:lnTo>
                    <a:pt x="511962" y="903944"/>
                  </a:lnTo>
                  <a:lnTo>
                    <a:pt x="517635" y="905930"/>
                  </a:lnTo>
                  <a:lnTo>
                    <a:pt x="518165" y="903386"/>
                  </a:lnTo>
                  <a:close/>
                  <a:moveTo>
                    <a:pt x="186868" y="901376"/>
                  </a:moveTo>
                  <a:lnTo>
                    <a:pt x="184312" y="903637"/>
                  </a:lnTo>
                  <a:lnTo>
                    <a:pt x="185940" y="905497"/>
                  </a:lnTo>
                  <a:lnTo>
                    <a:pt x="188690" y="903155"/>
                  </a:lnTo>
                  <a:close/>
                  <a:moveTo>
                    <a:pt x="174935" y="896215"/>
                  </a:moveTo>
                  <a:lnTo>
                    <a:pt x="167809" y="902462"/>
                  </a:lnTo>
                  <a:lnTo>
                    <a:pt x="175042" y="909116"/>
                  </a:lnTo>
                  <a:lnTo>
                    <a:pt x="181240" y="903633"/>
                  </a:lnTo>
                  <a:close/>
                  <a:moveTo>
                    <a:pt x="976839" y="895475"/>
                  </a:moveTo>
                  <a:lnTo>
                    <a:pt x="977802" y="896438"/>
                  </a:lnTo>
                  <a:lnTo>
                    <a:pt x="971804" y="905324"/>
                  </a:lnTo>
                  <a:lnTo>
                    <a:pt x="973009" y="907618"/>
                  </a:lnTo>
                  <a:lnTo>
                    <a:pt x="977802" y="900771"/>
                  </a:lnTo>
                  <a:lnTo>
                    <a:pt x="978765" y="901734"/>
                  </a:lnTo>
                  <a:lnTo>
                    <a:pt x="977390" y="903659"/>
                  </a:lnTo>
                  <a:lnTo>
                    <a:pt x="978284" y="903659"/>
                  </a:lnTo>
                  <a:lnTo>
                    <a:pt x="979942" y="908042"/>
                  </a:lnTo>
                  <a:lnTo>
                    <a:pt x="980691" y="907029"/>
                  </a:lnTo>
                  <a:lnTo>
                    <a:pt x="981654" y="907992"/>
                  </a:lnTo>
                  <a:lnTo>
                    <a:pt x="980492" y="909495"/>
                  </a:lnTo>
                  <a:lnTo>
                    <a:pt x="983077" y="916327"/>
                  </a:lnTo>
                  <a:lnTo>
                    <a:pt x="984307" y="915537"/>
                  </a:lnTo>
                  <a:lnTo>
                    <a:pt x="983098" y="908955"/>
                  </a:lnTo>
                  <a:lnTo>
                    <a:pt x="984542" y="908955"/>
                  </a:lnTo>
                  <a:lnTo>
                    <a:pt x="985598" y="914706"/>
                  </a:lnTo>
                  <a:lnTo>
                    <a:pt x="986170" y="914339"/>
                  </a:lnTo>
                  <a:lnTo>
                    <a:pt x="985506" y="907029"/>
                  </a:lnTo>
                  <a:lnTo>
                    <a:pt x="986950" y="907029"/>
                  </a:lnTo>
                  <a:lnTo>
                    <a:pt x="987188" y="909652"/>
                  </a:lnTo>
                  <a:lnTo>
                    <a:pt x="988737" y="909082"/>
                  </a:lnTo>
                  <a:lnTo>
                    <a:pt x="987913" y="904141"/>
                  </a:lnTo>
                  <a:lnTo>
                    <a:pt x="989357" y="904141"/>
                  </a:lnTo>
                  <a:lnTo>
                    <a:pt x="990097" y="908581"/>
                  </a:lnTo>
                  <a:lnTo>
                    <a:pt x="995615" y="906548"/>
                  </a:lnTo>
                  <a:lnTo>
                    <a:pt x="995615" y="907992"/>
                  </a:lnTo>
                  <a:lnTo>
                    <a:pt x="990324" y="909941"/>
                  </a:lnTo>
                  <a:lnTo>
                    <a:pt x="990584" y="911501"/>
                  </a:lnTo>
                  <a:lnTo>
                    <a:pt x="990801" y="911362"/>
                  </a:lnTo>
                  <a:lnTo>
                    <a:pt x="990801" y="912803"/>
                  </a:lnTo>
                  <a:lnTo>
                    <a:pt x="991400" y="916400"/>
                  </a:lnTo>
                  <a:lnTo>
                    <a:pt x="995135" y="913288"/>
                  </a:lnTo>
                  <a:lnTo>
                    <a:pt x="996097" y="914732"/>
                  </a:lnTo>
                  <a:lnTo>
                    <a:pt x="991724" y="918344"/>
                  </a:lnTo>
                  <a:lnTo>
                    <a:pt x="992133" y="920793"/>
                  </a:lnTo>
                  <a:lnTo>
                    <a:pt x="996504" y="918451"/>
                  </a:lnTo>
                  <a:lnTo>
                    <a:pt x="996578" y="917621"/>
                  </a:lnTo>
                  <a:lnTo>
                    <a:pt x="997896" y="917621"/>
                  </a:lnTo>
                  <a:lnTo>
                    <a:pt x="997889" y="917709"/>
                  </a:lnTo>
                  <a:lnTo>
                    <a:pt x="998021" y="917638"/>
                  </a:lnTo>
                  <a:lnTo>
                    <a:pt x="998023" y="917621"/>
                  </a:lnTo>
                  <a:lnTo>
                    <a:pt x="997896" y="917621"/>
                  </a:lnTo>
                  <a:lnTo>
                    <a:pt x="998338" y="912159"/>
                  </a:lnTo>
                  <a:lnTo>
                    <a:pt x="997542" y="911363"/>
                  </a:lnTo>
                  <a:lnTo>
                    <a:pt x="998446" y="910820"/>
                  </a:lnTo>
                  <a:lnTo>
                    <a:pt x="998986" y="904141"/>
                  </a:lnTo>
                  <a:lnTo>
                    <a:pt x="1000430" y="904141"/>
                  </a:lnTo>
                  <a:lnTo>
                    <a:pt x="999964" y="909910"/>
                  </a:lnTo>
                  <a:lnTo>
                    <a:pt x="1002356" y="908474"/>
                  </a:lnTo>
                  <a:lnTo>
                    <a:pt x="1002838" y="909918"/>
                  </a:lnTo>
                  <a:lnTo>
                    <a:pt x="999828" y="911591"/>
                  </a:lnTo>
                  <a:lnTo>
                    <a:pt x="999696" y="913227"/>
                  </a:lnTo>
                  <a:lnTo>
                    <a:pt x="1003800" y="911362"/>
                  </a:lnTo>
                  <a:lnTo>
                    <a:pt x="1004281" y="912806"/>
                  </a:lnTo>
                  <a:lnTo>
                    <a:pt x="999556" y="914954"/>
                  </a:lnTo>
                  <a:lnTo>
                    <a:pt x="999399" y="916900"/>
                  </a:lnTo>
                  <a:lnTo>
                    <a:pt x="1005244" y="913769"/>
                  </a:lnTo>
                  <a:lnTo>
                    <a:pt x="1005244" y="915213"/>
                  </a:lnTo>
                  <a:lnTo>
                    <a:pt x="999285" y="918302"/>
                  </a:lnTo>
                  <a:lnTo>
                    <a:pt x="998772" y="924658"/>
                  </a:lnTo>
                  <a:lnTo>
                    <a:pt x="1000912" y="923880"/>
                  </a:lnTo>
                  <a:lnTo>
                    <a:pt x="1000912" y="925324"/>
                  </a:lnTo>
                  <a:lnTo>
                    <a:pt x="998652" y="926146"/>
                  </a:lnTo>
                  <a:lnTo>
                    <a:pt x="998322" y="930224"/>
                  </a:lnTo>
                  <a:lnTo>
                    <a:pt x="998504" y="930138"/>
                  </a:lnTo>
                  <a:lnTo>
                    <a:pt x="998504" y="931582"/>
                  </a:lnTo>
                  <a:lnTo>
                    <a:pt x="998199" y="931745"/>
                  </a:lnTo>
                  <a:lnTo>
                    <a:pt x="997785" y="936862"/>
                  </a:lnTo>
                  <a:lnTo>
                    <a:pt x="1002356" y="935434"/>
                  </a:lnTo>
                  <a:lnTo>
                    <a:pt x="1002356" y="936878"/>
                  </a:lnTo>
                  <a:lnTo>
                    <a:pt x="997666" y="938344"/>
                  </a:lnTo>
                  <a:lnTo>
                    <a:pt x="997319" y="942630"/>
                  </a:lnTo>
                  <a:lnTo>
                    <a:pt x="998505" y="942174"/>
                  </a:lnTo>
                  <a:lnTo>
                    <a:pt x="998505" y="943618"/>
                  </a:lnTo>
                  <a:lnTo>
                    <a:pt x="997199" y="944120"/>
                  </a:lnTo>
                  <a:lnTo>
                    <a:pt x="996578" y="951803"/>
                  </a:lnTo>
                  <a:lnTo>
                    <a:pt x="995134" y="951803"/>
                  </a:lnTo>
                  <a:lnTo>
                    <a:pt x="995708" y="944694"/>
                  </a:lnTo>
                  <a:lnTo>
                    <a:pt x="992246" y="946026"/>
                  </a:lnTo>
                  <a:lnTo>
                    <a:pt x="992246" y="944581"/>
                  </a:lnTo>
                  <a:lnTo>
                    <a:pt x="994239" y="943814"/>
                  </a:lnTo>
                  <a:lnTo>
                    <a:pt x="994653" y="939183"/>
                  </a:lnTo>
                  <a:lnTo>
                    <a:pt x="994653" y="937841"/>
                  </a:lnTo>
                  <a:lnTo>
                    <a:pt x="994776" y="937802"/>
                  </a:lnTo>
                  <a:lnTo>
                    <a:pt x="995173" y="933359"/>
                  </a:lnTo>
                  <a:lnTo>
                    <a:pt x="991283" y="935434"/>
                  </a:lnTo>
                  <a:lnTo>
                    <a:pt x="990320" y="933990"/>
                  </a:lnTo>
                  <a:lnTo>
                    <a:pt x="995327" y="931633"/>
                  </a:lnTo>
                  <a:lnTo>
                    <a:pt x="995722" y="927211"/>
                  </a:lnTo>
                  <a:lnTo>
                    <a:pt x="995616" y="927250"/>
                  </a:lnTo>
                  <a:lnTo>
                    <a:pt x="995616" y="925806"/>
                  </a:lnTo>
                  <a:lnTo>
                    <a:pt x="995855" y="925719"/>
                  </a:lnTo>
                  <a:lnTo>
                    <a:pt x="996383" y="919807"/>
                  </a:lnTo>
                  <a:lnTo>
                    <a:pt x="992364" y="921891"/>
                  </a:lnTo>
                  <a:lnTo>
                    <a:pt x="992299" y="921794"/>
                  </a:lnTo>
                  <a:lnTo>
                    <a:pt x="992319" y="921914"/>
                  </a:lnTo>
                  <a:lnTo>
                    <a:pt x="992364" y="921891"/>
                  </a:lnTo>
                  <a:lnTo>
                    <a:pt x="992727" y="922435"/>
                  </a:lnTo>
                  <a:lnTo>
                    <a:pt x="992342" y="922050"/>
                  </a:lnTo>
                  <a:lnTo>
                    <a:pt x="992942" y="925646"/>
                  </a:lnTo>
                  <a:lnTo>
                    <a:pt x="993690" y="926768"/>
                  </a:lnTo>
                  <a:lnTo>
                    <a:pt x="993202" y="927209"/>
                  </a:lnTo>
                  <a:lnTo>
                    <a:pt x="993209" y="927250"/>
                  </a:lnTo>
                  <a:lnTo>
                    <a:pt x="993157" y="927250"/>
                  </a:lnTo>
                  <a:lnTo>
                    <a:pt x="989120" y="930903"/>
                  </a:lnTo>
                  <a:lnTo>
                    <a:pt x="989296" y="932835"/>
                  </a:lnTo>
                  <a:lnTo>
                    <a:pt x="990320" y="931583"/>
                  </a:lnTo>
                  <a:lnTo>
                    <a:pt x="991283" y="932546"/>
                  </a:lnTo>
                  <a:lnTo>
                    <a:pt x="989471" y="934761"/>
                  </a:lnTo>
                  <a:lnTo>
                    <a:pt x="989921" y="939712"/>
                  </a:lnTo>
                  <a:lnTo>
                    <a:pt x="991283" y="938804"/>
                  </a:lnTo>
                  <a:lnTo>
                    <a:pt x="992246" y="940248"/>
                  </a:lnTo>
                  <a:lnTo>
                    <a:pt x="990100" y="941679"/>
                  </a:lnTo>
                  <a:lnTo>
                    <a:pt x="990320" y="944100"/>
                  </a:lnTo>
                  <a:lnTo>
                    <a:pt x="988876" y="944100"/>
                  </a:lnTo>
                  <a:lnTo>
                    <a:pt x="988738" y="942587"/>
                  </a:lnTo>
                  <a:lnTo>
                    <a:pt x="987913" y="943137"/>
                  </a:lnTo>
                  <a:lnTo>
                    <a:pt x="987913" y="942656"/>
                  </a:lnTo>
                  <a:lnTo>
                    <a:pt x="986950" y="941693"/>
                  </a:lnTo>
                  <a:lnTo>
                    <a:pt x="988560" y="940620"/>
                  </a:lnTo>
                  <a:lnTo>
                    <a:pt x="988438" y="939286"/>
                  </a:lnTo>
                  <a:lnTo>
                    <a:pt x="987431" y="939286"/>
                  </a:lnTo>
                  <a:lnTo>
                    <a:pt x="987431" y="937842"/>
                  </a:lnTo>
                  <a:lnTo>
                    <a:pt x="987431" y="937254"/>
                  </a:lnTo>
                  <a:lnTo>
                    <a:pt x="987120" y="937634"/>
                  </a:lnTo>
                  <a:lnTo>
                    <a:pt x="985987" y="936879"/>
                  </a:lnTo>
                  <a:lnTo>
                    <a:pt x="987431" y="935114"/>
                  </a:lnTo>
                  <a:lnTo>
                    <a:pt x="987431" y="932545"/>
                  </a:lnTo>
                  <a:lnTo>
                    <a:pt x="987413" y="932447"/>
                  </a:lnTo>
                  <a:lnTo>
                    <a:pt x="983580" y="935916"/>
                  </a:lnTo>
                  <a:lnTo>
                    <a:pt x="983412" y="935748"/>
                  </a:lnTo>
                  <a:lnTo>
                    <a:pt x="985024" y="945063"/>
                  </a:lnTo>
                  <a:lnTo>
                    <a:pt x="983580" y="945063"/>
                  </a:lnTo>
                  <a:lnTo>
                    <a:pt x="983099" y="945063"/>
                  </a:lnTo>
                  <a:lnTo>
                    <a:pt x="981173" y="932544"/>
                  </a:lnTo>
                  <a:lnTo>
                    <a:pt x="981172" y="932545"/>
                  </a:lnTo>
                  <a:lnTo>
                    <a:pt x="980691" y="932545"/>
                  </a:lnTo>
                  <a:lnTo>
                    <a:pt x="980078" y="931933"/>
                  </a:lnTo>
                  <a:lnTo>
                    <a:pt x="978615" y="934046"/>
                  </a:lnTo>
                  <a:lnTo>
                    <a:pt x="980210" y="937841"/>
                  </a:lnTo>
                  <a:lnTo>
                    <a:pt x="978766" y="937841"/>
                  </a:lnTo>
                  <a:lnTo>
                    <a:pt x="978766" y="938323"/>
                  </a:lnTo>
                  <a:lnTo>
                    <a:pt x="977580" y="935542"/>
                  </a:lnTo>
                  <a:lnTo>
                    <a:pt x="977321" y="935916"/>
                  </a:lnTo>
                  <a:lnTo>
                    <a:pt x="975877" y="934953"/>
                  </a:lnTo>
                  <a:lnTo>
                    <a:pt x="976811" y="933739"/>
                  </a:lnTo>
                  <a:lnTo>
                    <a:pt x="976302" y="932546"/>
                  </a:lnTo>
                  <a:lnTo>
                    <a:pt x="976141" y="932168"/>
                  </a:lnTo>
                  <a:lnTo>
                    <a:pt x="975877" y="932546"/>
                  </a:lnTo>
                  <a:lnTo>
                    <a:pt x="974914" y="932546"/>
                  </a:lnTo>
                  <a:lnTo>
                    <a:pt x="975745" y="931240"/>
                  </a:lnTo>
                  <a:lnTo>
                    <a:pt x="974993" y="929477"/>
                  </a:lnTo>
                  <a:lnTo>
                    <a:pt x="971544" y="935434"/>
                  </a:lnTo>
                  <a:lnTo>
                    <a:pt x="970100" y="935434"/>
                  </a:lnTo>
                  <a:lnTo>
                    <a:pt x="970800" y="934209"/>
                  </a:lnTo>
                  <a:lnTo>
                    <a:pt x="970581" y="933990"/>
                  </a:lnTo>
                  <a:lnTo>
                    <a:pt x="970731" y="933990"/>
                  </a:lnTo>
                  <a:lnTo>
                    <a:pt x="970837" y="934144"/>
                  </a:lnTo>
                  <a:lnTo>
                    <a:pt x="970925" y="933990"/>
                  </a:lnTo>
                  <a:lnTo>
                    <a:pt x="970731" y="933990"/>
                  </a:lnTo>
                  <a:lnTo>
                    <a:pt x="970319" y="933395"/>
                  </a:lnTo>
                  <a:lnTo>
                    <a:pt x="968655" y="938804"/>
                  </a:lnTo>
                  <a:lnTo>
                    <a:pt x="967468" y="938804"/>
                  </a:lnTo>
                  <a:lnTo>
                    <a:pt x="972025" y="944581"/>
                  </a:lnTo>
                  <a:lnTo>
                    <a:pt x="970677" y="944581"/>
                  </a:lnTo>
                  <a:lnTo>
                    <a:pt x="961862" y="933561"/>
                  </a:lnTo>
                  <a:lnTo>
                    <a:pt x="960952" y="934471"/>
                  </a:lnTo>
                  <a:lnTo>
                    <a:pt x="960952" y="933989"/>
                  </a:lnTo>
                  <a:lnTo>
                    <a:pt x="949009" y="922770"/>
                  </a:lnTo>
                  <a:lnTo>
                    <a:pt x="948916" y="922916"/>
                  </a:lnTo>
                  <a:lnTo>
                    <a:pt x="947472" y="922916"/>
                  </a:lnTo>
                  <a:lnTo>
                    <a:pt x="948100" y="921916"/>
                  </a:lnTo>
                  <a:lnTo>
                    <a:pt x="945065" y="919065"/>
                  </a:lnTo>
                  <a:lnTo>
                    <a:pt x="946028" y="918102"/>
                  </a:lnTo>
                  <a:lnTo>
                    <a:pt x="948805" y="920795"/>
                  </a:lnTo>
                  <a:lnTo>
                    <a:pt x="950056" y="918805"/>
                  </a:lnTo>
                  <a:lnTo>
                    <a:pt x="949882" y="918587"/>
                  </a:lnTo>
                  <a:lnTo>
                    <a:pt x="949879" y="918584"/>
                  </a:lnTo>
                  <a:lnTo>
                    <a:pt x="944192" y="913931"/>
                  </a:lnTo>
                  <a:lnTo>
                    <a:pt x="943139" y="919547"/>
                  </a:lnTo>
                  <a:lnTo>
                    <a:pt x="941695" y="919547"/>
                  </a:lnTo>
                  <a:lnTo>
                    <a:pt x="942940" y="912907"/>
                  </a:lnTo>
                  <a:lnTo>
                    <a:pt x="938795" y="909515"/>
                  </a:lnTo>
                  <a:lnTo>
                    <a:pt x="937843" y="916176"/>
                  </a:lnTo>
                  <a:lnTo>
                    <a:pt x="936399" y="915695"/>
                  </a:lnTo>
                  <a:lnTo>
                    <a:pt x="937151" y="908170"/>
                  </a:lnTo>
                  <a:lnTo>
                    <a:pt x="928696" y="901252"/>
                  </a:lnTo>
                  <a:lnTo>
                    <a:pt x="924363" y="897882"/>
                  </a:lnTo>
                  <a:lnTo>
                    <a:pt x="925326" y="896919"/>
                  </a:lnTo>
                  <a:lnTo>
                    <a:pt x="929659" y="900289"/>
                  </a:lnTo>
                  <a:lnTo>
                    <a:pt x="937310" y="906580"/>
                  </a:lnTo>
                  <a:lnTo>
                    <a:pt x="937362" y="906066"/>
                  </a:lnTo>
                  <a:lnTo>
                    <a:pt x="939288" y="906066"/>
                  </a:lnTo>
                  <a:lnTo>
                    <a:pt x="939014" y="907981"/>
                  </a:lnTo>
                  <a:lnTo>
                    <a:pt x="943216" y="911435"/>
                  </a:lnTo>
                  <a:lnTo>
                    <a:pt x="943719" y="908751"/>
                  </a:lnTo>
                  <a:lnTo>
                    <a:pt x="941213" y="906548"/>
                  </a:lnTo>
                  <a:lnTo>
                    <a:pt x="942176" y="905585"/>
                  </a:lnTo>
                  <a:lnTo>
                    <a:pt x="944011" y="907197"/>
                  </a:lnTo>
                  <a:lnTo>
                    <a:pt x="944584" y="904141"/>
                  </a:lnTo>
                  <a:lnTo>
                    <a:pt x="946028" y="904141"/>
                  </a:lnTo>
                  <a:lnTo>
                    <a:pt x="945250" y="908287"/>
                  </a:lnTo>
                  <a:lnTo>
                    <a:pt x="952605" y="914750"/>
                  </a:lnTo>
                  <a:lnTo>
                    <a:pt x="954907" y="911088"/>
                  </a:lnTo>
                  <a:lnTo>
                    <a:pt x="952768" y="907992"/>
                  </a:lnTo>
                  <a:lnTo>
                    <a:pt x="953731" y="907029"/>
                  </a:lnTo>
                  <a:lnTo>
                    <a:pt x="955666" y="909881"/>
                  </a:lnTo>
                  <a:lnTo>
                    <a:pt x="958064" y="906066"/>
                  </a:lnTo>
                  <a:lnTo>
                    <a:pt x="958913" y="906915"/>
                  </a:lnTo>
                  <a:lnTo>
                    <a:pt x="958064" y="905585"/>
                  </a:lnTo>
                  <a:lnTo>
                    <a:pt x="959027" y="904622"/>
                  </a:lnTo>
                  <a:lnTo>
                    <a:pt x="961286" y="908236"/>
                  </a:lnTo>
                  <a:lnTo>
                    <a:pt x="964322" y="901252"/>
                  </a:lnTo>
                  <a:lnTo>
                    <a:pt x="965767" y="901252"/>
                  </a:lnTo>
                  <a:lnTo>
                    <a:pt x="962137" y="909599"/>
                  </a:lnTo>
                  <a:lnTo>
                    <a:pt x="964695" y="913691"/>
                  </a:lnTo>
                  <a:lnTo>
                    <a:pt x="966870" y="910429"/>
                  </a:lnTo>
                  <a:lnTo>
                    <a:pt x="964804" y="905585"/>
                  </a:lnTo>
                  <a:lnTo>
                    <a:pt x="966248" y="904622"/>
                  </a:lnTo>
                  <a:lnTo>
                    <a:pt x="967985" y="908755"/>
                  </a:lnTo>
                  <a:lnTo>
                    <a:pt x="970079" y="905615"/>
                  </a:lnTo>
                  <a:lnTo>
                    <a:pt x="967211" y="900289"/>
                  </a:lnTo>
                  <a:lnTo>
                    <a:pt x="968655" y="899326"/>
                  </a:lnTo>
                  <a:lnTo>
                    <a:pt x="971129" y="904039"/>
                  </a:lnTo>
                  <a:close/>
                  <a:moveTo>
                    <a:pt x="178440" y="893143"/>
                  </a:moveTo>
                  <a:lnTo>
                    <a:pt x="176567" y="894785"/>
                  </a:lnTo>
                  <a:lnTo>
                    <a:pt x="182969" y="902103"/>
                  </a:lnTo>
                  <a:lnTo>
                    <a:pt x="185406" y="899947"/>
                  </a:lnTo>
                  <a:close/>
                  <a:moveTo>
                    <a:pt x="739971" y="892587"/>
                  </a:moveTo>
                  <a:cubicBezTo>
                    <a:pt x="739971" y="892587"/>
                    <a:pt x="744785" y="894031"/>
                    <a:pt x="747193" y="894994"/>
                  </a:cubicBezTo>
                  <a:lnTo>
                    <a:pt x="747193" y="896439"/>
                  </a:lnTo>
                  <a:lnTo>
                    <a:pt x="746711" y="895957"/>
                  </a:lnTo>
                  <a:cubicBezTo>
                    <a:pt x="746711" y="895957"/>
                    <a:pt x="741897" y="894513"/>
                    <a:pt x="739971" y="894031"/>
                  </a:cubicBezTo>
                  <a:cubicBezTo>
                    <a:pt x="739971" y="894031"/>
                    <a:pt x="739971" y="892587"/>
                    <a:pt x="739971" y="892587"/>
                  </a:cubicBezTo>
                  <a:close/>
                  <a:moveTo>
                    <a:pt x="489141" y="892587"/>
                  </a:moveTo>
                  <a:lnTo>
                    <a:pt x="490586" y="892587"/>
                  </a:lnTo>
                  <a:lnTo>
                    <a:pt x="490373" y="895982"/>
                  </a:lnTo>
                  <a:lnTo>
                    <a:pt x="494448" y="897500"/>
                  </a:lnTo>
                  <a:lnTo>
                    <a:pt x="493956" y="893069"/>
                  </a:lnTo>
                  <a:lnTo>
                    <a:pt x="495400" y="893069"/>
                  </a:lnTo>
                  <a:lnTo>
                    <a:pt x="495955" y="898061"/>
                  </a:lnTo>
                  <a:lnTo>
                    <a:pt x="502002" y="900314"/>
                  </a:lnTo>
                  <a:lnTo>
                    <a:pt x="502140" y="895476"/>
                  </a:lnTo>
                  <a:lnTo>
                    <a:pt x="503585" y="895476"/>
                  </a:lnTo>
                  <a:lnTo>
                    <a:pt x="503431" y="900847"/>
                  </a:lnTo>
                  <a:lnTo>
                    <a:pt x="508399" y="902697"/>
                  </a:lnTo>
                  <a:lnTo>
                    <a:pt x="510585" y="903462"/>
                  </a:lnTo>
                  <a:lnTo>
                    <a:pt x="510928" y="900973"/>
                  </a:lnTo>
                  <a:lnTo>
                    <a:pt x="504548" y="898846"/>
                  </a:lnTo>
                  <a:lnTo>
                    <a:pt x="505029" y="897402"/>
                  </a:lnTo>
                  <a:lnTo>
                    <a:pt x="511140" y="899439"/>
                  </a:lnTo>
                  <a:lnTo>
                    <a:pt x="511288" y="898364"/>
                  </a:lnTo>
                  <a:lnTo>
                    <a:pt x="512732" y="898364"/>
                  </a:lnTo>
                  <a:lnTo>
                    <a:pt x="512520" y="899899"/>
                  </a:lnTo>
                  <a:lnTo>
                    <a:pt x="518478" y="901885"/>
                  </a:lnTo>
                  <a:lnTo>
                    <a:pt x="518509" y="901735"/>
                  </a:lnTo>
                  <a:lnTo>
                    <a:pt x="519954" y="902216"/>
                  </a:lnTo>
                  <a:lnTo>
                    <a:pt x="519921" y="902366"/>
                  </a:lnTo>
                  <a:lnTo>
                    <a:pt x="525485" y="904221"/>
                  </a:lnTo>
                  <a:lnTo>
                    <a:pt x="525731" y="902697"/>
                  </a:lnTo>
                  <a:lnTo>
                    <a:pt x="527176" y="902697"/>
                  </a:lnTo>
                  <a:lnTo>
                    <a:pt x="526856" y="904678"/>
                  </a:lnTo>
                  <a:lnTo>
                    <a:pt x="529909" y="905695"/>
                  </a:lnTo>
                  <a:lnTo>
                    <a:pt x="530064" y="905105"/>
                  </a:lnTo>
                  <a:lnTo>
                    <a:pt x="531509" y="905586"/>
                  </a:lnTo>
                  <a:lnTo>
                    <a:pt x="531353" y="906177"/>
                  </a:lnTo>
                  <a:lnTo>
                    <a:pt x="535360" y="907512"/>
                  </a:lnTo>
                  <a:lnTo>
                    <a:pt x="534879" y="908957"/>
                  </a:lnTo>
                  <a:lnTo>
                    <a:pt x="530965" y="907652"/>
                  </a:lnTo>
                  <a:lnTo>
                    <a:pt x="530753" y="908459"/>
                  </a:lnTo>
                  <a:lnTo>
                    <a:pt x="535106" y="909849"/>
                  </a:lnTo>
                  <a:lnTo>
                    <a:pt x="535841" y="907030"/>
                  </a:lnTo>
                  <a:lnTo>
                    <a:pt x="537285" y="907030"/>
                  </a:lnTo>
                  <a:lnTo>
                    <a:pt x="536599" y="910325"/>
                  </a:lnTo>
                  <a:lnTo>
                    <a:pt x="547396" y="913771"/>
                  </a:lnTo>
                  <a:lnTo>
                    <a:pt x="547396" y="914733"/>
                  </a:lnTo>
                  <a:lnTo>
                    <a:pt x="536351" y="911512"/>
                  </a:lnTo>
                  <a:lnTo>
                    <a:pt x="535723" y="914530"/>
                  </a:lnTo>
                  <a:lnTo>
                    <a:pt x="536323" y="914733"/>
                  </a:lnTo>
                  <a:lnTo>
                    <a:pt x="535841" y="916177"/>
                  </a:lnTo>
                  <a:lnTo>
                    <a:pt x="535410" y="916031"/>
                  </a:lnTo>
                  <a:lnTo>
                    <a:pt x="534878" y="918585"/>
                  </a:lnTo>
                  <a:lnTo>
                    <a:pt x="532952" y="918103"/>
                  </a:lnTo>
                  <a:lnTo>
                    <a:pt x="533648" y="915436"/>
                  </a:lnTo>
                  <a:lnTo>
                    <a:pt x="529302" y="913968"/>
                  </a:lnTo>
                  <a:lnTo>
                    <a:pt x="529101" y="914734"/>
                  </a:lnTo>
                  <a:lnTo>
                    <a:pt x="527657" y="914252"/>
                  </a:lnTo>
                  <a:lnTo>
                    <a:pt x="527860" y="913481"/>
                  </a:lnTo>
                  <a:lnTo>
                    <a:pt x="525561" y="912704"/>
                  </a:lnTo>
                  <a:lnTo>
                    <a:pt x="524768" y="917622"/>
                  </a:lnTo>
                  <a:lnTo>
                    <a:pt x="523805" y="917622"/>
                  </a:lnTo>
                  <a:lnTo>
                    <a:pt x="523425" y="919965"/>
                  </a:lnTo>
                  <a:lnTo>
                    <a:pt x="531990" y="922918"/>
                  </a:lnTo>
                  <a:lnTo>
                    <a:pt x="531508" y="924362"/>
                  </a:lnTo>
                  <a:lnTo>
                    <a:pt x="523178" y="921489"/>
                  </a:lnTo>
                  <a:lnTo>
                    <a:pt x="520916" y="935436"/>
                  </a:lnTo>
                  <a:lnTo>
                    <a:pt x="519472" y="934954"/>
                  </a:lnTo>
                  <a:lnTo>
                    <a:pt x="520841" y="926514"/>
                  </a:lnTo>
                  <a:lnTo>
                    <a:pt x="520435" y="927733"/>
                  </a:lnTo>
                  <a:lnTo>
                    <a:pt x="512900" y="925082"/>
                  </a:lnTo>
                  <a:lnTo>
                    <a:pt x="511151" y="931789"/>
                  </a:lnTo>
                  <a:lnTo>
                    <a:pt x="513214" y="932547"/>
                  </a:lnTo>
                  <a:lnTo>
                    <a:pt x="512732" y="933991"/>
                  </a:lnTo>
                  <a:lnTo>
                    <a:pt x="510765" y="933268"/>
                  </a:lnTo>
                  <a:lnTo>
                    <a:pt x="510325" y="934954"/>
                  </a:lnTo>
                  <a:lnTo>
                    <a:pt x="508881" y="934472"/>
                  </a:lnTo>
                  <a:lnTo>
                    <a:pt x="509332" y="932742"/>
                  </a:lnTo>
                  <a:lnTo>
                    <a:pt x="506713" y="931780"/>
                  </a:lnTo>
                  <a:lnTo>
                    <a:pt x="506846" y="936441"/>
                  </a:lnTo>
                  <a:lnTo>
                    <a:pt x="513214" y="938806"/>
                  </a:lnTo>
                  <a:lnTo>
                    <a:pt x="512732" y="940250"/>
                  </a:lnTo>
                  <a:lnTo>
                    <a:pt x="506893" y="938081"/>
                  </a:lnTo>
                  <a:lnTo>
                    <a:pt x="506955" y="940249"/>
                  </a:lnTo>
                  <a:lnTo>
                    <a:pt x="505510" y="940249"/>
                  </a:lnTo>
                  <a:lnTo>
                    <a:pt x="505433" y="937539"/>
                  </a:lnTo>
                  <a:lnTo>
                    <a:pt x="495882" y="933991"/>
                  </a:lnTo>
                  <a:lnTo>
                    <a:pt x="496363" y="932547"/>
                  </a:lnTo>
                  <a:lnTo>
                    <a:pt x="505386" y="935898"/>
                  </a:lnTo>
                  <a:lnTo>
                    <a:pt x="505253" y="931244"/>
                  </a:lnTo>
                  <a:lnTo>
                    <a:pt x="498303" y="928690"/>
                  </a:lnTo>
                  <a:lnTo>
                    <a:pt x="498289" y="928695"/>
                  </a:lnTo>
                  <a:lnTo>
                    <a:pt x="498289" y="928685"/>
                  </a:lnTo>
                  <a:lnTo>
                    <a:pt x="494514" y="927299"/>
                  </a:lnTo>
                  <a:lnTo>
                    <a:pt x="494919" y="930621"/>
                  </a:lnTo>
                  <a:lnTo>
                    <a:pt x="493474" y="930621"/>
                  </a:lnTo>
                  <a:lnTo>
                    <a:pt x="492989" y="926738"/>
                  </a:lnTo>
                  <a:lnTo>
                    <a:pt x="489142" y="925325"/>
                  </a:lnTo>
                  <a:lnTo>
                    <a:pt x="489623" y="923881"/>
                  </a:lnTo>
                  <a:lnTo>
                    <a:pt x="492776" y="925039"/>
                  </a:lnTo>
                  <a:lnTo>
                    <a:pt x="492410" y="922109"/>
                  </a:lnTo>
                  <a:lnTo>
                    <a:pt x="488930" y="920786"/>
                  </a:lnTo>
                  <a:lnTo>
                    <a:pt x="488178" y="924844"/>
                  </a:lnTo>
                  <a:lnTo>
                    <a:pt x="486734" y="924362"/>
                  </a:lnTo>
                  <a:lnTo>
                    <a:pt x="487524" y="920252"/>
                  </a:lnTo>
                  <a:lnTo>
                    <a:pt x="478069" y="916659"/>
                  </a:lnTo>
                  <a:lnTo>
                    <a:pt x="478550" y="915215"/>
                  </a:lnTo>
                  <a:lnTo>
                    <a:pt x="487783" y="918908"/>
                  </a:lnTo>
                  <a:lnTo>
                    <a:pt x="488904" y="913079"/>
                  </a:lnTo>
                  <a:lnTo>
                    <a:pt x="485199" y="911690"/>
                  </a:lnTo>
                  <a:lnTo>
                    <a:pt x="485290" y="912326"/>
                  </a:lnTo>
                  <a:lnTo>
                    <a:pt x="483846" y="912808"/>
                  </a:lnTo>
                  <a:lnTo>
                    <a:pt x="483600" y="911090"/>
                  </a:lnTo>
                  <a:lnTo>
                    <a:pt x="480683" y="909996"/>
                  </a:lnTo>
                  <a:lnTo>
                    <a:pt x="480957" y="912326"/>
                  </a:lnTo>
                  <a:lnTo>
                    <a:pt x="479513" y="912808"/>
                  </a:lnTo>
                  <a:lnTo>
                    <a:pt x="479113" y="909408"/>
                  </a:lnTo>
                  <a:lnTo>
                    <a:pt x="477842" y="908931"/>
                  </a:lnTo>
                  <a:lnTo>
                    <a:pt x="478068" y="912327"/>
                  </a:lnTo>
                  <a:lnTo>
                    <a:pt x="476624" y="912327"/>
                  </a:lnTo>
                  <a:lnTo>
                    <a:pt x="476083" y="908271"/>
                  </a:lnTo>
                  <a:lnTo>
                    <a:pt x="472773" y="907030"/>
                  </a:lnTo>
                  <a:lnTo>
                    <a:pt x="472773" y="905586"/>
                  </a:lnTo>
                  <a:lnTo>
                    <a:pt x="475878" y="906736"/>
                  </a:lnTo>
                  <a:lnTo>
                    <a:pt x="475661" y="905105"/>
                  </a:lnTo>
                  <a:lnTo>
                    <a:pt x="477587" y="905105"/>
                  </a:lnTo>
                  <a:lnTo>
                    <a:pt x="477741" y="907426"/>
                  </a:lnTo>
                  <a:lnTo>
                    <a:pt x="478932" y="907867"/>
                  </a:lnTo>
                  <a:lnTo>
                    <a:pt x="478550" y="904623"/>
                  </a:lnTo>
                  <a:lnTo>
                    <a:pt x="479994" y="904142"/>
                  </a:lnTo>
                  <a:lnTo>
                    <a:pt x="480501" y="908448"/>
                  </a:lnTo>
                  <a:lnTo>
                    <a:pt x="483375" y="909513"/>
                  </a:lnTo>
                  <a:lnTo>
                    <a:pt x="482883" y="906067"/>
                  </a:lnTo>
                  <a:lnTo>
                    <a:pt x="484327" y="905586"/>
                  </a:lnTo>
                  <a:lnTo>
                    <a:pt x="484972" y="910105"/>
                  </a:lnTo>
                  <a:lnTo>
                    <a:pt x="489672" y="911845"/>
                  </a:lnTo>
                  <a:lnTo>
                    <a:pt x="490586" y="911845"/>
                  </a:lnTo>
                  <a:lnTo>
                    <a:pt x="490527" y="912162"/>
                  </a:lnTo>
                  <a:lnTo>
                    <a:pt x="491198" y="912410"/>
                  </a:lnTo>
                  <a:lnTo>
                    <a:pt x="491067" y="911363"/>
                  </a:lnTo>
                  <a:lnTo>
                    <a:pt x="492511" y="910882"/>
                  </a:lnTo>
                  <a:lnTo>
                    <a:pt x="492768" y="912992"/>
                  </a:lnTo>
                  <a:lnTo>
                    <a:pt x="497906" y="914895"/>
                  </a:lnTo>
                  <a:lnTo>
                    <a:pt x="497808" y="911363"/>
                  </a:lnTo>
                  <a:lnTo>
                    <a:pt x="499252" y="911363"/>
                  </a:lnTo>
                  <a:lnTo>
                    <a:pt x="499368" y="915436"/>
                  </a:lnTo>
                  <a:lnTo>
                    <a:pt x="505029" y="917533"/>
                  </a:lnTo>
                  <a:lnTo>
                    <a:pt x="505029" y="915231"/>
                  </a:lnTo>
                  <a:lnTo>
                    <a:pt x="503585" y="914733"/>
                  </a:lnTo>
                  <a:lnTo>
                    <a:pt x="504066" y="913289"/>
                  </a:lnTo>
                  <a:lnTo>
                    <a:pt x="511983" y="916019"/>
                  </a:lnTo>
                  <a:lnTo>
                    <a:pt x="512231" y="913037"/>
                  </a:lnTo>
                  <a:lnTo>
                    <a:pt x="510249" y="912326"/>
                  </a:lnTo>
                  <a:lnTo>
                    <a:pt x="509362" y="912326"/>
                  </a:lnTo>
                  <a:lnTo>
                    <a:pt x="509404" y="912023"/>
                  </a:lnTo>
                  <a:lnTo>
                    <a:pt x="503175" y="909790"/>
                  </a:lnTo>
                  <a:lnTo>
                    <a:pt x="503103" y="912326"/>
                  </a:lnTo>
                  <a:lnTo>
                    <a:pt x="501659" y="912326"/>
                  </a:lnTo>
                  <a:lnTo>
                    <a:pt x="501746" y="909278"/>
                  </a:lnTo>
                  <a:lnTo>
                    <a:pt x="490105" y="905104"/>
                  </a:lnTo>
                  <a:lnTo>
                    <a:pt x="490586" y="903660"/>
                  </a:lnTo>
                  <a:lnTo>
                    <a:pt x="501792" y="907677"/>
                  </a:lnTo>
                  <a:lnTo>
                    <a:pt x="501877" y="904703"/>
                  </a:lnTo>
                  <a:lnTo>
                    <a:pt x="500215" y="904141"/>
                  </a:lnTo>
                  <a:lnTo>
                    <a:pt x="500696" y="902697"/>
                  </a:lnTo>
                  <a:lnTo>
                    <a:pt x="501922" y="903111"/>
                  </a:lnTo>
                  <a:lnTo>
                    <a:pt x="501956" y="901921"/>
                  </a:lnTo>
                  <a:lnTo>
                    <a:pt x="496143" y="899755"/>
                  </a:lnTo>
                  <a:lnTo>
                    <a:pt x="496363" y="901735"/>
                  </a:lnTo>
                  <a:lnTo>
                    <a:pt x="494919" y="901735"/>
                  </a:lnTo>
                  <a:lnTo>
                    <a:pt x="494637" y="899194"/>
                  </a:lnTo>
                  <a:lnTo>
                    <a:pt x="490274" y="897569"/>
                  </a:lnTo>
                  <a:lnTo>
                    <a:pt x="490104" y="900290"/>
                  </a:lnTo>
                  <a:lnTo>
                    <a:pt x="488660" y="900290"/>
                  </a:lnTo>
                  <a:lnTo>
                    <a:pt x="488863" y="897043"/>
                  </a:lnTo>
                  <a:lnTo>
                    <a:pt x="483364" y="894994"/>
                  </a:lnTo>
                  <a:lnTo>
                    <a:pt x="483845" y="893550"/>
                  </a:lnTo>
                  <a:lnTo>
                    <a:pt x="488962" y="895456"/>
                  </a:lnTo>
                  <a:close/>
                  <a:moveTo>
                    <a:pt x="872368" y="892105"/>
                  </a:moveTo>
                  <a:lnTo>
                    <a:pt x="873812" y="892586"/>
                  </a:lnTo>
                  <a:lnTo>
                    <a:pt x="871844" y="899474"/>
                  </a:lnTo>
                  <a:lnTo>
                    <a:pt x="874345" y="902177"/>
                  </a:lnTo>
                  <a:lnTo>
                    <a:pt x="875738" y="897401"/>
                  </a:lnTo>
                  <a:lnTo>
                    <a:pt x="877182" y="897882"/>
                  </a:lnTo>
                  <a:lnTo>
                    <a:pt x="875550" y="903478"/>
                  </a:lnTo>
                  <a:lnTo>
                    <a:pt x="877424" y="905503"/>
                  </a:lnTo>
                  <a:lnTo>
                    <a:pt x="878627" y="902696"/>
                  </a:lnTo>
                  <a:lnTo>
                    <a:pt x="880071" y="903659"/>
                  </a:lnTo>
                  <a:lnTo>
                    <a:pt x="878622" y="906798"/>
                  </a:lnTo>
                  <a:lnTo>
                    <a:pt x="881236" y="909622"/>
                  </a:lnTo>
                  <a:lnTo>
                    <a:pt x="882959" y="904141"/>
                  </a:lnTo>
                  <a:lnTo>
                    <a:pt x="884403" y="904622"/>
                  </a:lnTo>
                  <a:lnTo>
                    <a:pt x="882427" y="910909"/>
                  </a:lnTo>
                  <a:lnTo>
                    <a:pt x="884965" y="913652"/>
                  </a:lnTo>
                  <a:lnTo>
                    <a:pt x="886329" y="907029"/>
                  </a:lnTo>
                  <a:lnTo>
                    <a:pt x="887773" y="907029"/>
                  </a:lnTo>
                  <a:lnTo>
                    <a:pt x="886185" y="914969"/>
                  </a:lnTo>
                  <a:lnTo>
                    <a:pt x="888780" y="917773"/>
                  </a:lnTo>
                  <a:lnTo>
                    <a:pt x="890181" y="912325"/>
                  </a:lnTo>
                  <a:lnTo>
                    <a:pt x="891625" y="912806"/>
                  </a:lnTo>
                  <a:lnTo>
                    <a:pt x="889970" y="919058"/>
                  </a:lnTo>
                  <a:lnTo>
                    <a:pt x="893796" y="923192"/>
                  </a:lnTo>
                  <a:lnTo>
                    <a:pt x="894513" y="921472"/>
                  </a:lnTo>
                  <a:lnTo>
                    <a:pt x="895956" y="921952"/>
                  </a:lnTo>
                  <a:lnTo>
                    <a:pt x="891625" y="917621"/>
                  </a:lnTo>
                  <a:lnTo>
                    <a:pt x="892588" y="916658"/>
                  </a:lnTo>
                  <a:lnTo>
                    <a:pt x="897161" y="921231"/>
                  </a:lnTo>
                  <a:lnTo>
                    <a:pt x="897884" y="921472"/>
                  </a:lnTo>
                  <a:lnTo>
                    <a:pt x="897770" y="921840"/>
                  </a:lnTo>
                  <a:lnTo>
                    <a:pt x="900140" y="924210"/>
                  </a:lnTo>
                  <a:lnTo>
                    <a:pt x="900708" y="922280"/>
                  </a:lnTo>
                  <a:lnTo>
                    <a:pt x="902093" y="922688"/>
                  </a:lnTo>
                  <a:lnTo>
                    <a:pt x="901303" y="925373"/>
                  </a:lnTo>
                  <a:lnTo>
                    <a:pt x="904033" y="928103"/>
                  </a:lnTo>
                  <a:lnTo>
                    <a:pt x="904723" y="924765"/>
                  </a:lnTo>
                  <a:lnTo>
                    <a:pt x="894514" y="914732"/>
                  </a:lnTo>
                  <a:lnTo>
                    <a:pt x="895477" y="913769"/>
                  </a:lnTo>
                  <a:lnTo>
                    <a:pt x="905052" y="923179"/>
                  </a:lnTo>
                  <a:lnTo>
                    <a:pt x="905106" y="922917"/>
                  </a:lnTo>
                  <a:lnTo>
                    <a:pt x="906550" y="922917"/>
                  </a:lnTo>
                  <a:lnTo>
                    <a:pt x="906260" y="924366"/>
                  </a:lnTo>
                  <a:lnTo>
                    <a:pt x="908288" y="926359"/>
                  </a:lnTo>
                  <a:lnTo>
                    <a:pt x="908957" y="923398"/>
                  </a:lnTo>
                  <a:lnTo>
                    <a:pt x="910258" y="923398"/>
                  </a:lnTo>
                  <a:lnTo>
                    <a:pt x="904808" y="918103"/>
                  </a:lnTo>
                  <a:lnTo>
                    <a:pt x="903661" y="918103"/>
                  </a:lnTo>
                  <a:lnTo>
                    <a:pt x="903708" y="917035"/>
                  </a:lnTo>
                  <a:lnTo>
                    <a:pt x="898365" y="911844"/>
                  </a:lnTo>
                  <a:lnTo>
                    <a:pt x="899328" y="910881"/>
                  </a:lnTo>
                  <a:lnTo>
                    <a:pt x="903795" y="915093"/>
                  </a:lnTo>
                  <a:lnTo>
                    <a:pt x="903940" y="911834"/>
                  </a:lnTo>
                  <a:lnTo>
                    <a:pt x="899566" y="907389"/>
                  </a:lnTo>
                  <a:lnTo>
                    <a:pt x="899328" y="910400"/>
                  </a:lnTo>
                  <a:lnTo>
                    <a:pt x="897402" y="910400"/>
                  </a:lnTo>
                  <a:lnTo>
                    <a:pt x="897897" y="905693"/>
                  </a:lnTo>
                  <a:lnTo>
                    <a:pt x="892107" y="899808"/>
                  </a:lnTo>
                  <a:lnTo>
                    <a:pt x="893070" y="898845"/>
                  </a:lnTo>
                  <a:lnTo>
                    <a:pt x="898082" y="903939"/>
                  </a:lnTo>
                  <a:lnTo>
                    <a:pt x="899328" y="892105"/>
                  </a:lnTo>
                  <a:lnTo>
                    <a:pt x="900772" y="892105"/>
                  </a:lnTo>
                  <a:lnTo>
                    <a:pt x="899707" y="905591"/>
                  </a:lnTo>
                  <a:lnTo>
                    <a:pt x="904022" y="909977"/>
                  </a:lnTo>
                  <a:lnTo>
                    <a:pt x="904624" y="896438"/>
                  </a:lnTo>
                  <a:lnTo>
                    <a:pt x="906068" y="896438"/>
                  </a:lnTo>
                  <a:lnTo>
                    <a:pt x="905687" y="905004"/>
                  </a:lnTo>
                  <a:lnTo>
                    <a:pt x="906550" y="904141"/>
                  </a:lnTo>
                  <a:lnTo>
                    <a:pt x="910549" y="908140"/>
                  </a:lnTo>
                  <a:lnTo>
                    <a:pt x="911022" y="902466"/>
                  </a:lnTo>
                  <a:lnTo>
                    <a:pt x="907031" y="898845"/>
                  </a:lnTo>
                  <a:lnTo>
                    <a:pt x="907994" y="897882"/>
                  </a:lnTo>
                  <a:lnTo>
                    <a:pt x="911160" y="900809"/>
                  </a:lnTo>
                  <a:lnTo>
                    <a:pt x="911364" y="898363"/>
                  </a:lnTo>
                  <a:lnTo>
                    <a:pt x="912808" y="898363"/>
                  </a:lnTo>
                  <a:lnTo>
                    <a:pt x="912501" y="902049"/>
                  </a:lnTo>
                  <a:lnTo>
                    <a:pt x="919971" y="908955"/>
                  </a:lnTo>
                  <a:lnTo>
                    <a:pt x="920030" y="908955"/>
                  </a:lnTo>
                  <a:lnTo>
                    <a:pt x="920022" y="909002"/>
                  </a:lnTo>
                  <a:lnTo>
                    <a:pt x="922437" y="911235"/>
                  </a:lnTo>
                  <a:lnTo>
                    <a:pt x="922437" y="910881"/>
                  </a:lnTo>
                  <a:cubicBezTo>
                    <a:pt x="922437" y="910881"/>
                    <a:pt x="924363" y="910881"/>
                    <a:pt x="924363" y="910881"/>
                  </a:cubicBezTo>
                  <a:lnTo>
                    <a:pt x="924363" y="913015"/>
                  </a:lnTo>
                  <a:lnTo>
                    <a:pt x="925621" y="914179"/>
                  </a:lnTo>
                  <a:lnTo>
                    <a:pt x="925807" y="912807"/>
                  </a:lnTo>
                  <a:lnTo>
                    <a:pt x="927733" y="912807"/>
                  </a:lnTo>
                  <a:lnTo>
                    <a:pt x="931945" y="916177"/>
                  </a:lnTo>
                  <a:lnTo>
                    <a:pt x="932548" y="916177"/>
                  </a:lnTo>
                  <a:lnTo>
                    <a:pt x="932548" y="916659"/>
                  </a:lnTo>
                  <a:lnTo>
                    <a:pt x="938784" y="921648"/>
                  </a:lnTo>
                  <a:lnTo>
                    <a:pt x="939288" y="917621"/>
                  </a:lnTo>
                  <a:lnTo>
                    <a:pt x="940732" y="918102"/>
                  </a:lnTo>
                  <a:lnTo>
                    <a:pt x="940152" y="922742"/>
                  </a:lnTo>
                  <a:lnTo>
                    <a:pt x="944851" y="926501"/>
                  </a:lnTo>
                  <a:lnTo>
                    <a:pt x="945065" y="925324"/>
                  </a:lnTo>
                  <a:lnTo>
                    <a:pt x="946509" y="925805"/>
                  </a:lnTo>
                  <a:lnTo>
                    <a:pt x="946188" y="927571"/>
                  </a:lnTo>
                  <a:lnTo>
                    <a:pt x="948619" y="929516"/>
                  </a:lnTo>
                  <a:lnTo>
                    <a:pt x="948917" y="927731"/>
                  </a:lnTo>
                  <a:lnTo>
                    <a:pt x="950075" y="928117"/>
                  </a:lnTo>
                  <a:lnTo>
                    <a:pt x="945546" y="923880"/>
                  </a:lnTo>
                  <a:lnTo>
                    <a:pt x="946509" y="922917"/>
                  </a:lnTo>
                  <a:lnTo>
                    <a:pt x="952716" y="928724"/>
                  </a:lnTo>
                  <a:lnTo>
                    <a:pt x="952767" y="928213"/>
                  </a:lnTo>
                  <a:lnTo>
                    <a:pt x="954693" y="928213"/>
                  </a:lnTo>
                  <a:lnTo>
                    <a:pt x="954413" y="930312"/>
                  </a:lnTo>
                  <a:lnTo>
                    <a:pt x="956050" y="931843"/>
                  </a:lnTo>
                  <a:lnTo>
                    <a:pt x="956137" y="930620"/>
                  </a:lnTo>
                  <a:lnTo>
                    <a:pt x="957582" y="931101"/>
                  </a:lnTo>
                  <a:lnTo>
                    <a:pt x="957436" y="933140"/>
                  </a:lnTo>
                  <a:lnTo>
                    <a:pt x="961433" y="936879"/>
                  </a:lnTo>
                  <a:cubicBezTo>
                    <a:pt x="961433" y="937360"/>
                    <a:pt x="962396" y="937842"/>
                    <a:pt x="962396" y="938323"/>
                  </a:cubicBezTo>
                  <a:lnTo>
                    <a:pt x="961132" y="939166"/>
                  </a:lnTo>
                  <a:lnTo>
                    <a:pt x="960471" y="937842"/>
                  </a:lnTo>
                  <a:lnTo>
                    <a:pt x="957311" y="934886"/>
                  </a:lnTo>
                  <a:lnTo>
                    <a:pt x="957100" y="937842"/>
                  </a:lnTo>
                  <a:lnTo>
                    <a:pt x="957100" y="942713"/>
                  </a:lnTo>
                  <a:lnTo>
                    <a:pt x="957582" y="943137"/>
                  </a:lnTo>
                  <a:lnTo>
                    <a:pt x="957100" y="943619"/>
                  </a:lnTo>
                  <a:lnTo>
                    <a:pt x="957100" y="945063"/>
                  </a:lnTo>
                  <a:lnTo>
                    <a:pt x="955656" y="945063"/>
                  </a:lnTo>
                  <a:lnTo>
                    <a:pt x="955656" y="942801"/>
                  </a:lnTo>
                  <a:lnTo>
                    <a:pt x="953043" y="940584"/>
                  </a:lnTo>
                  <a:lnTo>
                    <a:pt x="952767" y="942656"/>
                  </a:lnTo>
                  <a:lnTo>
                    <a:pt x="951323" y="942656"/>
                  </a:lnTo>
                  <a:lnTo>
                    <a:pt x="951648" y="939400"/>
                  </a:lnTo>
                  <a:lnTo>
                    <a:pt x="948831" y="937010"/>
                  </a:lnTo>
                  <a:lnTo>
                    <a:pt x="948435" y="939286"/>
                  </a:lnTo>
                  <a:lnTo>
                    <a:pt x="946991" y="939286"/>
                  </a:lnTo>
                  <a:lnTo>
                    <a:pt x="947551" y="935924"/>
                  </a:lnTo>
                  <a:lnTo>
                    <a:pt x="945054" y="933805"/>
                  </a:lnTo>
                  <a:lnTo>
                    <a:pt x="944430" y="937237"/>
                  </a:lnTo>
                  <a:lnTo>
                    <a:pt x="944584" y="937360"/>
                  </a:lnTo>
                  <a:lnTo>
                    <a:pt x="944342" y="937723"/>
                  </a:lnTo>
                  <a:lnTo>
                    <a:pt x="943620" y="941693"/>
                  </a:lnTo>
                  <a:lnTo>
                    <a:pt x="942701" y="941386"/>
                  </a:lnTo>
                  <a:lnTo>
                    <a:pt x="942176" y="942174"/>
                  </a:lnTo>
                  <a:lnTo>
                    <a:pt x="941173" y="941372"/>
                  </a:lnTo>
                  <a:lnTo>
                    <a:pt x="940142" y="945494"/>
                  </a:lnTo>
                  <a:lnTo>
                    <a:pt x="942657" y="947470"/>
                  </a:lnTo>
                  <a:lnTo>
                    <a:pt x="941694" y="948914"/>
                  </a:lnTo>
                  <a:lnTo>
                    <a:pt x="939697" y="947274"/>
                  </a:lnTo>
                  <a:lnTo>
                    <a:pt x="939287" y="948914"/>
                  </a:lnTo>
                  <a:lnTo>
                    <a:pt x="937843" y="948914"/>
                  </a:lnTo>
                  <a:lnTo>
                    <a:pt x="938473" y="946268"/>
                  </a:lnTo>
                  <a:lnTo>
                    <a:pt x="934004" y="942597"/>
                  </a:lnTo>
                  <a:lnTo>
                    <a:pt x="933992" y="942655"/>
                  </a:lnTo>
                  <a:lnTo>
                    <a:pt x="932066" y="942174"/>
                  </a:lnTo>
                  <a:lnTo>
                    <a:pt x="932300" y="941197"/>
                  </a:lnTo>
                  <a:lnTo>
                    <a:pt x="930234" y="939500"/>
                  </a:lnTo>
                  <a:lnTo>
                    <a:pt x="930140" y="940249"/>
                  </a:lnTo>
                  <a:lnTo>
                    <a:pt x="928696" y="940249"/>
                  </a:lnTo>
                  <a:lnTo>
                    <a:pt x="928924" y="938424"/>
                  </a:lnTo>
                  <a:lnTo>
                    <a:pt x="928214" y="937841"/>
                  </a:lnTo>
                  <a:lnTo>
                    <a:pt x="929109" y="936946"/>
                  </a:lnTo>
                  <a:lnTo>
                    <a:pt x="929703" y="932195"/>
                  </a:lnTo>
                  <a:lnTo>
                    <a:pt x="927733" y="930619"/>
                  </a:lnTo>
                  <a:lnTo>
                    <a:pt x="928696" y="929175"/>
                  </a:lnTo>
                  <a:lnTo>
                    <a:pt x="929954" y="930182"/>
                  </a:lnTo>
                  <a:lnTo>
                    <a:pt x="930855" y="922978"/>
                  </a:lnTo>
                  <a:lnTo>
                    <a:pt x="926840" y="919417"/>
                  </a:lnTo>
                  <a:lnTo>
                    <a:pt x="925326" y="930620"/>
                  </a:lnTo>
                  <a:lnTo>
                    <a:pt x="923400" y="930620"/>
                  </a:lnTo>
                  <a:lnTo>
                    <a:pt x="924428" y="923013"/>
                  </a:lnTo>
                  <a:lnTo>
                    <a:pt x="923414" y="922074"/>
                  </a:lnTo>
                  <a:lnTo>
                    <a:pt x="922437" y="930139"/>
                  </a:lnTo>
                  <a:lnTo>
                    <a:pt x="920993" y="930139"/>
                  </a:lnTo>
                  <a:lnTo>
                    <a:pt x="921074" y="929249"/>
                  </a:lnTo>
                  <a:lnTo>
                    <a:pt x="917172" y="925284"/>
                  </a:lnTo>
                  <a:lnTo>
                    <a:pt x="916660" y="928213"/>
                  </a:lnTo>
                  <a:lnTo>
                    <a:pt x="915216" y="928213"/>
                  </a:lnTo>
                  <a:lnTo>
                    <a:pt x="915216" y="928211"/>
                  </a:lnTo>
                  <a:lnTo>
                    <a:pt x="915215" y="928213"/>
                  </a:lnTo>
                  <a:lnTo>
                    <a:pt x="914497" y="927516"/>
                  </a:lnTo>
                  <a:lnTo>
                    <a:pt x="913827" y="931803"/>
                  </a:lnTo>
                  <a:lnTo>
                    <a:pt x="918224" y="936124"/>
                  </a:lnTo>
                  <a:lnTo>
                    <a:pt x="919548" y="931583"/>
                  </a:lnTo>
                  <a:lnTo>
                    <a:pt x="920992" y="932064"/>
                  </a:lnTo>
                  <a:lnTo>
                    <a:pt x="920317" y="934283"/>
                  </a:lnTo>
                  <a:lnTo>
                    <a:pt x="920512" y="933990"/>
                  </a:lnTo>
                  <a:lnTo>
                    <a:pt x="920993" y="933990"/>
                  </a:lnTo>
                  <a:lnTo>
                    <a:pt x="923807" y="936695"/>
                  </a:lnTo>
                  <a:lnTo>
                    <a:pt x="924363" y="934471"/>
                  </a:lnTo>
                  <a:lnTo>
                    <a:pt x="925807" y="934952"/>
                  </a:lnTo>
                  <a:lnTo>
                    <a:pt x="925068" y="937908"/>
                  </a:lnTo>
                  <a:lnTo>
                    <a:pt x="933511" y="946026"/>
                  </a:lnTo>
                  <a:lnTo>
                    <a:pt x="932774" y="946763"/>
                  </a:lnTo>
                  <a:lnTo>
                    <a:pt x="924658" y="939548"/>
                  </a:lnTo>
                  <a:lnTo>
                    <a:pt x="923484" y="944243"/>
                  </a:lnTo>
                  <a:lnTo>
                    <a:pt x="927810" y="948280"/>
                  </a:lnTo>
                  <a:lnTo>
                    <a:pt x="929178" y="945544"/>
                  </a:lnTo>
                  <a:lnTo>
                    <a:pt x="930622" y="946025"/>
                  </a:lnTo>
                  <a:lnTo>
                    <a:pt x="929048" y="949436"/>
                  </a:lnTo>
                  <a:lnTo>
                    <a:pt x="931584" y="951803"/>
                  </a:lnTo>
                  <a:lnTo>
                    <a:pt x="930621" y="952766"/>
                  </a:lnTo>
                  <a:lnTo>
                    <a:pt x="928447" y="950737"/>
                  </a:lnTo>
                  <a:lnTo>
                    <a:pt x="927733" y="952284"/>
                  </a:lnTo>
                  <a:lnTo>
                    <a:pt x="926289" y="951321"/>
                  </a:lnTo>
                  <a:lnTo>
                    <a:pt x="927175" y="949550"/>
                  </a:lnTo>
                  <a:lnTo>
                    <a:pt x="923106" y="945753"/>
                  </a:lnTo>
                  <a:lnTo>
                    <a:pt x="922918" y="946507"/>
                  </a:lnTo>
                  <a:lnTo>
                    <a:pt x="921474" y="946026"/>
                  </a:lnTo>
                  <a:lnTo>
                    <a:pt x="921838" y="944569"/>
                  </a:lnTo>
                  <a:lnTo>
                    <a:pt x="918215" y="941188"/>
                  </a:lnTo>
                  <a:lnTo>
                    <a:pt x="917622" y="943138"/>
                  </a:lnTo>
                  <a:lnTo>
                    <a:pt x="916178" y="943138"/>
                  </a:lnTo>
                  <a:lnTo>
                    <a:pt x="916575" y="941777"/>
                  </a:lnTo>
                  <a:lnTo>
                    <a:pt x="916178" y="942174"/>
                  </a:lnTo>
                  <a:lnTo>
                    <a:pt x="912327" y="938323"/>
                  </a:lnTo>
                  <a:lnTo>
                    <a:pt x="911364" y="938323"/>
                  </a:lnTo>
                  <a:lnTo>
                    <a:pt x="911494" y="937490"/>
                  </a:lnTo>
                  <a:lnTo>
                    <a:pt x="908068" y="934064"/>
                  </a:lnTo>
                  <a:lnTo>
                    <a:pt x="907263" y="937743"/>
                  </a:lnTo>
                  <a:lnTo>
                    <a:pt x="909744" y="940424"/>
                  </a:lnTo>
                  <a:lnTo>
                    <a:pt x="910401" y="939767"/>
                  </a:lnTo>
                  <a:lnTo>
                    <a:pt x="919888" y="949254"/>
                  </a:lnTo>
                  <a:lnTo>
                    <a:pt x="920030" y="948914"/>
                  </a:lnTo>
                  <a:lnTo>
                    <a:pt x="921475" y="949395"/>
                  </a:lnTo>
                  <a:lnTo>
                    <a:pt x="920155" y="952562"/>
                  </a:lnTo>
                  <a:lnTo>
                    <a:pt x="922437" y="954692"/>
                  </a:lnTo>
                  <a:lnTo>
                    <a:pt x="920993" y="956136"/>
                  </a:lnTo>
                  <a:lnTo>
                    <a:pt x="919350" y="954493"/>
                  </a:lnTo>
                  <a:lnTo>
                    <a:pt x="919067" y="955173"/>
                  </a:lnTo>
                  <a:lnTo>
                    <a:pt x="917623" y="954691"/>
                  </a:lnTo>
                  <a:lnTo>
                    <a:pt x="918189" y="953332"/>
                  </a:lnTo>
                  <a:lnTo>
                    <a:pt x="913771" y="948915"/>
                  </a:lnTo>
                  <a:lnTo>
                    <a:pt x="915215" y="947952"/>
                  </a:lnTo>
                  <a:lnTo>
                    <a:pt x="918970" y="951457"/>
                  </a:lnTo>
                  <a:lnTo>
                    <a:pt x="919322" y="950614"/>
                  </a:lnTo>
                  <a:lnTo>
                    <a:pt x="911123" y="942415"/>
                  </a:lnTo>
                  <a:lnTo>
                    <a:pt x="910882" y="942656"/>
                  </a:lnTo>
                  <a:lnTo>
                    <a:pt x="910883" y="942656"/>
                  </a:lnTo>
                  <a:lnTo>
                    <a:pt x="910016" y="946122"/>
                  </a:lnTo>
                  <a:lnTo>
                    <a:pt x="912120" y="948226"/>
                  </a:lnTo>
                  <a:lnTo>
                    <a:pt x="912808" y="946026"/>
                  </a:lnTo>
                  <a:lnTo>
                    <a:pt x="914253" y="946507"/>
                  </a:lnTo>
                  <a:lnTo>
                    <a:pt x="913336" y="949441"/>
                  </a:lnTo>
                  <a:lnTo>
                    <a:pt x="914253" y="950359"/>
                  </a:lnTo>
                  <a:lnTo>
                    <a:pt x="913290" y="951322"/>
                  </a:lnTo>
                  <a:lnTo>
                    <a:pt x="912877" y="950909"/>
                  </a:lnTo>
                  <a:lnTo>
                    <a:pt x="911845" y="954210"/>
                  </a:lnTo>
                  <a:lnTo>
                    <a:pt x="911123" y="953970"/>
                  </a:lnTo>
                  <a:lnTo>
                    <a:pt x="910401" y="954692"/>
                  </a:lnTo>
                  <a:lnTo>
                    <a:pt x="907934" y="952104"/>
                  </a:lnTo>
                  <a:lnTo>
                    <a:pt x="907031" y="951803"/>
                  </a:lnTo>
                  <a:lnTo>
                    <a:pt x="907164" y="951297"/>
                  </a:lnTo>
                  <a:lnTo>
                    <a:pt x="903137" y="947074"/>
                  </a:lnTo>
                  <a:lnTo>
                    <a:pt x="900522" y="950612"/>
                  </a:lnTo>
                  <a:lnTo>
                    <a:pt x="903534" y="953798"/>
                  </a:lnTo>
                  <a:lnTo>
                    <a:pt x="903661" y="953247"/>
                  </a:lnTo>
                  <a:lnTo>
                    <a:pt x="905106" y="953728"/>
                  </a:lnTo>
                  <a:lnTo>
                    <a:pt x="904784" y="955120"/>
                  </a:lnTo>
                  <a:lnTo>
                    <a:pt x="908476" y="959025"/>
                  </a:lnTo>
                  <a:lnTo>
                    <a:pt x="907513" y="959988"/>
                  </a:lnTo>
                  <a:lnTo>
                    <a:pt x="904417" y="956713"/>
                  </a:lnTo>
                  <a:lnTo>
                    <a:pt x="903661" y="959987"/>
                  </a:lnTo>
                  <a:lnTo>
                    <a:pt x="902217" y="959506"/>
                  </a:lnTo>
                  <a:lnTo>
                    <a:pt x="903166" y="955391"/>
                  </a:lnTo>
                  <a:lnTo>
                    <a:pt x="899700" y="951725"/>
                  </a:lnTo>
                  <a:lnTo>
                    <a:pt x="896440" y="956136"/>
                  </a:lnTo>
                  <a:lnTo>
                    <a:pt x="895477" y="955173"/>
                  </a:lnTo>
                  <a:lnTo>
                    <a:pt x="898760" y="950730"/>
                  </a:lnTo>
                  <a:lnTo>
                    <a:pt x="896561" y="948404"/>
                  </a:lnTo>
                  <a:lnTo>
                    <a:pt x="894995" y="950840"/>
                  </a:lnTo>
                  <a:lnTo>
                    <a:pt x="893551" y="949877"/>
                  </a:lnTo>
                  <a:lnTo>
                    <a:pt x="895333" y="947105"/>
                  </a:lnTo>
                  <a:lnTo>
                    <a:pt x="892904" y="944536"/>
                  </a:lnTo>
                  <a:lnTo>
                    <a:pt x="891143" y="947470"/>
                  </a:lnTo>
                  <a:lnTo>
                    <a:pt x="890944" y="947404"/>
                  </a:lnTo>
                  <a:lnTo>
                    <a:pt x="893551" y="950358"/>
                  </a:lnTo>
                  <a:lnTo>
                    <a:pt x="892588" y="951321"/>
                  </a:lnTo>
                  <a:lnTo>
                    <a:pt x="888051" y="946179"/>
                  </a:lnTo>
                  <a:lnTo>
                    <a:pt x="885847" y="951322"/>
                  </a:lnTo>
                  <a:lnTo>
                    <a:pt x="884403" y="950840"/>
                  </a:lnTo>
                  <a:lnTo>
                    <a:pt x="886940" y="944920"/>
                  </a:lnTo>
                  <a:lnTo>
                    <a:pt x="883580" y="941112"/>
                  </a:lnTo>
                  <a:lnTo>
                    <a:pt x="882478" y="942656"/>
                  </a:lnTo>
                  <a:lnTo>
                    <a:pt x="881515" y="941693"/>
                  </a:lnTo>
                  <a:lnTo>
                    <a:pt x="882655" y="940064"/>
                  </a:lnTo>
                  <a:lnTo>
                    <a:pt x="879229" y="936182"/>
                  </a:lnTo>
                  <a:lnTo>
                    <a:pt x="878144" y="938805"/>
                  </a:lnTo>
                  <a:lnTo>
                    <a:pt x="877387" y="938552"/>
                  </a:lnTo>
                  <a:lnTo>
                    <a:pt x="882348" y="944395"/>
                  </a:lnTo>
                  <a:lnTo>
                    <a:pt x="882478" y="944100"/>
                  </a:lnTo>
                  <a:lnTo>
                    <a:pt x="883922" y="944581"/>
                  </a:lnTo>
                  <a:lnTo>
                    <a:pt x="883451" y="945694"/>
                  </a:lnTo>
                  <a:lnTo>
                    <a:pt x="885367" y="947951"/>
                  </a:lnTo>
                  <a:lnTo>
                    <a:pt x="884442" y="948876"/>
                  </a:lnTo>
                  <a:lnTo>
                    <a:pt x="882880" y="947043"/>
                  </a:lnTo>
                  <a:lnTo>
                    <a:pt x="882087" y="948917"/>
                  </a:lnTo>
                  <a:lnTo>
                    <a:pt x="888256" y="956136"/>
                  </a:lnTo>
                  <a:lnTo>
                    <a:pt x="887293" y="957099"/>
                  </a:lnTo>
                  <a:lnTo>
                    <a:pt x="881496" y="950315"/>
                  </a:lnTo>
                  <a:lnTo>
                    <a:pt x="879838" y="954235"/>
                  </a:lnTo>
                  <a:lnTo>
                    <a:pt x="881034" y="955654"/>
                  </a:lnTo>
                  <a:lnTo>
                    <a:pt x="880071" y="956617"/>
                  </a:lnTo>
                  <a:lnTo>
                    <a:pt x="880071" y="957099"/>
                  </a:lnTo>
                  <a:lnTo>
                    <a:pt x="879115" y="955943"/>
                  </a:lnTo>
                  <a:lnTo>
                    <a:pt x="878626" y="957099"/>
                  </a:lnTo>
                  <a:lnTo>
                    <a:pt x="877182" y="956136"/>
                  </a:lnTo>
                  <a:lnTo>
                    <a:pt x="877909" y="954484"/>
                  </a:lnTo>
                  <a:lnTo>
                    <a:pt x="875271" y="951294"/>
                  </a:lnTo>
                  <a:lnTo>
                    <a:pt x="875256" y="951322"/>
                  </a:lnTo>
                  <a:lnTo>
                    <a:pt x="873812" y="950840"/>
                  </a:lnTo>
                  <a:lnTo>
                    <a:pt x="874220" y="950024"/>
                  </a:lnTo>
                  <a:lnTo>
                    <a:pt x="871996" y="947334"/>
                  </a:lnTo>
                  <a:lnTo>
                    <a:pt x="870923" y="950359"/>
                  </a:lnTo>
                  <a:lnTo>
                    <a:pt x="869479" y="950359"/>
                  </a:lnTo>
                  <a:lnTo>
                    <a:pt x="870986" y="946112"/>
                  </a:lnTo>
                  <a:lnTo>
                    <a:pt x="867877" y="942353"/>
                  </a:lnTo>
                  <a:lnTo>
                    <a:pt x="867553" y="943137"/>
                  </a:lnTo>
                  <a:lnTo>
                    <a:pt x="866109" y="943137"/>
                  </a:lnTo>
                  <a:lnTo>
                    <a:pt x="865628" y="943618"/>
                  </a:lnTo>
                  <a:lnTo>
                    <a:pt x="865146" y="943618"/>
                  </a:lnTo>
                  <a:lnTo>
                    <a:pt x="856656" y="932427"/>
                  </a:lnTo>
                  <a:lnTo>
                    <a:pt x="856480" y="933027"/>
                  </a:lnTo>
                  <a:lnTo>
                    <a:pt x="855036" y="932546"/>
                  </a:lnTo>
                  <a:lnTo>
                    <a:pt x="855514" y="930921"/>
                  </a:lnTo>
                  <a:lnTo>
                    <a:pt x="853653" y="928468"/>
                  </a:lnTo>
                  <a:lnTo>
                    <a:pt x="853591" y="928694"/>
                  </a:lnTo>
                  <a:lnTo>
                    <a:pt x="853179" y="928694"/>
                  </a:lnTo>
                  <a:lnTo>
                    <a:pt x="854554" y="930619"/>
                  </a:lnTo>
                  <a:lnTo>
                    <a:pt x="853592" y="931582"/>
                  </a:lnTo>
                  <a:lnTo>
                    <a:pt x="853110" y="931582"/>
                  </a:lnTo>
                  <a:lnTo>
                    <a:pt x="850176" y="927474"/>
                  </a:lnTo>
                  <a:lnTo>
                    <a:pt x="849740" y="928694"/>
                  </a:lnTo>
                  <a:lnTo>
                    <a:pt x="848296" y="928212"/>
                  </a:lnTo>
                  <a:lnTo>
                    <a:pt x="849098" y="925965"/>
                  </a:lnTo>
                  <a:lnTo>
                    <a:pt x="842973" y="917390"/>
                  </a:lnTo>
                  <a:lnTo>
                    <a:pt x="841074" y="920510"/>
                  </a:lnTo>
                  <a:lnTo>
                    <a:pt x="840111" y="920029"/>
                  </a:lnTo>
                  <a:lnTo>
                    <a:pt x="842245" y="916371"/>
                  </a:lnTo>
                  <a:lnTo>
                    <a:pt x="838893" y="911679"/>
                  </a:lnTo>
                  <a:lnTo>
                    <a:pt x="838667" y="912325"/>
                  </a:lnTo>
                  <a:lnTo>
                    <a:pt x="837223" y="911844"/>
                  </a:lnTo>
                  <a:lnTo>
                    <a:pt x="839133" y="906387"/>
                  </a:lnTo>
                  <a:lnTo>
                    <a:pt x="835297" y="900771"/>
                  </a:lnTo>
                  <a:lnTo>
                    <a:pt x="836741" y="899808"/>
                  </a:lnTo>
                  <a:lnTo>
                    <a:pt x="839845" y="904353"/>
                  </a:lnTo>
                  <a:lnTo>
                    <a:pt x="840593" y="902215"/>
                  </a:lnTo>
                  <a:lnTo>
                    <a:pt x="842037" y="902696"/>
                  </a:lnTo>
                  <a:lnTo>
                    <a:pt x="840911" y="905913"/>
                  </a:lnTo>
                  <a:lnTo>
                    <a:pt x="844920" y="911784"/>
                  </a:lnTo>
                  <a:lnTo>
                    <a:pt x="845693" y="910460"/>
                  </a:lnTo>
                  <a:lnTo>
                    <a:pt x="843481" y="907511"/>
                  </a:lnTo>
                  <a:lnTo>
                    <a:pt x="844925" y="906548"/>
                  </a:lnTo>
                  <a:lnTo>
                    <a:pt x="846640" y="908835"/>
                  </a:lnTo>
                  <a:lnTo>
                    <a:pt x="846851" y="908474"/>
                  </a:lnTo>
                  <a:lnTo>
                    <a:pt x="847814" y="909437"/>
                  </a:lnTo>
                  <a:lnTo>
                    <a:pt x="847490" y="909968"/>
                  </a:lnTo>
                  <a:lnTo>
                    <a:pt x="849772" y="913010"/>
                  </a:lnTo>
                  <a:lnTo>
                    <a:pt x="850532" y="910857"/>
                  </a:lnTo>
                  <a:lnTo>
                    <a:pt x="851894" y="911337"/>
                  </a:lnTo>
                  <a:lnTo>
                    <a:pt x="850813" y="914399"/>
                  </a:lnTo>
                  <a:lnTo>
                    <a:pt x="852450" y="916581"/>
                  </a:lnTo>
                  <a:lnTo>
                    <a:pt x="853110" y="914732"/>
                  </a:lnTo>
                  <a:lnTo>
                    <a:pt x="854555" y="915213"/>
                  </a:lnTo>
                  <a:lnTo>
                    <a:pt x="853545" y="918041"/>
                  </a:lnTo>
                  <a:lnTo>
                    <a:pt x="854570" y="919407"/>
                  </a:lnTo>
                  <a:lnTo>
                    <a:pt x="855036" y="917621"/>
                  </a:lnTo>
                  <a:lnTo>
                    <a:pt x="856480" y="918102"/>
                  </a:lnTo>
                  <a:lnTo>
                    <a:pt x="855709" y="920927"/>
                  </a:lnTo>
                  <a:lnTo>
                    <a:pt x="857122" y="922810"/>
                  </a:lnTo>
                  <a:lnTo>
                    <a:pt x="858089" y="922165"/>
                  </a:lnTo>
                  <a:lnTo>
                    <a:pt x="859850" y="916177"/>
                  </a:lnTo>
                  <a:lnTo>
                    <a:pt x="861295" y="916658"/>
                  </a:lnTo>
                  <a:lnTo>
                    <a:pt x="859377" y="923176"/>
                  </a:lnTo>
                  <a:lnTo>
                    <a:pt x="863762" y="928692"/>
                  </a:lnTo>
                  <a:lnTo>
                    <a:pt x="864589" y="925570"/>
                  </a:lnTo>
                  <a:lnTo>
                    <a:pt x="862739" y="923398"/>
                  </a:lnTo>
                  <a:lnTo>
                    <a:pt x="863702" y="922435"/>
                  </a:lnTo>
                  <a:lnTo>
                    <a:pt x="865011" y="923976"/>
                  </a:lnTo>
                  <a:lnTo>
                    <a:pt x="865234" y="923133"/>
                  </a:lnTo>
                  <a:lnTo>
                    <a:pt x="866630" y="923502"/>
                  </a:lnTo>
                  <a:lnTo>
                    <a:pt x="866149" y="925317"/>
                  </a:lnTo>
                  <a:lnTo>
                    <a:pt x="867676" y="927116"/>
                  </a:lnTo>
                  <a:lnTo>
                    <a:pt x="869961" y="915695"/>
                  </a:lnTo>
                  <a:lnTo>
                    <a:pt x="871405" y="916176"/>
                  </a:lnTo>
                  <a:lnTo>
                    <a:pt x="868923" y="928584"/>
                  </a:lnTo>
                  <a:lnTo>
                    <a:pt x="871079" y="931124"/>
                  </a:lnTo>
                  <a:lnTo>
                    <a:pt x="871886" y="929175"/>
                  </a:lnTo>
                  <a:lnTo>
                    <a:pt x="873047" y="929175"/>
                  </a:lnTo>
                  <a:lnTo>
                    <a:pt x="870923" y="926768"/>
                  </a:lnTo>
                  <a:lnTo>
                    <a:pt x="871886" y="925805"/>
                  </a:lnTo>
                  <a:lnTo>
                    <a:pt x="874142" y="928362"/>
                  </a:lnTo>
                  <a:lnTo>
                    <a:pt x="875775" y="922735"/>
                  </a:lnTo>
                  <a:lnTo>
                    <a:pt x="873812" y="920510"/>
                  </a:lnTo>
                  <a:lnTo>
                    <a:pt x="874775" y="919547"/>
                  </a:lnTo>
                  <a:lnTo>
                    <a:pt x="876224" y="921189"/>
                  </a:lnTo>
                  <a:lnTo>
                    <a:pt x="876701" y="919547"/>
                  </a:lnTo>
                  <a:lnTo>
                    <a:pt x="878117" y="919547"/>
                  </a:lnTo>
                  <a:lnTo>
                    <a:pt x="880733" y="911222"/>
                  </a:lnTo>
                  <a:lnTo>
                    <a:pt x="877972" y="908207"/>
                  </a:lnTo>
                  <a:lnTo>
                    <a:pt x="877182" y="909918"/>
                  </a:lnTo>
                  <a:lnTo>
                    <a:pt x="875738" y="909436"/>
                  </a:lnTo>
                  <a:lnTo>
                    <a:pt x="876809" y="906937"/>
                  </a:lnTo>
                  <a:lnTo>
                    <a:pt x="875089" y="905059"/>
                  </a:lnTo>
                  <a:lnTo>
                    <a:pt x="873812" y="909437"/>
                  </a:lnTo>
                  <a:lnTo>
                    <a:pt x="872368" y="908956"/>
                  </a:lnTo>
                  <a:lnTo>
                    <a:pt x="873887" y="903747"/>
                  </a:lnTo>
                  <a:lnTo>
                    <a:pt x="871399" y="901030"/>
                  </a:lnTo>
                  <a:lnTo>
                    <a:pt x="870923" y="902697"/>
                  </a:lnTo>
                  <a:lnTo>
                    <a:pt x="869479" y="902215"/>
                  </a:lnTo>
                  <a:lnTo>
                    <a:pt x="870194" y="899714"/>
                  </a:lnTo>
                  <a:lnTo>
                    <a:pt x="868516" y="897882"/>
                  </a:lnTo>
                  <a:lnTo>
                    <a:pt x="869479" y="896919"/>
                  </a:lnTo>
                  <a:lnTo>
                    <a:pt x="870635" y="898168"/>
                  </a:lnTo>
                  <a:close/>
                  <a:moveTo>
                    <a:pt x="727429" y="891031"/>
                  </a:moveTo>
                  <a:lnTo>
                    <a:pt x="725454" y="893917"/>
                  </a:lnTo>
                  <a:lnTo>
                    <a:pt x="726170" y="894178"/>
                  </a:lnTo>
                  <a:lnTo>
                    <a:pt x="728666" y="891474"/>
                  </a:lnTo>
                  <a:close/>
                  <a:moveTo>
                    <a:pt x="207862" y="889710"/>
                  </a:moveTo>
                  <a:lnTo>
                    <a:pt x="196747" y="899323"/>
                  </a:lnTo>
                  <a:lnTo>
                    <a:pt x="200242" y="904566"/>
                  </a:lnTo>
                  <a:lnTo>
                    <a:pt x="203954" y="901370"/>
                  </a:lnTo>
                  <a:lnTo>
                    <a:pt x="205525" y="903194"/>
                  </a:lnTo>
                  <a:lnTo>
                    <a:pt x="201588" y="906584"/>
                  </a:lnTo>
                  <a:lnTo>
                    <a:pt x="202209" y="907516"/>
                  </a:lnTo>
                  <a:lnTo>
                    <a:pt x="207002" y="903389"/>
                  </a:lnTo>
                  <a:lnTo>
                    <a:pt x="202687" y="896438"/>
                  </a:lnTo>
                  <a:lnTo>
                    <a:pt x="204613" y="895475"/>
                  </a:lnTo>
                  <a:lnTo>
                    <a:pt x="208739" y="901893"/>
                  </a:lnTo>
                  <a:lnTo>
                    <a:pt x="212903" y="898308"/>
                  </a:lnTo>
                  <a:close/>
                  <a:moveTo>
                    <a:pt x="517092" y="888745"/>
                  </a:moveTo>
                  <a:lnTo>
                    <a:pt x="517321" y="892882"/>
                  </a:lnTo>
                  <a:lnTo>
                    <a:pt x="522842" y="894648"/>
                  </a:lnTo>
                  <a:lnTo>
                    <a:pt x="522842" y="890661"/>
                  </a:lnTo>
                  <a:close/>
                  <a:moveTo>
                    <a:pt x="184898" y="887483"/>
                  </a:moveTo>
                  <a:lnTo>
                    <a:pt x="179981" y="891793"/>
                  </a:lnTo>
                  <a:lnTo>
                    <a:pt x="186940" y="898590"/>
                  </a:lnTo>
                  <a:lnTo>
                    <a:pt x="191836" y="894259"/>
                  </a:lnTo>
                  <a:close/>
                  <a:moveTo>
                    <a:pt x="524286" y="887234"/>
                  </a:moveTo>
                  <a:lnTo>
                    <a:pt x="524286" y="889538"/>
                  </a:lnTo>
                  <a:lnTo>
                    <a:pt x="527657" y="890662"/>
                  </a:lnTo>
                  <a:lnTo>
                    <a:pt x="527176" y="892106"/>
                  </a:lnTo>
                  <a:lnTo>
                    <a:pt x="524286" y="891143"/>
                  </a:lnTo>
                  <a:lnTo>
                    <a:pt x="524286" y="895110"/>
                  </a:lnTo>
                  <a:lnTo>
                    <a:pt x="532625" y="897779"/>
                  </a:lnTo>
                  <a:lnTo>
                    <a:pt x="533625" y="890024"/>
                  </a:lnTo>
                  <a:close/>
                  <a:moveTo>
                    <a:pt x="510639" y="886594"/>
                  </a:moveTo>
                  <a:lnTo>
                    <a:pt x="510451" y="890683"/>
                  </a:lnTo>
                  <a:lnTo>
                    <a:pt x="515492" y="892296"/>
                  </a:lnTo>
                  <a:lnTo>
                    <a:pt x="515377" y="888173"/>
                  </a:lnTo>
                  <a:close/>
                  <a:moveTo>
                    <a:pt x="728182" y="885730"/>
                  </a:moveTo>
                  <a:lnTo>
                    <a:pt x="726115" y="888946"/>
                  </a:lnTo>
                  <a:lnTo>
                    <a:pt x="727014" y="889267"/>
                  </a:lnTo>
                  <a:lnTo>
                    <a:pt x="729115" y="886196"/>
                  </a:lnTo>
                  <a:close/>
                  <a:moveTo>
                    <a:pt x="722639" y="885366"/>
                  </a:moveTo>
                  <a:lnTo>
                    <a:pt x="724083" y="886329"/>
                  </a:lnTo>
                  <a:lnTo>
                    <a:pt x="719269" y="893069"/>
                  </a:lnTo>
                  <a:lnTo>
                    <a:pt x="718306" y="892106"/>
                  </a:lnTo>
                  <a:close/>
                  <a:moveTo>
                    <a:pt x="205197" y="885162"/>
                  </a:moveTo>
                  <a:lnTo>
                    <a:pt x="188402" y="900019"/>
                  </a:lnTo>
                  <a:lnTo>
                    <a:pt x="190252" y="901825"/>
                  </a:lnTo>
                  <a:lnTo>
                    <a:pt x="193917" y="898705"/>
                  </a:lnTo>
                  <a:lnTo>
                    <a:pt x="193058" y="897400"/>
                  </a:lnTo>
                  <a:lnTo>
                    <a:pt x="194502" y="895956"/>
                  </a:lnTo>
                  <a:lnTo>
                    <a:pt x="195459" y="897392"/>
                  </a:lnTo>
                  <a:lnTo>
                    <a:pt x="206737" y="887790"/>
                  </a:lnTo>
                  <a:close/>
                  <a:moveTo>
                    <a:pt x="436783" y="881296"/>
                  </a:moveTo>
                  <a:lnTo>
                    <a:pt x="431185" y="885223"/>
                  </a:lnTo>
                  <a:lnTo>
                    <a:pt x="434554" y="886845"/>
                  </a:lnTo>
                  <a:lnTo>
                    <a:pt x="439821" y="883118"/>
                  </a:lnTo>
                  <a:close/>
                  <a:moveTo>
                    <a:pt x="418048" y="881288"/>
                  </a:moveTo>
                  <a:lnTo>
                    <a:pt x="416231" y="882568"/>
                  </a:lnTo>
                  <a:lnTo>
                    <a:pt x="422829" y="888483"/>
                  </a:lnTo>
                  <a:lnTo>
                    <a:pt x="426966" y="885581"/>
                  </a:lnTo>
                  <a:close/>
                  <a:moveTo>
                    <a:pt x="523324" y="881148"/>
                  </a:moveTo>
                  <a:lnTo>
                    <a:pt x="523324" y="883440"/>
                  </a:lnTo>
                  <a:lnTo>
                    <a:pt x="524286" y="883440"/>
                  </a:lnTo>
                  <a:lnTo>
                    <a:pt x="524286" y="885646"/>
                  </a:lnTo>
                  <a:lnTo>
                    <a:pt x="528172" y="886807"/>
                  </a:lnTo>
                  <a:lnTo>
                    <a:pt x="528453" y="882771"/>
                  </a:lnTo>
                  <a:close/>
                  <a:moveTo>
                    <a:pt x="510927" y="880319"/>
                  </a:moveTo>
                  <a:lnTo>
                    <a:pt x="510712" y="885013"/>
                  </a:lnTo>
                  <a:lnTo>
                    <a:pt x="515332" y="886554"/>
                  </a:lnTo>
                  <a:lnTo>
                    <a:pt x="515198" y="881717"/>
                  </a:lnTo>
                  <a:close/>
                  <a:moveTo>
                    <a:pt x="177416" y="880174"/>
                  </a:moveTo>
                  <a:lnTo>
                    <a:pt x="172501" y="884488"/>
                  </a:lnTo>
                  <a:lnTo>
                    <a:pt x="178430" y="890278"/>
                  </a:lnTo>
                  <a:lnTo>
                    <a:pt x="183364" y="885984"/>
                  </a:lnTo>
                  <a:close/>
                  <a:moveTo>
                    <a:pt x="545124" y="880051"/>
                  </a:moveTo>
                  <a:lnTo>
                    <a:pt x="545064" y="881541"/>
                  </a:lnTo>
                  <a:lnTo>
                    <a:pt x="550813" y="883154"/>
                  </a:lnTo>
                  <a:lnTo>
                    <a:pt x="551033" y="881832"/>
                  </a:lnTo>
                  <a:close/>
                  <a:moveTo>
                    <a:pt x="213125" y="878149"/>
                  </a:moveTo>
                  <a:lnTo>
                    <a:pt x="207034" y="883537"/>
                  </a:lnTo>
                  <a:lnTo>
                    <a:pt x="208599" y="886206"/>
                  </a:lnTo>
                  <a:lnTo>
                    <a:pt x="215585" y="880258"/>
                  </a:lnTo>
                  <a:close/>
                  <a:moveTo>
                    <a:pt x="538743" y="878128"/>
                  </a:moveTo>
                  <a:lnTo>
                    <a:pt x="538617" y="879733"/>
                  </a:lnTo>
                  <a:lnTo>
                    <a:pt x="543620" y="881136"/>
                  </a:lnTo>
                  <a:lnTo>
                    <a:pt x="543683" y="879617"/>
                  </a:lnTo>
                  <a:close/>
                  <a:moveTo>
                    <a:pt x="731011" y="878046"/>
                  </a:moveTo>
                  <a:lnTo>
                    <a:pt x="731050" y="878059"/>
                  </a:lnTo>
                  <a:lnTo>
                    <a:pt x="731054" y="878054"/>
                  </a:lnTo>
                  <a:close/>
                  <a:moveTo>
                    <a:pt x="728527" y="877594"/>
                  </a:moveTo>
                  <a:lnTo>
                    <a:pt x="727863" y="878715"/>
                  </a:lnTo>
                  <a:lnTo>
                    <a:pt x="729117" y="878840"/>
                  </a:lnTo>
                  <a:lnTo>
                    <a:pt x="729762" y="877819"/>
                  </a:lnTo>
                  <a:close/>
                  <a:moveTo>
                    <a:pt x="501996" y="877396"/>
                  </a:moveTo>
                  <a:lnTo>
                    <a:pt x="502502" y="882277"/>
                  </a:lnTo>
                  <a:lnTo>
                    <a:pt x="509288" y="884539"/>
                  </a:lnTo>
                  <a:lnTo>
                    <a:pt x="509503" y="879853"/>
                  </a:lnTo>
                  <a:close/>
                  <a:moveTo>
                    <a:pt x="553282" y="877187"/>
                  </a:moveTo>
                  <a:lnTo>
                    <a:pt x="552733" y="880755"/>
                  </a:lnTo>
                  <a:lnTo>
                    <a:pt x="553654" y="881033"/>
                  </a:lnTo>
                  <a:lnTo>
                    <a:pt x="553173" y="882477"/>
                  </a:lnTo>
                  <a:lnTo>
                    <a:pt x="552485" y="882269"/>
                  </a:lnTo>
                  <a:lnTo>
                    <a:pt x="552269" y="883562"/>
                  </a:lnTo>
                  <a:lnTo>
                    <a:pt x="556769" y="884824"/>
                  </a:lnTo>
                  <a:lnTo>
                    <a:pt x="558256" y="878627"/>
                  </a:lnTo>
                  <a:close/>
                  <a:moveTo>
                    <a:pt x="725665" y="877074"/>
                  </a:moveTo>
                  <a:lnTo>
                    <a:pt x="724836" y="878412"/>
                  </a:lnTo>
                  <a:lnTo>
                    <a:pt x="725995" y="878528"/>
                  </a:lnTo>
                  <a:lnTo>
                    <a:pt x="726766" y="877274"/>
                  </a:lnTo>
                  <a:close/>
                  <a:moveTo>
                    <a:pt x="530397" y="875613"/>
                  </a:moveTo>
                  <a:lnTo>
                    <a:pt x="529972" y="881696"/>
                  </a:lnTo>
                  <a:lnTo>
                    <a:pt x="536811" y="883833"/>
                  </a:lnTo>
                  <a:lnTo>
                    <a:pt x="537062" y="880741"/>
                  </a:lnTo>
                  <a:lnTo>
                    <a:pt x="532952" y="879588"/>
                  </a:lnTo>
                  <a:lnTo>
                    <a:pt x="532952" y="878144"/>
                  </a:lnTo>
                  <a:lnTo>
                    <a:pt x="537176" y="879329"/>
                  </a:lnTo>
                  <a:lnTo>
                    <a:pt x="537309" y="877696"/>
                  </a:lnTo>
                  <a:lnTo>
                    <a:pt x="532721" y="876313"/>
                  </a:lnTo>
                  <a:lnTo>
                    <a:pt x="532471" y="878144"/>
                  </a:lnTo>
                  <a:lnTo>
                    <a:pt x="531027" y="878144"/>
                  </a:lnTo>
                  <a:lnTo>
                    <a:pt x="531333" y="875895"/>
                  </a:lnTo>
                  <a:close/>
                  <a:moveTo>
                    <a:pt x="426657" y="875220"/>
                  </a:moveTo>
                  <a:lnTo>
                    <a:pt x="420062" y="879868"/>
                  </a:lnTo>
                  <a:lnTo>
                    <a:pt x="428986" y="884164"/>
                  </a:lnTo>
                  <a:lnTo>
                    <a:pt x="434784" y="880096"/>
                  </a:lnTo>
                  <a:lnTo>
                    <a:pt x="431129" y="877903"/>
                  </a:lnTo>
                  <a:lnTo>
                    <a:pt x="426074" y="881514"/>
                  </a:lnTo>
                  <a:lnTo>
                    <a:pt x="425111" y="880069"/>
                  </a:lnTo>
                  <a:lnTo>
                    <a:pt x="429425" y="876881"/>
                  </a:lnTo>
                  <a:close/>
                  <a:moveTo>
                    <a:pt x="545330" y="874885"/>
                  </a:moveTo>
                  <a:lnTo>
                    <a:pt x="545186" y="878481"/>
                  </a:lnTo>
                  <a:lnTo>
                    <a:pt x="551284" y="880319"/>
                  </a:lnTo>
                  <a:lnTo>
                    <a:pt x="551851" y="876773"/>
                  </a:lnTo>
                  <a:close/>
                  <a:moveTo>
                    <a:pt x="501676" y="874297"/>
                  </a:moveTo>
                  <a:lnTo>
                    <a:pt x="501825" y="875738"/>
                  </a:lnTo>
                  <a:lnTo>
                    <a:pt x="509576" y="878275"/>
                  </a:lnTo>
                  <a:lnTo>
                    <a:pt x="509598" y="877792"/>
                  </a:lnTo>
                  <a:lnTo>
                    <a:pt x="511040" y="877858"/>
                  </a:lnTo>
                  <a:lnTo>
                    <a:pt x="511000" y="878741"/>
                  </a:lnTo>
                  <a:lnTo>
                    <a:pt x="515153" y="880100"/>
                  </a:lnTo>
                  <a:lnTo>
                    <a:pt x="515139" y="879588"/>
                  </a:lnTo>
                  <a:lnTo>
                    <a:pt x="516583" y="879588"/>
                  </a:lnTo>
                  <a:lnTo>
                    <a:pt x="516638" y="880586"/>
                  </a:lnTo>
                  <a:lnTo>
                    <a:pt x="519473" y="881514"/>
                  </a:lnTo>
                  <a:lnTo>
                    <a:pt x="518991" y="882958"/>
                  </a:lnTo>
                  <a:lnTo>
                    <a:pt x="516729" y="882218"/>
                  </a:lnTo>
                  <a:lnTo>
                    <a:pt x="517001" y="887110"/>
                  </a:lnTo>
                  <a:lnTo>
                    <a:pt x="522842" y="889057"/>
                  </a:lnTo>
                  <a:lnTo>
                    <a:pt x="522842" y="886803"/>
                  </a:lnTo>
                  <a:lnTo>
                    <a:pt x="518028" y="885365"/>
                  </a:lnTo>
                  <a:lnTo>
                    <a:pt x="518509" y="883921"/>
                  </a:lnTo>
                  <a:lnTo>
                    <a:pt x="522842" y="885215"/>
                  </a:lnTo>
                  <a:lnTo>
                    <a:pt x="522842" y="883921"/>
                  </a:lnTo>
                  <a:lnTo>
                    <a:pt x="521879" y="883921"/>
                  </a:lnTo>
                  <a:lnTo>
                    <a:pt x="521777" y="880658"/>
                  </a:lnTo>
                  <a:close/>
                  <a:moveTo>
                    <a:pt x="184180" y="874237"/>
                  </a:moveTo>
                  <a:lnTo>
                    <a:pt x="179136" y="878665"/>
                  </a:lnTo>
                  <a:lnTo>
                    <a:pt x="185016" y="884545"/>
                  </a:lnTo>
                  <a:lnTo>
                    <a:pt x="190643" y="879648"/>
                  </a:lnTo>
                  <a:close/>
                  <a:moveTo>
                    <a:pt x="218322" y="873551"/>
                  </a:moveTo>
                  <a:lnTo>
                    <a:pt x="214941" y="876542"/>
                  </a:lnTo>
                  <a:lnTo>
                    <a:pt x="217437" y="878681"/>
                  </a:lnTo>
                  <a:lnTo>
                    <a:pt x="220686" y="875915"/>
                  </a:lnTo>
                  <a:close/>
                  <a:moveTo>
                    <a:pt x="523324" y="873481"/>
                  </a:moveTo>
                  <a:lnTo>
                    <a:pt x="523324" y="879618"/>
                  </a:lnTo>
                  <a:lnTo>
                    <a:pt x="528559" y="881254"/>
                  </a:lnTo>
                  <a:lnTo>
                    <a:pt x="528982" y="875186"/>
                  </a:lnTo>
                  <a:lnTo>
                    <a:pt x="528078" y="874914"/>
                  </a:lnTo>
                  <a:lnTo>
                    <a:pt x="528123" y="876120"/>
                  </a:lnTo>
                  <a:lnTo>
                    <a:pt x="526680" y="876174"/>
                  </a:lnTo>
                  <a:lnTo>
                    <a:pt x="526617" y="874473"/>
                  </a:lnTo>
                  <a:close/>
                  <a:moveTo>
                    <a:pt x="539141" y="873094"/>
                  </a:moveTo>
                  <a:lnTo>
                    <a:pt x="538866" y="876576"/>
                  </a:lnTo>
                  <a:lnTo>
                    <a:pt x="543748" y="878048"/>
                  </a:lnTo>
                  <a:lnTo>
                    <a:pt x="543897" y="874471"/>
                  </a:lnTo>
                  <a:close/>
                  <a:moveTo>
                    <a:pt x="554080" y="872002"/>
                  </a:moveTo>
                  <a:lnTo>
                    <a:pt x="553516" y="875671"/>
                  </a:lnTo>
                  <a:lnTo>
                    <a:pt x="558612" y="877147"/>
                  </a:lnTo>
                  <a:lnTo>
                    <a:pt x="558950" y="875737"/>
                  </a:lnTo>
                  <a:lnTo>
                    <a:pt x="560394" y="875737"/>
                  </a:lnTo>
                  <a:lnTo>
                    <a:pt x="559977" y="877542"/>
                  </a:lnTo>
                  <a:lnTo>
                    <a:pt x="560395" y="877663"/>
                  </a:lnTo>
                  <a:lnTo>
                    <a:pt x="559913" y="879107"/>
                  </a:lnTo>
                  <a:lnTo>
                    <a:pt x="559635" y="879026"/>
                  </a:lnTo>
                  <a:lnTo>
                    <a:pt x="558204" y="885227"/>
                  </a:lnTo>
                  <a:lnTo>
                    <a:pt x="561264" y="886085"/>
                  </a:lnTo>
                  <a:lnTo>
                    <a:pt x="562801" y="880551"/>
                  </a:lnTo>
                  <a:lnTo>
                    <a:pt x="564246" y="881032"/>
                  </a:lnTo>
                  <a:lnTo>
                    <a:pt x="562728" y="886496"/>
                  </a:lnTo>
                  <a:lnTo>
                    <a:pt x="564168" y="886900"/>
                  </a:lnTo>
                  <a:lnTo>
                    <a:pt x="566938" y="875130"/>
                  </a:lnTo>
                  <a:close/>
                  <a:moveTo>
                    <a:pt x="533387" y="871428"/>
                  </a:moveTo>
                  <a:lnTo>
                    <a:pt x="532929" y="874787"/>
                  </a:lnTo>
                  <a:lnTo>
                    <a:pt x="537434" y="876145"/>
                  </a:lnTo>
                  <a:lnTo>
                    <a:pt x="537715" y="872681"/>
                  </a:lnTo>
                  <a:close/>
                  <a:moveTo>
                    <a:pt x="440319" y="871339"/>
                  </a:moveTo>
                  <a:lnTo>
                    <a:pt x="433136" y="876470"/>
                  </a:lnTo>
                  <a:lnTo>
                    <a:pt x="436772" y="878702"/>
                  </a:lnTo>
                  <a:lnTo>
                    <a:pt x="440998" y="875737"/>
                  </a:lnTo>
                  <a:lnTo>
                    <a:pt x="441961" y="877663"/>
                  </a:lnTo>
                  <a:lnTo>
                    <a:pt x="438750" y="879915"/>
                  </a:lnTo>
                  <a:lnTo>
                    <a:pt x="441748" y="881755"/>
                  </a:lnTo>
                  <a:lnTo>
                    <a:pt x="448728" y="876815"/>
                  </a:lnTo>
                  <a:lnTo>
                    <a:pt x="441480" y="872367"/>
                  </a:lnTo>
                  <a:lnTo>
                    <a:pt x="441634" y="872161"/>
                  </a:lnTo>
                  <a:close/>
                  <a:moveTo>
                    <a:pt x="530743" y="870662"/>
                  </a:moveTo>
                  <a:lnTo>
                    <a:pt x="530506" y="874056"/>
                  </a:lnTo>
                  <a:lnTo>
                    <a:pt x="531542" y="874369"/>
                  </a:lnTo>
                  <a:lnTo>
                    <a:pt x="531997" y="871026"/>
                  </a:lnTo>
                  <a:close/>
                  <a:moveTo>
                    <a:pt x="720862" y="870576"/>
                  </a:moveTo>
                  <a:lnTo>
                    <a:pt x="718650" y="874378"/>
                  </a:lnTo>
                  <a:lnTo>
                    <a:pt x="721212" y="875019"/>
                  </a:lnTo>
                  <a:lnTo>
                    <a:pt x="723407" y="871255"/>
                  </a:lnTo>
                  <a:close/>
                  <a:moveTo>
                    <a:pt x="204237" y="870531"/>
                  </a:moveTo>
                  <a:lnTo>
                    <a:pt x="194106" y="879412"/>
                  </a:lnTo>
                  <a:lnTo>
                    <a:pt x="195465" y="880550"/>
                  </a:lnTo>
                  <a:lnTo>
                    <a:pt x="194021" y="882476"/>
                  </a:lnTo>
                  <a:lnTo>
                    <a:pt x="192276" y="881015"/>
                  </a:lnTo>
                  <a:lnTo>
                    <a:pt x="186526" y="886055"/>
                  </a:lnTo>
                  <a:lnTo>
                    <a:pt x="193372" y="892901"/>
                  </a:lnTo>
                  <a:lnTo>
                    <a:pt x="211562" y="876810"/>
                  </a:lnTo>
                  <a:lnTo>
                    <a:pt x="209610" y="875136"/>
                  </a:lnTo>
                  <a:lnTo>
                    <a:pt x="199798" y="883439"/>
                  </a:lnTo>
                  <a:lnTo>
                    <a:pt x="198354" y="881994"/>
                  </a:lnTo>
                  <a:lnTo>
                    <a:pt x="208045" y="873795"/>
                  </a:lnTo>
                  <a:close/>
                  <a:moveTo>
                    <a:pt x="215188" y="870416"/>
                  </a:moveTo>
                  <a:lnTo>
                    <a:pt x="211467" y="873565"/>
                  </a:lnTo>
                  <a:lnTo>
                    <a:pt x="213379" y="875203"/>
                  </a:lnTo>
                  <a:lnTo>
                    <a:pt x="216878" y="872107"/>
                  </a:lnTo>
                  <a:close/>
                  <a:moveTo>
                    <a:pt x="527888" y="869836"/>
                  </a:moveTo>
                  <a:lnTo>
                    <a:pt x="528018" y="873307"/>
                  </a:lnTo>
                  <a:lnTo>
                    <a:pt x="529091" y="873630"/>
                  </a:lnTo>
                  <a:lnTo>
                    <a:pt x="529326" y="870252"/>
                  </a:lnTo>
                  <a:close/>
                  <a:moveTo>
                    <a:pt x="189669" y="869419"/>
                  </a:moveTo>
                  <a:lnTo>
                    <a:pt x="186008" y="872632"/>
                  </a:lnTo>
                  <a:lnTo>
                    <a:pt x="192479" y="878050"/>
                  </a:lnTo>
                  <a:lnTo>
                    <a:pt x="196063" y="874931"/>
                  </a:lnTo>
                  <a:close/>
                  <a:moveTo>
                    <a:pt x="435996" y="868638"/>
                  </a:moveTo>
                  <a:lnTo>
                    <a:pt x="428724" y="873763"/>
                  </a:lnTo>
                  <a:lnTo>
                    <a:pt x="431412" y="875412"/>
                  </a:lnTo>
                  <a:lnTo>
                    <a:pt x="438478" y="870189"/>
                  </a:lnTo>
                  <a:close/>
                  <a:moveTo>
                    <a:pt x="539507" y="868457"/>
                  </a:moveTo>
                  <a:lnTo>
                    <a:pt x="539263" y="871546"/>
                  </a:lnTo>
                  <a:lnTo>
                    <a:pt x="543962" y="872906"/>
                  </a:lnTo>
                  <a:lnTo>
                    <a:pt x="544025" y="871404"/>
                  </a:lnTo>
                  <a:lnTo>
                    <a:pt x="545470" y="871404"/>
                  </a:lnTo>
                  <a:lnTo>
                    <a:pt x="545393" y="873320"/>
                  </a:lnTo>
                  <a:lnTo>
                    <a:pt x="552094" y="875260"/>
                  </a:lnTo>
                  <a:lnTo>
                    <a:pt x="552670" y="871659"/>
                  </a:lnTo>
                  <a:close/>
                  <a:moveTo>
                    <a:pt x="732749" y="867552"/>
                  </a:moveTo>
                  <a:lnTo>
                    <a:pt x="734193" y="868033"/>
                  </a:lnTo>
                  <a:lnTo>
                    <a:pt x="733430" y="869320"/>
                  </a:lnTo>
                  <a:lnTo>
                    <a:pt x="736120" y="870441"/>
                  </a:lnTo>
                  <a:lnTo>
                    <a:pt x="735638" y="871886"/>
                  </a:lnTo>
                  <a:lnTo>
                    <a:pt x="732648" y="870640"/>
                  </a:lnTo>
                  <a:lnTo>
                    <a:pt x="729346" y="876212"/>
                  </a:lnTo>
                  <a:lnTo>
                    <a:pt x="734675" y="877181"/>
                  </a:lnTo>
                  <a:lnTo>
                    <a:pt x="734194" y="878625"/>
                  </a:lnTo>
                  <a:lnTo>
                    <a:pt x="732205" y="878263"/>
                  </a:lnTo>
                  <a:lnTo>
                    <a:pt x="732749" y="878626"/>
                  </a:lnTo>
                  <a:lnTo>
                    <a:pt x="731786" y="880124"/>
                  </a:lnTo>
                  <a:lnTo>
                    <a:pt x="731786" y="880551"/>
                  </a:lnTo>
                  <a:lnTo>
                    <a:pt x="731527" y="880526"/>
                  </a:lnTo>
                  <a:lnTo>
                    <a:pt x="729028" y="884414"/>
                  </a:lnTo>
                  <a:lnTo>
                    <a:pt x="729981" y="884930"/>
                  </a:lnTo>
                  <a:lnTo>
                    <a:pt x="730342" y="884403"/>
                  </a:lnTo>
                  <a:lnTo>
                    <a:pt x="731305" y="885366"/>
                  </a:lnTo>
                  <a:lnTo>
                    <a:pt x="731165" y="885571"/>
                  </a:lnTo>
                  <a:lnTo>
                    <a:pt x="736119" y="888255"/>
                  </a:lnTo>
                  <a:lnTo>
                    <a:pt x="735157" y="889218"/>
                  </a:lnTo>
                  <a:lnTo>
                    <a:pt x="730323" y="886801"/>
                  </a:lnTo>
                  <a:lnTo>
                    <a:pt x="728317" y="889732"/>
                  </a:lnTo>
                  <a:lnTo>
                    <a:pt x="729788" y="890258"/>
                  </a:lnTo>
                  <a:lnTo>
                    <a:pt x="729860" y="890180"/>
                  </a:lnTo>
                  <a:lnTo>
                    <a:pt x="730823" y="888736"/>
                  </a:lnTo>
                  <a:lnTo>
                    <a:pt x="731786" y="889699"/>
                  </a:lnTo>
                  <a:lnTo>
                    <a:pt x="731101" y="890726"/>
                  </a:lnTo>
                  <a:lnTo>
                    <a:pt x="732268" y="891143"/>
                  </a:lnTo>
                  <a:lnTo>
                    <a:pt x="731786" y="892588"/>
                  </a:lnTo>
                  <a:lnTo>
                    <a:pt x="730059" y="891971"/>
                  </a:lnTo>
                  <a:lnTo>
                    <a:pt x="727557" y="894682"/>
                  </a:lnTo>
                  <a:lnTo>
                    <a:pt x="728416" y="894995"/>
                  </a:lnTo>
                  <a:lnTo>
                    <a:pt x="728416" y="894032"/>
                  </a:lnTo>
                  <a:lnTo>
                    <a:pt x="735156" y="894032"/>
                  </a:lnTo>
                  <a:lnTo>
                    <a:pt x="738526" y="894513"/>
                  </a:lnTo>
                  <a:lnTo>
                    <a:pt x="738045" y="895958"/>
                  </a:lnTo>
                  <a:lnTo>
                    <a:pt x="735156" y="895476"/>
                  </a:lnTo>
                  <a:lnTo>
                    <a:pt x="728417" y="895476"/>
                  </a:lnTo>
                  <a:lnTo>
                    <a:pt x="728417" y="896439"/>
                  </a:lnTo>
                  <a:lnTo>
                    <a:pt x="726559" y="895763"/>
                  </a:lnTo>
                  <a:lnTo>
                    <a:pt x="725046" y="897402"/>
                  </a:lnTo>
                  <a:lnTo>
                    <a:pt x="725046" y="897883"/>
                  </a:lnTo>
                  <a:lnTo>
                    <a:pt x="724083" y="896439"/>
                  </a:lnTo>
                  <a:lnTo>
                    <a:pt x="725172" y="895259"/>
                  </a:lnTo>
                  <a:lnTo>
                    <a:pt x="723121" y="894513"/>
                  </a:lnTo>
                  <a:lnTo>
                    <a:pt x="723121" y="893069"/>
                  </a:lnTo>
                  <a:lnTo>
                    <a:pt x="724155" y="893445"/>
                  </a:lnTo>
                  <a:lnTo>
                    <a:pt x="726125" y="890566"/>
                  </a:lnTo>
                  <a:lnTo>
                    <a:pt x="725270" y="890260"/>
                  </a:lnTo>
                  <a:lnTo>
                    <a:pt x="724083" y="892106"/>
                  </a:lnTo>
                  <a:lnTo>
                    <a:pt x="722639" y="891143"/>
                  </a:lnTo>
                  <a:lnTo>
                    <a:pt x="725188" y="887179"/>
                  </a:lnTo>
                  <a:lnTo>
                    <a:pt x="724083" y="886810"/>
                  </a:lnTo>
                  <a:lnTo>
                    <a:pt x="725585" y="884432"/>
                  </a:lnTo>
                  <a:lnTo>
                    <a:pt x="723602" y="883440"/>
                  </a:lnTo>
                  <a:lnTo>
                    <a:pt x="724565" y="881996"/>
                  </a:lnTo>
                  <a:lnTo>
                    <a:pt x="726471" y="883029"/>
                  </a:lnTo>
                  <a:lnTo>
                    <a:pt x="728249" y="880214"/>
                  </a:lnTo>
                  <a:lnTo>
                    <a:pt x="727043" y="880099"/>
                  </a:lnTo>
                  <a:lnTo>
                    <a:pt x="726490" y="881032"/>
                  </a:lnTo>
                  <a:lnTo>
                    <a:pt x="725046" y="880069"/>
                  </a:lnTo>
                  <a:lnTo>
                    <a:pt x="725139" y="879918"/>
                  </a:lnTo>
                  <a:lnTo>
                    <a:pt x="723971" y="879806"/>
                  </a:lnTo>
                  <a:lnTo>
                    <a:pt x="718693" y="888319"/>
                  </a:lnTo>
                  <a:lnTo>
                    <a:pt x="717466" y="887558"/>
                  </a:lnTo>
                  <a:lnTo>
                    <a:pt x="722367" y="879654"/>
                  </a:lnTo>
                  <a:lnTo>
                    <a:pt x="721676" y="879588"/>
                  </a:lnTo>
                  <a:lnTo>
                    <a:pt x="722157" y="878144"/>
                  </a:lnTo>
                  <a:lnTo>
                    <a:pt x="723236" y="878252"/>
                  </a:lnTo>
                  <a:lnTo>
                    <a:pt x="724138" y="876796"/>
                  </a:lnTo>
                  <a:lnTo>
                    <a:pt x="723602" y="876699"/>
                  </a:lnTo>
                  <a:lnTo>
                    <a:pt x="724083" y="875255"/>
                  </a:lnTo>
                  <a:lnTo>
                    <a:pt x="724992" y="875420"/>
                  </a:lnTo>
                  <a:lnTo>
                    <a:pt x="726345" y="873237"/>
                  </a:lnTo>
                  <a:lnTo>
                    <a:pt x="727572" y="873998"/>
                  </a:lnTo>
                  <a:lnTo>
                    <a:pt x="726518" y="875698"/>
                  </a:lnTo>
                  <a:lnTo>
                    <a:pt x="727614" y="875897"/>
                  </a:lnTo>
                  <a:lnTo>
                    <a:pt x="731216" y="870043"/>
                  </a:lnTo>
                  <a:lnTo>
                    <a:pt x="729861" y="869478"/>
                  </a:lnTo>
                  <a:lnTo>
                    <a:pt x="730342" y="868034"/>
                  </a:lnTo>
                  <a:lnTo>
                    <a:pt x="732022" y="868734"/>
                  </a:lnTo>
                  <a:close/>
                  <a:moveTo>
                    <a:pt x="448192" y="865716"/>
                  </a:moveTo>
                  <a:lnTo>
                    <a:pt x="442220" y="869982"/>
                  </a:lnTo>
                  <a:lnTo>
                    <a:pt x="442924" y="870441"/>
                  </a:lnTo>
                  <a:lnTo>
                    <a:pt x="450772" y="875369"/>
                  </a:lnTo>
                  <a:lnTo>
                    <a:pt x="454601" y="872659"/>
                  </a:lnTo>
                  <a:close/>
                  <a:moveTo>
                    <a:pt x="182556" y="863289"/>
                  </a:moveTo>
                  <a:lnTo>
                    <a:pt x="178779" y="866580"/>
                  </a:lnTo>
                  <a:lnTo>
                    <a:pt x="184146" y="871074"/>
                  </a:lnTo>
                  <a:lnTo>
                    <a:pt x="187833" y="867837"/>
                  </a:lnTo>
                  <a:close/>
                  <a:moveTo>
                    <a:pt x="527584" y="861687"/>
                  </a:moveTo>
                  <a:lnTo>
                    <a:pt x="527828" y="868236"/>
                  </a:lnTo>
                  <a:lnTo>
                    <a:pt x="529435" y="868701"/>
                  </a:lnTo>
                  <a:lnTo>
                    <a:pt x="529582" y="866590"/>
                  </a:lnTo>
                  <a:lnTo>
                    <a:pt x="531027" y="866590"/>
                  </a:lnTo>
                  <a:lnTo>
                    <a:pt x="530851" y="869111"/>
                  </a:lnTo>
                  <a:lnTo>
                    <a:pt x="532205" y="869503"/>
                  </a:lnTo>
                  <a:lnTo>
                    <a:pt x="532471" y="867552"/>
                  </a:lnTo>
                  <a:lnTo>
                    <a:pt x="533916" y="867552"/>
                  </a:lnTo>
                  <a:lnTo>
                    <a:pt x="533595" y="869905"/>
                  </a:lnTo>
                  <a:lnTo>
                    <a:pt x="537840" y="871134"/>
                  </a:lnTo>
                  <a:lnTo>
                    <a:pt x="538085" y="868111"/>
                  </a:lnTo>
                  <a:lnTo>
                    <a:pt x="537767" y="868034"/>
                  </a:lnTo>
                  <a:lnTo>
                    <a:pt x="537767" y="866590"/>
                  </a:lnTo>
                  <a:lnTo>
                    <a:pt x="538200" y="866695"/>
                  </a:lnTo>
                  <a:lnTo>
                    <a:pt x="538248" y="866108"/>
                  </a:lnTo>
                  <a:lnTo>
                    <a:pt x="539693" y="866108"/>
                  </a:lnTo>
                  <a:lnTo>
                    <a:pt x="539619" y="867040"/>
                  </a:lnTo>
                  <a:lnTo>
                    <a:pt x="552892" y="870269"/>
                  </a:lnTo>
                  <a:lnTo>
                    <a:pt x="553173" y="868515"/>
                  </a:lnTo>
                  <a:lnTo>
                    <a:pt x="554617" y="868515"/>
                  </a:lnTo>
                  <a:lnTo>
                    <a:pt x="554294" y="870610"/>
                  </a:lnTo>
                  <a:lnTo>
                    <a:pt x="573393" y="875256"/>
                  </a:lnTo>
                  <a:lnTo>
                    <a:pt x="573393" y="876700"/>
                  </a:lnTo>
                  <a:lnTo>
                    <a:pt x="568304" y="875462"/>
                  </a:lnTo>
                  <a:lnTo>
                    <a:pt x="565523" y="887280"/>
                  </a:lnTo>
                  <a:lnTo>
                    <a:pt x="572430" y="889217"/>
                  </a:lnTo>
                  <a:lnTo>
                    <a:pt x="572430" y="890661"/>
                  </a:lnTo>
                  <a:lnTo>
                    <a:pt x="565204" y="888634"/>
                  </a:lnTo>
                  <a:lnTo>
                    <a:pt x="564727" y="890662"/>
                  </a:lnTo>
                  <a:lnTo>
                    <a:pt x="563283" y="890662"/>
                  </a:lnTo>
                  <a:lnTo>
                    <a:pt x="563849" y="888254"/>
                  </a:lnTo>
                  <a:lnTo>
                    <a:pt x="562355" y="887835"/>
                  </a:lnTo>
                  <a:lnTo>
                    <a:pt x="561838" y="889698"/>
                  </a:lnTo>
                  <a:lnTo>
                    <a:pt x="560394" y="889217"/>
                  </a:lnTo>
                  <a:lnTo>
                    <a:pt x="560892" y="887425"/>
                  </a:lnTo>
                  <a:lnTo>
                    <a:pt x="557891" y="886583"/>
                  </a:lnTo>
                  <a:lnTo>
                    <a:pt x="557506" y="888254"/>
                  </a:lnTo>
                  <a:cubicBezTo>
                    <a:pt x="557024" y="890180"/>
                    <a:pt x="556543" y="891624"/>
                    <a:pt x="556061" y="893550"/>
                  </a:cubicBezTo>
                  <a:lnTo>
                    <a:pt x="554617" y="893550"/>
                  </a:lnTo>
                  <a:cubicBezTo>
                    <a:pt x="554617" y="893550"/>
                    <a:pt x="555580" y="889699"/>
                    <a:pt x="556061" y="887773"/>
                  </a:cubicBezTo>
                  <a:lnTo>
                    <a:pt x="556444" y="886177"/>
                  </a:lnTo>
                  <a:lnTo>
                    <a:pt x="552039" y="884942"/>
                  </a:lnTo>
                  <a:lnTo>
                    <a:pt x="551728" y="886810"/>
                  </a:lnTo>
                  <a:lnTo>
                    <a:pt x="551728" y="886328"/>
                  </a:lnTo>
                  <a:lnTo>
                    <a:pt x="550284" y="886328"/>
                  </a:lnTo>
                  <a:lnTo>
                    <a:pt x="550583" y="884533"/>
                  </a:lnTo>
                  <a:lnTo>
                    <a:pt x="545007" y="882969"/>
                  </a:lnTo>
                  <a:lnTo>
                    <a:pt x="544988" y="883440"/>
                  </a:lnTo>
                  <a:lnTo>
                    <a:pt x="543544" y="882959"/>
                  </a:lnTo>
                  <a:lnTo>
                    <a:pt x="543560" y="882563"/>
                  </a:lnTo>
                  <a:lnTo>
                    <a:pt x="538505" y="881145"/>
                  </a:lnTo>
                  <a:lnTo>
                    <a:pt x="538257" y="884285"/>
                  </a:lnTo>
                  <a:lnTo>
                    <a:pt x="540174" y="884884"/>
                  </a:lnTo>
                  <a:lnTo>
                    <a:pt x="540174" y="886328"/>
                  </a:lnTo>
                  <a:lnTo>
                    <a:pt x="539693" y="886328"/>
                  </a:lnTo>
                  <a:lnTo>
                    <a:pt x="529866" y="883218"/>
                  </a:lnTo>
                  <a:lnTo>
                    <a:pt x="529586" y="887230"/>
                  </a:lnTo>
                  <a:lnTo>
                    <a:pt x="533823" y="888495"/>
                  </a:lnTo>
                  <a:lnTo>
                    <a:pt x="533916" y="887773"/>
                  </a:lnTo>
                  <a:lnTo>
                    <a:pt x="535360" y="887773"/>
                  </a:lnTo>
                  <a:lnTo>
                    <a:pt x="535213" y="888911"/>
                  </a:lnTo>
                  <a:lnTo>
                    <a:pt x="541683" y="890843"/>
                  </a:lnTo>
                  <a:lnTo>
                    <a:pt x="542100" y="885847"/>
                  </a:lnTo>
                  <a:lnTo>
                    <a:pt x="543544" y="885847"/>
                  </a:lnTo>
                  <a:lnTo>
                    <a:pt x="543092" y="891264"/>
                  </a:lnTo>
                  <a:lnTo>
                    <a:pt x="555580" y="894994"/>
                  </a:lnTo>
                  <a:lnTo>
                    <a:pt x="555099" y="896438"/>
                  </a:lnTo>
                  <a:lnTo>
                    <a:pt x="542963" y="892813"/>
                  </a:lnTo>
                  <a:lnTo>
                    <a:pt x="542581" y="897402"/>
                  </a:lnTo>
                  <a:lnTo>
                    <a:pt x="541137" y="897402"/>
                  </a:lnTo>
                  <a:lnTo>
                    <a:pt x="541554" y="892392"/>
                  </a:lnTo>
                  <a:lnTo>
                    <a:pt x="535016" y="890439"/>
                  </a:lnTo>
                  <a:lnTo>
                    <a:pt x="534011" y="898223"/>
                  </a:lnTo>
                  <a:lnTo>
                    <a:pt x="538730" y="899733"/>
                  </a:lnTo>
                  <a:lnTo>
                    <a:pt x="538730" y="898846"/>
                  </a:lnTo>
                  <a:lnTo>
                    <a:pt x="540174" y="898846"/>
                  </a:lnTo>
                  <a:lnTo>
                    <a:pt x="540174" y="900195"/>
                  </a:lnTo>
                  <a:lnTo>
                    <a:pt x="544988" y="901735"/>
                  </a:lnTo>
                  <a:lnTo>
                    <a:pt x="544507" y="903179"/>
                  </a:lnTo>
                  <a:lnTo>
                    <a:pt x="540174" y="901793"/>
                  </a:lnTo>
                  <a:lnTo>
                    <a:pt x="540174" y="906549"/>
                  </a:lnTo>
                  <a:lnTo>
                    <a:pt x="538730" y="906549"/>
                  </a:lnTo>
                  <a:lnTo>
                    <a:pt x="538730" y="901330"/>
                  </a:lnTo>
                  <a:lnTo>
                    <a:pt x="533813" y="899757"/>
                  </a:lnTo>
                  <a:lnTo>
                    <a:pt x="533434" y="902698"/>
                  </a:lnTo>
                  <a:lnTo>
                    <a:pt x="531990" y="902698"/>
                  </a:lnTo>
                  <a:lnTo>
                    <a:pt x="532427" y="899313"/>
                  </a:lnTo>
                  <a:lnTo>
                    <a:pt x="524286" y="896708"/>
                  </a:lnTo>
                  <a:lnTo>
                    <a:pt x="524286" y="898365"/>
                  </a:lnTo>
                  <a:lnTo>
                    <a:pt x="522842" y="898365"/>
                  </a:lnTo>
                  <a:lnTo>
                    <a:pt x="522842" y="896246"/>
                  </a:lnTo>
                  <a:lnTo>
                    <a:pt x="517412" y="894508"/>
                  </a:lnTo>
                  <a:lnTo>
                    <a:pt x="517546" y="896920"/>
                  </a:lnTo>
                  <a:lnTo>
                    <a:pt x="515620" y="896920"/>
                  </a:lnTo>
                  <a:lnTo>
                    <a:pt x="515536" y="893908"/>
                  </a:lnTo>
                  <a:lnTo>
                    <a:pt x="508399" y="891624"/>
                  </a:lnTo>
                  <a:lnTo>
                    <a:pt x="508880" y="890180"/>
                  </a:lnTo>
                  <a:lnTo>
                    <a:pt x="509027" y="890227"/>
                  </a:lnTo>
                  <a:lnTo>
                    <a:pt x="509215" y="886119"/>
                  </a:lnTo>
                  <a:lnTo>
                    <a:pt x="501899" y="883680"/>
                  </a:lnTo>
                  <a:lnTo>
                    <a:pt x="501177" y="883921"/>
                  </a:lnTo>
                  <a:lnTo>
                    <a:pt x="500450" y="876890"/>
                  </a:lnTo>
                  <a:lnTo>
                    <a:pt x="492512" y="874292"/>
                  </a:lnTo>
                  <a:lnTo>
                    <a:pt x="492993" y="872848"/>
                  </a:lnTo>
                  <a:lnTo>
                    <a:pt x="500278" y="875232"/>
                  </a:lnTo>
                  <a:lnTo>
                    <a:pt x="499733" y="869959"/>
                  </a:lnTo>
                  <a:lnTo>
                    <a:pt x="501177" y="869478"/>
                  </a:lnTo>
                  <a:lnTo>
                    <a:pt x="501659" y="874135"/>
                  </a:lnTo>
                  <a:lnTo>
                    <a:pt x="501659" y="872848"/>
                  </a:lnTo>
                  <a:lnTo>
                    <a:pt x="521729" y="879120"/>
                  </a:lnTo>
                  <a:lnTo>
                    <a:pt x="521536" y="872942"/>
                  </a:lnTo>
                  <a:lnTo>
                    <a:pt x="518028" y="871885"/>
                  </a:lnTo>
                  <a:lnTo>
                    <a:pt x="518509" y="870441"/>
                  </a:lnTo>
                  <a:lnTo>
                    <a:pt x="521486" y="871338"/>
                  </a:lnTo>
                  <a:lnTo>
                    <a:pt x="521398" y="868515"/>
                  </a:lnTo>
                  <a:lnTo>
                    <a:pt x="523324" y="868515"/>
                  </a:lnTo>
                  <a:lnTo>
                    <a:pt x="523324" y="871892"/>
                  </a:lnTo>
                  <a:lnTo>
                    <a:pt x="526556" y="872866"/>
                  </a:lnTo>
                  <a:lnTo>
                    <a:pt x="526427" y="869413"/>
                  </a:lnTo>
                  <a:lnTo>
                    <a:pt x="523324" y="868515"/>
                  </a:lnTo>
                  <a:lnTo>
                    <a:pt x="523805" y="867071"/>
                  </a:lnTo>
                  <a:lnTo>
                    <a:pt x="526368" y="867813"/>
                  </a:lnTo>
                  <a:lnTo>
                    <a:pt x="526141" y="861741"/>
                  </a:lnTo>
                  <a:close/>
                  <a:moveTo>
                    <a:pt x="531027" y="859582"/>
                  </a:moveTo>
                  <a:lnTo>
                    <a:pt x="531027" y="859849"/>
                  </a:lnTo>
                  <a:lnTo>
                    <a:pt x="529973" y="859849"/>
                  </a:lnTo>
                  <a:lnTo>
                    <a:pt x="533645" y="860957"/>
                  </a:lnTo>
                  <a:lnTo>
                    <a:pt x="533601" y="860274"/>
                  </a:lnTo>
                  <a:lnTo>
                    <a:pt x="531990" y="859850"/>
                  </a:lnTo>
                  <a:close/>
                  <a:moveTo>
                    <a:pt x="573316" y="859331"/>
                  </a:moveTo>
                  <a:lnTo>
                    <a:pt x="573058" y="863955"/>
                  </a:lnTo>
                  <a:lnTo>
                    <a:pt x="577595" y="864798"/>
                  </a:lnTo>
                  <a:lnTo>
                    <a:pt x="577444" y="859983"/>
                  </a:lnTo>
                  <a:close/>
                  <a:moveTo>
                    <a:pt x="560986" y="858834"/>
                  </a:moveTo>
                  <a:lnTo>
                    <a:pt x="561157" y="861745"/>
                  </a:lnTo>
                  <a:lnTo>
                    <a:pt x="565891" y="862624"/>
                  </a:lnTo>
                  <a:lnTo>
                    <a:pt x="565580" y="859825"/>
                  </a:lnTo>
                  <a:close/>
                  <a:moveTo>
                    <a:pt x="567186" y="858363"/>
                  </a:moveTo>
                  <a:lnTo>
                    <a:pt x="567578" y="862937"/>
                  </a:lnTo>
                  <a:lnTo>
                    <a:pt x="571629" y="863690"/>
                  </a:lnTo>
                  <a:lnTo>
                    <a:pt x="571883" y="859105"/>
                  </a:lnTo>
                  <a:close/>
                  <a:moveTo>
                    <a:pt x="523352" y="857450"/>
                  </a:moveTo>
                  <a:lnTo>
                    <a:pt x="523269" y="857825"/>
                  </a:lnTo>
                  <a:lnTo>
                    <a:pt x="529582" y="859731"/>
                  </a:lnTo>
                  <a:lnTo>
                    <a:pt x="529582" y="859181"/>
                  </a:lnTo>
                  <a:close/>
                  <a:moveTo>
                    <a:pt x="560899" y="857370"/>
                  </a:moveTo>
                  <a:lnTo>
                    <a:pt x="560900" y="857372"/>
                  </a:lnTo>
                  <a:lnTo>
                    <a:pt x="565416" y="858346"/>
                  </a:lnTo>
                  <a:lnTo>
                    <a:pt x="565386" y="858079"/>
                  </a:lnTo>
                  <a:close/>
                  <a:moveTo>
                    <a:pt x="552221" y="856944"/>
                  </a:moveTo>
                  <a:lnTo>
                    <a:pt x="552914" y="860214"/>
                  </a:lnTo>
                  <a:lnTo>
                    <a:pt x="559697" y="861474"/>
                  </a:lnTo>
                  <a:lnTo>
                    <a:pt x="559523" y="858519"/>
                  </a:lnTo>
                  <a:close/>
                  <a:moveTo>
                    <a:pt x="190059" y="856752"/>
                  </a:moveTo>
                  <a:lnTo>
                    <a:pt x="184390" y="861691"/>
                  </a:lnTo>
                  <a:lnTo>
                    <a:pt x="189659" y="866234"/>
                  </a:lnTo>
                  <a:lnTo>
                    <a:pt x="195614" y="861007"/>
                  </a:lnTo>
                  <a:close/>
                  <a:moveTo>
                    <a:pt x="721663" y="856715"/>
                  </a:moveTo>
                  <a:lnTo>
                    <a:pt x="719435" y="860676"/>
                  </a:lnTo>
                  <a:lnTo>
                    <a:pt x="724292" y="861717"/>
                  </a:lnTo>
                  <a:lnTo>
                    <a:pt x="726172" y="858486"/>
                  </a:lnTo>
                  <a:lnTo>
                    <a:pt x="725845" y="858358"/>
                  </a:lnTo>
                  <a:lnTo>
                    <a:pt x="725046" y="859850"/>
                  </a:lnTo>
                  <a:lnTo>
                    <a:pt x="723602" y="859368"/>
                  </a:lnTo>
                  <a:lnTo>
                    <a:pt x="724439" y="857805"/>
                  </a:lnTo>
                  <a:close/>
                  <a:moveTo>
                    <a:pt x="539157" y="856012"/>
                  </a:moveTo>
                  <a:lnTo>
                    <a:pt x="539933" y="860404"/>
                  </a:lnTo>
                  <a:lnTo>
                    <a:pt x="542984" y="861221"/>
                  </a:lnTo>
                  <a:lnTo>
                    <a:pt x="542158" y="856856"/>
                  </a:lnTo>
                  <a:close/>
                  <a:moveTo>
                    <a:pt x="523778" y="855498"/>
                  </a:moveTo>
                  <a:lnTo>
                    <a:pt x="523650" y="856084"/>
                  </a:lnTo>
                  <a:lnTo>
                    <a:pt x="529582" y="857645"/>
                  </a:lnTo>
                  <a:lnTo>
                    <a:pt x="529582" y="857319"/>
                  </a:lnTo>
                  <a:close/>
                  <a:moveTo>
                    <a:pt x="543253" y="855009"/>
                  </a:moveTo>
                  <a:lnTo>
                    <a:pt x="543367" y="855617"/>
                  </a:lnTo>
                  <a:lnTo>
                    <a:pt x="546433" y="856479"/>
                  </a:lnTo>
                  <a:lnTo>
                    <a:pt x="546433" y="857923"/>
                  </a:lnTo>
                  <a:lnTo>
                    <a:pt x="545952" y="857923"/>
                  </a:lnTo>
                  <a:lnTo>
                    <a:pt x="543683" y="857285"/>
                  </a:lnTo>
                  <a:lnTo>
                    <a:pt x="544505" y="861628"/>
                  </a:lnTo>
                  <a:lnTo>
                    <a:pt x="552100" y="863663"/>
                  </a:lnTo>
                  <a:lnTo>
                    <a:pt x="551626" y="861427"/>
                  </a:lnTo>
                  <a:lnTo>
                    <a:pt x="548359" y="860812"/>
                  </a:lnTo>
                  <a:lnTo>
                    <a:pt x="548359" y="859368"/>
                  </a:lnTo>
                  <a:lnTo>
                    <a:pt x="551305" y="859915"/>
                  </a:lnTo>
                  <a:lnTo>
                    <a:pt x="550600" y="856594"/>
                  </a:lnTo>
                  <a:close/>
                  <a:moveTo>
                    <a:pt x="534688" y="854755"/>
                  </a:moveTo>
                  <a:lnTo>
                    <a:pt x="534967" y="859074"/>
                  </a:lnTo>
                  <a:lnTo>
                    <a:pt x="538327" y="859974"/>
                  </a:lnTo>
                  <a:lnTo>
                    <a:pt x="537548" y="855559"/>
                  </a:lnTo>
                  <a:close/>
                  <a:moveTo>
                    <a:pt x="566826" y="854162"/>
                  </a:moveTo>
                  <a:lnTo>
                    <a:pt x="567060" y="856899"/>
                  </a:lnTo>
                  <a:lnTo>
                    <a:pt x="577399" y="858531"/>
                  </a:lnTo>
                  <a:lnTo>
                    <a:pt x="577321" y="856031"/>
                  </a:lnTo>
                  <a:close/>
                  <a:moveTo>
                    <a:pt x="728229" y="853909"/>
                  </a:moveTo>
                  <a:lnTo>
                    <a:pt x="726568" y="857009"/>
                  </a:lnTo>
                  <a:lnTo>
                    <a:pt x="726946" y="857157"/>
                  </a:lnTo>
                  <a:lnTo>
                    <a:pt x="728802" y="853966"/>
                  </a:lnTo>
                  <a:close/>
                  <a:moveTo>
                    <a:pt x="425447" y="853788"/>
                  </a:moveTo>
                  <a:lnTo>
                    <a:pt x="417543" y="859737"/>
                  </a:lnTo>
                  <a:lnTo>
                    <a:pt x="421398" y="862398"/>
                  </a:lnTo>
                  <a:lnTo>
                    <a:pt x="429075" y="856866"/>
                  </a:lnTo>
                  <a:close/>
                  <a:moveTo>
                    <a:pt x="530854" y="853677"/>
                  </a:moveTo>
                  <a:lnTo>
                    <a:pt x="530985" y="856164"/>
                  </a:lnTo>
                  <a:lnTo>
                    <a:pt x="531990" y="856479"/>
                  </a:lnTo>
                  <a:lnTo>
                    <a:pt x="531508" y="857923"/>
                  </a:lnTo>
                  <a:lnTo>
                    <a:pt x="531027" y="857772"/>
                  </a:lnTo>
                  <a:lnTo>
                    <a:pt x="531027" y="858025"/>
                  </a:lnTo>
                  <a:lnTo>
                    <a:pt x="532471" y="858405"/>
                  </a:lnTo>
                  <a:lnTo>
                    <a:pt x="533498" y="858680"/>
                  </a:lnTo>
                  <a:lnTo>
                    <a:pt x="533218" y="854341"/>
                  </a:lnTo>
                  <a:close/>
                  <a:moveTo>
                    <a:pt x="723508" y="853437"/>
                  </a:moveTo>
                  <a:lnTo>
                    <a:pt x="722416" y="855377"/>
                  </a:lnTo>
                  <a:lnTo>
                    <a:pt x="725162" y="856456"/>
                  </a:lnTo>
                  <a:lnTo>
                    <a:pt x="726613" y="853747"/>
                  </a:lnTo>
                  <a:close/>
                  <a:moveTo>
                    <a:pt x="560646" y="853062"/>
                  </a:moveTo>
                  <a:lnTo>
                    <a:pt x="560814" y="855912"/>
                  </a:lnTo>
                  <a:lnTo>
                    <a:pt x="565223" y="856608"/>
                  </a:lnTo>
                  <a:lnTo>
                    <a:pt x="564913" y="853822"/>
                  </a:lnTo>
                  <a:close/>
                  <a:moveTo>
                    <a:pt x="524577" y="851849"/>
                  </a:moveTo>
                  <a:lnTo>
                    <a:pt x="524105" y="854005"/>
                  </a:lnTo>
                  <a:lnTo>
                    <a:pt x="529516" y="855703"/>
                  </a:lnTo>
                  <a:lnTo>
                    <a:pt x="529387" y="853252"/>
                  </a:lnTo>
                  <a:close/>
                  <a:moveTo>
                    <a:pt x="422717" y="851472"/>
                  </a:moveTo>
                  <a:lnTo>
                    <a:pt x="419816" y="853591"/>
                  </a:lnTo>
                  <a:lnTo>
                    <a:pt x="414358" y="857538"/>
                  </a:lnTo>
                  <a:lnTo>
                    <a:pt x="415763" y="858507"/>
                  </a:lnTo>
                  <a:lnTo>
                    <a:pt x="423788" y="852381"/>
                  </a:lnTo>
                  <a:close/>
                  <a:moveTo>
                    <a:pt x="551034" y="851350"/>
                  </a:moveTo>
                  <a:lnTo>
                    <a:pt x="551900" y="855430"/>
                  </a:lnTo>
                  <a:lnTo>
                    <a:pt x="552210" y="855497"/>
                  </a:lnTo>
                  <a:lnTo>
                    <a:pt x="552210" y="854554"/>
                  </a:lnTo>
                  <a:lnTo>
                    <a:pt x="559356" y="855682"/>
                  </a:lnTo>
                  <a:lnTo>
                    <a:pt x="559187" y="852802"/>
                  </a:lnTo>
                  <a:lnTo>
                    <a:pt x="555331" y="852115"/>
                  </a:lnTo>
                  <a:lnTo>
                    <a:pt x="555580" y="853109"/>
                  </a:lnTo>
                  <a:lnTo>
                    <a:pt x="554136" y="853590"/>
                  </a:lnTo>
                  <a:lnTo>
                    <a:pt x="553694" y="851824"/>
                  </a:lnTo>
                  <a:close/>
                  <a:moveTo>
                    <a:pt x="218574" y="850701"/>
                  </a:moveTo>
                  <a:lnTo>
                    <a:pt x="222858" y="855520"/>
                  </a:lnTo>
                  <a:lnTo>
                    <a:pt x="226277" y="852627"/>
                  </a:lnTo>
                  <a:lnTo>
                    <a:pt x="227722" y="854071"/>
                  </a:lnTo>
                  <a:lnTo>
                    <a:pt x="224211" y="857042"/>
                  </a:lnTo>
                  <a:lnTo>
                    <a:pt x="226277" y="859367"/>
                  </a:lnTo>
                  <a:lnTo>
                    <a:pt x="224832" y="860811"/>
                  </a:lnTo>
                  <a:lnTo>
                    <a:pt x="222578" y="858424"/>
                  </a:lnTo>
                  <a:lnTo>
                    <a:pt x="215204" y="864663"/>
                  </a:lnTo>
                  <a:lnTo>
                    <a:pt x="213760" y="863219"/>
                  </a:lnTo>
                  <a:lnTo>
                    <a:pt x="221178" y="856942"/>
                  </a:lnTo>
                  <a:lnTo>
                    <a:pt x="218940" y="854572"/>
                  </a:lnTo>
                  <a:lnTo>
                    <a:pt x="201724" y="868995"/>
                  </a:lnTo>
                  <a:lnTo>
                    <a:pt x="200280" y="867070"/>
                  </a:lnTo>
                  <a:lnTo>
                    <a:pt x="217286" y="852821"/>
                  </a:lnTo>
                  <a:lnTo>
                    <a:pt x="216648" y="852145"/>
                  </a:lnTo>
                  <a:close/>
                  <a:moveTo>
                    <a:pt x="569815" y="849242"/>
                  </a:moveTo>
                  <a:lnTo>
                    <a:pt x="570024" y="853109"/>
                  </a:lnTo>
                  <a:lnTo>
                    <a:pt x="569316" y="853109"/>
                  </a:lnTo>
                  <a:lnTo>
                    <a:pt x="577273" y="854507"/>
                  </a:lnTo>
                  <a:lnTo>
                    <a:pt x="577245" y="853591"/>
                  </a:lnTo>
                  <a:lnTo>
                    <a:pt x="578689" y="853591"/>
                  </a:lnTo>
                  <a:lnTo>
                    <a:pt x="578726" y="854762"/>
                  </a:lnTo>
                  <a:lnTo>
                    <a:pt x="582628" y="855448"/>
                  </a:lnTo>
                  <a:lnTo>
                    <a:pt x="582271" y="850972"/>
                  </a:lnTo>
                  <a:lnTo>
                    <a:pt x="576658" y="850193"/>
                  </a:lnTo>
                  <a:lnTo>
                    <a:pt x="576282" y="853110"/>
                  </a:lnTo>
                  <a:lnTo>
                    <a:pt x="574838" y="852628"/>
                  </a:lnTo>
                  <a:lnTo>
                    <a:pt x="575190" y="849989"/>
                  </a:lnTo>
                  <a:close/>
                  <a:moveTo>
                    <a:pt x="199676" y="848373"/>
                  </a:moveTo>
                  <a:lnTo>
                    <a:pt x="191716" y="855308"/>
                  </a:lnTo>
                  <a:lnTo>
                    <a:pt x="197193" y="859620"/>
                  </a:lnTo>
                  <a:lnTo>
                    <a:pt x="204582" y="853135"/>
                  </a:lnTo>
                  <a:lnTo>
                    <a:pt x="203014" y="851614"/>
                  </a:lnTo>
                  <a:lnTo>
                    <a:pt x="201242" y="853108"/>
                  </a:lnTo>
                  <a:lnTo>
                    <a:pt x="199798" y="851182"/>
                  </a:lnTo>
                  <a:lnTo>
                    <a:pt x="201297" y="849947"/>
                  </a:lnTo>
                  <a:close/>
                  <a:moveTo>
                    <a:pt x="562529" y="848230"/>
                  </a:moveTo>
                  <a:lnTo>
                    <a:pt x="563181" y="852031"/>
                  </a:lnTo>
                  <a:lnTo>
                    <a:pt x="564745" y="852306"/>
                  </a:lnTo>
                  <a:lnTo>
                    <a:pt x="564727" y="852146"/>
                  </a:lnTo>
                  <a:lnTo>
                    <a:pt x="566653" y="852146"/>
                  </a:lnTo>
                  <a:lnTo>
                    <a:pt x="566696" y="852649"/>
                  </a:lnTo>
                  <a:lnTo>
                    <a:pt x="568086" y="852893"/>
                  </a:lnTo>
                  <a:lnTo>
                    <a:pt x="567868" y="848972"/>
                  </a:lnTo>
                  <a:close/>
                  <a:moveTo>
                    <a:pt x="583302" y="845736"/>
                  </a:moveTo>
                  <a:lnTo>
                    <a:pt x="583619" y="849715"/>
                  </a:lnTo>
                  <a:lnTo>
                    <a:pt x="585931" y="850036"/>
                  </a:lnTo>
                  <a:lnTo>
                    <a:pt x="586354" y="846084"/>
                  </a:lnTo>
                  <a:close/>
                  <a:moveTo>
                    <a:pt x="577321" y="845055"/>
                  </a:moveTo>
                  <a:lnTo>
                    <a:pt x="576841" y="848774"/>
                  </a:lnTo>
                  <a:lnTo>
                    <a:pt x="582154" y="849511"/>
                  </a:lnTo>
                  <a:lnTo>
                    <a:pt x="581840" y="845570"/>
                  </a:lnTo>
                  <a:close/>
                  <a:moveTo>
                    <a:pt x="432169" y="844564"/>
                  </a:moveTo>
                  <a:lnTo>
                    <a:pt x="424971" y="849824"/>
                  </a:lnTo>
                  <a:lnTo>
                    <a:pt x="425997" y="850694"/>
                  </a:lnTo>
                  <a:lnTo>
                    <a:pt x="432973" y="845368"/>
                  </a:lnTo>
                  <a:close/>
                  <a:moveTo>
                    <a:pt x="717329" y="843839"/>
                  </a:moveTo>
                  <a:lnTo>
                    <a:pt x="715461" y="847332"/>
                  </a:lnTo>
                  <a:lnTo>
                    <a:pt x="720194" y="847332"/>
                  </a:lnTo>
                  <a:lnTo>
                    <a:pt x="721775" y="844395"/>
                  </a:lnTo>
                  <a:lnTo>
                    <a:pt x="720832" y="844277"/>
                  </a:lnTo>
                  <a:lnTo>
                    <a:pt x="719750" y="846370"/>
                  </a:lnTo>
                  <a:lnTo>
                    <a:pt x="718306" y="845888"/>
                  </a:lnTo>
                  <a:lnTo>
                    <a:pt x="719213" y="844075"/>
                  </a:lnTo>
                  <a:close/>
                  <a:moveTo>
                    <a:pt x="583117" y="843418"/>
                  </a:moveTo>
                  <a:lnTo>
                    <a:pt x="583184" y="844263"/>
                  </a:lnTo>
                  <a:lnTo>
                    <a:pt x="586509" y="844637"/>
                  </a:lnTo>
                  <a:lnTo>
                    <a:pt x="586592" y="843858"/>
                  </a:lnTo>
                  <a:close/>
                  <a:moveTo>
                    <a:pt x="577622" y="842721"/>
                  </a:moveTo>
                  <a:lnTo>
                    <a:pt x="577506" y="843624"/>
                  </a:lnTo>
                  <a:lnTo>
                    <a:pt x="581723" y="844098"/>
                  </a:lnTo>
                  <a:lnTo>
                    <a:pt x="581654" y="843232"/>
                  </a:lnTo>
                  <a:close/>
                  <a:moveTo>
                    <a:pt x="569406" y="841679"/>
                  </a:moveTo>
                  <a:lnTo>
                    <a:pt x="569736" y="847787"/>
                  </a:lnTo>
                  <a:lnTo>
                    <a:pt x="575379" y="848570"/>
                  </a:lnTo>
                  <a:lnTo>
                    <a:pt x="575870" y="844890"/>
                  </a:lnTo>
                  <a:lnTo>
                    <a:pt x="571949" y="844443"/>
                  </a:lnTo>
                  <a:lnTo>
                    <a:pt x="571949" y="842999"/>
                  </a:lnTo>
                  <a:lnTo>
                    <a:pt x="576060" y="843461"/>
                  </a:lnTo>
                  <a:lnTo>
                    <a:pt x="576183" y="842539"/>
                  </a:lnTo>
                  <a:close/>
                  <a:moveTo>
                    <a:pt x="207437" y="841467"/>
                  </a:moveTo>
                  <a:lnTo>
                    <a:pt x="207502" y="841554"/>
                  </a:lnTo>
                  <a:lnTo>
                    <a:pt x="201221" y="847027"/>
                  </a:lnTo>
                  <a:lnTo>
                    <a:pt x="202884" y="848641"/>
                  </a:lnTo>
                  <a:lnTo>
                    <a:pt x="209407" y="843269"/>
                  </a:lnTo>
                  <a:close/>
                  <a:moveTo>
                    <a:pt x="178191" y="841130"/>
                  </a:moveTo>
                  <a:lnTo>
                    <a:pt x="169829" y="848331"/>
                  </a:lnTo>
                  <a:lnTo>
                    <a:pt x="173319" y="851182"/>
                  </a:lnTo>
                  <a:lnTo>
                    <a:pt x="171875" y="853108"/>
                  </a:lnTo>
                  <a:lnTo>
                    <a:pt x="168011" y="849897"/>
                  </a:lnTo>
                  <a:lnTo>
                    <a:pt x="159006" y="857651"/>
                  </a:lnTo>
                  <a:lnTo>
                    <a:pt x="164016" y="861016"/>
                  </a:lnTo>
                  <a:lnTo>
                    <a:pt x="178564" y="847947"/>
                  </a:lnTo>
                  <a:lnTo>
                    <a:pt x="175245" y="845405"/>
                  </a:lnTo>
                  <a:lnTo>
                    <a:pt x="176689" y="843479"/>
                  </a:lnTo>
                  <a:lnTo>
                    <a:pt x="180339" y="846353"/>
                  </a:lnTo>
                  <a:lnTo>
                    <a:pt x="181959" y="844898"/>
                  </a:lnTo>
                  <a:close/>
                  <a:moveTo>
                    <a:pt x="561228" y="840643"/>
                  </a:moveTo>
                  <a:lnTo>
                    <a:pt x="562275" y="846751"/>
                  </a:lnTo>
                  <a:lnTo>
                    <a:pt x="567787" y="847516"/>
                  </a:lnTo>
                  <a:lnTo>
                    <a:pt x="567449" y="841431"/>
                  </a:lnTo>
                  <a:close/>
                  <a:moveTo>
                    <a:pt x="427775" y="840170"/>
                  </a:moveTo>
                  <a:lnTo>
                    <a:pt x="420277" y="845842"/>
                  </a:lnTo>
                  <a:lnTo>
                    <a:pt x="423056" y="848199"/>
                  </a:lnTo>
                  <a:lnTo>
                    <a:pt x="430445" y="842840"/>
                  </a:lnTo>
                  <a:close/>
                  <a:moveTo>
                    <a:pt x="719772" y="839273"/>
                  </a:moveTo>
                  <a:lnTo>
                    <a:pt x="718053" y="842486"/>
                  </a:lnTo>
                  <a:lnTo>
                    <a:pt x="719892" y="842716"/>
                  </a:lnTo>
                  <a:lnTo>
                    <a:pt x="721528" y="839443"/>
                  </a:lnTo>
                  <a:close/>
                  <a:moveTo>
                    <a:pt x="588556" y="839095"/>
                  </a:moveTo>
                  <a:lnTo>
                    <a:pt x="588197" y="842563"/>
                  </a:lnTo>
                  <a:lnTo>
                    <a:pt x="591688" y="842999"/>
                  </a:lnTo>
                  <a:lnTo>
                    <a:pt x="591688" y="844443"/>
                  </a:lnTo>
                  <a:lnTo>
                    <a:pt x="591206" y="844443"/>
                  </a:lnTo>
                  <a:lnTo>
                    <a:pt x="588044" y="844042"/>
                  </a:lnTo>
                  <a:lnTo>
                    <a:pt x="587966" y="844801"/>
                  </a:lnTo>
                  <a:lnTo>
                    <a:pt x="591936" y="845248"/>
                  </a:lnTo>
                  <a:lnTo>
                    <a:pt x="592169" y="840592"/>
                  </a:lnTo>
                  <a:lnTo>
                    <a:pt x="594095" y="841073"/>
                  </a:lnTo>
                  <a:lnTo>
                    <a:pt x="593635" y="845439"/>
                  </a:lnTo>
                  <a:lnTo>
                    <a:pt x="597161" y="845835"/>
                  </a:lnTo>
                  <a:lnTo>
                    <a:pt x="597993" y="840178"/>
                  </a:lnTo>
                  <a:close/>
                  <a:moveTo>
                    <a:pt x="609193" y="837666"/>
                  </a:moveTo>
                  <a:lnTo>
                    <a:pt x="609020" y="838185"/>
                  </a:lnTo>
                  <a:lnTo>
                    <a:pt x="606382" y="837942"/>
                  </a:lnTo>
                  <a:lnTo>
                    <a:pt x="606780" y="839694"/>
                  </a:lnTo>
                  <a:lnTo>
                    <a:pt x="609438" y="839994"/>
                  </a:lnTo>
                  <a:close/>
                  <a:moveTo>
                    <a:pt x="599855" y="837342"/>
                  </a:moveTo>
                  <a:lnTo>
                    <a:pt x="599628" y="838886"/>
                  </a:lnTo>
                  <a:lnTo>
                    <a:pt x="605280" y="839525"/>
                  </a:lnTo>
                  <a:lnTo>
                    <a:pt x="604870" y="837803"/>
                  </a:lnTo>
                  <a:close/>
                  <a:moveTo>
                    <a:pt x="584279" y="835910"/>
                  </a:moveTo>
                  <a:lnTo>
                    <a:pt x="584459" y="837174"/>
                  </a:lnTo>
                  <a:lnTo>
                    <a:pt x="587274" y="837492"/>
                  </a:lnTo>
                  <a:lnTo>
                    <a:pt x="587355" y="836740"/>
                  </a:lnTo>
                  <a:lnTo>
                    <a:pt x="588800" y="836740"/>
                  </a:lnTo>
                  <a:lnTo>
                    <a:pt x="588705" y="837653"/>
                  </a:lnTo>
                  <a:lnTo>
                    <a:pt x="598207" y="838726"/>
                  </a:lnTo>
                  <a:lnTo>
                    <a:pt x="598428" y="837222"/>
                  </a:lnTo>
                  <a:lnTo>
                    <a:pt x="598548" y="837222"/>
                  </a:lnTo>
                  <a:close/>
                  <a:moveTo>
                    <a:pt x="605840" y="835561"/>
                  </a:moveTo>
                  <a:lnTo>
                    <a:pt x="606037" y="836426"/>
                  </a:lnTo>
                  <a:lnTo>
                    <a:pt x="609092" y="836704"/>
                  </a:lnTo>
                  <a:lnTo>
                    <a:pt x="609013" y="835957"/>
                  </a:lnTo>
                  <a:close/>
                  <a:moveTo>
                    <a:pt x="705522" y="834866"/>
                  </a:moveTo>
                  <a:lnTo>
                    <a:pt x="702985" y="839939"/>
                  </a:lnTo>
                  <a:lnTo>
                    <a:pt x="704919" y="840651"/>
                  </a:lnTo>
                  <a:lnTo>
                    <a:pt x="707460" y="835709"/>
                  </a:lnTo>
                  <a:close/>
                  <a:moveTo>
                    <a:pt x="436337" y="833694"/>
                  </a:moveTo>
                  <a:lnTo>
                    <a:pt x="429714" y="838704"/>
                  </a:lnTo>
                  <a:lnTo>
                    <a:pt x="434904" y="843894"/>
                  </a:lnTo>
                  <a:lnTo>
                    <a:pt x="441773" y="838650"/>
                  </a:lnTo>
                  <a:lnTo>
                    <a:pt x="438672" y="835823"/>
                  </a:lnTo>
                  <a:lnTo>
                    <a:pt x="438110" y="836259"/>
                  </a:lnTo>
                  <a:lnTo>
                    <a:pt x="436666" y="834815"/>
                  </a:lnTo>
                  <a:lnTo>
                    <a:pt x="437153" y="834438"/>
                  </a:lnTo>
                  <a:close/>
                  <a:moveTo>
                    <a:pt x="443677" y="831940"/>
                  </a:moveTo>
                  <a:lnTo>
                    <a:pt x="440651" y="834288"/>
                  </a:lnTo>
                  <a:lnTo>
                    <a:pt x="443662" y="837208"/>
                  </a:lnTo>
                  <a:lnTo>
                    <a:pt x="446554" y="835000"/>
                  </a:lnTo>
                  <a:close/>
                  <a:moveTo>
                    <a:pt x="720434" y="831875"/>
                  </a:moveTo>
                  <a:lnTo>
                    <a:pt x="717522" y="837213"/>
                  </a:lnTo>
                  <a:lnTo>
                    <a:pt x="719026" y="837414"/>
                  </a:lnTo>
                  <a:lnTo>
                    <a:pt x="720713" y="834333"/>
                  </a:lnTo>
                  <a:lnTo>
                    <a:pt x="722157" y="834814"/>
                  </a:lnTo>
                  <a:lnTo>
                    <a:pt x="720650" y="837630"/>
                  </a:lnTo>
                  <a:lnTo>
                    <a:pt x="722323" y="837853"/>
                  </a:lnTo>
                  <a:lnTo>
                    <a:pt x="724906" y="832688"/>
                  </a:lnTo>
                  <a:close/>
                  <a:moveTo>
                    <a:pt x="390882" y="831523"/>
                  </a:moveTo>
                  <a:lnTo>
                    <a:pt x="381246" y="838785"/>
                  </a:lnTo>
                  <a:lnTo>
                    <a:pt x="387912" y="842374"/>
                  </a:lnTo>
                  <a:lnTo>
                    <a:pt x="396805" y="835704"/>
                  </a:lnTo>
                  <a:close/>
                  <a:moveTo>
                    <a:pt x="717509" y="831343"/>
                  </a:moveTo>
                  <a:lnTo>
                    <a:pt x="714660" y="836832"/>
                  </a:lnTo>
                  <a:lnTo>
                    <a:pt x="715931" y="837001"/>
                  </a:lnTo>
                  <a:lnTo>
                    <a:pt x="718881" y="831593"/>
                  </a:lnTo>
                  <a:close/>
                  <a:moveTo>
                    <a:pt x="406408" y="831248"/>
                  </a:moveTo>
                  <a:lnTo>
                    <a:pt x="400286" y="835929"/>
                  </a:lnTo>
                  <a:lnTo>
                    <a:pt x="405027" y="839377"/>
                  </a:lnTo>
                  <a:lnTo>
                    <a:pt x="411619" y="834306"/>
                  </a:lnTo>
                  <a:close/>
                  <a:moveTo>
                    <a:pt x="167764" y="830703"/>
                  </a:moveTo>
                  <a:lnTo>
                    <a:pt x="158392" y="838988"/>
                  </a:lnTo>
                  <a:lnTo>
                    <a:pt x="168041" y="846871"/>
                  </a:lnTo>
                  <a:lnTo>
                    <a:pt x="176658" y="839597"/>
                  </a:lnTo>
                  <a:close/>
                  <a:moveTo>
                    <a:pt x="441590" y="829721"/>
                  </a:moveTo>
                  <a:lnTo>
                    <a:pt x="438416" y="832121"/>
                  </a:lnTo>
                  <a:lnTo>
                    <a:pt x="439182" y="832863"/>
                  </a:lnTo>
                  <a:lnTo>
                    <a:pt x="442283" y="830458"/>
                  </a:lnTo>
                  <a:close/>
                  <a:moveTo>
                    <a:pt x="588428" y="829154"/>
                  </a:moveTo>
                  <a:lnTo>
                    <a:pt x="589226" y="834897"/>
                  </a:lnTo>
                  <a:lnTo>
                    <a:pt x="604509" y="836287"/>
                  </a:lnTo>
                  <a:lnTo>
                    <a:pt x="604290" y="835367"/>
                  </a:lnTo>
                  <a:lnTo>
                    <a:pt x="596021" y="834333"/>
                  </a:lnTo>
                  <a:lnTo>
                    <a:pt x="596021" y="832889"/>
                  </a:lnTo>
                  <a:lnTo>
                    <a:pt x="603876" y="833625"/>
                  </a:lnTo>
                  <a:lnTo>
                    <a:pt x="603242" y="830963"/>
                  </a:lnTo>
                  <a:lnTo>
                    <a:pt x="603714" y="830806"/>
                  </a:lnTo>
                  <a:lnTo>
                    <a:pt x="594786" y="829841"/>
                  </a:lnTo>
                  <a:lnTo>
                    <a:pt x="595058" y="830963"/>
                  </a:lnTo>
                  <a:lnTo>
                    <a:pt x="593614" y="831445"/>
                  </a:lnTo>
                  <a:lnTo>
                    <a:pt x="593196" y="829669"/>
                  </a:lnTo>
                  <a:close/>
                  <a:moveTo>
                    <a:pt x="583225" y="828532"/>
                  </a:moveTo>
                  <a:lnTo>
                    <a:pt x="584067" y="834428"/>
                  </a:lnTo>
                  <a:lnTo>
                    <a:pt x="587762" y="834764"/>
                  </a:lnTo>
                  <a:lnTo>
                    <a:pt x="586960" y="828990"/>
                  </a:lnTo>
                  <a:close/>
                  <a:moveTo>
                    <a:pt x="579998" y="828137"/>
                  </a:moveTo>
                  <a:lnTo>
                    <a:pt x="580382" y="834093"/>
                  </a:lnTo>
                  <a:lnTo>
                    <a:pt x="582435" y="834280"/>
                  </a:lnTo>
                  <a:lnTo>
                    <a:pt x="581412" y="828310"/>
                  </a:lnTo>
                  <a:close/>
                  <a:moveTo>
                    <a:pt x="572608" y="827232"/>
                  </a:moveTo>
                  <a:lnTo>
                    <a:pt x="573702" y="833486"/>
                  </a:lnTo>
                  <a:lnTo>
                    <a:pt x="578929" y="833961"/>
                  </a:lnTo>
                  <a:lnTo>
                    <a:pt x="578542" y="827959"/>
                  </a:lnTo>
                  <a:close/>
                  <a:moveTo>
                    <a:pt x="567066" y="826553"/>
                  </a:moveTo>
                  <a:lnTo>
                    <a:pt x="568728" y="833034"/>
                  </a:lnTo>
                  <a:lnTo>
                    <a:pt x="572235" y="833353"/>
                  </a:lnTo>
                  <a:lnTo>
                    <a:pt x="571132" y="827051"/>
                  </a:lnTo>
                  <a:close/>
                  <a:moveTo>
                    <a:pt x="397885" y="826245"/>
                  </a:moveTo>
                  <a:lnTo>
                    <a:pt x="392525" y="830285"/>
                  </a:lnTo>
                  <a:lnTo>
                    <a:pt x="398366" y="834533"/>
                  </a:lnTo>
                  <a:lnTo>
                    <a:pt x="404354" y="830042"/>
                  </a:lnTo>
                  <a:close/>
                  <a:moveTo>
                    <a:pt x="451024" y="826240"/>
                  </a:moveTo>
                  <a:lnTo>
                    <a:pt x="445587" y="830458"/>
                  </a:lnTo>
                  <a:lnTo>
                    <a:pt x="448477" y="833532"/>
                  </a:lnTo>
                  <a:lnTo>
                    <a:pt x="453987" y="829326"/>
                  </a:lnTo>
                  <a:close/>
                  <a:moveTo>
                    <a:pt x="162400" y="825339"/>
                  </a:moveTo>
                  <a:lnTo>
                    <a:pt x="152210" y="833939"/>
                  </a:lnTo>
                  <a:lnTo>
                    <a:pt x="156600" y="837525"/>
                  </a:lnTo>
                  <a:lnTo>
                    <a:pt x="166220" y="829159"/>
                  </a:lnTo>
                  <a:close/>
                  <a:moveTo>
                    <a:pt x="609982" y="825186"/>
                  </a:moveTo>
                  <a:lnTo>
                    <a:pt x="610395" y="825186"/>
                  </a:lnTo>
                  <a:lnTo>
                    <a:pt x="610464" y="825667"/>
                  </a:lnTo>
                  <a:close/>
                  <a:moveTo>
                    <a:pt x="415347" y="824412"/>
                  </a:moveTo>
                  <a:lnTo>
                    <a:pt x="408363" y="829752"/>
                  </a:lnTo>
                  <a:lnTo>
                    <a:pt x="413616" y="832770"/>
                  </a:lnTo>
                  <a:lnTo>
                    <a:pt x="420296" y="827631"/>
                  </a:lnTo>
                  <a:close/>
                  <a:moveTo>
                    <a:pt x="175340" y="824005"/>
                  </a:moveTo>
                  <a:lnTo>
                    <a:pt x="169408" y="829249"/>
                  </a:lnTo>
                  <a:lnTo>
                    <a:pt x="178424" y="838107"/>
                  </a:lnTo>
                  <a:lnTo>
                    <a:pt x="185058" y="832508"/>
                  </a:lnTo>
                  <a:close/>
                  <a:moveTo>
                    <a:pt x="593279" y="823626"/>
                  </a:moveTo>
                  <a:lnTo>
                    <a:pt x="594306" y="827864"/>
                  </a:lnTo>
                  <a:lnTo>
                    <a:pt x="597477" y="828206"/>
                  </a:lnTo>
                  <a:lnTo>
                    <a:pt x="596583" y="823934"/>
                  </a:lnTo>
                  <a:close/>
                  <a:moveTo>
                    <a:pt x="587586" y="823095"/>
                  </a:moveTo>
                  <a:lnTo>
                    <a:pt x="588156" y="827198"/>
                  </a:lnTo>
                  <a:lnTo>
                    <a:pt x="592731" y="827693"/>
                  </a:lnTo>
                  <a:lnTo>
                    <a:pt x="591740" y="823482"/>
                  </a:lnTo>
                  <a:close/>
                  <a:moveTo>
                    <a:pt x="582379" y="822609"/>
                  </a:moveTo>
                  <a:lnTo>
                    <a:pt x="582951" y="826618"/>
                  </a:lnTo>
                  <a:lnTo>
                    <a:pt x="586689" y="827037"/>
                  </a:lnTo>
                  <a:lnTo>
                    <a:pt x="586122" y="822958"/>
                  </a:lnTo>
                  <a:close/>
                  <a:moveTo>
                    <a:pt x="711942" y="822026"/>
                  </a:moveTo>
                  <a:lnTo>
                    <a:pt x="709241" y="827428"/>
                  </a:lnTo>
                  <a:lnTo>
                    <a:pt x="711566" y="828074"/>
                  </a:lnTo>
                  <a:lnTo>
                    <a:pt x="711358" y="828698"/>
                  </a:lnTo>
                  <a:lnTo>
                    <a:pt x="712804" y="828969"/>
                  </a:lnTo>
                  <a:lnTo>
                    <a:pt x="715868" y="822839"/>
                  </a:lnTo>
                  <a:close/>
                  <a:moveTo>
                    <a:pt x="158760" y="821699"/>
                  </a:moveTo>
                  <a:lnTo>
                    <a:pt x="148213" y="830674"/>
                  </a:lnTo>
                  <a:lnTo>
                    <a:pt x="150317" y="832392"/>
                  </a:lnTo>
                  <a:lnTo>
                    <a:pt x="160694" y="823633"/>
                  </a:lnTo>
                  <a:close/>
                  <a:moveTo>
                    <a:pt x="707156" y="821036"/>
                  </a:moveTo>
                  <a:lnTo>
                    <a:pt x="704706" y="826169"/>
                  </a:lnTo>
                  <a:lnTo>
                    <a:pt x="707762" y="827017"/>
                  </a:lnTo>
                  <a:lnTo>
                    <a:pt x="710415" y="821711"/>
                  </a:lnTo>
                  <a:close/>
                  <a:moveTo>
                    <a:pt x="616241" y="820205"/>
                  </a:moveTo>
                  <a:lnTo>
                    <a:pt x="616241" y="820853"/>
                  </a:lnTo>
                  <a:lnTo>
                    <a:pt x="610883" y="820293"/>
                  </a:lnTo>
                  <a:lnTo>
                    <a:pt x="610991" y="821262"/>
                  </a:lnTo>
                  <a:lnTo>
                    <a:pt x="616542" y="822187"/>
                  </a:lnTo>
                  <a:close/>
                  <a:moveTo>
                    <a:pt x="602865" y="819455"/>
                  </a:moveTo>
                  <a:lnTo>
                    <a:pt x="603691" y="823117"/>
                  </a:lnTo>
                  <a:lnTo>
                    <a:pt x="610185" y="823715"/>
                  </a:lnTo>
                  <a:lnTo>
                    <a:pt x="610018" y="822544"/>
                  </a:lnTo>
                  <a:lnTo>
                    <a:pt x="608538" y="822297"/>
                  </a:lnTo>
                  <a:lnTo>
                    <a:pt x="608538" y="820853"/>
                  </a:lnTo>
                  <a:lnTo>
                    <a:pt x="609806" y="821064"/>
                  </a:lnTo>
                  <a:lnTo>
                    <a:pt x="609678" y="820167"/>
                  </a:lnTo>
                  <a:close/>
                  <a:moveTo>
                    <a:pt x="169762" y="819124"/>
                  </a:moveTo>
                  <a:lnTo>
                    <a:pt x="164028" y="823964"/>
                  </a:lnTo>
                  <a:lnTo>
                    <a:pt x="167863" y="827731"/>
                  </a:lnTo>
                  <a:lnTo>
                    <a:pt x="173749" y="822613"/>
                  </a:lnTo>
                  <a:close/>
                  <a:moveTo>
                    <a:pt x="596993" y="818842"/>
                  </a:moveTo>
                  <a:lnTo>
                    <a:pt x="597773" y="822572"/>
                  </a:lnTo>
                  <a:lnTo>
                    <a:pt x="603188" y="823071"/>
                  </a:lnTo>
                  <a:lnTo>
                    <a:pt x="602115" y="819377"/>
                  </a:lnTo>
                  <a:close/>
                  <a:moveTo>
                    <a:pt x="591992" y="818320"/>
                  </a:moveTo>
                  <a:lnTo>
                    <a:pt x="592915" y="822124"/>
                  </a:lnTo>
                  <a:lnTo>
                    <a:pt x="596269" y="822433"/>
                  </a:lnTo>
                  <a:lnTo>
                    <a:pt x="595484" y="818684"/>
                  </a:lnTo>
                  <a:close/>
                  <a:moveTo>
                    <a:pt x="701444" y="817748"/>
                  </a:moveTo>
                  <a:lnTo>
                    <a:pt x="699373" y="822172"/>
                  </a:lnTo>
                  <a:lnTo>
                    <a:pt x="701405" y="822398"/>
                  </a:lnTo>
                  <a:lnTo>
                    <a:pt x="701456" y="822297"/>
                  </a:lnTo>
                  <a:lnTo>
                    <a:pt x="701576" y="822417"/>
                  </a:lnTo>
                  <a:lnTo>
                    <a:pt x="704745" y="822769"/>
                  </a:lnTo>
                  <a:lnTo>
                    <a:pt x="706270" y="819649"/>
                  </a:lnTo>
                  <a:lnTo>
                    <a:pt x="706270" y="819409"/>
                  </a:lnTo>
                  <a:lnTo>
                    <a:pt x="706377" y="819430"/>
                  </a:lnTo>
                  <a:lnTo>
                    <a:pt x="706540" y="819097"/>
                  </a:lnTo>
                  <a:close/>
                  <a:moveTo>
                    <a:pt x="401861" y="817121"/>
                  </a:moveTo>
                  <a:lnTo>
                    <a:pt x="376882" y="836435"/>
                  </a:lnTo>
                  <a:lnTo>
                    <a:pt x="379101" y="837630"/>
                  </a:lnTo>
                  <a:lnTo>
                    <a:pt x="388908" y="830130"/>
                  </a:lnTo>
                  <a:lnTo>
                    <a:pt x="388041" y="829518"/>
                  </a:lnTo>
                  <a:lnTo>
                    <a:pt x="389485" y="828074"/>
                  </a:lnTo>
                  <a:lnTo>
                    <a:pt x="390568" y="828861"/>
                  </a:lnTo>
                  <a:lnTo>
                    <a:pt x="395681" y="824951"/>
                  </a:lnTo>
                  <a:lnTo>
                    <a:pt x="395262" y="824705"/>
                  </a:lnTo>
                  <a:lnTo>
                    <a:pt x="396225" y="822779"/>
                  </a:lnTo>
                  <a:lnTo>
                    <a:pt x="397536" y="823532"/>
                  </a:lnTo>
                  <a:lnTo>
                    <a:pt x="401040" y="820853"/>
                  </a:lnTo>
                  <a:lnTo>
                    <a:pt x="402484" y="822779"/>
                  </a:lnTo>
                  <a:lnTo>
                    <a:pt x="399777" y="824819"/>
                  </a:lnTo>
                  <a:lnTo>
                    <a:pt x="406312" y="828574"/>
                  </a:lnTo>
                  <a:lnTo>
                    <a:pt x="413480" y="823198"/>
                  </a:lnTo>
                  <a:lnTo>
                    <a:pt x="410530" y="821279"/>
                  </a:lnTo>
                  <a:lnTo>
                    <a:pt x="404409" y="826149"/>
                  </a:lnTo>
                  <a:lnTo>
                    <a:pt x="402965" y="824223"/>
                  </a:lnTo>
                  <a:lnTo>
                    <a:pt x="408403" y="819896"/>
                  </a:lnTo>
                  <a:lnTo>
                    <a:pt x="406840" y="818879"/>
                  </a:lnTo>
                  <a:lnTo>
                    <a:pt x="406335" y="819890"/>
                  </a:lnTo>
                  <a:close/>
                  <a:moveTo>
                    <a:pt x="165829" y="815682"/>
                  </a:moveTo>
                  <a:lnTo>
                    <a:pt x="160347" y="820347"/>
                  </a:lnTo>
                  <a:lnTo>
                    <a:pt x="162307" y="822272"/>
                  </a:lnTo>
                  <a:lnTo>
                    <a:pt x="167933" y="817524"/>
                  </a:lnTo>
                  <a:close/>
                  <a:moveTo>
                    <a:pt x="174715" y="814944"/>
                  </a:moveTo>
                  <a:lnTo>
                    <a:pt x="171618" y="817558"/>
                  </a:lnTo>
                  <a:lnTo>
                    <a:pt x="175577" y="821023"/>
                  </a:lnTo>
                  <a:lnTo>
                    <a:pt x="178486" y="818494"/>
                  </a:lnTo>
                  <a:close/>
                  <a:moveTo>
                    <a:pt x="464589" y="813150"/>
                  </a:moveTo>
                  <a:lnTo>
                    <a:pt x="466034" y="814594"/>
                  </a:lnTo>
                  <a:lnTo>
                    <a:pt x="452646" y="824981"/>
                  </a:lnTo>
                  <a:lnTo>
                    <a:pt x="455620" y="828079"/>
                  </a:lnTo>
                  <a:lnTo>
                    <a:pt x="456886" y="827112"/>
                  </a:lnTo>
                  <a:lnTo>
                    <a:pt x="458330" y="829038"/>
                  </a:lnTo>
                  <a:lnTo>
                    <a:pt x="457291" y="829820"/>
                  </a:lnTo>
                  <a:lnTo>
                    <a:pt x="459775" y="832407"/>
                  </a:lnTo>
                  <a:lnTo>
                    <a:pt x="458331" y="833851"/>
                  </a:lnTo>
                  <a:lnTo>
                    <a:pt x="455648" y="831057"/>
                  </a:lnTo>
                  <a:lnTo>
                    <a:pt x="450087" y="835243"/>
                  </a:lnTo>
                  <a:lnTo>
                    <a:pt x="450510" y="835693"/>
                  </a:lnTo>
                  <a:lnTo>
                    <a:pt x="448757" y="837342"/>
                  </a:lnTo>
                  <a:lnTo>
                    <a:pt x="448152" y="836699"/>
                  </a:lnTo>
                  <a:lnTo>
                    <a:pt x="445329" y="838824"/>
                  </a:lnTo>
                  <a:lnTo>
                    <a:pt x="450627" y="843962"/>
                  </a:lnTo>
                  <a:lnTo>
                    <a:pt x="450146" y="844443"/>
                  </a:lnTo>
                  <a:lnTo>
                    <a:pt x="449183" y="845406"/>
                  </a:lnTo>
                  <a:lnTo>
                    <a:pt x="443485" y="840211"/>
                  </a:lnTo>
                  <a:lnTo>
                    <a:pt x="436488" y="845478"/>
                  </a:lnTo>
                  <a:lnTo>
                    <a:pt x="439727" y="848717"/>
                  </a:lnTo>
                  <a:lnTo>
                    <a:pt x="438025" y="850420"/>
                  </a:lnTo>
                  <a:lnTo>
                    <a:pt x="434545" y="846940"/>
                  </a:lnTo>
                  <a:lnTo>
                    <a:pt x="427670" y="852115"/>
                  </a:lnTo>
                  <a:lnTo>
                    <a:pt x="431344" y="855231"/>
                  </a:lnTo>
                  <a:lnTo>
                    <a:pt x="437629" y="850702"/>
                  </a:lnTo>
                  <a:lnTo>
                    <a:pt x="439073" y="852146"/>
                  </a:lnTo>
                  <a:lnTo>
                    <a:pt x="436748" y="853856"/>
                  </a:lnTo>
                  <a:lnTo>
                    <a:pt x="440033" y="856202"/>
                  </a:lnTo>
                  <a:lnTo>
                    <a:pt x="446780" y="851187"/>
                  </a:lnTo>
                  <a:lnTo>
                    <a:pt x="442443" y="847332"/>
                  </a:lnTo>
                  <a:lnTo>
                    <a:pt x="444369" y="845888"/>
                  </a:lnTo>
                  <a:lnTo>
                    <a:pt x="448731" y="849737"/>
                  </a:lnTo>
                  <a:lnTo>
                    <a:pt x="450734" y="848248"/>
                  </a:lnTo>
                  <a:lnTo>
                    <a:pt x="448702" y="846369"/>
                  </a:lnTo>
                  <a:lnTo>
                    <a:pt x="450146" y="844443"/>
                  </a:lnTo>
                  <a:lnTo>
                    <a:pt x="452689" y="846795"/>
                  </a:lnTo>
                  <a:lnTo>
                    <a:pt x="463626" y="838666"/>
                  </a:lnTo>
                  <a:lnTo>
                    <a:pt x="464589" y="840592"/>
                  </a:lnTo>
                  <a:lnTo>
                    <a:pt x="454335" y="848318"/>
                  </a:lnTo>
                  <a:lnTo>
                    <a:pt x="469404" y="862256"/>
                  </a:lnTo>
                  <a:lnTo>
                    <a:pt x="467960" y="864182"/>
                  </a:lnTo>
                  <a:lnTo>
                    <a:pt x="452392" y="849782"/>
                  </a:lnTo>
                  <a:lnTo>
                    <a:pt x="450444" y="851249"/>
                  </a:lnTo>
                  <a:lnTo>
                    <a:pt x="452553" y="853110"/>
                  </a:lnTo>
                  <a:lnTo>
                    <a:pt x="451109" y="855035"/>
                  </a:lnTo>
                  <a:lnTo>
                    <a:pt x="448499" y="852715"/>
                  </a:lnTo>
                  <a:lnTo>
                    <a:pt x="442003" y="857609"/>
                  </a:lnTo>
                  <a:lnTo>
                    <a:pt x="442443" y="857923"/>
                  </a:lnTo>
                  <a:lnTo>
                    <a:pt x="440999" y="859849"/>
                  </a:lnTo>
                  <a:lnTo>
                    <a:pt x="440025" y="859100"/>
                  </a:lnTo>
                  <a:lnTo>
                    <a:pt x="433301" y="864165"/>
                  </a:lnTo>
                  <a:lnTo>
                    <a:pt x="435828" y="865813"/>
                  </a:lnTo>
                  <a:lnTo>
                    <a:pt x="442924" y="860812"/>
                  </a:lnTo>
                  <a:lnTo>
                    <a:pt x="444368" y="862738"/>
                  </a:lnTo>
                  <a:lnTo>
                    <a:pt x="437997" y="867228"/>
                  </a:lnTo>
                  <a:lnTo>
                    <a:pt x="440381" y="868783"/>
                  </a:lnTo>
                  <a:lnTo>
                    <a:pt x="458330" y="855516"/>
                  </a:lnTo>
                  <a:lnTo>
                    <a:pt x="459775" y="857442"/>
                  </a:lnTo>
                  <a:lnTo>
                    <a:pt x="450119" y="864339"/>
                  </a:lnTo>
                  <a:lnTo>
                    <a:pt x="456370" y="871406"/>
                  </a:lnTo>
                  <a:lnTo>
                    <a:pt x="459775" y="868997"/>
                  </a:lnTo>
                  <a:lnTo>
                    <a:pt x="461219" y="870923"/>
                  </a:lnTo>
                  <a:lnTo>
                    <a:pt x="457974" y="873219"/>
                  </a:lnTo>
                  <a:lnTo>
                    <a:pt x="459775" y="875255"/>
                  </a:lnTo>
                  <a:lnTo>
                    <a:pt x="458331" y="876700"/>
                  </a:lnTo>
                  <a:lnTo>
                    <a:pt x="456247" y="874442"/>
                  </a:lnTo>
                  <a:lnTo>
                    <a:pt x="452979" y="876754"/>
                  </a:lnTo>
                  <a:lnTo>
                    <a:pt x="458486" y="880213"/>
                  </a:lnTo>
                  <a:lnTo>
                    <a:pt x="466996" y="874293"/>
                  </a:lnTo>
                  <a:lnTo>
                    <a:pt x="468440" y="875737"/>
                  </a:lnTo>
                  <a:lnTo>
                    <a:pt x="460468" y="881457"/>
                  </a:lnTo>
                  <a:lnTo>
                    <a:pt x="463626" y="883440"/>
                  </a:lnTo>
                  <a:lnTo>
                    <a:pt x="462663" y="885366"/>
                  </a:lnTo>
                  <a:lnTo>
                    <a:pt x="458543" y="882838"/>
                  </a:lnTo>
                  <a:lnTo>
                    <a:pt x="446294" y="891625"/>
                  </a:lnTo>
                  <a:lnTo>
                    <a:pt x="444850" y="889699"/>
                  </a:lnTo>
                  <a:lnTo>
                    <a:pt x="456508" y="881589"/>
                  </a:lnTo>
                  <a:lnTo>
                    <a:pt x="450959" y="878184"/>
                  </a:lnTo>
                  <a:lnTo>
                    <a:pt x="437033" y="888039"/>
                  </a:lnTo>
                  <a:lnTo>
                    <a:pt x="441481" y="890180"/>
                  </a:lnTo>
                  <a:lnTo>
                    <a:pt x="440518" y="892106"/>
                  </a:lnTo>
                  <a:lnTo>
                    <a:pt x="435024" y="889461"/>
                  </a:lnTo>
                  <a:lnTo>
                    <a:pt x="429925" y="893069"/>
                  </a:lnTo>
                  <a:lnTo>
                    <a:pt x="428481" y="891143"/>
                  </a:lnTo>
                  <a:lnTo>
                    <a:pt x="432545" y="888267"/>
                  </a:lnTo>
                  <a:lnTo>
                    <a:pt x="429164" y="886640"/>
                  </a:lnTo>
                  <a:lnTo>
                    <a:pt x="424457" y="889942"/>
                  </a:lnTo>
                  <a:lnTo>
                    <a:pt x="428481" y="893550"/>
                  </a:lnTo>
                  <a:lnTo>
                    <a:pt x="427037" y="895476"/>
                  </a:lnTo>
                  <a:lnTo>
                    <a:pt x="422538" y="891288"/>
                  </a:lnTo>
                  <a:lnTo>
                    <a:pt x="409705" y="900290"/>
                  </a:lnTo>
                  <a:lnTo>
                    <a:pt x="408742" y="898365"/>
                  </a:lnTo>
                  <a:lnTo>
                    <a:pt x="420945" y="889804"/>
                  </a:lnTo>
                  <a:lnTo>
                    <a:pt x="414490" y="883795"/>
                  </a:lnTo>
                  <a:lnTo>
                    <a:pt x="409954" y="886992"/>
                  </a:lnTo>
                  <a:lnTo>
                    <a:pt x="410668" y="887292"/>
                  </a:lnTo>
                  <a:lnTo>
                    <a:pt x="410187" y="889699"/>
                  </a:lnTo>
                  <a:lnTo>
                    <a:pt x="407588" y="888659"/>
                  </a:lnTo>
                  <a:lnTo>
                    <a:pt x="403935" y="891233"/>
                  </a:lnTo>
                  <a:lnTo>
                    <a:pt x="407299" y="893068"/>
                  </a:lnTo>
                  <a:lnTo>
                    <a:pt x="406336" y="894994"/>
                  </a:lnTo>
                  <a:lnTo>
                    <a:pt x="401975" y="892615"/>
                  </a:lnTo>
                  <a:lnTo>
                    <a:pt x="399910" y="894070"/>
                  </a:lnTo>
                  <a:lnTo>
                    <a:pt x="404409" y="896438"/>
                  </a:lnTo>
                  <a:lnTo>
                    <a:pt x="403446" y="898364"/>
                  </a:lnTo>
                  <a:lnTo>
                    <a:pt x="397934" y="895463"/>
                  </a:lnTo>
                  <a:lnTo>
                    <a:pt x="393817" y="898364"/>
                  </a:lnTo>
                  <a:lnTo>
                    <a:pt x="392373" y="896438"/>
                  </a:lnTo>
                  <a:lnTo>
                    <a:pt x="395542" y="894204"/>
                  </a:lnTo>
                  <a:lnTo>
                    <a:pt x="394299" y="893550"/>
                  </a:lnTo>
                  <a:lnTo>
                    <a:pt x="395262" y="891624"/>
                  </a:lnTo>
                  <a:lnTo>
                    <a:pt x="397519" y="892812"/>
                  </a:lnTo>
                  <a:lnTo>
                    <a:pt x="399620" y="891331"/>
                  </a:lnTo>
                  <a:lnTo>
                    <a:pt x="395744" y="889217"/>
                  </a:lnTo>
                  <a:lnTo>
                    <a:pt x="396707" y="887291"/>
                  </a:lnTo>
                  <a:lnTo>
                    <a:pt x="401581" y="889949"/>
                  </a:lnTo>
                  <a:lnTo>
                    <a:pt x="404923" y="887593"/>
                  </a:lnTo>
                  <a:lnTo>
                    <a:pt x="400558" y="885847"/>
                  </a:lnTo>
                  <a:lnTo>
                    <a:pt x="401521" y="883440"/>
                  </a:lnTo>
                  <a:lnTo>
                    <a:pt x="407340" y="885890"/>
                  </a:lnTo>
                  <a:lnTo>
                    <a:pt x="415566" y="880093"/>
                  </a:lnTo>
                  <a:lnTo>
                    <a:pt x="414520" y="879589"/>
                  </a:lnTo>
                  <a:lnTo>
                    <a:pt x="415483" y="877663"/>
                  </a:lnTo>
                  <a:lnTo>
                    <a:pt x="417581" y="878673"/>
                  </a:lnTo>
                  <a:lnTo>
                    <a:pt x="424401" y="873866"/>
                  </a:lnTo>
                  <a:lnTo>
                    <a:pt x="420297" y="871404"/>
                  </a:lnTo>
                  <a:lnTo>
                    <a:pt x="421741" y="869478"/>
                  </a:lnTo>
                  <a:lnTo>
                    <a:pt x="426492" y="872393"/>
                  </a:lnTo>
                  <a:lnTo>
                    <a:pt x="433783" y="867255"/>
                  </a:lnTo>
                  <a:lnTo>
                    <a:pt x="431278" y="865689"/>
                  </a:lnTo>
                  <a:lnTo>
                    <a:pt x="429444" y="867071"/>
                  </a:lnTo>
                  <a:lnTo>
                    <a:pt x="428000" y="865145"/>
                  </a:lnTo>
                  <a:lnTo>
                    <a:pt x="438113" y="857629"/>
                  </a:lnTo>
                  <a:lnTo>
                    <a:pt x="434938" y="855187"/>
                  </a:lnTo>
                  <a:lnTo>
                    <a:pt x="431797" y="857496"/>
                  </a:lnTo>
                  <a:lnTo>
                    <a:pt x="430888" y="858405"/>
                  </a:lnTo>
                  <a:lnTo>
                    <a:pt x="430736" y="858276"/>
                  </a:lnTo>
                  <a:lnTo>
                    <a:pt x="423323" y="863727"/>
                  </a:lnTo>
                  <a:lnTo>
                    <a:pt x="426074" y="865627"/>
                  </a:lnTo>
                  <a:lnTo>
                    <a:pt x="424629" y="867552"/>
                  </a:lnTo>
                  <a:lnTo>
                    <a:pt x="421328" y="865194"/>
                  </a:lnTo>
                  <a:lnTo>
                    <a:pt x="406335" y="876218"/>
                  </a:lnTo>
                  <a:lnTo>
                    <a:pt x="404891" y="874293"/>
                  </a:lnTo>
                  <a:lnTo>
                    <a:pt x="419415" y="863827"/>
                  </a:lnTo>
                  <a:lnTo>
                    <a:pt x="415666" y="861150"/>
                  </a:lnTo>
                  <a:lnTo>
                    <a:pt x="413556" y="862738"/>
                  </a:lnTo>
                  <a:lnTo>
                    <a:pt x="412112" y="861294"/>
                  </a:lnTo>
                  <a:lnTo>
                    <a:pt x="413928" y="859908"/>
                  </a:lnTo>
                  <a:lnTo>
                    <a:pt x="412495" y="858885"/>
                  </a:lnTo>
                  <a:lnTo>
                    <a:pt x="404700" y="864521"/>
                  </a:lnTo>
                  <a:lnTo>
                    <a:pt x="406817" y="865626"/>
                  </a:lnTo>
                  <a:lnTo>
                    <a:pt x="405854" y="867552"/>
                  </a:lnTo>
                  <a:lnTo>
                    <a:pt x="402749" y="865932"/>
                  </a:lnTo>
                  <a:lnTo>
                    <a:pt x="397463" y="869754"/>
                  </a:lnTo>
                  <a:lnTo>
                    <a:pt x="400076" y="871404"/>
                  </a:lnTo>
                  <a:lnTo>
                    <a:pt x="398632" y="873330"/>
                  </a:lnTo>
                  <a:lnTo>
                    <a:pt x="395573" y="871121"/>
                  </a:lnTo>
                  <a:lnTo>
                    <a:pt x="388522" y="876219"/>
                  </a:lnTo>
                  <a:lnTo>
                    <a:pt x="387078" y="874293"/>
                  </a:lnTo>
                  <a:lnTo>
                    <a:pt x="393508" y="869629"/>
                  </a:lnTo>
                  <a:lnTo>
                    <a:pt x="389966" y="867071"/>
                  </a:lnTo>
                  <a:lnTo>
                    <a:pt x="390929" y="865627"/>
                  </a:lnTo>
                  <a:lnTo>
                    <a:pt x="395258" y="868361"/>
                  </a:lnTo>
                  <a:lnTo>
                    <a:pt x="400339" y="864675"/>
                  </a:lnTo>
                  <a:lnTo>
                    <a:pt x="394781" y="861775"/>
                  </a:lnTo>
                  <a:lnTo>
                    <a:pt x="395744" y="859849"/>
                  </a:lnTo>
                  <a:lnTo>
                    <a:pt x="402287" y="863263"/>
                  </a:lnTo>
                  <a:lnTo>
                    <a:pt x="410393" y="857383"/>
                  </a:lnTo>
                  <a:lnTo>
                    <a:pt x="404409" y="853109"/>
                  </a:lnTo>
                  <a:lnTo>
                    <a:pt x="405853" y="851665"/>
                  </a:lnTo>
                  <a:lnTo>
                    <a:pt x="412218" y="856060"/>
                  </a:lnTo>
                  <a:lnTo>
                    <a:pt x="420794" y="849840"/>
                  </a:lnTo>
                  <a:lnTo>
                    <a:pt x="418059" y="847520"/>
                  </a:lnTo>
                  <a:lnTo>
                    <a:pt x="410668" y="853110"/>
                  </a:lnTo>
                  <a:lnTo>
                    <a:pt x="409224" y="851665"/>
                  </a:lnTo>
                  <a:lnTo>
                    <a:pt x="416421" y="846129"/>
                  </a:lnTo>
                  <a:lnTo>
                    <a:pt x="415001" y="844925"/>
                  </a:lnTo>
                  <a:lnTo>
                    <a:pt x="416927" y="842999"/>
                  </a:lnTo>
                  <a:lnTo>
                    <a:pt x="418621" y="844437"/>
                  </a:lnTo>
                  <a:lnTo>
                    <a:pt x="426207" y="838602"/>
                  </a:lnTo>
                  <a:lnTo>
                    <a:pt x="426110" y="838505"/>
                  </a:lnTo>
                  <a:lnTo>
                    <a:pt x="427812" y="836803"/>
                  </a:lnTo>
                  <a:lnTo>
                    <a:pt x="428131" y="837121"/>
                  </a:lnTo>
                  <a:lnTo>
                    <a:pt x="434621" y="832129"/>
                  </a:lnTo>
                  <a:lnTo>
                    <a:pt x="432814" y="830482"/>
                  </a:lnTo>
                  <a:lnTo>
                    <a:pt x="434740" y="828556"/>
                  </a:lnTo>
                  <a:lnTo>
                    <a:pt x="436742" y="830498"/>
                  </a:lnTo>
                  <a:lnTo>
                    <a:pt x="439979" y="828008"/>
                  </a:lnTo>
                  <a:lnTo>
                    <a:pt x="439192" y="827171"/>
                  </a:lnTo>
                  <a:lnTo>
                    <a:pt x="440945" y="825522"/>
                  </a:lnTo>
                  <a:lnTo>
                    <a:pt x="441896" y="826533"/>
                  </a:lnTo>
                  <a:lnTo>
                    <a:pt x="446776" y="822779"/>
                  </a:lnTo>
                  <a:lnTo>
                    <a:pt x="448220" y="824705"/>
                  </a:lnTo>
                  <a:lnTo>
                    <a:pt x="443520" y="828260"/>
                  </a:lnTo>
                  <a:lnTo>
                    <a:pt x="444193" y="828975"/>
                  </a:lnTo>
                  <a:lnTo>
                    <a:pt x="449613" y="824770"/>
                  </a:lnTo>
                  <a:lnTo>
                    <a:pt x="446776" y="821815"/>
                  </a:lnTo>
                  <a:lnTo>
                    <a:pt x="448220" y="820371"/>
                  </a:lnTo>
                  <a:lnTo>
                    <a:pt x="451235" y="823511"/>
                  </a:lnTo>
                  <a:close/>
                  <a:moveTo>
                    <a:pt x="704044" y="812194"/>
                  </a:moveTo>
                  <a:lnTo>
                    <a:pt x="702079" y="816391"/>
                  </a:lnTo>
                  <a:lnTo>
                    <a:pt x="707217" y="817712"/>
                  </a:lnTo>
                  <a:lnTo>
                    <a:pt x="709586" y="812866"/>
                  </a:lnTo>
                  <a:lnTo>
                    <a:pt x="707090" y="812563"/>
                  </a:lnTo>
                  <a:lnTo>
                    <a:pt x="706270" y="814594"/>
                  </a:lnTo>
                  <a:lnTo>
                    <a:pt x="704826" y="814594"/>
                  </a:lnTo>
                  <a:lnTo>
                    <a:pt x="705713" y="812396"/>
                  </a:lnTo>
                  <a:close/>
                  <a:moveTo>
                    <a:pt x="201505" y="811762"/>
                  </a:moveTo>
                  <a:lnTo>
                    <a:pt x="197024" y="815402"/>
                  </a:lnTo>
                  <a:lnTo>
                    <a:pt x="203929" y="821495"/>
                  </a:lnTo>
                  <a:lnTo>
                    <a:pt x="208098" y="818160"/>
                  </a:lnTo>
                  <a:close/>
                  <a:moveTo>
                    <a:pt x="170907" y="811361"/>
                  </a:moveTo>
                  <a:lnTo>
                    <a:pt x="167677" y="814110"/>
                  </a:lnTo>
                  <a:lnTo>
                    <a:pt x="169789" y="815958"/>
                  </a:lnTo>
                  <a:lnTo>
                    <a:pt x="172953" y="813287"/>
                  </a:lnTo>
                  <a:close/>
                  <a:moveTo>
                    <a:pt x="409559" y="811169"/>
                  </a:moveTo>
                  <a:lnTo>
                    <a:pt x="403673" y="815720"/>
                  </a:lnTo>
                  <a:lnTo>
                    <a:pt x="406420" y="817421"/>
                  </a:lnTo>
                  <a:lnTo>
                    <a:pt x="407191" y="816236"/>
                  </a:lnTo>
                  <a:lnTo>
                    <a:pt x="410389" y="818316"/>
                  </a:lnTo>
                  <a:lnTo>
                    <a:pt x="414641" y="814933"/>
                  </a:lnTo>
                  <a:close/>
                  <a:moveTo>
                    <a:pt x="423669" y="810824"/>
                  </a:moveTo>
                  <a:lnTo>
                    <a:pt x="412515" y="819699"/>
                  </a:lnTo>
                  <a:lnTo>
                    <a:pt x="415531" y="821660"/>
                  </a:lnTo>
                  <a:lnTo>
                    <a:pt x="419816" y="818446"/>
                  </a:lnTo>
                  <a:lnTo>
                    <a:pt x="421260" y="819890"/>
                  </a:lnTo>
                  <a:lnTo>
                    <a:pt x="417376" y="822860"/>
                  </a:lnTo>
                  <a:lnTo>
                    <a:pt x="422319" y="826075"/>
                  </a:lnTo>
                  <a:lnTo>
                    <a:pt x="432386" y="818331"/>
                  </a:lnTo>
                  <a:close/>
                  <a:moveTo>
                    <a:pt x="687883" y="810363"/>
                  </a:moveTo>
                  <a:lnTo>
                    <a:pt x="686326" y="814365"/>
                  </a:lnTo>
                  <a:lnTo>
                    <a:pt x="689300" y="815357"/>
                  </a:lnTo>
                  <a:lnTo>
                    <a:pt x="689420" y="815076"/>
                  </a:lnTo>
                  <a:lnTo>
                    <a:pt x="690664" y="811248"/>
                  </a:lnTo>
                  <a:close/>
                  <a:moveTo>
                    <a:pt x="627127" y="808070"/>
                  </a:moveTo>
                  <a:lnTo>
                    <a:pt x="627595" y="813083"/>
                  </a:lnTo>
                  <a:lnTo>
                    <a:pt x="633421" y="814481"/>
                  </a:lnTo>
                  <a:lnTo>
                    <a:pt x="633091" y="812668"/>
                  </a:lnTo>
                  <a:lnTo>
                    <a:pt x="632789" y="809643"/>
                  </a:lnTo>
                  <a:close/>
                  <a:moveTo>
                    <a:pt x="622202" y="806701"/>
                  </a:moveTo>
                  <a:lnTo>
                    <a:pt x="622771" y="812105"/>
                  </a:lnTo>
                  <a:lnTo>
                    <a:pt x="625870" y="812669"/>
                  </a:lnTo>
                  <a:lnTo>
                    <a:pt x="626112" y="812727"/>
                  </a:lnTo>
                  <a:lnTo>
                    <a:pt x="625638" y="807656"/>
                  </a:lnTo>
                  <a:close/>
                  <a:moveTo>
                    <a:pt x="706638" y="806652"/>
                  </a:moveTo>
                  <a:lnTo>
                    <a:pt x="704702" y="810787"/>
                  </a:lnTo>
                  <a:lnTo>
                    <a:pt x="706283" y="810985"/>
                  </a:lnTo>
                  <a:lnTo>
                    <a:pt x="707889" y="807010"/>
                  </a:lnTo>
                  <a:close/>
                  <a:moveTo>
                    <a:pt x="195944" y="806365"/>
                  </a:moveTo>
                  <a:lnTo>
                    <a:pt x="191166" y="810233"/>
                  </a:lnTo>
                  <a:lnTo>
                    <a:pt x="195528" y="814082"/>
                  </a:lnTo>
                  <a:lnTo>
                    <a:pt x="200125" y="810423"/>
                  </a:lnTo>
                  <a:close/>
                  <a:moveTo>
                    <a:pt x="586280" y="805891"/>
                  </a:moveTo>
                  <a:lnTo>
                    <a:pt x="587337" y="809515"/>
                  </a:lnTo>
                  <a:lnTo>
                    <a:pt x="599567" y="810598"/>
                  </a:lnTo>
                  <a:lnTo>
                    <a:pt x="598910" y="808336"/>
                  </a:lnTo>
                  <a:lnTo>
                    <a:pt x="600354" y="808336"/>
                  </a:lnTo>
                  <a:lnTo>
                    <a:pt x="600891" y="810715"/>
                  </a:lnTo>
                  <a:lnTo>
                    <a:pt x="602224" y="810833"/>
                  </a:lnTo>
                  <a:lnTo>
                    <a:pt x="602037" y="807836"/>
                  </a:lnTo>
                  <a:lnTo>
                    <a:pt x="594720" y="806933"/>
                  </a:lnTo>
                  <a:lnTo>
                    <a:pt x="595058" y="809299"/>
                  </a:lnTo>
                  <a:lnTo>
                    <a:pt x="593614" y="809299"/>
                  </a:lnTo>
                  <a:lnTo>
                    <a:pt x="593614" y="809780"/>
                  </a:lnTo>
                  <a:lnTo>
                    <a:pt x="593188" y="806744"/>
                  </a:lnTo>
                  <a:close/>
                  <a:moveTo>
                    <a:pt x="701978" y="805321"/>
                  </a:moveTo>
                  <a:lnTo>
                    <a:pt x="697680" y="815260"/>
                  </a:lnTo>
                  <a:lnTo>
                    <a:pt x="700498" y="815984"/>
                  </a:lnTo>
                  <a:lnTo>
                    <a:pt x="702406" y="811995"/>
                  </a:lnTo>
                  <a:lnTo>
                    <a:pt x="700012" y="811705"/>
                  </a:lnTo>
                  <a:lnTo>
                    <a:pt x="700493" y="810261"/>
                  </a:lnTo>
                  <a:lnTo>
                    <a:pt x="703081" y="810584"/>
                  </a:lnTo>
                  <a:lnTo>
                    <a:pt x="705163" y="806231"/>
                  </a:lnTo>
                  <a:lnTo>
                    <a:pt x="703816" y="805846"/>
                  </a:lnTo>
                  <a:lnTo>
                    <a:pt x="702419" y="809298"/>
                  </a:lnTo>
                  <a:lnTo>
                    <a:pt x="701456" y="809298"/>
                  </a:lnTo>
                  <a:lnTo>
                    <a:pt x="702873" y="805577"/>
                  </a:lnTo>
                  <a:close/>
                  <a:moveTo>
                    <a:pt x="690084" y="804703"/>
                  </a:moveTo>
                  <a:lnTo>
                    <a:pt x="688394" y="809049"/>
                  </a:lnTo>
                  <a:lnTo>
                    <a:pt x="691110" y="809876"/>
                  </a:lnTo>
                  <a:lnTo>
                    <a:pt x="692706" y="804965"/>
                  </a:lnTo>
                  <a:lnTo>
                    <a:pt x="692308" y="804965"/>
                  </a:lnTo>
                  <a:close/>
                  <a:moveTo>
                    <a:pt x="400590" y="804525"/>
                  </a:moveTo>
                  <a:lnTo>
                    <a:pt x="399438" y="805449"/>
                  </a:lnTo>
                  <a:lnTo>
                    <a:pt x="401039" y="806410"/>
                  </a:lnTo>
                  <a:lnTo>
                    <a:pt x="399595" y="808335"/>
                  </a:lnTo>
                  <a:lnTo>
                    <a:pt x="397471" y="807028"/>
                  </a:lnTo>
                  <a:lnTo>
                    <a:pt x="394057" y="809767"/>
                  </a:lnTo>
                  <a:lnTo>
                    <a:pt x="401604" y="814439"/>
                  </a:lnTo>
                  <a:lnTo>
                    <a:pt x="407624" y="809736"/>
                  </a:lnTo>
                  <a:close/>
                  <a:moveTo>
                    <a:pt x="211485" y="803653"/>
                  </a:moveTo>
                  <a:lnTo>
                    <a:pt x="203400" y="810222"/>
                  </a:lnTo>
                  <a:lnTo>
                    <a:pt x="209790" y="816806"/>
                  </a:lnTo>
                  <a:lnTo>
                    <a:pt x="218039" y="810207"/>
                  </a:lnTo>
                  <a:close/>
                  <a:moveTo>
                    <a:pt x="180024" y="803602"/>
                  </a:moveTo>
                  <a:lnTo>
                    <a:pt x="172736" y="809804"/>
                  </a:lnTo>
                  <a:lnTo>
                    <a:pt x="174788" y="811738"/>
                  </a:lnTo>
                  <a:lnTo>
                    <a:pt x="182177" y="805502"/>
                  </a:lnTo>
                  <a:close/>
                  <a:moveTo>
                    <a:pt x="626697" y="803475"/>
                  </a:moveTo>
                  <a:lnTo>
                    <a:pt x="626975" y="806447"/>
                  </a:lnTo>
                  <a:lnTo>
                    <a:pt x="632618" y="807932"/>
                  </a:lnTo>
                  <a:lnTo>
                    <a:pt x="632610" y="807854"/>
                  </a:lnTo>
                  <a:lnTo>
                    <a:pt x="634054" y="807854"/>
                  </a:lnTo>
                  <a:lnTo>
                    <a:pt x="634101" y="808322"/>
                  </a:lnTo>
                  <a:lnTo>
                    <a:pt x="634987" y="808555"/>
                  </a:lnTo>
                  <a:lnTo>
                    <a:pt x="634929" y="806220"/>
                  </a:lnTo>
                  <a:close/>
                  <a:moveTo>
                    <a:pt x="621686" y="801805"/>
                  </a:moveTo>
                  <a:lnTo>
                    <a:pt x="622038" y="805148"/>
                  </a:lnTo>
                  <a:lnTo>
                    <a:pt x="625488" y="806056"/>
                  </a:lnTo>
                  <a:lnTo>
                    <a:pt x="625200" y="802976"/>
                  </a:lnTo>
                  <a:close/>
                  <a:moveTo>
                    <a:pt x="705778" y="800998"/>
                  </a:moveTo>
                  <a:lnTo>
                    <a:pt x="704455" y="804268"/>
                  </a:lnTo>
                  <a:lnTo>
                    <a:pt x="708614" y="805214"/>
                  </a:lnTo>
                  <a:lnTo>
                    <a:pt x="709923" y="801973"/>
                  </a:lnTo>
                  <a:close/>
                  <a:moveTo>
                    <a:pt x="629240" y="800158"/>
                  </a:moveTo>
                  <a:lnTo>
                    <a:pt x="629240" y="802791"/>
                  </a:lnTo>
                  <a:lnTo>
                    <a:pt x="634889" y="804613"/>
                  </a:lnTo>
                  <a:lnTo>
                    <a:pt x="634781" y="800320"/>
                  </a:lnTo>
                  <a:lnTo>
                    <a:pt x="634536" y="800165"/>
                  </a:lnTo>
                  <a:lnTo>
                    <a:pt x="634536" y="801114"/>
                  </a:lnTo>
                  <a:lnTo>
                    <a:pt x="633573" y="801114"/>
                  </a:lnTo>
                  <a:close/>
                  <a:moveTo>
                    <a:pt x="394382" y="799927"/>
                  </a:moveTo>
                  <a:lnTo>
                    <a:pt x="392616" y="801356"/>
                  </a:lnTo>
                  <a:lnTo>
                    <a:pt x="397239" y="804130"/>
                  </a:lnTo>
                  <a:lnTo>
                    <a:pt x="398591" y="803045"/>
                  </a:lnTo>
                  <a:close/>
                  <a:moveTo>
                    <a:pt x="602931" y="799029"/>
                  </a:moveTo>
                  <a:lnTo>
                    <a:pt x="603394" y="806424"/>
                  </a:lnTo>
                  <a:lnTo>
                    <a:pt x="609102" y="807190"/>
                  </a:lnTo>
                  <a:lnTo>
                    <a:pt x="608538" y="803521"/>
                  </a:lnTo>
                  <a:lnTo>
                    <a:pt x="608207" y="799655"/>
                  </a:lnTo>
                  <a:close/>
                  <a:moveTo>
                    <a:pt x="174793" y="798987"/>
                  </a:moveTo>
                  <a:lnTo>
                    <a:pt x="167573" y="804939"/>
                  </a:lnTo>
                  <a:lnTo>
                    <a:pt x="170977" y="808146"/>
                  </a:lnTo>
                  <a:lnTo>
                    <a:pt x="178203" y="801996"/>
                  </a:lnTo>
                  <a:close/>
                  <a:moveTo>
                    <a:pt x="684606" y="798707"/>
                  </a:moveTo>
                  <a:lnTo>
                    <a:pt x="684265" y="798877"/>
                  </a:lnTo>
                  <a:lnTo>
                    <a:pt x="684506" y="800802"/>
                  </a:lnTo>
                  <a:lnTo>
                    <a:pt x="684606" y="800674"/>
                  </a:lnTo>
                  <a:lnTo>
                    <a:pt x="684606" y="800151"/>
                  </a:lnTo>
                  <a:lnTo>
                    <a:pt x="685761" y="798707"/>
                  </a:lnTo>
                  <a:lnTo>
                    <a:pt x="685569" y="798707"/>
                  </a:lnTo>
                  <a:cubicBezTo>
                    <a:pt x="685569" y="798707"/>
                    <a:pt x="684606" y="798707"/>
                    <a:pt x="684606" y="798707"/>
                  </a:cubicBezTo>
                  <a:close/>
                  <a:moveTo>
                    <a:pt x="692443" y="798637"/>
                  </a:moveTo>
                  <a:lnTo>
                    <a:pt x="690766" y="802948"/>
                  </a:lnTo>
                  <a:lnTo>
                    <a:pt x="692308" y="803039"/>
                  </a:lnTo>
                  <a:lnTo>
                    <a:pt x="693332" y="803039"/>
                  </a:lnTo>
                  <a:lnTo>
                    <a:pt x="694621" y="799073"/>
                  </a:lnTo>
                  <a:close/>
                  <a:moveTo>
                    <a:pt x="621329" y="798413"/>
                  </a:moveTo>
                  <a:lnTo>
                    <a:pt x="621528" y="800303"/>
                  </a:lnTo>
                  <a:lnTo>
                    <a:pt x="625057" y="801441"/>
                  </a:lnTo>
                  <a:lnTo>
                    <a:pt x="625010" y="800939"/>
                  </a:lnTo>
                  <a:lnTo>
                    <a:pt x="626447" y="800805"/>
                  </a:lnTo>
                  <a:lnTo>
                    <a:pt x="626552" y="801924"/>
                  </a:lnTo>
                  <a:lnTo>
                    <a:pt x="627796" y="802325"/>
                  </a:lnTo>
                  <a:lnTo>
                    <a:pt x="627796" y="799839"/>
                  </a:lnTo>
                  <a:close/>
                  <a:moveTo>
                    <a:pt x="593429" y="797901"/>
                  </a:moveTo>
                  <a:lnTo>
                    <a:pt x="594476" y="805228"/>
                  </a:lnTo>
                  <a:lnTo>
                    <a:pt x="601937" y="806229"/>
                  </a:lnTo>
                  <a:lnTo>
                    <a:pt x="601476" y="798856"/>
                  </a:lnTo>
                  <a:close/>
                  <a:moveTo>
                    <a:pt x="195179" y="797672"/>
                  </a:moveTo>
                  <a:lnTo>
                    <a:pt x="185852" y="805544"/>
                  </a:lnTo>
                  <a:lnTo>
                    <a:pt x="191007" y="810093"/>
                  </a:lnTo>
                  <a:lnTo>
                    <a:pt x="189688" y="808334"/>
                  </a:lnTo>
                  <a:lnTo>
                    <a:pt x="198829" y="801152"/>
                  </a:lnTo>
                  <a:close/>
                  <a:moveTo>
                    <a:pt x="397716" y="797230"/>
                  </a:moveTo>
                  <a:lnTo>
                    <a:pt x="396315" y="798364"/>
                  </a:lnTo>
                  <a:lnTo>
                    <a:pt x="400532" y="801487"/>
                  </a:lnTo>
                  <a:lnTo>
                    <a:pt x="401819" y="800455"/>
                  </a:lnTo>
                  <a:close/>
                  <a:moveTo>
                    <a:pt x="410811" y="796325"/>
                  </a:moveTo>
                  <a:lnTo>
                    <a:pt x="405641" y="800473"/>
                  </a:lnTo>
                  <a:lnTo>
                    <a:pt x="407780" y="802077"/>
                  </a:lnTo>
                  <a:lnTo>
                    <a:pt x="406335" y="804003"/>
                  </a:lnTo>
                  <a:lnTo>
                    <a:pt x="403761" y="801981"/>
                  </a:lnTo>
                  <a:lnTo>
                    <a:pt x="402531" y="802968"/>
                  </a:lnTo>
                  <a:lnTo>
                    <a:pt x="409592" y="808199"/>
                  </a:lnTo>
                  <a:lnTo>
                    <a:pt x="417893" y="801713"/>
                  </a:lnTo>
                  <a:lnTo>
                    <a:pt x="414513" y="799142"/>
                  </a:lnTo>
                  <a:lnTo>
                    <a:pt x="409705" y="803039"/>
                  </a:lnTo>
                  <a:lnTo>
                    <a:pt x="408261" y="801114"/>
                  </a:lnTo>
                  <a:lnTo>
                    <a:pt x="412543" y="797643"/>
                  </a:lnTo>
                  <a:close/>
                  <a:moveTo>
                    <a:pt x="644309" y="796056"/>
                  </a:moveTo>
                  <a:lnTo>
                    <a:pt x="644551" y="804546"/>
                  </a:lnTo>
                  <a:lnTo>
                    <a:pt x="646220" y="805538"/>
                  </a:lnTo>
                  <a:lnTo>
                    <a:pt x="645609" y="802077"/>
                  </a:lnTo>
                  <a:lnTo>
                    <a:pt x="645609" y="797112"/>
                  </a:lnTo>
                  <a:close/>
                  <a:moveTo>
                    <a:pt x="638257" y="795774"/>
                  </a:moveTo>
                  <a:lnTo>
                    <a:pt x="638387" y="795818"/>
                  </a:lnTo>
                  <a:lnTo>
                    <a:pt x="637906" y="796300"/>
                  </a:lnTo>
                  <a:close/>
                  <a:moveTo>
                    <a:pt x="609341" y="795768"/>
                  </a:moveTo>
                  <a:lnTo>
                    <a:pt x="609571" y="798372"/>
                  </a:lnTo>
                  <a:lnTo>
                    <a:pt x="612242" y="798689"/>
                  </a:lnTo>
                  <a:lnTo>
                    <a:pt x="612091" y="796375"/>
                  </a:lnTo>
                  <a:close/>
                  <a:moveTo>
                    <a:pt x="209416" y="795459"/>
                  </a:moveTo>
                  <a:lnTo>
                    <a:pt x="198023" y="804682"/>
                  </a:lnTo>
                  <a:lnTo>
                    <a:pt x="202082" y="808865"/>
                  </a:lnTo>
                  <a:lnTo>
                    <a:pt x="210220" y="802388"/>
                  </a:lnTo>
                  <a:lnTo>
                    <a:pt x="209427" y="801595"/>
                  </a:lnTo>
                  <a:lnTo>
                    <a:pt x="211353" y="799669"/>
                  </a:lnTo>
                  <a:lnTo>
                    <a:pt x="212344" y="800697"/>
                  </a:lnTo>
                  <a:lnTo>
                    <a:pt x="213488" y="799786"/>
                  </a:lnTo>
                  <a:close/>
                  <a:moveTo>
                    <a:pt x="636097" y="795040"/>
                  </a:moveTo>
                  <a:lnTo>
                    <a:pt x="636213" y="799588"/>
                  </a:lnTo>
                  <a:lnTo>
                    <a:pt x="638387" y="800880"/>
                  </a:lnTo>
                  <a:lnTo>
                    <a:pt x="638387" y="795818"/>
                  </a:lnTo>
                  <a:lnTo>
                    <a:pt x="638387" y="795578"/>
                  </a:lnTo>
                  <a:lnTo>
                    <a:pt x="638257" y="795774"/>
                  </a:lnTo>
                  <a:close/>
                  <a:moveTo>
                    <a:pt x="602635" y="794289"/>
                  </a:moveTo>
                  <a:lnTo>
                    <a:pt x="602840" y="797574"/>
                  </a:lnTo>
                  <a:lnTo>
                    <a:pt x="608082" y="798196"/>
                  </a:lnTo>
                  <a:lnTo>
                    <a:pt x="607845" y="795438"/>
                  </a:lnTo>
                  <a:close/>
                  <a:moveTo>
                    <a:pt x="592728" y="792991"/>
                  </a:moveTo>
                  <a:lnTo>
                    <a:pt x="593220" y="796433"/>
                  </a:lnTo>
                  <a:lnTo>
                    <a:pt x="601385" y="797401"/>
                  </a:lnTo>
                  <a:lnTo>
                    <a:pt x="601170" y="793966"/>
                  </a:lnTo>
                  <a:lnTo>
                    <a:pt x="600835" y="793892"/>
                  </a:lnTo>
                  <a:close/>
                  <a:moveTo>
                    <a:pt x="613308" y="792744"/>
                  </a:moveTo>
                  <a:lnTo>
                    <a:pt x="613464" y="795089"/>
                  </a:lnTo>
                  <a:lnTo>
                    <a:pt x="619659" y="796435"/>
                  </a:lnTo>
                  <a:lnTo>
                    <a:pt x="619370" y="793642"/>
                  </a:lnTo>
                  <a:close/>
                  <a:moveTo>
                    <a:pt x="629240" y="792711"/>
                  </a:moveTo>
                  <a:lnTo>
                    <a:pt x="629240" y="798518"/>
                  </a:lnTo>
                  <a:lnTo>
                    <a:pt x="633329" y="799406"/>
                  </a:lnTo>
                  <a:lnTo>
                    <a:pt x="630684" y="797744"/>
                  </a:lnTo>
                  <a:lnTo>
                    <a:pt x="630684" y="796300"/>
                  </a:lnTo>
                  <a:lnTo>
                    <a:pt x="634741" y="798712"/>
                  </a:lnTo>
                  <a:lnTo>
                    <a:pt x="634637" y="794544"/>
                  </a:lnTo>
                  <a:close/>
                  <a:moveTo>
                    <a:pt x="694849" y="792448"/>
                  </a:moveTo>
                  <a:lnTo>
                    <a:pt x="692981" y="797253"/>
                  </a:lnTo>
                  <a:lnTo>
                    <a:pt x="695088" y="797636"/>
                  </a:lnTo>
                  <a:lnTo>
                    <a:pt x="696774" y="792448"/>
                  </a:lnTo>
                  <a:close/>
                  <a:moveTo>
                    <a:pt x="691345" y="792448"/>
                  </a:moveTo>
                  <a:lnTo>
                    <a:pt x="690864" y="793892"/>
                  </a:lnTo>
                  <a:lnTo>
                    <a:pt x="690383" y="795336"/>
                  </a:lnTo>
                  <a:lnTo>
                    <a:pt x="690383" y="795337"/>
                  </a:lnTo>
                  <a:lnTo>
                    <a:pt x="690379" y="795348"/>
                  </a:lnTo>
                  <a:lnTo>
                    <a:pt x="689902" y="796781"/>
                  </a:lnTo>
                  <a:lnTo>
                    <a:pt x="687901" y="802780"/>
                  </a:lnTo>
                  <a:lnTo>
                    <a:pt x="689255" y="802859"/>
                  </a:lnTo>
                  <a:lnTo>
                    <a:pt x="691040" y="798356"/>
                  </a:lnTo>
                  <a:lnTo>
                    <a:pt x="690383" y="798225"/>
                  </a:lnTo>
                  <a:lnTo>
                    <a:pt x="690383" y="796781"/>
                  </a:lnTo>
                  <a:lnTo>
                    <a:pt x="691578" y="796998"/>
                  </a:lnTo>
                  <a:lnTo>
                    <a:pt x="693381" y="792448"/>
                  </a:lnTo>
                  <a:close/>
                  <a:moveTo>
                    <a:pt x="639831" y="792417"/>
                  </a:moveTo>
                  <a:lnTo>
                    <a:pt x="639831" y="801739"/>
                  </a:lnTo>
                  <a:lnTo>
                    <a:pt x="643072" y="803666"/>
                  </a:lnTo>
                  <a:lnTo>
                    <a:pt x="642827" y="794852"/>
                  </a:lnTo>
                  <a:close/>
                  <a:moveTo>
                    <a:pt x="609018" y="792109"/>
                  </a:moveTo>
                  <a:lnTo>
                    <a:pt x="609199" y="794162"/>
                  </a:lnTo>
                  <a:lnTo>
                    <a:pt x="611986" y="794767"/>
                  </a:lnTo>
                  <a:lnTo>
                    <a:pt x="611840" y="792527"/>
                  </a:lnTo>
                  <a:close/>
                  <a:moveTo>
                    <a:pt x="404639" y="791629"/>
                  </a:moveTo>
                  <a:lnTo>
                    <a:pt x="399448" y="795829"/>
                  </a:lnTo>
                  <a:lnTo>
                    <a:pt x="403654" y="798983"/>
                  </a:lnTo>
                  <a:lnTo>
                    <a:pt x="408838" y="794824"/>
                  </a:lnTo>
                  <a:close/>
                  <a:moveTo>
                    <a:pt x="602438" y="791134"/>
                  </a:moveTo>
                  <a:lnTo>
                    <a:pt x="602536" y="792713"/>
                  </a:lnTo>
                  <a:lnTo>
                    <a:pt x="607708" y="793837"/>
                  </a:lnTo>
                  <a:lnTo>
                    <a:pt x="607541" y="791890"/>
                  </a:lnTo>
                  <a:close/>
                  <a:moveTo>
                    <a:pt x="675082" y="790948"/>
                  </a:moveTo>
                  <a:lnTo>
                    <a:pt x="671773" y="793637"/>
                  </a:lnTo>
                  <a:lnTo>
                    <a:pt x="672545" y="797205"/>
                  </a:lnTo>
                  <a:lnTo>
                    <a:pt x="675431" y="795207"/>
                  </a:lnTo>
                  <a:close/>
                  <a:moveTo>
                    <a:pt x="418160" y="790429"/>
                  </a:moveTo>
                  <a:lnTo>
                    <a:pt x="412746" y="794772"/>
                  </a:lnTo>
                  <a:lnTo>
                    <a:pt x="414469" y="796083"/>
                  </a:lnTo>
                  <a:lnTo>
                    <a:pt x="419975" y="791620"/>
                  </a:lnTo>
                  <a:close/>
                  <a:moveTo>
                    <a:pt x="620413" y="789713"/>
                  </a:moveTo>
                  <a:lnTo>
                    <a:pt x="620681" y="792253"/>
                  </a:lnTo>
                  <a:lnTo>
                    <a:pt x="622019" y="792448"/>
                  </a:lnTo>
                  <a:lnTo>
                    <a:pt x="622019" y="793892"/>
                  </a:lnTo>
                  <a:lnTo>
                    <a:pt x="621056" y="793892"/>
                  </a:lnTo>
                  <a:lnTo>
                    <a:pt x="620850" y="793861"/>
                  </a:lnTo>
                  <a:lnTo>
                    <a:pt x="621155" y="796760"/>
                  </a:lnTo>
                  <a:lnTo>
                    <a:pt x="627796" y="798204"/>
                  </a:lnTo>
                  <a:lnTo>
                    <a:pt x="627796" y="792221"/>
                  </a:lnTo>
                  <a:close/>
                  <a:moveTo>
                    <a:pt x="592256" y="789690"/>
                  </a:moveTo>
                  <a:lnTo>
                    <a:pt x="592518" y="791522"/>
                  </a:lnTo>
                  <a:lnTo>
                    <a:pt x="601074" y="792422"/>
                  </a:lnTo>
                  <a:lnTo>
                    <a:pt x="600980" y="790918"/>
                  </a:lnTo>
                  <a:lnTo>
                    <a:pt x="595059" y="790041"/>
                  </a:lnTo>
                  <a:close/>
                  <a:moveTo>
                    <a:pt x="186466" y="789364"/>
                  </a:moveTo>
                  <a:lnTo>
                    <a:pt x="176668" y="797441"/>
                  </a:lnTo>
                  <a:lnTo>
                    <a:pt x="180049" y="800425"/>
                  </a:lnTo>
                  <a:lnTo>
                    <a:pt x="181503" y="799187"/>
                  </a:lnTo>
                  <a:lnTo>
                    <a:pt x="182948" y="801113"/>
                  </a:lnTo>
                  <a:lnTo>
                    <a:pt x="181870" y="802031"/>
                  </a:lnTo>
                  <a:lnTo>
                    <a:pt x="184030" y="803937"/>
                  </a:lnTo>
                  <a:lnTo>
                    <a:pt x="193430" y="796004"/>
                  </a:lnTo>
                  <a:close/>
                  <a:moveTo>
                    <a:pt x="686067" y="788397"/>
                  </a:moveTo>
                  <a:lnTo>
                    <a:pt x="683092" y="789488"/>
                  </a:lnTo>
                  <a:lnTo>
                    <a:pt x="684070" y="797317"/>
                  </a:lnTo>
                  <a:lnTo>
                    <a:pt x="684125" y="797263"/>
                  </a:lnTo>
                  <a:cubicBezTo>
                    <a:pt x="684125" y="797263"/>
                    <a:pt x="686050" y="796781"/>
                    <a:pt x="686050" y="796781"/>
                  </a:cubicBezTo>
                  <a:cubicBezTo>
                    <a:pt x="686050" y="796781"/>
                    <a:pt x="686050" y="795337"/>
                    <a:pt x="686532" y="794855"/>
                  </a:cubicBezTo>
                  <a:lnTo>
                    <a:pt x="686835" y="794032"/>
                  </a:lnTo>
                  <a:close/>
                  <a:moveTo>
                    <a:pt x="688703" y="787431"/>
                  </a:moveTo>
                  <a:lnTo>
                    <a:pt x="687442" y="787893"/>
                  </a:lnTo>
                  <a:lnTo>
                    <a:pt x="687889" y="791171"/>
                  </a:lnTo>
                  <a:lnTo>
                    <a:pt x="688372" y="789861"/>
                  </a:lnTo>
                  <a:close/>
                  <a:moveTo>
                    <a:pt x="612937" y="787174"/>
                  </a:moveTo>
                  <a:lnTo>
                    <a:pt x="613203" y="791165"/>
                  </a:lnTo>
                  <a:lnTo>
                    <a:pt x="619204" y="792038"/>
                  </a:lnTo>
                  <a:lnTo>
                    <a:pt x="618911" y="789203"/>
                  </a:lnTo>
                  <a:close/>
                  <a:moveTo>
                    <a:pt x="691043" y="786572"/>
                  </a:moveTo>
                  <a:lnTo>
                    <a:pt x="690195" y="786884"/>
                  </a:lnTo>
                  <a:lnTo>
                    <a:pt x="689902" y="788714"/>
                  </a:lnTo>
                  <a:lnTo>
                    <a:pt x="689902" y="789834"/>
                  </a:lnTo>
                  <a:close/>
                  <a:moveTo>
                    <a:pt x="691788" y="786299"/>
                  </a:moveTo>
                  <a:lnTo>
                    <a:pt x="691346" y="786462"/>
                  </a:lnTo>
                  <a:lnTo>
                    <a:pt x="691346" y="787563"/>
                  </a:lnTo>
                  <a:close/>
                  <a:moveTo>
                    <a:pt x="411514" y="786068"/>
                  </a:moveTo>
                  <a:lnTo>
                    <a:pt x="406566" y="790070"/>
                  </a:lnTo>
                  <a:lnTo>
                    <a:pt x="410773" y="793271"/>
                  </a:lnTo>
                  <a:lnTo>
                    <a:pt x="416045" y="789041"/>
                  </a:lnTo>
                  <a:close/>
                  <a:moveTo>
                    <a:pt x="385156" y="785968"/>
                  </a:moveTo>
                  <a:lnTo>
                    <a:pt x="381763" y="788744"/>
                  </a:lnTo>
                  <a:lnTo>
                    <a:pt x="382264" y="789078"/>
                  </a:lnTo>
                  <a:lnTo>
                    <a:pt x="381301" y="790522"/>
                  </a:lnTo>
                  <a:lnTo>
                    <a:pt x="380326" y="789920"/>
                  </a:lnTo>
                  <a:lnTo>
                    <a:pt x="373116" y="795818"/>
                  </a:lnTo>
                  <a:lnTo>
                    <a:pt x="371672" y="793893"/>
                  </a:lnTo>
                  <a:lnTo>
                    <a:pt x="378162" y="788583"/>
                  </a:lnTo>
                  <a:lnTo>
                    <a:pt x="377750" y="788329"/>
                  </a:lnTo>
                  <a:lnTo>
                    <a:pt x="370814" y="793786"/>
                  </a:lnTo>
                  <a:lnTo>
                    <a:pt x="373682" y="796577"/>
                  </a:lnTo>
                  <a:lnTo>
                    <a:pt x="386196" y="786645"/>
                  </a:lnTo>
                  <a:close/>
                  <a:moveTo>
                    <a:pt x="371990" y="784771"/>
                  </a:moveTo>
                  <a:lnTo>
                    <a:pt x="366288" y="789383"/>
                  </a:lnTo>
                  <a:lnTo>
                    <a:pt x="369074" y="792093"/>
                  </a:lnTo>
                  <a:lnTo>
                    <a:pt x="375569" y="786982"/>
                  </a:lnTo>
                  <a:close/>
                  <a:moveTo>
                    <a:pt x="680863" y="783210"/>
                  </a:moveTo>
                  <a:lnTo>
                    <a:pt x="679800" y="783406"/>
                  </a:lnTo>
                  <a:lnTo>
                    <a:pt x="681236" y="788597"/>
                  </a:lnTo>
                  <a:lnTo>
                    <a:pt x="679792" y="788597"/>
                  </a:lnTo>
                  <a:lnTo>
                    <a:pt x="679310" y="789078"/>
                  </a:lnTo>
                  <a:lnTo>
                    <a:pt x="677977" y="783744"/>
                  </a:lnTo>
                  <a:lnTo>
                    <a:pt x="675966" y="784117"/>
                  </a:lnTo>
                  <a:lnTo>
                    <a:pt x="676322" y="788459"/>
                  </a:lnTo>
                  <a:lnTo>
                    <a:pt x="677384" y="787634"/>
                  </a:lnTo>
                  <a:lnTo>
                    <a:pt x="677384" y="789078"/>
                  </a:lnTo>
                  <a:lnTo>
                    <a:pt x="676436" y="789848"/>
                  </a:lnTo>
                  <a:lnTo>
                    <a:pt x="676936" y="795941"/>
                  </a:lnTo>
                  <a:lnTo>
                    <a:pt x="681717" y="793892"/>
                  </a:lnTo>
                  <a:lnTo>
                    <a:pt x="681717" y="795336"/>
                  </a:lnTo>
                  <a:lnTo>
                    <a:pt x="677050" y="797336"/>
                  </a:lnTo>
                  <a:lnTo>
                    <a:pt x="677378" y="801339"/>
                  </a:lnTo>
                  <a:lnTo>
                    <a:pt x="682766" y="798438"/>
                  </a:lnTo>
                  <a:lnTo>
                    <a:pt x="681711" y="789995"/>
                  </a:lnTo>
                  <a:lnTo>
                    <a:pt x="680273" y="790522"/>
                  </a:lnTo>
                  <a:lnTo>
                    <a:pt x="680273" y="789559"/>
                  </a:lnTo>
                  <a:lnTo>
                    <a:pt x="681590" y="789032"/>
                  </a:lnTo>
                  <a:close/>
                  <a:moveTo>
                    <a:pt x="427184" y="783189"/>
                  </a:moveTo>
                  <a:lnTo>
                    <a:pt x="420130" y="788848"/>
                  </a:lnTo>
                  <a:lnTo>
                    <a:pt x="421934" y="790032"/>
                  </a:lnTo>
                  <a:lnTo>
                    <a:pt x="428652" y="784587"/>
                  </a:lnTo>
                  <a:close/>
                  <a:moveTo>
                    <a:pt x="685248" y="782397"/>
                  </a:moveTo>
                  <a:lnTo>
                    <a:pt x="682274" y="782948"/>
                  </a:lnTo>
                  <a:lnTo>
                    <a:pt x="682966" y="788482"/>
                  </a:lnTo>
                  <a:lnTo>
                    <a:pt x="685917" y="787301"/>
                  </a:lnTo>
                  <a:close/>
                  <a:moveTo>
                    <a:pt x="686685" y="782338"/>
                  </a:moveTo>
                  <a:lnTo>
                    <a:pt x="687287" y="786753"/>
                  </a:lnTo>
                  <a:lnTo>
                    <a:pt x="688882" y="786115"/>
                  </a:lnTo>
                  <a:lnTo>
                    <a:pt x="688938" y="785708"/>
                  </a:lnTo>
                  <a:lnTo>
                    <a:pt x="688336" y="782338"/>
                  </a:lnTo>
                  <a:close/>
                  <a:moveTo>
                    <a:pt x="589762" y="782338"/>
                  </a:moveTo>
                  <a:lnTo>
                    <a:pt x="591206" y="782338"/>
                  </a:lnTo>
                  <a:lnTo>
                    <a:pt x="592040" y="788176"/>
                  </a:lnTo>
                  <a:lnTo>
                    <a:pt x="595540" y="788596"/>
                  </a:lnTo>
                  <a:lnTo>
                    <a:pt x="600883" y="789373"/>
                  </a:lnTo>
                  <a:lnTo>
                    <a:pt x="600835" y="788597"/>
                  </a:lnTo>
                  <a:lnTo>
                    <a:pt x="602279" y="788597"/>
                  </a:lnTo>
                  <a:lnTo>
                    <a:pt x="602341" y="789585"/>
                  </a:lnTo>
                  <a:lnTo>
                    <a:pt x="607407" y="790322"/>
                  </a:lnTo>
                  <a:lnTo>
                    <a:pt x="607094" y="786671"/>
                  </a:lnTo>
                  <a:lnTo>
                    <a:pt x="608538" y="786671"/>
                  </a:lnTo>
                  <a:lnTo>
                    <a:pt x="608879" y="790536"/>
                  </a:lnTo>
                  <a:lnTo>
                    <a:pt x="611737" y="790952"/>
                  </a:lnTo>
                  <a:lnTo>
                    <a:pt x="611427" y="786189"/>
                  </a:lnTo>
                  <a:lnTo>
                    <a:pt x="612871" y="786189"/>
                  </a:lnTo>
                  <a:lnTo>
                    <a:pt x="612871" y="785708"/>
                  </a:lnTo>
                  <a:lnTo>
                    <a:pt x="618764" y="787781"/>
                  </a:lnTo>
                  <a:lnTo>
                    <a:pt x="618649" y="786671"/>
                  </a:lnTo>
                  <a:lnTo>
                    <a:pt x="620093" y="786671"/>
                  </a:lnTo>
                  <a:lnTo>
                    <a:pt x="620265" y="788310"/>
                  </a:lnTo>
                  <a:lnTo>
                    <a:pt x="627796" y="790959"/>
                  </a:lnTo>
                  <a:lnTo>
                    <a:pt x="627796" y="783782"/>
                  </a:lnTo>
                  <a:lnTo>
                    <a:pt x="629240" y="783782"/>
                  </a:lnTo>
                  <a:lnTo>
                    <a:pt x="629240" y="791467"/>
                  </a:lnTo>
                  <a:lnTo>
                    <a:pt x="634607" y="793355"/>
                  </a:lnTo>
                  <a:lnTo>
                    <a:pt x="634536" y="790522"/>
                  </a:lnTo>
                  <a:lnTo>
                    <a:pt x="635981" y="790522"/>
                  </a:lnTo>
                  <a:lnTo>
                    <a:pt x="636067" y="793869"/>
                  </a:lnTo>
                  <a:lnTo>
                    <a:pt x="638387" y="794685"/>
                  </a:lnTo>
                  <a:lnTo>
                    <a:pt x="638387" y="791967"/>
                  </a:lnTo>
                  <a:lnTo>
                    <a:pt x="639277" y="791967"/>
                  </a:lnTo>
                  <a:lnTo>
                    <a:pt x="634536" y="788115"/>
                  </a:lnTo>
                  <a:lnTo>
                    <a:pt x="635499" y="786671"/>
                  </a:lnTo>
                  <a:lnTo>
                    <a:pt x="642764" y="792573"/>
                  </a:lnTo>
                  <a:lnTo>
                    <a:pt x="642720" y="791004"/>
                  </a:lnTo>
                  <a:lnTo>
                    <a:pt x="644165" y="791004"/>
                  </a:lnTo>
                  <a:lnTo>
                    <a:pt x="644244" y="793776"/>
                  </a:lnTo>
                  <a:lnTo>
                    <a:pt x="645609" y="794885"/>
                  </a:lnTo>
                  <a:lnTo>
                    <a:pt x="645609" y="793411"/>
                  </a:lnTo>
                  <a:lnTo>
                    <a:pt x="647053" y="793411"/>
                  </a:lnTo>
                  <a:lnTo>
                    <a:pt x="647053" y="796058"/>
                  </a:lnTo>
                  <a:lnTo>
                    <a:pt x="650905" y="799188"/>
                  </a:lnTo>
                  <a:cubicBezTo>
                    <a:pt x="650905" y="799670"/>
                    <a:pt x="651868" y="800151"/>
                    <a:pt x="652349" y="801114"/>
                  </a:cubicBezTo>
                  <a:lnTo>
                    <a:pt x="650905" y="802077"/>
                  </a:lnTo>
                  <a:lnTo>
                    <a:pt x="650905" y="802558"/>
                  </a:lnTo>
                  <a:cubicBezTo>
                    <a:pt x="650905" y="802558"/>
                    <a:pt x="649942" y="801114"/>
                    <a:pt x="649942" y="800633"/>
                  </a:cubicBezTo>
                  <a:lnTo>
                    <a:pt x="647053" y="798285"/>
                  </a:lnTo>
                  <a:lnTo>
                    <a:pt x="647053" y="801595"/>
                  </a:lnTo>
                  <a:lnTo>
                    <a:pt x="647928" y="806554"/>
                  </a:lnTo>
                  <a:lnTo>
                    <a:pt x="648497" y="806892"/>
                  </a:lnTo>
                  <a:lnTo>
                    <a:pt x="648064" y="807324"/>
                  </a:lnTo>
                  <a:lnTo>
                    <a:pt x="648498" y="809780"/>
                  </a:lnTo>
                  <a:lnTo>
                    <a:pt x="647053" y="809780"/>
                  </a:lnTo>
                  <a:lnTo>
                    <a:pt x="647053" y="810261"/>
                  </a:lnTo>
                  <a:lnTo>
                    <a:pt x="646611" y="807756"/>
                  </a:lnTo>
                  <a:lnTo>
                    <a:pt x="644607" y="806496"/>
                  </a:lnTo>
                  <a:lnTo>
                    <a:pt x="644646" y="807854"/>
                  </a:lnTo>
                  <a:lnTo>
                    <a:pt x="643202" y="807854"/>
                  </a:lnTo>
                  <a:lnTo>
                    <a:pt x="643202" y="808336"/>
                  </a:lnTo>
                  <a:lnTo>
                    <a:pt x="643125" y="805564"/>
                  </a:lnTo>
                  <a:lnTo>
                    <a:pt x="639831" y="803494"/>
                  </a:lnTo>
                  <a:lnTo>
                    <a:pt x="639831" y="805929"/>
                  </a:lnTo>
                  <a:lnTo>
                    <a:pt x="638387" y="805929"/>
                  </a:lnTo>
                  <a:lnTo>
                    <a:pt x="638387" y="802586"/>
                  </a:lnTo>
                  <a:lnTo>
                    <a:pt x="636256" y="801246"/>
                  </a:lnTo>
                  <a:lnTo>
                    <a:pt x="636462" y="809298"/>
                  </a:lnTo>
                  <a:lnTo>
                    <a:pt x="635981" y="809298"/>
                  </a:lnTo>
                  <a:lnTo>
                    <a:pt x="635981" y="810262"/>
                  </a:lnTo>
                  <a:lnTo>
                    <a:pt x="635018" y="810262"/>
                  </a:lnTo>
                  <a:lnTo>
                    <a:pt x="634274" y="810055"/>
                  </a:lnTo>
                  <a:lnTo>
                    <a:pt x="634536" y="812668"/>
                  </a:lnTo>
                  <a:lnTo>
                    <a:pt x="634932" y="814844"/>
                  </a:lnTo>
                  <a:lnTo>
                    <a:pt x="637906" y="815558"/>
                  </a:lnTo>
                  <a:lnTo>
                    <a:pt x="637906" y="817002"/>
                  </a:lnTo>
                  <a:lnTo>
                    <a:pt x="637424" y="817002"/>
                  </a:lnTo>
                  <a:lnTo>
                    <a:pt x="635228" y="816475"/>
                  </a:lnTo>
                  <a:lnTo>
                    <a:pt x="635499" y="817964"/>
                  </a:lnTo>
                  <a:lnTo>
                    <a:pt x="634054" y="817964"/>
                  </a:lnTo>
                  <a:lnTo>
                    <a:pt x="633717" y="816112"/>
                  </a:lnTo>
                  <a:lnTo>
                    <a:pt x="626377" y="814350"/>
                  </a:lnTo>
                  <a:lnTo>
                    <a:pt x="626264" y="814361"/>
                  </a:lnTo>
                  <a:lnTo>
                    <a:pt x="626261" y="814322"/>
                  </a:lnTo>
                  <a:lnTo>
                    <a:pt x="625388" y="814113"/>
                  </a:lnTo>
                  <a:lnTo>
                    <a:pt x="622930" y="813621"/>
                  </a:lnTo>
                  <a:lnTo>
                    <a:pt x="622982" y="814113"/>
                  </a:lnTo>
                  <a:lnTo>
                    <a:pt x="621538" y="814113"/>
                  </a:lnTo>
                  <a:lnTo>
                    <a:pt x="621538" y="814594"/>
                  </a:lnTo>
                  <a:lnTo>
                    <a:pt x="621406" y="813316"/>
                  </a:lnTo>
                  <a:lnTo>
                    <a:pt x="620574" y="813150"/>
                  </a:lnTo>
                  <a:lnTo>
                    <a:pt x="620574" y="811706"/>
                  </a:lnTo>
                  <a:lnTo>
                    <a:pt x="621252" y="811829"/>
                  </a:lnTo>
                  <a:lnTo>
                    <a:pt x="620677" y="806278"/>
                  </a:lnTo>
                  <a:lnTo>
                    <a:pt x="617686" y="805447"/>
                  </a:lnTo>
                  <a:lnTo>
                    <a:pt x="617686" y="804003"/>
                  </a:lnTo>
                  <a:lnTo>
                    <a:pt x="620519" y="804748"/>
                  </a:lnTo>
                  <a:lnTo>
                    <a:pt x="619830" y="798082"/>
                  </a:lnTo>
                  <a:lnTo>
                    <a:pt x="613572" y="796702"/>
                  </a:lnTo>
                  <a:lnTo>
                    <a:pt x="614316" y="807854"/>
                  </a:lnTo>
                  <a:lnTo>
                    <a:pt x="612871" y="807854"/>
                  </a:lnTo>
                  <a:lnTo>
                    <a:pt x="612871" y="808335"/>
                  </a:lnTo>
                  <a:lnTo>
                    <a:pt x="612337" y="800145"/>
                  </a:lnTo>
                  <a:lnTo>
                    <a:pt x="609700" y="799832"/>
                  </a:lnTo>
                  <a:lnTo>
                    <a:pt x="609983" y="803040"/>
                  </a:lnTo>
                  <a:cubicBezTo>
                    <a:pt x="609983" y="804966"/>
                    <a:pt x="610464" y="806891"/>
                    <a:pt x="610946" y="809299"/>
                  </a:cubicBezTo>
                  <a:lnTo>
                    <a:pt x="609501" y="809299"/>
                  </a:lnTo>
                  <a:lnTo>
                    <a:pt x="609501" y="809780"/>
                  </a:lnTo>
                  <a:lnTo>
                    <a:pt x="609341" y="808738"/>
                  </a:lnTo>
                  <a:lnTo>
                    <a:pt x="603493" y="808016"/>
                  </a:lnTo>
                  <a:lnTo>
                    <a:pt x="603724" y="811706"/>
                  </a:lnTo>
                  <a:lnTo>
                    <a:pt x="602817" y="811706"/>
                  </a:lnTo>
                  <a:lnTo>
                    <a:pt x="602762" y="812330"/>
                  </a:lnTo>
                  <a:lnTo>
                    <a:pt x="601225" y="812194"/>
                  </a:lnTo>
                  <a:lnTo>
                    <a:pt x="602531" y="817977"/>
                  </a:lnTo>
                  <a:lnTo>
                    <a:pt x="609469" y="818701"/>
                  </a:lnTo>
                  <a:lnTo>
                    <a:pt x="608538" y="812187"/>
                  </a:lnTo>
                  <a:lnTo>
                    <a:pt x="609982" y="812187"/>
                  </a:lnTo>
                  <a:lnTo>
                    <a:pt x="610721" y="818832"/>
                  </a:lnTo>
                  <a:lnTo>
                    <a:pt x="616118" y="819396"/>
                  </a:lnTo>
                  <a:lnTo>
                    <a:pt x="615681" y="816518"/>
                  </a:lnTo>
                  <a:lnTo>
                    <a:pt x="610464" y="815557"/>
                  </a:lnTo>
                  <a:lnTo>
                    <a:pt x="610464" y="814113"/>
                  </a:lnTo>
                  <a:lnTo>
                    <a:pt x="615456" y="815032"/>
                  </a:lnTo>
                  <a:lnTo>
                    <a:pt x="614948" y="811685"/>
                  </a:lnTo>
                  <a:lnTo>
                    <a:pt x="616375" y="811468"/>
                  </a:lnTo>
                  <a:lnTo>
                    <a:pt x="616958" y="815309"/>
                  </a:lnTo>
                  <a:lnTo>
                    <a:pt x="628759" y="817483"/>
                  </a:lnTo>
                  <a:lnTo>
                    <a:pt x="628759" y="818927"/>
                  </a:lnTo>
                  <a:lnTo>
                    <a:pt x="617184" y="816795"/>
                  </a:lnTo>
                  <a:lnTo>
                    <a:pt x="618040" y="822437"/>
                  </a:lnTo>
                  <a:lnTo>
                    <a:pt x="623944" y="823421"/>
                  </a:lnTo>
                  <a:lnTo>
                    <a:pt x="623944" y="819890"/>
                  </a:lnTo>
                  <a:lnTo>
                    <a:pt x="625388" y="819890"/>
                  </a:lnTo>
                  <a:lnTo>
                    <a:pt x="625388" y="823661"/>
                  </a:lnTo>
                  <a:lnTo>
                    <a:pt x="628758" y="824223"/>
                  </a:lnTo>
                  <a:lnTo>
                    <a:pt x="628758" y="825667"/>
                  </a:lnTo>
                  <a:lnTo>
                    <a:pt x="625388" y="825105"/>
                  </a:lnTo>
                  <a:lnTo>
                    <a:pt x="625388" y="827112"/>
                  </a:lnTo>
                  <a:lnTo>
                    <a:pt x="623944" y="827112"/>
                  </a:lnTo>
                  <a:lnTo>
                    <a:pt x="623944" y="824865"/>
                  </a:lnTo>
                  <a:lnTo>
                    <a:pt x="618265" y="823918"/>
                  </a:lnTo>
                  <a:lnTo>
                    <a:pt x="618398" y="824795"/>
                  </a:lnTo>
                  <a:lnTo>
                    <a:pt x="616970" y="825012"/>
                  </a:lnTo>
                  <a:lnTo>
                    <a:pt x="616766" y="823668"/>
                  </a:lnTo>
                  <a:lnTo>
                    <a:pt x="611154" y="822733"/>
                  </a:lnTo>
                  <a:lnTo>
                    <a:pt x="611427" y="825186"/>
                  </a:lnTo>
                  <a:lnTo>
                    <a:pt x="610395" y="825186"/>
                  </a:lnTo>
                  <a:lnTo>
                    <a:pt x="610271" y="824319"/>
                  </a:lnTo>
                  <a:lnTo>
                    <a:pt x="609983" y="825185"/>
                  </a:lnTo>
                  <a:lnTo>
                    <a:pt x="603724" y="824601"/>
                  </a:lnTo>
                  <a:lnTo>
                    <a:pt x="603724" y="825186"/>
                  </a:lnTo>
                  <a:lnTo>
                    <a:pt x="603243" y="825186"/>
                  </a:lnTo>
                  <a:lnTo>
                    <a:pt x="603243" y="824556"/>
                  </a:lnTo>
                  <a:lnTo>
                    <a:pt x="598088" y="824075"/>
                  </a:lnTo>
                  <a:lnTo>
                    <a:pt x="598986" y="828369"/>
                  </a:lnTo>
                  <a:lnTo>
                    <a:pt x="602380" y="828736"/>
                  </a:lnTo>
                  <a:lnTo>
                    <a:pt x="602761" y="827593"/>
                  </a:lnTo>
                  <a:lnTo>
                    <a:pt x="616751" y="829458"/>
                  </a:lnTo>
                  <a:lnTo>
                    <a:pt x="616723" y="829037"/>
                  </a:lnTo>
                  <a:lnTo>
                    <a:pt x="618167" y="829037"/>
                  </a:lnTo>
                  <a:lnTo>
                    <a:pt x="618447" y="832948"/>
                  </a:lnTo>
                  <a:lnTo>
                    <a:pt x="621538" y="833370"/>
                  </a:lnTo>
                  <a:lnTo>
                    <a:pt x="621056" y="834815"/>
                  </a:lnTo>
                  <a:lnTo>
                    <a:pt x="618555" y="834457"/>
                  </a:lnTo>
                  <a:lnTo>
                    <a:pt x="618649" y="835777"/>
                  </a:lnTo>
                  <a:lnTo>
                    <a:pt x="617204" y="836259"/>
                  </a:lnTo>
                  <a:lnTo>
                    <a:pt x="617070" y="834245"/>
                  </a:lnTo>
                  <a:lnTo>
                    <a:pt x="610946" y="833370"/>
                  </a:lnTo>
                  <a:lnTo>
                    <a:pt x="610946" y="831926"/>
                  </a:lnTo>
                  <a:lnTo>
                    <a:pt x="616970" y="832747"/>
                  </a:lnTo>
                  <a:lnTo>
                    <a:pt x="616848" y="830917"/>
                  </a:lnTo>
                  <a:lnTo>
                    <a:pt x="605168" y="829410"/>
                  </a:lnTo>
                  <a:lnTo>
                    <a:pt x="605168" y="830482"/>
                  </a:lnTo>
                  <a:lnTo>
                    <a:pt x="605168" y="830963"/>
                  </a:lnTo>
                  <a:lnTo>
                    <a:pt x="604786" y="830922"/>
                  </a:lnTo>
                  <a:lnTo>
                    <a:pt x="605434" y="833771"/>
                  </a:lnTo>
                  <a:lnTo>
                    <a:pt x="608816" y="834088"/>
                  </a:lnTo>
                  <a:lnTo>
                    <a:pt x="608538" y="831444"/>
                  </a:lnTo>
                  <a:lnTo>
                    <a:pt x="609982" y="830963"/>
                  </a:lnTo>
                  <a:lnTo>
                    <a:pt x="610326" y="834230"/>
                  </a:lnTo>
                  <a:lnTo>
                    <a:pt x="611427" y="834333"/>
                  </a:lnTo>
                  <a:lnTo>
                    <a:pt x="611427" y="836259"/>
                  </a:lnTo>
                  <a:lnTo>
                    <a:pt x="610528" y="836146"/>
                  </a:lnTo>
                  <a:lnTo>
                    <a:pt x="610945" y="840110"/>
                  </a:lnTo>
                  <a:lnTo>
                    <a:pt x="610404" y="840291"/>
                  </a:lnTo>
                  <a:lnTo>
                    <a:pt x="609983" y="841554"/>
                  </a:lnTo>
                  <a:lnTo>
                    <a:pt x="605800" y="841074"/>
                  </a:lnTo>
                  <a:lnTo>
                    <a:pt x="605649" y="841074"/>
                  </a:lnTo>
                  <a:lnTo>
                    <a:pt x="605645" y="841056"/>
                  </a:lnTo>
                  <a:lnTo>
                    <a:pt x="599414" y="840341"/>
                  </a:lnTo>
                  <a:lnTo>
                    <a:pt x="598582" y="845995"/>
                  </a:lnTo>
                  <a:lnTo>
                    <a:pt x="603568" y="846556"/>
                  </a:lnTo>
                  <a:lnTo>
                    <a:pt x="603242" y="844925"/>
                  </a:lnTo>
                  <a:lnTo>
                    <a:pt x="604686" y="844925"/>
                  </a:lnTo>
                  <a:lnTo>
                    <a:pt x="605072" y="846725"/>
                  </a:lnTo>
                  <a:lnTo>
                    <a:pt x="610464" y="847332"/>
                  </a:lnTo>
                  <a:lnTo>
                    <a:pt x="609983" y="848776"/>
                  </a:lnTo>
                  <a:lnTo>
                    <a:pt x="605400" y="848254"/>
                  </a:lnTo>
                  <a:lnTo>
                    <a:pt x="606131" y="851665"/>
                  </a:lnTo>
                  <a:lnTo>
                    <a:pt x="604686" y="852147"/>
                  </a:lnTo>
                  <a:lnTo>
                    <a:pt x="603873" y="848080"/>
                  </a:lnTo>
                  <a:lnTo>
                    <a:pt x="598368" y="847453"/>
                  </a:lnTo>
                  <a:lnTo>
                    <a:pt x="597465" y="853591"/>
                  </a:lnTo>
                  <a:lnTo>
                    <a:pt x="596021" y="853591"/>
                  </a:lnTo>
                  <a:lnTo>
                    <a:pt x="596947" y="847291"/>
                  </a:lnTo>
                  <a:lnTo>
                    <a:pt x="593482" y="846896"/>
                  </a:lnTo>
                  <a:lnTo>
                    <a:pt x="593132" y="850221"/>
                  </a:lnTo>
                  <a:lnTo>
                    <a:pt x="591688" y="850221"/>
                  </a:lnTo>
                  <a:lnTo>
                    <a:pt x="591863" y="846712"/>
                  </a:lnTo>
                  <a:lnTo>
                    <a:pt x="587816" y="846251"/>
                  </a:lnTo>
                  <a:lnTo>
                    <a:pt x="587403" y="850240"/>
                  </a:lnTo>
                  <a:lnTo>
                    <a:pt x="590726" y="850702"/>
                  </a:lnTo>
                  <a:lnTo>
                    <a:pt x="590726" y="852147"/>
                  </a:lnTo>
                  <a:lnTo>
                    <a:pt x="583736" y="851176"/>
                  </a:lnTo>
                  <a:lnTo>
                    <a:pt x="584313" y="858419"/>
                  </a:lnTo>
                  <a:lnTo>
                    <a:pt x="582874" y="858534"/>
                  </a:lnTo>
                  <a:lnTo>
                    <a:pt x="582748" y="856961"/>
                  </a:lnTo>
                  <a:lnTo>
                    <a:pt x="582541" y="856961"/>
                  </a:lnTo>
                  <a:lnTo>
                    <a:pt x="578773" y="856290"/>
                  </a:lnTo>
                  <a:lnTo>
                    <a:pt x="578851" y="858760"/>
                  </a:lnTo>
                  <a:lnTo>
                    <a:pt x="588799" y="860331"/>
                  </a:lnTo>
                  <a:lnTo>
                    <a:pt x="588799" y="861776"/>
                  </a:lnTo>
                  <a:lnTo>
                    <a:pt x="578896" y="860212"/>
                  </a:lnTo>
                  <a:lnTo>
                    <a:pt x="579048" y="865067"/>
                  </a:lnTo>
                  <a:lnTo>
                    <a:pt x="582060" y="865627"/>
                  </a:lnTo>
                  <a:lnTo>
                    <a:pt x="582060" y="867071"/>
                  </a:lnTo>
                  <a:lnTo>
                    <a:pt x="581578" y="867071"/>
                  </a:lnTo>
                  <a:lnTo>
                    <a:pt x="579096" y="866603"/>
                  </a:lnTo>
                  <a:lnTo>
                    <a:pt x="579171" y="868997"/>
                  </a:lnTo>
                  <a:lnTo>
                    <a:pt x="577726" y="868997"/>
                  </a:lnTo>
                  <a:lnTo>
                    <a:pt x="577643" y="866329"/>
                  </a:lnTo>
                  <a:lnTo>
                    <a:pt x="572975" y="865450"/>
                  </a:lnTo>
                  <a:lnTo>
                    <a:pt x="572912" y="866590"/>
                  </a:lnTo>
                  <a:lnTo>
                    <a:pt x="571468" y="866590"/>
                  </a:lnTo>
                  <a:lnTo>
                    <a:pt x="571546" y="865181"/>
                  </a:lnTo>
                  <a:lnTo>
                    <a:pt x="567708" y="864458"/>
                  </a:lnTo>
                  <a:lnTo>
                    <a:pt x="568097" y="868996"/>
                  </a:lnTo>
                  <a:lnTo>
                    <a:pt x="566653" y="869478"/>
                  </a:lnTo>
                  <a:lnTo>
                    <a:pt x="566061" y="864147"/>
                  </a:lnTo>
                  <a:lnTo>
                    <a:pt x="561245" y="863240"/>
                  </a:lnTo>
                  <a:lnTo>
                    <a:pt x="561357" y="865145"/>
                  </a:lnTo>
                  <a:lnTo>
                    <a:pt x="559913" y="865145"/>
                  </a:lnTo>
                  <a:lnTo>
                    <a:pt x="559785" y="862965"/>
                  </a:lnTo>
                  <a:lnTo>
                    <a:pt x="553236" y="861731"/>
                  </a:lnTo>
                  <a:lnTo>
                    <a:pt x="553654" y="863700"/>
                  </a:lnTo>
                  <a:lnTo>
                    <a:pt x="553024" y="863910"/>
                  </a:lnTo>
                  <a:lnTo>
                    <a:pt x="559432" y="865627"/>
                  </a:lnTo>
                  <a:lnTo>
                    <a:pt x="559432" y="867071"/>
                  </a:lnTo>
                  <a:lnTo>
                    <a:pt x="544806" y="863222"/>
                  </a:lnTo>
                  <a:lnTo>
                    <a:pt x="544988" y="864182"/>
                  </a:lnTo>
                  <a:lnTo>
                    <a:pt x="543544" y="864182"/>
                  </a:lnTo>
                  <a:lnTo>
                    <a:pt x="543287" y="862822"/>
                  </a:lnTo>
                  <a:lnTo>
                    <a:pt x="539306" y="861775"/>
                  </a:lnTo>
                  <a:lnTo>
                    <a:pt x="538730" y="861775"/>
                  </a:lnTo>
                  <a:lnTo>
                    <a:pt x="538730" y="862257"/>
                  </a:lnTo>
                  <a:lnTo>
                    <a:pt x="538613" y="861592"/>
                  </a:lnTo>
                  <a:lnTo>
                    <a:pt x="535069" y="860660"/>
                  </a:lnTo>
                  <a:lnTo>
                    <a:pt x="535117" y="861402"/>
                  </a:lnTo>
                  <a:lnTo>
                    <a:pt x="541137" y="863219"/>
                  </a:lnTo>
                  <a:lnTo>
                    <a:pt x="541137" y="864663"/>
                  </a:lnTo>
                  <a:lnTo>
                    <a:pt x="535214" y="862908"/>
                  </a:lnTo>
                  <a:lnTo>
                    <a:pt x="535359" y="865146"/>
                  </a:lnTo>
                  <a:lnTo>
                    <a:pt x="533915" y="865146"/>
                  </a:lnTo>
                  <a:lnTo>
                    <a:pt x="533742" y="862472"/>
                  </a:lnTo>
                  <a:lnTo>
                    <a:pt x="522952" y="859275"/>
                  </a:lnTo>
                  <a:lnTo>
                    <a:pt x="521879" y="864182"/>
                  </a:lnTo>
                  <a:lnTo>
                    <a:pt x="520435" y="863701"/>
                  </a:lnTo>
                  <a:lnTo>
                    <a:pt x="521497" y="858844"/>
                  </a:lnTo>
                  <a:lnTo>
                    <a:pt x="515139" y="856960"/>
                  </a:lnTo>
                  <a:lnTo>
                    <a:pt x="515620" y="855516"/>
                  </a:lnTo>
                  <a:lnTo>
                    <a:pt x="521816" y="857386"/>
                  </a:lnTo>
                  <a:lnTo>
                    <a:pt x="522329" y="855043"/>
                  </a:lnTo>
                  <a:lnTo>
                    <a:pt x="515139" y="852787"/>
                  </a:lnTo>
                  <a:lnTo>
                    <a:pt x="515139" y="856960"/>
                  </a:lnTo>
                  <a:lnTo>
                    <a:pt x="515139" y="858406"/>
                  </a:lnTo>
                  <a:lnTo>
                    <a:pt x="513695" y="858406"/>
                  </a:lnTo>
                  <a:lnTo>
                    <a:pt x="513695" y="852334"/>
                  </a:lnTo>
                  <a:lnTo>
                    <a:pt x="506955" y="850220"/>
                  </a:lnTo>
                  <a:lnTo>
                    <a:pt x="507436" y="848776"/>
                  </a:lnTo>
                  <a:lnTo>
                    <a:pt x="513695" y="850739"/>
                  </a:lnTo>
                  <a:lnTo>
                    <a:pt x="513695" y="846851"/>
                  </a:lnTo>
                  <a:lnTo>
                    <a:pt x="515139" y="846851"/>
                  </a:lnTo>
                  <a:lnTo>
                    <a:pt x="515139" y="851192"/>
                  </a:lnTo>
                  <a:lnTo>
                    <a:pt x="522655" y="853550"/>
                  </a:lnTo>
                  <a:lnTo>
                    <a:pt x="523120" y="851424"/>
                  </a:lnTo>
                  <a:lnTo>
                    <a:pt x="518991" y="850220"/>
                  </a:lnTo>
                  <a:lnTo>
                    <a:pt x="518991" y="848776"/>
                  </a:lnTo>
                  <a:lnTo>
                    <a:pt x="523428" y="850018"/>
                  </a:lnTo>
                  <a:lnTo>
                    <a:pt x="523805" y="848295"/>
                  </a:lnTo>
                  <a:lnTo>
                    <a:pt x="525249" y="848776"/>
                  </a:lnTo>
                  <a:lnTo>
                    <a:pt x="524888" y="850427"/>
                  </a:lnTo>
                  <a:lnTo>
                    <a:pt x="529303" y="851663"/>
                  </a:lnTo>
                  <a:lnTo>
                    <a:pt x="529101" y="847813"/>
                  </a:lnTo>
                  <a:lnTo>
                    <a:pt x="530545" y="847813"/>
                  </a:lnTo>
                  <a:lnTo>
                    <a:pt x="530769" y="852074"/>
                  </a:lnTo>
                  <a:lnTo>
                    <a:pt x="531027" y="852146"/>
                  </a:lnTo>
                  <a:lnTo>
                    <a:pt x="533114" y="852733"/>
                  </a:lnTo>
                  <a:lnTo>
                    <a:pt x="532952" y="850221"/>
                  </a:lnTo>
                  <a:lnTo>
                    <a:pt x="534396" y="850221"/>
                  </a:lnTo>
                  <a:lnTo>
                    <a:pt x="534585" y="853147"/>
                  </a:lnTo>
                  <a:lnTo>
                    <a:pt x="537234" y="853892"/>
                  </a:lnTo>
                  <a:lnTo>
                    <a:pt x="536323" y="850702"/>
                  </a:lnTo>
                  <a:lnTo>
                    <a:pt x="537767" y="850702"/>
                  </a:lnTo>
                  <a:cubicBezTo>
                    <a:pt x="537767" y="850702"/>
                    <a:pt x="538249" y="852628"/>
                    <a:pt x="538730" y="853591"/>
                  </a:cubicBezTo>
                  <a:lnTo>
                    <a:pt x="538864" y="854350"/>
                  </a:lnTo>
                  <a:lnTo>
                    <a:pt x="541842" y="855188"/>
                  </a:lnTo>
                  <a:lnTo>
                    <a:pt x="541747" y="854684"/>
                  </a:lnTo>
                  <a:lnTo>
                    <a:pt x="541137" y="854553"/>
                  </a:lnTo>
                  <a:lnTo>
                    <a:pt x="541137" y="853109"/>
                  </a:lnTo>
                  <a:lnTo>
                    <a:pt x="541462" y="853179"/>
                  </a:lnTo>
                  <a:lnTo>
                    <a:pt x="540174" y="846369"/>
                  </a:lnTo>
                  <a:lnTo>
                    <a:pt x="541618" y="846369"/>
                  </a:lnTo>
                  <a:lnTo>
                    <a:pt x="542968" y="853504"/>
                  </a:lnTo>
                  <a:lnTo>
                    <a:pt x="550279" y="855081"/>
                  </a:lnTo>
                  <a:lnTo>
                    <a:pt x="549427" y="851064"/>
                  </a:lnTo>
                  <a:lnTo>
                    <a:pt x="547396" y="850702"/>
                  </a:lnTo>
                  <a:lnTo>
                    <a:pt x="547396" y="849258"/>
                  </a:lnTo>
                  <a:lnTo>
                    <a:pt x="549108" y="849559"/>
                  </a:lnTo>
                  <a:lnTo>
                    <a:pt x="548840" y="848294"/>
                  </a:lnTo>
                  <a:lnTo>
                    <a:pt x="550284" y="847813"/>
                  </a:lnTo>
                  <a:lnTo>
                    <a:pt x="550714" y="849841"/>
                  </a:lnTo>
                  <a:lnTo>
                    <a:pt x="553313" y="850297"/>
                  </a:lnTo>
                  <a:lnTo>
                    <a:pt x="550284" y="838184"/>
                  </a:lnTo>
                  <a:lnTo>
                    <a:pt x="551728" y="837703"/>
                  </a:lnTo>
                  <a:lnTo>
                    <a:pt x="554949" y="850585"/>
                  </a:lnTo>
                  <a:lnTo>
                    <a:pt x="559099" y="851314"/>
                  </a:lnTo>
                  <a:lnTo>
                    <a:pt x="558950" y="848776"/>
                  </a:lnTo>
                  <a:lnTo>
                    <a:pt x="560394" y="848776"/>
                  </a:lnTo>
                  <a:lnTo>
                    <a:pt x="560558" y="851570"/>
                  </a:lnTo>
                  <a:lnTo>
                    <a:pt x="561607" y="851755"/>
                  </a:lnTo>
                  <a:lnTo>
                    <a:pt x="560965" y="848013"/>
                  </a:lnTo>
                  <a:lnTo>
                    <a:pt x="556062" y="847332"/>
                  </a:lnTo>
                  <a:lnTo>
                    <a:pt x="556062" y="845888"/>
                  </a:lnTo>
                  <a:lnTo>
                    <a:pt x="560712" y="846534"/>
                  </a:lnTo>
                  <a:lnTo>
                    <a:pt x="559668" y="840445"/>
                  </a:lnTo>
                  <a:lnTo>
                    <a:pt x="557024" y="840110"/>
                  </a:lnTo>
                  <a:lnTo>
                    <a:pt x="557024" y="838666"/>
                  </a:lnTo>
                  <a:lnTo>
                    <a:pt x="559414" y="838965"/>
                  </a:lnTo>
                  <a:lnTo>
                    <a:pt x="558950" y="836258"/>
                  </a:lnTo>
                  <a:lnTo>
                    <a:pt x="560394" y="835777"/>
                  </a:lnTo>
                  <a:lnTo>
                    <a:pt x="560974" y="839160"/>
                  </a:lnTo>
                  <a:lnTo>
                    <a:pt x="567367" y="839959"/>
                  </a:lnTo>
                  <a:lnTo>
                    <a:pt x="567135" y="835777"/>
                  </a:lnTo>
                  <a:lnTo>
                    <a:pt x="569061" y="835296"/>
                  </a:lnTo>
                  <a:lnTo>
                    <a:pt x="569326" y="840204"/>
                  </a:lnTo>
                  <a:lnTo>
                    <a:pt x="576377" y="841085"/>
                  </a:lnTo>
                  <a:lnTo>
                    <a:pt x="576764" y="838185"/>
                  </a:lnTo>
                  <a:lnTo>
                    <a:pt x="578208" y="838185"/>
                  </a:lnTo>
                  <a:lnTo>
                    <a:pt x="577811" y="841264"/>
                  </a:lnTo>
                  <a:lnTo>
                    <a:pt x="581570" y="841734"/>
                  </a:lnTo>
                  <a:lnTo>
                    <a:pt x="582974" y="841622"/>
                  </a:lnTo>
                  <a:lnTo>
                    <a:pt x="582997" y="841912"/>
                  </a:lnTo>
                  <a:lnTo>
                    <a:pt x="586751" y="842382"/>
                  </a:lnTo>
                  <a:lnTo>
                    <a:pt x="587120" y="838930"/>
                  </a:lnTo>
                  <a:lnTo>
                    <a:pt x="580615" y="838184"/>
                  </a:lnTo>
                  <a:lnTo>
                    <a:pt x="580615" y="837704"/>
                  </a:lnTo>
                  <a:lnTo>
                    <a:pt x="580615" y="836740"/>
                  </a:lnTo>
                  <a:lnTo>
                    <a:pt x="582901" y="836998"/>
                  </a:lnTo>
                  <a:lnTo>
                    <a:pt x="582689" y="835763"/>
                  </a:lnTo>
                  <a:lnTo>
                    <a:pt x="580477" y="835560"/>
                  </a:lnTo>
                  <a:lnTo>
                    <a:pt x="580615" y="837704"/>
                  </a:lnTo>
                  <a:lnTo>
                    <a:pt x="579171" y="837704"/>
                  </a:lnTo>
                  <a:lnTo>
                    <a:pt x="579024" y="835426"/>
                  </a:lnTo>
                  <a:lnTo>
                    <a:pt x="573960" y="834961"/>
                  </a:lnTo>
                  <a:lnTo>
                    <a:pt x="574356" y="837222"/>
                  </a:lnTo>
                  <a:lnTo>
                    <a:pt x="572912" y="837222"/>
                  </a:lnTo>
                  <a:lnTo>
                    <a:pt x="572493" y="834826"/>
                  </a:lnTo>
                  <a:lnTo>
                    <a:pt x="568645" y="834472"/>
                  </a:lnTo>
                  <a:lnTo>
                    <a:pt x="567616" y="834815"/>
                  </a:lnTo>
                  <a:lnTo>
                    <a:pt x="567501" y="834367"/>
                  </a:lnTo>
                  <a:lnTo>
                    <a:pt x="567135" y="834333"/>
                  </a:lnTo>
                  <a:lnTo>
                    <a:pt x="567135" y="832939"/>
                  </a:lnTo>
                  <a:lnTo>
                    <a:pt x="565447" y="826355"/>
                  </a:lnTo>
                  <a:lnTo>
                    <a:pt x="560824" y="825789"/>
                  </a:lnTo>
                  <a:lnTo>
                    <a:pt x="562320" y="836259"/>
                  </a:lnTo>
                  <a:lnTo>
                    <a:pt x="560876" y="836741"/>
                  </a:lnTo>
                  <a:lnTo>
                    <a:pt x="559284" y="825600"/>
                  </a:lnTo>
                  <a:lnTo>
                    <a:pt x="554799" y="825051"/>
                  </a:lnTo>
                  <a:lnTo>
                    <a:pt x="555098" y="827593"/>
                  </a:lnTo>
                  <a:lnTo>
                    <a:pt x="553172" y="827593"/>
                  </a:lnTo>
                  <a:lnTo>
                    <a:pt x="553010" y="824832"/>
                  </a:lnTo>
                  <a:lnTo>
                    <a:pt x="549974" y="824460"/>
                  </a:lnTo>
                  <a:lnTo>
                    <a:pt x="550766" y="830000"/>
                  </a:lnTo>
                  <a:lnTo>
                    <a:pt x="549322" y="830000"/>
                  </a:lnTo>
                  <a:lnTo>
                    <a:pt x="548505" y="824280"/>
                  </a:lnTo>
                  <a:lnTo>
                    <a:pt x="544122" y="823743"/>
                  </a:lnTo>
                  <a:lnTo>
                    <a:pt x="544507" y="826149"/>
                  </a:lnTo>
                  <a:lnTo>
                    <a:pt x="543063" y="826149"/>
                  </a:lnTo>
                  <a:lnTo>
                    <a:pt x="542632" y="823561"/>
                  </a:lnTo>
                  <a:lnTo>
                    <a:pt x="540174" y="823260"/>
                  </a:lnTo>
                  <a:lnTo>
                    <a:pt x="540174" y="821816"/>
                  </a:lnTo>
                  <a:lnTo>
                    <a:pt x="542382" y="822064"/>
                  </a:lnTo>
                  <a:lnTo>
                    <a:pt x="541137" y="814594"/>
                  </a:lnTo>
                  <a:lnTo>
                    <a:pt x="542581" y="814113"/>
                  </a:lnTo>
                  <a:lnTo>
                    <a:pt x="543880" y="822232"/>
                  </a:lnTo>
                  <a:lnTo>
                    <a:pt x="548283" y="822726"/>
                  </a:lnTo>
                  <a:lnTo>
                    <a:pt x="547396" y="816520"/>
                  </a:lnTo>
                  <a:lnTo>
                    <a:pt x="548840" y="816520"/>
                  </a:lnTo>
                  <a:lnTo>
                    <a:pt x="549750" y="822891"/>
                  </a:lnTo>
                  <a:lnTo>
                    <a:pt x="552916" y="823246"/>
                  </a:lnTo>
                  <a:lnTo>
                    <a:pt x="552691" y="819409"/>
                  </a:lnTo>
                  <a:lnTo>
                    <a:pt x="554135" y="819409"/>
                  </a:lnTo>
                  <a:lnTo>
                    <a:pt x="554609" y="823436"/>
                  </a:lnTo>
                  <a:lnTo>
                    <a:pt x="559046" y="823934"/>
                  </a:lnTo>
                  <a:lnTo>
                    <a:pt x="557987" y="816520"/>
                  </a:lnTo>
                  <a:lnTo>
                    <a:pt x="559431" y="816039"/>
                  </a:lnTo>
                  <a:lnTo>
                    <a:pt x="560584" y="824107"/>
                  </a:lnTo>
                  <a:lnTo>
                    <a:pt x="564998" y="824602"/>
                  </a:lnTo>
                  <a:lnTo>
                    <a:pt x="562802" y="816038"/>
                  </a:lnTo>
                  <a:lnTo>
                    <a:pt x="564246" y="815557"/>
                  </a:lnTo>
                  <a:lnTo>
                    <a:pt x="566612" y="824784"/>
                  </a:lnTo>
                  <a:lnTo>
                    <a:pt x="570818" y="825256"/>
                  </a:lnTo>
                  <a:lnTo>
                    <a:pt x="569542" y="817964"/>
                  </a:lnTo>
                  <a:lnTo>
                    <a:pt x="570986" y="817964"/>
                  </a:lnTo>
                  <a:lnTo>
                    <a:pt x="572291" y="825421"/>
                  </a:lnTo>
                  <a:lnTo>
                    <a:pt x="578423" y="826109"/>
                  </a:lnTo>
                  <a:lnTo>
                    <a:pt x="578208" y="822779"/>
                  </a:lnTo>
                  <a:lnTo>
                    <a:pt x="579652" y="822779"/>
                  </a:lnTo>
                  <a:lnTo>
                    <a:pt x="579877" y="826273"/>
                  </a:lnTo>
                  <a:lnTo>
                    <a:pt x="581085" y="826408"/>
                  </a:lnTo>
                  <a:lnTo>
                    <a:pt x="580402" y="822424"/>
                  </a:lnTo>
                  <a:lnTo>
                    <a:pt x="573875" y="821815"/>
                  </a:lnTo>
                  <a:lnTo>
                    <a:pt x="573875" y="820371"/>
                  </a:lnTo>
                  <a:lnTo>
                    <a:pt x="580150" y="820949"/>
                  </a:lnTo>
                  <a:lnTo>
                    <a:pt x="580133" y="820852"/>
                  </a:lnTo>
                  <a:lnTo>
                    <a:pt x="582059" y="820371"/>
                  </a:lnTo>
                  <a:lnTo>
                    <a:pt x="582168" y="821135"/>
                  </a:lnTo>
                  <a:lnTo>
                    <a:pt x="585917" y="821480"/>
                  </a:lnTo>
                  <a:lnTo>
                    <a:pt x="585429" y="817964"/>
                  </a:lnTo>
                  <a:lnTo>
                    <a:pt x="586873" y="817964"/>
                  </a:lnTo>
                  <a:lnTo>
                    <a:pt x="587380" y="821615"/>
                  </a:lnTo>
                  <a:lnTo>
                    <a:pt x="591387" y="821984"/>
                  </a:lnTo>
                  <a:lnTo>
                    <a:pt x="590488" y="818162"/>
                  </a:lnTo>
                  <a:lnTo>
                    <a:pt x="583985" y="817483"/>
                  </a:lnTo>
                  <a:cubicBezTo>
                    <a:pt x="581096" y="817483"/>
                    <a:pt x="578208" y="817002"/>
                    <a:pt x="575319" y="816520"/>
                  </a:cubicBezTo>
                  <a:lnTo>
                    <a:pt x="575319" y="815076"/>
                  </a:lnTo>
                  <a:cubicBezTo>
                    <a:pt x="578208" y="815076"/>
                    <a:pt x="581096" y="815557"/>
                    <a:pt x="583985" y="816039"/>
                  </a:cubicBezTo>
                  <a:lnTo>
                    <a:pt x="590140" y="816682"/>
                  </a:lnTo>
                  <a:lnTo>
                    <a:pt x="589762" y="815076"/>
                  </a:lnTo>
                  <a:lnTo>
                    <a:pt x="591206" y="815076"/>
                  </a:lnTo>
                  <a:lnTo>
                    <a:pt x="591633" y="816838"/>
                  </a:lnTo>
                  <a:lnTo>
                    <a:pt x="595175" y="817208"/>
                  </a:lnTo>
                  <a:lnTo>
                    <a:pt x="594212" y="812604"/>
                  </a:lnTo>
                  <a:lnTo>
                    <a:pt x="595625" y="812308"/>
                  </a:lnTo>
                  <a:lnTo>
                    <a:pt x="596684" y="817366"/>
                  </a:lnTo>
                  <a:lnTo>
                    <a:pt x="601683" y="817888"/>
                  </a:lnTo>
                  <a:lnTo>
                    <a:pt x="599999" y="812086"/>
                  </a:lnTo>
                  <a:lnTo>
                    <a:pt x="587771" y="811003"/>
                  </a:lnTo>
                  <a:lnTo>
                    <a:pt x="587836" y="811224"/>
                  </a:lnTo>
                  <a:lnTo>
                    <a:pt x="586392" y="811224"/>
                  </a:lnTo>
                  <a:lnTo>
                    <a:pt x="586392" y="811705"/>
                  </a:lnTo>
                  <a:lnTo>
                    <a:pt x="586150" y="810860"/>
                  </a:lnTo>
                  <a:lnTo>
                    <a:pt x="578305" y="810165"/>
                  </a:lnTo>
                  <a:lnTo>
                    <a:pt x="578432" y="808726"/>
                  </a:lnTo>
                  <a:lnTo>
                    <a:pt x="585725" y="809372"/>
                  </a:lnTo>
                  <a:lnTo>
                    <a:pt x="584674" y="805693"/>
                  </a:lnTo>
                  <a:lnTo>
                    <a:pt x="576986" y="804744"/>
                  </a:lnTo>
                  <a:lnTo>
                    <a:pt x="578208" y="808817"/>
                  </a:lnTo>
                  <a:lnTo>
                    <a:pt x="576764" y="808817"/>
                  </a:lnTo>
                  <a:lnTo>
                    <a:pt x="576764" y="809298"/>
                  </a:lnTo>
                  <a:lnTo>
                    <a:pt x="575337" y="804540"/>
                  </a:lnTo>
                  <a:lnTo>
                    <a:pt x="570986" y="804003"/>
                  </a:lnTo>
                  <a:lnTo>
                    <a:pt x="566172" y="804003"/>
                  </a:lnTo>
                  <a:cubicBezTo>
                    <a:pt x="566172" y="804003"/>
                    <a:pt x="566172" y="802077"/>
                    <a:pt x="566172" y="802077"/>
                  </a:cubicBezTo>
                  <a:lnTo>
                    <a:pt x="570986" y="802077"/>
                  </a:lnTo>
                  <a:lnTo>
                    <a:pt x="574876" y="802599"/>
                  </a:lnTo>
                  <a:lnTo>
                    <a:pt x="571468" y="788115"/>
                  </a:lnTo>
                  <a:lnTo>
                    <a:pt x="572912" y="788115"/>
                  </a:lnTo>
                  <a:lnTo>
                    <a:pt x="576476" y="802813"/>
                  </a:lnTo>
                  <a:lnTo>
                    <a:pt x="584145" y="803842"/>
                  </a:lnTo>
                  <a:lnTo>
                    <a:pt x="579652" y="788115"/>
                  </a:lnTo>
                  <a:lnTo>
                    <a:pt x="581096" y="788115"/>
                  </a:lnTo>
                  <a:lnTo>
                    <a:pt x="585746" y="804057"/>
                  </a:lnTo>
                  <a:lnTo>
                    <a:pt x="592946" y="805023"/>
                  </a:lnTo>
                  <a:lnTo>
                    <a:pt x="591921" y="797723"/>
                  </a:lnTo>
                  <a:lnTo>
                    <a:pt x="583985" y="796781"/>
                  </a:lnTo>
                  <a:lnTo>
                    <a:pt x="583985" y="795337"/>
                  </a:lnTo>
                  <a:lnTo>
                    <a:pt x="591715" y="796254"/>
                  </a:lnTo>
                  <a:lnTo>
                    <a:pt x="590768" y="789504"/>
                  </a:lnTo>
                  <a:lnTo>
                    <a:pt x="583504" y="788596"/>
                  </a:lnTo>
                  <a:lnTo>
                    <a:pt x="583504" y="787152"/>
                  </a:lnTo>
                  <a:lnTo>
                    <a:pt x="590556" y="787998"/>
                  </a:lnTo>
                  <a:close/>
                  <a:moveTo>
                    <a:pt x="640121" y="781873"/>
                  </a:moveTo>
                  <a:lnTo>
                    <a:pt x="638816" y="784133"/>
                  </a:lnTo>
                  <a:lnTo>
                    <a:pt x="647913" y="791018"/>
                  </a:lnTo>
                  <a:lnTo>
                    <a:pt x="647924" y="790977"/>
                  </a:lnTo>
                  <a:close/>
                  <a:moveTo>
                    <a:pt x="196161" y="781373"/>
                  </a:moveTo>
                  <a:lnTo>
                    <a:pt x="188224" y="787916"/>
                  </a:lnTo>
                  <a:lnTo>
                    <a:pt x="195079" y="794612"/>
                  </a:lnTo>
                  <a:lnTo>
                    <a:pt x="202206" y="788596"/>
                  </a:lnTo>
                  <a:lnTo>
                    <a:pt x="203650" y="790522"/>
                  </a:lnTo>
                  <a:lnTo>
                    <a:pt x="196806" y="796299"/>
                  </a:lnTo>
                  <a:lnTo>
                    <a:pt x="200462" y="799869"/>
                  </a:lnTo>
                  <a:lnTo>
                    <a:pt x="207996" y="793950"/>
                  </a:lnTo>
                  <a:lnTo>
                    <a:pt x="202227" y="787820"/>
                  </a:lnTo>
                  <a:lnTo>
                    <a:pt x="197347" y="791545"/>
                  </a:lnTo>
                  <a:lnTo>
                    <a:pt x="195886" y="789632"/>
                  </a:lnTo>
                  <a:lnTo>
                    <a:pt x="200569" y="786058"/>
                  </a:lnTo>
                  <a:close/>
                  <a:moveTo>
                    <a:pt x="377042" y="780685"/>
                  </a:moveTo>
                  <a:lnTo>
                    <a:pt x="373713" y="783377"/>
                  </a:lnTo>
                  <a:lnTo>
                    <a:pt x="377198" y="785701"/>
                  </a:lnTo>
                  <a:lnTo>
                    <a:pt x="378412" y="784745"/>
                  </a:lnTo>
                  <a:lnTo>
                    <a:pt x="379856" y="786671"/>
                  </a:lnTo>
                  <a:lnTo>
                    <a:pt x="379305" y="787105"/>
                  </a:lnTo>
                  <a:lnTo>
                    <a:pt x="379670" y="787349"/>
                  </a:lnTo>
                  <a:lnTo>
                    <a:pt x="383041" y="784591"/>
                  </a:lnTo>
                  <a:close/>
                  <a:moveTo>
                    <a:pt x="660420" y="780380"/>
                  </a:moveTo>
                  <a:lnTo>
                    <a:pt x="658991" y="783443"/>
                  </a:lnTo>
                  <a:lnTo>
                    <a:pt x="662521" y="790049"/>
                  </a:lnTo>
                  <a:lnTo>
                    <a:pt x="664141" y="786694"/>
                  </a:lnTo>
                  <a:close/>
                  <a:moveTo>
                    <a:pt x="638487" y="780263"/>
                  </a:moveTo>
                  <a:lnTo>
                    <a:pt x="638869" y="780412"/>
                  </a:lnTo>
                  <a:lnTo>
                    <a:pt x="638388" y="780412"/>
                  </a:lnTo>
                  <a:close/>
                  <a:moveTo>
                    <a:pt x="686225" y="778967"/>
                  </a:moveTo>
                  <a:lnTo>
                    <a:pt x="686488" y="780894"/>
                  </a:lnTo>
                  <a:lnTo>
                    <a:pt x="688078" y="780894"/>
                  </a:lnTo>
                  <a:lnTo>
                    <a:pt x="687734" y="778967"/>
                  </a:lnTo>
                  <a:lnTo>
                    <a:pt x="686531" y="778967"/>
                  </a:lnTo>
                  <a:close/>
                  <a:moveTo>
                    <a:pt x="421621" y="777891"/>
                  </a:moveTo>
                  <a:lnTo>
                    <a:pt x="413475" y="784481"/>
                  </a:lnTo>
                  <a:lnTo>
                    <a:pt x="418015" y="787460"/>
                  </a:lnTo>
                  <a:lnTo>
                    <a:pt x="425426" y="781515"/>
                  </a:lnTo>
                  <a:close/>
                  <a:moveTo>
                    <a:pt x="652978" y="777497"/>
                  </a:moveTo>
                  <a:lnTo>
                    <a:pt x="650943" y="786146"/>
                  </a:lnTo>
                  <a:lnTo>
                    <a:pt x="652345" y="788421"/>
                  </a:lnTo>
                  <a:lnTo>
                    <a:pt x="653793" y="782338"/>
                  </a:lnTo>
                  <a:lnTo>
                    <a:pt x="655238" y="782338"/>
                  </a:lnTo>
                  <a:lnTo>
                    <a:pt x="653386" y="790113"/>
                  </a:lnTo>
                  <a:lnTo>
                    <a:pt x="658490" y="798400"/>
                  </a:lnTo>
                  <a:lnTo>
                    <a:pt x="661480" y="792207"/>
                  </a:lnTo>
                  <a:lnTo>
                    <a:pt x="657958" y="785656"/>
                  </a:lnTo>
                  <a:lnTo>
                    <a:pt x="655238" y="791485"/>
                  </a:lnTo>
                  <a:lnTo>
                    <a:pt x="654275" y="791485"/>
                  </a:lnTo>
                  <a:lnTo>
                    <a:pt x="657333" y="784494"/>
                  </a:lnTo>
                  <a:lnTo>
                    <a:pt x="654395" y="779029"/>
                  </a:lnTo>
                  <a:close/>
                  <a:moveTo>
                    <a:pt x="381928" y="776733"/>
                  </a:moveTo>
                  <a:lnTo>
                    <a:pt x="378791" y="779270"/>
                  </a:lnTo>
                  <a:lnTo>
                    <a:pt x="384779" y="783169"/>
                  </a:lnTo>
                  <a:lnTo>
                    <a:pt x="388509" y="780117"/>
                  </a:lnTo>
                  <a:close/>
                  <a:moveTo>
                    <a:pt x="202754" y="775938"/>
                  </a:moveTo>
                  <a:lnTo>
                    <a:pt x="198022" y="779839"/>
                  </a:lnTo>
                  <a:lnTo>
                    <a:pt x="202493" y="784590"/>
                  </a:lnTo>
                  <a:lnTo>
                    <a:pt x="207384" y="780857"/>
                  </a:lnTo>
                  <a:close/>
                  <a:moveTo>
                    <a:pt x="675714" y="774695"/>
                  </a:moveTo>
                  <a:lnTo>
                    <a:pt x="672005" y="777292"/>
                  </a:lnTo>
                  <a:lnTo>
                    <a:pt x="674014" y="781857"/>
                  </a:lnTo>
                  <a:lnTo>
                    <a:pt x="672570" y="781857"/>
                  </a:lnTo>
                  <a:lnTo>
                    <a:pt x="672570" y="782338"/>
                  </a:lnTo>
                  <a:lnTo>
                    <a:pt x="670711" y="778197"/>
                  </a:lnTo>
                  <a:lnTo>
                    <a:pt x="668236" y="779930"/>
                  </a:lnTo>
                  <a:lnTo>
                    <a:pt x="667755" y="779449"/>
                  </a:lnTo>
                  <a:lnTo>
                    <a:pt x="667695" y="779389"/>
                  </a:lnTo>
                  <a:lnTo>
                    <a:pt x="669501" y="783121"/>
                  </a:lnTo>
                  <a:lnTo>
                    <a:pt x="670781" y="789043"/>
                  </a:lnTo>
                  <a:lnTo>
                    <a:pt x="671125" y="789559"/>
                  </a:lnTo>
                  <a:lnTo>
                    <a:pt x="670931" y="789740"/>
                  </a:lnTo>
                  <a:lnTo>
                    <a:pt x="671470" y="792233"/>
                  </a:lnTo>
                  <a:lnTo>
                    <a:pt x="674965" y="789515"/>
                  </a:lnTo>
                  <a:lnTo>
                    <a:pt x="674544" y="784380"/>
                  </a:lnTo>
                  <a:lnTo>
                    <a:pt x="672570" y="784746"/>
                  </a:lnTo>
                  <a:lnTo>
                    <a:pt x="672570" y="784264"/>
                  </a:lnTo>
                  <a:lnTo>
                    <a:pt x="672570" y="782820"/>
                  </a:lnTo>
                  <a:lnTo>
                    <a:pt x="677561" y="782080"/>
                  </a:lnTo>
                  <a:close/>
                  <a:moveTo>
                    <a:pt x="633831" y="774534"/>
                  </a:moveTo>
                  <a:lnTo>
                    <a:pt x="633469" y="776706"/>
                  </a:lnTo>
                  <a:lnTo>
                    <a:pt x="636786" y="777982"/>
                  </a:lnTo>
                  <a:close/>
                  <a:moveTo>
                    <a:pt x="416156" y="772685"/>
                  </a:moveTo>
                  <a:lnTo>
                    <a:pt x="400598" y="785529"/>
                  </a:lnTo>
                  <a:lnTo>
                    <a:pt x="404902" y="788804"/>
                  </a:lnTo>
                  <a:lnTo>
                    <a:pt x="409731" y="784898"/>
                  </a:lnTo>
                  <a:lnTo>
                    <a:pt x="407298" y="783301"/>
                  </a:lnTo>
                  <a:lnTo>
                    <a:pt x="408742" y="781375"/>
                  </a:lnTo>
                  <a:lnTo>
                    <a:pt x="411692" y="783311"/>
                  </a:lnTo>
                  <a:lnTo>
                    <a:pt x="420138" y="776479"/>
                  </a:lnTo>
                  <a:close/>
                  <a:moveTo>
                    <a:pt x="634278" y="771851"/>
                  </a:moveTo>
                  <a:lnTo>
                    <a:pt x="634087" y="772996"/>
                  </a:lnTo>
                  <a:lnTo>
                    <a:pt x="641015" y="778346"/>
                  </a:lnTo>
                  <a:lnTo>
                    <a:pt x="641854" y="776830"/>
                  </a:lnTo>
                  <a:close/>
                  <a:moveTo>
                    <a:pt x="388051" y="771781"/>
                  </a:moveTo>
                  <a:lnTo>
                    <a:pt x="383861" y="775170"/>
                  </a:lnTo>
                  <a:lnTo>
                    <a:pt x="390355" y="778607"/>
                  </a:lnTo>
                  <a:lnTo>
                    <a:pt x="394332" y="775353"/>
                  </a:lnTo>
                  <a:close/>
                  <a:moveTo>
                    <a:pt x="429186" y="771771"/>
                  </a:moveTo>
                  <a:lnTo>
                    <a:pt x="423361" y="776483"/>
                  </a:lnTo>
                  <a:lnTo>
                    <a:pt x="427225" y="780071"/>
                  </a:lnTo>
                  <a:lnTo>
                    <a:pt x="428000" y="779449"/>
                  </a:lnTo>
                  <a:lnTo>
                    <a:pt x="429444" y="781375"/>
                  </a:lnTo>
                  <a:lnTo>
                    <a:pt x="429007" y="781726"/>
                  </a:lnTo>
                  <a:lnTo>
                    <a:pt x="430487" y="783100"/>
                  </a:lnTo>
                  <a:lnTo>
                    <a:pt x="435640" y="778923"/>
                  </a:lnTo>
                  <a:close/>
                  <a:moveTo>
                    <a:pt x="646620" y="770626"/>
                  </a:moveTo>
                  <a:lnTo>
                    <a:pt x="643520" y="775990"/>
                  </a:lnTo>
                  <a:lnTo>
                    <a:pt x="647535" y="778486"/>
                  </a:lnTo>
                  <a:lnTo>
                    <a:pt x="646572" y="779449"/>
                  </a:lnTo>
                  <a:lnTo>
                    <a:pt x="646572" y="779930"/>
                  </a:lnTo>
                  <a:lnTo>
                    <a:pt x="642710" y="777392"/>
                  </a:lnTo>
                  <a:lnTo>
                    <a:pt x="641807" y="778956"/>
                  </a:lnTo>
                  <a:lnTo>
                    <a:pt x="649528" y="784918"/>
                  </a:lnTo>
                  <a:lnTo>
                    <a:pt x="651823" y="776249"/>
                  </a:lnTo>
                  <a:close/>
                  <a:moveTo>
                    <a:pt x="667305" y="770613"/>
                  </a:moveTo>
                  <a:lnTo>
                    <a:pt x="664456" y="772695"/>
                  </a:lnTo>
                  <a:lnTo>
                    <a:pt x="667152" y="778267"/>
                  </a:lnTo>
                  <a:lnTo>
                    <a:pt x="669971" y="776551"/>
                  </a:lnTo>
                  <a:close/>
                  <a:moveTo>
                    <a:pt x="661255" y="769092"/>
                  </a:moveTo>
                  <a:lnTo>
                    <a:pt x="657277" y="772318"/>
                  </a:lnTo>
                  <a:lnTo>
                    <a:pt x="660382" y="777524"/>
                  </a:lnTo>
                  <a:lnTo>
                    <a:pt x="661015" y="776079"/>
                  </a:lnTo>
                  <a:lnTo>
                    <a:pt x="661978" y="777042"/>
                  </a:lnTo>
                  <a:lnTo>
                    <a:pt x="661151" y="778813"/>
                  </a:lnTo>
                  <a:lnTo>
                    <a:pt x="667274" y="789078"/>
                  </a:lnTo>
                  <a:lnTo>
                    <a:pt x="665829" y="789078"/>
                  </a:lnTo>
                  <a:lnTo>
                    <a:pt x="665829" y="789559"/>
                  </a:lnTo>
                  <a:lnTo>
                    <a:pt x="664926" y="788027"/>
                  </a:lnTo>
                  <a:lnTo>
                    <a:pt x="663275" y="791458"/>
                  </a:lnTo>
                  <a:lnTo>
                    <a:pt x="664391" y="793547"/>
                  </a:lnTo>
                  <a:lnTo>
                    <a:pt x="669306" y="788920"/>
                  </a:lnTo>
                  <a:lnTo>
                    <a:pt x="668116" y="783421"/>
                  </a:lnTo>
                  <a:lnTo>
                    <a:pt x="663363" y="773494"/>
                  </a:lnTo>
                  <a:lnTo>
                    <a:pt x="662460" y="774154"/>
                  </a:lnTo>
                  <a:lnTo>
                    <a:pt x="662460" y="773672"/>
                  </a:lnTo>
                  <a:lnTo>
                    <a:pt x="661497" y="772709"/>
                  </a:lnTo>
                  <a:lnTo>
                    <a:pt x="662622" y="771946"/>
                  </a:lnTo>
                  <a:close/>
                  <a:moveTo>
                    <a:pt x="673552" y="766047"/>
                  </a:moveTo>
                  <a:lnTo>
                    <a:pt x="668638" y="769639"/>
                  </a:lnTo>
                  <a:lnTo>
                    <a:pt x="671318" y="775731"/>
                  </a:lnTo>
                  <a:lnTo>
                    <a:pt x="675358" y="773271"/>
                  </a:lnTo>
                  <a:close/>
                  <a:moveTo>
                    <a:pt x="665190" y="765902"/>
                  </a:moveTo>
                  <a:lnTo>
                    <a:pt x="662302" y="768243"/>
                  </a:lnTo>
                  <a:lnTo>
                    <a:pt x="663730" y="771194"/>
                  </a:lnTo>
                  <a:lnTo>
                    <a:pt x="666670" y="769198"/>
                  </a:lnTo>
                  <a:close/>
                  <a:moveTo>
                    <a:pt x="209690" y="761235"/>
                  </a:moveTo>
                  <a:lnTo>
                    <a:pt x="205595" y="764379"/>
                  </a:lnTo>
                  <a:lnTo>
                    <a:pt x="216003" y="774279"/>
                  </a:lnTo>
                  <a:lnTo>
                    <a:pt x="220939" y="770512"/>
                  </a:lnTo>
                  <a:lnTo>
                    <a:pt x="215686" y="766931"/>
                  </a:lnTo>
                  <a:close/>
                  <a:moveTo>
                    <a:pt x="432341" y="759323"/>
                  </a:moveTo>
                  <a:lnTo>
                    <a:pt x="417805" y="771324"/>
                  </a:lnTo>
                  <a:lnTo>
                    <a:pt x="421858" y="775087"/>
                  </a:lnTo>
                  <a:lnTo>
                    <a:pt x="427823" y="770261"/>
                  </a:lnTo>
                  <a:lnTo>
                    <a:pt x="426556" y="768857"/>
                  </a:lnTo>
                  <a:lnTo>
                    <a:pt x="428000" y="767413"/>
                  </a:lnTo>
                  <a:lnTo>
                    <a:pt x="437369" y="777521"/>
                  </a:lnTo>
                  <a:lnTo>
                    <a:pt x="440702" y="774820"/>
                  </a:lnTo>
                  <a:lnTo>
                    <a:pt x="434740" y="768858"/>
                  </a:lnTo>
                  <a:lnTo>
                    <a:pt x="436666" y="766932"/>
                  </a:lnTo>
                  <a:lnTo>
                    <a:pt x="442664" y="773230"/>
                  </a:lnTo>
                  <a:lnTo>
                    <a:pt x="444072" y="772089"/>
                  </a:lnTo>
                  <a:close/>
                  <a:moveTo>
                    <a:pt x="183485" y="758002"/>
                  </a:moveTo>
                  <a:lnTo>
                    <a:pt x="172917" y="766386"/>
                  </a:lnTo>
                  <a:lnTo>
                    <a:pt x="173953" y="767348"/>
                  </a:lnTo>
                  <a:lnTo>
                    <a:pt x="184249" y="759339"/>
                  </a:lnTo>
                  <a:close/>
                  <a:moveTo>
                    <a:pt x="674014" y="757303"/>
                  </a:moveTo>
                  <a:lnTo>
                    <a:pt x="674014" y="758747"/>
                  </a:lnTo>
                  <a:lnTo>
                    <a:pt x="666519" y="764824"/>
                  </a:lnTo>
                  <a:lnTo>
                    <a:pt x="668036" y="768272"/>
                  </a:lnTo>
                  <a:lnTo>
                    <a:pt x="674977" y="763562"/>
                  </a:lnTo>
                  <a:lnTo>
                    <a:pt x="674977" y="765006"/>
                  </a:lnTo>
                  <a:lnTo>
                    <a:pt x="673659" y="765969"/>
                  </a:lnTo>
                  <a:lnTo>
                    <a:pt x="674977" y="765969"/>
                  </a:lnTo>
                  <a:lnTo>
                    <a:pt x="676761" y="772418"/>
                  </a:lnTo>
                  <a:lnTo>
                    <a:pt x="677865" y="771746"/>
                  </a:lnTo>
                  <a:lnTo>
                    <a:pt x="677865" y="773190"/>
                  </a:lnTo>
                  <a:lnTo>
                    <a:pt x="677119" y="773712"/>
                  </a:lnTo>
                  <a:lnTo>
                    <a:pt x="679360" y="781814"/>
                  </a:lnTo>
                  <a:lnTo>
                    <a:pt x="680664" y="781621"/>
                  </a:lnTo>
                  <a:lnTo>
                    <a:pt x="679791" y="774635"/>
                  </a:lnTo>
                  <a:lnTo>
                    <a:pt x="681235" y="774635"/>
                  </a:lnTo>
                  <a:lnTo>
                    <a:pt x="682082" y="781411"/>
                  </a:lnTo>
                  <a:lnTo>
                    <a:pt x="685054" y="780970"/>
                  </a:lnTo>
                  <a:lnTo>
                    <a:pt x="684780" y="778967"/>
                  </a:lnTo>
                  <a:lnTo>
                    <a:pt x="683161" y="778967"/>
                  </a:lnTo>
                  <a:lnTo>
                    <a:pt x="683161" y="777523"/>
                  </a:lnTo>
                  <a:lnTo>
                    <a:pt x="684583" y="777523"/>
                  </a:lnTo>
                  <a:lnTo>
                    <a:pt x="684124" y="774153"/>
                  </a:lnTo>
                  <a:lnTo>
                    <a:pt x="685569" y="774153"/>
                  </a:lnTo>
                  <a:lnTo>
                    <a:pt x="686028" y="777523"/>
                  </a:lnTo>
                  <a:lnTo>
                    <a:pt x="686531" y="777523"/>
                  </a:lnTo>
                  <a:lnTo>
                    <a:pt x="687476" y="777523"/>
                  </a:lnTo>
                  <a:lnTo>
                    <a:pt x="686531" y="772228"/>
                  </a:lnTo>
                  <a:lnTo>
                    <a:pt x="687975" y="772228"/>
                  </a:lnTo>
                  <a:lnTo>
                    <a:pt x="688921" y="777523"/>
                  </a:lnTo>
                  <a:lnTo>
                    <a:pt x="694716" y="777523"/>
                  </a:lnTo>
                  <a:lnTo>
                    <a:pt x="694716" y="778967"/>
                  </a:lnTo>
                  <a:cubicBezTo>
                    <a:pt x="694716" y="778967"/>
                    <a:pt x="692308" y="778967"/>
                    <a:pt x="691345" y="778967"/>
                  </a:cubicBezTo>
                  <a:lnTo>
                    <a:pt x="690864" y="778967"/>
                  </a:lnTo>
                  <a:lnTo>
                    <a:pt x="689179" y="778967"/>
                  </a:lnTo>
                  <a:lnTo>
                    <a:pt x="690351" y="785528"/>
                  </a:lnTo>
                  <a:lnTo>
                    <a:pt x="694716" y="783782"/>
                  </a:lnTo>
                  <a:lnTo>
                    <a:pt x="694716" y="785226"/>
                  </a:lnTo>
                  <a:lnTo>
                    <a:pt x="691827" y="786285"/>
                  </a:lnTo>
                  <a:lnTo>
                    <a:pt x="691827" y="789560"/>
                  </a:lnTo>
                  <a:lnTo>
                    <a:pt x="691827" y="791003"/>
                  </a:lnTo>
                  <a:lnTo>
                    <a:pt x="691693" y="791404"/>
                  </a:lnTo>
                  <a:lnTo>
                    <a:pt x="693825" y="791327"/>
                  </a:lnTo>
                  <a:lnTo>
                    <a:pt x="694716" y="789078"/>
                  </a:lnTo>
                  <a:lnTo>
                    <a:pt x="696160" y="789078"/>
                  </a:lnTo>
                  <a:lnTo>
                    <a:pt x="695306" y="791274"/>
                  </a:lnTo>
                  <a:lnTo>
                    <a:pt x="697177" y="791208"/>
                  </a:lnTo>
                  <a:lnTo>
                    <a:pt x="698327" y="787667"/>
                  </a:lnTo>
                  <a:lnTo>
                    <a:pt x="698086" y="787633"/>
                  </a:lnTo>
                  <a:lnTo>
                    <a:pt x="698086" y="786189"/>
                  </a:lnTo>
                  <a:lnTo>
                    <a:pt x="698776" y="786287"/>
                  </a:lnTo>
                  <a:lnTo>
                    <a:pt x="699277" y="784745"/>
                  </a:lnTo>
                  <a:lnTo>
                    <a:pt x="698567" y="784745"/>
                  </a:lnTo>
                  <a:lnTo>
                    <a:pt x="698567" y="783301"/>
                  </a:lnTo>
                  <a:lnTo>
                    <a:pt x="699746" y="783301"/>
                  </a:lnTo>
                  <a:lnTo>
                    <a:pt x="701937" y="776561"/>
                  </a:lnTo>
                  <a:lnTo>
                    <a:pt x="703382" y="776561"/>
                  </a:lnTo>
                  <a:lnTo>
                    <a:pt x="701135" y="783301"/>
                  </a:lnTo>
                  <a:lnTo>
                    <a:pt x="704826" y="783301"/>
                  </a:lnTo>
                  <a:lnTo>
                    <a:pt x="704826" y="784745"/>
                  </a:lnTo>
                  <a:lnTo>
                    <a:pt x="700654" y="784745"/>
                  </a:lnTo>
                  <a:lnTo>
                    <a:pt x="700078" y="786473"/>
                  </a:lnTo>
                  <a:lnTo>
                    <a:pt x="704826" y="787152"/>
                  </a:lnTo>
                  <a:lnTo>
                    <a:pt x="704826" y="788596"/>
                  </a:lnTo>
                  <a:lnTo>
                    <a:pt x="699618" y="787852"/>
                  </a:lnTo>
                  <a:lnTo>
                    <a:pt x="698515" y="791160"/>
                  </a:lnTo>
                  <a:lnTo>
                    <a:pt x="702900" y="791003"/>
                  </a:lnTo>
                  <a:cubicBezTo>
                    <a:pt x="703863" y="791003"/>
                    <a:pt x="704826" y="791003"/>
                    <a:pt x="706270" y="791003"/>
                  </a:cubicBezTo>
                  <a:lnTo>
                    <a:pt x="706270" y="792448"/>
                  </a:lnTo>
                  <a:lnTo>
                    <a:pt x="706270" y="792929"/>
                  </a:lnTo>
                  <a:cubicBezTo>
                    <a:pt x="706270" y="792929"/>
                    <a:pt x="704345" y="792929"/>
                    <a:pt x="702900" y="792448"/>
                  </a:cubicBezTo>
                  <a:lnTo>
                    <a:pt x="698086" y="792448"/>
                  </a:lnTo>
                  <a:lnTo>
                    <a:pt x="696271" y="797892"/>
                  </a:lnTo>
                  <a:lnTo>
                    <a:pt x="697605" y="798225"/>
                  </a:lnTo>
                  <a:lnTo>
                    <a:pt x="697605" y="799670"/>
                  </a:lnTo>
                  <a:lnTo>
                    <a:pt x="695799" y="799308"/>
                  </a:lnTo>
                  <a:lnTo>
                    <a:pt x="692169" y="810198"/>
                  </a:lnTo>
                  <a:lnTo>
                    <a:pt x="697123" y="811706"/>
                  </a:lnTo>
                  <a:lnTo>
                    <a:pt x="697123" y="812426"/>
                  </a:lnTo>
                  <a:lnTo>
                    <a:pt x="700472" y="804891"/>
                  </a:lnTo>
                  <a:lnTo>
                    <a:pt x="699049" y="804484"/>
                  </a:lnTo>
                  <a:lnTo>
                    <a:pt x="699049" y="803040"/>
                  </a:lnTo>
                  <a:lnTo>
                    <a:pt x="701089" y="803503"/>
                  </a:lnTo>
                  <a:lnTo>
                    <a:pt x="701937" y="801595"/>
                  </a:lnTo>
                  <a:lnTo>
                    <a:pt x="703381" y="802076"/>
                  </a:lnTo>
                  <a:lnTo>
                    <a:pt x="702614" y="803850"/>
                  </a:lnTo>
                  <a:lnTo>
                    <a:pt x="703458" y="804042"/>
                  </a:lnTo>
                  <a:lnTo>
                    <a:pt x="704713" y="800747"/>
                  </a:lnTo>
                  <a:lnTo>
                    <a:pt x="698086" y="799188"/>
                  </a:lnTo>
                  <a:lnTo>
                    <a:pt x="698086" y="797744"/>
                  </a:lnTo>
                  <a:lnTo>
                    <a:pt x="705218" y="799422"/>
                  </a:lnTo>
                  <a:lnTo>
                    <a:pt x="709159" y="789078"/>
                  </a:lnTo>
                  <a:lnTo>
                    <a:pt x="710603" y="789078"/>
                  </a:lnTo>
                  <a:lnTo>
                    <a:pt x="706312" y="799680"/>
                  </a:lnTo>
                  <a:lnTo>
                    <a:pt x="710455" y="800655"/>
                  </a:lnTo>
                  <a:lnTo>
                    <a:pt x="712773" y="794916"/>
                  </a:lnTo>
                  <a:lnTo>
                    <a:pt x="712529" y="794855"/>
                  </a:lnTo>
                  <a:lnTo>
                    <a:pt x="713010" y="793411"/>
                  </a:lnTo>
                  <a:lnTo>
                    <a:pt x="713346" y="793495"/>
                  </a:lnTo>
                  <a:lnTo>
                    <a:pt x="714936" y="789559"/>
                  </a:lnTo>
                  <a:lnTo>
                    <a:pt x="716381" y="789559"/>
                  </a:lnTo>
                  <a:lnTo>
                    <a:pt x="714659" y="793823"/>
                  </a:lnTo>
                  <a:lnTo>
                    <a:pt x="718788" y="794855"/>
                  </a:lnTo>
                  <a:lnTo>
                    <a:pt x="718306" y="796300"/>
                  </a:lnTo>
                  <a:lnTo>
                    <a:pt x="714085" y="795244"/>
                  </a:lnTo>
                  <a:lnTo>
                    <a:pt x="711774" y="800965"/>
                  </a:lnTo>
                  <a:lnTo>
                    <a:pt x="714455" y="801596"/>
                  </a:lnTo>
                  <a:lnTo>
                    <a:pt x="714455" y="803040"/>
                  </a:lnTo>
                  <a:lnTo>
                    <a:pt x="711242" y="802284"/>
                  </a:lnTo>
                  <a:lnTo>
                    <a:pt x="709964" y="805447"/>
                  </a:lnTo>
                  <a:lnTo>
                    <a:pt x="712529" y="805447"/>
                  </a:lnTo>
                  <a:cubicBezTo>
                    <a:pt x="712529" y="805447"/>
                    <a:pt x="712529" y="807373"/>
                    <a:pt x="712529" y="807373"/>
                  </a:cubicBezTo>
                  <a:lnTo>
                    <a:pt x="712048" y="807373"/>
                  </a:lnTo>
                  <a:lnTo>
                    <a:pt x="709186" y="807373"/>
                  </a:lnTo>
                  <a:lnTo>
                    <a:pt x="707658" y="811157"/>
                  </a:lnTo>
                  <a:lnTo>
                    <a:pt x="710263" y="811482"/>
                  </a:lnTo>
                  <a:lnTo>
                    <a:pt x="711566" y="808817"/>
                  </a:lnTo>
                  <a:lnTo>
                    <a:pt x="712529" y="809780"/>
                  </a:lnTo>
                  <a:lnTo>
                    <a:pt x="711634" y="811654"/>
                  </a:lnTo>
                  <a:lnTo>
                    <a:pt x="715899" y="812187"/>
                  </a:lnTo>
                  <a:lnTo>
                    <a:pt x="715899" y="813631"/>
                  </a:lnTo>
                  <a:lnTo>
                    <a:pt x="710976" y="813034"/>
                  </a:lnTo>
                  <a:lnTo>
                    <a:pt x="708196" y="818858"/>
                  </a:lnTo>
                  <a:lnTo>
                    <a:pt x="708196" y="819408"/>
                  </a:lnTo>
                  <a:lnTo>
                    <a:pt x="707933" y="819408"/>
                  </a:lnTo>
                  <a:lnTo>
                    <a:pt x="707788" y="819713"/>
                  </a:lnTo>
                  <a:lnTo>
                    <a:pt x="711084" y="820372"/>
                  </a:lnTo>
                  <a:lnTo>
                    <a:pt x="711566" y="819409"/>
                  </a:lnTo>
                  <a:lnTo>
                    <a:pt x="713010" y="819890"/>
                  </a:lnTo>
                  <a:lnTo>
                    <a:pt x="712616" y="820678"/>
                  </a:lnTo>
                  <a:lnTo>
                    <a:pt x="716555" y="821466"/>
                  </a:lnTo>
                  <a:lnTo>
                    <a:pt x="719143" y="816289"/>
                  </a:lnTo>
                  <a:lnTo>
                    <a:pt x="717825" y="815557"/>
                  </a:lnTo>
                  <a:lnTo>
                    <a:pt x="718788" y="814113"/>
                  </a:lnTo>
                  <a:lnTo>
                    <a:pt x="719871" y="814835"/>
                  </a:lnTo>
                  <a:lnTo>
                    <a:pt x="721487" y="811601"/>
                  </a:lnTo>
                  <a:lnTo>
                    <a:pt x="718788" y="810742"/>
                  </a:lnTo>
                  <a:lnTo>
                    <a:pt x="718788" y="809298"/>
                  </a:lnTo>
                  <a:lnTo>
                    <a:pt x="729861" y="812668"/>
                  </a:lnTo>
                  <a:lnTo>
                    <a:pt x="729380" y="814112"/>
                  </a:lnTo>
                  <a:lnTo>
                    <a:pt x="722944" y="812064"/>
                  </a:lnTo>
                  <a:lnTo>
                    <a:pt x="721166" y="815698"/>
                  </a:lnTo>
                  <a:lnTo>
                    <a:pt x="723121" y="817002"/>
                  </a:lnTo>
                  <a:lnTo>
                    <a:pt x="722158" y="817965"/>
                  </a:lnTo>
                  <a:lnTo>
                    <a:pt x="720506" y="817047"/>
                  </a:lnTo>
                  <a:lnTo>
                    <a:pt x="718184" y="821792"/>
                  </a:lnTo>
                  <a:lnTo>
                    <a:pt x="720713" y="822298"/>
                  </a:lnTo>
                  <a:lnTo>
                    <a:pt x="720232" y="823742"/>
                  </a:lnTo>
                  <a:lnTo>
                    <a:pt x="717506" y="823178"/>
                  </a:lnTo>
                  <a:lnTo>
                    <a:pt x="714515" y="829289"/>
                  </a:lnTo>
                  <a:lnTo>
                    <a:pt x="716732" y="829705"/>
                  </a:lnTo>
                  <a:lnTo>
                    <a:pt x="717044" y="829103"/>
                  </a:lnTo>
                  <a:lnTo>
                    <a:pt x="718326" y="829769"/>
                  </a:lnTo>
                  <a:lnTo>
                    <a:pt x="718214" y="829983"/>
                  </a:lnTo>
                  <a:lnTo>
                    <a:pt x="719616" y="830246"/>
                  </a:lnTo>
                  <a:lnTo>
                    <a:pt x="719750" y="830000"/>
                  </a:lnTo>
                  <a:lnTo>
                    <a:pt x="721195" y="830481"/>
                  </a:lnTo>
                  <a:lnTo>
                    <a:pt x="721165" y="830536"/>
                  </a:lnTo>
                  <a:lnTo>
                    <a:pt x="726009" y="831445"/>
                  </a:lnTo>
                  <a:lnTo>
                    <a:pt x="726009" y="831766"/>
                  </a:lnTo>
                  <a:lnTo>
                    <a:pt x="726972" y="832408"/>
                  </a:lnTo>
                  <a:lnTo>
                    <a:pt x="724037" y="838082"/>
                  </a:lnTo>
                  <a:lnTo>
                    <a:pt x="728417" y="838666"/>
                  </a:lnTo>
                  <a:lnTo>
                    <a:pt x="728417" y="840110"/>
                  </a:lnTo>
                  <a:lnTo>
                    <a:pt x="723247" y="839610"/>
                  </a:lnTo>
                  <a:lnTo>
                    <a:pt x="721534" y="842921"/>
                  </a:lnTo>
                  <a:lnTo>
                    <a:pt x="722504" y="843042"/>
                  </a:lnTo>
                  <a:lnTo>
                    <a:pt x="724083" y="840110"/>
                  </a:lnTo>
                  <a:lnTo>
                    <a:pt x="725528" y="841073"/>
                  </a:lnTo>
                  <a:lnTo>
                    <a:pt x="724344" y="843272"/>
                  </a:lnTo>
                  <a:lnTo>
                    <a:pt x="729861" y="843962"/>
                  </a:lnTo>
                  <a:lnTo>
                    <a:pt x="729861" y="845406"/>
                  </a:lnTo>
                  <a:lnTo>
                    <a:pt x="723615" y="844625"/>
                  </a:lnTo>
                  <a:lnTo>
                    <a:pt x="722157" y="847332"/>
                  </a:lnTo>
                  <a:lnTo>
                    <a:pt x="726010" y="847332"/>
                  </a:lnTo>
                  <a:lnTo>
                    <a:pt x="726010" y="848776"/>
                  </a:lnTo>
                  <a:lnTo>
                    <a:pt x="721380" y="848776"/>
                  </a:lnTo>
                  <a:lnTo>
                    <a:pt x="718626" y="853889"/>
                  </a:lnTo>
                  <a:lnTo>
                    <a:pt x="721012" y="854826"/>
                  </a:lnTo>
                  <a:lnTo>
                    <a:pt x="721884" y="853274"/>
                  </a:lnTo>
                  <a:lnTo>
                    <a:pt x="720232" y="853109"/>
                  </a:lnTo>
                  <a:lnTo>
                    <a:pt x="720232" y="851665"/>
                  </a:lnTo>
                  <a:lnTo>
                    <a:pt x="722653" y="851907"/>
                  </a:lnTo>
                  <a:lnTo>
                    <a:pt x="723602" y="850221"/>
                  </a:lnTo>
                  <a:lnTo>
                    <a:pt x="725046" y="850702"/>
                  </a:lnTo>
                  <a:lnTo>
                    <a:pt x="724277" y="852069"/>
                  </a:lnTo>
                  <a:lnTo>
                    <a:pt x="727348" y="852376"/>
                  </a:lnTo>
                  <a:lnTo>
                    <a:pt x="730824" y="845888"/>
                  </a:lnTo>
                  <a:lnTo>
                    <a:pt x="732268" y="846369"/>
                  </a:lnTo>
                  <a:lnTo>
                    <a:pt x="728963" y="852538"/>
                  </a:lnTo>
                  <a:lnTo>
                    <a:pt x="729596" y="852601"/>
                  </a:lnTo>
                  <a:lnTo>
                    <a:pt x="729861" y="852146"/>
                  </a:lnTo>
                  <a:lnTo>
                    <a:pt x="731305" y="852627"/>
                  </a:lnTo>
                  <a:lnTo>
                    <a:pt x="731225" y="852764"/>
                  </a:lnTo>
                  <a:lnTo>
                    <a:pt x="734675" y="853109"/>
                  </a:lnTo>
                  <a:lnTo>
                    <a:pt x="734675" y="854554"/>
                  </a:lnTo>
                  <a:lnTo>
                    <a:pt x="730431" y="854129"/>
                  </a:lnTo>
                  <a:lnTo>
                    <a:pt x="728349" y="857708"/>
                  </a:lnTo>
                  <a:lnTo>
                    <a:pt x="728898" y="857924"/>
                  </a:lnTo>
                  <a:lnTo>
                    <a:pt x="728416" y="859368"/>
                  </a:lnTo>
                  <a:lnTo>
                    <a:pt x="727575" y="859038"/>
                  </a:lnTo>
                  <a:lnTo>
                    <a:pt x="725825" y="862046"/>
                  </a:lnTo>
                  <a:lnTo>
                    <a:pt x="727642" y="862435"/>
                  </a:lnTo>
                  <a:lnTo>
                    <a:pt x="731786" y="855035"/>
                  </a:lnTo>
                  <a:lnTo>
                    <a:pt x="732749" y="855998"/>
                  </a:lnTo>
                  <a:lnTo>
                    <a:pt x="728984" y="862722"/>
                  </a:lnTo>
                  <a:lnTo>
                    <a:pt x="731305" y="863220"/>
                  </a:lnTo>
                  <a:lnTo>
                    <a:pt x="730823" y="864664"/>
                  </a:lnTo>
                  <a:lnTo>
                    <a:pt x="728210" y="864104"/>
                  </a:lnTo>
                  <a:lnTo>
                    <a:pt x="726009" y="868034"/>
                  </a:lnTo>
                  <a:lnTo>
                    <a:pt x="725046" y="867071"/>
                  </a:lnTo>
                  <a:lnTo>
                    <a:pt x="726869" y="863816"/>
                  </a:lnTo>
                  <a:lnTo>
                    <a:pt x="725025" y="863421"/>
                  </a:lnTo>
                  <a:lnTo>
                    <a:pt x="721654" y="869215"/>
                  </a:lnTo>
                  <a:lnTo>
                    <a:pt x="729861" y="871404"/>
                  </a:lnTo>
                  <a:lnTo>
                    <a:pt x="729379" y="872848"/>
                  </a:lnTo>
                  <a:lnTo>
                    <a:pt x="724565" y="871564"/>
                  </a:lnTo>
                  <a:lnTo>
                    <a:pt x="725046" y="871885"/>
                  </a:lnTo>
                  <a:lnTo>
                    <a:pt x="722158" y="876630"/>
                  </a:lnTo>
                  <a:lnTo>
                    <a:pt x="722158" y="876700"/>
                  </a:lnTo>
                  <a:lnTo>
                    <a:pt x="722120" y="876691"/>
                  </a:lnTo>
                  <a:lnTo>
                    <a:pt x="718306" y="882958"/>
                  </a:lnTo>
                  <a:lnTo>
                    <a:pt x="716862" y="882477"/>
                  </a:lnTo>
                  <a:lnTo>
                    <a:pt x="720460" y="876308"/>
                  </a:lnTo>
                  <a:lnTo>
                    <a:pt x="717875" y="875711"/>
                  </a:lnTo>
                  <a:lnTo>
                    <a:pt x="715899" y="879107"/>
                  </a:lnTo>
                  <a:lnTo>
                    <a:pt x="714455" y="878625"/>
                  </a:lnTo>
                  <a:lnTo>
                    <a:pt x="716354" y="875360"/>
                  </a:lnTo>
                  <a:lnTo>
                    <a:pt x="715899" y="875255"/>
                  </a:lnTo>
                  <a:lnTo>
                    <a:pt x="716380" y="873811"/>
                  </a:lnTo>
                  <a:lnTo>
                    <a:pt x="717145" y="874002"/>
                  </a:lnTo>
                  <a:lnTo>
                    <a:pt x="719369" y="870178"/>
                  </a:lnTo>
                  <a:lnTo>
                    <a:pt x="714936" y="868996"/>
                  </a:lnTo>
                  <a:lnTo>
                    <a:pt x="715417" y="867552"/>
                  </a:lnTo>
                  <a:lnTo>
                    <a:pt x="720161" y="868817"/>
                  </a:lnTo>
                  <a:lnTo>
                    <a:pt x="723492" y="863093"/>
                  </a:lnTo>
                  <a:lnTo>
                    <a:pt x="718659" y="862057"/>
                  </a:lnTo>
                  <a:lnTo>
                    <a:pt x="716380" y="866108"/>
                  </a:lnTo>
                  <a:lnTo>
                    <a:pt x="714936" y="865627"/>
                  </a:lnTo>
                  <a:lnTo>
                    <a:pt x="717692" y="860728"/>
                  </a:lnTo>
                  <a:lnTo>
                    <a:pt x="717824" y="860331"/>
                  </a:lnTo>
                  <a:lnTo>
                    <a:pt x="717905" y="860348"/>
                  </a:lnTo>
                  <a:lnTo>
                    <a:pt x="720259" y="856163"/>
                  </a:lnTo>
                  <a:lnTo>
                    <a:pt x="717901" y="855237"/>
                  </a:lnTo>
                  <a:lnTo>
                    <a:pt x="715417" y="859849"/>
                  </a:lnTo>
                  <a:lnTo>
                    <a:pt x="713973" y="858886"/>
                  </a:lnTo>
                  <a:lnTo>
                    <a:pt x="716281" y="854600"/>
                  </a:lnTo>
                  <a:lnTo>
                    <a:pt x="714936" y="854072"/>
                  </a:lnTo>
                  <a:lnTo>
                    <a:pt x="715417" y="852628"/>
                  </a:lnTo>
                  <a:lnTo>
                    <a:pt x="717006" y="853252"/>
                  </a:lnTo>
                  <a:lnTo>
                    <a:pt x="719417" y="848776"/>
                  </a:lnTo>
                  <a:lnTo>
                    <a:pt x="714689" y="848776"/>
                  </a:lnTo>
                  <a:lnTo>
                    <a:pt x="711084" y="855516"/>
                  </a:lnTo>
                  <a:lnTo>
                    <a:pt x="709640" y="854553"/>
                  </a:lnTo>
                  <a:lnTo>
                    <a:pt x="712804" y="848776"/>
                  </a:lnTo>
                  <a:lnTo>
                    <a:pt x="712048" y="848776"/>
                  </a:lnTo>
                  <a:lnTo>
                    <a:pt x="712048" y="847332"/>
                  </a:lnTo>
                  <a:lnTo>
                    <a:pt x="713594" y="847332"/>
                  </a:lnTo>
                  <a:lnTo>
                    <a:pt x="715624" y="843626"/>
                  </a:lnTo>
                  <a:lnTo>
                    <a:pt x="714455" y="843480"/>
                  </a:lnTo>
                  <a:lnTo>
                    <a:pt x="714455" y="842036"/>
                  </a:lnTo>
                  <a:lnTo>
                    <a:pt x="716364" y="842275"/>
                  </a:lnTo>
                  <a:lnTo>
                    <a:pt x="718096" y="839111"/>
                  </a:lnTo>
                  <a:lnTo>
                    <a:pt x="716568" y="838963"/>
                  </a:lnTo>
                  <a:lnTo>
                    <a:pt x="715417" y="841073"/>
                  </a:lnTo>
                  <a:lnTo>
                    <a:pt x="713973" y="840592"/>
                  </a:lnTo>
                  <a:lnTo>
                    <a:pt x="714947" y="838807"/>
                  </a:lnTo>
                  <a:lnTo>
                    <a:pt x="713698" y="838686"/>
                  </a:lnTo>
                  <a:lnTo>
                    <a:pt x="710564" y="844724"/>
                  </a:lnTo>
                  <a:lnTo>
                    <a:pt x="709282" y="844059"/>
                  </a:lnTo>
                  <a:lnTo>
                    <a:pt x="716022" y="831073"/>
                  </a:lnTo>
                  <a:lnTo>
                    <a:pt x="713837" y="830675"/>
                  </a:lnTo>
                  <a:lnTo>
                    <a:pt x="712047" y="834333"/>
                  </a:lnTo>
                  <a:lnTo>
                    <a:pt x="710603" y="833370"/>
                  </a:lnTo>
                  <a:lnTo>
                    <a:pt x="712107" y="830361"/>
                  </a:lnTo>
                  <a:lnTo>
                    <a:pt x="710122" y="830000"/>
                  </a:lnTo>
                  <a:lnTo>
                    <a:pt x="710350" y="829315"/>
                  </a:lnTo>
                  <a:lnTo>
                    <a:pt x="708548" y="828814"/>
                  </a:lnTo>
                  <a:lnTo>
                    <a:pt x="706287" y="833336"/>
                  </a:lnTo>
                  <a:lnTo>
                    <a:pt x="708244" y="834187"/>
                  </a:lnTo>
                  <a:lnTo>
                    <a:pt x="709159" y="832407"/>
                  </a:lnTo>
                  <a:lnTo>
                    <a:pt x="710603" y="833370"/>
                  </a:lnTo>
                  <a:lnTo>
                    <a:pt x="709810" y="834868"/>
                  </a:lnTo>
                  <a:lnTo>
                    <a:pt x="713010" y="836259"/>
                  </a:lnTo>
                  <a:lnTo>
                    <a:pt x="712047" y="837704"/>
                  </a:lnTo>
                  <a:lnTo>
                    <a:pt x="709008" y="836382"/>
                  </a:lnTo>
                  <a:lnTo>
                    <a:pt x="706450" y="841215"/>
                  </a:lnTo>
                  <a:lnTo>
                    <a:pt x="708678" y="842036"/>
                  </a:lnTo>
                  <a:lnTo>
                    <a:pt x="708196" y="843480"/>
                  </a:lnTo>
                  <a:lnTo>
                    <a:pt x="705731" y="842572"/>
                  </a:lnTo>
                  <a:lnTo>
                    <a:pt x="701937" y="849739"/>
                  </a:lnTo>
                  <a:lnTo>
                    <a:pt x="700493" y="849257"/>
                  </a:lnTo>
                  <a:lnTo>
                    <a:pt x="704218" y="842014"/>
                  </a:lnTo>
                  <a:lnTo>
                    <a:pt x="702301" y="841308"/>
                  </a:lnTo>
                  <a:lnTo>
                    <a:pt x="700974" y="843962"/>
                  </a:lnTo>
                  <a:lnTo>
                    <a:pt x="699530" y="843481"/>
                  </a:lnTo>
                  <a:lnTo>
                    <a:pt x="700878" y="840784"/>
                  </a:lnTo>
                  <a:lnTo>
                    <a:pt x="699049" y="840110"/>
                  </a:lnTo>
                  <a:lnTo>
                    <a:pt x="699530" y="838666"/>
                  </a:lnTo>
                  <a:lnTo>
                    <a:pt x="701563" y="839415"/>
                  </a:lnTo>
                  <a:lnTo>
                    <a:pt x="704138" y="834265"/>
                  </a:lnTo>
                  <a:lnTo>
                    <a:pt x="700974" y="832889"/>
                  </a:lnTo>
                  <a:lnTo>
                    <a:pt x="701937" y="831445"/>
                  </a:lnTo>
                  <a:lnTo>
                    <a:pt x="704903" y="832734"/>
                  </a:lnTo>
                  <a:lnTo>
                    <a:pt x="707069" y="828403"/>
                  </a:lnTo>
                  <a:lnTo>
                    <a:pt x="704041" y="827562"/>
                  </a:lnTo>
                  <a:lnTo>
                    <a:pt x="702418" y="830963"/>
                  </a:lnTo>
                  <a:lnTo>
                    <a:pt x="700974" y="830482"/>
                  </a:lnTo>
                  <a:lnTo>
                    <a:pt x="702598" y="827161"/>
                  </a:lnTo>
                  <a:lnTo>
                    <a:pt x="702419" y="827111"/>
                  </a:lnTo>
                  <a:lnTo>
                    <a:pt x="702900" y="825667"/>
                  </a:lnTo>
                  <a:lnTo>
                    <a:pt x="703277" y="825772"/>
                  </a:lnTo>
                  <a:lnTo>
                    <a:pt x="704073" y="824142"/>
                  </a:lnTo>
                  <a:lnTo>
                    <a:pt x="702075" y="823928"/>
                  </a:lnTo>
                  <a:lnTo>
                    <a:pt x="693753" y="840110"/>
                  </a:lnTo>
                  <a:lnTo>
                    <a:pt x="692790" y="839629"/>
                  </a:lnTo>
                  <a:lnTo>
                    <a:pt x="700713" y="823782"/>
                  </a:lnTo>
                  <a:lnTo>
                    <a:pt x="698720" y="823568"/>
                  </a:lnTo>
                  <a:lnTo>
                    <a:pt x="696160" y="829037"/>
                  </a:lnTo>
                  <a:lnTo>
                    <a:pt x="694716" y="828074"/>
                  </a:lnTo>
                  <a:lnTo>
                    <a:pt x="696961" y="823380"/>
                  </a:lnTo>
                  <a:lnTo>
                    <a:pt x="691346" y="822778"/>
                  </a:lnTo>
                  <a:lnTo>
                    <a:pt x="691827" y="821334"/>
                  </a:lnTo>
                  <a:lnTo>
                    <a:pt x="697631" y="821979"/>
                  </a:lnTo>
                  <a:lnTo>
                    <a:pt x="699856" y="817327"/>
                  </a:lnTo>
                  <a:lnTo>
                    <a:pt x="697101" y="816598"/>
                  </a:lnTo>
                  <a:lnTo>
                    <a:pt x="695678" y="819890"/>
                  </a:lnTo>
                  <a:lnTo>
                    <a:pt x="694234" y="818927"/>
                  </a:lnTo>
                  <a:lnTo>
                    <a:pt x="695462" y="816164"/>
                  </a:lnTo>
                  <a:lnTo>
                    <a:pt x="691346" y="815075"/>
                  </a:lnTo>
                  <a:lnTo>
                    <a:pt x="691346" y="813631"/>
                  </a:lnTo>
                  <a:lnTo>
                    <a:pt x="696050" y="814841"/>
                  </a:lnTo>
                  <a:lnTo>
                    <a:pt x="696801" y="813150"/>
                  </a:lnTo>
                  <a:lnTo>
                    <a:pt x="696642" y="813150"/>
                  </a:lnTo>
                  <a:lnTo>
                    <a:pt x="691708" y="811580"/>
                  </a:lnTo>
                  <a:lnTo>
                    <a:pt x="690383" y="815557"/>
                  </a:lnTo>
                  <a:lnTo>
                    <a:pt x="690317" y="815696"/>
                  </a:lnTo>
                  <a:lnTo>
                    <a:pt x="691346" y="816039"/>
                  </a:lnTo>
                  <a:lnTo>
                    <a:pt x="691346" y="817483"/>
                  </a:lnTo>
                  <a:lnTo>
                    <a:pt x="690865" y="817483"/>
                  </a:lnTo>
                  <a:lnTo>
                    <a:pt x="689661" y="817082"/>
                  </a:lnTo>
                  <a:lnTo>
                    <a:pt x="686050" y="824705"/>
                  </a:lnTo>
                  <a:lnTo>
                    <a:pt x="686531" y="825186"/>
                  </a:lnTo>
                  <a:lnTo>
                    <a:pt x="685087" y="825186"/>
                  </a:lnTo>
                  <a:lnTo>
                    <a:pt x="688698" y="816761"/>
                  </a:lnTo>
                  <a:lnTo>
                    <a:pt x="686050" y="815878"/>
                  </a:lnTo>
                  <a:lnTo>
                    <a:pt x="686050" y="816039"/>
                  </a:lnTo>
                  <a:lnTo>
                    <a:pt x="684606" y="816039"/>
                  </a:lnTo>
                  <a:lnTo>
                    <a:pt x="684606" y="815397"/>
                  </a:lnTo>
                  <a:lnTo>
                    <a:pt x="683643" y="815076"/>
                  </a:lnTo>
                  <a:cubicBezTo>
                    <a:pt x="682680" y="815076"/>
                    <a:pt x="682199" y="815076"/>
                    <a:pt x="681236" y="814594"/>
                  </a:cubicBezTo>
                  <a:lnTo>
                    <a:pt x="681236" y="813150"/>
                  </a:lnTo>
                  <a:cubicBezTo>
                    <a:pt x="681236" y="813150"/>
                    <a:pt x="683162" y="813150"/>
                    <a:pt x="684125" y="813631"/>
                  </a:cubicBezTo>
                  <a:lnTo>
                    <a:pt x="684887" y="813885"/>
                  </a:lnTo>
                  <a:lnTo>
                    <a:pt x="686461" y="809911"/>
                  </a:lnTo>
                  <a:lnTo>
                    <a:pt x="686050" y="809780"/>
                  </a:lnTo>
                  <a:lnTo>
                    <a:pt x="686050" y="808336"/>
                  </a:lnTo>
                  <a:lnTo>
                    <a:pt x="686974" y="808617"/>
                  </a:lnTo>
                  <a:lnTo>
                    <a:pt x="688594" y="804528"/>
                  </a:lnTo>
                  <a:lnTo>
                    <a:pt x="687241" y="804369"/>
                  </a:lnTo>
                  <a:lnTo>
                    <a:pt x="686531" y="806410"/>
                  </a:lnTo>
                  <a:lnTo>
                    <a:pt x="685568" y="806891"/>
                  </a:lnTo>
                  <a:lnTo>
                    <a:pt x="684605" y="806891"/>
                  </a:lnTo>
                  <a:cubicBezTo>
                    <a:pt x="684605" y="806891"/>
                    <a:pt x="684605" y="805929"/>
                    <a:pt x="684605" y="805929"/>
                  </a:cubicBezTo>
                  <a:lnTo>
                    <a:pt x="684605" y="805928"/>
                  </a:lnTo>
                  <a:lnTo>
                    <a:pt x="683643" y="806410"/>
                  </a:lnTo>
                  <a:lnTo>
                    <a:pt x="683339" y="806511"/>
                  </a:lnTo>
                  <a:lnTo>
                    <a:pt x="682754" y="807446"/>
                  </a:lnTo>
                  <a:lnTo>
                    <a:pt x="683161" y="807854"/>
                  </a:lnTo>
                  <a:lnTo>
                    <a:pt x="682500" y="807854"/>
                  </a:lnTo>
                  <a:lnTo>
                    <a:pt x="682199" y="808335"/>
                  </a:lnTo>
                  <a:cubicBezTo>
                    <a:pt x="681236" y="809779"/>
                    <a:pt x="680754" y="811224"/>
                    <a:pt x="679791" y="812187"/>
                  </a:cubicBezTo>
                  <a:lnTo>
                    <a:pt x="679310" y="811224"/>
                  </a:lnTo>
                  <a:lnTo>
                    <a:pt x="678347" y="810261"/>
                  </a:lnTo>
                  <a:lnTo>
                    <a:pt x="679378" y="808817"/>
                  </a:lnTo>
                  <a:lnTo>
                    <a:pt x="679310" y="808817"/>
                  </a:lnTo>
                  <a:cubicBezTo>
                    <a:pt x="679069" y="808576"/>
                    <a:pt x="678829" y="808335"/>
                    <a:pt x="679671" y="806951"/>
                  </a:cubicBezTo>
                  <a:lnTo>
                    <a:pt x="683375" y="802239"/>
                  </a:lnTo>
                  <a:lnTo>
                    <a:pt x="683161" y="801596"/>
                  </a:lnTo>
                  <a:lnTo>
                    <a:pt x="682913" y="799614"/>
                  </a:lnTo>
                  <a:lnTo>
                    <a:pt x="677866" y="802558"/>
                  </a:lnTo>
                  <a:lnTo>
                    <a:pt x="677866" y="803040"/>
                  </a:lnTo>
                  <a:lnTo>
                    <a:pt x="677469" y="802445"/>
                  </a:lnTo>
                  <a:lnTo>
                    <a:pt x="678347" y="813150"/>
                  </a:lnTo>
                  <a:lnTo>
                    <a:pt x="676902" y="813150"/>
                  </a:lnTo>
                  <a:lnTo>
                    <a:pt x="675655" y="797934"/>
                  </a:lnTo>
                  <a:lnTo>
                    <a:pt x="674977" y="798225"/>
                  </a:lnTo>
                  <a:lnTo>
                    <a:pt x="674977" y="796999"/>
                  </a:lnTo>
                  <a:lnTo>
                    <a:pt x="672837" y="798556"/>
                  </a:lnTo>
                  <a:lnTo>
                    <a:pt x="674014" y="804003"/>
                  </a:lnTo>
                  <a:lnTo>
                    <a:pt x="672570" y="804003"/>
                  </a:lnTo>
                  <a:lnTo>
                    <a:pt x="671588" y="799464"/>
                  </a:lnTo>
                  <a:lnTo>
                    <a:pt x="670644" y="800151"/>
                  </a:lnTo>
                  <a:lnTo>
                    <a:pt x="669681" y="799188"/>
                  </a:lnTo>
                  <a:lnTo>
                    <a:pt x="671287" y="798076"/>
                  </a:lnTo>
                  <a:lnTo>
                    <a:pt x="670543" y="794636"/>
                  </a:lnTo>
                  <a:lnTo>
                    <a:pt x="669681" y="795337"/>
                  </a:lnTo>
                  <a:lnTo>
                    <a:pt x="668718" y="794374"/>
                  </a:lnTo>
                  <a:lnTo>
                    <a:pt x="670231" y="793197"/>
                  </a:lnTo>
                  <a:lnTo>
                    <a:pt x="669728" y="790869"/>
                  </a:lnTo>
                  <a:lnTo>
                    <a:pt x="665219" y="795096"/>
                  </a:lnTo>
                  <a:lnTo>
                    <a:pt x="665348" y="795337"/>
                  </a:lnTo>
                  <a:lnTo>
                    <a:pt x="664962" y="795337"/>
                  </a:lnTo>
                  <a:lnTo>
                    <a:pt x="663422" y="796781"/>
                  </a:lnTo>
                  <a:lnTo>
                    <a:pt x="661978" y="795818"/>
                  </a:lnTo>
                  <a:lnTo>
                    <a:pt x="662936" y="794916"/>
                  </a:lnTo>
                  <a:lnTo>
                    <a:pt x="662236" y="793614"/>
                  </a:lnTo>
                  <a:lnTo>
                    <a:pt x="659299" y="799714"/>
                  </a:lnTo>
                  <a:lnTo>
                    <a:pt x="663423" y="806410"/>
                  </a:lnTo>
                  <a:lnTo>
                    <a:pt x="661978" y="806410"/>
                  </a:lnTo>
                  <a:lnTo>
                    <a:pt x="661978" y="807373"/>
                  </a:lnTo>
                  <a:lnTo>
                    <a:pt x="651534" y="795188"/>
                  </a:lnTo>
                  <a:lnTo>
                    <a:pt x="651386" y="795337"/>
                  </a:lnTo>
                  <a:lnTo>
                    <a:pt x="650905" y="795337"/>
                  </a:lnTo>
                  <a:lnTo>
                    <a:pt x="638181" y="785232"/>
                  </a:lnTo>
                  <a:lnTo>
                    <a:pt x="637906" y="785708"/>
                  </a:lnTo>
                  <a:lnTo>
                    <a:pt x="636943" y="785708"/>
                  </a:lnTo>
                  <a:lnTo>
                    <a:pt x="637503" y="784694"/>
                  </a:lnTo>
                  <a:lnTo>
                    <a:pt x="634536" y="782338"/>
                  </a:lnTo>
                  <a:lnTo>
                    <a:pt x="634536" y="780894"/>
                  </a:lnTo>
                  <a:lnTo>
                    <a:pt x="638110" y="783598"/>
                  </a:lnTo>
                  <a:lnTo>
                    <a:pt x="639479" y="781123"/>
                  </a:lnTo>
                  <a:lnTo>
                    <a:pt x="638869" y="780412"/>
                  </a:lnTo>
                  <a:lnTo>
                    <a:pt x="638598" y="780096"/>
                  </a:lnTo>
                  <a:lnTo>
                    <a:pt x="638487" y="780263"/>
                  </a:lnTo>
                  <a:lnTo>
                    <a:pt x="633219" y="778205"/>
                  </a:lnTo>
                  <a:lnTo>
                    <a:pt x="632129" y="784745"/>
                  </a:lnTo>
                  <a:lnTo>
                    <a:pt x="631647" y="784745"/>
                  </a:lnTo>
                  <a:lnTo>
                    <a:pt x="630203" y="784745"/>
                  </a:lnTo>
                  <a:lnTo>
                    <a:pt x="631571" y="777561"/>
                  </a:lnTo>
                  <a:lnTo>
                    <a:pt x="626227" y="775474"/>
                  </a:lnTo>
                  <a:lnTo>
                    <a:pt x="625388" y="783300"/>
                  </a:lnTo>
                  <a:lnTo>
                    <a:pt x="623944" y="783300"/>
                  </a:lnTo>
                  <a:lnTo>
                    <a:pt x="624840" y="774932"/>
                  </a:lnTo>
                  <a:lnTo>
                    <a:pt x="608057" y="768376"/>
                  </a:lnTo>
                  <a:lnTo>
                    <a:pt x="608057" y="766932"/>
                  </a:lnTo>
                  <a:lnTo>
                    <a:pt x="624999" y="773448"/>
                  </a:lnTo>
                  <a:lnTo>
                    <a:pt x="625388" y="769820"/>
                  </a:lnTo>
                  <a:lnTo>
                    <a:pt x="626833" y="769820"/>
                  </a:lnTo>
                  <a:lnTo>
                    <a:pt x="626387" y="773982"/>
                  </a:lnTo>
                  <a:lnTo>
                    <a:pt x="631853" y="776084"/>
                  </a:lnTo>
                  <a:lnTo>
                    <a:pt x="632839" y="770906"/>
                  </a:lnTo>
                  <a:lnTo>
                    <a:pt x="629722" y="768857"/>
                  </a:lnTo>
                  <a:lnTo>
                    <a:pt x="629722" y="767413"/>
                  </a:lnTo>
                  <a:lnTo>
                    <a:pt x="633104" y="769515"/>
                  </a:lnTo>
                  <a:lnTo>
                    <a:pt x="634055" y="764525"/>
                  </a:lnTo>
                  <a:lnTo>
                    <a:pt x="635499" y="764525"/>
                  </a:lnTo>
                  <a:lnTo>
                    <a:pt x="634520" y="770396"/>
                  </a:lnTo>
                  <a:lnTo>
                    <a:pt x="642626" y="775434"/>
                  </a:lnTo>
                  <a:lnTo>
                    <a:pt x="645785" y="769723"/>
                  </a:lnTo>
                  <a:lnTo>
                    <a:pt x="643202" y="766932"/>
                  </a:lnTo>
                  <a:lnTo>
                    <a:pt x="644165" y="765488"/>
                  </a:lnTo>
                  <a:lnTo>
                    <a:pt x="646676" y="768113"/>
                  </a:lnTo>
                  <a:lnTo>
                    <a:pt x="649460" y="763080"/>
                  </a:lnTo>
                  <a:lnTo>
                    <a:pt x="650423" y="764043"/>
                  </a:lnTo>
                  <a:lnTo>
                    <a:pt x="647546" y="769023"/>
                  </a:lnTo>
                  <a:lnTo>
                    <a:pt x="656020" y="777885"/>
                  </a:lnTo>
                  <a:lnTo>
                    <a:pt x="658332" y="782211"/>
                  </a:lnTo>
                  <a:lnTo>
                    <a:pt x="659681" y="779127"/>
                  </a:lnTo>
                  <a:lnTo>
                    <a:pt x="655860" y="772643"/>
                  </a:lnTo>
                  <a:lnTo>
                    <a:pt x="655238" y="772228"/>
                  </a:lnTo>
                  <a:lnTo>
                    <a:pt x="655495" y="772023"/>
                  </a:lnTo>
                  <a:lnTo>
                    <a:pt x="653117" y="767987"/>
                  </a:lnTo>
                  <a:lnTo>
                    <a:pt x="651867" y="769821"/>
                  </a:lnTo>
                  <a:lnTo>
                    <a:pt x="650423" y="769821"/>
                  </a:lnTo>
                  <a:lnTo>
                    <a:pt x="652427" y="766815"/>
                  </a:lnTo>
                  <a:lnTo>
                    <a:pt x="649942" y="762599"/>
                  </a:lnTo>
                  <a:lnTo>
                    <a:pt x="650905" y="761636"/>
                  </a:lnTo>
                  <a:lnTo>
                    <a:pt x="653254" y="765574"/>
                  </a:lnTo>
                  <a:lnTo>
                    <a:pt x="658126" y="758266"/>
                  </a:lnTo>
                  <a:lnTo>
                    <a:pt x="659089" y="759229"/>
                  </a:lnTo>
                  <a:lnTo>
                    <a:pt x="653958" y="766754"/>
                  </a:lnTo>
                  <a:lnTo>
                    <a:pt x="656584" y="771157"/>
                  </a:lnTo>
                  <a:lnTo>
                    <a:pt x="660684" y="767899"/>
                  </a:lnTo>
                  <a:lnTo>
                    <a:pt x="658608" y="763562"/>
                  </a:lnTo>
                  <a:lnTo>
                    <a:pt x="659571" y="762599"/>
                  </a:lnTo>
                  <a:lnTo>
                    <a:pt x="661732" y="767066"/>
                  </a:lnTo>
                  <a:lnTo>
                    <a:pt x="664666" y="764734"/>
                  </a:lnTo>
                  <a:lnTo>
                    <a:pt x="661978" y="758748"/>
                  </a:lnTo>
                  <a:lnTo>
                    <a:pt x="663422" y="757785"/>
                  </a:lnTo>
                  <a:lnTo>
                    <a:pt x="666009" y="763666"/>
                  </a:lnTo>
                  <a:close/>
                  <a:moveTo>
                    <a:pt x="181526" y="754573"/>
                  </a:moveTo>
                  <a:lnTo>
                    <a:pt x="169997" y="763675"/>
                  </a:lnTo>
                  <a:lnTo>
                    <a:pt x="172496" y="765995"/>
                  </a:lnTo>
                  <a:lnTo>
                    <a:pt x="171393" y="764524"/>
                  </a:lnTo>
                  <a:lnTo>
                    <a:pt x="182277" y="755889"/>
                  </a:lnTo>
                  <a:close/>
                  <a:moveTo>
                    <a:pt x="405974" y="752533"/>
                  </a:moveTo>
                  <a:lnTo>
                    <a:pt x="397464" y="759508"/>
                  </a:lnTo>
                  <a:lnTo>
                    <a:pt x="401885" y="761768"/>
                  </a:lnTo>
                  <a:lnTo>
                    <a:pt x="409671" y="755328"/>
                  </a:lnTo>
                  <a:close/>
                  <a:moveTo>
                    <a:pt x="438592" y="751044"/>
                  </a:moveTo>
                  <a:lnTo>
                    <a:pt x="440036" y="752970"/>
                  </a:lnTo>
                  <a:lnTo>
                    <a:pt x="433935" y="758007"/>
                  </a:lnTo>
                  <a:lnTo>
                    <a:pt x="445874" y="770628"/>
                  </a:lnTo>
                  <a:lnTo>
                    <a:pt x="453998" y="764043"/>
                  </a:lnTo>
                  <a:lnTo>
                    <a:pt x="455442" y="765969"/>
                  </a:lnTo>
                  <a:lnTo>
                    <a:pt x="447532" y="772380"/>
                  </a:lnTo>
                  <a:lnTo>
                    <a:pt x="449665" y="774635"/>
                  </a:lnTo>
                  <a:lnTo>
                    <a:pt x="447739" y="776080"/>
                  </a:lnTo>
                  <a:lnTo>
                    <a:pt x="445702" y="773863"/>
                  </a:lnTo>
                  <a:lnTo>
                    <a:pt x="444328" y="774977"/>
                  </a:lnTo>
                  <a:lnTo>
                    <a:pt x="446295" y="777042"/>
                  </a:lnTo>
                  <a:lnTo>
                    <a:pt x="444369" y="778487"/>
                  </a:lnTo>
                  <a:lnTo>
                    <a:pt x="442412" y="776530"/>
                  </a:lnTo>
                  <a:lnTo>
                    <a:pt x="439008" y="779289"/>
                  </a:lnTo>
                  <a:lnTo>
                    <a:pt x="446295" y="787152"/>
                  </a:lnTo>
                  <a:lnTo>
                    <a:pt x="444369" y="788596"/>
                  </a:lnTo>
                  <a:lnTo>
                    <a:pt x="437253" y="780711"/>
                  </a:lnTo>
                  <a:lnTo>
                    <a:pt x="432267" y="784753"/>
                  </a:lnTo>
                  <a:lnTo>
                    <a:pt x="433296" y="785708"/>
                  </a:lnTo>
                  <a:lnTo>
                    <a:pt x="431851" y="787634"/>
                  </a:lnTo>
                  <a:lnTo>
                    <a:pt x="430408" y="786259"/>
                  </a:lnTo>
                  <a:lnTo>
                    <a:pt x="424044" y="791417"/>
                  </a:lnTo>
                  <a:lnTo>
                    <a:pt x="424148" y="791485"/>
                  </a:lnTo>
                  <a:lnTo>
                    <a:pt x="422704" y="793411"/>
                  </a:lnTo>
                  <a:lnTo>
                    <a:pt x="422085" y="793005"/>
                  </a:lnTo>
                  <a:lnTo>
                    <a:pt x="416439" y="797581"/>
                  </a:lnTo>
                  <a:lnTo>
                    <a:pt x="419816" y="800151"/>
                  </a:lnTo>
                  <a:lnTo>
                    <a:pt x="419708" y="800296"/>
                  </a:lnTo>
                  <a:lnTo>
                    <a:pt x="421741" y="798707"/>
                  </a:lnTo>
                  <a:lnTo>
                    <a:pt x="423185" y="800633"/>
                  </a:lnTo>
                  <a:lnTo>
                    <a:pt x="411537" y="809639"/>
                  </a:lnTo>
                  <a:lnTo>
                    <a:pt x="416590" y="813382"/>
                  </a:lnTo>
                  <a:lnTo>
                    <a:pt x="421813" y="809226"/>
                  </a:lnTo>
                  <a:lnTo>
                    <a:pt x="420778" y="808335"/>
                  </a:lnTo>
                  <a:lnTo>
                    <a:pt x="422222" y="806891"/>
                  </a:lnTo>
                  <a:lnTo>
                    <a:pt x="423456" y="807919"/>
                  </a:lnTo>
                  <a:lnTo>
                    <a:pt x="431017" y="801903"/>
                  </a:lnTo>
                  <a:lnTo>
                    <a:pt x="425111" y="797263"/>
                  </a:lnTo>
                  <a:lnTo>
                    <a:pt x="426555" y="795337"/>
                  </a:lnTo>
                  <a:lnTo>
                    <a:pt x="432952" y="800363"/>
                  </a:lnTo>
                  <a:lnTo>
                    <a:pt x="447739" y="788597"/>
                  </a:lnTo>
                  <a:lnTo>
                    <a:pt x="449183" y="790523"/>
                  </a:lnTo>
                  <a:lnTo>
                    <a:pt x="434896" y="801891"/>
                  </a:lnTo>
                  <a:lnTo>
                    <a:pt x="440036" y="805929"/>
                  </a:lnTo>
                  <a:lnTo>
                    <a:pt x="438591" y="807854"/>
                  </a:lnTo>
                  <a:lnTo>
                    <a:pt x="432961" y="803431"/>
                  </a:lnTo>
                  <a:lnTo>
                    <a:pt x="425343" y="809492"/>
                  </a:lnTo>
                  <a:lnTo>
                    <a:pt x="434240" y="816905"/>
                  </a:lnTo>
                  <a:lnTo>
                    <a:pt x="439926" y="812532"/>
                  </a:lnTo>
                  <a:lnTo>
                    <a:pt x="438592" y="811706"/>
                  </a:lnTo>
                  <a:lnTo>
                    <a:pt x="439555" y="809780"/>
                  </a:lnTo>
                  <a:lnTo>
                    <a:pt x="441742" y="811134"/>
                  </a:lnTo>
                  <a:lnTo>
                    <a:pt x="447258" y="806891"/>
                  </a:lnTo>
                  <a:lnTo>
                    <a:pt x="448702" y="808335"/>
                  </a:lnTo>
                  <a:lnTo>
                    <a:pt x="443623" y="812298"/>
                  </a:lnTo>
                  <a:lnTo>
                    <a:pt x="449665" y="816039"/>
                  </a:lnTo>
                  <a:lnTo>
                    <a:pt x="448702" y="817964"/>
                  </a:lnTo>
                  <a:lnTo>
                    <a:pt x="441820" y="813704"/>
                  </a:lnTo>
                  <a:lnTo>
                    <a:pt x="435921" y="818307"/>
                  </a:lnTo>
                  <a:lnTo>
                    <a:pt x="439554" y="821334"/>
                  </a:lnTo>
                  <a:lnTo>
                    <a:pt x="438110" y="823260"/>
                  </a:lnTo>
                  <a:lnTo>
                    <a:pt x="434052" y="819765"/>
                  </a:lnTo>
                  <a:lnTo>
                    <a:pt x="424307" y="827368"/>
                  </a:lnTo>
                  <a:lnTo>
                    <a:pt x="426563" y="828836"/>
                  </a:lnTo>
                  <a:lnTo>
                    <a:pt x="425250" y="830853"/>
                  </a:lnTo>
                  <a:lnTo>
                    <a:pt x="422300" y="828934"/>
                  </a:lnTo>
                  <a:lnTo>
                    <a:pt x="415786" y="834017"/>
                  </a:lnTo>
                  <a:lnTo>
                    <a:pt x="418852" y="835778"/>
                  </a:lnTo>
                  <a:lnTo>
                    <a:pt x="417408" y="837704"/>
                  </a:lnTo>
                  <a:lnTo>
                    <a:pt x="413785" y="835578"/>
                  </a:lnTo>
                  <a:lnTo>
                    <a:pt x="404891" y="842517"/>
                  </a:lnTo>
                  <a:lnTo>
                    <a:pt x="403447" y="840592"/>
                  </a:lnTo>
                  <a:lnTo>
                    <a:pt x="403582" y="840488"/>
                  </a:lnTo>
                  <a:lnTo>
                    <a:pt x="398768" y="837090"/>
                  </a:lnTo>
                  <a:lnTo>
                    <a:pt x="389367" y="844279"/>
                  </a:lnTo>
                  <a:lnTo>
                    <a:pt x="388522" y="845406"/>
                  </a:lnTo>
                  <a:lnTo>
                    <a:pt x="379255" y="840285"/>
                  </a:lnTo>
                  <a:lnTo>
                    <a:pt x="369265" y="847814"/>
                  </a:lnTo>
                  <a:lnTo>
                    <a:pt x="368302" y="845888"/>
                  </a:lnTo>
                  <a:lnTo>
                    <a:pt x="377150" y="839122"/>
                  </a:lnTo>
                  <a:lnTo>
                    <a:pt x="370227" y="835296"/>
                  </a:lnTo>
                  <a:lnTo>
                    <a:pt x="371190" y="833370"/>
                  </a:lnTo>
                  <a:lnTo>
                    <a:pt x="376131" y="836030"/>
                  </a:lnTo>
                  <a:lnTo>
                    <a:pt x="375523" y="834815"/>
                  </a:lnTo>
                  <a:lnTo>
                    <a:pt x="399803" y="815846"/>
                  </a:lnTo>
                  <a:lnTo>
                    <a:pt x="392282" y="811191"/>
                  </a:lnTo>
                  <a:lnTo>
                    <a:pt x="388040" y="814594"/>
                  </a:lnTo>
                  <a:lnTo>
                    <a:pt x="386596" y="812668"/>
                  </a:lnTo>
                  <a:lnTo>
                    <a:pt x="390112" y="809847"/>
                  </a:lnTo>
                  <a:lnTo>
                    <a:pt x="386115" y="807373"/>
                  </a:lnTo>
                  <a:lnTo>
                    <a:pt x="387078" y="805447"/>
                  </a:lnTo>
                  <a:lnTo>
                    <a:pt x="391886" y="808424"/>
                  </a:lnTo>
                  <a:lnTo>
                    <a:pt x="395295" y="805689"/>
                  </a:lnTo>
                  <a:lnTo>
                    <a:pt x="390731" y="802881"/>
                  </a:lnTo>
                  <a:lnTo>
                    <a:pt x="387559" y="805447"/>
                  </a:lnTo>
                  <a:lnTo>
                    <a:pt x="386115" y="804003"/>
                  </a:lnTo>
                  <a:lnTo>
                    <a:pt x="388897" y="801752"/>
                  </a:lnTo>
                  <a:lnTo>
                    <a:pt x="380819" y="796781"/>
                  </a:lnTo>
                  <a:lnTo>
                    <a:pt x="381782" y="794855"/>
                  </a:lnTo>
                  <a:lnTo>
                    <a:pt x="390762" y="800244"/>
                  </a:lnTo>
                  <a:lnTo>
                    <a:pt x="392696" y="798679"/>
                  </a:lnTo>
                  <a:lnTo>
                    <a:pt x="389485" y="796300"/>
                  </a:lnTo>
                  <a:lnTo>
                    <a:pt x="390929" y="794374"/>
                  </a:lnTo>
                  <a:lnTo>
                    <a:pt x="394629" y="797115"/>
                  </a:lnTo>
                  <a:lnTo>
                    <a:pt x="396078" y="795943"/>
                  </a:lnTo>
                  <a:lnTo>
                    <a:pt x="392855" y="793411"/>
                  </a:lnTo>
                  <a:lnTo>
                    <a:pt x="394299" y="791967"/>
                  </a:lnTo>
                  <a:lnTo>
                    <a:pt x="397773" y="794572"/>
                  </a:lnTo>
                  <a:lnTo>
                    <a:pt x="402975" y="790363"/>
                  </a:lnTo>
                  <a:lnTo>
                    <a:pt x="398691" y="787103"/>
                  </a:lnTo>
                  <a:lnTo>
                    <a:pt x="398632" y="787152"/>
                  </a:lnTo>
                  <a:lnTo>
                    <a:pt x="398469" y="786934"/>
                  </a:lnTo>
                  <a:lnTo>
                    <a:pt x="396225" y="785227"/>
                  </a:lnTo>
                  <a:lnTo>
                    <a:pt x="397669" y="783301"/>
                  </a:lnTo>
                  <a:lnTo>
                    <a:pt x="398632" y="784034"/>
                  </a:lnTo>
                  <a:lnTo>
                    <a:pt x="414402" y="771015"/>
                  </a:lnTo>
                  <a:lnTo>
                    <a:pt x="411631" y="768376"/>
                  </a:lnTo>
                  <a:lnTo>
                    <a:pt x="413075" y="766932"/>
                  </a:lnTo>
                  <a:lnTo>
                    <a:pt x="416027" y="769673"/>
                  </a:lnTo>
                  <a:close/>
                  <a:moveTo>
                    <a:pt x="220500" y="751043"/>
                  </a:moveTo>
                  <a:lnTo>
                    <a:pt x="221463" y="752969"/>
                  </a:lnTo>
                  <a:cubicBezTo>
                    <a:pt x="221463" y="752969"/>
                    <a:pt x="219537" y="753932"/>
                    <a:pt x="218574" y="754413"/>
                  </a:cubicBezTo>
                  <a:lnTo>
                    <a:pt x="211444" y="759888"/>
                  </a:lnTo>
                  <a:lnTo>
                    <a:pt x="217130" y="765005"/>
                  </a:lnTo>
                  <a:lnTo>
                    <a:pt x="222647" y="769208"/>
                  </a:lnTo>
                  <a:lnTo>
                    <a:pt x="223825" y="768310"/>
                  </a:lnTo>
                  <a:lnTo>
                    <a:pt x="225285" y="770223"/>
                  </a:lnTo>
                  <a:lnTo>
                    <a:pt x="224632" y="770721"/>
                  </a:lnTo>
                  <a:lnTo>
                    <a:pt x="227240" y="772708"/>
                  </a:lnTo>
                  <a:lnTo>
                    <a:pt x="226277" y="774152"/>
                  </a:lnTo>
                  <a:lnTo>
                    <a:pt x="223034" y="771941"/>
                  </a:lnTo>
                  <a:lnTo>
                    <a:pt x="217769" y="775959"/>
                  </a:lnTo>
                  <a:lnTo>
                    <a:pt x="221944" y="779930"/>
                  </a:lnTo>
                  <a:lnTo>
                    <a:pt x="220500" y="781374"/>
                  </a:lnTo>
                  <a:lnTo>
                    <a:pt x="216126" y="777213"/>
                  </a:lnTo>
                  <a:lnTo>
                    <a:pt x="210673" y="781374"/>
                  </a:lnTo>
                  <a:lnTo>
                    <a:pt x="215204" y="786188"/>
                  </a:lnTo>
                  <a:lnTo>
                    <a:pt x="213760" y="787632"/>
                  </a:lnTo>
                  <a:lnTo>
                    <a:pt x="209042" y="782619"/>
                  </a:lnTo>
                  <a:lnTo>
                    <a:pt x="204151" y="786352"/>
                  </a:lnTo>
                  <a:lnTo>
                    <a:pt x="209896" y="792457"/>
                  </a:lnTo>
                  <a:lnTo>
                    <a:pt x="209908" y="792447"/>
                  </a:lnTo>
                  <a:lnTo>
                    <a:pt x="211353" y="793891"/>
                  </a:lnTo>
                  <a:lnTo>
                    <a:pt x="211292" y="793941"/>
                  </a:lnTo>
                  <a:lnTo>
                    <a:pt x="215594" y="798512"/>
                  </a:lnTo>
                  <a:lnTo>
                    <a:pt x="214486" y="799554"/>
                  </a:lnTo>
                  <a:lnTo>
                    <a:pt x="215204" y="800631"/>
                  </a:lnTo>
                  <a:lnTo>
                    <a:pt x="213565" y="801963"/>
                  </a:lnTo>
                  <a:lnTo>
                    <a:pt x="220001" y="808637"/>
                  </a:lnTo>
                  <a:lnTo>
                    <a:pt x="223389" y="805927"/>
                  </a:lnTo>
                  <a:lnTo>
                    <a:pt x="224833" y="807853"/>
                  </a:lnTo>
                  <a:lnTo>
                    <a:pt x="221679" y="810377"/>
                  </a:lnTo>
                  <a:lnTo>
                    <a:pt x="224352" y="813149"/>
                  </a:lnTo>
                  <a:lnTo>
                    <a:pt x="222426" y="814594"/>
                  </a:lnTo>
                  <a:lnTo>
                    <a:pt x="219751" y="811919"/>
                  </a:lnTo>
                  <a:lnTo>
                    <a:pt x="211473" y="818541"/>
                  </a:lnTo>
                  <a:lnTo>
                    <a:pt x="212315" y="819408"/>
                  </a:lnTo>
                  <a:lnTo>
                    <a:pt x="210871" y="820852"/>
                  </a:lnTo>
                  <a:lnTo>
                    <a:pt x="209838" y="819849"/>
                  </a:lnTo>
                  <a:lnTo>
                    <a:pt x="205761" y="823111"/>
                  </a:lnTo>
                  <a:lnTo>
                    <a:pt x="207020" y="824222"/>
                  </a:lnTo>
                  <a:lnTo>
                    <a:pt x="205576" y="826148"/>
                  </a:lnTo>
                  <a:lnTo>
                    <a:pt x="203859" y="824633"/>
                  </a:lnTo>
                  <a:lnTo>
                    <a:pt x="203168" y="825185"/>
                  </a:lnTo>
                  <a:lnTo>
                    <a:pt x="201724" y="823259"/>
                  </a:lnTo>
                  <a:lnTo>
                    <a:pt x="202027" y="823017"/>
                  </a:lnTo>
                  <a:lnTo>
                    <a:pt x="195136" y="816936"/>
                  </a:lnTo>
                  <a:lnTo>
                    <a:pt x="192095" y="819407"/>
                  </a:lnTo>
                  <a:lnTo>
                    <a:pt x="190651" y="817963"/>
                  </a:lnTo>
                  <a:lnTo>
                    <a:pt x="193621" y="815599"/>
                  </a:lnTo>
                  <a:lnTo>
                    <a:pt x="183998" y="807109"/>
                  </a:lnTo>
                  <a:lnTo>
                    <a:pt x="176549" y="813396"/>
                  </a:lnTo>
                  <a:lnTo>
                    <a:pt x="191614" y="827592"/>
                  </a:lnTo>
                  <a:lnTo>
                    <a:pt x="189688" y="829037"/>
                  </a:lnTo>
                  <a:lnTo>
                    <a:pt x="179982" y="819902"/>
                  </a:lnTo>
                  <a:lnTo>
                    <a:pt x="177154" y="822402"/>
                  </a:lnTo>
                  <a:lnTo>
                    <a:pt x="189688" y="833369"/>
                  </a:lnTo>
                  <a:lnTo>
                    <a:pt x="188244" y="835295"/>
                  </a:lnTo>
                  <a:lnTo>
                    <a:pt x="186619" y="833873"/>
                  </a:lnTo>
                  <a:lnTo>
                    <a:pt x="179955" y="839611"/>
                  </a:lnTo>
                  <a:lnTo>
                    <a:pt x="184873" y="844443"/>
                  </a:lnTo>
                  <a:lnTo>
                    <a:pt x="183333" y="845598"/>
                  </a:lnTo>
                  <a:lnTo>
                    <a:pt x="183910" y="846368"/>
                  </a:lnTo>
                  <a:lnTo>
                    <a:pt x="182252" y="847858"/>
                  </a:lnTo>
                  <a:lnTo>
                    <a:pt x="189796" y="853797"/>
                  </a:lnTo>
                  <a:lnTo>
                    <a:pt x="197946" y="846695"/>
                  </a:lnTo>
                  <a:lnTo>
                    <a:pt x="190169" y="839146"/>
                  </a:lnTo>
                  <a:lnTo>
                    <a:pt x="191613" y="837702"/>
                  </a:lnTo>
                  <a:lnTo>
                    <a:pt x="199492" y="845349"/>
                  </a:lnTo>
                  <a:lnTo>
                    <a:pt x="205734" y="839910"/>
                  </a:lnTo>
                  <a:lnTo>
                    <a:pt x="202032" y="836526"/>
                  </a:lnTo>
                  <a:lnTo>
                    <a:pt x="195946" y="841553"/>
                  </a:lnTo>
                  <a:lnTo>
                    <a:pt x="194502" y="840109"/>
                  </a:lnTo>
                  <a:lnTo>
                    <a:pt x="200504" y="835129"/>
                  </a:lnTo>
                  <a:lnTo>
                    <a:pt x="195947" y="830962"/>
                  </a:lnTo>
                  <a:lnTo>
                    <a:pt x="197391" y="829518"/>
                  </a:lnTo>
                  <a:lnTo>
                    <a:pt x="202168" y="833749"/>
                  </a:lnTo>
                  <a:lnTo>
                    <a:pt x="217130" y="821333"/>
                  </a:lnTo>
                  <a:lnTo>
                    <a:pt x="218092" y="823259"/>
                  </a:lnTo>
                  <a:lnTo>
                    <a:pt x="203725" y="835128"/>
                  </a:lnTo>
                  <a:lnTo>
                    <a:pt x="211226" y="841771"/>
                  </a:lnTo>
                  <a:lnTo>
                    <a:pt x="218466" y="835809"/>
                  </a:lnTo>
                  <a:lnTo>
                    <a:pt x="214241" y="829999"/>
                  </a:lnTo>
                  <a:lnTo>
                    <a:pt x="216167" y="828555"/>
                  </a:lnTo>
                  <a:lnTo>
                    <a:pt x="220327" y="834276"/>
                  </a:lnTo>
                  <a:lnTo>
                    <a:pt x="224351" y="830962"/>
                  </a:lnTo>
                  <a:lnTo>
                    <a:pt x="225796" y="832406"/>
                  </a:lnTo>
                  <a:lnTo>
                    <a:pt x="221563" y="835975"/>
                  </a:lnTo>
                  <a:lnTo>
                    <a:pt x="223870" y="839147"/>
                  </a:lnTo>
                  <a:lnTo>
                    <a:pt x="221944" y="840591"/>
                  </a:lnTo>
                  <a:lnTo>
                    <a:pt x="219718" y="837531"/>
                  </a:lnTo>
                  <a:lnTo>
                    <a:pt x="212914" y="843267"/>
                  </a:lnTo>
                  <a:lnTo>
                    <a:pt x="214242" y="844443"/>
                  </a:lnTo>
                  <a:lnTo>
                    <a:pt x="212797" y="846368"/>
                  </a:lnTo>
                  <a:lnTo>
                    <a:pt x="211089" y="844806"/>
                  </a:lnTo>
                  <a:lnTo>
                    <a:pt x="204584" y="850291"/>
                  </a:lnTo>
                  <a:lnTo>
                    <a:pt x="207982" y="853589"/>
                  </a:lnTo>
                  <a:lnTo>
                    <a:pt x="206538" y="855034"/>
                  </a:lnTo>
                  <a:lnTo>
                    <a:pt x="204768" y="853316"/>
                  </a:lnTo>
                  <a:lnTo>
                    <a:pt x="206057" y="855034"/>
                  </a:lnTo>
                  <a:lnTo>
                    <a:pt x="199112" y="861130"/>
                  </a:lnTo>
                  <a:lnTo>
                    <a:pt x="199317" y="861292"/>
                  </a:lnTo>
                  <a:lnTo>
                    <a:pt x="197873" y="862737"/>
                  </a:lnTo>
                  <a:lnTo>
                    <a:pt x="197557" y="862495"/>
                  </a:lnTo>
                  <a:lnTo>
                    <a:pt x="191495" y="867816"/>
                  </a:lnTo>
                  <a:lnTo>
                    <a:pt x="197897" y="873334"/>
                  </a:lnTo>
                  <a:lnTo>
                    <a:pt x="205094" y="867070"/>
                  </a:lnTo>
                  <a:lnTo>
                    <a:pt x="206538" y="868514"/>
                  </a:lnTo>
                  <a:lnTo>
                    <a:pt x="206062" y="868931"/>
                  </a:lnTo>
                  <a:lnTo>
                    <a:pt x="209902" y="872223"/>
                  </a:lnTo>
                  <a:lnTo>
                    <a:pt x="213744" y="868972"/>
                  </a:lnTo>
                  <a:lnTo>
                    <a:pt x="209797" y="865025"/>
                  </a:lnTo>
                  <a:lnTo>
                    <a:pt x="211499" y="863323"/>
                  </a:lnTo>
                  <a:lnTo>
                    <a:pt x="215588" y="867412"/>
                  </a:lnTo>
                  <a:lnTo>
                    <a:pt x="217130" y="866107"/>
                  </a:lnTo>
                  <a:lnTo>
                    <a:pt x="218574" y="867551"/>
                  </a:lnTo>
                  <a:lnTo>
                    <a:pt x="217032" y="868856"/>
                  </a:lnTo>
                  <a:lnTo>
                    <a:pt x="222392" y="874217"/>
                  </a:lnTo>
                  <a:lnTo>
                    <a:pt x="220742" y="875867"/>
                  </a:lnTo>
                  <a:lnTo>
                    <a:pt x="221462" y="875254"/>
                  </a:lnTo>
                  <a:lnTo>
                    <a:pt x="222907" y="876698"/>
                  </a:lnTo>
                  <a:lnTo>
                    <a:pt x="219033" y="880049"/>
                  </a:lnTo>
                  <a:lnTo>
                    <a:pt x="219056" y="880069"/>
                  </a:lnTo>
                  <a:lnTo>
                    <a:pt x="217611" y="881994"/>
                  </a:lnTo>
                  <a:lnTo>
                    <a:pt x="217195" y="881638"/>
                  </a:lnTo>
                  <a:lnTo>
                    <a:pt x="209714" y="888108"/>
                  </a:lnTo>
                  <a:lnTo>
                    <a:pt x="214757" y="896711"/>
                  </a:lnTo>
                  <a:lnTo>
                    <a:pt x="220986" y="891348"/>
                  </a:lnTo>
                  <a:lnTo>
                    <a:pt x="218914" y="889453"/>
                  </a:lnTo>
                  <a:lnTo>
                    <a:pt x="220539" y="887677"/>
                  </a:lnTo>
                  <a:lnTo>
                    <a:pt x="222823" y="889766"/>
                  </a:lnTo>
                  <a:lnTo>
                    <a:pt x="228958" y="884484"/>
                  </a:lnTo>
                  <a:lnTo>
                    <a:pt x="230528" y="886308"/>
                  </a:lnTo>
                  <a:lnTo>
                    <a:pt x="224612" y="891403"/>
                  </a:lnTo>
                  <a:lnTo>
                    <a:pt x="229420" y="895801"/>
                  </a:lnTo>
                  <a:lnTo>
                    <a:pt x="227795" y="897577"/>
                  </a:lnTo>
                  <a:lnTo>
                    <a:pt x="222775" y="892984"/>
                  </a:lnTo>
                  <a:lnTo>
                    <a:pt x="215995" y="898822"/>
                  </a:lnTo>
                  <a:lnTo>
                    <a:pt x="221641" y="908454"/>
                  </a:lnTo>
                  <a:lnTo>
                    <a:pt x="219565" y="909672"/>
                  </a:lnTo>
                  <a:lnTo>
                    <a:pt x="214140" y="900419"/>
                  </a:lnTo>
                  <a:lnTo>
                    <a:pt x="210053" y="903938"/>
                  </a:lnTo>
                  <a:lnTo>
                    <a:pt x="213279" y="908955"/>
                  </a:lnTo>
                  <a:lnTo>
                    <a:pt x="211353" y="910400"/>
                  </a:lnTo>
                  <a:lnTo>
                    <a:pt x="208286" y="905459"/>
                  </a:lnTo>
                  <a:lnTo>
                    <a:pt x="203554" y="909534"/>
                  </a:lnTo>
                  <a:lnTo>
                    <a:pt x="207494" y="915442"/>
                  </a:lnTo>
                  <a:lnTo>
                    <a:pt x="211407" y="912073"/>
                  </a:lnTo>
                  <a:lnTo>
                    <a:pt x="212978" y="913897"/>
                  </a:lnTo>
                  <a:lnTo>
                    <a:pt x="204324" y="921347"/>
                  </a:lnTo>
                  <a:lnTo>
                    <a:pt x="212316" y="930138"/>
                  </a:lnTo>
                  <a:lnTo>
                    <a:pt x="210872" y="931583"/>
                  </a:lnTo>
                  <a:lnTo>
                    <a:pt x="202673" y="922769"/>
                  </a:lnTo>
                  <a:lnTo>
                    <a:pt x="195992" y="928522"/>
                  </a:lnTo>
                  <a:lnTo>
                    <a:pt x="198354" y="932545"/>
                  </a:lnTo>
                  <a:lnTo>
                    <a:pt x="196428" y="933508"/>
                  </a:lnTo>
                  <a:lnTo>
                    <a:pt x="194338" y="929947"/>
                  </a:lnTo>
                  <a:lnTo>
                    <a:pt x="187224" y="936072"/>
                  </a:lnTo>
                  <a:lnTo>
                    <a:pt x="191614" y="941211"/>
                  </a:lnTo>
                  <a:lnTo>
                    <a:pt x="190169" y="942655"/>
                  </a:lnTo>
                  <a:lnTo>
                    <a:pt x="185618" y="937454"/>
                  </a:lnTo>
                  <a:lnTo>
                    <a:pt x="178966" y="943182"/>
                  </a:lnTo>
                  <a:lnTo>
                    <a:pt x="184507" y="948107"/>
                  </a:lnTo>
                  <a:lnTo>
                    <a:pt x="186241" y="946607"/>
                  </a:lnTo>
                  <a:lnTo>
                    <a:pt x="185328" y="945719"/>
                  </a:lnTo>
                  <a:lnTo>
                    <a:pt x="187005" y="943992"/>
                  </a:lnTo>
                  <a:lnTo>
                    <a:pt x="188068" y="945026"/>
                  </a:lnTo>
                  <a:lnTo>
                    <a:pt x="201222" y="933646"/>
                  </a:lnTo>
                  <a:lnTo>
                    <a:pt x="199798" y="932064"/>
                  </a:lnTo>
                  <a:lnTo>
                    <a:pt x="201724" y="930620"/>
                  </a:lnTo>
                  <a:lnTo>
                    <a:pt x="203035" y="932077"/>
                  </a:lnTo>
                  <a:lnTo>
                    <a:pt x="207501" y="928213"/>
                  </a:lnTo>
                  <a:lnTo>
                    <a:pt x="208945" y="929657"/>
                  </a:lnTo>
                  <a:lnTo>
                    <a:pt x="204398" y="933591"/>
                  </a:lnTo>
                  <a:lnTo>
                    <a:pt x="207534" y="937075"/>
                  </a:lnTo>
                  <a:lnTo>
                    <a:pt x="219537" y="926768"/>
                  </a:lnTo>
                  <a:lnTo>
                    <a:pt x="220982" y="928694"/>
                  </a:lnTo>
                  <a:lnTo>
                    <a:pt x="209076" y="938789"/>
                  </a:lnTo>
                  <a:lnTo>
                    <a:pt x="214989" y="945359"/>
                  </a:lnTo>
                  <a:lnTo>
                    <a:pt x="217611" y="943137"/>
                  </a:lnTo>
                  <a:lnTo>
                    <a:pt x="219056" y="944581"/>
                  </a:lnTo>
                  <a:lnTo>
                    <a:pt x="216367" y="946890"/>
                  </a:lnTo>
                  <a:lnTo>
                    <a:pt x="219056" y="949878"/>
                  </a:lnTo>
                  <a:lnTo>
                    <a:pt x="217130" y="951322"/>
                  </a:lnTo>
                  <a:lnTo>
                    <a:pt x="214548" y="948453"/>
                  </a:lnTo>
                  <a:lnTo>
                    <a:pt x="208973" y="953240"/>
                  </a:lnTo>
                  <a:lnTo>
                    <a:pt x="210231" y="954891"/>
                  </a:lnTo>
                  <a:lnTo>
                    <a:pt x="208317" y="956350"/>
                  </a:lnTo>
                  <a:lnTo>
                    <a:pt x="207144" y="954811"/>
                  </a:lnTo>
                  <a:lnTo>
                    <a:pt x="202363" y="958917"/>
                  </a:lnTo>
                  <a:lnTo>
                    <a:pt x="208066" y="964459"/>
                  </a:lnTo>
                  <a:lnTo>
                    <a:pt x="206389" y="966186"/>
                  </a:lnTo>
                  <a:lnTo>
                    <a:pt x="200530" y="960492"/>
                  </a:lnTo>
                  <a:lnTo>
                    <a:pt x="194305" y="965837"/>
                  </a:lnTo>
                  <a:lnTo>
                    <a:pt x="196428" y="968172"/>
                  </a:lnTo>
                  <a:lnTo>
                    <a:pt x="194503" y="969617"/>
                  </a:lnTo>
                  <a:lnTo>
                    <a:pt x="192487" y="967399"/>
                  </a:lnTo>
                  <a:lnTo>
                    <a:pt x="184569" y="974199"/>
                  </a:lnTo>
                  <a:lnTo>
                    <a:pt x="187281" y="976356"/>
                  </a:lnTo>
                  <a:lnTo>
                    <a:pt x="185836" y="978282"/>
                  </a:lnTo>
                  <a:lnTo>
                    <a:pt x="182752" y="975759"/>
                  </a:lnTo>
                  <a:lnTo>
                    <a:pt x="178133" y="979726"/>
                  </a:lnTo>
                  <a:lnTo>
                    <a:pt x="176689" y="977801"/>
                  </a:lnTo>
                  <a:lnTo>
                    <a:pt x="180894" y="974239"/>
                  </a:lnTo>
                  <a:lnTo>
                    <a:pt x="176304" y="970483"/>
                  </a:lnTo>
                  <a:lnTo>
                    <a:pt x="166865" y="978423"/>
                  </a:lnTo>
                  <a:lnTo>
                    <a:pt x="168385" y="979730"/>
                  </a:lnTo>
                  <a:lnTo>
                    <a:pt x="171875" y="976838"/>
                  </a:lnTo>
                  <a:lnTo>
                    <a:pt x="173319" y="978282"/>
                  </a:lnTo>
                  <a:lnTo>
                    <a:pt x="169977" y="981099"/>
                  </a:lnTo>
                  <a:lnTo>
                    <a:pt x="176652" y="986840"/>
                  </a:lnTo>
                  <a:lnTo>
                    <a:pt x="195465" y="971061"/>
                  </a:lnTo>
                  <a:lnTo>
                    <a:pt x="196909" y="972987"/>
                  </a:lnTo>
                  <a:lnTo>
                    <a:pt x="178382" y="988327"/>
                  </a:lnTo>
                  <a:lnTo>
                    <a:pt x="179577" y="989355"/>
                  </a:lnTo>
                  <a:lnTo>
                    <a:pt x="178133" y="991281"/>
                  </a:lnTo>
                  <a:lnTo>
                    <a:pt x="176524" y="989865"/>
                  </a:lnTo>
                  <a:lnTo>
                    <a:pt x="172361" y="993312"/>
                  </a:lnTo>
                  <a:lnTo>
                    <a:pt x="172838" y="993688"/>
                  </a:lnTo>
                  <a:lnTo>
                    <a:pt x="171875" y="995614"/>
                  </a:lnTo>
                  <a:lnTo>
                    <a:pt x="170704" y="994684"/>
                  </a:lnTo>
                  <a:lnTo>
                    <a:pt x="166468" y="998191"/>
                  </a:lnTo>
                  <a:lnTo>
                    <a:pt x="167981" y="999632"/>
                  </a:lnTo>
                  <a:lnTo>
                    <a:pt x="175245" y="993688"/>
                  </a:lnTo>
                  <a:lnTo>
                    <a:pt x="176689" y="995132"/>
                  </a:lnTo>
                  <a:lnTo>
                    <a:pt x="169463" y="1001044"/>
                  </a:lnTo>
                  <a:lnTo>
                    <a:pt x="172356" y="1003799"/>
                  </a:lnTo>
                  <a:lnTo>
                    <a:pt x="170911" y="1005243"/>
                  </a:lnTo>
                  <a:lnTo>
                    <a:pt x="167871" y="1002347"/>
                  </a:lnTo>
                  <a:lnTo>
                    <a:pt x="154030" y="1013672"/>
                  </a:lnTo>
                  <a:lnTo>
                    <a:pt x="159357" y="1021130"/>
                  </a:lnTo>
                  <a:lnTo>
                    <a:pt x="157913" y="1022575"/>
                  </a:lnTo>
                  <a:lnTo>
                    <a:pt x="152440" y="1014973"/>
                  </a:lnTo>
                  <a:lnTo>
                    <a:pt x="144914" y="1021130"/>
                  </a:lnTo>
                  <a:lnTo>
                    <a:pt x="143470" y="1019686"/>
                  </a:lnTo>
                  <a:lnTo>
                    <a:pt x="151250" y="1013321"/>
                  </a:lnTo>
                  <a:lnTo>
                    <a:pt x="148214" y="1009105"/>
                  </a:lnTo>
                  <a:lnTo>
                    <a:pt x="139087" y="1016506"/>
                  </a:lnTo>
                  <a:lnTo>
                    <a:pt x="146358" y="1024019"/>
                  </a:lnTo>
                  <a:lnTo>
                    <a:pt x="144914" y="1025463"/>
                  </a:lnTo>
                  <a:lnTo>
                    <a:pt x="137495" y="1017797"/>
                  </a:lnTo>
                  <a:lnTo>
                    <a:pt x="129131" y="1024580"/>
                  </a:lnTo>
                  <a:lnTo>
                    <a:pt x="127615" y="1022710"/>
                  </a:lnTo>
                  <a:lnTo>
                    <a:pt x="135815" y="1016061"/>
                  </a:lnTo>
                  <a:lnTo>
                    <a:pt x="130471" y="1010538"/>
                  </a:lnTo>
                  <a:lnTo>
                    <a:pt x="131915" y="1009094"/>
                  </a:lnTo>
                  <a:lnTo>
                    <a:pt x="137407" y="1014770"/>
                  </a:lnTo>
                  <a:lnTo>
                    <a:pt x="146805" y="1007148"/>
                  </a:lnTo>
                  <a:lnTo>
                    <a:pt x="143884" y="1003091"/>
                  </a:lnTo>
                  <a:lnTo>
                    <a:pt x="139618" y="1006687"/>
                  </a:lnTo>
                  <a:lnTo>
                    <a:pt x="138174" y="1004761"/>
                  </a:lnTo>
                  <a:lnTo>
                    <a:pt x="142504" y="1001174"/>
                  </a:lnTo>
                  <a:lnTo>
                    <a:pt x="140581" y="998503"/>
                  </a:lnTo>
                  <a:lnTo>
                    <a:pt x="142507" y="997540"/>
                  </a:lnTo>
                  <a:lnTo>
                    <a:pt x="144136" y="999821"/>
                  </a:lnTo>
                  <a:lnTo>
                    <a:pt x="150022" y="994944"/>
                  </a:lnTo>
                  <a:lnTo>
                    <a:pt x="144914" y="989836"/>
                  </a:lnTo>
                  <a:lnTo>
                    <a:pt x="146358" y="988392"/>
                  </a:lnTo>
                  <a:lnTo>
                    <a:pt x="151692" y="993560"/>
                  </a:lnTo>
                  <a:lnTo>
                    <a:pt x="155410" y="990480"/>
                  </a:lnTo>
                  <a:lnTo>
                    <a:pt x="150691" y="985985"/>
                  </a:lnTo>
                  <a:lnTo>
                    <a:pt x="152135" y="984541"/>
                  </a:lnTo>
                  <a:lnTo>
                    <a:pt x="156994" y="989168"/>
                  </a:lnTo>
                  <a:lnTo>
                    <a:pt x="160304" y="986425"/>
                  </a:lnTo>
                  <a:lnTo>
                    <a:pt x="155506" y="982615"/>
                  </a:lnTo>
                  <a:lnTo>
                    <a:pt x="156950" y="981171"/>
                  </a:lnTo>
                  <a:lnTo>
                    <a:pt x="161920" y="985086"/>
                  </a:lnTo>
                  <a:lnTo>
                    <a:pt x="166645" y="981171"/>
                  </a:lnTo>
                  <a:lnTo>
                    <a:pt x="165156" y="979861"/>
                  </a:lnTo>
                  <a:lnTo>
                    <a:pt x="164171" y="980689"/>
                  </a:lnTo>
                  <a:lnTo>
                    <a:pt x="162727" y="979245"/>
                  </a:lnTo>
                  <a:lnTo>
                    <a:pt x="163603" y="978494"/>
                  </a:lnTo>
                  <a:lnTo>
                    <a:pt x="154061" y="970097"/>
                  </a:lnTo>
                  <a:lnTo>
                    <a:pt x="155505" y="968653"/>
                  </a:lnTo>
                  <a:lnTo>
                    <a:pt x="165279" y="977058"/>
                  </a:lnTo>
                  <a:lnTo>
                    <a:pt x="174588" y="969079"/>
                  </a:lnTo>
                  <a:lnTo>
                    <a:pt x="168828" y="964366"/>
                  </a:lnTo>
                  <a:lnTo>
                    <a:pt x="166097" y="966728"/>
                  </a:lnTo>
                  <a:lnTo>
                    <a:pt x="164653" y="965284"/>
                  </a:lnTo>
                  <a:lnTo>
                    <a:pt x="167228" y="963057"/>
                  </a:lnTo>
                  <a:lnTo>
                    <a:pt x="164653" y="960950"/>
                  </a:lnTo>
                  <a:lnTo>
                    <a:pt x="166097" y="959506"/>
                  </a:lnTo>
                  <a:lnTo>
                    <a:pt x="168824" y="961675"/>
                  </a:lnTo>
                  <a:lnTo>
                    <a:pt x="172557" y="958446"/>
                  </a:lnTo>
                  <a:lnTo>
                    <a:pt x="155024" y="944582"/>
                  </a:lnTo>
                  <a:lnTo>
                    <a:pt x="156468" y="942656"/>
                  </a:lnTo>
                  <a:lnTo>
                    <a:pt x="174162" y="957057"/>
                  </a:lnTo>
                  <a:lnTo>
                    <a:pt x="179157" y="952736"/>
                  </a:lnTo>
                  <a:lnTo>
                    <a:pt x="175245" y="948433"/>
                  </a:lnTo>
                  <a:lnTo>
                    <a:pt x="177171" y="946989"/>
                  </a:lnTo>
                  <a:lnTo>
                    <a:pt x="180970" y="951167"/>
                  </a:lnTo>
                  <a:lnTo>
                    <a:pt x="182677" y="949690"/>
                  </a:lnTo>
                  <a:lnTo>
                    <a:pt x="177132" y="944761"/>
                  </a:lnTo>
                  <a:lnTo>
                    <a:pt x="171387" y="949708"/>
                  </a:lnTo>
                  <a:lnTo>
                    <a:pt x="169816" y="947884"/>
                  </a:lnTo>
                  <a:lnTo>
                    <a:pt x="175317" y="943148"/>
                  </a:lnTo>
                  <a:lnTo>
                    <a:pt x="167349" y="936065"/>
                  </a:lnTo>
                  <a:lnTo>
                    <a:pt x="163934" y="939005"/>
                  </a:lnTo>
                  <a:lnTo>
                    <a:pt x="162363" y="937181"/>
                  </a:lnTo>
                  <a:lnTo>
                    <a:pt x="165533" y="934452"/>
                  </a:lnTo>
                  <a:lnTo>
                    <a:pt x="161764" y="931101"/>
                  </a:lnTo>
                  <a:lnTo>
                    <a:pt x="163208" y="929175"/>
                  </a:lnTo>
                  <a:lnTo>
                    <a:pt x="167367" y="932872"/>
                  </a:lnTo>
                  <a:lnTo>
                    <a:pt x="175490" y="925879"/>
                  </a:lnTo>
                  <a:lnTo>
                    <a:pt x="169949" y="919546"/>
                  </a:lnTo>
                  <a:lnTo>
                    <a:pt x="171875" y="918102"/>
                  </a:lnTo>
                  <a:lnTo>
                    <a:pt x="177235" y="924377"/>
                  </a:lnTo>
                  <a:lnTo>
                    <a:pt x="186424" y="916464"/>
                  </a:lnTo>
                  <a:lnTo>
                    <a:pt x="183429" y="911362"/>
                  </a:lnTo>
                  <a:lnTo>
                    <a:pt x="185355" y="910399"/>
                  </a:lnTo>
                  <a:lnTo>
                    <a:pt x="188079" y="915039"/>
                  </a:lnTo>
                  <a:lnTo>
                    <a:pt x="192189" y="911500"/>
                  </a:lnTo>
                  <a:lnTo>
                    <a:pt x="191614" y="910881"/>
                  </a:lnTo>
                  <a:lnTo>
                    <a:pt x="193058" y="908955"/>
                  </a:lnTo>
                  <a:lnTo>
                    <a:pt x="193974" y="909963"/>
                  </a:lnTo>
                  <a:lnTo>
                    <a:pt x="198669" y="905920"/>
                  </a:lnTo>
                  <a:lnTo>
                    <a:pt x="195203" y="900658"/>
                  </a:lnTo>
                  <a:lnTo>
                    <a:pt x="187280" y="907510"/>
                  </a:lnTo>
                  <a:lnTo>
                    <a:pt x="187050" y="907203"/>
                  </a:lnTo>
                  <a:lnTo>
                    <a:pt x="185355" y="908474"/>
                  </a:lnTo>
                  <a:lnTo>
                    <a:pt x="182561" y="905186"/>
                  </a:lnTo>
                  <a:lnTo>
                    <a:pt x="176550" y="910503"/>
                  </a:lnTo>
                  <a:lnTo>
                    <a:pt x="179577" y="913288"/>
                  </a:lnTo>
                  <a:lnTo>
                    <a:pt x="178133" y="914733"/>
                  </a:lnTo>
                  <a:lnTo>
                    <a:pt x="175013" y="911863"/>
                  </a:lnTo>
                  <a:lnTo>
                    <a:pt x="170511" y="915846"/>
                  </a:lnTo>
                  <a:lnTo>
                    <a:pt x="170912" y="916176"/>
                  </a:lnTo>
                  <a:lnTo>
                    <a:pt x="169467" y="918102"/>
                  </a:lnTo>
                  <a:lnTo>
                    <a:pt x="168687" y="917460"/>
                  </a:lnTo>
                  <a:lnTo>
                    <a:pt x="168504" y="917621"/>
                  </a:lnTo>
                  <a:lnTo>
                    <a:pt x="167060" y="916176"/>
                  </a:lnTo>
                  <a:lnTo>
                    <a:pt x="167093" y="916147"/>
                  </a:lnTo>
                  <a:lnTo>
                    <a:pt x="159413" y="909822"/>
                  </a:lnTo>
                  <a:lnTo>
                    <a:pt x="153816" y="914728"/>
                  </a:lnTo>
                  <a:lnTo>
                    <a:pt x="166098" y="927250"/>
                  </a:lnTo>
                  <a:lnTo>
                    <a:pt x="164172" y="928694"/>
                  </a:lnTo>
                  <a:lnTo>
                    <a:pt x="152149" y="916190"/>
                  </a:lnTo>
                  <a:lnTo>
                    <a:pt x="146197" y="921407"/>
                  </a:lnTo>
                  <a:lnTo>
                    <a:pt x="148766" y="924361"/>
                  </a:lnTo>
                  <a:lnTo>
                    <a:pt x="146840" y="925805"/>
                  </a:lnTo>
                  <a:lnTo>
                    <a:pt x="144391" y="922989"/>
                  </a:lnTo>
                  <a:lnTo>
                    <a:pt x="140700" y="926225"/>
                  </a:lnTo>
                  <a:lnTo>
                    <a:pt x="146840" y="932545"/>
                  </a:lnTo>
                  <a:lnTo>
                    <a:pt x="144914" y="933990"/>
                  </a:lnTo>
                  <a:lnTo>
                    <a:pt x="138902" y="927801"/>
                  </a:lnTo>
                  <a:lnTo>
                    <a:pt x="133208" y="932791"/>
                  </a:lnTo>
                  <a:lnTo>
                    <a:pt x="135767" y="935435"/>
                  </a:lnTo>
                  <a:lnTo>
                    <a:pt x="134323" y="936879"/>
                  </a:lnTo>
                  <a:lnTo>
                    <a:pt x="131624" y="934180"/>
                  </a:lnTo>
                  <a:lnTo>
                    <a:pt x="128545" y="936879"/>
                  </a:lnTo>
                  <a:lnTo>
                    <a:pt x="127101" y="934953"/>
                  </a:lnTo>
                  <a:lnTo>
                    <a:pt x="129932" y="932489"/>
                  </a:lnTo>
                  <a:lnTo>
                    <a:pt x="119398" y="921954"/>
                  </a:lnTo>
                  <a:lnTo>
                    <a:pt x="121324" y="920510"/>
                  </a:lnTo>
                  <a:lnTo>
                    <a:pt x="131552" y="931079"/>
                  </a:lnTo>
                  <a:lnTo>
                    <a:pt x="137260" y="926111"/>
                  </a:lnTo>
                  <a:lnTo>
                    <a:pt x="128545" y="917139"/>
                  </a:lnTo>
                  <a:lnTo>
                    <a:pt x="130471" y="915695"/>
                  </a:lnTo>
                  <a:lnTo>
                    <a:pt x="139064" y="924541"/>
                  </a:lnTo>
                  <a:lnTo>
                    <a:pt x="142864" y="921233"/>
                  </a:lnTo>
                  <a:lnTo>
                    <a:pt x="137211" y="914732"/>
                  </a:lnTo>
                  <a:lnTo>
                    <a:pt x="139137" y="913288"/>
                  </a:lnTo>
                  <a:lnTo>
                    <a:pt x="144675" y="919657"/>
                  </a:lnTo>
                  <a:lnTo>
                    <a:pt x="150559" y="914536"/>
                  </a:lnTo>
                  <a:lnTo>
                    <a:pt x="140100" y="903659"/>
                  </a:lnTo>
                  <a:lnTo>
                    <a:pt x="141544" y="902215"/>
                  </a:lnTo>
                  <a:lnTo>
                    <a:pt x="152215" y="913095"/>
                  </a:lnTo>
                  <a:lnTo>
                    <a:pt x="157646" y="908367"/>
                  </a:lnTo>
                  <a:lnTo>
                    <a:pt x="144914" y="897882"/>
                  </a:lnTo>
                  <a:lnTo>
                    <a:pt x="146358" y="895956"/>
                  </a:lnTo>
                  <a:lnTo>
                    <a:pt x="159486" y="906767"/>
                  </a:lnTo>
                  <a:lnTo>
                    <a:pt x="164618" y="902299"/>
                  </a:lnTo>
                  <a:lnTo>
                    <a:pt x="154061" y="892586"/>
                  </a:lnTo>
                  <a:lnTo>
                    <a:pt x="155505" y="891142"/>
                  </a:lnTo>
                  <a:lnTo>
                    <a:pt x="166167" y="900951"/>
                  </a:lnTo>
                  <a:lnTo>
                    <a:pt x="173521" y="894551"/>
                  </a:lnTo>
                  <a:lnTo>
                    <a:pt x="168986" y="889216"/>
                  </a:lnTo>
                  <a:lnTo>
                    <a:pt x="170430" y="887772"/>
                  </a:lnTo>
                  <a:lnTo>
                    <a:pt x="175133" y="893147"/>
                  </a:lnTo>
                  <a:lnTo>
                    <a:pt x="176884" y="891623"/>
                  </a:lnTo>
                  <a:lnTo>
                    <a:pt x="170962" y="885839"/>
                  </a:lnTo>
                  <a:lnTo>
                    <a:pt x="162727" y="893067"/>
                  </a:lnTo>
                  <a:lnTo>
                    <a:pt x="161283" y="891142"/>
                  </a:lnTo>
                  <a:lnTo>
                    <a:pt x="169240" y="884157"/>
                  </a:lnTo>
                  <a:lnTo>
                    <a:pt x="168505" y="883439"/>
                  </a:lnTo>
                  <a:lnTo>
                    <a:pt x="169949" y="881995"/>
                  </a:lnTo>
                  <a:lnTo>
                    <a:pt x="170780" y="882806"/>
                  </a:lnTo>
                  <a:lnTo>
                    <a:pt x="175694" y="878493"/>
                  </a:lnTo>
                  <a:lnTo>
                    <a:pt x="171393" y="874292"/>
                  </a:lnTo>
                  <a:lnTo>
                    <a:pt x="172837" y="872366"/>
                  </a:lnTo>
                  <a:lnTo>
                    <a:pt x="177435" y="876964"/>
                  </a:lnTo>
                  <a:lnTo>
                    <a:pt x="182318" y="872678"/>
                  </a:lnTo>
                  <a:lnTo>
                    <a:pt x="176944" y="868179"/>
                  </a:lnTo>
                  <a:lnTo>
                    <a:pt x="158876" y="883920"/>
                  </a:lnTo>
                  <a:lnTo>
                    <a:pt x="157432" y="881995"/>
                  </a:lnTo>
                  <a:lnTo>
                    <a:pt x="175080" y="866618"/>
                  </a:lnTo>
                  <a:lnTo>
                    <a:pt x="173319" y="865144"/>
                  </a:lnTo>
                  <a:lnTo>
                    <a:pt x="174763" y="863218"/>
                  </a:lnTo>
                  <a:lnTo>
                    <a:pt x="176915" y="865020"/>
                  </a:lnTo>
                  <a:lnTo>
                    <a:pt x="180719" y="861705"/>
                  </a:lnTo>
                  <a:lnTo>
                    <a:pt x="174939" y="856723"/>
                  </a:lnTo>
                  <a:lnTo>
                    <a:pt x="176511" y="854900"/>
                  </a:lnTo>
                  <a:lnTo>
                    <a:pt x="182552" y="860108"/>
                  </a:lnTo>
                  <a:lnTo>
                    <a:pt x="188114" y="855262"/>
                  </a:lnTo>
                  <a:lnTo>
                    <a:pt x="180501" y="849431"/>
                  </a:lnTo>
                  <a:lnTo>
                    <a:pt x="166069" y="862395"/>
                  </a:lnTo>
                  <a:lnTo>
                    <a:pt x="166579" y="862737"/>
                  </a:lnTo>
                  <a:lnTo>
                    <a:pt x="165616" y="864181"/>
                  </a:lnTo>
                  <a:lnTo>
                    <a:pt x="164723" y="863603"/>
                  </a:lnTo>
                  <a:lnTo>
                    <a:pt x="155505" y="871884"/>
                  </a:lnTo>
                  <a:lnTo>
                    <a:pt x="154061" y="869958"/>
                  </a:lnTo>
                  <a:lnTo>
                    <a:pt x="162638" y="862254"/>
                  </a:lnTo>
                  <a:lnTo>
                    <a:pt x="157512" y="858937"/>
                  </a:lnTo>
                  <a:lnTo>
                    <a:pt x="148437" y="866752"/>
                  </a:lnTo>
                  <a:lnTo>
                    <a:pt x="154062" y="870922"/>
                  </a:lnTo>
                  <a:lnTo>
                    <a:pt x="152617" y="872848"/>
                  </a:lnTo>
                  <a:lnTo>
                    <a:pt x="146567" y="868362"/>
                  </a:lnTo>
                  <a:lnTo>
                    <a:pt x="135767" y="877662"/>
                  </a:lnTo>
                  <a:lnTo>
                    <a:pt x="133841" y="875736"/>
                  </a:lnTo>
                  <a:lnTo>
                    <a:pt x="144443" y="866788"/>
                  </a:lnTo>
                  <a:lnTo>
                    <a:pt x="124694" y="852146"/>
                  </a:lnTo>
                  <a:lnTo>
                    <a:pt x="126138" y="850220"/>
                  </a:lnTo>
                  <a:lnTo>
                    <a:pt x="146333" y="865192"/>
                  </a:lnTo>
                  <a:lnTo>
                    <a:pt x="155379" y="857557"/>
                  </a:lnTo>
                  <a:lnTo>
                    <a:pt x="132878" y="842998"/>
                  </a:lnTo>
                  <a:lnTo>
                    <a:pt x="134322" y="841072"/>
                  </a:lnTo>
                  <a:lnTo>
                    <a:pt x="156925" y="856253"/>
                  </a:lnTo>
                  <a:lnTo>
                    <a:pt x="166219" y="848408"/>
                  </a:lnTo>
                  <a:lnTo>
                    <a:pt x="156692" y="840491"/>
                  </a:lnTo>
                  <a:lnTo>
                    <a:pt x="147321" y="848775"/>
                  </a:lnTo>
                  <a:lnTo>
                    <a:pt x="145877" y="846849"/>
                  </a:lnTo>
                  <a:lnTo>
                    <a:pt x="154901" y="839003"/>
                  </a:lnTo>
                  <a:lnTo>
                    <a:pt x="146566" y="832076"/>
                  </a:lnTo>
                  <a:lnTo>
                    <a:pt x="137692" y="839628"/>
                  </a:lnTo>
                  <a:lnTo>
                    <a:pt x="136248" y="837702"/>
                  </a:lnTo>
                  <a:lnTo>
                    <a:pt x="144690" y="830518"/>
                  </a:lnTo>
                  <a:lnTo>
                    <a:pt x="137693" y="824703"/>
                  </a:lnTo>
                  <a:lnTo>
                    <a:pt x="139137" y="823259"/>
                  </a:lnTo>
                  <a:lnTo>
                    <a:pt x="146322" y="829129"/>
                  </a:lnTo>
                  <a:lnTo>
                    <a:pt x="157055" y="819994"/>
                  </a:lnTo>
                  <a:lnTo>
                    <a:pt x="155987" y="818926"/>
                  </a:lnTo>
                  <a:lnTo>
                    <a:pt x="157431" y="817482"/>
                  </a:lnTo>
                  <a:lnTo>
                    <a:pt x="158627" y="818657"/>
                  </a:lnTo>
                  <a:lnTo>
                    <a:pt x="164001" y="814083"/>
                  </a:lnTo>
                  <a:lnTo>
                    <a:pt x="161283" y="811705"/>
                  </a:lnTo>
                  <a:lnTo>
                    <a:pt x="162727" y="809779"/>
                  </a:lnTo>
                  <a:lnTo>
                    <a:pt x="165849" y="812510"/>
                  </a:lnTo>
                  <a:lnTo>
                    <a:pt x="169146" y="809704"/>
                  </a:lnTo>
                  <a:lnTo>
                    <a:pt x="165135" y="805928"/>
                  </a:lnTo>
                  <a:lnTo>
                    <a:pt x="166579" y="804002"/>
                  </a:lnTo>
                  <a:lnTo>
                    <a:pt x="167491" y="804861"/>
                  </a:lnTo>
                  <a:lnTo>
                    <a:pt x="166579" y="803038"/>
                  </a:lnTo>
                  <a:lnTo>
                    <a:pt x="173209" y="797589"/>
                  </a:lnTo>
                  <a:lnTo>
                    <a:pt x="172838" y="797262"/>
                  </a:lnTo>
                  <a:lnTo>
                    <a:pt x="174282" y="795336"/>
                  </a:lnTo>
                  <a:lnTo>
                    <a:pt x="175086" y="796046"/>
                  </a:lnTo>
                  <a:lnTo>
                    <a:pt x="184961" y="787929"/>
                  </a:lnTo>
                  <a:lnTo>
                    <a:pt x="179096" y="782337"/>
                  </a:lnTo>
                  <a:lnTo>
                    <a:pt x="180540" y="780411"/>
                  </a:lnTo>
                  <a:lnTo>
                    <a:pt x="186741" y="786467"/>
                  </a:lnTo>
                  <a:lnTo>
                    <a:pt x="194755" y="779880"/>
                  </a:lnTo>
                  <a:lnTo>
                    <a:pt x="192725" y="777722"/>
                  </a:lnTo>
                  <a:lnTo>
                    <a:pt x="194478" y="776073"/>
                  </a:lnTo>
                  <a:lnTo>
                    <a:pt x="196619" y="778348"/>
                  </a:lnTo>
                  <a:lnTo>
                    <a:pt x="201357" y="774454"/>
                  </a:lnTo>
                  <a:lnTo>
                    <a:pt x="198354" y="771263"/>
                  </a:lnTo>
                  <a:lnTo>
                    <a:pt x="199798" y="769819"/>
                  </a:lnTo>
                  <a:lnTo>
                    <a:pt x="209015" y="779612"/>
                  </a:lnTo>
                  <a:lnTo>
                    <a:pt x="214360" y="775533"/>
                  </a:lnTo>
                  <a:lnTo>
                    <a:pt x="203956" y="765637"/>
                  </a:lnTo>
                  <a:lnTo>
                    <a:pt x="191613" y="775115"/>
                  </a:lnTo>
                  <a:lnTo>
                    <a:pt x="191613" y="775596"/>
                  </a:lnTo>
                  <a:lnTo>
                    <a:pt x="190169" y="773671"/>
                  </a:lnTo>
                  <a:lnTo>
                    <a:pt x="202471" y="764225"/>
                  </a:lnTo>
                  <a:lnTo>
                    <a:pt x="200761" y="762598"/>
                  </a:lnTo>
                  <a:lnTo>
                    <a:pt x="202205" y="761154"/>
                  </a:lnTo>
                  <a:lnTo>
                    <a:pt x="204110" y="762966"/>
                  </a:lnTo>
                  <a:lnTo>
                    <a:pt x="208204" y="759823"/>
                  </a:lnTo>
                  <a:lnTo>
                    <a:pt x="206057" y="757783"/>
                  </a:lnTo>
                  <a:lnTo>
                    <a:pt x="207501" y="756339"/>
                  </a:lnTo>
                  <a:lnTo>
                    <a:pt x="209914" y="758510"/>
                  </a:lnTo>
                  <a:lnTo>
                    <a:pt x="217130" y="752969"/>
                  </a:lnTo>
                  <a:cubicBezTo>
                    <a:pt x="217130" y="752969"/>
                    <a:pt x="219055" y="751524"/>
                    <a:pt x="220500" y="751043"/>
                  </a:cubicBezTo>
                  <a:close/>
                  <a:moveTo>
                    <a:pt x="399339" y="747516"/>
                  </a:moveTo>
                  <a:lnTo>
                    <a:pt x="395049" y="751058"/>
                  </a:lnTo>
                  <a:lnTo>
                    <a:pt x="396007" y="751560"/>
                  </a:lnTo>
                  <a:lnTo>
                    <a:pt x="394890" y="753692"/>
                  </a:lnTo>
                  <a:lnTo>
                    <a:pt x="393036" y="752720"/>
                  </a:lnTo>
                  <a:lnTo>
                    <a:pt x="389651" y="755515"/>
                  </a:lnTo>
                  <a:lnTo>
                    <a:pt x="395328" y="758417"/>
                  </a:lnTo>
                  <a:lnTo>
                    <a:pt x="404079" y="751100"/>
                  </a:lnTo>
                  <a:lnTo>
                    <a:pt x="403934" y="750990"/>
                  </a:lnTo>
                  <a:lnTo>
                    <a:pt x="395743" y="757785"/>
                  </a:lnTo>
                  <a:lnTo>
                    <a:pt x="394299" y="756340"/>
                  </a:lnTo>
                  <a:lnTo>
                    <a:pt x="402211" y="749687"/>
                  </a:lnTo>
                  <a:close/>
                  <a:moveTo>
                    <a:pt x="198990" y="745701"/>
                  </a:moveTo>
                  <a:lnTo>
                    <a:pt x="185316" y="756549"/>
                  </a:lnTo>
                  <a:lnTo>
                    <a:pt x="189242" y="763322"/>
                  </a:lnTo>
                  <a:lnTo>
                    <a:pt x="204226" y="751086"/>
                  </a:lnTo>
                  <a:close/>
                  <a:moveTo>
                    <a:pt x="412021" y="745306"/>
                  </a:moveTo>
                  <a:lnTo>
                    <a:pt x="413075" y="746712"/>
                  </a:lnTo>
                  <a:lnTo>
                    <a:pt x="407696" y="751121"/>
                  </a:lnTo>
                  <a:lnTo>
                    <a:pt x="411330" y="753957"/>
                  </a:lnTo>
                  <a:lnTo>
                    <a:pt x="417457" y="748888"/>
                  </a:lnTo>
                  <a:close/>
                  <a:moveTo>
                    <a:pt x="411333" y="744853"/>
                  </a:moveTo>
                  <a:lnTo>
                    <a:pt x="405677" y="749545"/>
                  </a:lnTo>
                  <a:lnTo>
                    <a:pt x="405813" y="749651"/>
                  </a:lnTo>
                  <a:lnTo>
                    <a:pt x="411455" y="744933"/>
                  </a:lnTo>
                  <a:close/>
                  <a:moveTo>
                    <a:pt x="406458" y="741639"/>
                  </a:moveTo>
                  <a:lnTo>
                    <a:pt x="401156" y="746016"/>
                  </a:lnTo>
                  <a:lnTo>
                    <a:pt x="403967" y="748210"/>
                  </a:lnTo>
                  <a:lnTo>
                    <a:pt x="409442" y="743606"/>
                  </a:lnTo>
                  <a:close/>
                  <a:moveTo>
                    <a:pt x="418674" y="738763"/>
                  </a:moveTo>
                  <a:lnTo>
                    <a:pt x="413134" y="743358"/>
                  </a:lnTo>
                  <a:lnTo>
                    <a:pt x="419322" y="747346"/>
                  </a:lnTo>
                  <a:lnTo>
                    <a:pt x="423812" y="743632"/>
                  </a:lnTo>
                  <a:close/>
                  <a:moveTo>
                    <a:pt x="425069" y="733458"/>
                  </a:moveTo>
                  <a:lnTo>
                    <a:pt x="420299" y="737415"/>
                  </a:lnTo>
                  <a:lnTo>
                    <a:pt x="425598" y="742155"/>
                  </a:lnTo>
                  <a:lnTo>
                    <a:pt x="430739" y="737903"/>
                  </a:lnTo>
                  <a:close/>
                  <a:moveTo>
                    <a:pt x="420605" y="729960"/>
                  </a:moveTo>
                  <a:lnTo>
                    <a:pt x="408216" y="740189"/>
                  </a:lnTo>
                  <a:lnTo>
                    <a:pt x="411211" y="742119"/>
                  </a:lnTo>
                  <a:lnTo>
                    <a:pt x="423227" y="732015"/>
                  </a:lnTo>
                  <a:close/>
                  <a:moveTo>
                    <a:pt x="394515" y="726214"/>
                  </a:moveTo>
                  <a:lnTo>
                    <a:pt x="386978" y="732647"/>
                  </a:lnTo>
                  <a:lnTo>
                    <a:pt x="395240" y="737676"/>
                  </a:lnTo>
                  <a:lnTo>
                    <a:pt x="401904" y="732056"/>
                  </a:lnTo>
                  <a:close/>
                  <a:moveTo>
                    <a:pt x="198333" y="725988"/>
                  </a:moveTo>
                  <a:lnTo>
                    <a:pt x="177318" y="742753"/>
                  </a:lnTo>
                  <a:lnTo>
                    <a:pt x="182180" y="751139"/>
                  </a:lnTo>
                  <a:lnTo>
                    <a:pt x="190651" y="744303"/>
                  </a:lnTo>
                  <a:lnTo>
                    <a:pt x="192095" y="746229"/>
                  </a:lnTo>
                  <a:lnTo>
                    <a:pt x="183340" y="753141"/>
                  </a:lnTo>
                  <a:lnTo>
                    <a:pt x="184096" y="754446"/>
                  </a:lnTo>
                  <a:lnTo>
                    <a:pt x="197304" y="743967"/>
                  </a:lnTo>
                  <a:lnTo>
                    <a:pt x="189206" y="735637"/>
                  </a:lnTo>
                  <a:lnTo>
                    <a:pt x="190650" y="734193"/>
                  </a:lnTo>
                  <a:lnTo>
                    <a:pt x="198912" y="742691"/>
                  </a:lnTo>
                  <a:lnTo>
                    <a:pt x="204301" y="738416"/>
                  </a:lnTo>
                  <a:lnTo>
                    <a:pt x="197872" y="732267"/>
                  </a:lnTo>
                  <a:lnTo>
                    <a:pt x="199316" y="730341"/>
                  </a:lnTo>
                  <a:lnTo>
                    <a:pt x="206190" y="736917"/>
                  </a:lnTo>
                  <a:lnTo>
                    <a:pt x="207903" y="735558"/>
                  </a:lnTo>
                  <a:close/>
                  <a:moveTo>
                    <a:pt x="420044" y="719782"/>
                  </a:moveTo>
                  <a:lnTo>
                    <a:pt x="413628" y="725116"/>
                  </a:lnTo>
                  <a:lnTo>
                    <a:pt x="415963" y="727935"/>
                  </a:lnTo>
                  <a:lnTo>
                    <a:pt x="414038" y="729380"/>
                  </a:lnTo>
                  <a:lnTo>
                    <a:pt x="411779" y="726653"/>
                  </a:lnTo>
                  <a:lnTo>
                    <a:pt x="405525" y="731852"/>
                  </a:lnTo>
                  <a:lnTo>
                    <a:pt x="409705" y="735157"/>
                  </a:lnTo>
                  <a:lnTo>
                    <a:pt x="408261" y="737083"/>
                  </a:lnTo>
                  <a:lnTo>
                    <a:pt x="403634" y="733424"/>
                  </a:lnTo>
                  <a:lnTo>
                    <a:pt x="397133" y="738828"/>
                  </a:lnTo>
                  <a:lnTo>
                    <a:pt x="402470" y="742077"/>
                  </a:lnTo>
                  <a:lnTo>
                    <a:pt x="404519" y="740362"/>
                  </a:lnTo>
                  <a:lnTo>
                    <a:pt x="403928" y="739972"/>
                  </a:lnTo>
                  <a:lnTo>
                    <a:pt x="404891" y="738046"/>
                  </a:lnTo>
                  <a:lnTo>
                    <a:pt x="406244" y="738918"/>
                  </a:lnTo>
                  <a:lnTo>
                    <a:pt x="418714" y="728478"/>
                  </a:lnTo>
                  <a:lnTo>
                    <a:pt x="417408" y="727454"/>
                  </a:lnTo>
                  <a:lnTo>
                    <a:pt x="418852" y="726010"/>
                  </a:lnTo>
                  <a:lnTo>
                    <a:pt x="420328" y="727127"/>
                  </a:lnTo>
                  <a:lnTo>
                    <a:pt x="424857" y="723335"/>
                  </a:lnTo>
                  <a:close/>
                  <a:moveTo>
                    <a:pt x="208488" y="717887"/>
                  </a:moveTo>
                  <a:lnTo>
                    <a:pt x="200336" y="724390"/>
                  </a:lnTo>
                  <a:lnTo>
                    <a:pt x="210046" y="733858"/>
                  </a:lnTo>
                  <a:lnTo>
                    <a:pt x="217688" y="727795"/>
                  </a:lnTo>
                  <a:close/>
                  <a:moveTo>
                    <a:pt x="404413" y="717764"/>
                  </a:moveTo>
                  <a:lnTo>
                    <a:pt x="396380" y="724621"/>
                  </a:lnTo>
                  <a:lnTo>
                    <a:pt x="403781" y="730473"/>
                  </a:lnTo>
                  <a:lnTo>
                    <a:pt x="410352" y="724931"/>
                  </a:lnTo>
                  <a:lnTo>
                    <a:pt x="406534" y="720324"/>
                  </a:lnTo>
                  <a:lnTo>
                    <a:pt x="401520" y="724566"/>
                  </a:lnTo>
                  <a:lnTo>
                    <a:pt x="400076" y="722640"/>
                  </a:lnTo>
                  <a:lnTo>
                    <a:pt x="405001" y="718473"/>
                  </a:lnTo>
                  <a:close/>
                  <a:moveTo>
                    <a:pt x="413170" y="714709"/>
                  </a:moveTo>
                  <a:lnTo>
                    <a:pt x="408370" y="718770"/>
                  </a:lnTo>
                  <a:lnTo>
                    <a:pt x="412190" y="723381"/>
                  </a:lnTo>
                  <a:lnTo>
                    <a:pt x="418131" y="718370"/>
                  </a:lnTo>
                  <a:close/>
                  <a:moveTo>
                    <a:pt x="410393" y="712659"/>
                  </a:moveTo>
                  <a:lnTo>
                    <a:pt x="406242" y="716202"/>
                  </a:lnTo>
                  <a:lnTo>
                    <a:pt x="406836" y="716920"/>
                  </a:lnTo>
                  <a:lnTo>
                    <a:pt x="411183" y="713242"/>
                  </a:lnTo>
                  <a:close/>
                  <a:moveTo>
                    <a:pt x="418378" y="710302"/>
                  </a:moveTo>
                  <a:lnTo>
                    <a:pt x="414775" y="713351"/>
                  </a:lnTo>
                  <a:lnTo>
                    <a:pt x="419759" y="716997"/>
                  </a:lnTo>
                  <a:lnTo>
                    <a:pt x="422483" y="714700"/>
                  </a:lnTo>
                  <a:close/>
                  <a:moveTo>
                    <a:pt x="383037" y="708469"/>
                  </a:moveTo>
                  <a:lnTo>
                    <a:pt x="378101" y="712732"/>
                  </a:lnTo>
                  <a:lnTo>
                    <a:pt x="385479" y="716705"/>
                  </a:lnTo>
                  <a:lnTo>
                    <a:pt x="390052" y="712732"/>
                  </a:lnTo>
                  <a:close/>
                  <a:moveTo>
                    <a:pt x="416062" y="707820"/>
                  </a:moveTo>
                  <a:lnTo>
                    <a:pt x="411979" y="711305"/>
                  </a:lnTo>
                  <a:lnTo>
                    <a:pt x="412780" y="711891"/>
                  </a:lnTo>
                  <a:lnTo>
                    <a:pt x="416736" y="708543"/>
                  </a:lnTo>
                  <a:close/>
                  <a:moveTo>
                    <a:pt x="173759" y="706209"/>
                  </a:moveTo>
                  <a:lnTo>
                    <a:pt x="170124" y="709381"/>
                  </a:lnTo>
                  <a:lnTo>
                    <a:pt x="176021" y="715091"/>
                  </a:lnTo>
                  <a:lnTo>
                    <a:pt x="179774" y="711963"/>
                  </a:lnTo>
                  <a:close/>
                  <a:moveTo>
                    <a:pt x="403110" y="704264"/>
                  </a:moveTo>
                  <a:lnTo>
                    <a:pt x="401038" y="706043"/>
                  </a:lnTo>
                  <a:lnTo>
                    <a:pt x="402516" y="707208"/>
                  </a:lnTo>
                  <a:lnTo>
                    <a:pt x="404738" y="705361"/>
                  </a:lnTo>
                  <a:close/>
                  <a:moveTo>
                    <a:pt x="391239" y="701386"/>
                  </a:moveTo>
                  <a:lnTo>
                    <a:pt x="384744" y="706995"/>
                  </a:lnTo>
                  <a:lnTo>
                    <a:pt x="391752" y="711255"/>
                  </a:lnTo>
                  <a:lnTo>
                    <a:pt x="397465" y="706292"/>
                  </a:lnTo>
                  <a:close/>
                  <a:moveTo>
                    <a:pt x="394573" y="698506"/>
                  </a:moveTo>
                  <a:lnTo>
                    <a:pt x="393094" y="699783"/>
                  </a:lnTo>
                  <a:lnTo>
                    <a:pt x="399315" y="704685"/>
                  </a:lnTo>
                  <a:lnTo>
                    <a:pt x="401247" y="703007"/>
                  </a:lnTo>
                  <a:close/>
                  <a:moveTo>
                    <a:pt x="182650" y="698449"/>
                  </a:moveTo>
                  <a:lnTo>
                    <a:pt x="175548" y="704648"/>
                  </a:lnTo>
                  <a:lnTo>
                    <a:pt x="181459" y="710559"/>
                  </a:lnTo>
                  <a:lnTo>
                    <a:pt x="188800" y="704442"/>
                  </a:lnTo>
                  <a:close/>
                  <a:moveTo>
                    <a:pt x="200609" y="697249"/>
                  </a:moveTo>
                  <a:lnTo>
                    <a:pt x="182903" y="712003"/>
                  </a:lnTo>
                  <a:lnTo>
                    <a:pt x="185836" y="714936"/>
                  </a:lnTo>
                  <a:lnTo>
                    <a:pt x="184392" y="716380"/>
                  </a:lnTo>
                  <a:lnTo>
                    <a:pt x="181253" y="713378"/>
                  </a:lnTo>
                  <a:lnTo>
                    <a:pt x="177490" y="716514"/>
                  </a:lnTo>
                  <a:lnTo>
                    <a:pt x="182541" y="721405"/>
                  </a:lnTo>
                  <a:lnTo>
                    <a:pt x="203650" y="704344"/>
                  </a:lnTo>
                  <a:lnTo>
                    <a:pt x="205094" y="706270"/>
                  </a:lnTo>
                  <a:lnTo>
                    <a:pt x="192331" y="716586"/>
                  </a:lnTo>
                  <a:lnTo>
                    <a:pt x="198599" y="722698"/>
                  </a:lnTo>
                  <a:lnTo>
                    <a:pt x="206846" y="716119"/>
                  </a:lnTo>
                  <a:lnTo>
                    <a:pt x="201724" y="710603"/>
                  </a:lnTo>
                  <a:lnTo>
                    <a:pt x="203168" y="708677"/>
                  </a:lnTo>
                  <a:lnTo>
                    <a:pt x="208628" y="714697"/>
                  </a:lnTo>
                  <a:lnTo>
                    <a:pt x="211744" y="712212"/>
                  </a:lnTo>
                  <a:close/>
                  <a:moveTo>
                    <a:pt x="400517" y="693373"/>
                  </a:moveTo>
                  <a:lnTo>
                    <a:pt x="396354" y="696968"/>
                  </a:lnTo>
                  <a:lnTo>
                    <a:pt x="403088" y="701407"/>
                  </a:lnTo>
                  <a:lnTo>
                    <a:pt x="407279" y="697767"/>
                  </a:lnTo>
                  <a:close/>
                  <a:moveTo>
                    <a:pt x="423967" y="692226"/>
                  </a:moveTo>
                  <a:lnTo>
                    <a:pt x="413226" y="701303"/>
                  </a:lnTo>
                  <a:lnTo>
                    <a:pt x="416461" y="704761"/>
                  </a:lnTo>
                  <a:lnTo>
                    <a:pt x="419816" y="701938"/>
                  </a:lnTo>
                  <a:lnTo>
                    <a:pt x="421260" y="703382"/>
                  </a:lnTo>
                  <a:lnTo>
                    <a:pt x="417875" y="706272"/>
                  </a:lnTo>
                  <a:lnTo>
                    <a:pt x="418558" y="707002"/>
                  </a:lnTo>
                  <a:lnTo>
                    <a:pt x="423047" y="703203"/>
                  </a:lnTo>
                  <a:lnTo>
                    <a:pt x="418853" y="698567"/>
                  </a:lnTo>
                  <a:lnTo>
                    <a:pt x="420297" y="697123"/>
                  </a:lnTo>
                  <a:lnTo>
                    <a:pt x="424731" y="701778"/>
                  </a:lnTo>
                  <a:lnTo>
                    <a:pt x="428996" y="698169"/>
                  </a:lnTo>
                  <a:close/>
                  <a:moveTo>
                    <a:pt x="421091" y="688826"/>
                  </a:moveTo>
                  <a:lnTo>
                    <a:pt x="404983" y="702656"/>
                  </a:lnTo>
                  <a:lnTo>
                    <a:pt x="406662" y="703762"/>
                  </a:lnTo>
                  <a:lnTo>
                    <a:pt x="409823" y="701136"/>
                  </a:lnTo>
                  <a:lnTo>
                    <a:pt x="409224" y="700494"/>
                  </a:lnTo>
                  <a:lnTo>
                    <a:pt x="410668" y="698568"/>
                  </a:lnTo>
                  <a:lnTo>
                    <a:pt x="411650" y="699617"/>
                  </a:lnTo>
                  <a:lnTo>
                    <a:pt x="422554" y="690556"/>
                  </a:lnTo>
                  <a:close/>
                  <a:moveTo>
                    <a:pt x="392912" y="688430"/>
                  </a:moveTo>
                  <a:lnTo>
                    <a:pt x="388786" y="691980"/>
                  </a:lnTo>
                  <a:lnTo>
                    <a:pt x="394478" y="695732"/>
                  </a:lnTo>
                  <a:lnTo>
                    <a:pt x="398648" y="692158"/>
                  </a:lnTo>
                  <a:close/>
                  <a:moveTo>
                    <a:pt x="399587" y="682687"/>
                  </a:moveTo>
                  <a:lnTo>
                    <a:pt x="394813" y="686795"/>
                  </a:lnTo>
                  <a:lnTo>
                    <a:pt x="400553" y="690525"/>
                  </a:lnTo>
                  <a:lnTo>
                    <a:pt x="405867" y="685970"/>
                  </a:lnTo>
                  <a:close/>
                  <a:moveTo>
                    <a:pt x="428328" y="682613"/>
                  </a:moveTo>
                  <a:lnTo>
                    <a:pt x="422910" y="687264"/>
                  </a:lnTo>
                  <a:lnTo>
                    <a:pt x="424372" y="689046"/>
                  </a:lnTo>
                  <a:lnTo>
                    <a:pt x="430603" y="683868"/>
                  </a:lnTo>
                  <a:close/>
                  <a:moveTo>
                    <a:pt x="183675" y="681785"/>
                  </a:moveTo>
                  <a:lnTo>
                    <a:pt x="175897" y="688928"/>
                  </a:lnTo>
                  <a:lnTo>
                    <a:pt x="182876" y="695548"/>
                  </a:lnTo>
                  <a:lnTo>
                    <a:pt x="188243" y="690864"/>
                  </a:lnTo>
                  <a:lnTo>
                    <a:pt x="189687" y="692308"/>
                  </a:lnTo>
                  <a:lnTo>
                    <a:pt x="184361" y="696957"/>
                  </a:lnTo>
                  <a:lnTo>
                    <a:pt x="190637" y="702911"/>
                  </a:lnTo>
                  <a:lnTo>
                    <a:pt x="203383" y="692289"/>
                  </a:lnTo>
                  <a:lnTo>
                    <a:pt x="196049" y="684508"/>
                  </a:lnTo>
                  <a:lnTo>
                    <a:pt x="191367" y="688540"/>
                  </a:lnTo>
                  <a:lnTo>
                    <a:pt x="190286" y="687284"/>
                  </a:lnTo>
                  <a:lnTo>
                    <a:pt x="193042" y="691372"/>
                  </a:lnTo>
                  <a:lnTo>
                    <a:pt x="191046" y="692718"/>
                  </a:lnTo>
                  <a:close/>
                  <a:moveTo>
                    <a:pt x="404834" y="678172"/>
                  </a:moveTo>
                  <a:lnTo>
                    <a:pt x="401494" y="681047"/>
                  </a:lnTo>
                  <a:lnTo>
                    <a:pt x="407677" y="684419"/>
                  </a:lnTo>
                  <a:lnTo>
                    <a:pt x="410991" y="681578"/>
                  </a:lnTo>
                  <a:close/>
                  <a:moveTo>
                    <a:pt x="203528" y="678069"/>
                  </a:moveTo>
                  <a:lnTo>
                    <a:pt x="197875" y="682936"/>
                  </a:lnTo>
                  <a:lnTo>
                    <a:pt x="205236" y="690745"/>
                  </a:lnTo>
                  <a:lnTo>
                    <a:pt x="208615" y="687929"/>
                  </a:lnTo>
                  <a:lnTo>
                    <a:pt x="202687" y="680272"/>
                  </a:lnTo>
                  <a:lnTo>
                    <a:pt x="204115" y="678844"/>
                  </a:lnTo>
                  <a:close/>
                  <a:moveTo>
                    <a:pt x="418960" y="677444"/>
                  </a:moveTo>
                  <a:lnTo>
                    <a:pt x="409642" y="685492"/>
                  </a:lnTo>
                  <a:lnTo>
                    <a:pt x="410668" y="686051"/>
                  </a:lnTo>
                  <a:lnTo>
                    <a:pt x="409705" y="687976"/>
                  </a:lnTo>
                  <a:lnTo>
                    <a:pt x="407874" y="687019"/>
                  </a:lnTo>
                  <a:lnTo>
                    <a:pt x="402414" y="691735"/>
                  </a:lnTo>
                  <a:lnTo>
                    <a:pt x="409169" y="696125"/>
                  </a:lnTo>
                  <a:lnTo>
                    <a:pt x="426124" y="681396"/>
                  </a:lnTo>
                  <a:lnTo>
                    <a:pt x="424636" y="680576"/>
                  </a:lnTo>
                  <a:lnTo>
                    <a:pt x="415482" y="688458"/>
                  </a:lnTo>
                  <a:lnTo>
                    <a:pt x="414038" y="687014"/>
                  </a:lnTo>
                  <a:lnTo>
                    <a:pt x="422879" y="679606"/>
                  </a:lnTo>
                  <a:close/>
                  <a:moveTo>
                    <a:pt x="432573" y="677383"/>
                  </a:moveTo>
                  <a:lnTo>
                    <a:pt x="433296" y="678347"/>
                  </a:lnTo>
                  <a:lnTo>
                    <a:pt x="430070" y="681117"/>
                  </a:lnTo>
                  <a:lnTo>
                    <a:pt x="432380" y="682391"/>
                  </a:lnTo>
                  <a:lnTo>
                    <a:pt x="435810" y="679541"/>
                  </a:lnTo>
                  <a:close/>
                  <a:moveTo>
                    <a:pt x="430189" y="675794"/>
                  </a:moveTo>
                  <a:lnTo>
                    <a:pt x="426375" y="679078"/>
                  </a:lnTo>
                  <a:lnTo>
                    <a:pt x="427854" y="679894"/>
                  </a:lnTo>
                  <a:lnTo>
                    <a:pt x="431538" y="676693"/>
                  </a:lnTo>
                  <a:close/>
                  <a:moveTo>
                    <a:pt x="397189" y="673943"/>
                  </a:moveTo>
                  <a:lnTo>
                    <a:pt x="393791" y="676845"/>
                  </a:lnTo>
                  <a:lnTo>
                    <a:pt x="399084" y="679732"/>
                  </a:lnTo>
                  <a:lnTo>
                    <a:pt x="402414" y="676834"/>
                  </a:lnTo>
                  <a:close/>
                  <a:moveTo>
                    <a:pt x="404247" y="667915"/>
                  </a:moveTo>
                  <a:lnTo>
                    <a:pt x="398936" y="672451"/>
                  </a:lnTo>
                  <a:lnTo>
                    <a:pt x="404140" y="675330"/>
                  </a:lnTo>
                  <a:lnTo>
                    <a:pt x="409590" y="670586"/>
                  </a:lnTo>
                  <a:close/>
                  <a:moveTo>
                    <a:pt x="172740" y="665567"/>
                  </a:moveTo>
                  <a:lnTo>
                    <a:pt x="170790" y="667387"/>
                  </a:lnTo>
                  <a:lnTo>
                    <a:pt x="173135" y="671399"/>
                  </a:lnTo>
                  <a:lnTo>
                    <a:pt x="175338" y="669420"/>
                  </a:lnTo>
                  <a:close/>
                  <a:moveTo>
                    <a:pt x="183347" y="665451"/>
                  </a:moveTo>
                  <a:lnTo>
                    <a:pt x="178500" y="669804"/>
                  </a:lnTo>
                  <a:lnTo>
                    <a:pt x="180538" y="672827"/>
                  </a:lnTo>
                  <a:lnTo>
                    <a:pt x="185976" y="668155"/>
                  </a:lnTo>
                  <a:close/>
                  <a:moveTo>
                    <a:pt x="178359" y="660322"/>
                  </a:moveTo>
                  <a:lnTo>
                    <a:pt x="174522" y="663904"/>
                  </a:lnTo>
                  <a:lnTo>
                    <a:pt x="177146" y="667797"/>
                  </a:lnTo>
                  <a:lnTo>
                    <a:pt x="181674" y="663731"/>
                  </a:lnTo>
                  <a:close/>
                  <a:moveTo>
                    <a:pt x="413451" y="660052"/>
                  </a:moveTo>
                  <a:lnTo>
                    <a:pt x="406024" y="666396"/>
                  </a:lnTo>
                  <a:lnTo>
                    <a:pt x="411346" y="669057"/>
                  </a:lnTo>
                  <a:lnTo>
                    <a:pt x="418146" y="663137"/>
                  </a:lnTo>
                  <a:lnTo>
                    <a:pt x="416848" y="662285"/>
                  </a:lnTo>
                  <a:lnTo>
                    <a:pt x="415482" y="663423"/>
                  </a:lnTo>
                  <a:lnTo>
                    <a:pt x="414038" y="661979"/>
                  </a:lnTo>
                  <a:lnTo>
                    <a:pt x="415072" y="661117"/>
                  </a:lnTo>
                  <a:close/>
                  <a:moveTo>
                    <a:pt x="199569" y="659157"/>
                  </a:moveTo>
                  <a:lnTo>
                    <a:pt x="189227" y="668045"/>
                  </a:lnTo>
                  <a:lnTo>
                    <a:pt x="194002" y="672956"/>
                  </a:lnTo>
                  <a:lnTo>
                    <a:pt x="192277" y="674634"/>
                  </a:lnTo>
                  <a:lnTo>
                    <a:pt x="187398" y="669617"/>
                  </a:lnTo>
                  <a:lnTo>
                    <a:pt x="181684" y="674527"/>
                  </a:lnTo>
                  <a:lnTo>
                    <a:pt x="184067" y="678061"/>
                  </a:lnTo>
                  <a:lnTo>
                    <a:pt x="190169" y="672569"/>
                  </a:lnTo>
                  <a:lnTo>
                    <a:pt x="191613" y="674495"/>
                  </a:lnTo>
                  <a:lnTo>
                    <a:pt x="185468" y="680139"/>
                  </a:lnTo>
                  <a:lnTo>
                    <a:pt x="189864" y="686658"/>
                  </a:lnTo>
                  <a:lnTo>
                    <a:pt x="194396" y="682755"/>
                  </a:lnTo>
                  <a:lnTo>
                    <a:pt x="192002" y="680215"/>
                  </a:lnTo>
                  <a:lnTo>
                    <a:pt x="193753" y="678564"/>
                  </a:lnTo>
                  <a:lnTo>
                    <a:pt x="196222" y="681183"/>
                  </a:lnTo>
                  <a:lnTo>
                    <a:pt x="202071" y="676146"/>
                  </a:lnTo>
                  <a:lnTo>
                    <a:pt x="194984" y="666791"/>
                  </a:lnTo>
                  <a:lnTo>
                    <a:pt x="196910" y="665347"/>
                  </a:lnTo>
                  <a:lnTo>
                    <a:pt x="203727" y="674721"/>
                  </a:lnTo>
                  <a:lnTo>
                    <a:pt x="209251" y="669964"/>
                  </a:lnTo>
                  <a:close/>
                  <a:moveTo>
                    <a:pt x="431852" y="659090"/>
                  </a:moveTo>
                  <a:lnTo>
                    <a:pt x="436855" y="662704"/>
                  </a:lnTo>
                  <a:lnTo>
                    <a:pt x="440036" y="660053"/>
                  </a:lnTo>
                  <a:lnTo>
                    <a:pt x="441480" y="661497"/>
                  </a:lnTo>
                  <a:lnTo>
                    <a:pt x="438570" y="663942"/>
                  </a:lnTo>
                  <a:lnTo>
                    <a:pt x="440518" y="665349"/>
                  </a:lnTo>
                  <a:lnTo>
                    <a:pt x="439073" y="667274"/>
                  </a:lnTo>
                  <a:lnTo>
                    <a:pt x="436733" y="665485"/>
                  </a:lnTo>
                  <a:lnTo>
                    <a:pt x="429444" y="671608"/>
                  </a:lnTo>
                  <a:lnTo>
                    <a:pt x="428481" y="669682"/>
                  </a:lnTo>
                  <a:lnTo>
                    <a:pt x="435056" y="664203"/>
                  </a:lnTo>
                  <a:lnTo>
                    <a:pt x="433047" y="662666"/>
                  </a:lnTo>
                  <a:lnTo>
                    <a:pt x="416445" y="676421"/>
                  </a:lnTo>
                  <a:lnTo>
                    <a:pt x="415001" y="674977"/>
                  </a:lnTo>
                  <a:lnTo>
                    <a:pt x="431100" y="661178"/>
                  </a:lnTo>
                  <a:lnTo>
                    <a:pt x="430889" y="661016"/>
                  </a:lnTo>
                  <a:close/>
                  <a:moveTo>
                    <a:pt x="392258" y="656878"/>
                  </a:moveTo>
                  <a:lnTo>
                    <a:pt x="384078" y="663788"/>
                  </a:lnTo>
                  <a:lnTo>
                    <a:pt x="387078" y="665349"/>
                  </a:lnTo>
                  <a:lnTo>
                    <a:pt x="386115" y="667274"/>
                  </a:lnTo>
                  <a:lnTo>
                    <a:pt x="382301" y="665289"/>
                  </a:lnTo>
                  <a:lnTo>
                    <a:pt x="374146" y="672177"/>
                  </a:lnTo>
                  <a:lnTo>
                    <a:pt x="378930" y="674049"/>
                  </a:lnTo>
                  <a:lnTo>
                    <a:pt x="392423" y="662003"/>
                  </a:lnTo>
                  <a:lnTo>
                    <a:pt x="389485" y="660534"/>
                  </a:lnTo>
                  <a:lnTo>
                    <a:pt x="390448" y="658608"/>
                  </a:lnTo>
                  <a:lnTo>
                    <a:pt x="394151" y="660460"/>
                  </a:lnTo>
                  <a:lnTo>
                    <a:pt x="395688" y="659087"/>
                  </a:lnTo>
                  <a:close/>
                  <a:moveTo>
                    <a:pt x="195462" y="654572"/>
                  </a:moveTo>
                  <a:lnTo>
                    <a:pt x="185139" y="663842"/>
                  </a:lnTo>
                  <a:lnTo>
                    <a:pt x="187805" y="666583"/>
                  </a:lnTo>
                  <a:lnTo>
                    <a:pt x="198210" y="657640"/>
                  </a:lnTo>
                  <a:close/>
                  <a:moveTo>
                    <a:pt x="420137" y="652939"/>
                  </a:moveTo>
                  <a:lnTo>
                    <a:pt x="420778" y="653794"/>
                  </a:lnTo>
                  <a:lnTo>
                    <a:pt x="415145" y="658606"/>
                  </a:lnTo>
                  <a:lnTo>
                    <a:pt x="416789" y="659687"/>
                  </a:lnTo>
                  <a:lnTo>
                    <a:pt x="422931" y="654568"/>
                  </a:lnTo>
                  <a:close/>
                  <a:moveTo>
                    <a:pt x="415773" y="650393"/>
                  </a:moveTo>
                  <a:lnTo>
                    <a:pt x="409986" y="655216"/>
                  </a:lnTo>
                  <a:lnTo>
                    <a:pt x="413097" y="657261"/>
                  </a:lnTo>
                  <a:lnTo>
                    <a:pt x="418918" y="652228"/>
                  </a:lnTo>
                  <a:close/>
                  <a:moveTo>
                    <a:pt x="381079" y="649678"/>
                  </a:moveTo>
                  <a:lnTo>
                    <a:pt x="372100" y="657552"/>
                  </a:lnTo>
                  <a:lnTo>
                    <a:pt x="381774" y="662588"/>
                  </a:lnTo>
                  <a:lnTo>
                    <a:pt x="390145" y="655517"/>
                  </a:lnTo>
                  <a:close/>
                  <a:moveTo>
                    <a:pt x="201508" y="649144"/>
                  </a:moveTo>
                  <a:lnTo>
                    <a:pt x="197246" y="652970"/>
                  </a:lnTo>
                  <a:lnTo>
                    <a:pt x="200030" y="656077"/>
                  </a:lnTo>
                  <a:lnTo>
                    <a:pt x="202687" y="653793"/>
                  </a:lnTo>
                  <a:lnTo>
                    <a:pt x="204777" y="651703"/>
                  </a:lnTo>
                  <a:close/>
                  <a:moveTo>
                    <a:pt x="190479" y="649010"/>
                  </a:moveTo>
                  <a:lnTo>
                    <a:pt x="180119" y="658680"/>
                  </a:lnTo>
                  <a:lnTo>
                    <a:pt x="183466" y="662122"/>
                  </a:lnTo>
                  <a:lnTo>
                    <a:pt x="193862" y="652787"/>
                  </a:lnTo>
                  <a:close/>
                  <a:moveTo>
                    <a:pt x="375524" y="646100"/>
                  </a:moveTo>
                  <a:lnTo>
                    <a:pt x="365956" y="654354"/>
                  </a:lnTo>
                  <a:lnTo>
                    <a:pt x="369815" y="656363"/>
                  </a:lnTo>
                  <a:lnTo>
                    <a:pt x="378980" y="648326"/>
                  </a:lnTo>
                  <a:close/>
                  <a:moveTo>
                    <a:pt x="371733" y="643658"/>
                  </a:moveTo>
                  <a:lnTo>
                    <a:pt x="361752" y="652165"/>
                  </a:lnTo>
                  <a:lnTo>
                    <a:pt x="363664" y="653161"/>
                  </a:lnTo>
                  <a:lnTo>
                    <a:pt x="373484" y="644786"/>
                  </a:lnTo>
                  <a:close/>
                  <a:moveTo>
                    <a:pt x="388026" y="643586"/>
                  </a:moveTo>
                  <a:lnTo>
                    <a:pt x="382580" y="648362"/>
                  </a:lnTo>
                  <a:lnTo>
                    <a:pt x="391783" y="654134"/>
                  </a:lnTo>
                  <a:lnTo>
                    <a:pt x="397919" y="648951"/>
                  </a:lnTo>
                  <a:close/>
                  <a:moveTo>
                    <a:pt x="382139" y="640393"/>
                  </a:moveTo>
                  <a:lnTo>
                    <a:pt x="376975" y="644847"/>
                  </a:lnTo>
                  <a:lnTo>
                    <a:pt x="380457" y="647031"/>
                  </a:lnTo>
                  <a:lnTo>
                    <a:pt x="385777" y="642366"/>
                  </a:lnTo>
                  <a:close/>
                  <a:moveTo>
                    <a:pt x="378121" y="638214"/>
                  </a:moveTo>
                  <a:lnTo>
                    <a:pt x="373151" y="642450"/>
                  </a:lnTo>
                  <a:lnTo>
                    <a:pt x="374921" y="643560"/>
                  </a:lnTo>
                  <a:lnTo>
                    <a:pt x="379996" y="639231"/>
                  </a:lnTo>
                  <a:close/>
                  <a:moveTo>
                    <a:pt x="387034" y="636169"/>
                  </a:moveTo>
                  <a:lnTo>
                    <a:pt x="384004" y="638783"/>
                  </a:lnTo>
                  <a:lnTo>
                    <a:pt x="387600" y="640767"/>
                  </a:lnTo>
                  <a:lnTo>
                    <a:pt x="390500" y="638224"/>
                  </a:lnTo>
                  <a:close/>
                  <a:moveTo>
                    <a:pt x="383192" y="633893"/>
                  </a:moveTo>
                  <a:lnTo>
                    <a:pt x="380027" y="636589"/>
                  </a:lnTo>
                  <a:lnTo>
                    <a:pt x="381889" y="637617"/>
                  </a:lnTo>
                  <a:lnTo>
                    <a:pt x="384999" y="634964"/>
                  </a:lnTo>
                  <a:close/>
                  <a:moveTo>
                    <a:pt x="181165" y="630899"/>
                  </a:moveTo>
                  <a:lnTo>
                    <a:pt x="173516" y="637691"/>
                  </a:lnTo>
                  <a:lnTo>
                    <a:pt x="177625" y="642086"/>
                  </a:lnTo>
                  <a:lnTo>
                    <a:pt x="184576" y="636016"/>
                  </a:lnTo>
                  <a:close/>
                  <a:moveTo>
                    <a:pt x="413588" y="630155"/>
                  </a:moveTo>
                  <a:lnTo>
                    <a:pt x="409255" y="633814"/>
                  </a:lnTo>
                  <a:lnTo>
                    <a:pt x="416171" y="637614"/>
                  </a:lnTo>
                  <a:lnTo>
                    <a:pt x="420087" y="634426"/>
                  </a:lnTo>
                  <a:close/>
                  <a:moveTo>
                    <a:pt x="391710" y="626632"/>
                  </a:moveTo>
                  <a:lnTo>
                    <a:pt x="384920" y="632420"/>
                  </a:lnTo>
                  <a:lnTo>
                    <a:pt x="386726" y="633491"/>
                  </a:lnTo>
                  <a:lnTo>
                    <a:pt x="393570" y="627654"/>
                  </a:lnTo>
                  <a:close/>
                  <a:moveTo>
                    <a:pt x="385997" y="623494"/>
                  </a:moveTo>
                  <a:lnTo>
                    <a:pt x="379447" y="629177"/>
                  </a:lnTo>
                  <a:lnTo>
                    <a:pt x="382595" y="631042"/>
                  </a:lnTo>
                  <a:lnTo>
                    <a:pt x="389213" y="625261"/>
                  </a:lnTo>
                  <a:close/>
                  <a:moveTo>
                    <a:pt x="422766" y="622405"/>
                  </a:moveTo>
                  <a:lnTo>
                    <a:pt x="415292" y="628716"/>
                  </a:lnTo>
                  <a:lnTo>
                    <a:pt x="421827" y="633011"/>
                  </a:lnTo>
                  <a:lnTo>
                    <a:pt x="429360" y="626879"/>
                  </a:lnTo>
                  <a:close/>
                  <a:moveTo>
                    <a:pt x="405972" y="619831"/>
                  </a:moveTo>
                  <a:lnTo>
                    <a:pt x="397345" y="627273"/>
                  </a:lnTo>
                  <a:lnTo>
                    <a:pt x="407063" y="632611"/>
                  </a:lnTo>
                  <a:lnTo>
                    <a:pt x="411621" y="628863"/>
                  </a:lnTo>
                  <a:lnTo>
                    <a:pt x="407722" y="626301"/>
                  </a:lnTo>
                  <a:lnTo>
                    <a:pt x="402965" y="630204"/>
                  </a:lnTo>
                  <a:lnTo>
                    <a:pt x="401521" y="628759"/>
                  </a:lnTo>
                  <a:lnTo>
                    <a:pt x="406945" y="624170"/>
                  </a:lnTo>
                  <a:lnTo>
                    <a:pt x="407298" y="623463"/>
                  </a:lnTo>
                  <a:lnTo>
                    <a:pt x="407569" y="623641"/>
                  </a:lnTo>
                  <a:lnTo>
                    <a:pt x="409520" y="621991"/>
                  </a:lnTo>
                  <a:close/>
                  <a:moveTo>
                    <a:pt x="196786" y="617028"/>
                  </a:moveTo>
                  <a:lnTo>
                    <a:pt x="182800" y="629448"/>
                  </a:lnTo>
                  <a:lnTo>
                    <a:pt x="186313" y="634499"/>
                  </a:lnTo>
                  <a:lnTo>
                    <a:pt x="192418" y="629168"/>
                  </a:lnTo>
                  <a:lnTo>
                    <a:pt x="189688" y="625388"/>
                  </a:lnTo>
                  <a:lnTo>
                    <a:pt x="191614" y="623944"/>
                  </a:lnTo>
                  <a:lnTo>
                    <a:pt x="194195" y="627617"/>
                  </a:lnTo>
                  <a:lnTo>
                    <a:pt x="200234" y="622343"/>
                  </a:lnTo>
                  <a:close/>
                  <a:moveTo>
                    <a:pt x="420145" y="616108"/>
                  </a:moveTo>
                  <a:lnTo>
                    <a:pt x="409454" y="624880"/>
                  </a:lnTo>
                  <a:lnTo>
                    <a:pt x="413351" y="627441"/>
                  </a:lnTo>
                  <a:lnTo>
                    <a:pt x="420963" y="621182"/>
                  </a:lnTo>
                  <a:lnTo>
                    <a:pt x="420778" y="621056"/>
                  </a:lnTo>
                  <a:lnTo>
                    <a:pt x="421741" y="619130"/>
                  </a:lnTo>
                  <a:lnTo>
                    <a:pt x="422697" y="619756"/>
                  </a:lnTo>
                  <a:lnTo>
                    <a:pt x="423986" y="618696"/>
                  </a:lnTo>
                  <a:close/>
                  <a:moveTo>
                    <a:pt x="396714" y="614195"/>
                  </a:moveTo>
                  <a:lnTo>
                    <a:pt x="387729" y="621991"/>
                  </a:lnTo>
                  <a:lnTo>
                    <a:pt x="390938" y="623753"/>
                  </a:lnTo>
                  <a:lnTo>
                    <a:pt x="392373" y="622500"/>
                  </a:lnTo>
                  <a:lnTo>
                    <a:pt x="394299" y="624426"/>
                  </a:lnTo>
                  <a:lnTo>
                    <a:pt x="393462" y="625140"/>
                  </a:lnTo>
                  <a:lnTo>
                    <a:pt x="395320" y="626161"/>
                  </a:lnTo>
                  <a:lnTo>
                    <a:pt x="404087" y="618683"/>
                  </a:lnTo>
                  <a:close/>
                  <a:moveTo>
                    <a:pt x="204616" y="610075"/>
                  </a:moveTo>
                  <a:lnTo>
                    <a:pt x="198607" y="615412"/>
                  </a:lnTo>
                  <a:lnTo>
                    <a:pt x="202066" y="620743"/>
                  </a:lnTo>
                  <a:lnTo>
                    <a:pt x="208106" y="615469"/>
                  </a:lnTo>
                  <a:close/>
                  <a:moveTo>
                    <a:pt x="170982" y="607713"/>
                  </a:moveTo>
                  <a:lnTo>
                    <a:pt x="166594" y="611628"/>
                  </a:lnTo>
                  <a:lnTo>
                    <a:pt x="171074" y="616798"/>
                  </a:lnTo>
                  <a:lnTo>
                    <a:pt x="175534" y="612834"/>
                  </a:lnTo>
                  <a:close/>
                  <a:moveTo>
                    <a:pt x="405716" y="606384"/>
                  </a:moveTo>
                  <a:lnTo>
                    <a:pt x="398415" y="612719"/>
                  </a:lnTo>
                  <a:lnTo>
                    <a:pt x="405806" y="617217"/>
                  </a:lnTo>
                  <a:lnTo>
                    <a:pt x="412594" y="611427"/>
                  </a:lnTo>
                  <a:lnTo>
                    <a:pt x="414038" y="612871"/>
                  </a:lnTo>
                  <a:lnTo>
                    <a:pt x="407679" y="618358"/>
                  </a:lnTo>
                  <a:lnTo>
                    <a:pt x="411247" y="620530"/>
                  </a:lnTo>
                  <a:lnTo>
                    <a:pt x="418101" y="614730"/>
                  </a:lnTo>
                  <a:lnTo>
                    <a:pt x="412229" y="610773"/>
                  </a:lnTo>
                  <a:lnTo>
                    <a:pt x="407779" y="614316"/>
                  </a:lnTo>
                  <a:lnTo>
                    <a:pt x="406335" y="612871"/>
                  </a:lnTo>
                  <a:lnTo>
                    <a:pt x="410412" y="609549"/>
                  </a:lnTo>
                  <a:close/>
                  <a:moveTo>
                    <a:pt x="194873" y="604222"/>
                  </a:moveTo>
                  <a:lnTo>
                    <a:pt x="181617" y="616068"/>
                  </a:lnTo>
                  <a:lnTo>
                    <a:pt x="183911" y="618648"/>
                  </a:lnTo>
                  <a:lnTo>
                    <a:pt x="181985" y="620092"/>
                  </a:lnTo>
                  <a:lnTo>
                    <a:pt x="179829" y="617666"/>
                  </a:lnTo>
                  <a:lnTo>
                    <a:pt x="177652" y="619611"/>
                  </a:lnTo>
                  <a:lnTo>
                    <a:pt x="176208" y="618166"/>
                  </a:lnTo>
                  <a:lnTo>
                    <a:pt x="178474" y="616142"/>
                  </a:lnTo>
                  <a:lnTo>
                    <a:pt x="177133" y="614633"/>
                  </a:lnTo>
                  <a:lnTo>
                    <a:pt x="172650" y="618617"/>
                  </a:lnTo>
                  <a:lnTo>
                    <a:pt x="180798" y="628018"/>
                  </a:lnTo>
                  <a:lnTo>
                    <a:pt x="195465" y="614993"/>
                  </a:lnTo>
                  <a:lnTo>
                    <a:pt x="191595" y="609028"/>
                  </a:lnTo>
                  <a:lnTo>
                    <a:pt x="193614" y="607718"/>
                  </a:lnTo>
                  <a:lnTo>
                    <a:pt x="197286" y="613377"/>
                  </a:lnTo>
                  <a:lnTo>
                    <a:pt x="201501" y="609634"/>
                  </a:lnTo>
                  <a:lnTo>
                    <a:pt x="200373" y="610605"/>
                  </a:lnTo>
                  <a:close/>
                  <a:moveTo>
                    <a:pt x="411561" y="601313"/>
                  </a:moveTo>
                  <a:lnTo>
                    <a:pt x="407424" y="604903"/>
                  </a:lnTo>
                  <a:lnTo>
                    <a:pt x="412226" y="608071"/>
                  </a:lnTo>
                  <a:lnTo>
                    <a:pt x="416456" y="604624"/>
                  </a:lnTo>
                  <a:close/>
                  <a:moveTo>
                    <a:pt x="189622" y="598128"/>
                  </a:moveTo>
                  <a:lnTo>
                    <a:pt x="184017" y="603266"/>
                  </a:lnTo>
                  <a:lnTo>
                    <a:pt x="187280" y="606131"/>
                  </a:lnTo>
                  <a:lnTo>
                    <a:pt x="185836" y="608057"/>
                  </a:lnTo>
                  <a:lnTo>
                    <a:pt x="182285" y="604853"/>
                  </a:lnTo>
                  <a:lnTo>
                    <a:pt x="176689" y="609982"/>
                  </a:lnTo>
                  <a:lnTo>
                    <a:pt x="175245" y="608057"/>
                  </a:lnTo>
                  <a:lnTo>
                    <a:pt x="180548" y="603285"/>
                  </a:lnTo>
                  <a:lnTo>
                    <a:pt x="178259" y="601219"/>
                  </a:lnTo>
                  <a:lnTo>
                    <a:pt x="172771" y="606116"/>
                  </a:lnTo>
                  <a:lnTo>
                    <a:pt x="177327" y="611241"/>
                  </a:lnTo>
                  <a:lnTo>
                    <a:pt x="181951" y="607131"/>
                  </a:lnTo>
                  <a:lnTo>
                    <a:pt x="183550" y="608930"/>
                  </a:lnTo>
                  <a:lnTo>
                    <a:pt x="178926" y="613040"/>
                  </a:lnTo>
                  <a:lnTo>
                    <a:pt x="180262" y="614543"/>
                  </a:lnTo>
                  <a:lnTo>
                    <a:pt x="193542" y="602677"/>
                  </a:lnTo>
                  <a:close/>
                  <a:moveTo>
                    <a:pt x="392012" y="589871"/>
                  </a:moveTo>
                  <a:lnTo>
                    <a:pt x="382129" y="597673"/>
                  </a:lnTo>
                  <a:lnTo>
                    <a:pt x="382762" y="598054"/>
                  </a:lnTo>
                  <a:lnTo>
                    <a:pt x="392308" y="590213"/>
                  </a:lnTo>
                  <a:close/>
                  <a:moveTo>
                    <a:pt x="417396" y="588587"/>
                  </a:moveTo>
                  <a:lnTo>
                    <a:pt x="414159" y="591202"/>
                  </a:lnTo>
                  <a:lnTo>
                    <a:pt x="424934" y="597717"/>
                  </a:lnTo>
                  <a:lnTo>
                    <a:pt x="429010" y="594396"/>
                  </a:lnTo>
                  <a:lnTo>
                    <a:pt x="423667" y="592170"/>
                  </a:lnTo>
                  <a:close/>
                  <a:moveTo>
                    <a:pt x="389447" y="586897"/>
                  </a:moveTo>
                  <a:lnTo>
                    <a:pt x="378980" y="595784"/>
                  </a:lnTo>
                  <a:lnTo>
                    <a:pt x="381126" y="597072"/>
                  </a:lnTo>
                  <a:lnTo>
                    <a:pt x="380338" y="596021"/>
                  </a:lnTo>
                  <a:lnTo>
                    <a:pt x="390439" y="588047"/>
                  </a:lnTo>
                  <a:close/>
                  <a:moveTo>
                    <a:pt x="427518" y="578208"/>
                  </a:moveTo>
                  <a:lnTo>
                    <a:pt x="428481" y="580134"/>
                  </a:lnTo>
                  <a:cubicBezTo>
                    <a:pt x="428481" y="580134"/>
                    <a:pt x="426556" y="581097"/>
                    <a:pt x="426074" y="581578"/>
                  </a:cubicBezTo>
                  <a:lnTo>
                    <a:pt x="419302" y="587048"/>
                  </a:lnTo>
                  <a:lnTo>
                    <a:pt x="424630" y="590244"/>
                  </a:lnTo>
                  <a:lnTo>
                    <a:pt x="431031" y="592749"/>
                  </a:lnTo>
                  <a:lnTo>
                    <a:pt x="432333" y="591688"/>
                  </a:lnTo>
                  <a:lnTo>
                    <a:pt x="433777" y="593614"/>
                  </a:lnTo>
                  <a:lnTo>
                    <a:pt x="433601" y="593754"/>
                  </a:lnTo>
                  <a:lnTo>
                    <a:pt x="435703" y="594577"/>
                  </a:lnTo>
                  <a:lnTo>
                    <a:pt x="435222" y="596984"/>
                  </a:lnTo>
                  <a:lnTo>
                    <a:pt x="431495" y="595431"/>
                  </a:lnTo>
                  <a:lnTo>
                    <a:pt x="427032" y="598985"/>
                  </a:lnTo>
                  <a:lnTo>
                    <a:pt x="430889" y="601317"/>
                  </a:lnTo>
                  <a:lnTo>
                    <a:pt x="429926" y="603243"/>
                  </a:lnTo>
                  <a:lnTo>
                    <a:pt x="425163" y="600474"/>
                  </a:lnTo>
                  <a:lnTo>
                    <a:pt x="420095" y="604509"/>
                  </a:lnTo>
                  <a:lnTo>
                    <a:pt x="424630" y="607576"/>
                  </a:lnTo>
                  <a:lnTo>
                    <a:pt x="423667" y="609502"/>
                  </a:lnTo>
                  <a:lnTo>
                    <a:pt x="418345" y="605902"/>
                  </a:lnTo>
                  <a:lnTo>
                    <a:pt x="414083" y="609296"/>
                  </a:lnTo>
                  <a:lnTo>
                    <a:pt x="419950" y="613166"/>
                  </a:lnTo>
                  <a:lnTo>
                    <a:pt x="420297" y="612872"/>
                  </a:lnTo>
                  <a:lnTo>
                    <a:pt x="421072" y="613906"/>
                  </a:lnTo>
                  <a:lnTo>
                    <a:pt x="426074" y="617205"/>
                  </a:lnTo>
                  <a:lnTo>
                    <a:pt x="425043" y="618580"/>
                  </a:lnTo>
                  <a:lnTo>
                    <a:pt x="426074" y="619611"/>
                  </a:lnTo>
                  <a:lnTo>
                    <a:pt x="424502" y="620939"/>
                  </a:lnTo>
                  <a:lnTo>
                    <a:pt x="431237" y="625351"/>
                  </a:lnTo>
                  <a:lnTo>
                    <a:pt x="434740" y="622500"/>
                  </a:lnTo>
                  <a:lnTo>
                    <a:pt x="435703" y="623944"/>
                  </a:lnTo>
                  <a:lnTo>
                    <a:pt x="432792" y="626370"/>
                  </a:lnTo>
                  <a:lnTo>
                    <a:pt x="435703" y="628277"/>
                  </a:lnTo>
                  <a:lnTo>
                    <a:pt x="434258" y="630203"/>
                  </a:lnTo>
                  <a:lnTo>
                    <a:pt x="430915" y="627934"/>
                  </a:lnTo>
                  <a:lnTo>
                    <a:pt x="423502" y="634112"/>
                  </a:lnTo>
                  <a:lnTo>
                    <a:pt x="424148" y="634536"/>
                  </a:lnTo>
                  <a:lnTo>
                    <a:pt x="423185" y="636462"/>
                  </a:lnTo>
                  <a:lnTo>
                    <a:pt x="421785" y="635542"/>
                  </a:lnTo>
                  <a:lnTo>
                    <a:pt x="418057" y="638650"/>
                  </a:lnTo>
                  <a:lnTo>
                    <a:pt x="419334" y="639351"/>
                  </a:lnTo>
                  <a:lnTo>
                    <a:pt x="418371" y="641277"/>
                  </a:lnTo>
                  <a:lnTo>
                    <a:pt x="416281" y="640129"/>
                  </a:lnTo>
                  <a:lnTo>
                    <a:pt x="415482" y="640795"/>
                  </a:lnTo>
                  <a:lnTo>
                    <a:pt x="414038" y="639350"/>
                  </a:lnTo>
                  <a:lnTo>
                    <a:pt x="414370" y="639080"/>
                  </a:lnTo>
                  <a:lnTo>
                    <a:pt x="407493" y="635302"/>
                  </a:lnTo>
                  <a:lnTo>
                    <a:pt x="404409" y="637906"/>
                  </a:lnTo>
                  <a:lnTo>
                    <a:pt x="402965" y="635980"/>
                  </a:lnTo>
                  <a:lnTo>
                    <a:pt x="405273" y="634082"/>
                  </a:lnTo>
                  <a:lnTo>
                    <a:pt x="395607" y="628773"/>
                  </a:lnTo>
                  <a:lnTo>
                    <a:pt x="388749" y="634689"/>
                  </a:lnTo>
                  <a:lnTo>
                    <a:pt x="403928" y="643684"/>
                  </a:lnTo>
                  <a:lnTo>
                    <a:pt x="402965" y="645610"/>
                  </a:lnTo>
                  <a:lnTo>
                    <a:pt x="392673" y="639511"/>
                  </a:lnTo>
                  <a:lnTo>
                    <a:pt x="389834" y="642000"/>
                  </a:lnTo>
                  <a:lnTo>
                    <a:pt x="402484" y="648979"/>
                  </a:lnTo>
                  <a:lnTo>
                    <a:pt x="401521" y="650905"/>
                  </a:lnTo>
                  <a:lnTo>
                    <a:pt x="400187" y="650181"/>
                  </a:lnTo>
                  <a:lnTo>
                    <a:pt x="393921" y="655474"/>
                  </a:lnTo>
                  <a:lnTo>
                    <a:pt x="398151" y="658127"/>
                  </a:lnTo>
                  <a:lnTo>
                    <a:pt x="397236" y="659957"/>
                  </a:lnTo>
                  <a:lnTo>
                    <a:pt x="397669" y="660534"/>
                  </a:lnTo>
                  <a:lnTo>
                    <a:pt x="396444" y="661606"/>
                  </a:lnTo>
                  <a:lnTo>
                    <a:pt x="403810" y="665290"/>
                  </a:lnTo>
                  <a:lnTo>
                    <a:pt x="411415" y="658714"/>
                  </a:lnTo>
                  <a:lnTo>
                    <a:pt x="403928" y="653794"/>
                  </a:lnTo>
                  <a:lnTo>
                    <a:pt x="404891" y="651868"/>
                  </a:lnTo>
                  <a:lnTo>
                    <a:pt x="408958" y="654541"/>
                  </a:lnTo>
                  <a:lnTo>
                    <a:pt x="408170" y="653596"/>
                  </a:lnTo>
                  <a:lnTo>
                    <a:pt x="413561" y="649103"/>
                  </a:lnTo>
                  <a:lnTo>
                    <a:pt x="409224" y="646573"/>
                  </a:lnTo>
                  <a:lnTo>
                    <a:pt x="410187" y="644647"/>
                  </a:lnTo>
                  <a:lnTo>
                    <a:pt x="415317" y="647639"/>
                  </a:lnTo>
                  <a:lnTo>
                    <a:pt x="429251" y="636026"/>
                  </a:lnTo>
                  <a:lnTo>
                    <a:pt x="430792" y="637875"/>
                  </a:lnTo>
                  <a:lnTo>
                    <a:pt x="417528" y="648929"/>
                  </a:lnTo>
                  <a:lnTo>
                    <a:pt x="424687" y="653105"/>
                  </a:lnTo>
                  <a:lnTo>
                    <a:pt x="431514" y="647416"/>
                  </a:lnTo>
                  <a:lnTo>
                    <a:pt x="427037" y="643202"/>
                  </a:lnTo>
                  <a:lnTo>
                    <a:pt x="428481" y="641758"/>
                  </a:lnTo>
                  <a:lnTo>
                    <a:pt x="433094" y="646099"/>
                  </a:lnTo>
                  <a:lnTo>
                    <a:pt x="437147" y="642721"/>
                  </a:lnTo>
                  <a:lnTo>
                    <a:pt x="438591" y="644165"/>
                  </a:lnTo>
                  <a:lnTo>
                    <a:pt x="434586" y="647503"/>
                  </a:lnTo>
                  <a:lnTo>
                    <a:pt x="436666" y="649461"/>
                  </a:lnTo>
                  <a:lnTo>
                    <a:pt x="435221" y="650905"/>
                  </a:lnTo>
                  <a:lnTo>
                    <a:pt x="433006" y="648820"/>
                  </a:lnTo>
                  <a:lnTo>
                    <a:pt x="426556" y="654195"/>
                  </a:lnTo>
                  <a:lnTo>
                    <a:pt x="427519" y="654757"/>
                  </a:lnTo>
                  <a:lnTo>
                    <a:pt x="426556" y="656683"/>
                  </a:lnTo>
                  <a:lnTo>
                    <a:pt x="424799" y="655658"/>
                  </a:lnTo>
                  <a:lnTo>
                    <a:pt x="418565" y="660854"/>
                  </a:lnTo>
                  <a:lnTo>
                    <a:pt x="421741" y="662941"/>
                  </a:lnTo>
                  <a:lnTo>
                    <a:pt x="420778" y="664867"/>
                  </a:lnTo>
                  <a:lnTo>
                    <a:pt x="419375" y="663945"/>
                  </a:lnTo>
                  <a:lnTo>
                    <a:pt x="420297" y="664867"/>
                  </a:lnTo>
                  <a:lnTo>
                    <a:pt x="413115" y="671047"/>
                  </a:lnTo>
                  <a:lnTo>
                    <a:pt x="412594" y="672088"/>
                  </a:lnTo>
                  <a:lnTo>
                    <a:pt x="412158" y="671870"/>
                  </a:lnTo>
                  <a:lnTo>
                    <a:pt x="406573" y="676676"/>
                  </a:lnTo>
                  <a:lnTo>
                    <a:pt x="412734" y="680084"/>
                  </a:lnTo>
                  <a:lnTo>
                    <a:pt x="419816" y="674014"/>
                  </a:lnTo>
                  <a:lnTo>
                    <a:pt x="421260" y="675458"/>
                  </a:lnTo>
                  <a:lnTo>
                    <a:pt x="420697" y="675945"/>
                  </a:lnTo>
                  <a:lnTo>
                    <a:pt x="424648" y="678125"/>
                  </a:lnTo>
                  <a:lnTo>
                    <a:pt x="428652" y="674769"/>
                  </a:lnTo>
                  <a:lnTo>
                    <a:pt x="424630" y="672088"/>
                  </a:lnTo>
                  <a:lnTo>
                    <a:pt x="426074" y="670644"/>
                  </a:lnTo>
                  <a:lnTo>
                    <a:pt x="430292" y="673395"/>
                  </a:lnTo>
                  <a:lnTo>
                    <a:pt x="431851" y="672089"/>
                  </a:lnTo>
                  <a:lnTo>
                    <a:pt x="432814" y="673533"/>
                  </a:lnTo>
                  <a:lnTo>
                    <a:pt x="431818" y="674391"/>
                  </a:lnTo>
                  <a:lnTo>
                    <a:pt x="437147" y="677866"/>
                  </a:lnTo>
                  <a:lnTo>
                    <a:pt x="436666" y="678829"/>
                  </a:lnTo>
                  <a:lnTo>
                    <a:pt x="438110" y="680273"/>
                  </a:lnTo>
                  <a:lnTo>
                    <a:pt x="433110" y="684499"/>
                  </a:lnTo>
                  <a:lnTo>
                    <a:pt x="432815" y="685088"/>
                  </a:lnTo>
                  <a:lnTo>
                    <a:pt x="432572" y="684954"/>
                  </a:lnTo>
                  <a:lnTo>
                    <a:pt x="425747" y="690721"/>
                  </a:lnTo>
                  <a:lnTo>
                    <a:pt x="430685" y="696740"/>
                  </a:lnTo>
                  <a:lnTo>
                    <a:pt x="436087" y="692169"/>
                  </a:lnTo>
                  <a:lnTo>
                    <a:pt x="434740" y="691346"/>
                  </a:lnTo>
                  <a:lnTo>
                    <a:pt x="435703" y="689420"/>
                  </a:lnTo>
                  <a:lnTo>
                    <a:pt x="437860" y="690669"/>
                  </a:lnTo>
                  <a:lnTo>
                    <a:pt x="443887" y="685569"/>
                  </a:lnTo>
                  <a:lnTo>
                    <a:pt x="445331" y="687495"/>
                  </a:lnTo>
                  <a:lnTo>
                    <a:pt x="440069" y="691948"/>
                  </a:lnTo>
                  <a:lnTo>
                    <a:pt x="444850" y="694716"/>
                  </a:lnTo>
                  <a:lnTo>
                    <a:pt x="443406" y="696642"/>
                  </a:lnTo>
                  <a:lnTo>
                    <a:pt x="438247" y="693489"/>
                  </a:lnTo>
                  <a:lnTo>
                    <a:pt x="432210" y="698598"/>
                  </a:lnTo>
                  <a:lnTo>
                    <a:pt x="438110" y="705789"/>
                  </a:lnTo>
                  <a:lnTo>
                    <a:pt x="436665" y="707233"/>
                  </a:lnTo>
                  <a:lnTo>
                    <a:pt x="430548" y="700004"/>
                  </a:lnTo>
                  <a:lnTo>
                    <a:pt x="426391" y="703521"/>
                  </a:lnTo>
                  <a:lnTo>
                    <a:pt x="429926" y="707233"/>
                  </a:lnTo>
                  <a:lnTo>
                    <a:pt x="428000" y="708678"/>
                  </a:lnTo>
                  <a:lnTo>
                    <a:pt x="424660" y="704986"/>
                  </a:lnTo>
                  <a:lnTo>
                    <a:pt x="420201" y="708759"/>
                  </a:lnTo>
                  <a:lnTo>
                    <a:pt x="424314" y="713155"/>
                  </a:lnTo>
                  <a:lnTo>
                    <a:pt x="428481" y="709641"/>
                  </a:lnTo>
                  <a:lnTo>
                    <a:pt x="429926" y="711567"/>
                  </a:lnTo>
                  <a:lnTo>
                    <a:pt x="421692" y="718412"/>
                  </a:lnTo>
                  <a:lnTo>
                    <a:pt x="429444" y="724084"/>
                  </a:lnTo>
                  <a:lnTo>
                    <a:pt x="428481" y="726010"/>
                  </a:lnTo>
                  <a:lnTo>
                    <a:pt x="425787" y="724022"/>
                  </a:lnTo>
                  <a:lnTo>
                    <a:pt x="426556" y="725047"/>
                  </a:lnTo>
                  <a:lnTo>
                    <a:pt x="422263" y="728591"/>
                  </a:lnTo>
                  <a:lnTo>
                    <a:pt x="424914" y="730597"/>
                  </a:lnTo>
                  <a:lnTo>
                    <a:pt x="436666" y="720714"/>
                  </a:lnTo>
                  <a:lnTo>
                    <a:pt x="438110" y="722640"/>
                  </a:lnTo>
                  <a:lnTo>
                    <a:pt x="426799" y="732023"/>
                  </a:lnTo>
                  <a:lnTo>
                    <a:pt x="432568" y="736389"/>
                  </a:lnTo>
                  <a:lnTo>
                    <a:pt x="435222" y="734194"/>
                  </a:lnTo>
                  <a:lnTo>
                    <a:pt x="436666" y="735638"/>
                  </a:lnTo>
                  <a:lnTo>
                    <a:pt x="434253" y="737664"/>
                  </a:lnTo>
                  <a:lnTo>
                    <a:pt x="436666" y="739490"/>
                  </a:lnTo>
                  <a:lnTo>
                    <a:pt x="435221" y="741416"/>
                  </a:lnTo>
                  <a:lnTo>
                    <a:pt x="432409" y="739212"/>
                  </a:lnTo>
                  <a:lnTo>
                    <a:pt x="427198" y="743587"/>
                  </a:lnTo>
                  <a:lnTo>
                    <a:pt x="428000" y="744304"/>
                  </a:lnTo>
                  <a:lnTo>
                    <a:pt x="426555" y="746230"/>
                  </a:lnTo>
                  <a:lnTo>
                    <a:pt x="425378" y="745115"/>
                  </a:lnTo>
                  <a:lnTo>
                    <a:pt x="421244" y="748585"/>
                  </a:lnTo>
                  <a:lnTo>
                    <a:pt x="426556" y="752008"/>
                  </a:lnTo>
                  <a:lnTo>
                    <a:pt x="425111" y="753933"/>
                  </a:lnTo>
                  <a:lnTo>
                    <a:pt x="419376" y="750153"/>
                  </a:lnTo>
                  <a:lnTo>
                    <a:pt x="413152" y="755379"/>
                  </a:lnTo>
                  <a:lnTo>
                    <a:pt x="415001" y="756822"/>
                  </a:lnTo>
                  <a:lnTo>
                    <a:pt x="413557" y="758266"/>
                  </a:lnTo>
                  <a:lnTo>
                    <a:pt x="411534" y="756737"/>
                  </a:lnTo>
                  <a:lnTo>
                    <a:pt x="404157" y="762929"/>
                  </a:lnTo>
                  <a:lnTo>
                    <a:pt x="406336" y="764043"/>
                  </a:lnTo>
                  <a:lnTo>
                    <a:pt x="405373" y="765969"/>
                  </a:lnTo>
                  <a:lnTo>
                    <a:pt x="402367" y="764433"/>
                  </a:lnTo>
                  <a:lnTo>
                    <a:pt x="397669" y="768376"/>
                  </a:lnTo>
                  <a:lnTo>
                    <a:pt x="396225" y="766450"/>
                  </a:lnTo>
                  <a:lnTo>
                    <a:pt x="400078" y="763263"/>
                  </a:lnTo>
                  <a:lnTo>
                    <a:pt x="395646" y="760998"/>
                  </a:lnTo>
                  <a:lnTo>
                    <a:pt x="386725" y="768311"/>
                  </a:lnTo>
                  <a:lnTo>
                    <a:pt x="387762" y="768921"/>
                  </a:lnTo>
                  <a:lnTo>
                    <a:pt x="391411" y="765969"/>
                  </a:lnTo>
                  <a:lnTo>
                    <a:pt x="392855" y="767895"/>
                  </a:lnTo>
                  <a:lnTo>
                    <a:pt x="389976" y="770224"/>
                  </a:lnTo>
                  <a:lnTo>
                    <a:pt x="396158" y="773860"/>
                  </a:lnTo>
                  <a:lnTo>
                    <a:pt x="414039" y="759229"/>
                  </a:lnTo>
                  <a:lnTo>
                    <a:pt x="415483" y="761155"/>
                  </a:lnTo>
                  <a:lnTo>
                    <a:pt x="398367" y="775159"/>
                  </a:lnTo>
                  <a:lnTo>
                    <a:pt x="399113" y="775598"/>
                  </a:lnTo>
                  <a:lnTo>
                    <a:pt x="398150" y="777524"/>
                  </a:lnTo>
                  <a:lnTo>
                    <a:pt x="396573" y="776627"/>
                  </a:lnTo>
                  <a:lnTo>
                    <a:pt x="392660" y="779828"/>
                  </a:lnTo>
                  <a:lnTo>
                    <a:pt x="392855" y="779931"/>
                  </a:lnTo>
                  <a:lnTo>
                    <a:pt x="391892" y="781857"/>
                  </a:lnTo>
                  <a:lnTo>
                    <a:pt x="390841" y="781317"/>
                  </a:lnTo>
                  <a:lnTo>
                    <a:pt x="386893" y="784546"/>
                  </a:lnTo>
                  <a:lnTo>
                    <a:pt x="387963" y="785243"/>
                  </a:lnTo>
                  <a:lnTo>
                    <a:pt x="395263" y="779449"/>
                  </a:lnTo>
                  <a:lnTo>
                    <a:pt x="396707" y="781375"/>
                  </a:lnTo>
                  <a:lnTo>
                    <a:pt x="390089" y="786627"/>
                  </a:lnTo>
                  <a:lnTo>
                    <a:pt x="392374" y="788115"/>
                  </a:lnTo>
                  <a:lnTo>
                    <a:pt x="391411" y="790041"/>
                  </a:lnTo>
                  <a:lnTo>
                    <a:pt x="388322" y="788030"/>
                  </a:lnTo>
                  <a:lnTo>
                    <a:pt x="375421" y="798269"/>
                  </a:lnTo>
                  <a:lnTo>
                    <a:pt x="380819" y="803521"/>
                  </a:lnTo>
                  <a:lnTo>
                    <a:pt x="379374" y="804965"/>
                  </a:lnTo>
                  <a:lnTo>
                    <a:pt x="373808" y="799549"/>
                  </a:lnTo>
                  <a:lnTo>
                    <a:pt x="366376" y="805447"/>
                  </a:lnTo>
                  <a:lnTo>
                    <a:pt x="364932" y="803521"/>
                  </a:lnTo>
                  <a:lnTo>
                    <a:pt x="372069" y="797857"/>
                  </a:lnTo>
                  <a:lnTo>
                    <a:pt x="369195" y="795060"/>
                  </a:lnTo>
                  <a:lnTo>
                    <a:pt x="360637" y="801794"/>
                  </a:lnTo>
                  <a:lnTo>
                    <a:pt x="367820" y="806892"/>
                  </a:lnTo>
                  <a:lnTo>
                    <a:pt x="366376" y="808817"/>
                  </a:lnTo>
                  <a:lnTo>
                    <a:pt x="358665" y="803346"/>
                  </a:lnTo>
                  <a:lnTo>
                    <a:pt x="350488" y="809780"/>
                  </a:lnTo>
                  <a:lnTo>
                    <a:pt x="349044" y="807854"/>
                  </a:lnTo>
                  <a:lnTo>
                    <a:pt x="356619" y="801893"/>
                  </a:lnTo>
                  <a:lnTo>
                    <a:pt x="351451" y="798226"/>
                  </a:lnTo>
                  <a:lnTo>
                    <a:pt x="352895" y="796300"/>
                  </a:lnTo>
                  <a:lnTo>
                    <a:pt x="358591" y="800342"/>
                  </a:lnTo>
                  <a:lnTo>
                    <a:pt x="367455" y="793367"/>
                  </a:lnTo>
                  <a:lnTo>
                    <a:pt x="364689" y="790676"/>
                  </a:lnTo>
                  <a:lnTo>
                    <a:pt x="360117" y="794374"/>
                  </a:lnTo>
                  <a:lnTo>
                    <a:pt x="358673" y="792448"/>
                  </a:lnTo>
                  <a:lnTo>
                    <a:pt x="362953" y="788987"/>
                  </a:lnTo>
                  <a:lnTo>
                    <a:pt x="361561" y="787633"/>
                  </a:lnTo>
                  <a:lnTo>
                    <a:pt x="363005" y="786189"/>
                  </a:lnTo>
                  <a:lnTo>
                    <a:pt x="364552" y="787694"/>
                  </a:lnTo>
                  <a:lnTo>
                    <a:pt x="369821" y="783432"/>
                  </a:lnTo>
                  <a:lnTo>
                    <a:pt x="364932" y="780412"/>
                  </a:lnTo>
                  <a:lnTo>
                    <a:pt x="366376" y="778486"/>
                  </a:lnTo>
                  <a:lnTo>
                    <a:pt x="371616" y="781980"/>
                  </a:lnTo>
                  <a:lnTo>
                    <a:pt x="374923" y="779305"/>
                  </a:lnTo>
                  <a:lnTo>
                    <a:pt x="370709" y="776561"/>
                  </a:lnTo>
                  <a:lnTo>
                    <a:pt x="371672" y="774635"/>
                  </a:lnTo>
                  <a:lnTo>
                    <a:pt x="376672" y="777891"/>
                  </a:lnTo>
                  <a:lnTo>
                    <a:pt x="379590" y="775530"/>
                  </a:lnTo>
                  <a:lnTo>
                    <a:pt x="375042" y="773191"/>
                  </a:lnTo>
                  <a:lnTo>
                    <a:pt x="376486" y="771265"/>
                  </a:lnTo>
                  <a:lnTo>
                    <a:pt x="381549" y="773946"/>
                  </a:lnTo>
                  <a:lnTo>
                    <a:pt x="385805" y="770504"/>
                  </a:lnTo>
                  <a:lnTo>
                    <a:pt x="384768" y="769914"/>
                  </a:lnTo>
                  <a:lnTo>
                    <a:pt x="383707" y="770784"/>
                  </a:lnTo>
                  <a:lnTo>
                    <a:pt x="382263" y="769339"/>
                  </a:lnTo>
                  <a:lnTo>
                    <a:pt x="382868" y="768834"/>
                  </a:lnTo>
                  <a:lnTo>
                    <a:pt x="373597" y="763562"/>
                  </a:lnTo>
                  <a:lnTo>
                    <a:pt x="374560" y="761155"/>
                  </a:lnTo>
                  <a:lnTo>
                    <a:pt x="384828" y="767195"/>
                  </a:lnTo>
                  <a:lnTo>
                    <a:pt x="393533" y="759917"/>
                  </a:lnTo>
                  <a:lnTo>
                    <a:pt x="387842" y="757009"/>
                  </a:lnTo>
                  <a:lnTo>
                    <a:pt x="385152" y="759229"/>
                  </a:lnTo>
                  <a:lnTo>
                    <a:pt x="383708" y="757785"/>
                  </a:lnTo>
                  <a:lnTo>
                    <a:pt x="385851" y="755991"/>
                  </a:lnTo>
                  <a:lnTo>
                    <a:pt x="383708" y="754896"/>
                  </a:lnTo>
                  <a:lnTo>
                    <a:pt x="384671" y="752970"/>
                  </a:lnTo>
                  <a:lnTo>
                    <a:pt x="387644" y="754490"/>
                  </a:lnTo>
                  <a:lnTo>
                    <a:pt x="391020" y="751664"/>
                  </a:lnTo>
                  <a:lnTo>
                    <a:pt x="373569" y="742517"/>
                  </a:lnTo>
                  <a:lnTo>
                    <a:pt x="374686" y="740385"/>
                  </a:lnTo>
                  <a:lnTo>
                    <a:pt x="393016" y="749992"/>
                  </a:lnTo>
                  <a:lnTo>
                    <a:pt x="397571" y="746179"/>
                  </a:lnTo>
                  <a:lnTo>
                    <a:pt x="393818" y="743342"/>
                  </a:lnTo>
                  <a:lnTo>
                    <a:pt x="395262" y="741416"/>
                  </a:lnTo>
                  <a:lnTo>
                    <a:pt x="399401" y="744647"/>
                  </a:lnTo>
                  <a:lnTo>
                    <a:pt x="400733" y="743532"/>
                  </a:lnTo>
                  <a:lnTo>
                    <a:pt x="395388" y="740278"/>
                  </a:lnTo>
                  <a:lnTo>
                    <a:pt x="389966" y="744786"/>
                  </a:lnTo>
                  <a:lnTo>
                    <a:pt x="388522" y="743342"/>
                  </a:lnTo>
                  <a:lnTo>
                    <a:pt x="393510" y="739135"/>
                  </a:lnTo>
                  <a:lnTo>
                    <a:pt x="385261" y="734114"/>
                  </a:lnTo>
                  <a:lnTo>
                    <a:pt x="381782" y="737083"/>
                  </a:lnTo>
                  <a:lnTo>
                    <a:pt x="380338" y="735157"/>
                  </a:lnTo>
                  <a:lnTo>
                    <a:pt x="383124" y="732813"/>
                  </a:lnTo>
                  <a:lnTo>
                    <a:pt x="379856" y="730824"/>
                  </a:lnTo>
                  <a:lnTo>
                    <a:pt x="380819" y="728898"/>
                  </a:lnTo>
                  <a:lnTo>
                    <a:pt x="384856" y="731355"/>
                  </a:lnTo>
                  <a:lnTo>
                    <a:pt x="392685" y="724768"/>
                  </a:lnTo>
                  <a:lnTo>
                    <a:pt x="387559" y="720714"/>
                  </a:lnTo>
                  <a:lnTo>
                    <a:pt x="389003" y="718788"/>
                  </a:lnTo>
                  <a:lnTo>
                    <a:pt x="394565" y="723186"/>
                  </a:lnTo>
                  <a:lnTo>
                    <a:pt x="403015" y="716076"/>
                  </a:lnTo>
                  <a:lnTo>
                    <a:pt x="400076" y="712529"/>
                  </a:lnTo>
                  <a:lnTo>
                    <a:pt x="402002" y="711085"/>
                  </a:lnTo>
                  <a:lnTo>
                    <a:pt x="404855" y="714528"/>
                  </a:lnTo>
                  <a:lnTo>
                    <a:pt x="408626" y="711354"/>
                  </a:lnTo>
                  <a:lnTo>
                    <a:pt x="408261" y="711085"/>
                  </a:lnTo>
                  <a:lnTo>
                    <a:pt x="409705" y="709641"/>
                  </a:lnTo>
                  <a:lnTo>
                    <a:pt x="410217" y="710016"/>
                  </a:lnTo>
                  <a:lnTo>
                    <a:pt x="414638" y="706295"/>
                  </a:lnTo>
                  <a:lnTo>
                    <a:pt x="411411" y="702837"/>
                  </a:lnTo>
                  <a:lnTo>
                    <a:pt x="403928" y="709160"/>
                  </a:lnTo>
                  <a:lnTo>
                    <a:pt x="403560" y="708669"/>
                  </a:lnTo>
                  <a:lnTo>
                    <a:pt x="402381" y="710166"/>
                  </a:lnTo>
                  <a:lnTo>
                    <a:pt x="399177" y="707641"/>
                  </a:lnTo>
                  <a:lnTo>
                    <a:pt x="393635" y="712399"/>
                  </a:lnTo>
                  <a:lnTo>
                    <a:pt x="396225" y="713974"/>
                  </a:lnTo>
                  <a:lnTo>
                    <a:pt x="395262" y="715899"/>
                  </a:lnTo>
                  <a:lnTo>
                    <a:pt x="391923" y="713869"/>
                  </a:lnTo>
                  <a:lnTo>
                    <a:pt x="387409" y="717744"/>
                  </a:lnTo>
                  <a:lnTo>
                    <a:pt x="387559" y="717825"/>
                  </a:lnTo>
                  <a:lnTo>
                    <a:pt x="386596" y="719751"/>
                  </a:lnTo>
                  <a:lnTo>
                    <a:pt x="385659" y="719247"/>
                  </a:lnTo>
                  <a:lnTo>
                    <a:pt x="385633" y="719269"/>
                  </a:lnTo>
                  <a:lnTo>
                    <a:pt x="385554" y="719190"/>
                  </a:lnTo>
                  <a:lnTo>
                    <a:pt x="376357" y="714238"/>
                  </a:lnTo>
                  <a:lnTo>
                    <a:pt x="371229" y="718667"/>
                  </a:lnTo>
                  <a:lnTo>
                    <a:pt x="383226" y="726973"/>
                  </a:lnTo>
                  <a:lnTo>
                    <a:pt x="382263" y="728899"/>
                  </a:lnTo>
                  <a:lnTo>
                    <a:pt x="369455" y="720199"/>
                  </a:lnTo>
                  <a:lnTo>
                    <a:pt x="364141" y="724788"/>
                  </a:lnTo>
                  <a:lnTo>
                    <a:pt x="366376" y="726491"/>
                  </a:lnTo>
                  <a:lnTo>
                    <a:pt x="364931" y="728417"/>
                  </a:lnTo>
                  <a:lnTo>
                    <a:pt x="362279" y="726396"/>
                  </a:lnTo>
                  <a:lnTo>
                    <a:pt x="358828" y="729377"/>
                  </a:lnTo>
                  <a:lnTo>
                    <a:pt x="364450" y="733232"/>
                  </a:lnTo>
                  <a:lnTo>
                    <a:pt x="363005" y="735157"/>
                  </a:lnTo>
                  <a:lnTo>
                    <a:pt x="356946" y="731002"/>
                  </a:lnTo>
                  <a:lnTo>
                    <a:pt x="351689" y="735543"/>
                  </a:lnTo>
                  <a:lnTo>
                    <a:pt x="353859" y="737083"/>
                  </a:lnTo>
                  <a:lnTo>
                    <a:pt x="352896" y="738527"/>
                  </a:lnTo>
                  <a:lnTo>
                    <a:pt x="350246" y="736788"/>
                  </a:lnTo>
                  <a:lnTo>
                    <a:pt x="347118" y="739490"/>
                  </a:lnTo>
                  <a:lnTo>
                    <a:pt x="345674" y="737564"/>
                  </a:lnTo>
                  <a:lnTo>
                    <a:pt x="348169" y="735425"/>
                  </a:lnTo>
                  <a:lnTo>
                    <a:pt x="337490" y="728417"/>
                  </a:lnTo>
                  <a:lnTo>
                    <a:pt x="338934" y="726491"/>
                  </a:lnTo>
                  <a:lnTo>
                    <a:pt x="349688" y="734123"/>
                  </a:lnTo>
                  <a:lnTo>
                    <a:pt x="354937" y="729625"/>
                  </a:lnTo>
                  <a:lnTo>
                    <a:pt x="346155" y="723603"/>
                  </a:lnTo>
                  <a:lnTo>
                    <a:pt x="347599" y="721677"/>
                  </a:lnTo>
                  <a:lnTo>
                    <a:pt x="356827" y="728005"/>
                  </a:lnTo>
                  <a:lnTo>
                    <a:pt x="360386" y="724954"/>
                  </a:lnTo>
                  <a:lnTo>
                    <a:pt x="354821" y="720714"/>
                  </a:lnTo>
                  <a:lnTo>
                    <a:pt x="356265" y="718788"/>
                  </a:lnTo>
                  <a:lnTo>
                    <a:pt x="362255" y="723352"/>
                  </a:lnTo>
                  <a:lnTo>
                    <a:pt x="367490" y="718865"/>
                  </a:lnTo>
                  <a:lnTo>
                    <a:pt x="356747" y="711567"/>
                  </a:lnTo>
                  <a:lnTo>
                    <a:pt x="358191" y="709641"/>
                  </a:lnTo>
                  <a:lnTo>
                    <a:pt x="369288" y="717324"/>
                  </a:lnTo>
                  <a:lnTo>
                    <a:pt x="374227" y="713091"/>
                  </a:lnTo>
                  <a:lnTo>
                    <a:pt x="361561" y="706271"/>
                  </a:lnTo>
                  <a:lnTo>
                    <a:pt x="362524" y="704345"/>
                  </a:lnTo>
                  <a:lnTo>
                    <a:pt x="375978" y="711589"/>
                  </a:lnTo>
                  <a:lnTo>
                    <a:pt x="381037" y="707253"/>
                  </a:lnTo>
                  <a:lnTo>
                    <a:pt x="370709" y="700975"/>
                  </a:lnTo>
                  <a:lnTo>
                    <a:pt x="371672" y="699049"/>
                  </a:lnTo>
                  <a:lnTo>
                    <a:pt x="382751" y="705784"/>
                  </a:lnTo>
                  <a:lnTo>
                    <a:pt x="389490" y="700008"/>
                  </a:lnTo>
                  <a:lnTo>
                    <a:pt x="384987" y="696459"/>
                  </a:lnTo>
                  <a:lnTo>
                    <a:pt x="386477" y="694568"/>
                  </a:lnTo>
                  <a:lnTo>
                    <a:pt x="391353" y="698411"/>
                  </a:lnTo>
                  <a:lnTo>
                    <a:pt x="392709" y="697249"/>
                  </a:lnTo>
                  <a:lnTo>
                    <a:pt x="387077" y="693451"/>
                  </a:lnTo>
                  <a:lnTo>
                    <a:pt x="378893" y="700493"/>
                  </a:lnTo>
                  <a:lnTo>
                    <a:pt x="377449" y="698567"/>
                  </a:lnTo>
                  <a:lnTo>
                    <a:pt x="384963" y="692026"/>
                  </a:lnTo>
                  <a:lnTo>
                    <a:pt x="384670" y="691828"/>
                  </a:lnTo>
                  <a:lnTo>
                    <a:pt x="385633" y="689902"/>
                  </a:lnTo>
                  <a:lnTo>
                    <a:pt x="386640" y="690566"/>
                  </a:lnTo>
                  <a:lnTo>
                    <a:pt x="390725" y="687009"/>
                  </a:lnTo>
                  <a:lnTo>
                    <a:pt x="386410" y="684204"/>
                  </a:lnTo>
                  <a:lnTo>
                    <a:pt x="387721" y="682186"/>
                  </a:lnTo>
                  <a:lnTo>
                    <a:pt x="392613" y="685365"/>
                  </a:lnTo>
                  <a:lnTo>
                    <a:pt x="397152" y="681414"/>
                  </a:lnTo>
                  <a:lnTo>
                    <a:pt x="391749" y="678590"/>
                  </a:lnTo>
                  <a:lnTo>
                    <a:pt x="374560" y="693272"/>
                  </a:lnTo>
                  <a:lnTo>
                    <a:pt x="373116" y="691827"/>
                  </a:lnTo>
                  <a:lnTo>
                    <a:pt x="389678" y="677508"/>
                  </a:lnTo>
                  <a:lnTo>
                    <a:pt x="388522" y="676903"/>
                  </a:lnTo>
                  <a:lnTo>
                    <a:pt x="389485" y="674496"/>
                  </a:lnTo>
                  <a:lnTo>
                    <a:pt x="391739" y="675726"/>
                  </a:lnTo>
                  <a:lnTo>
                    <a:pt x="395123" y="672801"/>
                  </a:lnTo>
                  <a:lnTo>
                    <a:pt x="389485" y="669682"/>
                  </a:lnTo>
                  <a:lnTo>
                    <a:pt x="390448" y="667756"/>
                  </a:lnTo>
                  <a:lnTo>
                    <a:pt x="396857" y="671301"/>
                  </a:lnTo>
                  <a:lnTo>
                    <a:pt x="402046" y="666815"/>
                  </a:lnTo>
                  <a:lnTo>
                    <a:pt x="394693" y="663138"/>
                  </a:lnTo>
                  <a:lnTo>
                    <a:pt x="381205" y="674940"/>
                  </a:lnTo>
                  <a:lnTo>
                    <a:pt x="381301" y="674977"/>
                  </a:lnTo>
                  <a:lnTo>
                    <a:pt x="380338" y="676903"/>
                  </a:lnTo>
                  <a:lnTo>
                    <a:pt x="379391" y="676527"/>
                  </a:lnTo>
                  <a:lnTo>
                    <a:pt x="370708" y="684124"/>
                  </a:lnTo>
                  <a:lnTo>
                    <a:pt x="369264" y="682680"/>
                  </a:lnTo>
                  <a:lnTo>
                    <a:pt x="377152" y="675638"/>
                  </a:lnTo>
                  <a:lnTo>
                    <a:pt x="372320" y="673719"/>
                  </a:lnTo>
                  <a:lnTo>
                    <a:pt x="363995" y="680751"/>
                  </a:lnTo>
                  <a:lnTo>
                    <a:pt x="369265" y="683162"/>
                  </a:lnTo>
                  <a:lnTo>
                    <a:pt x="368302" y="685088"/>
                  </a:lnTo>
                  <a:lnTo>
                    <a:pt x="362178" y="682286"/>
                  </a:lnTo>
                  <a:lnTo>
                    <a:pt x="351451" y="691346"/>
                  </a:lnTo>
                  <a:lnTo>
                    <a:pt x="350007" y="689420"/>
                  </a:lnTo>
                  <a:lnTo>
                    <a:pt x="359763" y="681180"/>
                  </a:lnTo>
                  <a:lnTo>
                    <a:pt x="339897" y="672089"/>
                  </a:lnTo>
                  <a:lnTo>
                    <a:pt x="340860" y="670163"/>
                  </a:lnTo>
                  <a:lnTo>
                    <a:pt x="361580" y="679645"/>
                  </a:lnTo>
                  <a:lnTo>
                    <a:pt x="369786" y="672713"/>
                  </a:lnTo>
                  <a:lnTo>
                    <a:pt x="347600" y="663904"/>
                  </a:lnTo>
                  <a:lnTo>
                    <a:pt x="348081" y="661978"/>
                  </a:lnTo>
                  <a:lnTo>
                    <a:pt x="371600" y="671181"/>
                  </a:lnTo>
                  <a:lnTo>
                    <a:pt x="379997" y="664089"/>
                  </a:lnTo>
                  <a:lnTo>
                    <a:pt x="370363" y="659075"/>
                  </a:lnTo>
                  <a:lnTo>
                    <a:pt x="361561" y="666793"/>
                  </a:lnTo>
                  <a:lnTo>
                    <a:pt x="360117" y="664867"/>
                  </a:lnTo>
                  <a:lnTo>
                    <a:pt x="368079" y="657886"/>
                  </a:lnTo>
                  <a:lnTo>
                    <a:pt x="359984" y="653672"/>
                  </a:lnTo>
                  <a:lnTo>
                    <a:pt x="351932" y="660534"/>
                  </a:lnTo>
                  <a:lnTo>
                    <a:pt x="350488" y="659089"/>
                  </a:lnTo>
                  <a:lnTo>
                    <a:pt x="357919" y="652597"/>
                  </a:lnTo>
                  <a:lnTo>
                    <a:pt x="350970" y="648980"/>
                  </a:lnTo>
                  <a:lnTo>
                    <a:pt x="351933" y="647054"/>
                  </a:lnTo>
                  <a:lnTo>
                    <a:pt x="359660" y="651077"/>
                  </a:lnTo>
                  <a:lnTo>
                    <a:pt x="369672" y="642331"/>
                  </a:lnTo>
                  <a:lnTo>
                    <a:pt x="368783" y="641758"/>
                  </a:lnTo>
                  <a:lnTo>
                    <a:pt x="369746" y="640314"/>
                  </a:lnTo>
                  <a:lnTo>
                    <a:pt x="371047" y="641130"/>
                  </a:lnTo>
                  <a:lnTo>
                    <a:pt x="375816" y="636963"/>
                  </a:lnTo>
                  <a:lnTo>
                    <a:pt x="373116" y="635499"/>
                  </a:lnTo>
                  <a:lnTo>
                    <a:pt x="374560" y="633573"/>
                  </a:lnTo>
                  <a:lnTo>
                    <a:pt x="377709" y="635310"/>
                  </a:lnTo>
                  <a:lnTo>
                    <a:pt x="380892" y="632530"/>
                  </a:lnTo>
                  <a:lnTo>
                    <a:pt x="376967" y="630204"/>
                  </a:lnTo>
                  <a:lnTo>
                    <a:pt x="377930" y="628278"/>
                  </a:lnTo>
                  <a:lnTo>
                    <a:pt x="379231" y="629049"/>
                  </a:lnTo>
                  <a:lnTo>
                    <a:pt x="377930" y="627314"/>
                  </a:lnTo>
                  <a:lnTo>
                    <a:pt x="384647" y="621585"/>
                  </a:lnTo>
                  <a:lnTo>
                    <a:pt x="385152" y="620575"/>
                  </a:lnTo>
                  <a:lnTo>
                    <a:pt x="385565" y="620802"/>
                  </a:lnTo>
                  <a:lnTo>
                    <a:pt x="394728" y="612987"/>
                  </a:lnTo>
                  <a:lnTo>
                    <a:pt x="389003" y="609502"/>
                  </a:lnTo>
                  <a:lnTo>
                    <a:pt x="389966" y="607576"/>
                  </a:lnTo>
                  <a:lnTo>
                    <a:pt x="396447" y="611521"/>
                  </a:lnTo>
                  <a:lnTo>
                    <a:pt x="403902" y="605162"/>
                  </a:lnTo>
                  <a:lnTo>
                    <a:pt x="402484" y="604206"/>
                  </a:lnTo>
                  <a:lnTo>
                    <a:pt x="403447" y="602280"/>
                  </a:lnTo>
                  <a:lnTo>
                    <a:pt x="405609" y="603706"/>
                  </a:lnTo>
                  <a:lnTo>
                    <a:pt x="409807" y="600126"/>
                  </a:lnTo>
                  <a:lnTo>
                    <a:pt x="407298" y="598429"/>
                  </a:lnTo>
                  <a:lnTo>
                    <a:pt x="408261" y="596503"/>
                  </a:lnTo>
                  <a:lnTo>
                    <a:pt x="418185" y="603216"/>
                  </a:lnTo>
                  <a:lnTo>
                    <a:pt x="423055" y="599248"/>
                  </a:lnTo>
                  <a:lnTo>
                    <a:pt x="412090" y="592873"/>
                  </a:lnTo>
                  <a:lnTo>
                    <a:pt x="401039" y="601798"/>
                  </a:lnTo>
                  <a:lnTo>
                    <a:pt x="401039" y="602280"/>
                  </a:lnTo>
                  <a:lnTo>
                    <a:pt x="399595" y="600354"/>
                  </a:lnTo>
                  <a:lnTo>
                    <a:pt x="410210" y="591781"/>
                  </a:lnTo>
                  <a:lnTo>
                    <a:pt x="409224" y="591207"/>
                  </a:lnTo>
                  <a:lnTo>
                    <a:pt x="410187" y="588800"/>
                  </a:lnTo>
                  <a:lnTo>
                    <a:pt x="412311" y="590084"/>
                  </a:lnTo>
                  <a:lnTo>
                    <a:pt x="415504" y="587505"/>
                  </a:lnTo>
                  <a:lnTo>
                    <a:pt x="413557" y="586393"/>
                  </a:lnTo>
                  <a:lnTo>
                    <a:pt x="415001" y="584467"/>
                  </a:lnTo>
                  <a:lnTo>
                    <a:pt x="417448" y="585935"/>
                  </a:lnTo>
                  <a:lnTo>
                    <a:pt x="424630" y="580134"/>
                  </a:lnTo>
                  <a:cubicBezTo>
                    <a:pt x="424630" y="580134"/>
                    <a:pt x="427037" y="578689"/>
                    <a:pt x="427518" y="578208"/>
                  </a:cubicBezTo>
                  <a:close/>
                  <a:moveTo>
                    <a:pt x="406827" y="578175"/>
                  </a:moveTo>
                  <a:lnTo>
                    <a:pt x="393900" y="588381"/>
                  </a:lnTo>
                  <a:lnTo>
                    <a:pt x="397641" y="592718"/>
                  </a:lnTo>
                  <a:lnTo>
                    <a:pt x="411419" y="581155"/>
                  </a:lnTo>
                  <a:close/>
                  <a:moveTo>
                    <a:pt x="183064" y="577438"/>
                  </a:moveTo>
                  <a:lnTo>
                    <a:pt x="179750" y="579384"/>
                  </a:lnTo>
                  <a:lnTo>
                    <a:pt x="185355" y="581577"/>
                  </a:lnTo>
                  <a:lnTo>
                    <a:pt x="184895" y="582728"/>
                  </a:lnTo>
                  <a:lnTo>
                    <a:pt x="189679" y="579937"/>
                  </a:lnTo>
                  <a:close/>
                  <a:moveTo>
                    <a:pt x="149247" y="576763"/>
                  </a:moveTo>
                  <a:lnTo>
                    <a:pt x="161765" y="591206"/>
                  </a:lnTo>
                  <a:lnTo>
                    <a:pt x="159839" y="592650"/>
                  </a:lnTo>
                  <a:lnTo>
                    <a:pt x="147803" y="578207"/>
                  </a:lnTo>
                  <a:close/>
                  <a:moveTo>
                    <a:pt x="177972" y="575514"/>
                  </a:moveTo>
                  <a:lnTo>
                    <a:pt x="174686" y="577402"/>
                  </a:lnTo>
                  <a:lnTo>
                    <a:pt x="177197" y="578385"/>
                  </a:lnTo>
                  <a:lnTo>
                    <a:pt x="180432" y="576444"/>
                  </a:lnTo>
                  <a:close/>
                  <a:moveTo>
                    <a:pt x="186818" y="570432"/>
                  </a:moveTo>
                  <a:lnTo>
                    <a:pt x="180545" y="574036"/>
                  </a:lnTo>
                  <a:lnTo>
                    <a:pt x="182993" y="574907"/>
                  </a:lnTo>
                  <a:lnTo>
                    <a:pt x="188878" y="571376"/>
                  </a:lnTo>
                  <a:close/>
                  <a:moveTo>
                    <a:pt x="198354" y="565690"/>
                  </a:moveTo>
                  <a:lnTo>
                    <a:pt x="199798" y="567616"/>
                  </a:lnTo>
                  <a:lnTo>
                    <a:pt x="194138" y="570939"/>
                  </a:lnTo>
                  <a:lnTo>
                    <a:pt x="197391" y="572430"/>
                  </a:lnTo>
                  <a:lnTo>
                    <a:pt x="196429" y="574837"/>
                  </a:lnTo>
                  <a:lnTo>
                    <a:pt x="191413" y="572538"/>
                  </a:lnTo>
                  <a:lnTo>
                    <a:pt x="185723" y="575878"/>
                  </a:lnTo>
                  <a:lnTo>
                    <a:pt x="192505" y="578289"/>
                  </a:lnTo>
                  <a:lnTo>
                    <a:pt x="195947" y="576281"/>
                  </a:lnTo>
                  <a:lnTo>
                    <a:pt x="197391" y="578207"/>
                  </a:lnTo>
                  <a:lnTo>
                    <a:pt x="194786" y="579666"/>
                  </a:lnTo>
                  <a:lnTo>
                    <a:pt x="194021" y="581577"/>
                  </a:lnTo>
                  <a:lnTo>
                    <a:pt x="192440" y="580980"/>
                  </a:lnTo>
                  <a:lnTo>
                    <a:pt x="190352" y="582149"/>
                  </a:lnTo>
                  <a:lnTo>
                    <a:pt x="197343" y="588169"/>
                  </a:lnTo>
                  <a:lnTo>
                    <a:pt x="204131" y="582059"/>
                  </a:lnTo>
                  <a:lnTo>
                    <a:pt x="205576" y="583503"/>
                  </a:lnTo>
                  <a:lnTo>
                    <a:pt x="198964" y="589564"/>
                  </a:lnTo>
                  <a:lnTo>
                    <a:pt x="207020" y="596502"/>
                  </a:lnTo>
                  <a:lnTo>
                    <a:pt x="205094" y="597946"/>
                  </a:lnTo>
                  <a:lnTo>
                    <a:pt x="197326" y="591066"/>
                  </a:lnTo>
                  <a:lnTo>
                    <a:pt x="191397" y="596501"/>
                  </a:lnTo>
                  <a:lnTo>
                    <a:pt x="195337" y="601073"/>
                  </a:lnTo>
                  <a:lnTo>
                    <a:pt x="198836" y="597946"/>
                  </a:lnTo>
                  <a:lnTo>
                    <a:pt x="200280" y="599390"/>
                  </a:lnTo>
                  <a:lnTo>
                    <a:pt x="196668" y="602618"/>
                  </a:lnTo>
                  <a:lnTo>
                    <a:pt x="202187" y="609024"/>
                  </a:lnTo>
                  <a:lnTo>
                    <a:pt x="203298" y="608038"/>
                  </a:lnTo>
                  <a:lnTo>
                    <a:pt x="202687" y="607094"/>
                  </a:lnTo>
                  <a:lnTo>
                    <a:pt x="204131" y="606131"/>
                  </a:lnTo>
                  <a:lnTo>
                    <a:pt x="204611" y="606872"/>
                  </a:lnTo>
                  <a:lnTo>
                    <a:pt x="215204" y="597465"/>
                  </a:lnTo>
                  <a:lnTo>
                    <a:pt x="216648" y="599391"/>
                  </a:lnTo>
                  <a:lnTo>
                    <a:pt x="205929" y="608910"/>
                  </a:lnTo>
                  <a:lnTo>
                    <a:pt x="209427" y="614315"/>
                  </a:lnTo>
                  <a:lnTo>
                    <a:pt x="210871" y="615759"/>
                  </a:lnTo>
                  <a:lnTo>
                    <a:pt x="210547" y="616047"/>
                  </a:lnTo>
                  <a:lnTo>
                    <a:pt x="214723" y="622500"/>
                  </a:lnTo>
                  <a:lnTo>
                    <a:pt x="213279" y="623463"/>
                  </a:lnTo>
                  <a:lnTo>
                    <a:pt x="209234" y="617212"/>
                  </a:lnTo>
                  <a:lnTo>
                    <a:pt x="203231" y="622539"/>
                  </a:lnTo>
                  <a:lnTo>
                    <a:pt x="205145" y="625487"/>
                  </a:lnTo>
                  <a:lnTo>
                    <a:pt x="203125" y="626798"/>
                  </a:lnTo>
                  <a:lnTo>
                    <a:pt x="201410" y="624154"/>
                  </a:lnTo>
                  <a:lnTo>
                    <a:pt x="195467" y="629428"/>
                  </a:lnTo>
                  <a:lnTo>
                    <a:pt x="204131" y="641757"/>
                  </a:lnTo>
                  <a:lnTo>
                    <a:pt x="202205" y="642720"/>
                  </a:lnTo>
                  <a:lnTo>
                    <a:pt x="193723" y="630975"/>
                  </a:lnTo>
                  <a:lnTo>
                    <a:pt x="187626" y="636386"/>
                  </a:lnTo>
                  <a:lnTo>
                    <a:pt x="189688" y="639350"/>
                  </a:lnTo>
                  <a:lnTo>
                    <a:pt x="187762" y="640794"/>
                  </a:lnTo>
                  <a:lnTo>
                    <a:pt x="185865" y="637948"/>
                  </a:lnTo>
                  <a:lnTo>
                    <a:pt x="179246" y="643821"/>
                  </a:lnTo>
                  <a:lnTo>
                    <a:pt x="185631" y="650651"/>
                  </a:lnTo>
                  <a:lnTo>
                    <a:pt x="189100" y="647471"/>
                  </a:lnTo>
                  <a:lnTo>
                    <a:pt x="188725" y="647052"/>
                  </a:lnTo>
                  <a:lnTo>
                    <a:pt x="190651" y="645608"/>
                  </a:lnTo>
                  <a:lnTo>
                    <a:pt x="190868" y="645850"/>
                  </a:lnTo>
                  <a:lnTo>
                    <a:pt x="191132" y="645608"/>
                  </a:lnTo>
                  <a:lnTo>
                    <a:pt x="192577" y="647052"/>
                  </a:lnTo>
                  <a:lnTo>
                    <a:pt x="192233" y="647374"/>
                  </a:lnTo>
                  <a:lnTo>
                    <a:pt x="195647" y="651184"/>
                  </a:lnTo>
                  <a:lnTo>
                    <a:pt x="199590" y="647643"/>
                  </a:lnTo>
                  <a:lnTo>
                    <a:pt x="198835" y="647052"/>
                  </a:lnTo>
                  <a:lnTo>
                    <a:pt x="200279" y="645608"/>
                  </a:lnTo>
                  <a:lnTo>
                    <a:pt x="201127" y="646263"/>
                  </a:lnTo>
                  <a:lnTo>
                    <a:pt x="209672" y="638590"/>
                  </a:lnTo>
                  <a:lnTo>
                    <a:pt x="207020" y="634535"/>
                  </a:lnTo>
                  <a:lnTo>
                    <a:pt x="208464" y="633572"/>
                  </a:lnTo>
                  <a:lnTo>
                    <a:pt x="211133" y="637278"/>
                  </a:lnTo>
                  <a:lnTo>
                    <a:pt x="214723" y="634054"/>
                  </a:lnTo>
                  <a:lnTo>
                    <a:pt x="216167" y="635980"/>
                  </a:lnTo>
                  <a:lnTo>
                    <a:pt x="212542" y="639235"/>
                  </a:lnTo>
                  <a:lnTo>
                    <a:pt x="217130" y="645608"/>
                  </a:lnTo>
                  <a:lnTo>
                    <a:pt x="215204" y="647052"/>
                  </a:lnTo>
                  <a:lnTo>
                    <a:pt x="210999" y="640621"/>
                  </a:lnTo>
                  <a:lnTo>
                    <a:pt x="203056" y="647753"/>
                  </a:lnTo>
                  <a:lnTo>
                    <a:pt x="206255" y="650225"/>
                  </a:lnTo>
                  <a:lnTo>
                    <a:pt x="211353" y="645127"/>
                  </a:lnTo>
                  <a:lnTo>
                    <a:pt x="212797" y="646571"/>
                  </a:lnTo>
                  <a:lnTo>
                    <a:pt x="207884" y="651484"/>
                  </a:lnTo>
                  <a:lnTo>
                    <a:pt x="210871" y="653792"/>
                  </a:lnTo>
                  <a:lnTo>
                    <a:pt x="209908" y="655718"/>
                  </a:lnTo>
                  <a:lnTo>
                    <a:pt x="206398" y="652971"/>
                  </a:lnTo>
                  <a:lnTo>
                    <a:pt x="204131" y="655237"/>
                  </a:lnTo>
                  <a:lnTo>
                    <a:pt x="201389" y="657594"/>
                  </a:lnTo>
                  <a:lnTo>
                    <a:pt x="211068" y="668399"/>
                  </a:lnTo>
                  <a:lnTo>
                    <a:pt x="222996" y="658129"/>
                  </a:lnTo>
                  <a:lnTo>
                    <a:pt x="224567" y="659953"/>
                  </a:lnTo>
                  <a:lnTo>
                    <a:pt x="205148" y="676674"/>
                  </a:lnTo>
                  <a:lnTo>
                    <a:pt x="208464" y="681234"/>
                  </a:lnTo>
                  <a:lnTo>
                    <a:pt x="207140" y="682559"/>
                  </a:lnTo>
                  <a:lnTo>
                    <a:pt x="210323" y="686506"/>
                  </a:lnTo>
                  <a:lnTo>
                    <a:pt x="216648" y="681235"/>
                  </a:lnTo>
                  <a:lnTo>
                    <a:pt x="218092" y="682679"/>
                  </a:lnTo>
                  <a:lnTo>
                    <a:pt x="211600" y="688089"/>
                  </a:lnTo>
                  <a:lnTo>
                    <a:pt x="216167" y="693753"/>
                  </a:lnTo>
                  <a:lnTo>
                    <a:pt x="214242" y="695197"/>
                  </a:lnTo>
                  <a:lnTo>
                    <a:pt x="209861" y="689538"/>
                  </a:lnTo>
                  <a:lnTo>
                    <a:pt x="206634" y="692228"/>
                  </a:lnTo>
                  <a:lnTo>
                    <a:pt x="211256" y="697131"/>
                  </a:lnTo>
                  <a:lnTo>
                    <a:pt x="209504" y="698782"/>
                  </a:lnTo>
                  <a:lnTo>
                    <a:pt x="204781" y="693772"/>
                  </a:lnTo>
                  <a:lnTo>
                    <a:pt x="202461" y="695705"/>
                  </a:lnTo>
                  <a:lnTo>
                    <a:pt x="213627" y="710709"/>
                  </a:lnTo>
                  <a:lnTo>
                    <a:pt x="213760" y="710603"/>
                  </a:lnTo>
                  <a:lnTo>
                    <a:pt x="215204" y="712529"/>
                  </a:lnTo>
                  <a:lnTo>
                    <a:pt x="215064" y="712641"/>
                  </a:lnTo>
                  <a:lnTo>
                    <a:pt x="217130" y="715417"/>
                  </a:lnTo>
                  <a:lnTo>
                    <a:pt x="215204" y="716861"/>
                  </a:lnTo>
                  <a:lnTo>
                    <a:pt x="213181" y="714143"/>
                  </a:lnTo>
                  <a:lnTo>
                    <a:pt x="210248" y="716483"/>
                  </a:lnTo>
                  <a:lnTo>
                    <a:pt x="219327" y="726494"/>
                  </a:lnTo>
                  <a:lnTo>
                    <a:pt x="229647" y="718306"/>
                  </a:lnTo>
                  <a:lnTo>
                    <a:pt x="231091" y="720232"/>
                  </a:lnTo>
                  <a:lnTo>
                    <a:pt x="220947" y="728280"/>
                  </a:lnTo>
                  <a:lnTo>
                    <a:pt x="221944" y="729379"/>
                  </a:lnTo>
                  <a:lnTo>
                    <a:pt x="220500" y="730823"/>
                  </a:lnTo>
                  <a:lnTo>
                    <a:pt x="219330" y="729563"/>
                  </a:lnTo>
                  <a:lnTo>
                    <a:pt x="207945" y="738596"/>
                  </a:lnTo>
                  <a:lnTo>
                    <a:pt x="210389" y="740933"/>
                  </a:lnTo>
                  <a:lnTo>
                    <a:pt x="208945" y="742858"/>
                  </a:lnTo>
                  <a:lnTo>
                    <a:pt x="206056" y="740095"/>
                  </a:lnTo>
                  <a:lnTo>
                    <a:pt x="200598" y="744425"/>
                  </a:lnTo>
                  <a:lnTo>
                    <a:pt x="205813" y="749789"/>
                  </a:lnTo>
                  <a:lnTo>
                    <a:pt x="211352" y="745266"/>
                  </a:lnTo>
                  <a:lnTo>
                    <a:pt x="212797" y="746710"/>
                  </a:lnTo>
                  <a:lnTo>
                    <a:pt x="207236" y="751252"/>
                  </a:lnTo>
                  <a:lnTo>
                    <a:pt x="207501" y="751525"/>
                  </a:lnTo>
                  <a:lnTo>
                    <a:pt x="206056" y="752969"/>
                  </a:lnTo>
                  <a:lnTo>
                    <a:pt x="205648" y="752549"/>
                  </a:lnTo>
                  <a:lnTo>
                    <a:pt x="190275" y="765103"/>
                  </a:lnTo>
                  <a:lnTo>
                    <a:pt x="191613" y="767412"/>
                  </a:lnTo>
                  <a:lnTo>
                    <a:pt x="189688" y="768857"/>
                  </a:lnTo>
                  <a:lnTo>
                    <a:pt x="188412" y="766624"/>
                  </a:lnTo>
                  <a:lnTo>
                    <a:pt x="183910" y="770301"/>
                  </a:lnTo>
                  <a:lnTo>
                    <a:pt x="182466" y="768856"/>
                  </a:lnTo>
                  <a:lnTo>
                    <a:pt x="187390" y="764835"/>
                  </a:lnTo>
                  <a:lnTo>
                    <a:pt x="185456" y="761451"/>
                  </a:lnTo>
                  <a:lnTo>
                    <a:pt x="175740" y="769007"/>
                  </a:lnTo>
                  <a:lnTo>
                    <a:pt x="184392" y="777041"/>
                  </a:lnTo>
                  <a:lnTo>
                    <a:pt x="182947" y="778967"/>
                  </a:lnTo>
                  <a:lnTo>
                    <a:pt x="173951" y="770399"/>
                  </a:lnTo>
                  <a:lnTo>
                    <a:pt x="166490" y="776202"/>
                  </a:lnTo>
                  <a:lnTo>
                    <a:pt x="176208" y="785225"/>
                  </a:lnTo>
                  <a:lnTo>
                    <a:pt x="174763" y="786670"/>
                  </a:lnTo>
                  <a:lnTo>
                    <a:pt x="164645" y="777636"/>
                  </a:lnTo>
                  <a:lnTo>
                    <a:pt x="142507" y="794854"/>
                  </a:lnTo>
                  <a:lnTo>
                    <a:pt x="141063" y="792929"/>
                  </a:lnTo>
                  <a:lnTo>
                    <a:pt x="162820" y="776007"/>
                  </a:lnTo>
                  <a:lnTo>
                    <a:pt x="161283" y="774634"/>
                  </a:lnTo>
                  <a:lnTo>
                    <a:pt x="162727" y="772708"/>
                  </a:lnTo>
                  <a:lnTo>
                    <a:pt x="164703" y="774542"/>
                  </a:lnTo>
                  <a:lnTo>
                    <a:pt x="172188" y="768720"/>
                  </a:lnTo>
                  <a:lnTo>
                    <a:pt x="168298" y="765015"/>
                  </a:lnTo>
                  <a:lnTo>
                    <a:pt x="164653" y="767893"/>
                  </a:lnTo>
                  <a:lnTo>
                    <a:pt x="163209" y="766449"/>
                  </a:lnTo>
                  <a:lnTo>
                    <a:pt x="166779" y="763568"/>
                  </a:lnTo>
                  <a:lnTo>
                    <a:pt x="162727" y="759709"/>
                  </a:lnTo>
                  <a:lnTo>
                    <a:pt x="164171" y="758265"/>
                  </a:lnTo>
                  <a:lnTo>
                    <a:pt x="168439" y="762228"/>
                  </a:lnTo>
                  <a:lnTo>
                    <a:pt x="180389" y="752584"/>
                  </a:lnTo>
                  <a:lnTo>
                    <a:pt x="175569" y="744148"/>
                  </a:lnTo>
                  <a:lnTo>
                    <a:pt x="172356" y="746711"/>
                  </a:lnTo>
                  <a:lnTo>
                    <a:pt x="170912" y="744785"/>
                  </a:lnTo>
                  <a:lnTo>
                    <a:pt x="174360" y="742034"/>
                  </a:lnTo>
                  <a:lnTo>
                    <a:pt x="170430" y="735156"/>
                  </a:lnTo>
                  <a:lnTo>
                    <a:pt x="172356" y="734193"/>
                  </a:lnTo>
                  <a:lnTo>
                    <a:pt x="176098" y="740648"/>
                  </a:lnTo>
                  <a:lnTo>
                    <a:pt x="196621" y="724276"/>
                  </a:lnTo>
                  <a:lnTo>
                    <a:pt x="190450" y="718105"/>
                  </a:lnTo>
                  <a:lnTo>
                    <a:pt x="184283" y="723090"/>
                  </a:lnTo>
                  <a:lnTo>
                    <a:pt x="186799" y="725527"/>
                  </a:lnTo>
                  <a:lnTo>
                    <a:pt x="185355" y="727452"/>
                  </a:lnTo>
                  <a:lnTo>
                    <a:pt x="182438" y="724581"/>
                  </a:lnTo>
                  <a:lnTo>
                    <a:pt x="176900" y="729057"/>
                  </a:lnTo>
                  <a:lnTo>
                    <a:pt x="181249" y="732807"/>
                  </a:lnTo>
                  <a:lnTo>
                    <a:pt x="179677" y="734630"/>
                  </a:lnTo>
                  <a:lnTo>
                    <a:pt x="174998" y="730595"/>
                  </a:lnTo>
                  <a:lnTo>
                    <a:pt x="169949" y="734675"/>
                  </a:lnTo>
                  <a:lnTo>
                    <a:pt x="168505" y="732749"/>
                  </a:lnTo>
                  <a:lnTo>
                    <a:pt x="173146" y="728998"/>
                  </a:lnTo>
                  <a:lnTo>
                    <a:pt x="164364" y="721426"/>
                  </a:lnTo>
                  <a:lnTo>
                    <a:pt x="165936" y="719603"/>
                  </a:lnTo>
                  <a:lnTo>
                    <a:pt x="175049" y="727460"/>
                  </a:lnTo>
                  <a:lnTo>
                    <a:pt x="180712" y="722883"/>
                  </a:lnTo>
                  <a:lnTo>
                    <a:pt x="175730" y="717980"/>
                  </a:lnTo>
                  <a:lnTo>
                    <a:pt x="171874" y="721194"/>
                  </a:lnTo>
                  <a:lnTo>
                    <a:pt x="170430" y="719750"/>
                  </a:lnTo>
                  <a:lnTo>
                    <a:pt x="174274" y="716547"/>
                  </a:lnTo>
                  <a:lnTo>
                    <a:pt x="168464" y="710830"/>
                  </a:lnTo>
                  <a:lnTo>
                    <a:pt x="163208" y="715417"/>
                  </a:lnTo>
                  <a:lnTo>
                    <a:pt x="161764" y="713973"/>
                  </a:lnTo>
                  <a:lnTo>
                    <a:pt x="167008" y="709397"/>
                  </a:lnTo>
                  <a:lnTo>
                    <a:pt x="155024" y="697603"/>
                  </a:lnTo>
                  <a:lnTo>
                    <a:pt x="156468" y="696159"/>
                  </a:lnTo>
                  <a:lnTo>
                    <a:pt x="168655" y="707959"/>
                  </a:lnTo>
                  <a:lnTo>
                    <a:pt x="172280" y="704795"/>
                  </a:lnTo>
                  <a:lnTo>
                    <a:pt x="162246" y="695197"/>
                  </a:lnTo>
                  <a:lnTo>
                    <a:pt x="164172" y="693271"/>
                  </a:lnTo>
                  <a:lnTo>
                    <a:pt x="174104" y="703204"/>
                  </a:lnTo>
                  <a:lnTo>
                    <a:pt x="181186" y="697023"/>
                  </a:lnTo>
                  <a:lnTo>
                    <a:pt x="174343" y="690355"/>
                  </a:lnTo>
                  <a:lnTo>
                    <a:pt x="168023" y="696159"/>
                  </a:lnTo>
                  <a:lnTo>
                    <a:pt x="166097" y="694234"/>
                  </a:lnTo>
                  <a:lnTo>
                    <a:pt x="172453" y="688514"/>
                  </a:lnTo>
                  <a:lnTo>
                    <a:pt x="170912" y="687012"/>
                  </a:lnTo>
                  <a:lnTo>
                    <a:pt x="172356" y="685568"/>
                  </a:lnTo>
                  <a:lnTo>
                    <a:pt x="173997" y="687124"/>
                  </a:lnTo>
                  <a:lnTo>
                    <a:pt x="182260" y="679687"/>
                  </a:lnTo>
                  <a:lnTo>
                    <a:pt x="179846" y="676107"/>
                  </a:lnTo>
                  <a:lnTo>
                    <a:pt x="173319" y="681716"/>
                  </a:lnTo>
                  <a:lnTo>
                    <a:pt x="173319" y="682198"/>
                  </a:lnTo>
                  <a:lnTo>
                    <a:pt x="171875" y="680272"/>
                  </a:lnTo>
                  <a:lnTo>
                    <a:pt x="178700" y="674407"/>
                  </a:lnTo>
                  <a:lnTo>
                    <a:pt x="176691" y="671427"/>
                  </a:lnTo>
                  <a:lnTo>
                    <a:pt x="174370" y="673512"/>
                  </a:lnTo>
                  <a:lnTo>
                    <a:pt x="175039" y="674656"/>
                  </a:lnTo>
                  <a:lnTo>
                    <a:pt x="172961" y="675871"/>
                  </a:lnTo>
                  <a:lnTo>
                    <a:pt x="172542" y="675153"/>
                  </a:lnTo>
                  <a:lnTo>
                    <a:pt x="168986" y="678346"/>
                  </a:lnTo>
                  <a:lnTo>
                    <a:pt x="167542" y="676421"/>
                  </a:lnTo>
                  <a:lnTo>
                    <a:pt x="171307" y="673041"/>
                  </a:lnTo>
                  <a:lnTo>
                    <a:pt x="168986" y="669071"/>
                  </a:lnTo>
                  <a:lnTo>
                    <a:pt x="163690" y="674013"/>
                  </a:lnTo>
                  <a:lnTo>
                    <a:pt x="162246" y="672087"/>
                  </a:lnTo>
                  <a:lnTo>
                    <a:pt x="167782" y="667012"/>
                  </a:lnTo>
                  <a:lnTo>
                    <a:pt x="162756" y="658414"/>
                  </a:lnTo>
                  <a:lnTo>
                    <a:pt x="164834" y="657200"/>
                  </a:lnTo>
                  <a:lnTo>
                    <a:pt x="169598" y="665348"/>
                  </a:lnTo>
                  <a:lnTo>
                    <a:pt x="176814" y="658733"/>
                  </a:lnTo>
                  <a:lnTo>
                    <a:pt x="171467" y="653235"/>
                  </a:lnTo>
                  <a:lnTo>
                    <a:pt x="173193" y="651557"/>
                  </a:lnTo>
                  <a:lnTo>
                    <a:pt x="178589" y="657106"/>
                  </a:lnTo>
                  <a:lnTo>
                    <a:pt x="183873" y="652262"/>
                  </a:lnTo>
                  <a:lnTo>
                    <a:pt x="177545" y="645331"/>
                  </a:lnTo>
                  <a:lnTo>
                    <a:pt x="176689" y="646090"/>
                  </a:lnTo>
                  <a:lnTo>
                    <a:pt x="175245" y="644164"/>
                  </a:lnTo>
                  <a:lnTo>
                    <a:pt x="175932" y="643564"/>
                  </a:lnTo>
                  <a:lnTo>
                    <a:pt x="171889" y="639136"/>
                  </a:lnTo>
                  <a:lnTo>
                    <a:pt x="168795" y="641884"/>
                  </a:lnTo>
                  <a:lnTo>
                    <a:pt x="171393" y="644645"/>
                  </a:lnTo>
                  <a:lnTo>
                    <a:pt x="169949" y="646090"/>
                  </a:lnTo>
                  <a:lnTo>
                    <a:pt x="167267" y="643241"/>
                  </a:lnTo>
                  <a:lnTo>
                    <a:pt x="165050" y="645210"/>
                  </a:lnTo>
                  <a:lnTo>
                    <a:pt x="168504" y="648016"/>
                  </a:lnTo>
                  <a:lnTo>
                    <a:pt x="167060" y="649460"/>
                  </a:lnTo>
                  <a:lnTo>
                    <a:pt x="163511" y="646576"/>
                  </a:lnTo>
                  <a:lnTo>
                    <a:pt x="156468" y="652830"/>
                  </a:lnTo>
                  <a:lnTo>
                    <a:pt x="155024" y="650905"/>
                  </a:lnTo>
                  <a:lnTo>
                    <a:pt x="161625" y="645044"/>
                  </a:lnTo>
                  <a:lnTo>
                    <a:pt x="159357" y="643201"/>
                  </a:lnTo>
                  <a:lnTo>
                    <a:pt x="160801" y="641757"/>
                  </a:lnTo>
                  <a:lnTo>
                    <a:pt x="163164" y="643677"/>
                  </a:lnTo>
                  <a:lnTo>
                    <a:pt x="165623" y="641493"/>
                  </a:lnTo>
                  <a:lnTo>
                    <a:pt x="162246" y="637905"/>
                  </a:lnTo>
                  <a:lnTo>
                    <a:pt x="163690" y="636461"/>
                  </a:lnTo>
                  <a:lnTo>
                    <a:pt x="167150" y="640137"/>
                  </a:lnTo>
                  <a:lnTo>
                    <a:pt x="170272" y="637365"/>
                  </a:lnTo>
                  <a:lnTo>
                    <a:pt x="164172" y="630684"/>
                  </a:lnTo>
                  <a:lnTo>
                    <a:pt x="165616" y="629240"/>
                  </a:lnTo>
                  <a:lnTo>
                    <a:pt x="171878" y="635939"/>
                  </a:lnTo>
                  <a:lnTo>
                    <a:pt x="179274" y="629371"/>
                  </a:lnTo>
                  <a:lnTo>
                    <a:pt x="171128" y="619970"/>
                  </a:lnTo>
                  <a:lnTo>
                    <a:pt x="158360" y="631318"/>
                  </a:lnTo>
                  <a:lnTo>
                    <a:pt x="156761" y="629519"/>
                  </a:lnTo>
                  <a:lnTo>
                    <a:pt x="169551" y="618151"/>
                  </a:lnTo>
                  <a:lnTo>
                    <a:pt x="165074" y="612985"/>
                  </a:lnTo>
                  <a:lnTo>
                    <a:pt x="157906" y="619381"/>
                  </a:lnTo>
                  <a:lnTo>
                    <a:pt x="158875" y="620574"/>
                  </a:lnTo>
                  <a:lnTo>
                    <a:pt x="157431" y="622018"/>
                  </a:lnTo>
                  <a:lnTo>
                    <a:pt x="156343" y="620775"/>
                  </a:lnTo>
                  <a:lnTo>
                    <a:pt x="151173" y="625388"/>
                  </a:lnTo>
                  <a:lnTo>
                    <a:pt x="149729" y="623462"/>
                  </a:lnTo>
                  <a:lnTo>
                    <a:pt x="154802" y="619014"/>
                  </a:lnTo>
                  <a:lnTo>
                    <a:pt x="150691" y="614315"/>
                  </a:lnTo>
                  <a:lnTo>
                    <a:pt x="152617" y="612871"/>
                  </a:lnTo>
                  <a:lnTo>
                    <a:pt x="156440" y="617577"/>
                  </a:lnTo>
                  <a:lnTo>
                    <a:pt x="163607" y="611293"/>
                  </a:lnTo>
                  <a:lnTo>
                    <a:pt x="160802" y="608056"/>
                  </a:lnTo>
                  <a:lnTo>
                    <a:pt x="162246" y="606612"/>
                  </a:lnTo>
                  <a:lnTo>
                    <a:pt x="165139" y="609950"/>
                  </a:lnTo>
                  <a:lnTo>
                    <a:pt x="169539" y="606091"/>
                  </a:lnTo>
                  <a:lnTo>
                    <a:pt x="166579" y="602760"/>
                  </a:lnTo>
                  <a:lnTo>
                    <a:pt x="168505" y="601316"/>
                  </a:lnTo>
                  <a:lnTo>
                    <a:pt x="171343" y="604509"/>
                  </a:lnTo>
                  <a:lnTo>
                    <a:pt x="176700" y="599812"/>
                  </a:lnTo>
                  <a:lnTo>
                    <a:pt x="166097" y="590243"/>
                  </a:lnTo>
                  <a:lnTo>
                    <a:pt x="167541" y="588799"/>
                  </a:lnTo>
                  <a:lnTo>
                    <a:pt x="178392" y="598327"/>
                  </a:lnTo>
                  <a:lnTo>
                    <a:pt x="181023" y="596020"/>
                  </a:lnTo>
                  <a:lnTo>
                    <a:pt x="182467" y="597464"/>
                  </a:lnTo>
                  <a:lnTo>
                    <a:pt x="179959" y="599702"/>
                  </a:lnTo>
                  <a:lnTo>
                    <a:pt x="182271" y="601733"/>
                  </a:lnTo>
                  <a:lnTo>
                    <a:pt x="188161" y="596433"/>
                  </a:lnTo>
                  <a:lnTo>
                    <a:pt x="180889" y="587993"/>
                  </a:lnTo>
                  <a:lnTo>
                    <a:pt x="182712" y="586422"/>
                  </a:lnTo>
                  <a:lnTo>
                    <a:pt x="189950" y="594822"/>
                  </a:lnTo>
                  <a:lnTo>
                    <a:pt x="195712" y="589636"/>
                  </a:lnTo>
                  <a:lnTo>
                    <a:pt x="188457" y="583210"/>
                  </a:lnTo>
                  <a:lnTo>
                    <a:pt x="185355" y="584947"/>
                  </a:lnTo>
                  <a:lnTo>
                    <a:pt x="184606" y="583449"/>
                  </a:lnTo>
                  <a:lnTo>
                    <a:pt x="184392" y="583984"/>
                  </a:lnTo>
                  <a:lnTo>
                    <a:pt x="173319" y="579170"/>
                  </a:lnTo>
                  <a:lnTo>
                    <a:pt x="174009" y="577791"/>
                  </a:lnTo>
                  <a:lnTo>
                    <a:pt x="171269" y="579365"/>
                  </a:lnTo>
                  <a:lnTo>
                    <a:pt x="177077" y="581089"/>
                  </a:lnTo>
                  <a:lnTo>
                    <a:pt x="176393" y="583397"/>
                  </a:lnTo>
                  <a:lnTo>
                    <a:pt x="168387" y="581021"/>
                  </a:lnTo>
                  <a:lnTo>
                    <a:pt x="166579" y="582059"/>
                  </a:lnTo>
                  <a:lnTo>
                    <a:pt x="165654" y="580209"/>
                  </a:lnTo>
                  <a:lnTo>
                    <a:pt x="164107" y="579750"/>
                  </a:lnTo>
                  <a:lnTo>
                    <a:pt x="166315" y="583616"/>
                  </a:lnTo>
                  <a:lnTo>
                    <a:pt x="164225" y="584810"/>
                  </a:lnTo>
                  <a:lnTo>
                    <a:pt x="159688" y="576868"/>
                  </a:lnTo>
                  <a:lnTo>
                    <a:pt x="161778" y="575674"/>
                  </a:lnTo>
                  <a:lnTo>
                    <a:pt x="163651" y="578952"/>
                  </a:lnTo>
                  <a:lnTo>
                    <a:pt x="164155" y="577254"/>
                  </a:lnTo>
                  <a:lnTo>
                    <a:pt x="168384" y="578509"/>
                  </a:lnTo>
                  <a:lnTo>
                    <a:pt x="175242" y="574483"/>
                  </a:lnTo>
                  <a:lnTo>
                    <a:pt x="172356" y="573393"/>
                  </a:lnTo>
                  <a:lnTo>
                    <a:pt x="173319" y="571467"/>
                  </a:lnTo>
                  <a:lnTo>
                    <a:pt x="177717" y="573031"/>
                  </a:lnTo>
                  <a:lnTo>
                    <a:pt x="185246" y="568611"/>
                  </a:lnTo>
                  <a:lnTo>
                    <a:pt x="185837" y="567134"/>
                  </a:lnTo>
                  <a:lnTo>
                    <a:pt x="186918" y="567630"/>
                  </a:lnTo>
                  <a:lnTo>
                    <a:pt x="187762" y="567134"/>
                  </a:lnTo>
                  <a:lnTo>
                    <a:pt x="188770" y="568479"/>
                  </a:lnTo>
                  <a:lnTo>
                    <a:pt x="191569" y="569761"/>
                  </a:lnTo>
                  <a:close/>
                  <a:moveTo>
                    <a:pt x="173715" y="564165"/>
                  </a:moveTo>
                  <a:lnTo>
                    <a:pt x="166059" y="567610"/>
                  </a:lnTo>
                  <a:lnTo>
                    <a:pt x="168850" y="569551"/>
                  </a:lnTo>
                  <a:lnTo>
                    <a:pt x="176825" y="565880"/>
                  </a:lnTo>
                  <a:close/>
                  <a:moveTo>
                    <a:pt x="404782" y="562332"/>
                  </a:moveTo>
                  <a:lnTo>
                    <a:pt x="384807" y="577842"/>
                  </a:lnTo>
                  <a:lnTo>
                    <a:pt x="389875" y="583716"/>
                  </a:lnTo>
                  <a:lnTo>
                    <a:pt x="397669" y="577245"/>
                  </a:lnTo>
                  <a:lnTo>
                    <a:pt x="399114" y="578689"/>
                  </a:lnTo>
                  <a:lnTo>
                    <a:pt x="391278" y="585342"/>
                  </a:lnTo>
                  <a:lnTo>
                    <a:pt x="392326" y="586557"/>
                  </a:lnTo>
                  <a:lnTo>
                    <a:pt x="404695" y="576793"/>
                  </a:lnTo>
                  <a:lnTo>
                    <a:pt x="395744" y="570987"/>
                  </a:lnTo>
                  <a:lnTo>
                    <a:pt x="397188" y="569061"/>
                  </a:lnTo>
                  <a:lnTo>
                    <a:pt x="406510" y="575359"/>
                  </a:lnTo>
                  <a:lnTo>
                    <a:pt x="411184" y="571670"/>
                  </a:lnTo>
                  <a:lnTo>
                    <a:pt x="403928" y="567135"/>
                  </a:lnTo>
                  <a:lnTo>
                    <a:pt x="405372" y="565209"/>
                  </a:lnTo>
                  <a:lnTo>
                    <a:pt x="413183" y="570091"/>
                  </a:lnTo>
                  <a:lnTo>
                    <a:pt x="414721" y="568877"/>
                  </a:lnTo>
                  <a:close/>
                  <a:moveTo>
                    <a:pt x="414341" y="554910"/>
                  </a:moveTo>
                  <a:lnTo>
                    <a:pt x="406787" y="560775"/>
                  </a:lnTo>
                  <a:lnTo>
                    <a:pt x="416445" y="567135"/>
                  </a:lnTo>
                  <a:lnTo>
                    <a:pt x="415746" y="568068"/>
                  </a:lnTo>
                  <a:lnTo>
                    <a:pt x="423762" y="561740"/>
                  </a:lnTo>
                  <a:close/>
                  <a:moveTo>
                    <a:pt x="379712" y="548706"/>
                  </a:moveTo>
                  <a:lnTo>
                    <a:pt x="376467" y="551289"/>
                  </a:lnTo>
                  <a:lnTo>
                    <a:pt x="382071" y="555214"/>
                  </a:lnTo>
                  <a:lnTo>
                    <a:pt x="385341" y="552744"/>
                  </a:lnTo>
                  <a:close/>
                  <a:moveTo>
                    <a:pt x="388325" y="541847"/>
                  </a:moveTo>
                  <a:lnTo>
                    <a:pt x="381669" y="547147"/>
                  </a:lnTo>
                  <a:lnTo>
                    <a:pt x="387352" y="551225"/>
                  </a:lnTo>
                  <a:lnTo>
                    <a:pt x="394221" y="546036"/>
                  </a:lnTo>
                  <a:close/>
                  <a:moveTo>
                    <a:pt x="152136" y="541136"/>
                  </a:moveTo>
                  <a:lnTo>
                    <a:pt x="160357" y="545540"/>
                  </a:lnTo>
                  <a:lnTo>
                    <a:pt x="168986" y="541618"/>
                  </a:lnTo>
                  <a:lnTo>
                    <a:pt x="169949" y="543544"/>
                  </a:lnTo>
                  <a:lnTo>
                    <a:pt x="169560" y="543727"/>
                  </a:lnTo>
                  <a:lnTo>
                    <a:pt x="175361" y="547379"/>
                  </a:lnTo>
                  <a:lnTo>
                    <a:pt x="178363" y="546127"/>
                  </a:lnTo>
                  <a:lnTo>
                    <a:pt x="179289" y="548349"/>
                  </a:lnTo>
                  <a:lnTo>
                    <a:pt x="177853" y="548948"/>
                  </a:lnTo>
                  <a:lnTo>
                    <a:pt x="181503" y="551246"/>
                  </a:lnTo>
                  <a:lnTo>
                    <a:pt x="180059" y="553172"/>
                  </a:lnTo>
                  <a:lnTo>
                    <a:pt x="175144" y="550077"/>
                  </a:lnTo>
                  <a:lnTo>
                    <a:pt x="169723" y="552337"/>
                  </a:lnTo>
                  <a:lnTo>
                    <a:pt x="173713" y="554332"/>
                  </a:lnTo>
                  <a:lnTo>
                    <a:pt x="176689" y="553172"/>
                  </a:lnTo>
                  <a:lnTo>
                    <a:pt x="177652" y="555098"/>
                  </a:lnTo>
                  <a:lnTo>
                    <a:pt x="176300" y="555625"/>
                  </a:lnTo>
                  <a:lnTo>
                    <a:pt x="177171" y="556061"/>
                  </a:lnTo>
                  <a:lnTo>
                    <a:pt x="176208" y="558468"/>
                  </a:lnTo>
                  <a:lnTo>
                    <a:pt x="173054" y="556891"/>
                  </a:lnTo>
                  <a:lnTo>
                    <a:pt x="168566" y="558640"/>
                  </a:lnTo>
                  <a:lnTo>
                    <a:pt x="173779" y="561619"/>
                  </a:lnTo>
                  <a:lnTo>
                    <a:pt x="180060" y="558950"/>
                  </a:lnTo>
                  <a:lnTo>
                    <a:pt x="181022" y="560876"/>
                  </a:lnTo>
                  <a:lnTo>
                    <a:pt x="176243" y="563027"/>
                  </a:lnTo>
                  <a:lnTo>
                    <a:pt x="179268" y="564756"/>
                  </a:lnTo>
                  <a:lnTo>
                    <a:pt x="182467" y="563283"/>
                  </a:lnTo>
                  <a:lnTo>
                    <a:pt x="183430" y="565209"/>
                  </a:lnTo>
                  <a:lnTo>
                    <a:pt x="170899" y="570977"/>
                  </a:lnTo>
                  <a:lnTo>
                    <a:pt x="170912" y="570986"/>
                  </a:lnTo>
                  <a:lnTo>
                    <a:pt x="169949" y="572912"/>
                  </a:lnTo>
                  <a:lnTo>
                    <a:pt x="168653" y="572011"/>
                  </a:lnTo>
                  <a:lnTo>
                    <a:pt x="165247" y="573579"/>
                  </a:lnTo>
                  <a:lnTo>
                    <a:pt x="166578" y="574355"/>
                  </a:lnTo>
                  <a:lnTo>
                    <a:pt x="165134" y="576281"/>
                  </a:lnTo>
                  <a:lnTo>
                    <a:pt x="162655" y="574772"/>
                  </a:lnTo>
                  <a:lnTo>
                    <a:pt x="153099" y="579170"/>
                  </a:lnTo>
                  <a:lnTo>
                    <a:pt x="152136" y="577245"/>
                  </a:lnTo>
                  <a:lnTo>
                    <a:pt x="160439" y="573423"/>
                  </a:lnTo>
                  <a:lnTo>
                    <a:pt x="154061" y="569541"/>
                  </a:lnTo>
                  <a:lnTo>
                    <a:pt x="155024" y="567615"/>
                  </a:lnTo>
                  <a:lnTo>
                    <a:pt x="162977" y="572255"/>
                  </a:lnTo>
                  <a:lnTo>
                    <a:pt x="166604" y="570585"/>
                  </a:lnTo>
                  <a:lnTo>
                    <a:pt x="163793" y="568630"/>
                  </a:lnTo>
                  <a:lnTo>
                    <a:pt x="161765" y="569542"/>
                  </a:lnTo>
                  <a:lnTo>
                    <a:pt x="160802" y="567134"/>
                  </a:lnTo>
                  <a:lnTo>
                    <a:pt x="161324" y="566912"/>
                  </a:lnTo>
                  <a:lnTo>
                    <a:pt x="158876" y="565209"/>
                  </a:lnTo>
                  <a:lnTo>
                    <a:pt x="159839" y="563283"/>
                  </a:lnTo>
                  <a:lnTo>
                    <a:pt x="163641" y="565928"/>
                  </a:lnTo>
                  <a:lnTo>
                    <a:pt x="171137" y="562742"/>
                  </a:lnTo>
                  <a:lnTo>
                    <a:pt x="165716" y="559751"/>
                  </a:lnTo>
                  <a:lnTo>
                    <a:pt x="149247" y="566171"/>
                  </a:lnTo>
                  <a:lnTo>
                    <a:pt x="148284" y="564245"/>
                  </a:lnTo>
                  <a:lnTo>
                    <a:pt x="157836" y="560521"/>
                  </a:lnTo>
                  <a:lnTo>
                    <a:pt x="151654" y="552691"/>
                  </a:lnTo>
                  <a:lnTo>
                    <a:pt x="153580" y="551247"/>
                  </a:lnTo>
                  <a:lnTo>
                    <a:pt x="160180" y="559607"/>
                  </a:lnTo>
                  <a:lnTo>
                    <a:pt x="170467" y="555597"/>
                  </a:lnTo>
                  <a:lnTo>
                    <a:pt x="166573" y="553650"/>
                  </a:lnTo>
                  <a:lnTo>
                    <a:pt x="161514" y="555759"/>
                  </a:lnTo>
                  <a:lnTo>
                    <a:pt x="160587" y="553537"/>
                  </a:lnTo>
                  <a:lnTo>
                    <a:pt x="166447" y="551095"/>
                  </a:lnTo>
                  <a:lnTo>
                    <a:pt x="166579" y="550765"/>
                  </a:lnTo>
                  <a:lnTo>
                    <a:pt x="166879" y="550915"/>
                  </a:lnTo>
                  <a:lnTo>
                    <a:pt x="172652" y="548508"/>
                  </a:lnTo>
                  <a:lnTo>
                    <a:pt x="167060" y="544988"/>
                  </a:lnTo>
                  <a:lnTo>
                    <a:pt x="167158" y="544857"/>
                  </a:lnTo>
                  <a:lnTo>
                    <a:pt x="162859" y="546881"/>
                  </a:lnTo>
                  <a:lnTo>
                    <a:pt x="165616" y="548358"/>
                  </a:lnTo>
                  <a:lnTo>
                    <a:pt x="164653" y="550283"/>
                  </a:lnTo>
                  <a:lnTo>
                    <a:pt x="160433" y="548022"/>
                  </a:lnTo>
                  <a:lnTo>
                    <a:pt x="153580" y="551247"/>
                  </a:lnTo>
                  <a:lnTo>
                    <a:pt x="153099" y="548840"/>
                  </a:lnTo>
                  <a:lnTo>
                    <a:pt x="157892" y="546661"/>
                  </a:lnTo>
                  <a:lnTo>
                    <a:pt x="151173" y="543062"/>
                  </a:lnTo>
                  <a:close/>
                  <a:moveTo>
                    <a:pt x="406095" y="539785"/>
                  </a:moveTo>
                  <a:lnTo>
                    <a:pt x="389319" y="552635"/>
                  </a:lnTo>
                  <a:lnTo>
                    <a:pt x="391411" y="554136"/>
                  </a:lnTo>
                  <a:lnTo>
                    <a:pt x="389966" y="556062"/>
                  </a:lnTo>
                  <a:lnTo>
                    <a:pt x="387321" y="554165"/>
                  </a:lnTo>
                  <a:lnTo>
                    <a:pt x="384099" y="556633"/>
                  </a:lnTo>
                  <a:lnTo>
                    <a:pt x="388646" y="559817"/>
                  </a:lnTo>
                  <a:lnTo>
                    <a:pt x="408743" y="544026"/>
                  </a:lnTo>
                  <a:lnTo>
                    <a:pt x="410187" y="545952"/>
                  </a:lnTo>
                  <a:lnTo>
                    <a:pt x="398373" y="555234"/>
                  </a:lnTo>
                  <a:lnTo>
                    <a:pt x="404663" y="559376"/>
                  </a:lnTo>
                  <a:lnTo>
                    <a:pt x="412311" y="553438"/>
                  </a:lnTo>
                  <a:lnTo>
                    <a:pt x="407298" y="549804"/>
                  </a:lnTo>
                  <a:lnTo>
                    <a:pt x="408742" y="547878"/>
                  </a:lnTo>
                  <a:lnTo>
                    <a:pt x="414291" y="551901"/>
                  </a:lnTo>
                  <a:lnTo>
                    <a:pt x="416861" y="549905"/>
                  </a:lnTo>
                  <a:close/>
                  <a:moveTo>
                    <a:pt x="388896" y="528348"/>
                  </a:moveTo>
                  <a:lnTo>
                    <a:pt x="381548" y="534080"/>
                  </a:lnTo>
                  <a:lnTo>
                    <a:pt x="388311" y="538885"/>
                  </a:lnTo>
                  <a:lnTo>
                    <a:pt x="393818" y="534397"/>
                  </a:lnTo>
                  <a:lnTo>
                    <a:pt x="395262" y="536323"/>
                  </a:lnTo>
                  <a:lnTo>
                    <a:pt x="390284" y="540287"/>
                  </a:lnTo>
                  <a:lnTo>
                    <a:pt x="396225" y="544508"/>
                  </a:lnTo>
                  <a:lnTo>
                    <a:pt x="396200" y="544542"/>
                  </a:lnTo>
                  <a:lnTo>
                    <a:pt x="408657" y="535133"/>
                  </a:lnTo>
                  <a:lnTo>
                    <a:pt x="401015" y="529189"/>
                  </a:lnTo>
                  <a:lnTo>
                    <a:pt x="395942" y="532812"/>
                  </a:lnTo>
                  <a:lnTo>
                    <a:pt x="398151" y="535360"/>
                  </a:lnTo>
                  <a:lnTo>
                    <a:pt x="396225" y="536804"/>
                  </a:lnTo>
                  <a:close/>
                  <a:moveTo>
                    <a:pt x="162748" y="524539"/>
                  </a:moveTo>
                  <a:lnTo>
                    <a:pt x="157953" y="527680"/>
                  </a:lnTo>
                  <a:lnTo>
                    <a:pt x="164123" y="531382"/>
                  </a:lnTo>
                  <a:lnTo>
                    <a:pt x="168822" y="528335"/>
                  </a:lnTo>
                  <a:lnTo>
                    <a:pt x="166890" y="527128"/>
                  </a:lnTo>
                  <a:lnTo>
                    <a:pt x="166098" y="527656"/>
                  </a:lnTo>
                  <a:lnTo>
                    <a:pt x="165353" y="526167"/>
                  </a:lnTo>
                  <a:close/>
                  <a:moveTo>
                    <a:pt x="408471" y="523863"/>
                  </a:moveTo>
                  <a:lnTo>
                    <a:pt x="402813" y="527904"/>
                  </a:lnTo>
                  <a:lnTo>
                    <a:pt x="410548" y="533705"/>
                  </a:lnTo>
                  <a:lnTo>
                    <a:pt x="413653" y="531359"/>
                  </a:lnTo>
                  <a:lnTo>
                    <a:pt x="407780" y="525731"/>
                  </a:lnTo>
                  <a:lnTo>
                    <a:pt x="409047" y="524464"/>
                  </a:lnTo>
                  <a:close/>
                  <a:moveTo>
                    <a:pt x="393337" y="518373"/>
                  </a:moveTo>
                  <a:lnTo>
                    <a:pt x="387232" y="522761"/>
                  </a:lnTo>
                  <a:lnTo>
                    <a:pt x="389214" y="525048"/>
                  </a:lnTo>
                  <a:lnTo>
                    <a:pt x="395513" y="520135"/>
                  </a:lnTo>
                  <a:close/>
                  <a:moveTo>
                    <a:pt x="378042" y="515823"/>
                  </a:moveTo>
                  <a:lnTo>
                    <a:pt x="376468" y="517017"/>
                  </a:lnTo>
                  <a:lnTo>
                    <a:pt x="378731" y="520143"/>
                  </a:lnTo>
                  <a:lnTo>
                    <a:pt x="380594" y="518768"/>
                  </a:lnTo>
                  <a:close/>
                  <a:moveTo>
                    <a:pt x="389448" y="515225"/>
                  </a:moveTo>
                  <a:lnTo>
                    <a:pt x="384113" y="519162"/>
                  </a:lnTo>
                  <a:lnTo>
                    <a:pt x="385649" y="520935"/>
                  </a:lnTo>
                  <a:lnTo>
                    <a:pt x="391398" y="516803"/>
                  </a:lnTo>
                  <a:close/>
                  <a:moveTo>
                    <a:pt x="384314" y="511069"/>
                  </a:moveTo>
                  <a:lnTo>
                    <a:pt x="379960" y="514370"/>
                  </a:lnTo>
                  <a:lnTo>
                    <a:pt x="382532" y="517337"/>
                  </a:lnTo>
                  <a:lnTo>
                    <a:pt x="387514" y="513659"/>
                  </a:lnTo>
                  <a:close/>
                  <a:moveTo>
                    <a:pt x="171541" y="510636"/>
                  </a:moveTo>
                  <a:lnTo>
                    <a:pt x="165846" y="514535"/>
                  </a:lnTo>
                  <a:lnTo>
                    <a:pt x="174283" y="519632"/>
                  </a:lnTo>
                  <a:lnTo>
                    <a:pt x="179225" y="516337"/>
                  </a:lnTo>
                  <a:close/>
                  <a:moveTo>
                    <a:pt x="405645" y="509527"/>
                  </a:moveTo>
                  <a:lnTo>
                    <a:pt x="395256" y="516994"/>
                  </a:lnTo>
                  <a:lnTo>
                    <a:pt x="399114" y="519954"/>
                  </a:lnTo>
                  <a:lnTo>
                    <a:pt x="397669" y="521880"/>
                  </a:lnTo>
                  <a:lnTo>
                    <a:pt x="396445" y="520889"/>
                  </a:lnTo>
                  <a:lnTo>
                    <a:pt x="397188" y="521880"/>
                  </a:lnTo>
                  <a:lnTo>
                    <a:pt x="390792" y="526869"/>
                  </a:lnTo>
                  <a:lnTo>
                    <a:pt x="395306" y="532078"/>
                  </a:lnTo>
                  <a:lnTo>
                    <a:pt x="394781" y="531027"/>
                  </a:lnTo>
                  <a:lnTo>
                    <a:pt x="399263" y="527826"/>
                  </a:lnTo>
                  <a:lnTo>
                    <a:pt x="397188" y="526212"/>
                  </a:lnTo>
                  <a:lnTo>
                    <a:pt x="398632" y="524768"/>
                  </a:lnTo>
                  <a:lnTo>
                    <a:pt x="401028" y="526565"/>
                  </a:lnTo>
                  <a:lnTo>
                    <a:pt x="406982" y="522312"/>
                  </a:lnTo>
                  <a:lnTo>
                    <a:pt x="400558" y="515621"/>
                  </a:lnTo>
                  <a:lnTo>
                    <a:pt x="402002" y="514177"/>
                  </a:lnTo>
                  <a:lnTo>
                    <a:pt x="408823" y="520998"/>
                  </a:lnTo>
                  <a:lnTo>
                    <a:pt x="414388" y="517022"/>
                  </a:lnTo>
                  <a:close/>
                  <a:moveTo>
                    <a:pt x="401634" y="506089"/>
                  </a:moveTo>
                  <a:lnTo>
                    <a:pt x="394781" y="511288"/>
                  </a:lnTo>
                  <a:lnTo>
                    <a:pt x="391234" y="513907"/>
                  </a:lnTo>
                  <a:lnTo>
                    <a:pt x="393262" y="515463"/>
                  </a:lnTo>
                  <a:lnTo>
                    <a:pt x="403764" y="507915"/>
                  </a:lnTo>
                  <a:close/>
                  <a:moveTo>
                    <a:pt x="173567" y="504525"/>
                  </a:moveTo>
                  <a:lnTo>
                    <a:pt x="170066" y="506983"/>
                  </a:lnTo>
                  <a:lnTo>
                    <a:pt x="171263" y="507909"/>
                  </a:lnTo>
                  <a:lnTo>
                    <a:pt x="174844" y="505457"/>
                  </a:lnTo>
                  <a:close/>
                  <a:moveTo>
                    <a:pt x="396588" y="501764"/>
                  </a:moveTo>
                  <a:lnTo>
                    <a:pt x="385935" y="509840"/>
                  </a:lnTo>
                  <a:lnTo>
                    <a:pt x="389246" y="512381"/>
                  </a:lnTo>
                  <a:lnTo>
                    <a:pt x="393336" y="509362"/>
                  </a:lnTo>
                  <a:lnTo>
                    <a:pt x="399764" y="504486"/>
                  </a:lnTo>
                  <a:close/>
                  <a:moveTo>
                    <a:pt x="407761" y="501441"/>
                  </a:moveTo>
                  <a:lnTo>
                    <a:pt x="403294" y="504830"/>
                  </a:lnTo>
                  <a:lnTo>
                    <a:pt x="405466" y="506692"/>
                  </a:lnTo>
                  <a:lnTo>
                    <a:pt x="407779" y="505029"/>
                  </a:lnTo>
                  <a:lnTo>
                    <a:pt x="410428" y="502969"/>
                  </a:lnTo>
                  <a:close/>
                  <a:moveTo>
                    <a:pt x="178392" y="501138"/>
                  </a:moveTo>
                  <a:lnTo>
                    <a:pt x="175512" y="503160"/>
                  </a:lnTo>
                  <a:lnTo>
                    <a:pt x="176777" y="504133"/>
                  </a:lnTo>
                  <a:lnTo>
                    <a:pt x="179843" y="502034"/>
                  </a:lnTo>
                  <a:close/>
                  <a:moveTo>
                    <a:pt x="181249" y="487519"/>
                  </a:moveTo>
                  <a:lnTo>
                    <a:pt x="176969" y="490554"/>
                  </a:lnTo>
                  <a:lnTo>
                    <a:pt x="181197" y="492985"/>
                  </a:lnTo>
                  <a:lnTo>
                    <a:pt x="185660" y="489735"/>
                  </a:lnTo>
                  <a:close/>
                  <a:moveTo>
                    <a:pt x="183536" y="479781"/>
                  </a:moveTo>
                  <a:lnTo>
                    <a:pt x="178446" y="483416"/>
                  </a:lnTo>
                  <a:lnTo>
                    <a:pt x="181319" y="484860"/>
                  </a:lnTo>
                  <a:lnTo>
                    <a:pt x="183429" y="483364"/>
                  </a:lnTo>
                  <a:lnTo>
                    <a:pt x="184392" y="485290"/>
                  </a:lnTo>
                  <a:lnTo>
                    <a:pt x="183472" y="485942"/>
                  </a:lnTo>
                  <a:lnTo>
                    <a:pt x="187849" y="488141"/>
                  </a:lnTo>
                  <a:lnTo>
                    <a:pt x="191842" y="485233"/>
                  </a:lnTo>
                  <a:lnTo>
                    <a:pt x="182948" y="480957"/>
                  </a:lnTo>
                  <a:close/>
                  <a:moveTo>
                    <a:pt x="401959" y="472839"/>
                  </a:moveTo>
                  <a:lnTo>
                    <a:pt x="378290" y="491927"/>
                  </a:lnTo>
                  <a:lnTo>
                    <a:pt x="383293" y="496214"/>
                  </a:lnTo>
                  <a:lnTo>
                    <a:pt x="390233" y="490662"/>
                  </a:lnTo>
                  <a:lnTo>
                    <a:pt x="386115" y="485772"/>
                  </a:lnTo>
                  <a:lnTo>
                    <a:pt x="388041" y="484328"/>
                  </a:lnTo>
                  <a:lnTo>
                    <a:pt x="392110" y="489160"/>
                  </a:lnTo>
                  <a:lnTo>
                    <a:pt x="397962" y="484479"/>
                  </a:lnTo>
                  <a:lnTo>
                    <a:pt x="395744" y="481920"/>
                  </a:lnTo>
                  <a:lnTo>
                    <a:pt x="397188" y="480476"/>
                  </a:lnTo>
                  <a:lnTo>
                    <a:pt x="399554" y="483205"/>
                  </a:lnTo>
                  <a:lnTo>
                    <a:pt x="406077" y="477987"/>
                  </a:lnTo>
                  <a:close/>
                  <a:moveTo>
                    <a:pt x="376796" y="468830"/>
                  </a:moveTo>
                  <a:lnTo>
                    <a:pt x="373053" y="471980"/>
                  </a:lnTo>
                  <a:lnTo>
                    <a:pt x="377100" y="475404"/>
                  </a:lnTo>
                  <a:lnTo>
                    <a:pt x="381080" y="472205"/>
                  </a:lnTo>
                  <a:close/>
                  <a:moveTo>
                    <a:pt x="409062" y="467111"/>
                  </a:moveTo>
                  <a:lnTo>
                    <a:pt x="403937" y="471244"/>
                  </a:lnTo>
                  <a:lnTo>
                    <a:pt x="408165" y="476316"/>
                  </a:lnTo>
                  <a:lnTo>
                    <a:pt x="413269" y="472233"/>
                  </a:lnTo>
                  <a:close/>
                  <a:moveTo>
                    <a:pt x="400547" y="463892"/>
                  </a:moveTo>
                  <a:lnTo>
                    <a:pt x="388105" y="474676"/>
                  </a:lnTo>
                  <a:lnTo>
                    <a:pt x="389967" y="476143"/>
                  </a:lnTo>
                  <a:lnTo>
                    <a:pt x="388522" y="478069"/>
                  </a:lnTo>
                  <a:lnTo>
                    <a:pt x="386252" y="476281"/>
                  </a:lnTo>
                  <a:lnTo>
                    <a:pt x="384189" y="478069"/>
                  </a:lnTo>
                  <a:lnTo>
                    <a:pt x="382745" y="476143"/>
                  </a:lnTo>
                  <a:lnTo>
                    <a:pt x="384332" y="474768"/>
                  </a:lnTo>
                  <a:lnTo>
                    <a:pt x="383092" y="473791"/>
                  </a:lnTo>
                  <a:lnTo>
                    <a:pt x="379089" y="477087"/>
                  </a:lnTo>
                  <a:lnTo>
                    <a:pt x="386100" y="483020"/>
                  </a:lnTo>
                  <a:lnTo>
                    <a:pt x="400690" y="471253"/>
                  </a:lnTo>
                  <a:lnTo>
                    <a:pt x="397669" y="467477"/>
                  </a:lnTo>
                  <a:lnTo>
                    <a:pt x="399595" y="466033"/>
                  </a:lnTo>
                  <a:lnTo>
                    <a:pt x="402637" y="469683"/>
                  </a:lnTo>
                  <a:lnTo>
                    <a:pt x="405041" y="467744"/>
                  </a:lnTo>
                  <a:close/>
                  <a:moveTo>
                    <a:pt x="394483" y="458694"/>
                  </a:moveTo>
                  <a:lnTo>
                    <a:pt x="389291" y="463431"/>
                  </a:lnTo>
                  <a:lnTo>
                    <a:pt x="392855" y="465552"/>
                  </a:lnTo>
                  <a:lnTo>
                    <a:pt x="391892" y="467478"/>
                  </a:lnTo>
                  <a:lnTo>
                    <a:pt x="387699" y="464882"/>
                  </a:lnTo>
                  <a:lnTo>
                    <a:pt x="382744" y="469403"/>
                  </a:lnTo>
                  <a:lnTo>
                    <a:pt x="382744" y="469885"/>
                  </a:lnTo>
                  <a:lnTo>
                    <a:pt x="381300" y="467959"/>
                  </a:lnTo>
                  <a:lnTo>
                    <a:pt x="385896" y="463766"/>
                  </a:lnTo>
                  <a:lnTo>
                    <a:pt x="384122" y="462668"/>
                  </a:lnTo>
                  <a:lnTo>
                    <a:pt x="378677" y="467248"/>
                  </a:lnTo>
                  <a:lnTo>
                    <a:pt x="383005" y="470658"/>
                  </a:lnTo>
                  <a:lnTo>
                    <a:pt x="387559" y="466996"/>
                  </a:lnTo>
                  <a:lnTo>
                    <a:pt x="389004" y="468922"/>
                  </a:lnTo>
                  <a:lnTo>
                    <a:pt x="384994" y="472225"/>
                  </a:lnTo>
                  <a:lnTo>
                    <a:pt x="386184" y="473163"/>
                  </a:lnTo>
                  <a:lnTo>
                    <a:pt x="398704" y="462312"/>
                  </a:lnTo>
                  <a:close/>
                  <a:moveTo>
                    <a:pt x="410331" y="457175"/>
                  </a:moveTo>
                  <a:lnTo>
                    <a:pt x="410668" y="457367"/>
                  </a:lnTo>
                  <a:lnTo>
                    <a:pt x="410187" y="457367"/>
                  </a:lnTo>
                  <a:close/>
                  <a:moveTo>
                    <a:pt x="386732" y="452050"/>
                  </a:moveTo>
                  <a:lnTo>
                    <a:pt x="380330" y="458097"/>
                  </a:lnTo>
                  <a:lnTo>
                    <a:pt x="383541" y="460008"/>
                  </a:lnTo>
                  <a:lnTo>
                    <a:pt x="386115" y="457849"/>
                  </a:lnTo>
                  <a:lnTo>
                    <a:pt x="387560" y="459775"/>
                  </a:lnTo>
                  <a:lnTo>
                    <a:pt x="385733" y="461312"/>
                  </a:lnTo>
                  <a:lnTo>
                    <a:pt x="387459" y="462340"/>
                  </a:lnTo>
                  <a:lnTo>
                    <a:pt x="392922" y="457356"/>
                  </a:lnTo>
                  <a:close/>
                  <a:moveTo>
                    <a:pt x="381544" y="447501"/>
                  </a:moveTo>
                  <a:lnTo>
                    <a:pt x="381782" y="447739"/>
                  </a:lnTo>
                  <a:lnTo>
                    <a:pt x="381301" y="447739"/>
                  </a:lnTo>
                  <a:close/>
                  <a:moveTo>
                    <a:pt x="172987" y="446080"/>
                  </a:moveTo>
                  <a:lnTo>
                    <a:pt x="168641" y="449518"/>
                  </a:lnTo>
                  <a:lnTo>
                    <a:pt x="173302" y="452526"/>
                  </a:lnTo>
                  <a:lnTo>
                    <a:pt x="178104" y="448886"/>
                  </a:lnTo>
                  <a:close/>
                  <a:moveTo>
                    <a:pt x="393337" y="445812"/>
                  </a:moveTo>
                  <a:lnTo>
                    <a:pt x="390346" y="448637"/>
                  </a:lnTo>
                  <a:lnTo>
                    <a:pt x="390448" y="448702"/>
                  </a:lnTo>
                  <a:lnTo>
                    <a:pt x="389004" y="450627"/>
                  </a:lnTo>
                  <a:lnTo>
                    <a:pt x="388545" y="450337"/>
                  </a:lnTo>
                  <a:lnTo>
                    <a:pt x="388440" y="450437"/>
                  </a:lnTo>
                  <a:lnTo>
                    <a:pt x="394588" y="455836"/>
                  </a:lnTo>
                  <a:lnTo>
                    <a:pt x="399892" y="450998"/>
                  </a:lnTo>
                  <a:lnTo>
                    <a:pt x="392855" y="446776"/>
                  </a:lnTo>
                  <a:close/>
                  <a:moveTo>
                    <a:pt x="390735" y="438460"/>
                  </a:moveTo>
                  <a:lnTo>
                    <a:pt x="384282" y="444807"/>
                  </a:lnTo>
                  <a:lnTo>
                    <a:pt x="388421" y="447422"/>
                  </a:lnTo>
                  <a:lnTo>
                    <a:pt x="394726" y="441584"/>
                  </a:lnTo>
                  <a:close/>
                  <a:moveTo>
                    <a:pt x="383947" y="433323"/>
                  </a:moveTo>
                  <a:lnTo>
                    <a:pt x="376883" y="440134"/>
                  </a:lnTo>
                  <a:lnTo>
                    <a:pt x="382776" y="443856"/>
                  </a:lnTo>
                  <a:lnTo>
                    <a:pt x="389297" y="437335"/>
                  </a:lnTo>
                  <a:lnTo>
                    <a:pt x="386596" y="435221"/>
                  </a:lnTo>
                  <a:lnTo>
                    <a:pt x="386783" y="434972"/>
                  </a:lnTo>
                  <a:close/>
                  <a:moveTo>
                    <a:pt x="173397" y="429398"/>
                  </a:moveTo>
                  <a:lnTo>
                    <a:pt x="166879" y="434699"/>
                  </a:lnTo>
                  <a:lnTo>
                    <a:pt x="175517" y="441010"/>
                  </a:lnTo>
                  <a:lnTo>
                    <a:pt x="181232" y="436488"/>
                  </a:lnTo>
                  <a:close/>
                  <a:moveTo>
                    <a:pt x="176615" y="426781"/>
                  </a:moveTo>
                  <a:lnTo>
                    <a:pt x="174998" y="428096"/>
                  </a:lnTo>
                  <a:lnTo>
                    <a:pt x="182854" y="435204"/>
                  </a:lnTo>
                  <a:lnTo>
                    <a:pt x="185202" y="433347"/>
                  </a:lnTo>
                  <a:close/>
                  <a:moveTo>
                    <a:pt x="181981" y="422417"/>
                  </a:moveTo>
                  <a:lnTo>
                    <a:pt x="178535" y="425219"/>
                  </a:lnTo>
                  <a:lnTo>
                    <a:pt x="187149" y="431806"/>
                  </a:lnTo>
                  <a:lnTo>
                    <a:pt x="191181" y="428617"/>
                  </a:lnTo>
                  <a:close/>
                  <a:moveTo>
                    <a:pt x="384044" y="419960"/>
                  </a:moveTo>
                  <a:lnTo>
                    <a:pt x="377205" y="426800"/>
                  </a:lnTo>
                  <a:lnTo>
                    <a:pt x="379289" y="427984"/>
                  </a:lnTo>
                  <a:lnTo>
                    <a:pt x="386069" y="420828"/>
                  </a:lnTo>
                  <a:close/>
                  <a:moveTo>
                    <a:pt x="401288" y="419813"/>
                  </a:moveTo>
                  <a:lnTo>
                    <a:pt x="395122" y="426125"/>
                  </a:lnTo>
                  <a:lnTo>
                    <a:pt x="397766" y="428867"/>
                  </a:lnTo>
                  <a:lnTo>
                    <a:pt x="404294" y="422338"/>
                  </a:lnTo>
                  <a:close/>
                  <a:moveTo>
                    <a:pt x="374986" y="416078"/>
                  </a:moveTo>
                  <a:lnTo>
                    <a:pt x="369172" y="422235"/>
                  </a:lnTo>
                  <a:lnTo>
                    <a:pt x="375362" y="425753"/>
                  </a:lnTo>
                  <a:lnTo>
                    <a:pt x="382022" y="419093"/>
                  </a:lnTo>
                  <a:lnTo>
                    <a:pt x="379893" y="418181"/>
                  </a:lnTo>
                  <a:lnTo>
                    <a:pt x="376004" y="422223"/>
                  </a:lnTo>
                  <a:lnTo>
                    <a:pt x="374560" y="420778"/>
                  </a:lnTo>
                  <a:lnTo>
                    <a:pt x="377840" y="417301"/>
                  </a:lnTo>
                  <a:close/>
                  <a:moveTo>
                    <a:pt x="194666" y="412099"/>
                  </a:moveTo>
                  <a:lnTo>
                    <a:pt x="190296" y="415653"/>
                  </a:lnTo>
                  <a:lnTo>
                    <a:pt x="195465" y="419814"/>
                  </a:lnTo>
                  <a:lnTo>
                    <a:pt x="194021" y="421259"/>
                  </a:lnTo>
                  <a:lnTo>
                    <a:pt x="188669" y="416977"/>
                  </a:lnTo>
                  <a:lnTo>
                    <a:pt x="183771" y="420961"/>
                  </a:lnTo>
                  <a:lnTo>
                    <a:pt x="193089" y="427107"/>
                  </a:lnTo>
                  <a:lnTo>
                    <a:pt x="201045" y="420812"/>
                  </a:lnTo>
                  <a:close/>
                  <a:moveTo>
                    <a:pt x="181942" y="411596"/>
                  </a:moveTo>
                  <a:lnTo>
                    <a:pt x="172661" y="419047"/>
                  </a:lnTo>
                  <a:lnTo>
                    <a:pt x="173801" y="420295"/>
                  </a:lnTo>
                  <a:lnTo>
                    <a:pt x="172356" y="421739"/>
                  </a:lnTo>
                  <a:lnTo>
                    <a:pt x="171067" y="420327"/>
                  </a:lnTo>
                  <a:lnTo>
                    <a:pt x="168600" y="422307"/>
                  </a:lnTo>
                  <a:lnTo>
                    <a:pt x="173305" y="426565"/>
                  </a:lnTo>
                  <a:lnTo>
                    <a:pt x="174784" y="425381"/>
                  </a:lnTo>
                  <a:lnTo>
                    <a:pt x="173800" y="424629"/>
                  </a:lnTo>
                  <a:lnTo>
                    <a:pt x="175244" y="422703"/>
                  </a:lnTo>
                  <a:lnTo>
                    <a:pt x="176721" y="423832"/>
                  </a:lnTo>
                  <a:lnTo>
                    <a:pt x="180086" y="421140"/>
                  </a:lnTo>
                  <a:lnTo>
                    <a:pt x="176689" y="418851"/>
                  </a:lnTo>
                  <a:lnTo>
                    <a:pt x="177652" y="416925"/>
                  </a:lnTo>
                  <a:lnTo>
                    <a:pt x="181874" y="419710"/>
                  </a:lnTo>
                  <a:lnTo>
                    <a:pt x="186979" y="415626"/>
                  </a:lnTo>
                  <a:close/>
                  <a:moveTo>
                    <a:pt x="380873" y="409846"/>
                  </a:moveTo>
                  <a:lnTo>
                    <a:pt x="376559" y="414413"/>
                  </a:lnTo>
                  <a:lnTo>
                    <a:pt x="379411" y="415636"/>
                  </a:lnTo>
                  <a:lnTo>
                    <a:pt x="383734" y="411054"/>
                  </a:lnTo>
                  <a:close/>
                  <a:moveTo>
                    <a:pt x="174891" y="405955"/>
                  </a:moveTo>
                  <a:lnTo>
                    <a:pt x="171583" y="408648"/>
                  </a:lnTo>
                  <a:lnTo>
                    <a:pt x="175245" y="412592"/>
                  </a:lnTo>
                  <a:lnTo>
                    <a:pt x="173319" y="414037"/>
                  </a:lnTo>
                  <a:lnTo>
                    <a:pt x="169728" y="410159"/>
                  </a:lnTo>
                  <a:lnTo>
                    <a:pt x="166756" y="412579"/>
                  </a:lnTo>
                  <a:lnTo>
                    <a:pt x="171180" y="417425"/>
                  </a:lnTo>
                  <a:lnTo>
                    <a:pt x="180110" y="410130"/>
                  </a:lnTo>
                  <a:close/>
                  <a:moveTo>
                    <a:pt x="189724" y="405349"/>
                  </a:moveTo>
                  <a:lnTo>
                    <a:pt x="183600" y="410265"/>
                  </a:lnTo>
                  <a:lnTo>
                    <a:pt x="188625" y="414309"/>
                  </a:lnTo>
                  <a:lnTo>
                    <a:pt x="193455" y="410445"/>
                  </a:lnTo>
                  <a:close/>
                  <a:moveTo>
                    <a:pt x="381794" y="403186"/>
                  </a:moveTo>
                  <a:lnTo>
                    <a:pt x="378674" y="406584"/>
                  </a:lnTo>
                  <a:lnTo>
                    <a:pt x="380344" y="407290"/>
                  </a:lnTo>
                  <a:lnTo>
                    <a:pt x="382744" y="404890"/>
                  </a:lnTo>
                  <a:lnTo>
                    <a:pt x="384189" y="406334"/>
                  </a:lnTo>
                  <a:lnTo>
                    <a:pt x="382448" y="408178"/>
                  </a:lnTo>
                  <a:lnTo>
                    <a:pt x="385308" y="409386"/>
                  </a:lnTo>
                  <a:lnTo>
                    <a:pt x="389302" y="405152"/>
                  </a:lnTo>
                  <a:close/>
                  <a:moveTo>
                    <a:pt x="172251" y="400201"/>
                  </a:moveTo>
                  <a:lnTo>
                    <a:pt x="167464" y="404212"/>
                  </a:lnTo>
                  <a:lnTo>
                    <a:pt x="170076" y="407026"/>
                  </a:lnTo>
                  <a:lnTo>
                    <a:pt x="175633" y="402421"/>
                  </a:lnTo>
                  <a:close/>
                  <a:moveTo>
                    <a:pt x="184462" y="398161"/>
                  </a:moveTo>
                  <a:lnTo>
                    <a:pt x="181997" y="400168"/>
                  </a:lnTo>
                  <a:lnTo>
                    <a:pt x="182330" y="400488"/>
                  </a:lnTo>
                  <a:lnTo>
                    <a:pt x="180665" y="402225"/>
                  </a:lnTo>
                  <a:lnTo>
                    <a:pt x="180116" y="401699"/>
                  </a:lnTo>
                  <a:lnTo>
                    <a:pt x="176558" y="404597"/>
                  </a:lnTo>
                  <a:lnTo>
                    <a:pt x="181759" y="408783"/>
                  </a:lnTo>
                  <a:lnTo>
                    <a:pt x="188316" y="403426"/>
                  </a:lnTo>
                  <a:close/>
                  <a:moveTo>
                    <a:pt x="168390" y="397667"/>
                  </a:moveTo>
                  <a:lnTo>
                    <a:pt x="164455" y="400973"/>
                  </a:lnTo>
                  <a:lnTo>
                    <a:pt x="165884" y="402511"/>
                  </a:lnTo>
                  <a:lnTo>
                    <a:pt x="170307" y="398925"/>
                  </a:lnTo>
                  <a:close/>
                  <a:moveTo>
                    <a:pt x="175614" y="397384"/>
                  </a:moveTo>
                  <a:lnTo>
                    <a:pt x="174174" y="398590"/>
                  </a:lnTo>
                  <a:lnTo>
                    <a:pt x="177170" y="400556"/>
                  </a:lnTo>
                  <a:lnTo>
                    <a:pt x="175998" y="402119"/>
                  </a:lnTo>
                  <a:lnTo>
                    <a:pt x="178442" y="400094"/>
                  </a:lnTo>
                  <a:close/>
                  <a:moveTo>
                    <a:pt x="172398" y="394300"/>
                  </a:moveTo>
                  <a:lnTo>
                    <a:pt x="170310" y="396054"/>
                  </a:lnTo>
                  <a:lnTo>
                    <a:pt x="172265" y="397337"/>
                  </a:lnTo>
                  <a:lnTo>
                    <a:pt x="174054" y="395887"/>
                  </a:lnTo>
                  <a:close/>
                  <a:moveTo>
                    <a:pt x="168622" y="390680"/>
                  </a:moveTo>
                  <a:lnTo>
                    <a:pt x="165724" y="393044"/>
                  </a:lnTo>
                  <a:lnTo>
                    <a:pt x="168424" y="394816"/>
                  </a:lnTo>
                  <a:lnTo>
                    <a:pt x="170856" y="392822"/>
                  </a:lnTo>
                  <a:close/>
                  <a:moveTo>
                    <a:pt x="377880" y="387929"/>
                  </a:moveTo>
                  <a:lnTo>
                    <a:pt x="374711" y="391396"/>
                  </a:lnTo>
                  <a:lnTo>
                    <a:pt x="379713" y="393182"/>
                  </a:lnTo>
                  <a:lnTo>
                    <a:pt x="381944" y="390710"/>
                  </a:lnTo>
                  <a:close/>
                  <a:moveTo>
                    <a:pt x="375595" y="386366"/>
                  </a:moveTo>
                  <a:lnTo>
                    <a:pt x="371950" y="390410"/>
                  </a:lnTo>
                  <a:lnTo>
                    <a:pt x="372627" y="390651"/>
                  </a:lnTo>
                  <a:lnTo>
                    <a:pt x="376179" y="386766"/>
                  </a:lnTo>
                  <a:close/>
                  <a:moveTo>
                    <a:pt x="169908" y="381333"/>
                  </a:moveTo>
                  <a:lnTo>
                    <a:pt x="165884" y="384722"/>
                  </a:lnTo>
                  <a:lnTo>
                    <a:pt x="168853" y="387568"/>
                  </a:lnTo>
                  <a:lnTo>
                    <a:pt x="173055" y="384030"/>
                  </a:lnTo>
                  <a:close/>
                  <a:moveTo>
                    <a:pt x="381039" y="380327"/>
                  </a:moveTo>
                  <a:lnTo>
                    <a:pt x="377193" y="384594"/>
                  </a:lnTo>
                  <a:lnTo>
                    <a:pt x="377785" y="385010"/>
                  </a:lnTo>
                  <a:lnTo>
                    <a:pt x="379856" y="382744"/>
                  </a:lnTo>
                  <a:lnTo>
                    <a:pt x="381300" y="384188"/>
                  </a:lnTo>
                  <a:lnTo>
                    <a:pt x="379468" y="386192"/>
                  </a:lnTo>
                  <a:lnTo>
                    <a:pt x="383478" y="389010"/>
                  </a:lnTo>
                  <a:lnTo>
                    <a:pt x="388293" y="383675"/>
                  </a:lnTo>
                  <a:close/>
                  <a:moveTo>
                    <a:pt x="162530" y="375009"/>
                  </a:moveTo>
                  <a:lnTo>
                    <a:pt x="156372" y="380239"/>
                  </a:lnTo>
                  <a:lnTo>
                    <a:pt x="161710" y="385577"/>
                  </a:lnTo>
                  <a:lnTo>
                    <a:pt x="168343" y="379991"/>
                  </a:lnTo>
                  <a:lnTo>
                    <a:pt x="166088" y="378058"/>
                  </a:lnTo>
                  <a:lnTo>
                    <a:pt x="161283" y="382262"/>
                  </a:lnTo>
                  <a:lnTo>
                    <a:pt x="159839" y="380336"/>
                  </a:lnTo>
                  <a:lnTo>
                    <a:pt x="164246" y="376480"/>
                  </a:lnTo>
                  <a:close/>
                  <a:moveTo>
                    <a:pt x="168651" y="369811"/>
                  </a:moveTo>
                  <a:lnTo>
                    <a:pt x="164583" y="373266"/>
                  </a:lnTo>
                  <a:lnTo>
                    <a:pt x="166238" y="374737"/>
                  </a:lnTo>
                  <a:lnTo>
                    <a:pt x="170332" y="371155"/>
                  </a:lnTo>
                  <a:close/>
                  <a:moveTo>
                    <a:pt x="389534" y="361826"/>
                  </a:moveTo>
                  <a:lnTo>
                    <a:pt x="385240" y="366756"/>
                  </a:lnTo>
                  <a:lnTo>
                    <a:pt x="388661" y="368507"/>
                  </a:lnTo>
                  <a:lnTo>
                    <a:pt x="393041" y="363580"/>
                  </a:lnTo>
                  <a:close/>
                  <a:moveTo>
                    <a:pt x="172068" y="361126"/>
                  </a:moveTo>
                  <a:lnTo>
                    <a:pt x="166997" y="365405"/>
                  </a:lnTo>
                  <a:lnTo>
                    <a:pt x="168606" y="366692"/>
                  </a:lnTo>
                  <a:lnTo>
                    <a:pt x="173303" y="362702"/>
                  </a:lnTo>
                  <a:close/>
                  <a:moveTo>
                    <a:pt x="383699" y="354529"/>
                  </a:moveTo>
                  <a:lnTo>
                    <a:pt x="381865" y="356535"/>
                  </a:lnTo>
                  <a:lnTo>
                    <a:pt x="383553" y="357298"/>
                  </a:lnTo>
                  <a:lnTo>
                    <a:pt x="385458" y="355057"/>
                  </a:lnTo>
                  <a:close/>
                  <a:moveTo>
                    <a:pt x="379339" y="353221"/>
                  </a:moveTo>
                  <a:lnTo>
                    <a:pt x="377970" y="354777"/>
                  </a:lnTo>
                  <a:lnTo>
                    <a:pt x="379660" y="355540"/>
                  </a:lnTo>
                  <a:lnTo>
                    <a:pt x="381215" y="353784"/>
                  </a:lnTo>
                  <a:close/>
                  <a:moveTo>
                    <a:pt x="396706" y="350488"/>
                  </a:moveTo>
                  <a:lnTo>
                    <a:pt x="398151" y="351932"/>
                  </a:lnTo>
                  <a:lnTo>
                    <a:pt x="391064" y="360070"/>
                  </a:lnTo>
                  <a:lnTo>
                    <a:pt x="394717" y="361694"/>
                  </a:lnTo>
                  <a:lnTo>
                    <a:pt x="399114" y="356747"/>
                  </a:lnTo>
                  <a:lnTo>
                    <a:pt x="400558" y="358673"/>
                  </a:lnTo>
                  <a:lnTo>
                    <a:pt x="396943" y="362683"/>
                  </a:lnTo>
                  <a:lnTo>
                    <a:pt x="397670" y="363006"/>
                  </a:lnTo>
                  <a:lnTo>
                    <a:pt x="396707" y="365413"/>
                  </a:lnTo>
                  <a:lnTo>
                    <a:pt x="395174" y="364646"/>
                  </a:lnTo>
                  <a:lnTo>
                    <a:pt x="390737" y="369569"/>
                  </a:lnTo>
                  <a:lnTo>
                    <a:pt x="397670" y="373116"/>
                  </a:lnTo>
                  <a:lnTo>
                    <a:pt x="396225" y="375041"/>
                  </a:lnTo>
                  <a:lnTo>
                    <a:pt x="389146" y="371333"/>
                  </a:lnTo>
                  <a:lnTo>
                    <a:pt x="382548" y="378653"/>
                  </a:lnTo>
                  <a:lnTo>
                    <a:pt x="389803" y="382002"/>
                  </a:lnTo>
                  <a:lnTo>
                    <a:pt x="394780" y="376486"/>
                  </a:lnTo>
                  <a:lnTo>
                    <a:pt x="396225" y="377930"/>
                  </a:lnTo>
                  <a:lnTo>
                    <a:pt x="390828" y="383911"/>
                  </a:lnTo>
                  <a:lnTo>
                    <a:pt x="390448" y="384670"/>
                  </a:lnTo>
                  <a:lnTo>
                    <a:pt x="390232" y="384571"/>
                  </a:lnTo>
                  <a:lnTo>
                    <a:pt x="385159" y="390192"/>
                  </a:lnTo>
                  <a:lnTo>
                    <a:pt x="388619" y="392623"/>
                  </a:lnTo>
                  <a:lnTo>
                    <a:pt x="393818" y="387077"/>
                  </a:lnTo>
                  <a:lnTo>
                    <a:pt x="395262" y="388521"/>
                  </a:lnTo>
                  <a:lnTo>
                    <a:pt x="390367" y="393851"/>
                  </a:lnTo>
                  <a:lnTo>
                    <a:pt x="392374" y="395261"/>
                  </a:lnTo>
                  <a:lnTo>
                    <a:pt x="391411" y="397187"/>
                  </a:lnTo>
                  <a:lnTo>
                    <a:pt x="388889" y="395461"/>
                  </a:lnTo>
                  <a:lnTo>
                    <a:pt x="383355" y="401486"/>
                  </a:lnTo>
                  <a:lnTo>
                    <a:pt x="390932" y="403425"/>
                  </a:lnTo>
                  <a:lnTo>
                    <a:pt x="398632" y="395262"/>
                  </a:lnTo>
                  <a:lnTo>
                    <a:pt x="400558" y="396706"/>
                  </a:lnTo>
                  <a:lnTo>
                    <a:pt x="393469" y="404074"/>
                  </a:lnTo>
                  <a:lnTo>
                    <a:pt x="394780" y="404409"/>
                  </a:lnTo>
                  <a:lnTo>
                    <a:pt x="393817" y="406335"/>
                  </a:lnTo>
                  <a:lnTo>
                    <a:pt x="391801" y="405807"/>
                  </a:lnTo>
                  <a:lnTo>
                    <a:pt x="387476" y="410301"/>
                  </a:lnTo>
                  <a:lnTo>
                    <a:pt x="389485" y="411149"/>
                  </a:lnTo>
                  <a:lnTo>
                    <a:pt x="388522" y="413075"/>
                  </a:lnTo>
                  <a:lnTo>
                    <a:pt x="385880" y="411960"/>
                  </a:lnTo>
                  <a:lnTo>
                    <a:pt x="381487" y="416525"/>
                  </a:lnTo>
                  <a:lnTo>
                    <a:pt x="383659" y="417456"/>
                  </a:lnTo>
                  <a:lnTo>
                    <a:pt x="386596" y="414519"/>
                  </a:lnTo>
                  <a:lnTo>
                    <a:pt x="388041" y="415963"/>
                  </a:lnTo>
                  <a:lnTo>
                    <a:pt x="385681" y="418323"/>
                  </a:lnTo>
                  <a:lnTo>
                    <a:pt x="387644" y="419164"/>
                  </a:lnTo>
                  <a:lnTo>
                    <a:pt x="394781" y="411631"/>
                  </a:lnTo>
                  <a:lnTo>
                    <a:pt x="396225" y="413557"/>
                  </a:lnTo>
                  <a:lnTo>
                    <a:pt x="381156" y="429045"/>
                  </a:lnTo>
                  <a:lnTo>
                    <a:pt x="383798" y="430546"/>
                  </a:lnTo>
                  <a:lnTo>
                    <a:pt x="388522" y="426074"/>
                  </a:lnTo>
                  <a:lnTo>
                    <a:pt x="389966" y="427518"/>
                  </a:lnTo>
                  <a:lnTo>
                    <a:pt x="385704" y="431628"/>
                  </a:lnTo>
                  <a:lnTo>
                    <a:pt x="389485" y="433777"/>
                  </a:lnTo>
                  <a:lnTo>
                    <a:pt x="389179" y="434186"/>
                  </a:lnTo>
                  <a:lnTo>
                    <a:pt x="391012" y="435621"/>
                  </a:lnTo>
                  <a:lnTo>
                    <a:pt x="396322" y="430311"/>
                  </a:lnTo>
                  <a:lnTo>
                    <a:pt x="393695" y="427586"/>
                  </a:lnTo>
                  <a:lnTo>
                    <a:pt x="391410" y="429925"/>
                  </a:lnTo>
                  <a:lnTo>
                    <a:pt x="389966" y="428481"/>
                  </a:lnTo>
                  <a:lnTo>
                    <a:pt x="392249" y="426087"/>
                  </a:lnTo>
                  <a:lnTo>
                    <a:pt x="388522" y="422222"/>
                  </a:lnTo>
                  <a:lnTo>
                    <a:pt x="389966" y="420778"/>
                  </a:lnTo>
                  <a:lnTo>
                    <a:pt x="393659" y="424608"/>
                  </a:lnTo>
                  <a:lnTo>
                    <a:pt x="399591" y="418387"/>
                  </a:lnTo>
                  <a:lnTo>
                    <a:pt x="396706" y="415964"/>
                  </a:lnTo>
                  <a:lnTo>
                    <a:pt x="398150" y="414038"/>
                  </a:lnTo>
                  <a:lnTo>
                    <a:pt x="401253" y="416644"/>
                  </a:lnTo>
                  <a:lnTo>
                    <a:pt x="409705" y="407779"/>
                  </a:lnTo>
                  <a:lnTo>
                    <a:pt x="411631" y="409223"/>
                  </a:lnTo>
                  <a:lnTo>
                    <a:pt x="402972" y="418088"/>
                  </a:lnTo>
                  <a:lnTo>
                    <a:pt x="406000" y="420632"/>
                  </a:lnTo>
                  <a:lnTo>
                    <a:pt x="409224" y="417408"/>
                  </a:lnTo>
                  <a:lnTo>
                    <a:pt x="410669" y="418852"/>
                  </a:lnTo>
                  <a:lnTo>
                    <a:pt x="407543" y="421928"/>
                  </a:lnTo>
                  <a:lnTo>
                    <a:pt x="410186" y="424148"/>
                  </a:lnTo>
                  <a:lnTo>
                    <a:pt x="408742" y="426074"/>
                  </a:lnTo>
                  <a:lnTo>
                    <a:pt x="405821" y="423621"/>
                  </a:lnTo>
                  <a:lnTo>
                    <a:pt x="399091" y="430241"/>
                  </a:lnTo>
                  <a:lnTo>
                    <a:pt x="402965" y="434258"/>
                  </a:lnTo>
                  <a:lnTo>
                    <a:pt x="401521" y="435703"/>
                  </a:lnTo>
                  <a:lnTo>
                    <a:pt x="397635" y="431673"/>
                  </a:lnTo>
                  <a:lnTo>
                    <a:pt x="392465" y="436758"/>
                  </a:lnTo>
                  <a:lnTo>
                    <a:pt x="396515" y="439928"/>
                  </a:lnTo>
                  <a:lnTo>
                    <a:pt x="400558" y="436184"/>
                  </a:lnTo>
                  <a:lnTo>
                    <a:pt x="402002" y="437628"/>
                  </a:lnTo>
                  <a:lnTo>
                    <a:pt x="398184" y="441234"/>
                  </a:lnTo>
                  <a:lnTo>
                    <a:pt x="399113" y="441961"/>
                  </a:lnTo>
                  <a:lnTo>
                    <a:pt x="397669" y="443887"/>
                  </a:lnTo>
                  <a:lnTo>
                    <a:pt x="396415" y="442905"/>
                  </a:lnTo>
                  <a:lnTo>
                    <a:pt x="394147" y="445047"/>
                  </a:lnTo>
                  <a:lnTo>
                    <a:pt x="397141" y="446844"/>
                  </a:lnTo>
                  <a:lnTo>
                    <a:pt x="417408" y="427037"/>
                  </a:lnTo>
                  <a:lnTo>
                    <a:pt x="418853" y="428481"/>
                  </a:lnTo>
                  <a:lnTo>
                    <a:pt x="399234" y="448100"/>
                  </a:lnTo>
                  <a:lnTo>
                    <a:pt x="401547" y="449488"/>
                  </a:lnTo>
                  <a:lnTo>
                    <a:pt x="408742" y="442924"/>
                  </a:lnTo>
                  <a:lnTo>
                    <a:pt x="410186" y="444368"/>
                  </a:lnTo>
                  <a:lnTo>
                    <a:pt x="403373" y="450583"/>
                  </a:lnTo>
                  <a:lnTo>
                    <a:pt x="408261" y="453516"/>
                  </a:lnTo>
                  <a:lnTo>
                    <a:pt x="411631" y="455442"/>
                  </a:lnTo>
                  <a:lnTo>
                    <a:pt x="410331" y="457175"/>
                  </a:lnTo>
                  <a:lnTo>
                    <a:pt x="407298" y="455442"/>
                  </a:lnTo>
                  <a:lnTo>
                    <a:pt x="401718" y="452094"/>
                  </a:lnTo>
                  <a:lnTo>
                    <a:pt x="396131" y="457191"/>
                  </a:lnTo>
                  <a:lnTo>
                    <a:pt x="400345" y="460891"/>
                  </a:lnTo>
                  <a:lnTo>
                    <a:pt x="404410" y="457367"/>
                  </a:lnTo>
                  <a:lnTo>
                    <a:pt x="405854" y="459293"/>
                  </a:lnTo>
                  <a:lnTo>
                    <a:pt x="402166" y="462490"/>
                  </a:lnTo>
                  <a:lnTo>
                    <a:pt x="406662" y="466437"/>
                  </a:lnTo>
                  <a:lnTo>
                    <a:pt x="420297" y="455441"/>
                  </a:lnTo>
                  <a:lnTo>
                    <a:pt x="421742" y="456885"/>
                  </a:lnTo>
                  <a:lnTo>
                    <a:pt x="410908" y="465622"/>
                  </a:lnTo>
                  <a:lnTo>
                    <a:pt x="420779" y="478069"/>
                  </a:lnTo>
                  <a:lnTo>
                    <a:pt x="418853" y="479513"/>
                  </a:lnTo>
                  <a:lnTo>
                    <a:pt x="418853" y="479032"/>
                  </a:lnTo>
                  <a:lnTo>
                    <a:pt x="414798" y="474095"/>
                  </a:lnTo>
                  <a:lnTo>
                    <a:pt x="409715" y="478176"/>
                  </a:lnTo>
                  <a:lnTo>
                    <a:pt x="411631" y="480476"/>
                  </a:lnTo>
                  <a:lnTo>
                    <a:pt x="409705" y="481920"/>
                  </a:lnTo>
                  <a:lnTo>
                    <a:pt x="409224" y="481920"/>
                  </a:lnTo>
                  <a:lnTo>
                    <a:pt x="407592" y="479880"/>
                  </a:lnTo>
                  <a:lnTo>
                    <a:pt x="401153" y="485050"/>
                  </a:lnTo>
                  <a:lnTo>
                    <a:pt x="409706" y="494919"/>
                  </a:lnTo>
                  <a:lnTo>
                    <a:pt x="408261" y="496363"/>
                  </a:lnTo>
                  <a:lnTo>
                    <a:pt x="399563" y="486327"/>
                  </a:lnTo>
                  <a:lnTo>
                    <a:pt x="393693" y="491039"/>
                  </a:lnTo>
                  <a:lnTo>
                    <a:pt x="395744" y="493475"/>
                  </a:lnTo>
                  <a:lnTo>
                    <a:pt x="393818" y="494920"/>
                  </a:lnTo>
                  <a:lnTo>
                    <a:pt x="391818" y="492545"/>
                  </a:lnTo>
                  <a:lnTo>
                    <a:pt x="385205" y="497853"/>
                  </a:lnTo>
                  <a:lnTo>
                    <a:pt x="391145" y="502945"/>
                  </a:lnTo>
                  <a:lnTo>
                    <a:pt x="395092" y="499904"/>
                  </a:lnTo>
                  <a:lnTo>
                    <a:pt x="396225" y="498771"/>
                  </a:lnTo>
                  <a:lnTo>
                    <a:pt x="396385" y="498908"/>
                  </a:lnTo>
                  <a:lnTo>
                    <a:pt x="397188" y="498289"/>
                  </a:lnTo>
                  <a:lnTo>
                    <a:pt x="398632" y="500215"/>
                  </a:lnTo>
                  <a:lnTo>
                    <a:pt x="398249" y="500506"/>
                  </a:lnTo>
                  <a:lnTo>
                    <a:pt x="401424" y="503227"/>
                  </a:lnTo>
                  <a:lnTo>
                    <a:pt x="405491" y="500141"/>
                  </a:lnTo>
                  <a:lnTo>
                    <a:pt x="404886" y="499795"/>
                  </a:lnTo>
                  <a:lnTo>
                    <a:pt x="406082" y="497706"/>
                  </a:lnTo>
                  <a:lnTo>
                    <a:pt x="407575" y="498561"/>
                  </a:lnTo>
                  <a:lnTo>
                    <a:pt x="415408" y="492619"/>
                  </a:lnTo>
                  <a:lnTo>
                    <a:pt x="412594" y="489142"/>
                  </a:lnTo>
                  <a:lnTo>
                    <a:pt x="414520" y="487698"/>
                  </a:lnTo>
                  <a:lnTo>
                    <a:pt x="417326" y="491164"/>
                  </a:lnTo>
                  <a:lnTo>
                    <a:pt x="421260" y="488179"/>
                  </a:lnTo>
                  <a:lnTo>
                    <a:pt x="422704" y="490105"/>
                  </a:lnTo>
                  <a:lnTo>
                    <a:pt x="418841" y="493036"/>
                  </a:lnTo>
                  <a:lnTo>
                    <a:pt x="422704" y="497808"/>
                  </a:lnTo>
                  <a:lnTo>
                    <a:pt x="420778" y="499253"/>
                  </a:lnTo>
                  <a:lnTo>
                    <a:pt x="416923" y="494491"/>
                  </a:lnTo>
                  <a:lnTo>
                    <a:pt x="409845" y="499861"/>
                  </a:lnTo>
                  <a:lnTo>
                    <a:pt x="412482" y="501371"/>
                  </a:lnTo>
                  <a:lnTo>
                    <a:pt x="416445" y="498289"/>
                  </a:lnTo>
                  <a:lnTo>
                    <a:pt x="417889" y="500215"/>
                  </a:lnTo>
                  <a:lnTo>
                    <a:pt x="414740" y="502664"/>
                  </a:lnTo>
                  <a:lnTo>
                    <a:pt x="416944" y="503927"/>
                  </a:lnTo>
                  <a:lnTo>
                    <a:pt x="415747" y="506015"/>
                  </a:lnTo>
                  <a:lnTo>
                    <a:pt x="412686" y="504262"/>
                  </a:lnTo>
                  <a:lnTo>
                    <a:pt x="409223" y="506955"/>
                  </a:lnTo>
                  <a:lnTo>
                    <a:pt x="407347" y="508304"/>
                  </a:lnTo>
                  <a:lnTo>
                    <a:pt x="416096" y="515803"/>
                  </a:lnTo>
                  <a:lnTo>
                    <a:pt x="428482" y="506955"/>
                  </a:lnTo>
                  <a:lnTo>
                    <a:pt x="429445" y="508881"/>
                  </a:lnTo>
                  <a:lnTo>
                    <a:pt x="410347" y="522522"/>
                  </a:lnTo>
                  <a:lnTo>
                    <a:pt x="413557" y="525732"/>
                  </a:lnTo>
                  <a:lnTo>
                    <a:pt x="412487" y="527159"/>
                  </a:lnTo>
                  <a:lnTo>
                    <a:pt x="415594" y="529893"/>
                  </a:lnTo>
                  <a:lnTo>
                    <a:pt x="421741" y="525250"/>
                  </a:lnTo>
                  <a:lnTo>
                    <a:pt x="423186" y="526694"/>
                  </a:lnTo>
                  <a:lnTo>
                    <a:pt x="417184" y="531292"/>
                  </a:lnTo>
                  <a:lnTo>
                    <a:pt x="421260" y="534879"/>
                  </a:lnTo>
                  <a:lnTo>
                    <a:pt x="419335" y="536804"/>
                  </a:lnTo>
                  <a:lnTo>
                    <a:pt x="415182" y="532825"/>
                  </a:lnTo>
                  <a:lnTo>
                    <a:pt x="412309" y="535026"/>
                  </a:lnTo>
                  <a:lnTo>
                    <a:pt x="415964" y="537767"/>
                  </a:lnTo>
                  <a:lnTo>
                    <a:pt x="414520" y="539693"/>
                  </a:lnTo>
                  <a:lnTo>
                    <a:pt x="410400" y="536488"/>
                  </a:lnTo>
                  <a:lnTo>
                    <a:pt x="408032" y="538302"/>
                  </a:lnTo>
                  <a:lnTo>
                    <a:pt x="418785" y="548411"/>
                  </a:lnTo>
                  <a:lnTo>
                    <a:pt x="418852" y="548359"/>
                  </a:lnTo>
                  <a:lnTo>
                    <a:pt x="419144" y="548748"/>
                  </a:lnTo>
                  <a:lnTo>
                    <a:pt x="422528" y="551929"/>
                  </a:lnTo>
                  <a:lnTo>
                    <a:pt x="420879" y="553683"/>
                  </a:lnTo>
                  <a:lnTo>
                    <a:pt x="418637" y="551574"/>
                  </a:lnTo>
                  <a:lnTo>
                    <a:pt x="416321" y="553373"/>
                  </a:lnTo>
                  <a:lnTo>
                    <a:pt x="425724" y="560190"/>
                  </a:lnTo>
                  <a:lnTo>
                    <a:pt x="435222" y="552692"/>
                  </a:lnTo>
                  <a:lnTo>
                    <a:pt x="436666" y="554618"/>
                  </a:lnTo>
                  <a:lnTo>
                    <a:pt x="427749" y="561658"/>
                  </a:lnTo>
                  <a:lnTo>
                    <a:pt x="428000" y="561840"/>
                  </a:lnTo>
                  <a:lnTo>
                    <a:pt x="426556" y="563765"/>
                  </a:lnTo>
                  <a:lnTo>
                    <a:pt x="425787" y="563207"/>
                  </a:lnTo>
                  <a:lnTo>
                    <a:pt x="415351" y="571446"/>
                  </a:lnTo>
                  <a:lnTo>
                    <a:pt x="416927" y="572431"/>
                  </a:lnTo>
                  <a:lnTo>
                    <a:pt x="415483" y="574356"/>
                  </a:lnTo>
                  <a:lnTo>
                    <a:pt x="413352" y="573024"/>
                  </a:lnTo>
                  <a:lnTo>
                    <a:pt x="408603" y="576773"/>
                  </a:lnTo>
                  <a:lnTo>
                    <a:pt x="413055" y="579782"/>
                  </a:lnTo>
                  <a:lnTo>
                    <a:pt x="418372" y="575319"/>
                  </a:lnTo>
                  <a:lnTo>
                    <a:pt x="419816" y="576763"/>
                  </a:lnTo>
                  <a:lnTo>
                    <a:pt x="414808" y="580966"/>
                  </a:lnTo>
                  <a:lnTo>
                    <a:pt x="415002" y="581097"/>
                  </a:lnTo>
                  <a:lnTo>
                    <a:pt x="413557" y="582541"/>
                  </a:lnTo>
                  <a:lnTo>
                    <a:pt x="413204" y="582312"/>
                  </a:lnTo>
                  <a:lnTo>
                    <a:pt x="398970" y="594259"/>
                  </a:lnTo>
                  <a:lnTo>
                    <a:pt x="400076" y="595540"/>
                  </a:lnTo>
                  <a:lnTo>
                    <a:pt x="398150" y="596985"/>
                  </a:lnTo>
                  <a:lnTo>
                    <a:pt x="397130" y="595803"/>
                  </a:lnTo>
                  <a:lnTo>
                    <a:pt x="392855" y="599391"/>
                  </a:lnTo>
                  <a:lnTo>
                    <a:pt x="391411" y="597947"/>
                  </a:lnTo>
                  <a:lnTo>
                    <a:pt x="395801" y="594263"/>
                  </a:lnTo>
                  <a:lnTo>
                    <a:pt x="393876" y="592031"/>
                  </a:lnTo>
                  <a:lnTo>
                    <a:pt x="384873" y="599320"/>
                  </a:lnTo>
                  <a:lnTo>
                    <a:pt x="393818" y="604687"/>
                  </a:lnTo>
                  <a:lnTo>
                    <a:pt x="392373" y="606613"/>
                  </a:lnTo>
                  <a:lnTo>
                    <a:pt x="382982" y="600850"/>
                  </a:lnTo>
                  <a:lnTo>
                    <a:pt x="376435" y="606150"/>
                  </a:lnTo>
                  <a:lnTo>
                    <a:pt x="386596" y="611908"/>
                  </a:lnTo>
                  <a:lnTo>
                    <a:pt x="385152" y="613834"/>
                  </a:lnTo>
                  <a:lnTo>
                    <a:pt x="374175" y="607980"/>
                  </a:lnTo>
                  <a:lnTo>
                    <a:pt x="353858" y="624427"/>
                  </a:lnTo>
                  <a:lnTo>
                    <a:pt x="352414" y="622982"/>
                  </a:lnTo>
                  <a:lnTo>
                    <a:pt x="372055" y="606849"/>
                  </a:lnTo>
                  <a:lnTo>
                    <a:pt x="370709" y="606131"/>
                  </a:lnTo>
                  <a:lnTo>
                    <a:pt x="372153" y="603724"/>
                  </a:lnTo>
                  <a:lnTo>
                    <a:pt x="374346" y="604967"/>
                  </a:lnTo>
                  <a:lnTo>
                    <a:pt x="380907" y="599577"/>
                  </a:lnTo>
                  <a:lnTo>
                    <a:pt x="377195" y="597299"/>
                  </a:lnTo>
                  <a:lnTo>
                    <a:pt x="373597" y="600354"/>
                  </a:lnTo>
                  <a:lnTo>
                    <a:pt x="372153" y="598428"/>
                  </a:lnTo>
                  <a:lnTo>
                    <a:pt x="375078" y="596000"/>
                  </a:lnTo>
                  <a:lnTo>
                    <a:pt x="371190" y="593614"/>
                  </a:lnTo>
                  <a:lnTo>
                    <a:pt x="372153" y="591688"/>
                  </a:lnTo>
                  <a:lnTo>
                    <a:pt x="376866" y="594516"/>
                  </a:lnTo>
                  <a:lnTo>
                    <a:pt x="388026" y="585250"/>
                  </a:lnTo>
                  <a:lnTo>
                    <a:pt x="382907" y="579317"/>
                  </a:lnTo>
                  <a:lnTo>
                    <a:pt x="379374" y="582060"/>
                  </a:lnTo>
                  <a:lnTo>
                    <a:pt x="377930" y="580134"/>
                  </a:lnTo>
                  <a:lnTo>
                    <a:pt x="381333" y="577492"/>
                  </a:lnTo>
                  <a:lnTo>
                    <a:pt x="376967" y="572431"/>
                  </a:lnTo>
                  <a:lnTo>
                    <a:pt x="378893" y="570987"/>
                  </a:lnTo>
                  <a:lnTo>
                    <a:pt x="383233" y="576017"/>
                  </a:lnTo>
                  <a:lnTo>
                    <a:pt x="402659" y="560933"/>
                  </a:lnTo>
                  <a:lnTo>
                    <a:pt x="396381" y="556799"/>
                  </a:lnTo>
                  <a:lnTo>
                    <a:pt x="390705" y="561259"/>
                  </a:lnTo>
                  <a:lnTo>
                    <a:pt x="392364" y="562421"/>
                  </a:lnTo>
                  <a:lnTo>
                    <a:pt x="390984" y="564392"/>
                  </a:lnTo>
                  <a:lnTo>
                    <a:pt x="388728" y="562813"/>
                  </a:lnTo>
                  <a:lnTo>
                    <a:pt x="383645" y="566807"/>
                  </a:lnTo>
                  <a:lnTo>
                    <a:pt x="387559" y="569060"/>
                  </a:lnTo>
                  <a:lnTo>
                    <a:pt x="386596" y="570986"/>
                  </a:lnTo>
                  <a:lnTo>
                    <a:pt x="381823" y="568238"/>
                  </a:lnTo>
                  <a:lnTo>
                    <a:pt x="376486" y="572431"/>
                  </a:lnTo>
                  <a:lnTo>
                    <a:pt x="375042" y="570505"/>
                  </a:lnTo>
                  <a:lnTo>
                    <a:pt x="379575" y="566944"/>
                  </a:lnTo>
                  <a:lnTo>
                    <a:pt x="370709" y="561839"/>
                  </a:lnTo>
                  <a:lnTo>
                    <a:pt x="371672" y="559913"/>
                  </a:lnTo>
                  <a:lnTo>
                    <a:pt x="381397" y="565512"/>
                  </a:lnTo>
                  <a:lnTo>
                    <a:pt x="386668" y="561371"/>
                  </a:lnTo>
                  <a:lnTo>
                    <a:pt x="382095" y="558168"/>
                  </a:lnTo>
                  <a:lnTo>
                    <a:pt x="377930" y="561358"/>
                  </a:lnTo>
                  <a:lnTo>
                    <a:pt x="376486" y="559432"/>
                  </a:lnTo>
                  <a:lnTo>
                    <a:pt x="380053" y="556738"/>
                  </a:lnTo>
                  <a:lnTo>
                    <a:pt x="374504" y="552853"/>
                  </a:lnTo>
                  <a:lnTo>
                    <a:pt x="369264" y="557025"/>
                  </a:lnTo>
                  <a:lnTo>
                    <a:pt x="367820" y="555580"/>
                  </a:lnTo>
                  <a:lnTo>
                    <a:pt x="372709" y="551597"/>
                  </a:lnTo>
                  <a:lnTo>
                    <a:pt x="360223" y="542854"/>
                  </a:lnTo>
                  <a:lnTo>
                    <a:pt x="361604" y="540882"/>
                  </a:lnTo>
                  <a:lnTo>
                    <a:pt x="374649" y="550016"/>
                  </a:lnTo>
                  <a:lnTo>
                    <a:pt x="377875" y="547388"/>
                  </a:lnTo>
                  <a:lnTo>
                    <a:pt x="367820" y="540175"/>
                  </a:lnTo>
                  <a:lnTo>
                    <a:pt x="369264" y="538249"/>
                  </a:lnTo>
                  <a:lnTo>
                    <a:pt x="379808" y="545813"/>
                  </a:lnTo>
                  <a:lnTo>
                    <a:pt x="386375" y="540462"/>
                  </a:lnTo>
                  <a:lnTo>
                    <a:pt x="379567" y="535624"/>
                  </a:lnTo>
                  <a:lnTo>
                    <a:pt x="373116" y="540656"/>
                  </a:lnTo>
                  <a:lnTo>
                    <a:pt x="371672" y="538730"/>
                  </a:lnTo>
                  <a:lnTo>
                    <a:pt x="377519" y="534169"/>
                  </a:lnTo>
                  <a:lnTo>
                    <a:pt x="376486" y="533435"/>
                  </a:lnTo>
                  <a:lnTo>
                    <a:pt x="377930" y="531509"/>
                  </a:lnTo>
                  <a:lnTo>
                    <a:pt x="379500" y="532625"/>
                  </a:lnTo>
                  <a:lnTo>
                    <a:pt x="387318" y="526527"/>
                  </a:lnTo>
                  <a:lnTo>
                    <a:pt x="385274" y="524168"/>
                  </a:lnTo>
                  <a:lnTo>
                    <a:pt x="378411" y="529101"/>
                  </a:lnTo>
                  <a:lnTo>
                    <a:pt x="376967" y="527175"/>
                  </a:lnTo>
                  <a:lnTo>
                    <a:pt x="383691" y="522342"/>
                  </a:lnTo>
                  <a:lnTo>
                    <a:pt x="382175" y="520592"/>
                  </a:lnTo>
                  <a:lnTo>
                    <a:pt x="380143" y="522093"/>
                  </a:lnTo>
                  <a:lnTo>
                    <a:pt x="380338" y="522362"/>
                  </a:lnTo>
                  <a:lnTo>
                    <a:pt x="378412" y="523806"/>
                  </a:lnTo>
                  <a:lnTo>
                    <a:pt x="378206" y="523522"/>
                  </a:lnTo>
                  <a:lnTo>
                    <a:pt x="374560" y="526213"/>
                  </a:lnTo>
                  <a:lnTo>
                    <a:pt x="373116" y="524287"/>
                  </a:lnTo>
                  <a:lnTo>
                    <a:pt x="376794" y="521572"/>
                  </a:lnTo>
                  <a:lnTo>
                    <a:pt x="374549" y="518471"/>
                  </a:lnTo>
                  <a:lnTo>
                    <a:pt x="368783" y="522842"/>
                  </a:lnTo>
                  <a:lnTo>
                    <a:pt x="367820" y="520917"/>
                  </a:lnTo>
                  <a:lnTo>
                    <a:pt x="373276" y="516713"/>
                  </a:lnTo>
                  <a:lnTo>
                    <a:pt x="368302" y="509844"/>
                  </a:lnTo>
                  <a:lnTo>
                    <a:pt x="370228" y="508400"/>
                  </a:lnTo>
                  <a:lnTo>
                    <a:pt x="375184" y="515244"/>
                  </a:lnTo>
                  <a:lnTo>
                    <a:pt x="382504" y="509603"/>
                  </a:lnTo>
                  <a:lnTo>
                    <a:pt x="377449" y="505511"/>
                  </a:lnTo>
                  <a:lnTo>
                    <a:pt x="378412" y="504067"/>
                  </a:lnTo>
                  <a:lnTo>
                    <a:pt x="384062" y="508403"/>
                  </a:lnTo>
                  <a:lnTo>
                    <a:pt x="389497" y="504215"/>
                  </a:lnTo>
                  <a:lnTo>
                    <a:pt x="383589" y="499151"/>
                  </a:lnTo>
                  <a:lnTo>
                    <a:pt x="382263" y="500215"/>
                  </a:lnTo>
                  <a:lnTo>
                    <a:pt x="382744" y="499733"/>
                  </a:lnTo>
                  <a:lnTo>
                    <a:pt x="381300" y="497808"/>
                  </a:lnTo>
                  <a:lnTo>
                    <a:pt x="381674" y="497509"/>
                  </a:lnTo>
                  <a:lnTo>
                    <a:pt x="376678" y="493227"/>
                  </a:lnTo>
                  <a:lnTo>
                    <a:pt x="373802" y="495546"/>
                  </a:lnTo>
                  <a:lnTo>
                    <a:pt x="376968" y="498290"/>
                  </a:lnTo>
                  <a:lnTo>
                    <a:pt x="375524" y="500215"/>
                  </a:lnTo>
                  <a:lnTo>
                    <a:pt x="371903" y="497078"/>
                  </a:lnTo>
                  <a:lnTo>
                    <a:pt x="370104" y="498529"/>
                  </a:lnTo>
                  <a:lnTo>
                    <a:pt x="374078" y="501178"/>
                  </a:lnTo>
                  <a:lnTo>
                    <a:pt x="372634" y="502623"/>
                  </a:lnTo>
                  <a:lnTo>
                    <a:pt x="368401" y="499902"/>
                  </a:lnTo>
                  <a:lnTo>
                    <a:pt x="362043" y="505029"/>
                  </a:lnTo>
                  <a:lnTo>
                    <a:pt x="362043" y="505511"/>
                  </a:lnTo>
                  <a:lnTo>
                    <a:pt x="360599" y="503585"/>
                  </a:lnTo>
                  <a:lnTo>
                    <a:pt x="366601" y="498745"/>
                  </a:lnTo>
                  <a:lnTo>
                    <a:pt x="365894" y="498290"/>
                  </a:lnTo>
                  <a:lnTo>
                    <a:pt x="366857" y="496364"/>
                  </a:lnTo>
                  <a:lnTo>
                    <a:pt x="368333" y="497348"/>
                  </a:lnTo>
                  <a:lnTo>
                    <a:pt x="370344" y="495726"/>
                  </a:lnTo>
                  <a:lnTo>
                    <a:pt x="368302" y="493957"/>
                  </a:lnTo>
                  <a:lnTo>
                    <a:pt x="369746" y="492031"/>
                  </a:lnTo>
                  <a:lnTo>
                    <a:pt x="372243" y="494195"/>
                  </a:lnTo>
                  <a:lnTo>
                    <a:pt x="375110" y="491883"/>
                  </a:lnTo>
                  <a:lnTo>
                    <a:pt x="370227" y="487697"/>
                  </a:lnTo>
                  <a:lnTo>
                    <a:pt x="371671" y="486253"/>
                  </a:lnTo>
                  <a:lnTo>
                    <a:pt x="376722" y="490583"/>
                  </a:lnTo>
                  <a:lnTo>
                    <a:pt x="384195" y="484556"/>
                  </a:lnTo>
                  <a:lnTo>
                    <a:pt x="377204" y="478640"/>
                  </a:lnTo>
                  <a:lnTo>
                    <a:pt x="364450" y="489142"/>
                  </a:lnTo>
                  <a:lnTo>
                    <a:pt x="364450" y="488661"/>
                  </a:lnTo>
                  <a:lnTo>
                    <a:pt x="363006" y="486735"/>
                  </a:lnTo>
                  <a:lnTo>
                    <a:pt x="375193" y="476938"/>
                  </a:lnTo>
                  <a:lnTo>
                    <a:pt x="371187" y="473549"/>
                  </a:lnTo>
                  <a:lnTo>
                    <a:pt x="364260" y="479376"/>
                  </a:lnTo>
                  <a:lnTo>
                    <a:pt x="364931" y="479995"/>
                  </a:lnTo>
                  <a:lnTo>
                    <a:pt x="363487" y="481440"/>
                  </a:lnTo>
                  <a:lnTo>
                    <a:pt x="362649" y="480731"/>
                  </a:lnTo>
                  <a:lnTo>
                    <a:pt x="357229" y="485291"/>
                  </a:lnTo>
                  <a:lnTo>
                    <a:pt x="357710" y="484810"/>
                  </a:lnTo>
                  <a:lnTo>
                    <a:pt x="356266" y="482884"/>
                  </a:lnTo>
                  <a:lnTo>
                    <a:pt x="360750" y="479124"/>
                  </a:lnTo>
                  <a:lnTo>
                    <a:pt x="357228" y="476144"/>
                  </a:lnTo>
                  <a:lnTo>
                    <a:pt x="358672" y="474218"/>
                  </a:lnTo>
                  <a:lnTo>
                    <a:pt x="362446" y="477701"/>
                  </a:lnTo>
                  <a:lnTo>
                    <a:pt x="369300" y="471952"/>
                  </a:lnTo>
                  <a:lnTo>
                    <a:pt x="366857" y="469885"/>
                  </a:lnTo>
                  <a:lnTo>
                    <a:pt x="368301" y="467959"/>
                  </a:lnTo>
                  <a:lnTo>
                    <a:pt x="371168" y="470385"/>
                  </a:lnTo>
                  <a:lnTo>
                    <a:pt x="374850" y="467297"/>
                  </a:lnTo>
                  <a:lnTo>
                    <a:pt x="372635" y="465552"/>
                  </a:lnTo>
                  <a:lnTo>
                    <a:pt x="374079" y="463626"/>
                  </a:lnTo>
                  <a:lnTo>
                    <a:pt x="376734" y="465718"/>
                  </a:lnTo>
                  <a:lnTo>
                    <a:pt x="381963" y="461331"/>
                  </a:lnTo>
                  <a:lnTo>
                    <a:pt x="378908" y="459440"/>
                  </a:lnTo>
                  <a:lnTo>
                    <a:pt x="376004" y="462182"/>
                  </a:lnTo>
                  <a:lnTo>
                    <a:pt x="374560" y="460256"/>
                  </a:lnTo>
                  <a:lnTo>
                    <a:pt x="376831" y="458154"/>
                  </a:lnTo>
                  <a:lnTo>
                    <a:pt x="371672" y="454960"/>
                  </a:lnTo>
                  <a:lnTo>
                    <a:pt x="372635" y="453516"/>
                  </a:lnTo>
                  <a:lnTo>
                    <a:pt x="378238" y="456851"/>
                  </a:lnTo>
                  <a:lnTo>
                    <a:pt x="386600" y="449109"/>
                  </a:lnTo>
                  <a:lnTo>
                    <a:pt x="382525" y="446535"/>
                  </a:lnTo>
                  <a:lnTo>
                    <a:pt x="381544" y="447501"/>
                  </a:lnTo>
                  <a:lnTo>
                    <a:pt x="380338" y="446294"/>
                  </a:lnTo>
                  <a:lnTo>
                    <a:pt x="381037" y="445595"/>
                  </a:lnTo>
                  <a:lnTo>
                    <a:pt x="375104" y="441849"/>
                  </a:lnTo>
                  <a:lnTo>
                    <a:pt x="369056" y="447681"/>
                  </a:lnTo>
                  <a:lnTo>
                    <a:pt x="370709" y="449664"/>
                  </a:lnTo>
                  <a:lnTo>
                    <a:pt x="369264" y="451109"/>
                  </a:lnTo>
                  <a:lnTo>
                    <a:pt x="367588" y="449097"/>
                  </a:lnTo>
                  <a:lnTo>
                    <a:pt x="363415" y="453121"/>
                  </a:lnTo>
                  <a:lnTo>
                    <a:pt x="367339" y="455923"/>
                  </a:lnTo>
                  <a:lnTo>
                    <a:pt x="365894" y="457849"/>
                  </a:lnTo>
                  <a:lnTo>
                    <a:pt x="352414" y="448220"/>
                  </a:lnTo>
                  <a:lnTo>
                    <a:pt x="353858" y="446294"/>
                  </a:lnTo>
                  <a:lnTo>
                    <a:pt x="361894" y="452034"/>
                  </a:lnTo>
                  <a:lnTo>
                    <a:pt x="361561" y="451590"/>
                  </a:lnTo>
                  <a:lnTo>
                    <a:pt x="366092" y="447302"/>
                  </a:lnTo>
                  <a:lnTo>
                    <a:pt x="364450" y="445331"/>
                  </a:lnTo>
                  <a:lnTo>
                    <a:pt x="365894" y="443887"/>
                  </a:lnTo>
                  <a:lnTo>
                    <a:pt x="367573" y="445901"/>
                  </a:lnTo>
                  <a:lnTo>
                    <a:pt x="373155" y="440618"/>
                  </a:lnTo>
                  <a:lnTo>
                    <a:pt x="370709" y="439073"/>
                  </a:lnTo>
                  <a:lnTo>
                    <a:pt x="372153" y="437147"/>
                  </a:lnTo>
                  <a:lnTo>
                    <a:pt x="374953" y="438916"/>
                  </a:lnTo>
                  <a:lnTo>
                    <a:pt x="382037" y="432212"/>
                  </a:lnTo>
                  <a:lnTo>
                    <a:pt x="379506" y="430741"/>
                  </a:lnTo>
                  <a:lnTo>
                    <a:pt x="378893" y="431370"/>
                  </a:lnTo>
                  <a:lnTo>
                    <a:pt x="377449" y="429926"/>
                  </a:lnTo>
                  <a:lnTo>
                    <a:pt x="377682" y="429680"/>
                  </a:lnTo>
                  <a:lnTo>
                    <a:pt x="375558" y="428446"/>
                  </a:lnTo>
                  <a:lnTo>
                    <a:pt x="375523" y="428481"/>
                  </a:lnTo>
                  <a:lnTo>
                    <a:pt x="375390" y="428348"/>
                  </a:lnTo>
                  <a:lnTo>
                    <a:pt x="367339" y="423667"/>
                  </a:lnTo>
                  <a:lnTo>
                    <a:pt x="367500" y="423346"/>
                  </a:lnTo>
                  <a:lnTo>
                    <a:pt x="365894" y="421740"/>
                  </a:lnTo>
                  <a:lnTo>
                    <a:pt x="372585" y="415049"/>
                  </a:lnTo>
                  <a:lnTo>
                    <a:pt x="366857" y="412594"/>
                  </a:lnTo>
                  <a:lnTo>
                    <a:pt x="367820" y="410668"/>
                  </a:lnTo>
                  <a:lnTo>
                    <a:pt x="374222" y="413412"/>
                  </a:lnTo>
                  <a:lnTo>
                    <a:pt x="378704" y="408930"/>
                  </a:lnTo>
                  <a:lnTo>
                    <a:pt x="377130" y="408265"/>
                  </a:lnTo>
                  <a:lnTo>
                    <a:pt x="373597" y="412112"/>
                  </a:lnTo>
                  <a:lnTo>
                    <a:pt x="372153" y="410186"/>
                  </a:lnTo>
                  <a:lnTo>
                    <a:pt x="374855" y="407305"/>
                  </a:lnTo>
                  <a:lnTo>
                    <a:pt x="366857" y="403928"/>
                  </a:lnTo>
                  <a:lnTo>
                    <a:pt x="367820" y="402002"/>
                  </a:lnTo>
                  <a:lnTo>
                    <a:pt x="376421" y="405634"/>
                  </a:lnTo>
                  <a:lnTo>
                    <a:pt x="379323" y="402539"/>
                  </a:lnTo>
                  <a:lnTo>
                    <a:pt x="373597" y="401039"/>
                  </a:lnTo>
                  <a:lnTo>
                    <a:pt x="374078" y="399113"/>
                  </a:lnTo>
                  <a:lnTo>
                    <a:pt x="380898" y="400858"/>
                  </a:lnTo>
                  <a:lnTo>
                    <a:pt x="387103" y="394240"/>
                  </a:lnTo>
                  <a:lnTo>
                    <a:pt x="383643" y="391872"/>
                  </a:lnTo>
                  <a:lnTo>
                    <a:pt x="381791" y="393924"/>
                  </a:lnTo>
                  <a:lnTo>
                    <a:pt x="384189" y="394781"/>
                  </a:lnTo>
                  <a:lnTo>
                    <a:pt x="383708" y="396706"/>
                  </a:lnTo>
                  <a:lnTo>
                    <a:pt x="380286" y="395592"/>
                  </a:lnTo>
                  <a:lnTo>
                    <a:pt x="378411" y="397669"/>
                  </a:lnTo>
                  <a:lnTo>
                    <a:pt x="376967" y="396225"/>
                  </a:lnTo>
                  <a:lnTo>
                    <a:pt x="378162" y="394901"/>
                  </a:lnTo>
                  <a:lnTo>
                    <a:pt x="373033" y="393231"/>
                  </a:lnTo>
                  <a:lnTo>
                    <a:pt x="365894" y="401039"/>
                  </a:lnTo>
                  <a:lnTo>
                    <a:pt x="364450" y="399594"/>
                  </a:lnTo>
                  <a:lnTo>
                    <a:pt x="370903" y="392537"/>
                  </a:lnTo>
                  <a:lnTo>
                    <a:pt x="370230" y="392318"/>
                  </a:lnTo>
                  <a:lnTo>
                    <a:pt x="369746" y="392855"/>
                  </a:lnTo>
                  <a:lnTo>
                    <a:pt x="368716" y="391825"/>
                  </a:lnTo>
                  <a:lnTo>
                    <a:pt x="363006" y="389966"/>
                  </a:lnTo>
                  <a:lnTo>
                    <a:pt x="363969" y="387559"/>
                  </a:lnTo>
                  <a:lnTo>
                    <a:pt x="369857" y="389662"/>
                  </a:lnTo>
                  <a:lnTo>
                    <a:pt x="373849" y="385171"/>
                  </a:lnTo>
                  <a:lnTo>
                    <a:pt x="373116" y="384670"/>
                  </a:lnTo>
                  <a:lnTo>
                    <a:pt x="374560" y="382744"/>
                  </a:lnTo>
                  <a:lnTo>
                    <a:pt x="375450" y="383370"/>
                  </a:lnTo>
                  <a:lnTo>
                    <a:pt x="378993" y="379383"/>
                  </a:lnTo>
                  <a:lnTo>
                    <a:pt x="376678" y="378315"/>
                  </a:lnTo>
                  <a:lnTo>
                    <a:pt x="368302" y="387558"/>
                  </a:lnTo>
                  <a:lnTo>
                    <a:pt x="366376" y="386114"/>
                  </a:lnTo>
                  <a:lnTo>
                    <a:pt x="374398" y="377262"/>
                  </a:lnTo>
                  <a:lnTo>
                    <a:pt x="371672" y="376004"/>
                  </a:lnTo>
                  <a:lnTo>
                    <a:pt x="372635" y="374078"/>
                  </a:lnTo>
                  <a:lnTo>
                    <a:pt x="375913" y="375591"/>
                  </a:lnTo>
                  <a:lnTo>
                    <a:pt x="380338" y="370708"/>
                  </a:lnTo>
                  <a:lnTo>
                    <a:pt x="382263" y="372152"/>
                  </a:lnTo>
                  <a:lnTo>
                    <a:pt x="378193" y="376643"/>
                  </a:lnTo>
                  <a:lnTo>
                    <a:pt x="380488" y="377702"/>
                  </a:lnTo>
                  <a:lnTo>
                    <a:pt x="387101" y="370262"/>
                  </a:lnTo>
                  <a:lnTo>
                    <a:pt x="376005" y="364450"/>
                  </a:lnTo>
                  <a:lnTo>
                    <a:pt x="376968" y="362524"/>
                  </a:lnTo>
                  <a:lnTo>
                    <a:pt x="384540" y="366398"/>
                  </a:lnTo>
                  <a:lnTo>
                    <a:pt x="383226" y="365413"/>
                  </a:lnTo>
                  <a:close/>
                  <a:moveTo>
                    <a:pt x="167154" y="346493"/>
                  </a:moveTo>
                  <a:lnTo>
                    <a:pt x="166447" y="347112"/>
                  </a:lnTo>
                  <a:lnTo>
                    <a:pt x="166718" y="347387"/>
                  </a:lnTo>
                  <a:lnTo>
                    <a:pt x="165002" y="349075"/>
                  </a:lnTo>
                  <a:lnTo>
                    <a:pt x="164633" y="348699"/>
                  </a:lnTo>
                  <a:lnTo>
                    <a:pt x="159982" y="352769"/>
                  </a:lnTo>
                  <a:lnTo>
                    <a:pt x="163330" y="355654"/>
                  </a:lnTo>
                  <a:lnTo>
                    <a:pt x="165972" y="353348"/>
                  </a:lnTo>
                  <a:lnTo>
                    <a:pt x="165616" y="352894"/>
                  </a:lnTo>
                  <a:lnTo>
                    <a:pt x="167542" y="351450"/>
                  </a:lnTo>
                  <a:lnTo>
                    <a:pt x="167788" y="351764"/>
                  </a:lnTo>
                  <a:lnTo>
                    <a:pt x="169355" y="350396"/>
                  </a:lnTo>
                  <a:close/>
                  <a:moveTo>
                    <a:pt x="381993" y="346123"/>
                  </a:moveTo>
                  <a:lnTo>
                    <a:pt x="378282" y="350284"/>
                  </a:lnTo>
                  <a:lnTo>
                    <a:pt x="378717" y="350429"/>
                  </a:lnTo>
                  <a:lnTo>
                    <a:pt x="382379" y="346449"/>
                  </a:lnTo>
                  <a:close/>
                  <a:moveTo>
                    <a:pt x="163585" y="340168"/>
                  </a:moveTo>
                  <a:lnTo>
                    <a:pt x="161453" y="342033"/>
                  </a:lnTo>
                  <a:lnTo>
                    <a:pt x="165016" y="345656"/>
                  </a:lnTo>
                  <a:lnTo>
                    <a:pt x="166131" y="344680"/>
                  </a:lnTo>
                  <a:close/>
                  <a:moveTo>
                    <a:pt x="384451" y="337707"/>
                  </a:moveTo>
                  <a:lnTo>
                    <a:pt x="380646" y="341843"/>
                  </a:lnTo>
                  <a:lnTo>
                    <a:pt x="381774" y="342794"/>
                  </a:lnTo>
                  <a:lnTo>
                    <a:pt x="385691" y="338416"/>
                  </a:lnTo>
                  <a:close/>
                  <a:moveTo>
                    <a:pt x="396706" y="334119"/>
                  </a:moveTo>
                  <a:lnTo>
                    <a:pt x="398632" y="335563"/>
                  </a:lnTo>
                  <a:lnTo>
                    <a:pt x="390448" y="345192"/>
                  </a:lnTo>
                  <a:lnTo>
                    <a:pt x="388522" y="343266"/>
                  </a:lnTo>
                  <a:close/>
                  <a:moveTo>
                    <a:pt x="386014" y="328500"/>
                  </a:moveTo>
                  <a:lnTo>
                    <a:pt x="381711" y="333390"/>
                  </a:lnTo>
                  <a:lnTo>
                    <a:pt x="384117" y="334765"/>
                  </a:lnTo>
                  <a:lnTo>
                    <a:pt x="388135" y="330224"/>
                  </a:lnTo>
                  <a:close/>
                  <a:moveTo>
                    <a:pt x="167001" y="328340"/>
                  </a:moveTo>
                  <a:lnTo>
                    <a:pt x="162093" y="332702"/>
                  </a:lnTo>
                  <a:lnTo>
                    <a:pt x="164344" y="336795"/>
                  </a:lnTo>
                  <a:lnTo>
                    <a:pt x="169987" y="331858"/>
                  </a:lnTo>
                  <a:close/>
                  <a:moveTo>
                    <a:pt x="385355" y="321049"/>
                  </a:moveTo>
                  <a:lnTo>
                    <a:pt x="381129" y="325719"/>
                  </a:lnTo>
                  <a:lnTo>
                    <a:pt x="383707" y="326897"/>
                  </a:lnTo>
                  <a:lnTo>
                    <a:pt x="383021" y="328270"/>
                  </a:lnTo>
                  <a:lnTo>
                    <a:pt x="384150" y="326986"/>
                  </a:lnTo>
                  <a:lnTo>
                    <a:pt x="382263" y="325453"/>
                  </a:lnTo>
                  <a:lnTo>
                    <a:pt x="383226" y="323527"/>
                  </a:lnTo>
                  <a:lnTo>
                    <a:pt x="385527" y="325422"/>
                  </a:lnTo>
                  <a:lnTo>
                    <a:pt x="387736" y="322912"/>
                  </a:lnTo>
                  <a:close/>
                  <a:moveTo>
                    <a:pt x="371014" y="319333"/>
                  </a:moveTo>
                  <a:lnTo>
                    <a:pt x="369901" y="320586"/>
                  </a:lnTo>
                  <a:lnTo>
                    <a:pt x="370998" y="321087"/>
                  </a:lnTo>
                  <a:lnTo>
                    <a:pt x="371975" y="320029"/>
                  </a:lnTo>
                  <a:close/>
                  <a:moveTo>
                    <a:pt x="382307" y="318663"/>
                  </a:moveTo>
                  <a:lnTo>
                    <a:pt x="377561" y="324087"/>
                  </a:lnTo>
                  <a:lnTo>
                    <a:pt x="379080" y="324782"/>
                  </a:lnTo>
                  <a:lnTo>
                    <a:pt x="383534" y="319624"/>
                  </a:lnTo>
                  <a:close/>
                  <a:moveTo>
                    <a:pt x="367149" y="316535"/>
                  </a:moveTo>
                  <a:lnTo>
                    <a:pt x="361456" y="322753"/>
                  </a:lnTo>
                  <a:lnTo>
                    <a:pt x="363747" y="323898"/>
                  </a:lnTo>
                  <a:lnTo>
                    <a:pt x="365981" y="321385"/>
                  </a:lnTo>
                  <a:lnTo>
                    <a:pt x="366857" y="319194"/>
                  </a:lnTo>
                  <a:lnTo>
                    <a:pt x="367619" y="319542"/>
                  </a:lnTo>
                  <a:lnTo>
                    <a:pt x="369061" y="317919"/>
                  </a:lnTo>
                  <a:close/>
                  <a:moveTo>
                    <a:pt x="378719" y="315855"/>
                  </a:moveTo>
                  <a:lnTo>
                    <a:pt x="373200" y="322094"/>
                  </a:lnTo>
                  <a:lnTo>
                    <a:pt x="375385" y="323093"/>
                  </a:lnTo>
                  <a:lnTo>
                    <a:pt x="380585" y="317315"/>
                  </a:lnTo>
                  <a:close/>
                  <a:moveTo>
                    <a:pt x="170531" y="315100"/>
                  </a:moveTo>
                  <a:lnTo>
                    <a:pt x="166678" y="318547"/>
                  </a:lnTo>
                  <a:lnTo>
                    <a:pt x="167934" y="319989"/>
                  </a:lnTo>
                  <a:lnTo>
                    <a:pt x="166119" y="321570"/>
                  </a:lnTo>
                  <a:lnTo>
                    <a:pt x="164884" y="320152"/>
                  </a:lnTo>
                  <a:lnTo>
                    <a:pt x="163930" y="321006"/>
                  </a:lnTo>
                  <a:lnTo>
                    <a:pt x="167039" y="324669"/>
                  </a:lnTo>
                  <a:lnTo>
                    <a:pt x="173527" y="318902"/>
                  </a:lnTo>
                  <a:close/>
                  <a:moveTo>
                    <a:pt x="369101" y="305312"/>
                  </a:moveTo>
                  <a:lnTo>
                    <a:pt x="363576" y="311418"/>
                  </a:lnTo>
                  <a:lnTo>
                    <a:pt x="366604" y="313581"/>
                  </a:lnTo>
                  <a:lnTo>
                    <a:pt x="370136" y="309608"/>
                  </a:lnTo>
                  <a:lnTo>
                    <a:pt x="369264" y="309085"/>
                  </a:lnTo>
                  <a:lnTo>
                    <a:pt x="370227" y="307159"/>
                  </a:lnTo>
                  <a:lnTo>
                    <a:pt x="371587" y="307975"/>
                  </a:lnTo>
                  <a:lnTo>
                    <a:pt x="372221" y="307262"/>
                  </a:lnTo>
                  <a:close/>
                  <a:moveTo>
                    <a:pt x="167775" y="304840"/>
                  </a:moveTo>
                  <a:lnTo>
                    <a:pt x="164740" y="307574"/>
                  </a:lnTo>
                  <a:lnTo>
                    <a:pt x="166579" y="306195"/>
                  </a:lnTo>
                  <a:lnTo>
                    <a:pt x="167365" y="307232"/>
                  </a:lnTo>
                  <a:lnTo>
                    <a:pt x="168894" y="305855"/>
                  </a:lnTo>
                  <a:close/>
                  <a:moveTo>
                    <a:pt x="175065" y="303535"/>
                  </a:moveTo>
                  <a:lnTo>
                    <a:pt x="172470" y="305873"/>
                  </a:lnTo>
                  <a:lnTo>
                    <a:pt x="172837" y="306194"/>
                  </a:lnTo>
                  <a:lnTo>
                    <a:pt x="171393" y="308120"/>
                  </a:lnTo>
                  <a:lnTo>
                    <a:pt x="170686" y="307479"/>
                  </a:lnTo>
                  <a:lnTo>
                    <a:pt x="168823" y="309157"/>
                  </a:lnTo>
                  <a:lnTo>
                    <a:pt x="170860" y="311846"/>
                  </a:lnTo>
                  <a:lnTo>
                    <a:pt x="177477" y="305846"/>
                  </a:lnTo>
                  <a:close/>
                  <a:moveTo>
                    <a:pt x="163612" y="301068"/>
                  </a:moveTo>
                  <a:lnTo>
                    <a:pt x="157354" y="306706"/>
                  </a:lnTo>
                  <a:lnTo>
                    <a:pt x="159175" y="309347"/>
                  </a:lnTo>
                  <a:lnTo>
                    <a:pt x="165982" y="303216"/>
                  </a:lnTo>
                  <a:close/>
                  <a:moveTo>
                    <a:pt x="160283" y="298051"/>
                  </a:moveTo>
                  <a:lnTo>
                    <a:pt x="154794" y="302994"/>
                  </a:lnTo>
                  <a:lnTo>
                    <a:pt x="155975" y="304708"/>
                  </a:lnTo>
                  <a:lnTo>
                    <a:pt x="161820" y="299444"/>
                  </a:lnTo>
                  <a:close/>
                  <a:moveTo>
                    <a:pt x="370335" y="295231"/>
                  </a:moveTo>
                  <a:lnTo>
                    <a:pt x="365540" y="300377"/>
                  </a:lnTo>
                  <a:lnTo>
                    <a:pt x="368567" y="302329"/>
                  </a:lnTo>
                  <a:lnTo>
                    <a:pt x="372779" y="297674"/>
                  </a:lnTo>
                  <a:close/>
                  <a:moveTo>
                    <a:pt x="368402" y="288192"/>
                  </a:moveTo>
                  <a:lnTo>
                    <a:pt x="367420" y="289246"/>
                  </a:lnTo>
                  <a:lnTo>
                    <a:pt x="370171" y="291895"/>
                  </a:lnTo>
                  <a:lnTo>
                    <a:pt x="371963" y="289972"/>
                  </a:lnTo>
                  <a:close/>
                  <a:moveTo>
                    <a:pt x="156559" y="284802"/>
                  </a:moveTo>
                  <a:lnTo>
                    <a:pt x="151820" y="289190"/>
                  </a:lnTo>
                  <a:lnTo>
                    <a:pt x="153841" y="292020"/>
                  </a:lnTo>
                  <a:lnTo>
                    <a:pt x="159044" y="287418"/>
                  </a:lnTo>
                  <a:close/>
                  <a:moveTo>
                    <a:pt x="373989" y="282195"/>
                  </a:moveTo>
                  <a:lnTo>
                    <a:pt x="370181" y="286283"/>
                  </a:lnTo>
                  <a:lnTo>
                    <a:pt x="373656" y="288155"/>
                  </a:lnTo>
                  <a:lnTo>
                    <a:pt x="377743" y="283769"/>
                  </a:lnTo>
                  <a:close/>
                  <a:moveTo>
                    <a:pt x="369082" y="280137"/>
                  </a:moveTo>
                  <a:lnTo>
                    <a:pt x="365724" y="283581"/>
                  </a:lnTo>
                  <a:lnTo>
                    <a:pt x="365412" y="284049"/>
                  </a:lnTo>
                  <a:lnTo>
                    <a:pt x="365325" y="283991"/>
                  </a:lnTo>
                  <a:lnTo>
                    <a:pt x="363697" y="285660"/>
                  </a:lnTo>
                  <a:lnTo>
                    <a:pt x="365950" y="287830"/>
                  </a:lnTo>
                  <a:lnTo>
                    <a:pt x="367252" y="286432"/>
                  </a:lnTo>
                  <a:lnTo>
                    <a:pt x="367820" y="285012"/>
                  </a:lnTo>
                  <a:lnTo>
                    <a:pt x="368323" y="285283"/>
                  </a:lnTo>
                  <a:lnTo>
                    <a:pt x="371984" y="281354"/>
                  </a:lnTo>
                  <a:close/>
                  <a:moveTo>
                    <a:pt x="364129" y="276187"/>
                  </a:moveTo>
                  <a:lnTo>
                    <a:pt x="361334" y="278982"/>
                  </a:lnTo>
                  <a:lnTo>
                    <a:pt x="364677" y="281385"/>
                  </a:lnTo>
                  <a:lnTo>
                    <a:pt x="366742" y="279156"/>
                  </a:lnTo>
                  <a:lnTo>
                    <a:pt x="363487" y="277791"/>
                  </a:lnTo>
                  <a:close/>
                  <a:moveTo>
                    <a:pt x="160216" y="275700"/>
                  </a:moveTo>
                  <a:lnTo>
                    <a:pt x="155645" y="279920"/>
                  </a:lnTo>
                  <a:lnTo>
                    <a:pt x="156983" y="281398"/>
                  </a:lnTo>
                  <a:lnTo>
                    <a:pt x="161443" y="277434"/>
                  </a:lnTo>
                  <a:close/>
                  <a:moveTo>
                    <a:pt x="362835" y="272521"/>
                  </a:moveTo>
                  <a:lnTo>
                    <a:pt x="358500" y="276945"/>
                  </a:lnTo>
                  <a:lnTo>
                    <a:pt x="359493" y="277659"/>
                  </a:lnTo>
                  <a:lnTo>
                    <a:pt x="363907" y="272918"/>
                  </a:lnTo>
                  <a:close/>
                  <a:moveTo>
                    <a:pt x="152136" y="271531"/>
                  </a:moveTo>
                  <a:lnTo>
                    <a:pt x="153580" y="272975"/>
                  </a:lnTo>
                  <a:lnTo>
                    <a:pt x="143951" y="282123"/>
                  </a:lnTo>
                  <a:lnTo>
                    <a:pt x="142507" y="280197"/>
                  </a:lnTo>
                  <a:close/>
                  <a:moveTo>
                    <a:pt x="164632" y="267477"/>
                  </a:moveTo>
                  <a:lnTo>
                    <a:pt x="160072" y="271686"/>
                  </a:lnTo>
                  <a:lnTo>
                    <a:pt x="160667" y="272507"/>
                  </a:lnTo>
                  <a:lnTo>
                    <a:pt x="165488" y="268057"/>
                  </a:lnTo>
                  <a:close/>
                  <a:moveTo>
                    <a:pt x="363875" y="265848"/>
                  </a:moveTo>
                  <a:lnTo>
                    <a:pt x="360358" y="269365"/>
                  </a:lnTo>
                  <a:lnTo>
                    <a:pt x="362096" y="270034"/>
                  </a:lnTo>
                  <a:lnTo>
                    <a:pt x="365577" y="266553"/>
                  </a:lnTo>
                  <a:close/>
                  <a:moveTo>
                    <a:pt x="164327" y="261640"/>
                  </a:moveTo>
                  <a:lnTo>
                    <a:pt x="162620" y="263205"/>
                  </a:lnTo>
                  <a:lnTo>
                    <a:pt x="164412" y="264421"/>
                  </a:lnTo>
                  <a:lnTo>
                    <a:pt x="165986" y="262968"/>
                  </a:lnTo>
                  <a:close/>
                  <a:moveTo>
                    <a:pt x="160467" y="258553"/>
                  </a:moveTo>
                  <a:lnTo>
                    <a:pt x="158477" y="260394"/>
                  </a:lnTo>
                  <a:lnTo>
                    <a:pt x="160604" y="261837"/>
                  </a:lnTo>
                  <a:lnTo>
                    <a:pt x="162451" y="260140"/>
                  </a:lnTo>
                  <a:close/>
                  <a:moveTo>
                    <a:pt x="359925" y="256800"/>
                  </a:moveTo>
                  <a:lnTo>
                    <a:pt x="356501" y="260224"/>
                  </a:lnTo>
                  <a:lnTo>
                    <a:pt x="359187" y="261388"/>
                  </a:lnTo>
                  <a:lnTo>
                    <a:pt x="362515" y="258060"/>
                  </a:lnTo>
                  <a:close/>
                  <a:moveTo>
                    <a:pt x="366946" y="256705"/>
                  </a:moveTo>
                  <a:lnTo>
                    <a:pt x="361215" y="262267"/>
                  </a:lnTo>
                  <a:lnTo>
                    <a:pt x="363218" y="263135"/>
                  </a:lnTo>
                  <a:lnTo>
                    <a:pt x="367820" y="258533"/>
                  </a:lnTo>
                  <a:lnTo>
                    <a:pt x="369264" y="260459"/>
                  </a:lnTo>
                  <a:lnTo>
                    <a:pt x="365570" y="264154"/>
                  </a:lnTo>
                  <a:lnTo>
                    <a:pt x="367249" y="264881"/>
                  </a:lnTo>
                  <a:lnTo>
                    <a:pt x="372501" y="259629"/>
                  </a:lnTo>
                  <a:close/>
                  <a:moveTo>
                    <a:pt x="359589" y="250905"/>
                  </a:moveTo>
                  <a:lnTo>
                    <a:pt x="357578" y="252783"/>
                  </a:lnTo>
                  <a:lnTo>
                    <a:pt x="359421" y="253679"/>
                  </a:lnTo>
                  <a:lnTo>
                    <a:pt x="361690" y="251478"/>
                  </a:lnTo>
                  <a:close/>
                  <a:moveTo>
                    <a:pt x="355566" y="249808"/>
                  </a:moveTo>
                  <a:lnTo>
                    <a:pt x="354194" y="251137"/>
                  </a:lnTo>
                  <a:lnTo>
                    <a:pt x="355536" y="251789"/>
                  </a:lnTo>
                  <a:lnTo>
                    <a:pt x="357157" y="250242"/>
                  </a:lnTo>
                  <a:close/>
                  <a:moveTo>
                    <a:pt x="350645" y="247637"/>
                  </a:moveTo>
                  <a:lnTo>
                    <a:pt x="349385" y="248797"/>
                  </a:lnTo>
                  <a:lnTo>
                    <a:pt x="351780" y="249962"/>
                  </a:lnTo>
                  <a:lnTo>
                    <a:pt x="352784" y="249049"/>
                  </a:lnTo>
                  <a:lnTo>
                    <a:pt x="350488" y="248423"/>
                  </a:lnTo>
                  <a:close/>
                  <a:moveTo>
                    <a:pt x="171874" y="247459"/>
                  </a:moveTo>
                  <a:lnTo>
                    <a:pt x="173900" y="249619"/>
                  </a:lnTo>
                  <a:lnTo>
                    <a:pt x="175726" y="247941"/>
                  </a:lnTo>
                  <a:lnTo>
                    <a:pt x="177171" y="249867"/>
                  </a:lnTo>
                  <a:lnTo>
                    <a:pt x="175537" y="251365"/>
                  </a:lnTo>
                  <a:lnTo>
                    <a:pt x="179096" y="255162"/>
                  </a:lnTo>
                  <a:lnTo>
                    <a:pt x="177170" y="256606"/>
                  </a:lnTo>
                  <a:lnTo>
                    <a:pt x="173898" y="252867"/>
                  </a:lnTo>
                  <a:lnTo>
                    <a:pt x="166121" y="259995"/>
                  </a:lnTo>
                  <a:lnTo>
                    <a:pt x="173319" y="265754"/>
                  </a:lnTo>
                  <a:lnTo>
                    <a:pt x="171875" y="267679"/>
                  </a:lnTo>
                  <a:lnTo>
                    <a:pt x="166457" y="263345"/>
                  </a:lnTo>
                  <a:lnTo>
                    <a:pt x="167542" y="264791"/>
                  </a:lnTo>
                  <a:lnTo>
                    <a:pt x="166447" y="265802"/>
                  </a:lnTo>
                  <a:lnTo>
                    <a:pt x="167303" y="266382"/>
                  </a:lnTo>
                  <a:lnTo>
                    <a:pt x="168505" y="265272"/>
                  </a:lnTo>
                  <a:lnTo>
                    <a:pt x="169949" y="266716"/>
                  </a:lnTo>
                  <a:lnTo>
                    <a:pt x="161873" y="274171"/>
                  </a:lnTo>
                  <a:lnTo>
                    <a:pt x="163143" y="275923"/>
                  </a:lnTo>
                  <a:lnTo>
                    <a:pt x="163209" y="275864"/>
                  </a:lnTo>
                  <a:lnTo>
                    <a:pt x="164653" y="277308"/>
                  </a:lnTo>
                  <a:lnTo>
                    <a:pt x="164350" y="277588"/>
                  </a:lnTo>
                  <a:lnTo>
                    <a:pt x="170430" y="285975"/>
                  </a:lnTo>
                  <a:lnTo>
                    <a:pt x="168505" y="287419"/>
                  </a:lnTo>
                  <a:lnTo>
                    <a:pt x="162659" y="279154"/>
                  </a:lnTo>
                  <a:lnTo>
                    <a:pt x="158466" y="283037"/>
                  </a:lnTo>
                  <a:lnTo>
                    <a:pt x="160924" y="285754"/>
                  </a:lnTo>
                  <a:lnTo>
                    <a:pt x="161764" y="285011"/>
                  </a:lnTo>
                  <a:lnTo>
                    <a:pt x="163209" y="286455"/>
                  </a:lnTo>
                  <a:lnTo>
                    <a:pt x="162310" y="287285"/>
                  </a:lnTo>
                  <a:lnTo>
                    <a:pt x="164172" y="289344"/>
                  </a:lnTo>
                  <a:lnTo>
                    <a:pt x="162246" y="290789"/>
                  </a:lnTo>
                  <a:lnTo>
                    <a:pt x="160502" y="288953"/>
                  </a:lnTo>
                  <a:lnTo>
                    <a:pt x="155168" y="293877"/>
                  </a:lnTo>
                  <a:lnTo>
                    <a:pt x="157432" y="297047"/>
                  </a:lnTo>
                  <a:lnTo>
                    <a:pt x="155506" y="298492"/>
                  </a:lnTo>
                  <a:lnTo>
                    <a:pt x="153473" y="295442"/>
                  </a:lnTo>
                  <a:lnTo>
                    <a:pt x="151097" y="297635"/>
                  </a:lnTo>
                  <a:lnTo>
                    <a:pt x="153416" y="300996"/>
                  </a:lnTo>
                  <a:lnTo>
                    <a:pt x="158490" y="296426"/>
                  </a:lnTo>
                  <a:lnTo>
                    <a:pt x="155987" y="294158"/>
                  </a:lnTo>
                  <a:lnTo>
                    <a:pt x="157431" y="292714"/>
                  </a:lnTo>
                  <a:lnTo>
                    <a:pt x="160059" y="295013"/>
                  </a:lnTo>
                  <a:lnTo>
                    <a:pt x="161987" y="293276"/>
                  </a:lnTo>
                  <a:lnTo>
                    <a:pt x="163598" y="295065"/>
                  </a:lnTo>
                  <a:lnTo>
                    <a:pt x="161883" y="296609"/>
                  </a:lnTo>
                  <a:lnTo>
                    <a:pt x="163447" y="297978"/>
                  </a:lnTo>
                  <a:lnTo>
                    <a:pt x="167885" y="293981"/>
                  </a:lnTo>
                  <a:lnTo>
                    <a:pt x="169496" y="295769"/>
                  </a:lnTo>
                  <a:lnTo>
                    <a:pt x="165272" y="299574"/>
                  </a:lnTo>
                  <a:lnTo>
                    <a:pt x="167683" y="301684"/>
                  </a:lnTo>
                  <a:lnTo>
                    <a:pt x="168820" y="300659"/>
                  </a:lnTo>
                  <a:lnTo>
                    <a:pt x="170431" y="302448"/>
                  </a:lnTo>
                  <a:lnTo>
                    <a:pt x="169507" y="303280"/>
                  </a:lnTo>
                  <a:lnTo>
                    <a:pt x="170646" y="304277"/>
                  </a:lnTo>
                  <a:lnTo>
                    <a:pt x="173323" y="301865"/>
                  </a:lnTo>
                  <a:lnTo>
                    <a:pt x="173319" y="301862"/>
                  </a:lnTo>
                  <a:lnTo>
                    <a:pt x="174763" y="299936"/>
                  </a:lnTo>
                  <a:lnTo>
                    <a:pt x="175096" y="300269"/>
                  </a:lnTo>
                  <a:lnTo>
                    <a:pt x="176981" y="298571"/>
                  </a:lnTo>
                  <a:lnTo>
                    <a:pt x="178592" y="300359"/>
                  </a:lnTo>
                  <a:lnTo>
                    <a:pt x="176800" y="301973"/>
                  </a:lnTo>
                  <a:lnTo>
                    <a:pt x="179153" y="304326"/>
                  </a:lnTo>
                  <a:lnTo>
                    <a:pt x="188244" y="296084"/>
                  </a:lnTo>
                  <a:lnTo>
                    <a:pt x="190170" y="297528"/>
                  </a:lnTo>
                  <a:lnTo>
                    <a:pt x="180768" y="305941"/>
                  </a:lnTo>
                  <a:lnTo>
                    <a:pt x="186318" y="311491"/>
                  </a:lnTo>
                  <a:lnTo>
                    <a:pt x="184874" y="312935"/>
                  </a:lnTo>
                  <a:lnTo>
                    <a:pt x="179117" y="307418"/>
                  </a:lnTo>
                  <a:lnTo>
                    <a:pt x="172196" y="313610"/>
                  </a:lnTo>
                  <a:lnTo>
                    <a:pt x="175128" y="317479"/>
                  </a:lnTo>
                  <a:lnTo>
                    <a:pt x="178615" y="314379"/>
                  </a:lnTo>
                  <a:lnTo>
                    <a:pt x="180540" y="316305"/>
                  </a:lnTo>
                  <a:lnTo>
                    <a:pt x="176774" y="319652"/>
                  </a:lnTo>
                  <a:lnTo>
                    <a:pt x="178615" y="322082"/>
                  </a:lnTo>
                  <a:lnTo>
                    <a:pt x="177170" y="323527"/>
                  </a:lnTo>
                  <a:lnTo>
                    <a:pt x="175212" y="321041"/>
                  </a:lnTo>
                  <a:lnTo>
                    <a:pt x="168798" y="326743"/>
                  </a:lnTo>
                  <a:lnTo>
                    <a:pt x="171796" y="330276"/>
                  </a:lnTo>
                  <a:lnTo>
                    <a:pt x="176208" y="326415"/>
                  </a:lnTo>
                  <a:lnTo>
                    <a:pt x="177652" y="327859"/>
                  </a:lnTo>
                  <a:lnTo>
                    <a:pt x="173114" y="331830"/>
                  </a:lnTo>
                  <a:lnTo>
                    <a:pt x="176689" y="336043"/>
                  </a:lnTo>
                  <a:lnTo>
                    <a:pt x="174763" y="337488"/>
                  </a:lnTo>
                  <a:lnTo>
                    <a:pt x="171305" y="333412"/>
                  </a:lnTo>
                  <a:lnTo>
                    <a:pt x="165350" y="338624"/>
                  </a:lnTo>
                  <a:lnTo>
                    <a:pt x="167852" y="343174"/>
                  </a:lnTo>
                  <a:lnTo>
                    <a:pt x="173800" y="337970"/>
                  </a:lnTo>
                  <a:lnTo>
                    <a:pt x="175244" y="339414"/>
                  </a:lnTo>
                  <a:lnTo>
                    <a:pt x="168858" y="345002"/>
                  </a:lnTo>
                  <a:lnTo>
                    <a:pt x="171023" y="348940"/>
                  </a:lnTo>
                  <a:lnTo>
                    <a:pt x="173895" y="346434"/>
                  </a:lnTo>
                  <a:lnTo>
                    <a:pt x="175478" y="348248"/>
                  </a:lnTo>
                  <a:lnTo>
                    <a:pt x="169275" y="353661"/>
                  </a:lnTo>
                  <a:lnTo>
                    <a:pt x="172303" y="357524"/>
                  </a:lnTo>
                  <a:lnTo>
                    <a:pt x="174764" y="355301"/>
                  </a:lnTo>
                  <a:lnTo>
                    <a:pt x="176689" y="357227"/>
                  </a:lnTo>
                  <a:lnTo>
                    <a:pt x="173909" y="359573"/>
                  </a:lnTo>
                  <a:lnTo>
                    <a:pt x="175139" y="361143"/>
                  </a:lnTo>
                  <a:lnTo>
                    <a:pt x="176498" y="359989"/>
                  </a:lnTo>
                  <a:lnTo>
                    <a:pt x="178056" y="361824"/>
                  </a:lnTo>
                  <a:lnTo>
                    <a:pt x="176625" y="363039"/>
                  </a:lnTo>
                  <a:lnTo>
                    <a:pt x="181503" y="369263"/>
                  </a:lnTo>
                  <a:lnTo>
                    <a:pt x="179578" y="370708"/>
                  </a:lnTo>
                  <a:lnTo>
                    <a:pt x="174789" y="364598"/>
                  </a:lnTo>
                  <a:lnTo>
                    <a:pt x="170521" y="368223"/>
                  </a:lnTo>
                  <a:lnTo>
                    <a:pt x="174719" y="371581"/>
                  </a:lnTo>
                  <a:lnTo>
                    <a:pt x="173216" y="373461"/>
                  </a:lnTo>
                  <a:lnTo>
                    <a:pt x="172237" y="372678"/>
                  </a:lnTo>
                  <a:lnTo>
                    <a:pt x="168046" y="376345"/>
                  </a:lnTo>
                  <a:lnTo>
                    <a:pt x="174923" y="382457"/>
                  </a:lnTo>
                  <a:lnTo>
                    <a:pt x="175727" y="381780"/>
                  </a:lnTo>
                  <a:lnTo>
                    <a:pt x="177171" y="383706"/>
                  </a:lnTo>
                  <a:lnTo>
                    <a:pt x="170501" y="389147"/>
                  </a:lnTo>
                  <a:lnTo>
                    <a:pt x="172731" y="391285"/>
                  </a:lnTo>
                  <a:lnTo>
                    <a:pt x="176689" y="388039"/>
                  </a:lnTo>
                  <a:lnTo>
                    <a:pt x="178133" y="389483"/>
                  </a:lnTo>
                  <a:lnTo>
                    <a:pt x="174252" y="392743"/>
                  </a:lnTo>
                  <a:lnTo>
                    <a:pt x="175938" y="394360"/>
                  </a:lnTo>
                  <a:lnTo>
                    <a:pt x="179577" y="391409"/>
                  </a:lnTo>
                  <a:lnTo>
                    <a:pt x="181022" y="392853"/>
                  </a:lnTo>
                  <a:lnTo>
                    <a:pt x="177470" y="395829"/>
                  </a:lnTo>
                  <a:lnTo>
                    <a:pt x="180307" y="398548"/>
                  </a:lnTo>
                  <a:lnTo>
                    <a:pt x="183069" y="396260"/>
                  </a:lnTo>
                  <a:lnTo>
                    <a:pt x="181985" y="394779"/>
                  </a:lnTo>
                  <a:lnTo>
                    <a:pt x="183911" y="393335"/>
                  </a:lnTo>
                  <a:lnTo>
                    <a:pt x="184926" y="394721"/>
                  </a:lnTo>
                  <a:lnTo>
                    <a:pt x="187762" y="392372"/>
                  </a:lnTo>
                  <a:lnTo>
                    <a:pt x="189206" y="394298"/>
                  </a:lnTo>
                  <a:lnTo>
                    <a:pt x="186331" y="396639"/>
                  </a:lnTo>
                  <a:lnTo>
                    <a:pt x="190183" y="401901"/>
                  </a:lnTo>
                  <a:lnTo>
                    <a:pt x="190651" y="401519"/>
                  </a:lnTo>
                  <a:lnTo>
                    <a:pt x="192095" y="403445"/>
                  </a:lnTo>
                  <a:lnTo>
                    <a:pt x="191603" y="403840"/>
                  </a:lnTo>
                  <a:lnTo>
                    <a:pt x="202934" y="419317"/>
                  </a:lnTo>
                  <a:lnTo>
                    <a:pt x="204131" y="418370"/>
                  </a:lnTo>
                  <a:lnTo>
                    <a:pt x="205575" y="420296"/>
                  </a:lnTo>
                  <a:lnTo>
                    <a:pt x="195203" y="428502"/>
                  </a:lnTo>
                  <a:lnTo>
                    <a:pt x="200279" y="431850"/>
                  </a:lnTo>
                  <a:lnTo>
                    <a:pt x="198835" y="433775"/>
                  </a:lnTo>
                  <a:lnTo>
                    <a:pt x="193275" y="430028"/>
                  </a:lnTo>
                  <a:lnTo>
                    <a:pt x="189121" y="433314"/>
                  </a:lnTo>
                  <a:lnTo>
                    <a:pt x="191613" y="435220"/>
                  </a:lnTo>
                  <a:lnTo>
                    <a:pt x="190169" y="437146"/>
                  </a:lnTo>
                  <a:lnTo>
                    <a:pt x="187173" y="434855"/>
                  </a:lnTo>
                  <a:lnTo>
                    <a:pt x="184663" y="436841"/>
                  </a:lnTo>
                  <a:lnTo>
                    <a:pt x="188725" y="440516"/>
                  </a:lnTo>
                  <a:lnTo>
                    <a:pt x="187280" y="441960"/>
                  </a:lnTo>
                  <a:lnTo>
                    <a:pt x="183041" y="438125"/>
                  </a:lnTo>
                  <a:lnTo>
                    <a:pt x="177532" y="442483"/>
                  </a:lnTo>
                  <a:lnTo>
                    <a:pt x="178134" y="442923"/>
                  </a:lnTo>
                  <a:lnTo>
                    <a:pt x="177171" y="444849"/>
                  </a:lnTo>
                  <a:lnTo>
                    <a:pt x="175780" y="443870"/>
                  </a:lnTo>
                  <a:lnTo>
                    <a:pt x="174819" y="444630"/>
                  </a:lnTo>
                  <a:lnTo>
                    <a:pt x="179982" y="447462"/>
                  </a:lnTo>
                  <a:lnTo>
                    <a:pt x="183429" y="444849"/>
                  </a:lnTo>
                  <a:lnTo>
                    <a:pt x="184873" y="446775"/>
                  </a:lnTo>
                  <a:lnTo>
                    <a:pt x="182294" y="448730"/>
                  </a:lnTo>
                  <a:lnTo>
                    <a:pt x="184873" y="450144"/>
                  </a:lnTo>
                  <a:lnTo>
                    <a:pt x="183911" y="452070"/>
                  </a:lnTo>
                  <a:lnTo>
                    <a:pt x="180416" y="450153"/>
                  </a:lnTo>
                  <a:lnTo>
                    <a:pt x="175455" y="453914"/>
                  </a:lnTo>
                  <a:lnTo>
                    <a:pt x="180059" y="456885"/>
                  </a:lnTo>
                  <a:lnTo>
                    <a:pt x="178615" y="458811"/>
                  </a:lnTo>
                  <a:lnTo>
                    <a:pt x="173418" y="455458"/>
                  </a:lnTo>
                  <a:lnTo>
                    <a:pt x="167527" y="459924"/>
                  </a:lnTo>
                  <a:lnTo>
                    <a:pt x="172748" y="463404"/>
                  </a:lnTo>
                  <a:lnTo>
                    <a:pt x="204131" y="439553"/>
                  </a:lnTo>
                  <a:lnTo>
                    <a:pt x="205575" y="440997"/>
                  </a:lnTo>
                  <a:lnTo>
                    <a:pt x="174817" y="464784"/>
                  </a:lnTo>
                  <a:lnTo>
                    <a:pt x="178892" y="467501"/>
                  </a:lnTo>
                  <a:lnTo>
                    <a:pt x="179577" y="466995"/>
                  </a:lnTo>
                  <a:lnTo>
                    <a:pt x="181022" y="468921"/>
                  </a:lnTo>
                  <a:lnTo>
                    <a:pt x="179578" y="470365"/>
                  </a:lnTo>
                  <a:lnTo>
                    <a:pt x="179302" y="470190"/>
                  </a:lnTo>
                  <a:lnTo>
                    <a:pt x="171953" y="475614"/>
                  </a:lnTo>
                  <a:lnTo>
                    <a:pt x="179096" y="479031"/>
                  </a:lnTo>
                  <a:lnTo>
                    <a:pt x="178347" y="480529"/>
                  </a:lnTo>
                  <a:lnTo>
                    <a:pt x="182466" y="477587"/>
                  </a:lnTo>
                  <a:lnTo>
                    <a:pt x="183767" y="479320"/>
                  </a:lnTo>
                  <a:lnTo>
                    <a:pt x="183911" y="479031"/>
                  </a:lnTo>
                  <a:lnTo>
                    <a:pt x="193819" y="483794"/>
                  </a:lnTo>
                  <a:lnTo>
                    <a:pt x="203898" y="476455"/>
                  </a:lnTo>
                  <a:lnTo>
                    <a:pt x="205315" y="478401"/>
                  </a:lnTo>
                  <a:lnTo>
                    <a:pt x="196282" y="484978"/>
                  </a:lnTo>
                  <a:lnTo>
                    <a:pt x="208946" y="491067"/>
                  </a:lnTo>
                  <a:lnTo>
                    <a:pt x="207983" y="492993"/>
                  </a:lnTo>
                  <a:lnTo>
                    <a:pt x="194306" y="486417"/>
                  </a:lnTo>
                  <a:lnTo>
                    <a:pt x="190268" y="489357"/>
                  </a:lnTo>
                  <a:lnTo>
                    <a:pt x="199664" y="494078"/>
                  </a:lnTo>
                  <a:lnTo>
                    <a:pt x="198583" y="496229"/>
                  </a:lnTo>
                  <a:lnTo>
                    <a:pt x="188079" y="490951"/>
                  </a:lnTo>
                  <a:lnTo>
                    <a:pt x="183482" y="494298"/>
                  </a:lnTo>
                  <a:lnTo>
                    <a:pt x="192095" y="499251"/>
                  </a:lnTo>
                  <a:lnTo>
                    <a:pt x="190651" y="501177"/>
                  </a:lnTo>
                  <a:lnTo>
                    <a:pt x="181367" y="495839"/>
                  </a:lnTo>
                  <a:lnTo>
                    <a:pt x="180406" y="496538"/>
                  </a:lnTo>
                  <a:lnTo>
                    <a:pt x="178989" y="494592"/>
                  </a:lnTo>
                  <a:lnTo>
                    <a:pt x="179082" y="494525"/>
                  </a:lnTo>
                  <a:lnTo>
                    <a:pt x="174822" y="492076"/>
                  </a:lnTo>
                  <a:lnTo>
                    <a:pt x="171553" y="494394"/>
                  </a:lnTo>
                  <a:lnTo>
                    <a:pt x="178073" y="498421"/>
                  </a:lnTo>
                  <a:lnTo>
                    <a:pt x="179259" y="497588"/>
                  </a:lnTo>
                  <a:lnTo>
                    <a:pt x="180642" y="499558"/>
                  </a:lnTo>
                  <a:lnTo>
                    <a:pt x="180302" y="499797"/>
                  </a:lnTo>
                  <a:lnTo>
                    <a:pt x="184874" y="502621"/>
                  </a:lnTo>
                  <a:lnTo>
                    <a:pt x="183911" y="504547"/>
                  </a:lnTo>
                  <a:lnTo>
                    <a:pt x="182083" y="503418"/>
                  </a:lnTo>
                  <a:lnTo>
                    <a:pt x="178784" y="505677"/>
                  </a:lnTo>
                  <a:lnTo>
                    <a:pt x="182948" y="508880"/>
                  </a:lnTo>
                  <a:lnTo>
                    <a:pt x="181503" y="510324"/>
                  </a:lnTo>
                  <a:lnTo>
                    <a:pt x="176905" y="506963"/>
                  </a:lnTo>
                  <a:lnTo>
                    <a:pt x="173262" y="509458"/>
                  </a:lnTo>
                  <a:lnTo>
                    <a:pt x="180795" y="515290"/>
                  </a:lnTo>
                  <a:lnTo>
                    <a:pt x="181022" y="515139"/>
                  </a:lnTo>
                  <a:lnTo>
                    <a:pt x="181289" y="515672"/>
                  </a:lnTo>
                  <a:lnTo>
                    <a:pt x="182466" y="516584"/>
                  </a:lnTo>
                  <a:lnTo>
                    <a:pt x="181504" y="518028"/>
                  </a:lnTo>
                  <a:lnTo>
                    <a:pt x="181048" y="517690"/>
                  </a:lnTo>
                  <a:lnTo>
                    <a:pt x="176303" y="520853"/>
                  </a:lnTo>
                  <a:lnTo>
                    <a:pt x="181985" y="524286"/>
                  </a:lnTo>
                  <a:lnTo>
                    <a:pt x="181022" y="526211"/>
                  </a:lnTo>
                  <a:lnTo>
                    <a:pt x="174330" y="522168"/>
                  </a:lnTo>
                  <a:lnTo>
                    <a:pt x="168939" y="525762"/>
                  </a:lnTo>
                  <a:lnTo>
                    <a:pt x="170858" y="527014"/>
                  </a:lnTo>
                  <a:lnTo>
                    <a:pt x="172837" y="525730"/>
                  </a:lnTo>
                  <a:lnTo>
                    <a:pt x="173800" y="527656"/>
                  </a:lnTo>
                  <a:lnTo>
                    <a:pt x="172832" y="528301"/>
                  </a:lnTo>
                  <a:lnTo>
                    <a:pt x="173319" y="528619"/>
                  </a:lnTo>
                  <a:lnTo>
                    <a:pt x="172357" y="530544"/>
                  </a:lnTo>
                  <a:lnTo>
                    <a:pt x="170866" y="529612"/>
                  </a:lnTo>
                  <a:lnTo>
                    <a:pt x="166274" y="532673"/>
                  </a:lnTo>
                  <a:lnTo>
                    <a:pt x="172356" y="536322"/>
                  </a:lnTo>
                  <a:lnTo>
                    <a:pt x="170912" y="538248"/>
                  </a:lnTo>
                  <a:lnTo>
                    <a:pt x="164180" y="534069"/>
                  </a:lnTo>
                  <a:lnTo>
                    <a:pt x="158717" y="537711"/>
                  </a:lnTo>
                  <a:lnTo>
                    <a:pt x="161346" y="539571"/>
                  </a:lnTo>
                  <a:lnTo>
                    <a:pt x="167061" y="537285"/>
                  </a:lnTo>
                  <a:lnTo>
                    <a:pt x="167542" y="539692"/>
                  </a:lnTo>
                  <a:lnTo>
                    <a:pt x="163580" y="541152"/>
                  </a:lnTo>
                  <a:lnTo>
                    <a:pt x="164527" y="541822"/>
                  </a:lnTo>
                  <a:lnTo>
                    <a:pt x="163137" y="543787"/>
                  </a:lnTo>
                  <a:lnTo>
                    <a:pt x="160840" y="542161"/>
                  </a:lnTo>
                  <a:lnTo>
                    <a:pt x="158395" y="543062"/>
                  </a:lnTo>
                  <a:lnTo>
                    <a:pt x="157432" y="541137"/>
                  </a:lnTo>
                  <a:lnTo>
                    <a:pt x="158684" y="540636"/>
                  </a:lnTo>
                  <a:lnTo>
                    <a:pt x="156571" y="539141"/>
                  </a:lnTo>
                  <a:lnTo>
                    <a:pt x="156468" y="539210"/>
                  </a:lnTo>
                  <a:lnTo>
                    <a:pt x="156242" y="538909"/>
                  </a:lnTo>
                  <a:lnTo>
                    <a:pt x="154491" y="537669"/>
                  </a:lnTo>
                  <a:lnTo>
                    <a:pt x="155881" y="535704"/>
                  </a:lnTo>
                  <a:lnTo>
                    <a:pt x="156636" y="536239"/>
                  </a:lnTo>
                  <a:lnTo>
                    <a:pt x="162034" y="532737"/>
                  </a:lnTo>
                  <a:lnTo>
                    <a:pt x="156950" y="529582"/>
                  </a:lnTo>
                  <a:lnTo>
                    <a:pt x="157876" y="527731"/>
                  </a:lnTo>
                  <a:lnTo>
                    <a:pt x="153580" y="530545"/>
                  </a:lnTo>
                  <a:lnTo>
                    <a:pt x="152136" y="528619"/>
                  </a:lnTo>
                  <a:lnTo>
                    <a:pt x="161077" y="522957"/>
                  </a:lnTo>
                  <a:lnTo>
                    <a:pt x="162246" y="521397"/>
                  </a:lnTo>
                  <a:lnTo>
                    <a:pt x="162883" y="521812"/>
                  </a:lnTo>
                  <a:lnTo>
                    <a:pt x="166579" y="519472"/>
                  </a:lnTo>
                  <a:lnTo>
                    <a:pt x="167542" y="521398"/>
                  </a:lnTo>
                  <a:lnTo>
                    <a:pt x="164901" y="523128"/>
                  </a:lnTo>
                  <a:lnTo>
                    <a:pt x="166993" y="524493"/>
                  </a:lnTo>
                  <a:lnTo>
                    <a:pt x="172310" y="520948"/>
                  </a:lnTo>
                  <a:lnTo>
                    <a:pt x="163901" y="515867"/>
                  </a:lnTo>
                  <a:lnTo>
                    <a:pt x="155289" y="521764"/>
                  </a:lnTo>
                  <a:lnTo>
                    <a:pt x="153929" y="519778"/>
                  </a:lnTo>
                  <a:lnTo>
                    <a:pt x="161637" y="514500"/>
                  </a:lnTo>
                  <a:lnTo>
                    <a:pt x="157913" y="512250"/>
                  </a:lnTo>
                  <a:lnTo>
                    <a:pt x="158876" y="510324"/>
                  </a:lnTo>
                  <a:lnTo>
                    <a:pt x="163583" y="513168"/>
                  </a:lnTo>
                  <a:lnTo>
                    <a:pt x="169496" y="509119"/>
                  </a:lnTo>
                  <a:lnTo>
                    <a:pt x="166579" y="506955"/>
                  </a:lnTo>
                  <a:lnTo>
                    <a:pt x="167542" y="505029"/>
                  </a:lnTo>
                  <a:lnTo>
                    <a:pt x="168074" y="505441"/>
                  </a:lnTo>
                  <a:lnTo>
                    <a:pt x="171515" y="503025"/>
                  </a:lnTo>
                  <a:lnTo>
                    <a:pt x="168986" y="501177"/>
                  </a:lnTo>
                  <a:lnTo>
                    <a:pt x="170430" y="499251"/>
                  </a:lnTo>
                  <a:lnTo>
                    <a:pt x="173513" y="501622"/>
                  </a:lnTo>
                  <a:lnTo>
                    <a:pt x="176163" y="499762"/>
                  </a:lnTo>
                  <a:lnTo>
                    <a:pt x="169653" y="495741"/>
                  </a:lnTo>
                  <a:lnTo>
                    <a:pt x="163663" y="499989"/>
                  </a:lnTo>
                  <a:lnTo>
                    <a:pt x="164654" y="501178"/>
                  </a:lnTo>
                  <a:lnTo>
                    <a:pt x="162728" y="502622"/>
                  </a:lnTo>
                  <a:lnTo>
                    <a:pt x="161696" y="501383"/>
                  </a:lnTo>
                  <a:lnTo>
                    <a:pt x="157913" y="504066"/>
                  </a:lnTo>
                  <a:lnTo>
                    <a:pt x="156950" y="502140"/>
                  </a:lnTo>
                  <a:lnTo>
                    <a:pt x="160330" y="499744"/>
                  </a:lnTo>
                  <a:lnTo>
                    <a:pt x="153099" y="491067"/>
                  </a:lnTo>
                  <a:lnTo>
                    <a:pt x="155025" y="489623"/>
                  </a:lnTo>
                  <a:lnTo>
                    <a:pt x="162297" y="498349"/>
                  </a:lnTo>
                  <a:lnTo>
                    <a:pt x="167687" y="494526"/>
                  </a:lnTo>
                  <a:lnTo>
                    <a:pt x="167542" y="494437"/>
                  </a:lnTo>
                  <a:lnTo>
                    <a:pt x="168505" y="492511"/>
                  </a:lnTo>
                  <a:lnTo>
                    <a:pt x="169587" y="493179"/>
                  </a:lnTo>
                  <a:lnTo>
                    <a:pt x="172791" y="490907"/>
                  </a:lnTo>
                  <a:lnTo>
                    <a:pt x="171393" y="490104"/>
                  </a:lnTo>
                  <a:lnTo>
                    <a:pt x="172837" y="488178"/>
                  </a:lnTo>
                  <a:lnTo>
                    <a:pt x="174937" y="489385"/>
                  </a:lnTo>
                  <a:lnTo>
                    <a:pt x="179096" y="486436"/>
                  </a:lnTo>
                  <a:lnTo>
                    <a:pt x="176232" y="484998"/>
                  </a:lnTo>
                  <a:lnTo>
                    <a:pt x="170430" y="489142"/>
                  </a:lnTo>
                  <a:lnTo>
                    <a:pt x="168986" y="487216"/>
                  </a:lnTo>
                  <a:lnTo>
                    <a:pt x="173802" y="483776"/>
                  </a:lnTo>
                  <a:lnTo>
                    <a:pt x="172342" y="483043"/>
                  </a:lnTo>
                  <a:lnTo>
                    <a:pt x="173423" y="480892"/>
                  </a:lnTo>
                  <a:lnTo>
                    <a:pt x="176015" y="482195"/>
                  </a:lnTo>
                  <a:lnTo>
                    <a:pt x="177903" y="480847"/>
                  </a:lnTo>
                  <a:lnTo>
                    <a:pt x="169991" y="477063"/>
                  </a:lnTo>
                  <a:lnTo>
                    <a:pt x="165969" y="480030"/>
                  </a:lnTo>
                  <a:lnTo>
                    <a:pt x="168986" y="482401"/>
                  </a:lnTo>
                  <a:lnTo>
                    <a:pt x="167542" y="484327"/>
                  </a:lnTo>
                  <a:lnTo>
                    <a:pt x="163961" y="481513"/>
                  </a:lnTo>
                  <a:lnTo>
                    <a:pt x="160801" y="483845"/>
                  </a:lnTo>
                  <a:lnTo>
                    <a:pt x="159357" y="481920"/>
                  </a:lnTo>
                  <a:lnTo>
                    <a:pt x="161998" y="479971"/>
                  </a:lnTo>
                  <a:lnTo>
                    <a:pt x="160802" y="479031"/>
                  </a:lnTo>
                  <a:lnTo>
                    <a:pt x="162246" y="477105"/>
                  </a:lnTo>
                  <a:lnTo>
                    <a:pt x="164007" y="478488"/>
                  </a:lnTo>
                  <a:lnTo>
                    <a:pt x="167531" y="475886"/>
                  </a:lnTo>
                  <a:lnTo>
                    <a:pt x="167060" y="475661"/>
                  </a:lnTo>
                  <a:lnTo>
                    <a:pt x="168023" y="473735"/>
                  </a:lnTo>
                  <a:lnTo>
                    <a:pt x="169493" y="474438"/>
                  </a:lnTo>
                  <a:lnTo>
                    <a:pt x="177120" y="468808"/>
                  </a:lnTo>
                  <a:lnTo>
                    <a:pt x="172993" y="466194"/>
                  </a:lnTo>
                  <a:lnTo>
                    <a:pt x="169467" y="468921"/>
                  </a:lnTo>
                  <a:lnTo>
                    <a:pt x="168023" y="466995"/>
                  </a:lnTo>
                  <a:lnTo>
                    <a:pt x="170857" y="464841"/>
                  </a:lnTo>
                  <a:lnTo>
                    <a:pt x="165508" y="461454"/>
                  </a:lnTo>
                  <a:lnTo>
                    <a:pt x="161557" y="464449"/>
                  </a:lnTo>
                  <a:lnTo>
                    <a:pt x="166097" y="467476"/>
                  </a:lnTo>
                  <a:lnTo>
                    <a:pt x="165134" y="469402"/>
                  </a:lnTo>
                  <a:lnTo>
                    <a:pt x="159755" y="465816"/>
                  </a:lnTo>
                  <a:lnTo>
                    <a:pt x="155024" y="469402"/>
                  </a:lnTo>
                  <a:lnTo>
                    <a:pt x="153580" y="467477"/>
                  </a:lnTo>
                  <a:lnTo>
                    <a:pt x="157635" y="464403"/>
                  </a:lnTo>
                  <a:lnTo>
                    <a:pt x="155024" y="462662"/>
                  </a:lnTo>
                  <a:lnTo>
                    <a:pt x="155987" y="460736"/>
                  </a:lnTo>
                  <a:lnTo>
                    <a:pt x="159438" y="463036"/>
                  </a:lnTo>
                  <a:lnTo>
                    <a:pt x="171266" y="454070"/>
                  </a:lnTo>
                  <a:lnTo>
                    <a:pt x="166651" y="451092"/>
                  </a:lnTo>
                  <a:lnTo>
                    <a:pt x="161764" y="454959"/>
                  </a:lnTo>
                  <a:lnTo>
                    <a:pt x="160320" y="453034"/>
                  </a:lnTo>
                  <a:lnTo>
                    <a:pt x="164516" y="449714"/>
                  </a:lnTo>
                  <a:lnTo>
                    <a:pt x="163690" y="449182"/>
                  </a:lnTo>
                  <a:lnTo>
                    <a:pt x="165134" y="447256"/>
                  </a:lnTo>
                  <a:lnTo>
                    <a:pt x="166505" y="448140"/>
                  </a:lnTo>
                  <a:lnTo>
                    <a:pt x="170697" y="444824"/>
                  </a:lnTo>
                  <a:lnTo>
                    <a:pt x="168986" y="443886"/>
                  </a:lnTo>
                  <a:lnTo>
                    <a:pt x="169949" y="441960"/>
                  </a:lnTo>
                  <a:lnTo>
                    <a:pt x="172529" y="443374"/>
                  </a:lnTo>
                  <a:lnTo>
                    <a:pt x="173728" y="442426"/>
                  </a:lnTo>
                  <a:lnTo>
                    <a:pt x="164962" y="436258"/>
                  </a:lnTo>
                  <a:lnTo>
                    <a:pt x="160320" y="440034"/>
                  </a:lnTo>
                  <a:lnTo>
                    <a:pt x="158876" y="438108"/>
                  </a:lnTo>
                  <a:lnTo>
                    <a:pt x="171692" y="427856"/>
                  </a:lnTo>
                  <a:lnTo>
                    <a:pt x="167060" y="423665"/>
                  </a:lnTo>
                  <a:lnTo>
                    <a:pt x="167676" y="423049"/>
                  </a:lnTo>
                  <a:lnTo>
                    <a:pt x="157913" y="430887"/>
                  </a:lnTo>
                  <a:lnTo>
                    <a:pt x="156469" y="429442"/>
                  </a:lnTo>
                  <a:lnTo>
                    <a:pt x="169597" y="418717"/>
                  </a:lnTo>
                  <a:lnTo>
                    <a:pt x="165171" y="413869"/>
                  </a:lnTo>
                  <a:lnTo>
                    <a:pt x="155505" y="421740"/>
                  </a:lnTo>
                  <a:lnTo>
                    <a:pt x="154061" y="420295"/>
                  </a:lnTo>
                  <a:lnTo>
                    <a:pt x="163726" y="412287"/>
                  </a:lnTo>
                  <a:lnTo>
                    <a:pt x="162246" y="410666"/>
                  </a:lnTo>
                  <a:lnTo>
                    <a:pt x="163690" y="409222"/>
                  </a:lnTo>
                  <a:lnTo>
                    <a:pt x="165299" y="410984"/>
                  </a:lnTo>
                  <a:lnTo>
                    <a:pt x="168238" y="408549"/>
                  </a:lnTo>
                  <a:lnTo>
                    <a:pt x="165638" y="405742"/>
                  </a:lnTo>
                  <a:lnTo>
                    <a:pt x="163208" y="407778"/>
                  </a:lnTo>
                  <a:lnTo>
                    <a:pt x="161764" y="405852"/>
                  </a:lnTo>
                  <a:lnTo>
                    <a:pt x="164035" y="404010"/>
                  </a:lnTo>
                  <a:lnTo>
                    <a:pt x="162637" y="402500"/>
                  </a:lnTo>
                  <a:lnTo>
                    <a:pt x="154061" y="409704"/>
                  </a:lnTo>
                  <a:lnTo>
                    <a:pt x="152617" y="407778"/>
                  </a:lnTo>
                  <a:lnTo>
                    <a:pt x="161996" y="400087"/>
                  </a:lnTo>
                  <a:lnTo>
                    <a:pt x="162727" y="399112"/>
                  </a:lnTo>
                  <a:lnTo>
                    <a:pt x="162925" y="399325"/>
                  </a:lnTo>
                  <a:lnTo>
                    <a:pt x="166477" y="396413"/>
                  </a:lnTo>
                  <a:lnTo>
                    <a:pt x="163771" y="394637"/>
                  </a:lnTo>
                  <a:lnTo>
                    <a:pt x="158876" y="398630"/>
                  </a:lnTo>
                  <a:lnTo>
                    <a:pt x="157432" y="397186"/>
                  </a:lnTo>
                  <a:lnTo>
                    <a:pt x="161910" y="393415"/>
                  </a:lnTo>
                  <a:lnTo>
                    <a:pt x="160320" y="392372"/>
                  </a:lnTo>
                  <a:lnTo>
                    <a:pt x="161764" y="390446"/>
                  </a:lnTo>
                  <a:lnTo>
                    <a:pt x="163828" y="391800"/>
                  </a:lnTo>
                  <a:lnTo>
                    <a:pt x="167002" y="389127"/>
                  </a:lnTo>
                  <a:lnTo>
                    <a:pt x="164033" y="386281"/>
                  </a:lnTo>
                  <a:lnTo>
                    <a:pt x="163154" y="387021"/>
                  </a:lnTo>
                  <a:lnTo>
                    <a:pt x="163690" y="387558"/>
                  </a:lnTo>
                  <a:lnTo>
                    <a:pt x="162246" y="389002"/>
                  </a:lnTo>
                  <a:lnTo>
                    <a:pt x="161586" y="388342"/>
                  </a:lnTo>
                  <a:lnTo>
                    <a:pt x="151654" y="396705"/>
                  </a:lnTo>
                  <a:lnTo>
                    <a:pt x="150210" y="395261"/>
                  </a:lnTo>
                  <a:lnTo>
                    <a:pt x="160142" y="386898"/>
                  </a:lnTo>
                  <a:lnTo>
                    <a:pt x="154810" y="381566"/>
                  </a:lnTo>
                  <a:lnTo>
                    <a:pt x="150534" y="385197"/>
                  </a:lnTo>
                  <a:lnTo>
                    <a:pt x="148976" y="383362"/>
                  </a:lnTo>
                  <a:lnTo>
                    <a:pt x="160680" y="373423"/>
                  </a:lnTo>
                  <a:lnTo>
                    <a:pt x="160320" y="373115"/>
                  </a:lnTo>
                  <a:lnTo>
                    <a:pt x="162246" y="371189"/>
                  </a:lnTo>
                  <a:lnTo>
                    <a:pt x="162766" y="371651"/>
                  </a:lnTo>
                  <a:lnTo>
                    <a:pt x="166736" y="368279"/>
                  </a:lnTo>
                  <a:lnTo>
                    <a:pt x="165121" y="366987"/>
                  </a:lnTo>
                  <a:lnTo>
                    <a:pt x="161283" y="370226"/>
                  </a:lnTo>
                  <a:lnTo>
                    <a:pt x="159839" y="368781"/>
                  </a:lnTo>
                  <a:lnTo>
                    <a:pt x="163373" y="365589"/>
                  </a:lnTo>
                  <a:lnTo>
                    <a:pt x="161184" y="363839"/>
                  </a:lnTo>
                  <a:lnTo>
                    <a:pt x="162687" y="361959"/>
                  </a:lnTo>
                  <a:lnTo>
                    <a:pt x="165183" y="363955"/>
                  </a:lnTo>
                  <a:lnTo>
                    <a:pt x="170512" y="359141"/>
                  </a:lnTo>
                  <a:lnTo>
                    <a:pt x="167459" y="355245"/>
                  </a:lnTo>
                  <a:lnTo>
                    <a:pt x="165171" y="357242"/>
                  </a:lnTo>
                  <a:lnTo>
                    <a:pt x="168505" y="360116"/>
                  </a:lnTo>
                  <a:lnTo>
                    <a:pt x="167061" y="362042"/>
                  </a:lnTo>
                  <a:lnTo>
                    <a:pt x="163416" y="358774"/>
                  </a:lnTo>
                  <a:lnTo>
                    <a:pt x="154076" y="366924"/>
                  </a:lnTo>
                  <a:lnTo>
                    <a:pt x="152493" y="365111"/>
                  </a:lnTo>
                  <a:lnTo>
                    <a:pt x="161610" y="357155"/>
                  </a:lnTo>
                  <a:lnTo>
                    <a:pt x="158330" y="354214"/>
                  </a:lnTo>
                  <a:lnTo>
                    <a:pt x="152135" y="359635"/>
                  </a:lnTo>
                  <a:lnTo>
                    <a:pt x="150691" y="358190"/>
                  </a:lnTo>
                  <a:lnTo>
                    <a:pt x="156802" y="352843"/>
                  </a:lnTo>
                  <a:lnTo>
                    <a:pt x="153099" y="349524"/>
                  </a:lnTo>
                  <a:lnTo>
                    <a:pt x="154543" y="348080"/>
                  </a:lnTo>
                  <a:lnTo>
                    <a:pt x="158423" y="351425"/>
                  </a:lnTo>
                  <a:lnTo>
                    <a:pt x="163201" y="347244"/>
                  </a:lnTo>
                  <a:lnTo>
                    <a:pt x="159639" y="343621"/>
                  </a:lnTo>
                  <a:lnTo>
                    <a:pt x="154543" y="348080"/>
                  </a:lnTo>
                  <a:lnTo>
                    <a:pt x="153099" y="346635"/>
                  </a:lnTo>
                  <a:lnTo>
                    <a:pt x="158207" y="342165"/>
                  </a:lnTo>
                  <a:lnTo>
                    <a:pt x="153187" y="337061"/>
                  </a:lnTo>
                  <a:lnTo>
                    <a:pt x="154903" y="335373"/>
                  </a:lnTo>
                  <a:lnTo>
                    <a:pt x="160022" y="340578"/>
                  </a:lnTo>
                  <a:lnTo>
                    <a:pt x="162562" y="338355"/>
                  </a:lnTo>
                  <a:lnTo>
                    <a:pt x="160282" y="334312"/>
                  </a:lnTo>
                  <a:lnTo>
                    <a:pt x="158876" y="335562"/>
                  </a:lnTo>
                  <a:lnTo>
                    <a:pt x="156950" y="333637"/>
                  </a:lnTo>
                  <a:lnTo>
                    <a:pt x="165242" y="326266"/>
                  </a:lnTo>
                  <a:lnTo>
                    <a:pt x="162139" y="322608"/>
                  </a:lnTo>
                  <a:lnTo>
                    <a:pt x="153580" y="330266"/>
                  </a:lnTo>
                  <a:lnTo>
                    <a:pt x="152136" y="328822"/>
                  </a:lnTo>
                  <a:lnTo>
                    <a:pt x="163478" y="318539"/>
                  </a:lnTo>
                  <a:lnTo>
                    <a:pt x="161691" y="316489"/>
                  </a:lnTo>
                  <a:lnTo>
                    <a:pt x="163506" y="314908"/>
                  </a:lnTo>
                  <a:lnTo>
                    <a:pt x="165261" y="316922"/>
                  </a:lnTo>
                  <a:lnTo>
                    <a:pt x="169173" y="313375"/>
                  </a:lnTo>
                  <a:lnTo>
                    <a:pt x="167084" y="310724"/>
                  </a:lnTo>
                  <a:lnTo>
                    <a:pt x="155697" y="320980"/>
                  </a:lnTo>
                  <a:lnTo>
                    <a:pt x="154087" y="319192"/>
                  </a:lnTo>
                  <a:lnTo>
                    <a:pt x="165591" y="308830"/>
                  </a:lnTo>
                  <a:lnTo>
                    <a:pt x="164659" y="307647"/>
                  </a:lnTo>
                  <a:lnTo>
                    <a:pt x="157195" y="314369"/>
                  </a:lnTo>
                  <a:lnTo>
                    <a:pt x="155584" y="312581"/>
                  </a:lnTo>
                  <a:lnTo>
                    <a:pt x="157559" y="310802"/>
                  </a:lnTo>
                  <a:lnTo>
                    <a:pt x="155699" y="308197"/>
                  </a:lnTo>
                  <a:lnTo>
                    <a:pt x="149105" y="314135"/>
                  </a:lnTo>
                  <a:lnTo>
                    <a:pt x="147494" y="312347"/>
                  </a:lnTo>
                  <a:lnTo>
                    <a:pt x="154291" y="306225"/>
                  </a:lnTo>
                  <a:lnTo>
                    <a:pt x="153083" y="304535"/>
                  </a:lnTo>
                  <a:lnTo>
                    <a:pt x="152866" y="304731"/>
                  </a:lnTo>
                  <a:lnTo>
                    <a:pt x="151255" y="302942"/>
                  </a:lnTo>
                  <a:lnTo>
                    <a:pt x="151675" y="302564"/>
                  </a:lnTo>
                  <a:lnTo>
                    <a:pt x="148766" y="298491"/>
                  </a:lnTo>
                  <a:lnTo>
                    <a:pt x="150229" y="297394"/>
                  </a:lnTo>
                  <a:lnTo>
                    <a:pt x="149247" y="296084"/>
                  </a:lnTo>
                  <a:lnTo>
                    <a:pt x="152175" y="293494"/>
                  </a:lnTo>
                  <a:lnTo>
                    <a:pt x="148766" y="288381"/>
                  </a:lnTo>
                  <a:lnTo>
                    <a:pt x="150210" y="286937"/>
                  </a:lnTo>
                  <a:lnTo>
                    <a:pt x="150420" y="287232"/>
                  </a:lnTo>
                  <a:lnTo>
                    <a:pt x="155000" y="283161"/>
                  </a:lnTo>
                  <a:lnTo>
                    <a:pt x="153661" y="281751"/>
                  </a:lnTo>
                  <a:lnTo>
                    <a:pt x="151173" y="284048"/>
                  </a:lnTo>
                  <a:lnTo>
                    <a:pt x="149729" y="282604"/>
                  </a:lnTo>
                  <a:lnTo>
                    <a:pt x="159028" y="274020"/>
                  </a:lnTo>
                  <a:lnTo>
                    <a:pt x="158441" y="273191"/>
                  </a:lnTo>
                  <a:lnTo>
                    <a:pt x="155024" y="276345"/>
                  </a:lnTo>
                  <a:lnTo>
                    <a:pt x="153580" y="274420"/>
                  </a:lnTo>
                  <a:lnTo>
                    <a:pt x="157047" y="271220"/>
                  </a:lnTo>
                  <a:lnTo>
                    <a:pt x="154543" y="267680"/>
                  </a:lnTo>
                  <a:lnTo>
                    <a:pt x="156469" y="266717"/>
                  </a:lnTo>
                  <a:lnTo>
                    <a:pt x="158656" y="269734"/>
                  </a:lnTo>
                  <a:lnTo>
                    <a:pt x="162597" y="266096"/>
                  </a:lnTo>
                  <a:lnTo>
                    <a:pt x="160798" y="264875"/>
                  </a:lnTo>
                  <a:lnTo>
                    <a:pt x="159839" y="265754"/>
                  </a:lnTo>
                  <a:lnTo>
                    <a:pt x="157913" y="264310"/>
                  </a:lnTo>
                  <a:lnTo>
                    <a:pt x="158785" y="263509"/>
                  </a:lnTo>
                  <a:lnTo>
                    <a:pt x="156665" y="262070"/>
                  </a:lnTo>
                  <a:lnTo>
                    <a:pt x="145396" y="272494"/>
                  </a:lnTo>
                  <a:lnTo>
                    <a:pt x="143470" y="271050"/>
                  </a:lnTo>
                  <a:lnTo>
                    <a:pt x="154641" y="260697"/>
                  </a:lnTo>
                  <a:lnTo>
                    <a:pt x="153580" y="259977"/>
                  </a:lnTo>
                  <a:lnTo>
                    <a:pt x="155024" y="258051"/>
                  </a:lnTo>
                  <a:lnTo>
                    <a:pt x="156451" y="259019"/>
                  </a:lnTo>
                  <a:lnTo>
                    <a:pt x="158581" y="257044"/>
                  </a:lnTo>
                  <a:lnTo>
                    <a:pt x="157432" y="256125"/>
                  </a:lnTo>
                  <a:lnTo>
                    <a:pt x="158876" y="254199"/>
                  </a:lnTo>
                  <a:lnTo>
                    <a:pt x="160366" y="255390"/>
                  </a:lnTo>
                  <a:lnTo>
                    <a:pt x="163209" y="252755"/>
                  </a:lnTo>
                  <a:lnTo>
                    <a:pt x="164653" y="254681"/>
                  </a:lnTo>
                  <a:lnTo>
                    <a:pt x="162253" y="256901"/>
                  </a:lnTo>
                  <a:lnTo>
                    <a:pt x="164243" y="258493"/>
                  </a:lnTo>
                  <a:lnTo>
                    <a:pt x="172324" y="251067"/>
                  </a:lnTo>
                  <a:lnTo>
                    <a:pt x="170430" y="248903"/>
                  </a:lnTo>
                  <a:close/>
                  <a:moveTo>
                    <a:pt x="361011" y="244533"/>
                  </a:moveTo>
                  <a:lnTo>
                    <a:pt x="357452" y="247981"/>
                  </a:lnTo>
                  <a:lnTo>
                    <a:pt x="359026" y="248457"/>
                  </a:lnTo>
                  <a:lnTo>
                    <a:pt x="362341" y="245293"/>
                  </a:lnTo>
                  <a:close/>
                  <a:moveTo>
                    <a:pt x="157148" y="243881"/>
                  </a:moveTo>
                  <a:lnTo>
                    <a:pt x="151857" y="248743"/>
                  </a:lnTo>
                  <a:lnTo>
                    <a:pt x="155495" y="251953"/>
                  </a:lnTo>
                  <a:lnTo>
                    <a:pt x="160606" y="247162"/>
                  </a:lnTo>
                  <a:close/>
                  <a:moveTo>
                    <a:pt x="344957" y="243157"/>
                  </a:moveTo>
                  <a:lnTo>
                    <a:pt x="339249" y="248322"/>
                  </a:lnTo>
                  <a:lnTo>
                    <a:pt x="343142" y="251289"/>
                  </a:lnTo>
                  <a:lnTo>
                    <a:pt x="346250" y="248428"/>
                  </a:lnTo>
                  <a:lnTo>
                    <a:pt x="346637" y="247460"/>
                  </a:lnTo>
                  <a:lnTo>
                    <a:pt x="347072" y="247672"/>
                  </a:lnTo>
                  <a:lnTo>
                    <a:pt x="349867" y="245098"/>
                  </a:lnTo>
                  <a:close/>
                  <a:moveTo>
                    <a:pt x="356696" y="242067"/>
                  </a:moveTo>
                  <a:lnTo>
                    <a:pt x="352050" y="246344"/>
                  </a:lnTo>
                  <a:lnTo>
                    <a:pt x="354833" y="247187"/>
                  </a:lnTo>
                  <a:lnTo>
                    <a:pt x="359010" y="243389"/>
                  </a:lnTo>
                  <a:close/>
                  <a:moveTo>
                    <a:pt x="338003" y="240408"/>
                  </a:moveTo>
                  <a:lnTo>
                    <a:pt x="333768" y="244145"/>
                  </a:lnTo>
                  <a:lnTo>
                    <a:pt x="337579" y="247049"/>
                  </a:lnTo>
                  <a:lnTo>
                    <a:pt x="342753" y="242286"/>
                  </a:lnTo>
                  <a:close/>
                  <a:moveTo>
                    <a:pt x="354456" y="234563"/>
                  </a:moveTo>
                  <a:lnTo>
                    <a:pt x="346695" y="241585"/>
                  </a:lnTo>
                  <a:lnTo>
                    <a:pt x="351618" y="243486"/>
                  </a:lnTo>
                  <a:lnTo>
                    <a:pt x="354514" y="240820"/>
                  </a:lnTo>
                  <a:lnTo>
                    <a:pt x="350970" y="238795"/>
                  </a:lnTo>
                  <a:lnTo>
                    <a:pt x="352414" y="236869"/>
                  </a:lnTo>
                  <a:lnTo>
                    <a:pt x="356303" y="239173"/>
                  </a:lnTo>
                  <a:lnTo>
                    <a:pt x="358689" y="236976"/>
                  </a:lnTo>
                  <a:close/>
                  <a:moveTo>
                    <a:pt x="332928" y="231267"/>
                  </a:moveTo>
                  <a:lnTo>
                    <a:pt x="325410" y="237776"/>
                  </a:lnTo>
                  <a:lnTo>
                    <a:pt x="332102" y="242876"/>
                  </a:lnTo>
                  <a:lnTo>
                    <a:pt x="335817" y="239544"/>
                  </a:lnTo>
                  <a:lnTo>
                    <a:pt x="330268" y="237350"/>
                  </a:lnTo>
                  <a:lnTo>
                    <a:pt x="330749" y="235424"/>
                  </a:lnTo>
                  <a:lnTo>
                    <a:pt x="337502" y="238033"/>
                  </a:lnTo>
                  <a:lnTo>
                    <a:pt x="341962" y="234032"/>
                  </a:lnTo>
                  <a:close/>
                  <a:moveTo>
                    <a:pt x="351974" y="228080"/>
                  </a:moveTo>
                  <a:lnTo>
                    <a:pt x="350416" y="229456"/>
                  </a:lnTo>
                  <a:lnTo>
                    <a:pt x="350007" y="231091"/>
                  </a:lnTo>
                  <a:lnTo>
                    <a:pt x="349004" y="230701"/>
                  </a:lnTo>
                  <a:lnTo>
                    <a:pt x="346512" y="232900"/>
                  </a:lnTo>
                  <a:lnTo>
                    <a:pt x="348563" y="233498"/>
                  </a:lnTo>
                  <a:lnTo>
                    <a:pt x="348081" y="235905"/>
                  </a:lnTo>
                  <a:lnTo>
                    <a:pt x="344388" y="234775"/>
                  </a:lnTo>
                  <a:lnTo>
                    <a:pt x="339722" y="238891"/>
                  </a:lnTo>
                  <a:lnTo>
                    <a:pt x="344455" y="240719"/>
                  </a:lnTo>
                  <a:lnTo>
                    <a:pt x="352410" y="233396"/>
                  </a:lnTo>
                  <a:lnTo>
                    <a:pt x="351581" y="232923"/>
                  </a:lnTo>
                  <a:lnTo>
                    <a:pt x="352773" y="230832"/>
                  </a:lnTo>
                  <a:lnTo>
                    <a:pt x="354268" y="231685"/>
                  </a:lnTo>
                  <a:lnTo>
                    <a:pt x="356064" y="230032"/>
                  </a:lnTo>
                  <a:close/>
                  <a:moveTo>
                    <a:pt x="338361" y="226562"/>
                  </a:moveTo>
                  <a:lnTo>
                    <a:pt x="334940" y="229525"/>
                  </a:lnTo>
                  <a:lnTo>
                    <a:pt x="344030" y="232176"/>
                  </a:lnTo>
                  <a:lnTo>
                    <a:pt x="346682" y="229798"/>
                  </a:lnTo>
                  <a:close/>
                  <a:moveTo>
                    <a:pt x="342068" y="223352"/>
                  </a:moveTo>
                  <a:lnTo>
                    <a:pt x="340137" y="225025"/>
                  </a:lnTo>
                  <a:lnTo>
                    <a:pt x="348343" y="228307"/>
                  </a:lnTo>
                  <a:lnTo>
                    <a:pt x="349769" y="227028"/>
                  </a:lnTo>
                  <a:close/>
                  <a:moveTo>
                    <a:pt x="176279" y="221579"/>
                  </a:moveTo>
                  <a:lnTo>
                    <a:pt x="172078" y="225439"/>
                  </a:lnTo>
                  <a:lnTo>
                    <a:pt x="172779" y="226264"/>
                  </a:lnTo>
                  <a:lnTo>
                    <a:pt x="177210" y="222192"/>
                  </a:lnTo>
                  <a:close/>
                  <a:moveTo>
                    <a:pt x="165102" y="220942"/>
                  </a:moveTo>
                  <a:lnTo>
                    <a:pt x="159490" y="226153"/>
                  </a:lnTo>
                  <a:lnTo>
                    <a:pt x="166504" y="232030"/>
                  </a:lnTo>
                  <a:lnTo>
                    <a:pt x="171009" y="227891"/>
                  </a:lnTo>
                  <a:lnTo>
                    <a:pt x="170308" y="227066"/>
                  </a:lnTo>
                  <a:lnTo>
                    <a:pt x="168023" y="229165"/>
                  </a:lnTo>
                  <a:lnTo>
                    <a:pt x="166579" y="227239"/>
                  </a:lnTo>
                  <a:lnTo>
                    <a:pt x="168755" y="225239"/>
                  </a:lnTo>
                  <a:close/>
                  <a:moveTo>
                    <a:pt x="348856" y="217475"/>
                  </a:moveTo>
                  <a:lnTo>
                    <a:pt x="343844" y="221814"/>
                  </a:lnTo>
                  <a:lnTo>
                    <a:pt x="351505" y="225471"/>
                  </a:lnTo>
                  <a:lnTo>
                    <a:pt x="357126" y="220429"/>
                  </a:lnTo>
                  <a:close/>
                  <a:moveTo>
                    <a:pt x="169339" y="217008"/>
                  </a:moveTo>
                  <a:lnTo>
                    <a:pt x="166865" y="219305"/>
                  </a:lnTo>
                  <a:lnTo>
                    <a:pt x="170526" y="223612"/>
                  </a:lnTo>
                  <a:lnTo>
                    <a:pt x="174217" y="220220"/>
                  </a:lnTo>
                  <a:close/>
                  <a:moveTo>
                    <a:pt x="348940" y="208131"/>
                  </a:moveTo>
                  <a:lnTo>
                    <a:pt x="344916" y="211322"/>
                  </a:lnTo>
                  <a:lnTo>
                    <a:pt x="350710" y="212590"/>
                  </a:lnTo>
                  <a:lnTo>
                    <a:pt x="354054" y="209729"/>
                  </a:lnTo>
                  <a:close/>
                  <a:moveTo>
                    <a:pt x="348993" y="200039"/>
                  </a:moveTo>
                  <a:lnTo>
                    <a:pt x="343708" y="204391"/>
                  </a:lnTo>
                  <a:lnTo>
                    <a:pt x="348193" y="205652"/>
                  </a:lnTo>
                  <a:lnTo>
                    <a:pt x="353528" y="201421"/>
                  </a:lnTo>
                  <a:close/>
                  <a:moveTo>
                    <a:pt x="166031" y="196628"/>
                  </a:moveTo>
                  <a:lnTo>
                    <a:pt x="161231" y="201076"/>
                  </a:lnTo>
                  <a:lnTo>
                    <a:pt x="168534" y="204902"/>
                  </a:lnTo>
                  <a:lnTo>
                    <a:pt x="172342" y="201373"/>
                  </a:lnTo>
                  <a:lnTo>
                    <a:pt x="170946" y="200324"/>
                  </a:lnTo>
                  <a:lnTo>
                    <a:pt x="168520" y="202572"/>
                  </a:lnTo>
                  <a:lnTo>
                    <a:pt x="166884" y="200806"/>
                  </a:lnTo>
                  <a:lnTo>
                    <a:pt x="168991" y="198854"/>
                  </a:lnTo>
                  <a:close/>
                  <a:moveTo>
                    <a:pt x="172590" y="190550"/>
                  </a:moveTo>
                  <a:lnTo>
                    <a:pt x="167825" y="194966"/>
                  </a:lnTo>
                  <a:lnTo>
                    <a:pt x="170785" y="197191"/>
                  </a:lnTo>
                  <a:lnTo>
                    <a:pt x="175586" y="192742"/>
                  </a:lnTo>
                  <a:close/>
                  <a:moveTo>
                    <a:pt x="332008" y="183885"/>
                  </a:moveTo>
                  <a:lnTo>
                    <a:pt x="329135" y="185980"/>
                  </a:lnTo>
                  <a:lnTo>
                    <a:pt x="337008" y="187762"/>
                  </a:lnTo>
                  <a:lnTo>
                    <a:pt x="336752" y="189042"/>
                  </a:lnTo>
                  <a:lnTo>
                    <a:pt x="340964" y="185964"/>
                  </a:lnTo>
                  <a:lnTo>
                    <a:pt x="338544" y="185402"/>
                  </a:lnTo>
                  <a:lnTo>
                    <a:pt x="336526" y="186799"/>
                  </a:lnTo>
                  <a:lnTo>
                    <a:pt x="335082" y="184873"/>
                  </a:lnTo>
                  <a:lnTo>
                    <a:pt x="335379" y="184668"/>
                  </a:lnTo>
                  <a:close/>
                  <a:moveTo>
                    <a:pt x="177499" y="179117"/>
                  </a:moveTo>
                  <a:lnTo>
                    <a:pt x="170187" y="185893"/>
                  </a:lnTo>
                  <a:lnTo>
                    <a:pt x="172336" y="187504"/>
                  </a:lnTo>
                  <a:lnTo>
                    <a:pt x="176309" y="183822"/>
                  </a:lnTo>
                  <a:lnTo>
                    <a:pt x="177946" y="185587"/>
                  </a:lnTo>
                  <a:lnTo>
                    <a:pt x="174293" y="188972"/>
                  </a:lnTo>
                  <a:lnTo>
                    <a:pt x="177256" y="191195"/>
                  </a:lnTo>
                  <a:lnTo>
                    <a:pt x="183971" y="184973"/>
                  </a:lnTo>
                  <a:close/>
                  <a:moveTo>
                    <a:pt x="338586" y="179088"/>
                  </a:moveTo>
                  <a:lnTo>
                    <a:pt x="334364" y="182167"/>
                  </a:lnTo>
                  <a:lnTo>
                    <a:pt x="337764" y="183017"/>
                  </a:lnTo>
                  <a:lnTo>
                    <a:pt x="341972" y="180104"/>
                  </a:lnTo>
                  <a:close/>
                  <a:moveTo>
                    <a:pt x="173940" y="175897"/>
                  </a:moveTo>
                  <a:lnTo>
                    <a:pt x="166292" y="182972"/>
                  </a:lnTo>
                  <a:lnTo>
                    <a:pt x="168230" y="184425"/>
                  </a:lnTo>
                  <a:lnTo>
                    <a:pt x="175708" y="177496"/>
                  </a:lnTo>
                  <a:close/>
                  <a:moveTo>
                    <a:pt x="155371" y="171516"/>
                  </a:moveTo>
                  <a:lnTo>
                    <a:pt x="148133" y="178197"/>
                  </a:lnTo>
                  <a:lnTo>
                    <a:pt x="151121" y="181682"/>
                  </a:lnTo>
                  <a:lnTo>
                    <a:pt x="158022" y="175288"/>
                  </a:lnTo>
                  <a:close/>
                  <a:moveTo>
                    <a:pt x="342180" y="170619"/>
                  </a:moveTo>
                  <a:lnTo>
                    <a:pt x="339885" y="172091"/>
                  </a:lnTo>
                  <a:lnTo>
                    <a:pt x="340981" y="172436"/>
                  </a:lnTo>
                  <a:lnTo>
                    <a:pt x="343114" y="171014"/>
                  </a:lnTo>
                  <a:close/>
                  <a:moveTo>
                    <a:pt x="347258" y="167361"/>
                  </a:moveTo>
                  <a:lnTo>
                    <a:pt x="344473" y="169148"/>
                  </a:lnTo>
                  <a:lnTo>
                    <a:pt x="345337" y="169532"/>
                  </a:lnTo>
                  <a:lnTo>
                    <a:pt x="348064" y="167714"/>
                  </a:lnTo>
                  <a:close/>
                  <a:moveTo>
                    <a:pt x="343351" y="158961"/>
                  </a:moveTo>
                  <a:lnTo>
                    <a:pt x="339606" y="161185"/>
                  </a:lnTo>
                  <a:lnTo>
                    <a:pt x="347355" y="164575"/>
                  </a:lnTo>
                  <a:lnTo>
                    <a:pt x="351918" y="161702"/>
                  </a:lnTo>
                  <a:close/>
                  <a:moveTo>
                    <a:pt x="213760" y="158875"/>
                  </a:moveTo>
                  <a:lnTo>
                    <a:pt x="217130" y="158875"/>
                  </a:lnTo>
                  <a:lnTo>
                    <a:pt x="217130" y="159356"/>
                  </a:lnTo>
                  <a:lnTo>
                    <a:pt x="213760" y="159356"/>
                  </a:lnTo>
                  <a:close/>
                  <a:moveTo>
                    <a:pt x="220432" y="156437"/>
                  </a:moveTo>
                  <a:lnTo>
                    <a:pt x="219537" y="156949"/>
                  </a:lnTo>
                  <a:lnTo>
                    <a:pt x="219056" y="156949"/>
                  </a:lnTo>
                  <a:lnTo>
                    <a:pt x="218331" y="159303"/>
                  </a:lnTo>
                  <a:lnTo>
                    <a:pt x="219849" y="158966"/>
                  </a:lnTo>
                  <a:close/>
                  <a:moveTo>
                    <a:pt x="171741" y="156406"/>
                  </a:moveTo>
                  <a:lnTo>
                    <a:pt x="164654" y="162947"/>
                  </a:lnTo>
                  <a:lnTo>
                    <a:pt x="167542" y="166097"/>
                  </a:lnTo>
                  <a:lnTo>
                    <a:pt x="166780" y="166668"/>
                  </a:lnTo>
                  <a:lnTo>
                    <a:pt x="169163" y="168824"/>
                  </a:lnTo>
                  <a:lnTo>
                    <a:pt x="177139" y="161512"/>
                  </a:lnTo>
                  <a:close/>
                  <a:moveTo>
                    <a:pt x="221799" y="155656"/>
                  </a:moveTo>
                  <a:lnTo>
                    <a:pt x="220988" y="156120"/>
                  </a:lnTo>
                  <a:lnTo>
                    <a:pt x="220356" y="158853"/>
                  </a:lnTo>
                  <a:lnTo>
                    <a:pt x="221532" y="158592"/>
                  </a:lnTo>
                  <a:close/>
                  <a:moveTo>
                    <a:pt x="218093" y="152134"/>
                  </a:moveTo>
                  <a:lnTo>
                    <a:pt x="218816" y="152495"/>
                  </a:lnTo>
                  <a:lnTo>
                    <a:pt x="219538" y="152134"/>
                  </a:lnTo>
                  <a:lnTo>
                    <a:pt x="220019" y="153097"/>
                  </a:lnTo>
                  <a:lnTo>
                    <a:pt x="218626" y="153561"/>
                  </a:lnTo>
                  <a:lnTo>
                    <a:pt x="218064" y="154796"/>
                  </a:lnTo>
                  <a:lnTo>
                    <a:pt x="219537" y="154060"/>
                  </a:lnTo>
                  <a:lnTo>
                    <a:pt x="220019" y="154060"/>
                  </a:lnTo>
                  <a:lnTo>
                    <a:pt x="219826" y="154639"/>
                  </a:lnTo>
                  <a:lnTo>
                    <a:pt x="220018" y="155023"/>
                  </a:lnTo>
                  <a:lnTo>
                    <a:pt x="219645" y="155183"/>
                  </a:lnTo>
                  <a:lnTo>
                    <a:pt x="219239" y="156398"/>
                  </a:lnTo>
                  <a:lnTo>
                    <a:pt x="220555" y="155905"/>
                  </a:lnTo>
                  <a:lnTo>
                    <a:pt x="220981" y="154060"/>
                  </a:lnTo>
                  <a:lnTo>
                    <a:pt x="221463" y="154060"/>
                  </a:lnTo>
                  <a:lnTo>
                    <a:pt x="221083" y="155707"/>
                  </a:lnTo>
                  <a:lnTo>
                    <a:pt x="221819" y="155431"/>
                  </a:lnTo>
                  <a:lnTo>
                    <a:pt x="221944" y="154060"/>
                  </a:lnTo>
                  <a:lnTo>
                    <a:pt x="222425" y="154060"/>
                  </a:lnTo>
                  <a:lnTo>
                    <a:pt x="222317" y="155244"/>
                  </a:lnTo>
                  <a:lnTo>
                    <a:pt x="222907" y="155023"/>
                  </a:lnTo>
                  <a:lnTo>
                    <a:pt x="222306" y="155366"/>
                  </a:lnTo>
                  <a:lnTo>
                    <a:pt x="222023" y="158483"/>
                  </a:lnTo>
                  <a:lnTo>
                    <a:pt x="222426" y="158393"/>
                  </a:lnTo>
                  <a:lnTo>
                    <a:pt x="222426" y="159356"/>
                  </a:lnTo>
                  <a:lnTo>
                    <a:pt x="221934" y="159466"/>
                  </a:lnTo>
                  <a:lnTo>
                    <a:pt x="221838" y="160515"/>
                  </a:lnTo>
                  <a:lnTo>
                    <a:pt x="222426" y="160319"/>
                  </a:lnTo>
                  <a:lnTo>
                    <a:pt x="222907" y="160800"/>
                  </a:lnTo>
                  <a:lnTo>
                    <a:pt x="221778" y="161177"/>
                  </a:lnTo>
                  <a:lnTo>
                    <a:pt x="221462" y="164652"/>
                  </a:lnTo>
                  <a:lnTo>
                    <a:pt x="220981" y="164652"/>
                  </a:lnTo>
                  <a:lnTo>
                    <a:pt x="221282" y="161342"/>
                  </a:lnTo>
                  <a:lnTo>
                    <a:pt x="218574" y="162245"/>
                  </a:lnTo>
                  <a:lnTo>
                    <a:pt x="218093" y="161763"/>
                  </a:lnTo>
                  <a:lnTo>
                    <a:pt x="221342" y="160680"/>
                  </a:lnTo>
                  <a:lnTo>
                    <a:pt x="221443" y="159575"/>
                  </a:lnTo>
                  <a:lnTo>
                    <a:pt x="220122" y="159868"/>
                  </a:lnTo>
                  <a:lnTo>
                    <a:pt x="220018" y="160319"/>
                  </a:lnTo>
                  <a:lnTo>
                    <a:pt x="219537" y="160319"/>
                  </a:lnTo>
                  <a:lnTo>
                    <a:pt x="219615" y="159981"/>
                  </a:lnTo>
                  <a:lnTo>
                    <a:pt x="218093" y="160319"/>
                  </a:lnTo>
                  <a:lnTo>
                    <a:pt x="218093" y="160078"/>
                  </a:lnTo>
                  <a:lnTo>
                    <a:pt x="217130" y="163207"/>
                  </a:lnTo>
                  <a:lnTo>
                    <a:pt x="216648" y="162726"/>
                  </a:lnTo>
                  <a:lnTo>
                    <a:pt x="216167" y="162726"/>
                  </a:lnTo>
                  <a:lnTo>
                    <a:pt x="218273" y="157250"/>
                  </a:lnTo>
                  <a:lnTo>
                    <a:pt x="218574" y="156467"/>
                  </a:lnTo>
                  <a:lnTo>
                    <a:pt x="218972" y="155471"/>
                  </a:lnTo>
                  <a:lnTo>
                    <a:pt x="217463" y="156118"/>
                  </a:lnTo>
                  <a:lnTo>
                    <a:pt x="216648" y="157911"/>
                  </a:lnTo>
                  <a:lnTo>
                    <a:pt x="216167" y="157430"/>
                  </a:lnTo>
                  <a:lnTo>
                    <a:pt x="216648" y="156108"/>
                  </a:lnTo>
                  <a:lnTo>
                    <a:pt x="216648" y="155504"/>
                  </a:lnTo>
                  <a:lnTo>
                    <a:pt x="216916" y="155370"/>
                  </a:lnTo>
                  <a:lnTo>
                    <a:pt x="217429" y="153960"/>
                  </a:lnTo>
                  <a:lnTo>
                    <a:pt x="215686" y="154541"/>
                  </a:lnTo>
                  <a:lnTo>
                    <a:pt x="215686" y="154060"/>
                  </a:lnTo>
                  <a:lnTo>
                    <a:pt x="217772" y="153017"/>
                  </a:lnTo>
                  <a:close/>
                  <a:moveTo>
                    <a:pt x="213622" y="151447"/>
                  </a:moveTo>
                  <a:lnTo>
                    <a:pt x="212722" y="151672"/>
                  </a:lnTo>
                  <a:lnTo>
                    <a:pt x="212654" y="151830"/>
                  </a:lnTo>
                  <a:lnTo>
                    <a:pt x="212447" y="151741"/>
                  </a:lnTo>
                  <a:lnTo>
                    <a:pt x="211773" y="151909"/>
                  </a:lnTo>
                  <a:lnTo>
                    <a:pt x="211070" y="153490"/>
                  </a:lnTo>
                  <a:lnTo>
                    <a:pt x="213110" y="152584"/>
                  </a:lnTo>
                  <a:lnTo>
                    <a:pt x="213278" y="152135"/>
                  </a:lnTo>
                  <a:close/>
                  <a:moveTo>
                    <a:pt x="165839" y="150822"/>
                  </a:moveTo>
                  <a:lnTo>
                    <a:pt x="159088" y="156874"/>
                  </a:lnTo>
                  <a:lnTo>
                    <a:pt x="163110" y="161262"/>
                  </a:lnTo>
                  <a:lnTo>
                    <a:pt x="170020" y="154778"/>
                  </a:lnTo>
                  <a:close/>
                  <a:moveTo>
                    <a:pt x="225314" y="150690"/>
                  </a:moveTo>
                  <a:lnTo>
                    <a:pt x="225795" y="150690"/>
                  </a:lnTo>
                  <a:lnTo>
                    <a:pt x="225795" y="152960"/>
                  </a:lnTo>
                  <a:lnTo>
                    <a:pt x="227240" y="152134"/>
                  </a:lnTo>
                  <a:lnTo>
                    <a:pt x="227722" y="152615"/>
                  </a:lnTo>
                  <a:lnTo>
                    <a:pt x="225795" y="153716"/>
                  </a:lnTo>
                  <a:lnTo>
                    <a:pt x="225795" y="155987"/>
                  </a:lnTo>
                  <a:lnTo>
                    <a:pt x="225795" y="158234"/>
                  </a:lnTo>
                  <a:lnTo>
                    <a:pt x="227722" y="156949"/>
                  </a:lnTo>
                  <a:lnTo>
                    <a:pt x="227722" y="155504"/>
                  </a:lnTo>
                  <a:lnTo>
                    <a:pt x="227722" y="154381"/>
                  </a:lnTo>
                  <a:lnTo>
                    <a:pt x="227722" y="153097"/>
                  </a:lnTo>
                  <a:lnTo>
                    <a:pt x="228685" y="153097"/>
                  </a:lnTo>
                  <a:lnTo>
                    <a:pt x="228569" y="153674"/>
                  </a:lnTo>
                  <a:lnTo>
                    <a:pt x="228203" y="155504"/>
                  </a:lnTo>
                  <a:lnTo>
                    <a:pt x="228685" y="157430"/>
                  </a:lnTo>
                  <a:lnTo>
                    <a:pt x="228203" y="157430"/>
                  </a:lnTo>
                  <a:lnTo>
                    <a:pt x="225795" y="158806"/>
                  </a:lnTo>
                  <a:lnTo>
                    <a:pt x="225795" y="158874"/>
                  </a:lnTo>
                  <a:lnTo>
                    <a:pt x="225677" y="158874"/>
                  </a:lnTo>
                  <a:lnTo>
                    <a:pt x="224833" y="159356"/>
                  </a:lnTo>
                  <a:lnTo>
                    <a:pt x="224833" y="158875"/>
                  </a:lnTo>
                  <a:lnTo>
                    <a:pt x="225314" y="158554"/>
                  </a:lnTo>
                  <a:lnTo>
                    <a:pt x="225314" y="156387"/>
                  </a:lnTo>
                  <a:lnTo>
                    <a:pt x="225314" y="153991"/>
                  </a:lnTo>
                  <a:lnTo>
                    <a:pt x="224832" y="154266"/>
                  </a:lnTo>
                  <a:lnTo>
                    <a:pt x="224832" y="156789"/>
                  </a:lnTo>
                  <a:lnTo>
                    <a:pt x="224832" y="160114"/>
                  </a:lnTo>
                  <a:lnTo>
                    <a:pt x="226277" y="158875"/>
                  </a:lnTo>
                  <a:lnTo>
                    <a:pt x="226759" y="159356"/>
                  </a:lnTo>
                  <a:lnTo>
                    <a:pt x="224832" y="161008"/>
                  </a:lnTo>
                  <a:lnTo>
                    <a:pt x="224832" y="161281"/>
                  </a:lnTo>
                  <a:lnTo>
                    <a:pt x="224513" y="161281"/>
                  </a:lnTo>
                  <a:lnTo>
                    <a:pt x="223388" y="162245"/>
                  </a:lnTo>
                  <a:lnTo>
                    <a:pt x="222907" y="161764"/>
                  </a:lnTo>
                  <a:lnTo>
                    <a:pt x="224351" y="160526"/>
                  </a:lnTo>
                  <a:lnTo>
                    <a:pt x="224351" y="157190"/>
                  </a:lnTo>
                  <a:lnTo>
                    <a:pt x="224351" y="154541"/>
                  </a:lnTo>
                  <a:lnTo>
                    <a:pt x="223870" y="154060"/>
                  </a:lnTo>
                  <a:lnTo>
                    <a:pt x="224351" y="153785"/>
                  </a:lnTo>
                  <a:lnTo>
                    <a:pt x="224351" y="153097"/>
                  </a:lnTo>
                  <a:lnTo>
                    <a:pt x="224832" y="153097"/>
                  </a:lnTo>
                  <a:lnTo>
                    <a:pt x="224832" y="153510"/>
                  </a:lnTo>
                  <a:lnTo>
                    <a:pt x="225314" y="153235"/>
                  </a:lnTo>
                  <a:close/>
                  <a:moveTo>
                    <a:pt x="353065" y="149421"/>
                  </a:moveTo>
                  <a:lnTo>
                    <a:pt x="349369" y="151475"/>
                  </a:lnTo>
                  <a:lnTo>
                    <a:pt x="350544" y="151915"/>
                  </a:lnTo>
                  <a:lnTo>
                    <a:pt x="350970" y="151654"/>
                  </a:lnTo>
                  <a:lnTo>
                    <a:pt x="351409" y="152240"/>
                  </a:lnTo>
                  <a:lnTo>
                    <a:pt x="354848" y="153529"/>
                  </a:lnTo>
                  <a:lnTo>
                    <a:pt x="358395" y="151376"/>
                  </a:lnTo>
                  <a:close/>
                  <a:moveTo>
                    <a:pt x="156951" y="147802"/>
                  </a:moveTo>
                  <a:lnTo>
                    <a:pt x="158395" y="149728"/>
                  </a:lnTo>
                  <a:lnTo>
                    <a:pt x="135767" y="170430"/>
                  </a:lnTo>
                  <a:lnTo>
                    <a:pt x="134323" y="168504"/>
                  </a:lnTo>
                  <a:close/>
                  <a:moveTo>
                    <a:pt x="214002" y="147464"/>
                  </a:moveTo>
                  <a:lnTo>
                    <a:pt x="211877" y="147889"/>
                  </a:lnTo>
                  <a:lnTo>
                    <a:pt x="211217" y="149291"/>
                  </a:lnTo>
                  <a:lnTo>
                    <a:pt x="213553" y="148513"/>
                  </a:lnTo>
                  <a:close/>
                  <a:moveTo>
                    <a:pt x="211393" y="146508"/>
                  </a:moveTo>
                  <a:lnTo>
                    <a:pt x="211262" y="146537"/>
                  </a:lnTo>
                  <a:lnTo>
                    <a:pt x="210757" y="147546"/>
                  </a:lnTo>
                  <a:lnTo>
                    <a:pt x="210958" y="147486"/>
                  </a:lnTo>
                  <a:close/>
                  <a:moveTo>
                    <a:pt x="212004" y="145133"/>
                  </a:moveTo>
                  <a:lnTo>
                    <a:pt x="211954" y="145153"/>
                  </a:lnTo>
                  <a:lnTo>
                    <a:pt x="211558" y="145944"/>
                  </a:lnTo>
                  <a:lnTo>
                    <a:pt x="211654" y="145920"/>
                  </a:lnTo>
                  <a:close/>
                  <a:moveTo>
                    <a:pt x="210069" y="142766"/>
                  </a:moveTo>
                  <a:lnTo>
                    <a:pt x="209859" y="142858"/>
                  </a:lnTo>
                  <a:lnTo>
                    <a:pt x="209449" y="143782"/>
                  </a:lnTo>
                  <a:lnTo>
                    <a:pt x="209618" y="143726"/>
                  </a:lnTo>
                  <a:close/>
                  <a:moveTo>
                    <a:pt x="212232" y="141820"/>
                  </a:moveTo>
                  <a:lnTo>
                    <a:pt x="211522" y="142130"/>
                  </a:lnTo>
                  <a:lnTo>
                    <a:pt x="210905" y="143296"/>
                  </a:lnTo>
                  <a:lnTo>
                    <a:pt x="211562" y="143077"/>
                  </a:lnTo>
                  <a:close/>
                  <a:moveTo>
                    <a:pt x="210871" y="140582"/>
                  </a:moveTo>
                  <a:lnTo>
                    <a:pt x="210326" y="141807"/>
                  </a:lnTo>
                  <a:lnTo>
                    <a:pt x="210562" y="141719"/>
                  </a:lnTo>
                  <a:lnTo>
                    <a:pt x="210872" y="141062"/>
                  </a:lnTo>
                  <a:lnTo>
                    <a:pt x="210871" y="141062"/>
                  </a:lnTo>
                  <a:close/>
                  <a:moveTo>
                    <a:pt x="213116" y="140164"/>
                  </a:moveTo>
                  <a:lnTo>
                    <a:pt x="210873" y="141061"/>
                  </a:lnTo>
                  <a:lnTo>
                    <a:pt x="211491" y="141371"/>
                  </a:lnTo>
                  <a:lnTo>
                    <a:pt x="212717" y="140911"/>
                  </a:lnTo>
                  <a:close/>
                  <a:moveTo>
                    <a:pt x="207477" y="138177"/>
                  </a:moveTo>
                  <a:lnTo>
                    <a:pt x="206134" y="138476"/>
                  </a:lnTo>
                  <a:lnTo>
                    <a:pt x="204988" y="140455"/>
                  </a:lnTo>
                  <a:lnTo>
                    <a:pt x="206469" y="139961"/>
                  </a:lnTo>
                  <a:close/>
                  <a:moveTo>
                    <a:pt x="206234" y="136990"/>
                  </a:moveTo>
                  <a:lnTo>
                    <a:pt x="205320" y="137295"/>
                  </a:lnTo>
                  <a:lnTo>
                    <a:pt x="204744" y="138304"/>
                  </a:lnTo>
                  <a:lnTo>
                    <a:pt x="205582" y="138117"/>
                  </a:lnTo>
                  <a:close/>
                  <a:moveTo>
                    <a:pt x="179096" y="135284"/>
                  </a:moveTo>
                  <a:lnTo>
                    <a:pt x="181022" y="137210"/>
                  </a:lnTo>
                  <a:lnTo>
                    <a:pt x="167590" y="149252"/>
                  </a:lnTo>
                  <a:lnTo>
                    <a:pt x="171675" y="153224"/>
                  </a:lnTo>
                  <a:lnTo>
                    <a:pt x="172837" y="152134"/>
                  </a:lnTo>
                  <a:lnTo>
                    <a:pt x="174282" y="154060"/>
                  </a:lnTo>
                  <a:lnTo>
                    <a:pt x="173386" y="154887"/>
                  </a:lnTo>
                  <a:lnTo>
                    <a:pt x="178715" y="160068"/>
                  </a:lnTo>
                  <a:lnTo>
                    <a:pt x="192095" y="147802"/>
                  </a:lnTo>
                  <a:lnTo>
                    <a:pt x="193540" y="149728"/>
                  </a:lnTo>
                  <a:lnTo>
                    <a:pt x="180435" y="161740"/>
                  </a:lnTo>
                  <a:lnTo>
                    <a:pt x="183430" y="164652"/>
                  </a:lnTo>
                  <a:lnTo>
                    <a:pt x="181985" y="166097"/>
                  </a:lnTo>
                  <a:lnTo>
                    <a:pt x="178884" y="163163"/>
                  </a:lnTo>
                  <a:lnTo>
                    <a:pt x="170947" y="170438"/>
                  </a:lnTo>
                  <a:lnTo>
                    <a:pt x="173924" y="173132"/>
                  </a:lnTo>
                  <a:lnTo>
                    <a:pt x="174764" y="172355"/>
                  </a:lnTo>
                  <a:lnTo>
                    <a:pt x="176208" y="173799"/>
                  </a:lnTo>
                  <a:lnTo>
                    <a:pt x="175443" y="174506"/>
                  </a:lnTo>
                  <a:lnTo>
                    <a:pt x="177210" y="176104"/>
                  </a:lnTo>
                  <a:lnTo>
                    <a:pt x="177668" y="175680"/>
                  </a:lnTo>
                  <a:lnTo>
                    <a:pt x="179304" y="177445"/>
                  </a:lnTo>
                  <a:lnTo>
                    <a:pt x="179002" y="177725"/>
                  </a:lnTo>
                  <a:lnTo>
                    <a:pt x="185837" y="183910"/>
                  </a:lnTo>
                  <a:lnTo>
                    <a:pt x="185588" y="184159"/>
                  </a:lnTo>
                  <a:lnTo>
                    <a:pt x="186883" y="185556"/>
                  </a:lnTo>
                  <a:lnTo>
                    <a:pt x="179214" y="192663"/>
                  </a:lnTo>
                  <a:lnTo>
                    <a:pt x="184874" y="196908"/>
                  </a:lnTo>
                  <a:lnTo>
                    <a:pt x="183911" y="198834"/>
                  </a:lnTo>
                  <a:lnTo>
                    <a:pt x="177565" y="194190"/>
                  </a:lnTo>
                  <a:lnTo>
                    <a:pt x="172740" y="198661"/>
                  </a:lnTo>
                  <a:lnTo>
                    <a:pt x="174136" y="199711"/>
                  </a:lnTo>
                  <a:lnTo>
                    <a:pt x="178001" y="196129"/>
                  </a:lnTo>
                  <a:lnTo>
                    <a:pt x="179637" y="197895"/>
                  </a:lnTo>
                  <a:lnTo>
                    <a:pt x="176091" y="201181"/>
                  </a:lnTo>
                  <a:lnTo>
                    <a:pt x="184059" y="207172"/>
                  </a:lnTo>
                  <a:lnTo>
                    <a:pt x="182612" y="209096"/>
                  </a:lnTo>
                  <a:lnTo>
                    <a:pt x="174297" y="202843"/>
                  </a:lnTo>
                  <a:lnTo>
                    <a:pt x="170796" y="206087"/>
                  </a:lnTo>
                  <a:lnTo>
                    <a:pt x="177170" y="209426"/>
                  </a:lnTo>
                  <a:lnTo>
                    <a:pt x="175726" y="211351"/>
                  </a:lnTo>
                  <a:lnTo>
                    <a:pt x="169007" y="207746"/>
                  </a:lnTo>
                  <a:lnTo>
                    <a:pt x="162312" y="213949"/>
                  </a:lnTo>
                  <a:lnTo>
                    <a:pt x="165381" y="217559"/>
                  </a:lnTo>
                  <a:lnTo>
                    <a:pt x="167341" y="215692"/>
                  </a:lnTo>
                  <a:lnTo>
                    <a:pt x="165135" y="214240"/>
                  </a:lnTo>
                  <a:lnTo>
                    <a:pt x="166579" y="212314"/>
                  </a:lnTo>
                  <a:lnTo>
                    <a:pt x="169101" y="214016"/>
                  </a:lnTo>
                  <a:lnTo>
                    <a:pt x="171393" y="211833"/>
                  </a:lnTo>
                  <a:lnTo>
                    <a:pt x="172838" y="213759"/>
                  </a:lnTo>
                  <a:lnTo>
                    <a:pt x="171105" y="215369"/>
                  </a:lnTo>
                  <a:lnTo>
                    <a:pt x="175943" y="218634"/>
                  </a:lnTo>
                  <a:lnTo>
                    <a:pt x="184392" y="210870"/>
                  </a:lnTo>
                  <a:lnTo>
                    <a:pt x="185837" y="212796"/>
                  </a:lnTo>
                  <a:lnTo>
                    <a:pt x="177984" y="220012"/>
                  </a:lnTo>
                  <a:lnTo>
                    <a:pt x="178905" y="220634"/>
                  </a:lnTo>
                  <a:lnTo>
                    <a:pt x="179577" y="220017"/>
                  </a:lnTo>
                  <a:lnTo>
                    <a:pt x="181022" y="221943"/>
                  </a:lnTo>
                  <a:lnTo>
                    <a:pt x="180947" y="222012"/>
                  </a:lnTo>
                  <a:lnTo>
                    <a:pt x="185837" y="225313"/>
                  </a:lnTo>
                  <a:lnTo>
                    <a:pt x="184874" y="227239"/>
                  </a:lnTo>
                  <a:lnTo>
                    <a:pt x="179273" y="223550"/>
                  </a:lnTo>
                  <a:lnTo>
                    <a:pt x="174332" y="228091"/>
                  </a:lnTo>
                  <a:lnTo>
                    <a:pt x="175245" y="229165"/>
                  </a:lnTo>
                  <a:lnTo>
                    <a:pt x="173319" y="230609"/>
                  </a:lnTo>
                  <a:lnTo>
                    <a:pt x="172561" y="229718"/>
                  </a:lnTo>
                  <a:lnTo>
                    <a:pt x="168356" y="233582"/>
                  </a:lnTo>
                  <a:lnTo>
                    <a:pt x="170488" y="235367"/>
                  </a:lnTo>
                  <a:lnTo>
                    <a:pt x="180490" y="226098"/>
                  </a:lnTo>
                  <a:lnTo>
                    <a:pt x="182126" y="227864"/>
                  </a:lnTo>
                  <a:lnTo>
                    <a:pt x="172347" y="236925"/>
                  </a:lnTo>
                  <a:lnTo>
                    <a:pt x="175727" y="239757"/>
                  </a:lnTo>
                  <a:lnTo>
                    <a:pt x="174282" y="241201"/>
                  </a:lnTo>
                  <a:lnTo>
                    <a:pt x="170789" y="238369"/>
                  </a:lnTo>
                  <a:lnTo>
                    <a:pt x="165882" y="242916"/>
                  </a:lnTo>
                  <a:lnTo>
                    <a:pt x="164246" y="241151"/>
                  </a:lnTo>
                  <a:lnTo>
                    <a:pt x="168901" y="236838"/>
                  </a:lnTo>
                  <a:lnTo>
                    <a:pt x="166729" y="235077"/>
                  </a:lnTo>
                  <a:lnTo>
                    <a:pt x="158913" y="242260"/>
                  </a:lnTo>
                  <a:lnTo>
                    <a:pt x="169467" y="252273"/>
                  </a:lnTo>
                  <a:lnTo>
                    <a:pt x="168023" y="254199"/>
                  </a:lnTo>
                  <a:lnTo>
                    <a:pt x="161764" y="248261"/>
                  </a:lnTo>
                  <a:lnTo>
                    <a:pt x="162246" y="248904"/>
                  </a:lnTo>
                  <a:lnTo>
                    <a:pt x="146840" y="262865"/>
                  </a:lnTo>
                  <a:lnTo>
                    <a:pt x="145396" y="261421"/>
                  </a:lnTo>
                  <a:lnTo>
                    <a:pt x="153951" y="253401"/>
                  </a:lnTo>
                  <a:lnTo>
                    <a:pt x="150173" y="250290"/>
                  </a:lnTo>
                  <a:lnTo>
                    <a:pt x="145395" y="254681"/>
                  </a:lnTo>
                  <a:lnTo>
                    <a:pt x="143951" y="252755"/>
                  </a:lnTo>
                  <a:lnTo>
                    <a:pt x="148306" y="248752"/>
                  </a:lnTo>
                  <a:lnTo>
                    <a:pt x="147321" y="247941"/>
                  </a:lnTo>
                  <a:lnTo>
                    <a:pt x="148765" y="246015"/>
                  </a:lnTo>
                  <a:lnTo>
                    <a:pt x="150051" y="247149"/>
                  </a:lnTo>
                  <a:lnTo>
                    <a:pt x="155406" y="242229"/>
                  </a:lnTo>
                  <a:lnTo>
                    <a:pt x="149247" y="236386"/>
                  </a:lnTo>
                  <a:lnTo>
                    <a:pt x="150691" y="234460"/>
                  </a:lnTo>
                  <a:lnTo>
                    <a:pt x="157171" y="240607"/>
                  </a:lnTo>
                  <a:lnTo>
                    <a:pt x="164848" y="233552"/>
                  </a:lnTo>
                  <a:lnTo>
                    <a:pt x="157734" y="227784"/>
                  </a:lnTo>
                  <a:lnTo>
                    <a:pt x="152617" y="232535"/>
                  </a:lnTo>
                  <a:lnTo>
                    <a:pt x="151173" y="231091"/>
                  </a:lnTo>
                  <a:lnTo>
                    <a:pt x="163638" y="219219"/>
                  </a:lnTo>
                  <a:lnTo>
                    <a:pt x="160548" y="215584"/>
                  </a:lnTo>
                  <a:lnTo>
                    <a:pt x="154918" y="220801"/>
                  </a:lnTo>
                  <a:lnTo>
                    <a:pt x="153282" y="219036"/>
                  </a:lnTo>
                  <a:lnTo>
                    <a:pt x="158988" y="213748"/>
                  </a:lnTo>
                  <a:lnTo>
                    <a:pt x="156950" y="211351"/>
                  </a:lnTo>
                  <a:lnTo>
                    <a:pt x="158876" y="209907"/>
                  </a:lnTo>
                  <a:lnTo>
                    <a:pt x="160752" y="212114"/>
                  </a:lnTo>
                  <a:lnTo>
                    <a:pt x="166764" y="206542"/>
                  </a:lnTo>
                  <a:lnTo>
                    <a:pt x="159524" y="202658"/>
                  </a:lnTo>
                  <a:lnTo>
                    <a:pt x="151108" y="210457"/>
                  </a:lnTo>
                  <a:lnTo>
                    <a:pt x="149471" y="208691"/>
                  </a:lnTo>
                  <a:lnTo>
                    <a:pt x="157281" y="201454"/>
                  </a:lnTo>
                  <a:lnTo>
                    <a:pt x="155987" y="200760"/>
                  </a:lnTo>
                  <a:lnTo>
                    <a:pt x="156950" y="198834"/>
                  </a:lnTo>
                  <a:lnTo>
                    <a:pt x="158968" y="199891"/>
                  </a:lnTo>
                  <a:lnTo>
                    <a:pt x="164076" y="195158"/>
                  </a:lnTo>
                  <a:lnTo>
                    <a:pt x="161833" y="193471"/>
                  </a:lnTo>
                  <a:lnTo>
                    <a:pt x="163280" y="191548"/>
                  </a:lnTo>
                  <a:lnTo>
                    <a:pt x="165870" y="193496"/>
                  </a:lnTo>
                  <a:lnTo>
                    <a:pt x="170611" y="189102"/>
                  </a:lnTo>
                  <a:lnTo>
                    <a:pt x="168439" y="187513"/>
                  </a:lnTo>
                  <a:lnTo>
                    <a:pt x="165532" y="190207"/>
                  </a:lnTo>
                  <a:lnTo>
                    <a:pt x="163896" y="188442"/>
                  </a:lnTo>
                  <a:lnTo>
                    <a:pt x="166461" y="186065"/>
                  </a:lnTo>
                  <a:lnTo>
                    <a:pt x="164499" y="184630"/>
                  </a:lnTo>
                  <a:lnTo>
                    <a:pt x="156950" y="191613"/>
                  </a:lnTo>
                  <a:lnTo>
                    <a:pt x="155506" y="190168"/>
                  </a:lnTo>
                  <a:lnTo>
                    <a:pt x="172421" y="174522"/>
                  </a:lnTo>
                  <a:lnTo>
                    <a:pt x="169437" y="171822"/>
                  </a:lnTo>
                  <a:lnTo>
                    <a:pt x="164653" y="176207"/>
                  </a:lnTo>
                  <a:lnTo>
                    <a:pt x="163209" y="174281"/>
                  </a:lnTo>
                  <a:lnTo>
                    <a:pt x="167652" y="170208"/>
                  </a:lnTo>
                  <a:lnTo>
                    <a:pt x="164172" y="167059"/>
                  </a:lnTo>
                  <a:lnTo>
                    <a:pt x="164717" y="166514"/>
                  </a:lnTo>
                  <a:lnTo>
                    <a:pt x="162963" y="164508"/>
                  </a:lnTo>
                  <a:lnTo>
                    <a:pt x="156950" y="170058"/>
                  </a:lnTo>
                  <a:lnTo>
                    <a:pt x="159598" y="173827"/>
                  </a:lnTo>
                  <a:lnTo>
                    <a:pt x="161933" y="171663"/>
                  </a:lnTo>
                  <a:lnTo>
                    <a:pt x="163569" y="173429"/>
                  </a:lnTo>
                  <a:lnTo>
                    <a:pt x="160995" y="175814"/>
                  </a:lnTo>
                  <a:lnTo>
                    <a:pt x="164653" y="181021"/>
                  </a:lnTo>
                  <a:lnTo>
                    <a:pt x="162727" y="181984"/>
                  </a:lnTo>
                  <a:lnTo>
                    <a:pt x="159418" y="177275"/>
                  </a:lnTo>
                  <a:lnTo>
                    <a:pt x="152689" y="183511"/>
                  </a:lnTo>
                  <a:lnTo>
                    <a:pt x="155506" y="186798"/>
                  </a:lnTo>
                  <a:lnTo>
                    <a:pt x="153580" y="188243"/>
                  </a:lnTo>
                  <a:lnTo>
                    <a:pt x="150988" y="185087"/>
                  </a:lnTo>
                  <a:lnTo>
                    <a:pt x="141674" y="193717"/>
                  </a:lnTo>
                  <a:lnTo>
                    <a:pt x="140038" y="191952"/>
                  </a:lnTo>
                  <a:lnTo>
                    <a:pt x="149457" y="183224"/>
                  </a:lnTo>
                  <a:lnTo>
                    <a:pt x="146538" y="179669"/>
                  </a:lnTo>
                  <a:lnTo>
                    <a:pt x="142988" y="182946"/>
                  </a:lnTo>
                  <a:lnTo>
                    <a:pt x="141544" y="181502"/>
                  </a:lnTo>
                  <a:lnTo>
                    <a:pt x="145214" y="178058"/>
                  </a:lnTo>
                  <a:lnTo>
                    <a:pt x="142507" y="174762"/>
                  </a:lnTo>
                  <a:lnTo>
                    <a:pt x="143951" y="173318"/>
                  </a:lnTo>
                  <a:lnTo>
                    <a:pt x="146766" y="176601"/>
                  </a:lnTo>
                  <a:lnTo>
                    <a:pt x="154105" y="169714"/>
                  </a:lnTo>
                  <a:lnTo>
                    <a:pt x="150210" y="164171"/>
                  </a:lnTo>
                  <a:lnTo>
                    <a:pt x="152136" y="163208"/>
                  </a:lnTo>
                  <a:lnTo>
                    <a:pt x="155673" y="168242"/>
                  </a:lnTo>
                  <a:lnTo>
                    <a:pt x="161470" y="162802"/>
                  </a:lnTo>
                  <a:lnTo>
                    <a:pt x="157516" y="158284"/>
                  </a:lnTo>
                  <a:lnTo>
                    <a:pt x="153098" y="162245"/>
                  </a:lnTo>
                  <a:lnTo>
                    <a:pt x="151654" y="160800"/>
                  </a:lnTo>
                  <a:lnTo>
                    <a:pt x="156101" y="156665"/>
                  </a:lnTo>
                  <a:lnTo>
                    <a:pt x="155506" y="155986"/>
                  </a:lnTo>
                  <a:lnTo>
                    <a:pt x="156950" y="154542"/>
                  </a:lnTo>
                  <a:lnTo>
                    <a:pt x="157610" y="155262"/>
                  </a:lnTo>
                  <a:close/>
                  <a:moveTo>
                    <a:pt x="206092" y="134178"/>
                  </a:moveTo>
                  <a:lnTo>
                    <a:pt x="203765" y="134510"/>
                  </a:lnTo>
                  <a:lnTo>
                    <a:pt x="202538" y="136525"/>
                  </a:lnTo>
                  <a:lnTo>
                    <a:pt x="205048" y="135898"/>
                  </a:lnTo>
                  <a:close/>
                  <a:moveTo>
                    <a:pt x="206789" y="133029"/>
                  </a:moveTo>
                  <a:lnTo>
                    <a:pt x="204542" y="133233"/>
                  </a:lnTo>
                  <a:lnTo>
                    <a:pt x="204294" y="133641"/>
                  </a:lnTo>
                  <a:lnTo>
                    <a:pt x="206521" y="133470"/>
                  </a:lnTo>
                  <a:close/>
                  <a:moveTo>
                    <a:pt x="207914" y="131176"/>
                  </a:moveTo>
                  <a:lnTo>
                    <a:pt x="205348" y="131910"/>
                  </a:lnTo>
                  <a:lnTo>
                    <a:pt x="204957" y="132552"/>
                  </a:lnTo>
                  <a:lnTo>
                    <a:pt x="207342" y="132118"/>
                  </a:lnTo>
                  <a:close/>
                  <a:moveTo>
                    <a:pt x="202205" y="130024"/>
                  </a:moveTo>
                  <a:lnTo>
                    <a:pt x="201396" y="131331"/>
                  </a:lnTo>
                  <a:lnTo>
                    <a:pt x="202206" y="131432"/>
                  </a:lnTo>
                  <a:lnTo>
                    <a:pt x="202206" y="131914"/>
                  </a:lnTo>
                  <a:lnTo>
                    <a:pt x="201035" y="131914"/>
                  </a:lnTo>
                  <a:lnTo>
                    <a:pt x="200439" y="132877"/>
                  </a:lnTo>
                  <a:lnTo>
                    <a:pt x="201877" y="132877"/>
                  </a:lnTo>
                  <a:lnTo>
                    <a:pt x="203410" y="130283"/>
                  </a:lnTo>
                  <a:lnTo>
                    <a:pt x="202205" y="130469"/>
                  </a:lnTo>
                  <a:close/>
                  <a:moveTo>
                    <a:pt x="205393" y="129978"/>
                  </a:moveTo>
                  <a:lnTo>
                    <a:pt x="204252" y="130154"/>
                  </a:lnTo>
                  <a:lnTo>
                    <a:pt x="202643" y="132877"/>
                  </a:lnTo>
                  <a:lnTo>
                    <a:pt x="202687" y="132877"/>
                  </a:lnTo>
                  <a:lnTo>
                    <a:pt x="202687" y="133358"/>
                  </a:lnTo>
                  <a:lnTo>
                    <a:pt x="202358" y="133358"/>
                  </a:lnTo>
                  <a:lnTo>
                    <a:pt x="202091" y="133811"/>
                  </a:lnTo>
                  <a:lnTo>
                    <a:pt x="203278" y="133719"/>
                  </a:lnTo>
                  <a:lnTo>
                    <a:pt x="203499" y="133328"/>
                  </a:lnTo>
                  <a:lnTo>
                    <a:pt x="203168" y="133358"/>
                  </a:lnTo>
                  <a:lnTo>
                    <a:pt x="203168" y="132877"/>
                  </a:lnTo>
                  <a:lnTo>
                    <a:pt x="203821" y="132758"/>
                  </a:lnTo>
                  <a:lnTo>
                    <a:pt x="204099" y="132266"/>
                  </a:lnTo>
                  <a:lnTo>
                    <a:pt x="203650" y="132395"/>
                  </a:lnTo>
                  <a:lnTo>
                    <a:pt x="203650" y="131432"/>
                  </a:lnTo>
                  <a:lnTo>
                    <a:pt x="204698" y="131207"/>
                  </a:lnTo>
                  <a:close/>
                  <a:moveTo>
                    <a:pt x="200451" y="129857"/>
                  </a:moveTo>
                  <a:lnTo>
                    <a:pt x="199936" y="129960"/>
                  </a:lnTo>
                  <a:lnTo>
                    <a:pt x="199247" y="131062"/>
                  </a:lnTo>
                  <a:lnTo>
                    <a:pt x="199651" y="131113"/>
                  </a:lnTo>
                  <a:close/>
                  <a:moveTo>
                    <a:pt x="201809" y="129585"/>
                  </a:moveTo>
                  <a:lnTo>
                    <a:pt x="201161" y="129715"/>
                  </a:lnTo>
                  <a:lnTo>
                    <a:pt x="200298" y="131194"/>
                  </a:lnTo>
                  <a:lnTo>
                    <a:pt x="200820" y="131259"/>
                  </a:lnTo>
                  <a:close/>
                  <a:moveTo>
                    <a:pt x="356153" y="128840"/>
                  </a:moveTo>
                  <a:lnTo>
                    <a:pt x="350029" y="130846"/>
                  </a:lnTo>
                  <a:lnTo>
                    <a:pt x="350007" y="130953"/>
                  </a:lnTo>
                  <a:lnTo>
                    <a:pt x="349856" y="130903"/>
                  </a:lnTo>
                  <a:lnTo>
                    <a:pt x="346364" y="132047"/>
                  </a:lnTo>
                  <a:lnTo>
                    <a:pt x="349203" y="132950"/>
                  </a:lnTo>
                  <a:lnTo>
                    <a:pt x="354340" y="130952"/>
                  </a:lnTo>
                  <a:lnTo>
                    <a:pt x="355303" y="133359"/>
                  </a:lnTo>
                  <a:lnTo>
                    <a:pt x="350011" y="135270"/>
                  </a:lnTo>
                  <a:lnTo>
                    <a:pt x="350007" y="135285"/>
                  </a:lnTo>
                  <a:lnTo>
                    <a:pt x="349985" y="135279"/>
                  </a:lnTo>
                  <a:lnTo>
                    <a:pt x="344236" y="137356"/>
                  </a:lnTo>
                  <a:lnTo>
                    <a:pt x="349044" y="139136"/>
                  </a:lnTo>
                  <a:lnTo>
                    <a:pt x="349040" y="139154"/>
                  </a:lnTo>
                  <a:lnTo>
                    <a:pt x="352648" y="137732"/>
                  </a:lnTo>
                  <a:lnTo>
                    <a:pt x="350970" y="137211"/>
                  </a:lnTo>
                  <a:lnTo>
                    <a:pt x="351451" y="135285"/>
                  </a:lnTo>
                  <a:lnTo>
                    <a:pt x="355595" y="136571"/>
                  </a:lnTo>
                  <a:lnTo>
                    <a:pt x="362444" y="133873"/>
                  </a:lnTo>
                  <a:close/>
                  <a:moveTo>
                    <a:pt x="200093" y="128824"/>
                  </a:moveTo>
                  <a:lnTo>
                    <a:pt x="199312" y="128895"/>
                  </a:lnTo>
                  <a:lnTo>
                    <a:pt x="198795" y="129707"/>
                  </a:lnTo>
                  <a:lnTo>
                    <a:pt x="199613" y="129543"/>
                  </a:lnTo>
                  <a:close/>
                  <a:moveTo>
                    <a:pt x="201170" y="128726"/>
                  </a:moveTo>
                  <a:lnTo>
                    <a:pt x="200680" y="128770"/>
                  </a:lnTo>
                  <a:lnTo>
                    <a:pt x="200280" y="129410"/>
                  </a:lnTo>
                  <a:lnTo>
                    <a:pt x="200801" y="129306"/>
                  </a:lnTo>
                  <a:close/>
                  <a:moveTo>
                    <a:pt x="202382" y="128615"/>
                  </a:moveTo>
                  <a:lnTo>
                    <a:pt x="201770" y="128671"/>
                  </a:lnTo>
                  <a:lnTo>
                    <a:pt x="201479" y="129170"/>
                  </a:lnTo>
                  <a:lnTo>
                    <a:pt x="202131" y="129040"/>
                  </a:lnTo>
                  <a:close/>
                  <a:moveTo>
                    <a:pt x="207893" y="127729"/>
                  </a:moveTo>
                  <a:lnTo>
                    <a:pt x="207057" y="129102"/>
                  </a:lnTo>
                  <a:lnTo>
                    <a:pt x="207982" y="129025"/>
                  </a:lnTo>
                  <a:lnTo>
                    <a:pt x="208464" y="129506"/>
                  </a:lnTo>
                  <a:lnTo>
                    <a:pt x="206640" y="129786"/>
                  </a:lnTo>
                  <a:lnTo>
                    <a:pt x="205937" y="130942"/>
                  </a:lnTo>
                  <a:lnTo>
                    <a:pt x="208373" y="130420"/>
                  </a:lnTo>
                  <a:lnTo>
                    <a:pt x="209849" y="127990"/>
                  </a:lnTo>
                  <a:close/>
                  <a:moveTo>
                    <a:pt x="205846" y="127456"/>
                  </a:moveTo>
                  <a:lnTo>
                    <a:pt x="204760" y="129293"/>
                  </a:lnTo>
                  <a:lnTo>
                    <a:pt x="205831" y="129204"/>
                  </a:lnTo>
                  <a:lnTo>
                    <a:pt x="206750" y="127577"/>
                  </a:lnTo>
                  <a:close/>
                  <a:moveTo>
                    <a:pt x="203951" y="127203"/>
                  </a:moveTo>
                  <a:lnTo>
                    <a:pt x="203168" y="128468"/>
                  </a:lnTo>
                  <a:lnTo>
                    <a:pt x="203168" y="128544"/>
                  </a:lnTo>
                  <a:lnTo>
                    <a:pt x="203118" y="128548"/>
                  </a:lnTo>
                  <a:lnTo>
                    <a:pt x="202543" y="129478"/>
                  </a:lnTo>
                  <a:lnTo>
                    <a:pt x="203955" y="129360"/>
                  </a:lnTo>
                  <a:lnTo>
                    <a:pt x="205137" y="127361"/>
                  </a:lnTo>
                  <a:close/>
                  <a:moveTo>
                    <a:pt x="198835" y="127100"/>
                  </a:moveTo>
                  <a:lnTo>
                    <a:pt x="198273" y="128063"/>
                  </a:lnTo>
                  <a:lnTo>
                    <a:pt x="199053" y="128063"/>
                  </a:lnTo>
                  <a:lnTo>
                    <a:pt x="199666" y="127100"/>
                  </a:lnTo>
                  <a:close/>
                  <a:moveTo>
                    <a:pt x="197873" y="127100"/>
                  </a:moveTo>
                  <a:lnTo>
                    <a:pt x="196910" y="129025"/>
                  </a:lnTo>
                  <a:lnTo>
                    <a:pt x="196950" y="129025"/>
                  </a:lnTo>
                  <a:lnTo>
                    <a:pt x="198073" y="127100"/>
                  </a:lnTo>
                  <a:close/>
                  <a:moveTo>
                    <a:pt x="196512" y="127100"/>
                  </a:moveTo>
                  <a:lnTo>
                    <a:pt x="195266" y="129025"/>
                  </a:lnTo>
                  <a:lnTo>
                    <a:pt x="196908" y="129025"/>
                  </a:lnTo>
                  <a:lnTo>
                    <a:pt x="195947" y="128545"/>
                  </a:lnTo>
                  <a:lnTo>
                    <a:pt x="196850" y="127100"/>
                  </a:lnTo>
                  <a:close/>
                  <a:moveTo>
                    <a:pt x="197946" y="125345"/>
                  </a:moveTo>
                  <a:lnTo>
                    <a:pt x="197621" y="125386"/>
                  </a:lnTo>
                  <a:lnTo>
                    <a:pt x="196891" y="126513"/>
                  </a:lnTo>
                  <a:lnTo>
                    <a:pt x="197241" y="126474"/>
                  </a:lnTo>
                  <a:close/>
                  <a:moveTo>
                    <a:pt x="196302" y="123283"/>
                  </a:moveTo>
                  <a:lnTo>
                    <a:pt x="196015" y="123730"/>
                  </a:lnTo>
                  <a:lnTo>
                    <a:pt x="196910" y="123730"/>
                  </a:lnTo>
                  <a:lnTo>
                    <a:pt x="196910" y="124210"/>
                  </a:lnTo>
                  <a:lnTo>
                    <a:pt x="197400" y="123393"/>
                  </a:lnTo>
                  <a:close/>
                  <a:moveTo>
                    <a:pt x="193687" y="122544"/>
                  </a:moveTo>
                  <a:lnTo>
                    <a:pt x="192897" y="123730"/>
                  </a:lnTo>
                  <a:lnTo>
                    <a:pt x="193699" y="123730"/>
                  </a:lnTo>
                  <a:lnTo>
                    <a:pt x="194428" y="122637"/>
                  </a:lnTo>
                  <a:close/>
                  <a:moveTo>
                    <a:pt x="346933" y="122250"/>
                  </a:moveTo>
                  <a:lnTo>
                    <a:pt x="340007" y="124931"/>
                  </a:lnTo>
                  <a:lnTo>
                    <a:pt x="342462" y="125777"/>
                  </a:lnTo>
                  <a:lnTo>
                    <a:pt x="349271" y="123224"/>
                  </a:lnTo>
                  <a:close/>
                  <a:moveTo>
                    <a:pt x="195888" y="121902"/>
                  </a:moveTo>
                  <a:lnTo>
                    <a:pt x="195466" y="122605"/>
                  </a:lnTo>
                  <a:lnTo>
                    <a:pt x="195466" y="122767"/>
                  </a:lnTo>
                  <a:lnTo>
                    <a:pt x="195375" y="122756"/>
                  </a:lnTo>
                  <a:lnTo>
                    <a:pt x="194791" y="123730"/>
                  </a:lnTo>
                  <a:lnTo>
                    <a:pt x="195224" y="123730"/>
                  </a:lnTo>
                  <a:lnTo>
                    <a:pt x="195947" y="122606"/>
                  </a:lnTo>
                  <a:lnTo>
                    <a:pt x="195947" y="122285"/>
                  </a:lnTo>
                  <a:lnTo>
                    <a:pt x="196130" y="122321"/>
                  </a:lnTo>
                  <a:lnTo>
                    <a:pt x="196300" y="122056"/>
                  </a:lnTo>
                  <a:close/>
                  <a:moveTo>
                    <a:pt x="194470" y="121370"/>
                  </a:moveTo>
                  <a:lnTo>
                    <a:pt x="194181" y="121804"/>
                  </a:lnTo>
                  <a:lnTo>
                    <a:pt x="194983" y="121804"/>
                  </a:lnTo>
                  <a:lnTo>
                    <a:pt x="195112" y="121611"/>
                  </a:lnTo>
                  <a:close/>
                  <a:moveTo>
                    <a:pt x="194432" y="118619"/>
                  </a:moveTo>
                  <a:lnTo>
                    <a:pt x="193495" y="120024"/>
                  </a:lnTo>
                  <a:lnTo>
                    <a:pt x="194502" y="120359"/>
                  </a:lnTo>
                  <a:lnTo>
                    <a:pt x="195657" y="118741"/>
                  </a:lnTo>
                  <a:close/>
                  <a:moveTo>
                    <a:pt x="332835" y="118528"/>
                  </a:moveTo>
                  <a:lnTo>
                    <a:pt x="327240" y="121263"/>
                  </a:lnTo>
                  <a:lnTo>
                    <a:pt x="328954" y="121763"/>
                  </a:lnTo>
                  <a:lnTo>
                    <a:pt x="334660" y="118974"/>
                  </a:lnTo>
                  <a:close/>
                  <a:moveTo>
                    <a:pt x="194576" y="115989"/>
                  </a:moveTo>
                  <a:lnTo>
                    <a:pt x="193910" y="116989"/>
                  </a:lnTo>
                  <a:lnTo>
                    <a:pt x="194021" y="116989"/>
                  </a:lnTo>
                  <a:lnTo>
                    <a:pt x="194021" y="117952"/>
                  </a:lnTo>
                  <a:lnTo>
                    <a:pt x="193268" y="117952"/>
                  </a:lnTo>
                  <a:lnTo>
                    <a:pt x="193253" y="117974"/>
                  </a:lnTo>
                  <a:lnTo>
                    <a:pt x="194213" y="118080"/>
                  </a:lnTo>
                  <a:lnTo>
                    <a:pt x="195474" y="116189"/>
                  </a:lnTo>
                  <a:close/>
                  <a:moveTo>
                    <a:pt x="193704" y="115795"/>
                  </a:moveTo>
                  <a:lnTo>
                    <a:pt x="192852" y="116989"/>
                  </a:lnTo>
                  <a:lnTo>
                    <a:pt x="193331" y="116989"/>
                  </a:lnTo>
                  <a:lnTo>
                    <a:pt x="194072" y="115877"/>
                  </a:lnTo>
                  <a:close/>
                  <a:moveTo>
                    <a:pt x="338487" y="115765"/>
                  </a:moveTo>
                  <a:lnTo>
                    <a:pt x="335728" y="117113"/>
                  </a:lnTo>
                  <a:lnTo>
                    <a:pt x="337566" y="117553"/>
                  </a:lnTo>
                  <a:lnTo>
                    <a:pt x="340271" y="116230"/>
                  </a:lnTo>
                  <a:close/>
                  <a:moveTo>
                    <a:pt x="189059" y="115419"/>
                  </a:moveTo>
                  <a:lnTo>
                    <a:pt x="188540" y="116112"/>
                  </a:lnTo>
                  <a:lnTo>
                    <a:pt x="188929" y="116223"/>
                  </a:lnTo>
                  <a:lnTo>
                    <a:pt x="189447" y="115497"/>
                  </a:lnTo>
                  <a:close/>
                  <a:moveTo>
                    <a:pt x="191188" y="114914"/>
                  </a:moveTo>
                  <a:lnTo>
                    <a:pt x="190855" y="114947"/>
                  </a:lnTo>
                  <a:lnTo>
                    <a:pt x="189958" y="116517"/>
                  </a:lnTo>
                  <a:lnTo>
                    <a:pt x="190165" y="116576"/>
                  </a:lnTo>
                  <a:close/>
                  <a:moveTo>
                    <a:pt x="192681" y="114764"/>
                  </a:moveTo>
                  <a:lnTo>
                    <a:pt x="192016" y="114831"/>
                  </a:lnTo>
                  <a:lnTo>
                    <a:pt x="190826" y="116765"/>
                  </a:lnTo>
                  <a:lnTo>
                    <a:pt x="191118" y="116848"/>
                  </a:lnTo>
                  <a:close/>
                  <a:moveTo>
                    <a:pt x="193688" y="114663"/>
                  </a:moveTo>
                  <a:lnTo>
                    <a:pt x="193591" y="114673"/>
                  </a:lnTo>
                  <a:lnTo>
                    <a:pt x="193277" y="115091"/>
                  </a:lnTo>
                  <a:lnTo>
                    <a:pt x="193373" y="115103"/>
                  </a:lnTo>
                  <a:close/>
                  <a:moveTo>
                    <a:pt x="189688" y="114581"/>
                  </a:moveTo>
                  <a:lnTo>
                    <a:pt x="189521" y="114804"/>
                  </a:lnTo>
                  <a:lnTo>
                    <a:pt x="189688" y="114871"/>
                  </a:lnTo>
                  <a:close/>
                  <a:moveTo>
                    <a:pt x="362043" y="114102"/>
                  </a:moveTo>
                  <a:lnTo>
                    <a:pt x="363006" y="116028"/>
                  </a:lnTo>
                  <a:lnTo>
                    <a:pt x="355978" y="118748"/>
                  </a:lnTo>
                  <a:lnTo>
                    <a:pt x="361561" y="120842"/>
                  </a:lnTo>
                  <a:lnTo>
                    <a:pt x="360599" y="123249"/>
                  </a:lnTo>
                  <a:lnTo>
                    <a:pt x="352346" y="120154"/>
                  </a:lnTo>
                  <a:lnTo>
                    <a:pt x="349737" y="121164"/>
                  </a:lnTo>
                  <a:lnTo>
                    <a:pt x="352065" y="122176"/>
                  </a:lnTo>
                  <a:lnTo>
                    <a:pt x="354340" y="121323"/>
                  </a:lnTo>
                  <a:lnTo>
                    <a:pt x="354821" y="123249"/>
                  </a:lnTo>
                  <a:lnTo>
                    <a:pt x="354668" y="123308"/>
                  </a:lnTo>
                  <a:lnTo>
                    <a:pt x="356747" y="124212"/>
                  </a:lnTo>
                  <a:lnTo>
                    <a:pt x="356266" y="126138"/>
                  </a:lnTo>
                  <a:lnTo>
                    <a:pt x="351967" y="124347"/>
                  </a:lnTo>
                  <a:lnTo>
                    <a:pt x="345512" y="126829"/>
                  </a:lnTo>
                  <a:lnTo>
                    <a:pt x="350056" y="128396"/>
                  </a:lnTo>
                  <a:lnTo>
                    <a:pt x="366375" y="122768"/>
                  </a:lnTo>
                  <a:lnTo>
                    <a:pt x="367338" y="125175"/>
                  </a:lnTo>
                  <a:lnTo>
                    <a:pt x="358627" y="128029"/>
                  </a:lnTo>
                  <a:lnTo>
                    <a:pt x="364450" y="132396"/>
                  </a:lnTo>
                  <a:lnTo>
                    <a:pt x="363006" y="134322"/>
                  </a:lnTo>
                  <a:lnTo>
                    <a:pt x="362604" y="134000"/>
                  </a:lnTo>
                  <a:lnTo>
                    <a:pt x="363487" y="135767"/>
                  </a:lnTo>
                  <a:lnTo>
                    <a:pt x="359058" y="137646"/>
                  </a:lnTo>
                  <a:lnTo>
                    <a:pt x="365413" y="139618"/>
                  </a:lnTo>
                  <a:lnTo>
                    <a:pt x="364932" y="141544"/>
                  </a:lnTo>
                  <a:lnTo>
                    <a:pt x="356233" y="138845"/>
                  </a:lnTo>
                  <a:lnTo>
                    <a:pt x="353895" y="139836"/>
                  </a:lnTo>
                  <a:lnTo>
                    <a:pt x="355781" y="140630"/>
                  </a:lnTo>
                  <a:lnTo>
                    <a:pt x="358673" y="139618"/>
                  </a:lnTo>
                  <a:lnTo>
                    <a:pt x="359154" y="142025"/>
                  </a:lnTo>
                  <a:lnTo>
                    <a:pt x="359122" y="142037"/>
                  </a:lnTo>
                  <a:lnTo>
                    <a:pt x="360445" y="142594"/>
                  </a:lnTo>
                  <a:lnTo>
                    <a:pt x="360598" y="142507"/>
                  </a:lnTo>
                  <a:lnTo>
                    <a:pt x="360764" y="142729"/>
                  </a:lnTo>
                  <a:lnTo>
                    <a:pt x="362525" y="143470"/>
                  </a:lnTo>
                  <a:lnTo>
                    <a:pt x="361562" y="145395"/>
                  </a:lnTo>
                  <a:lnTo>
                    <a:pt x="360826" y="145109"/>
                  </a:lnTo>
                  <a:lnTo>
                    <a:pt x="355906" y="147843"/>
                  </a:lnTo>
                  <a:lnTo>
                    <a:pt x="360117" y="149246"/>
                  </a:lnTo>
                  <a:lnTo>
                    <a:pt x="359545" y="150678"/>
                  </a:lnTo>
                  <a:lnTo>
                    <a:pt x="363487" y="148284"/>
                  </a:lnTo>
                  <a:lnTo>
                    <a:pt x="364932" y="150210"/>
                  </a:lnTo>
                  <a:lnTo>
                    <a:pt x="355988" y="155453"/>
                  </a:lnTo>
                  <a:lnTo>
                    <a:pt x="355785" y="156468"/>
                  </a:lnTo>
                  <a:lnTo>
                    <a:pt x="354853" y="156118"/>
                  </a:lnTo>
                  <a:lnTo>
                    <a:pt x="350970" y="158394"/>
                  </a:lnTo>
                  <a:lnTo>
                    <a:pt x="350007" y="156468"/>
                  </a:lnTo>
                  <a:lnTo>
                    <a:pt x="352213" y="155129"/>
                  </a:lnTo>
                  <a:lnTo>
                    <a:pt x="350738" y="154575"/>
                  </a:lnTo>
                  <a:lnTo>
                    <a:pt x="345731" y="157548"/>
                  </a:lnTo>
                  <a:lnTo>
                    <a:pt x="354150" y="160298"/>
                  </a:lnTo>
                  <a:lnTo>
                    <a:pt x="362525" y="155024"/>
                  </a:lnTo>
                  <a:lnTo>
                    <a:pt x="363488" y="156950"/>
                  </a:lnTo>
                  <a:lnTo>
                    <a:pt x="356880" y="161189"/>
                  </a:lnTo>
                  <a:lnTo>
                    <a:pt x="360117" y="162246"/>
                  </a:lnTo>
                  <a:lnTo>
                    <a:pt x="360117" y="164172"/>
                  </a:lnTo>
                  <a:lnTo>
                    <a:pt x="359636" y="164172"/>
                  </a:lnTo>
                  <a:lnTo>
                    <a:pt x="354695" y="162591"/>
                  </a:lnTo>
                  <a:lnTo>
                    <a:pt x="349880" y="165680"/>
                  </a:lnTo>
                  <a:lnTo>
                    <a:pt x="351933" y="166578"/>
                  </a:lnTo>
                  <a:lnTo>
                    <a:pt x="351556" y="167520"/>
                  </a:lnTo>
                  <a:lnTo>
                    <a:pt x="351933" y="168023"/>
                  </a:lnTo>
                  <a:lnTo>
                    <a:pt x="351156" y="168520"/>
                  </a:lnTo>
                  <a:lnTo>
                    <a:pt x="350970" y="168985"/>
                  </a:lnTo>
                  <a:lnTo>
                    <a:pt x="350649" y="168845"/>
                  </a:lnTo>
                  <a:lnTo>
                    <a:pt x="347839" y="170644"/>
                  </a:lnTo>
                  <a:lnTo>
                    <a:pt x="349525" y="171393"/>
                  </a:lnTo>
                  <a:lnTo>
                    <a:pt x="348562" y="173319"/>
                  </a:lnTo>
                  <a:lnTo>
                    <a:pt x="345610" y="172070"/>
                  </a:lnTo>
                  <a:lnTo>
                    <a:pt x="343702" y="173291"/>
                  </a:lnTo>
                  <a:lnTo>
                    <a:pt x="349280" y="175044"/>
                  </a:lnTo>
                  <a:lnTo>
                    <a:pt x="354449" y="171466"/>
                  </a:lnTo>
                  <a:lnTo>
                    <a:pt x="354340" y="171393"/>
                  </a:lnTo>
                  <a:lnTo>
                    <a:pt x="355303" y="169467"/>
                  </a:lnTo>
                  <a:lnTo>
                    <a:pt x="356362" y="170141"/>
                  </a:lnTo>
                  <a:lnTo>
                    <a:pt x="360117" y="167541"/>
                  </a:lnTo>
                  <a:lnTo>
                    <a:pt x="361561" y="169467"/>
                  </a:lnTo>
                  <a:lnTo>
                    <a:pt x="358564" y="171542"/>
                  </a:lnTo>
                  <a:lnTo>
                    <a:pt x="365895" y="176207"/>
                  </a:lnTo>
                  <a:lnTo>
                    <a:pt x="364450" y="178133"/>
                  </a:lnTo>
                  <a:lnTo>
                    <a:pt x="356601" y="172901"/>
                  </a:lnTo>
                  <a:lnTo>
                    <a:pt x="351279" y="176585"/>
                  </a:lnTo>
                  <a:lnTo>
                    <a:pt x="350969" y="178133"/>
                  </a:lnTo>
                  <a:lnTo>
                    <a:pt x="349645" y="177717"/>
                  </a:lnTo>
                  <a:lnTo>
                    <a:pt x="347148" y="179445"/>
                  </a:lnTo>
                  <a:lnTo>
                    <a:pt x="347599" y="179577"/>
                  </a:lnTo>
                  <a:lnTo>
                    <a:pt x="346637" y="181503"/>
                  </a:lnTo>
                  <a:lnTo>
                    <a:pt x="344920" y="180988"/>
                  </a:lnTo>
                  <a:lnTo>
                    <a:pt x="340869" y="183793"/>
                  </a:lnTo>
                  <a:lnTo>
                    <a:pt x="343153" y="184364"/>
                  </a:lnTo>
                  <a:lnTo>
                    <a:pt x="349044" y="180059"/>
                  </a:lnTo>
                  <a:lnTo>
                    <a:pt x="350489" y="181985"/>
                  </a:lnTo>
                  <a:lnTo>
                    <a:pt x="346193" y="185124"/>
                  </a:lnTo>
                  <a:lnTo>
                    <a:pt x="347118" y="185355"/>
                  </a:lnTo>
                  <a:lnTo>
                    <a:pt x="346637" y="187281"/>
                  </a:lnTo>
                  <a:lnTo>
                    <a:pt x="344060" y="186683"/>
                  </a:lnTo>
                  <a:lnTo>
                    <a:pt x="342928" y="187510"/>
                  </a:lnTo>
                  <a:lnTo>
                    <a:pt x="350811" y="189152"/>
                  </a:lnTo>
                  <a:lnTo>
                    <a:pt x="354187" y="186642"/>
                  </a:lnTo>
                  <a:lnTo>
                    <a:pt x="350970" y="185355"/>
                  </a:lnTo>
                  <a:lnTo>
                    <a:pt x="351933" y="183429"/>
                  </a:lnTo>
                  <a:lnTo>
                    <a:pt x="356208" y="185139"/>
                  </a:lnTo>
                  <a:lnTo>
                    <a:pt x="359154" y="182948"/>
                  </a:lnTo>
                  <a:lnTo>
                    <a:pt x="360598" y="184392"/>
                  </a:lnTo>
                  <a:lnTo>
                    <a:pt x="358409" y="186020"/>
                  </a:lnTo>
                  <a:lnTo>
                    <a:pt x="359154" y="186318"/>
                  </a:lnTo>
                  <a:lnTo>
                    <a:pt x="358192" y="188243"/>
                  </a:lnTo>
                  <a:lnTo>
                    <a:pt x="356389" y="187522"/>
                  </a:lnTo>
                  <a:lnTo>
                    <a:pt x="353354" y="189779"/>
                  </a:lnTo>
                  <a:lnTo>
                    <a:pt x="352896" y="191613"/>
                  </a:lnTo>
                  <a:lnTo>
                    <a:pt x="351327" y="191286"/>
                  </a:lnTo>
                  <a:lnTo>
                    <a:pt x="344700" y="196214"/>
                  </a:lnTo>
                  <a:lnTo>
                    <a:pt x="348424" y="197349"/>
                  </a:lnTo>
                  <a:lnTo>
                    <a:pt x="351932" y="194502"/>
                  </a:lnTo>
                  <a:lnTo>
                    <a:pt x="353377" y="196428"/>
                  </a:lnTo>
                  <a:lnTo>
                    <a:pt x="351223" y="198202"/>
                  </a:lnTo>
                  <a:lnTo>
                    <a:pt x="355736" y="199578"/>
                  </a:lnTo>
                  <a:lnTo>
                    <a:pt x="355699" y="199699"/>
                  </a:lnTo>
                  <a:lnTo>
                    <a:pt x="358824" y="197221"/>
                  </a:lnTo>
                  <a:lnTo>
                    <a:pt x="354821" y="195947"/>
                  </a:lnTo>
                  <a:lnTo>
                    <a:pt x="355784" y="194021"/>
                  </a:lnTo>
                  <a:lnTo>
                    <a:pt x="360765" y="195681"/>
                  </a:lnTo>
                  <a:lnTo>
                    <a:pt x="365894" y="191613"/>
                  </a:lnTo>
                  <a:lnTo>
                    <a:pt x="367339" y="193539"/>
                  </a:lnTo>
                  <a:lnTo>
                    <a:pt x="363492" y="196590"/>
                  </a:lnTo>
                  <a:lnTo>
                    <a:pt x="365894" y="197391"/>
                  </a:lnTo>
                  <a:lnTo>
                    <a:pt x="365413" y="199317"/>
                  </a:lnTo>
                  <a:lnTo>
                    <a:pt x="361588" y="198100"/>
                  </a:lnTo>
                  <a:lnTo>
                    <a:pt x="351052" y="206456"/>
                  </a:lnTo>
                  <a:lnTo>
                    <a:pt x="356191" y="207901"/>
                  </a:lnTo>
                  <a:lnTo>
                    <a:pt x="360598" y="204131"/>
                  </a:lnTo>
                  <a:lnTo>
                    <a:pt x="362043" y="206057"/>
                  </a:lnTo>
                  <a:lnTo>
                    <a:pt x="357967" y="209587"/>
                  </a:lnTo>
                  <a:lnTo>
                    <a:pt x="357710" y="210871"/>
                  </a:lnTo>
                  <a:lnTo>
                    <a:pt x="356809" y="210589"/>
                  </a:lnTo>
                  <a:lnTo>
                    <a:pt x="353735" y="213251"/>
                  </a:lnTo>
                  <a:lnTo>
                    <a:pt x="353858" y="213278"/>
                  </a:lnTo>
                  <a:lnTo>
                    <a:pt x="353377" y="215685"/>
                  </a:lnTo>
                  <a:lnTo>
                    <a:pt x="351473" y="215209"/>
                  </a:lnTo>
                  <a:lnTo>
                    <a:pt x="350719" y="215862"/>
                  </a:lnTo>
                  <a:lnTo>
                    <a:pt x="359155" y="218574"/>
                  </a:lnTo>
                  <a:lnTo>
                    <a:pt x="359147" y="218616"/>
                  </a:lnTo>
                  <a:lnTo>
                    <a:pt x="363487" y="214722"/>
                  </a:lnTo>
                  <a:lnTo>
                    <a:pt x="364931" y="216648"/>
                  </a:lnTo>
                  <a:lnTo>
                    <a:pt x="353729" y="226532"/>
                  </a:lnTo>
                  <a:lnTo>
                    <a:pt x="357228" y="228202"/>
                  </a:lnTo>
                  <a:lnTo>
                    <a:pt x="356526" y="229606"/>
                  </a:lnTo>
                  <a:lnTo>
                    <a:pt x="365895" y="220981"/>
                  </a:lnTo>
                  <a:lnTo>
                    <a:pt x="367339" y="222907"/>
                  </a:lnTo>
                  <a:lnTo>
                    <a:pt x="356335" y="232863"/>
                  </a:lnTo>
                  <a:lnTo>
                    <a:pt x="360548" y="235265"/>
                  </a:lnTo>
                  <a:lnTo>
                    <a:pt x="369265" y="227240"/>
                  </a:lnTo>
                  <a:lnTo>
                    <a:pt x="370709" y="229166"/>
                  </a:lnTo>
                  <a:lnTo>
                    <a:pt x="362732" y="236510"/>
                  </a:lnTo>
                  <a:lnTo>
                    <a:pt x="363647" y="237032"/>
                  </a:lnTo>
                  <a:lnTo>
                    <a:pt x="362454" y="239123"/>
                  </a:lnTo>
                  <a:lnTo>
                    <a:pt x="360873" y="238221"/>
                  </a:lnTo>
                  <a:lnTo>
                    <a:pt x="358454" y="240448"/>
                  </a:lnTo>
                  <a:lnTo>
                    <a:pt x="360749" y="241808"/>
                  </a:lnTo>
                  <a:lnTo>
                    <a:pt x="363005" y="239757"/>
                  </a:lnTo>
                  <a:lnTo>
                    <a:pt x="364450" y="241201"/>
                  </a:lnTo>
                  <a:lnTo>
                    <a:pt x="362657" y="242939"/>
                  </a:lnTo>
                  <a:lnTo>
                    <a:pt x="363984" y="243725"/>
                  </a:lnTo>
                  <a:lnTo>
                    <a:pt x="371671" y="236387"/>
                  </a:lnTo>
                  <a:lnTo>
                    <a:pt x="373597" y="237831"/>
                  </a:lnTo>
                  <a:lnTo>
                    <a:pt x="364572" y="246255"/>
                  </a:lnTo>
                  <a:lnTo>
                    <a:pt x="364450" y="246498"/>
                  </a:lnTo>
                  <a:lnTo>
                    <a:pt x="364364" y="246449"/>
                  </a:lnTo>
                  <a:lnTo>
                    <a:pt x="361431" y="249186"/>
                  </a:lnTo>
                  <a:lnTo>
                    <a:pt x="363430" y="249792"/>
                  </a:lnTo>
                  <a:lnTo>
                    <a:pt x="367820" y="245534"/>
                  </a:lnTo>
                  <a:lnTo>
                    <a:pt x="369746" y="246978"/>
                  </a:lnTo>
                  <a:lnTo>
                    <a:pt x="366118" y="250606"/>
                  </a:lnTo>
                  <a:lnTo>
                    <a:pt x="366857" y="250830"/>
                  </a:lnTo>
                  <a:lnTo>
                    <a:pt x="366375" y="252756"/>
                  </a:lnTo>
                  <a:lnTo>
                    <a:pt x="364484" y="252240"/>
                  </a:lnTo>
                  <a:lnTo>
                    <a:pt x="361859" y="254866"/>
                  </a:lnTo>
                  <a:lnTo>
                    <a:pt x="364449" y="256126"/>
                  </a:lnTo>
                  <a:lnTo>
                    <a:pt x="364934" y="255641"/>
                  </a:lnTo>
                  <a:lnTo>
                    <a:pt x="365895" y="253719"/>
                  </a:lnTo>
                  <a:lnTo>
                    <a:pt x="366525" y="254051"/>
                  </a:lnTo>
                  <a:lnTo>
                    <a:pt x="375041" y="245534"/>
                  </a:lnTo>
                  <a:lnTo>
                    <a:pt x="376967" y="246978"/>
                  </a:lnTo>
                  <a:lnTo>
                    <a:pt x="368571" y="255127"/>
                  </a:lnTo>
                  <a:lnTo>
                    <a:pt x="374095" y="258035"/>
                  </a:lnTo>
                  <a:lnTo>
                    <a:pt x="377930" y="254200"/>
                  </a:lnTo>
                  <a:lnTo>
                    <a:pt x="379374" y="255644"/>
                  </a:lnTo>
                  <a:lnTo>
                    <a:pt x="369056" y="266173"/>
                  </a:lnTo>
                  <a:lnTo>
                    <a:pt x="368302" y="267680"/>
                  </a:lnTo>
                  <a:lnTo>
                    <a:pt x="367788" y="267467"/>
                  </a:lnTo>
                  <a:lnTo>
                    <a:pt x="364403" y="270921"/>
                  </a:lnTo>
                  <a:lnTo>
                    <a:pt x="365407" y="271307"/>
                  </a:lnTo>
                  <a:lnTo>
                    <a:pt x="368783" y="267681"/>
                  </a:lnTo>
                  <a:lnTo>
                    <a:pt x="370709" y="269607"/>
                  </a:lnTo>
                  <a:lnTo>
                    <a:pt x="368008" y="272308"/>
                  </a:lnTo>
                  <a:lnTo>
                    <a:pt x="369746" y="272976"/>
                  </a:lnTo>
                  <a:lnTo>
                    <a:pt x="369265" y="274902"/>
                  </a:lnTo>
                  <a:lnTo>
                    <a:pt x="366455" y="273861"/>
                  </a:lnTo>
                  <a:lnTo>
                    <a:pt x="364782" y="275534"/>
                  </a:lnTo>
                  <a:lnTo>
                    <a:pt x="368530" y="277227"/>
                  </a:lnTo>
                  <a:lnTo>
                    <a:pt x="376486" y="268643"/>
                  </a:lnTo>
                  <a:lnTo>
                    <a:pt x="378411" y="270569"/>
                  </a:lnTo>
                  <a:lnTo>
                    <a:pt x="370884" y="278290"/>
                  </a:lnTo>
                  <a:lnTo>
                    <a:pt x="373668" y="279547"/>
                  </a:lnTo>
                  <a:lnTo>
                    <a:pt x="378893" y="273939"/>
                  </a:lnTo>
                  <a:lnTo>
                    <a:pt x="380337" y="275383"/>
                  </a:lnTo>
                  <a:lnTo>
                    <a:pt x="375631" y="280434"/>
                  </a:lnTo>
                  <a:lnTo>
                    <a:pt x="379374" y="282124"/>
                  </a:lnTo>
                  <a:lnTo>
                    <a:pt x="378456" y="283962"/>
                  </a:lnTo>
                  <a:lnTo>
                    <a:pt x="379856" y="285012"/>
                  </a:lnTo>
                  <a:lnTo>
                    <a:pt x="375835" y="289328"/>
                  </a:lnTo>
                  <a:lnTo>
                    <a:pt x="380337" y="291752"/>
                  </a:lnTo>
                  <a:lnTo>
                    <a:pt x="379374" y="293678"/>
                  </a:lnTo>
                  <a:lnTo>
                    <a:pt x="374195" y="291088"/>
                  </a:lnTo>
                  <a:lnTo>
                    <a:pt x="371896" y="293555"/>
                  </a:lnTo>
                  <a:lnTo>
                    <a:pt x="374359" y="295927"/>
                  </a:lnTo>
                  <a:lnTo>
                    <a:pt x="375523" y="294641"/>
                  </a:lnTo>
                  <a:lnTo>
                    <a:pt x="377448" y="296085"/>
                  </a:lnTo>
                  <a:lnTo>
                    <a:pt x="370608" y="303646"/>
                  </a:lnTo>
                  <a:lnTo>
                    <a:pt x="373676" y="305626"/>
                  </a:lnTo>
                  <a:lnTo>
                    <a:pt x="381300" y="297048"/>
                  </a:lnTo>
                  <a:lnTo>
                    <a:pt x="383226" y="298974"/>
                  </a:lnTo>
                  <a:lnTo>
                    <a:pt x="373780" y="309292"/>
                  </a:lnTo>
                  <a:lnTo>
                    <a:pt x="375041" y="310048"/>
                  </a:lnTo>
                  <a:lnTo>
                    <a:pt x="374078" y="311973"/>
                  </a:lnTo>
                  <a:lnTo>
                    <a:pt x="372301" y="310907"/>
                  </a:lnTo>
                  <a:lnTo>
                    <a:pt x="368569" y="314984"/>
                  </a:lnTo>
                  <a:lnTo>
                    <a:pt x="370466" y="316339"/>
                  </a:lnTo>
                  <a:lnTo>
                    <a:pt x="380338" y="305233"/>
                  </a:lnTo>
                  <a:lnTo>
                    <a:pt x="382263" y="306677"/>
                  </a:lnTo>
                  <a:lnTo>
                    <a:pt x="372429" y="317741"/>
                  </a:lnTo>
                  <a:lnTo>
                    <a:pt x="373116" y="318232"/>
                  </a:lnTo>
                  <a:lnTo>
                    <a:pt x="372504" y="319457"/>
                  </a:lnTo>
                  <a:lnTo>
                    <a:pt x="379857" y="311491"/>
                  </a:lnTo>
                  <a:lnTo>
                    <a:pt x="381301" y="312935"/>
                  </a:lnTo>
                  <a:lnTo>
                    <a:pt x="380091" y="314303"/>
                  </a:lnTo>
                  <a:lnTo>
                    <a:pt x="382016" y="315725"/>
                  </a:lnTo>
                  <a:lnTo>
                    <a:pt x="387559" y="309566"/>
                  </a:lnTo>
                  <a:lnTo>
                    <a:pt x="389003" y="311010"/>
                  </a:lnTo>
                  <a:lnTo>
                    <a:pt x="383754" y="317010"/>
                  </a:lnTo>
                  <a:lnTo>
                    <a:pt x="384998" y="317929"/>
                  </a:lnTo>
                  <a:lnTo>
                    <a:pt x="385152" y="317750"/>
                  </a:lnTo>
                  <a:lnTo>
                    <a:pt x="385646" y="318408"/>
                  </a:lnTo>
                  <a:lnTo>
                    <a:pt x="389966" y="321601"/>
                  </a:lnTo>
                  <a:lnTo>
                    <a:pt x="388811" y="323142"/>
                  </a:lnTo>
                  <a:lnTo>
                    <a:pt x="389966" y="324009"/>
                  </a:lnTo>
                  <a:lnTo>
                    <a:pt x="387380" y="326948"/>
                  </a:lnTo>
                  <a:lnTo>
                    <a:pt x="391410" y="330267"/>
                  </a:lnTo>
                  <a:lnTo>
                    <a:pt x="389966" y="331711"/>
                  </a:lnTo>
                  <a:lnTo>
                    <a:pt x="389964" y="331710"/>
                  </a:lnTo>
                  <a:lnTo>
                    <a:pt x="389966" y="331712"/>
                  </a:lnTo>
                  <a:lnTo>
                    <a:pt x="386110" y="335904"/>
                  </a:lnTo>
                  <a:lnTo>
                    <a:pt x="387320" y="336595"/>
                  </a:lnTo>
                  <a:lnTo>
                    <a:pt x="389966" y="333638"/>
                  </a:lnTo>
                  <a:lnTo>
                    <a:pt x="391410" y="335564"/>
                  </a:lnTo>
                  <a:lnTo>
                    <a:pt x="383593" y="344329"/>
                  </a:lnTo>
                  <a:lnTo>
                    <a:pt x="384008" y="344679"/>
                  </a:lnTo>
                  <a:lnTo>
                    <a:pt x="387078" y="341341"/>
                  </a:lnTo>
                  <a:lnTo>
                    <a:pt x="388522" y="342785"/>
                  </a:lnTo>
                  <a:lnTo>
                    <a:pt x="385642" y="346058"/>
                  </a:lnTo>
                  <a:lnTo>
                    <a:pt x="388040" y="348081"/>
                  </a:lnTo>
                  <a:lnTo>
                    <a:pt x="386596" y="350007"/>
                  </a:lnTo>
                  <a:lnTo>
                    <a:pt x="384054" y="347862"/>
                  </a:lnTo>
                  <a:lnTo>
                    <a:pt x="381098" y="351223"/>
                  </a:lnTo>
                  <a:lnTo>
                    <a:pt x="382940" y="351837"/>
                  </a:lnTo>
                  <a:lnTo>
                    <a:pt x="383708" y="350969"/>
                  </a:lnTo>
                  <a:lnTo>
                    <a:pt x="385633" y="352413"/>
                  </a:lnTo>
                  <a:lnTo>
                    <a:pt x="385408" y="352659"/>
                  </a:lnTo>
                  <a:lnTo>
                    <a:pt x="387035" y="353201"/>
                  </a:lnTo>
                  <a:lnTo>
                    <a:pt x="396707" y="341822"/>
                  </a:lnTo>
                  <a:lnTo>
                    <a:pt x="398633" y="343748"/>
                  </a:lnTo>
                  <a:lnTo>
                    <a:pt x="389432" y="354000"/>
                  </a:lnTo>
                  <a:lnTo>
                    <a:pt x="390448" y="354339"/>
                  </a:lnTo>
                  <a:lnTo>
                    <a:pt x="389485" y="356265"/>
                  </a:lnTo>
                  <a:lnTo>
                    <a:pt x="387842" y="355772"/>
                  </a:lnTo>
                  <a:lnTo>
                    <a:pt x="385631" y="358236"/>
                  </a:lnTo>
                  <a:lnTo>
                    <a:pt x="386596" y="358672"/>
                  </a:lnTo>
                  <a:lnTo>
                    <a:pt x="385634" y="360598"/>
                  </a:lnTo>
                  <a:lnTo>
                    <a:pt x="384123" y="359916"/>
                  </a:lnTo>
                  <a:lnTo>
                    <a:pt x="381782" y="362524"/>
                  </a:lnTo>
                  <a:lnTo>
                    <a:pt x="380338" y="361080"/>
                  </a:lnTo>
                  <a:lnTo>
                    <a:pt x="382103" y="359004"/>
                  </a:lnTo>
                  <a:lnTo>
                    <a:pt x="380337" y="358206"/>
                  </a:lnTo>
                  <a:lnTo>
                    <a:pt x="373554" y="365625"/>
                  </a:lnTo>
                  <a:lnTo>
                    <a:pt x="375523" y="366856"/>
                  </a:lnTo>
                  <a:lnTo>
                    <a:pt x="374079" y="368782"/>
                  </a:lnTo>
                  <a:lnTo>
                    <a:pt x="371908" y="367425"/>
                  </a:lnTo>
                  <a:lnTo>
                    <a:pt x="370227" y="369264"/>
                  </a:lnTo>
                  <a:lnTo>
                    <a:pt x="368783" y="367819"/>
                  </a:lnTo>
                  <a:lnTo>
                    <a:pt x="370121" y="366309"/>
                  </a:lnTo>
                  <a:lnTo>
                    <a:pt x="366376" y="363968"/>
                  </a:lnTo>
                  <a:lnTo>
                    <a:pt x="367820" y="362042"/>
                  </a:lnTo>
                  <a:lnTo>
                    <a:pt x="371734" y="364488"/>
                  </a:lnTo>
                  <a:lnTo>
                    <a:pt x="378166" y="357226"/>
                  </a:lnTo>
                  <a:lnTo>
                    <a:pt x="370709" y="353858"/>
                  </a:lnTo>
                  <a:lnTo>
                    <a:pt x="371672" y="351932"/>
                  </a:lnTo>
                  <a:lnTo>
                    <a:pt x="377722" y="354664"/>
                  </a:lnTo>
                  <a:lnTo>
                    <a:pt x="376005" y="353377"/>
                  </a:lnTo>
                  <a:lnTo>
                    <a:pt x="376839" y="352471"/>
                  </a:lnTo>
                  <a:lnTo>
                    <a:pt x="376438" y="352351"/>
                  </a:lnTo>
                  <a:lnTo>
                    <a:pt x="375523" y="353377"/>
                  </a:lnTo>
                  <a:lnTo>
                    <a:pt x="373597" y="351933"/>
                  </a:lnTo>
                  <a:lnTo>
                    <a:pt x="380171" y="344586"/>
                  </a:lnTo>
                  <a:lnTo>
                    <a:pt x="379018" y="343613"/>
                  </a:lnTo>
                  <a:lnTo>
                    <a:pt x="378893" y="343748"/>
                  </a:lnTo>
                  <a:lnTo>
                    <a:pt x="377449" y="342303"/>
                  </a:lnTo>
                  <a:lnTo>
                    <a:pt x="377456" y="342295"/>
                  </a:lnTo>
                  <a:lnTo>
                    <a:pt x="371190" y="337008"/>
                  </a:lnTo>
                  <a:lnTo>
                    <a:pt x="372634" y="335082"/>
                  </a:lnTo>
                  <a:lnTo>
                    <a:pt x="379049" y="340495"/>
                  </a:lnTo>
                  <a:lnTo>
                    <a:pt x="382501" y="336593"/>
                  </a:lnTo>
                  <a:lnTo>
                    <a:pt x="380100" y="335221"/>
                  </a:lnTo>
                  <a:lnTo>
                    <a:pt x="379375" y="336045"/>
                  </a:lnTo>
                  <a:lnTo>
                    <a:pt x="377449" y="334601"/>
                  </a:lnTo>
                  <a:lnTo>
                    <a:pt x="377973" y="334006"/>
                  </a:lnTo>
                  <a:lnTo>
                    <a:pt x="376486" y="333156"/>
                  </a:lnTo>
                  <a:lnTo>
                    <a:pt x="377930" y="331230"/>
                  </a:lnTo>
                  <a:lnTo>
                    <a:pt x="379584" y="332175"/>
                  </a:lnTo>
                  <a:lnTo>
                    <a:pt x="382591" y="328758"/>
                  </a:lnTo>
                  <a:lnTo>
                    <a:pt x="379557" y="327457"/>
                  </a:lnTo>
                  <a:lnTo>
                    <a:pt x="377449" y="329786"/>
                  </a:lnTo>
                  <a:lnTo>
                    <a:pt x="376005" y="328342"/>
                  </a:lnTo>
                  <a:lnTo>
                    <a:pt x="377522" y="326585"/>
                  </a:lnTo>
                  <a:lnTo>
                    <a:pt x="375961" y="325916"/>
                  </a:lnTo>
                  <a:lnTo>
                    <a:pt x="372153" y="330268"/>
                  </a:lnTo>
                  <a:lnTo>
                    <a:pt x="370227" y="328824"/>
                  </a:lnTo>
                  <a:lnTo>
                    <a:pt x="373712" y="324952"/>
                  </a:lnTo>
                  <a:lnTo>
                    <a:pt x="371507" y="324007"/>
                  </a:lnTo>
                  <a:lnTo>
                    <a:pt x="370228" y="325453"/>
                  </a:lnTo>
                  <a:lnTo>
                    <a:pt x="368302" y="324008"/>
                  </a:lnTo>
                  <a:lnTo>
                    <a:pt x="369212" y="323023"/>
                  </a:lnTo>
                  <a:lnTo>
                    <a:pt x="368142" y="322564"/>
                  </a:lnTo>
                  <a:lnTo>
                    <a:pt x="365313" y="325746"/>
                  </a:lnTo>
                  <a:lnTo>
                    <a:pt x="364450" y="326897"/>
                  </a:lnTo>
                  <a:lnTo>
                    <a:pt x="364341" y="326840"/>
                  </a:lnTo>
                  <a:lnTo>
                    <a:pt x="363006" y="328342"/>
                  </a:lnTo>
                  <a:lnTo>
                    <a:pt x="361080" y="326898"/>
                  </a:lnTo>
                  <a:lnTo>
                    <a:pt x="362146" y="325699"/>
                  </a:lnTo>
                  <a:lnTo>
                    <a:pt x="359851" y="324506"/>
                  </a:lnTo>
                  <a:lnTo>
                    <a:pt x="351932" y="333156"/>
                  </a:lnTo>
                  <a:lnTo>
                    <a:pt x="350488" y="331712"/>
                  </a:lnTo>
                  <a:lnTo>
                    <a:pt x="357828" y="323454"/>
                  </a:lnTo>
                  <a:lnTo>
                    <a:pt x="352414" y="320639"/>
                  </a:lnTo>
                  <a:lnTo>
                    <a:pt x="353377" y="318713"/>
                  </a:lnTo>
                  <a:lnTo>
                    <a:pt x="359376" y="321713"/>
                  </a:lnTo>
                  <a:lnTo>
                    <a:pt x="365221" y="315138"/>
                  </a:lnTo>
                  <a:lnTo>
                    <a:pt x="362194" y="312946"/>
                  </a:lnTo>
                  <a:lnTo>
                    <a:pt x="359154" y="316306"/>
                  </a:lnTo>
                  <a:lnTo>
                    <a:pt x="357228" y="314861"/>
                  </a:lnTo>
                  <a:lnTo>
                    <a:pt x="360241" y="311531"/>
                  </a:lnTo>
                  <a:lnTo>
                    <a:pt x="358191" y="310047"/>
                  </a:lnTo>
                  <a:lnTo>
                    <a:pt x="359635" y="308603"/>
                  </a:lnTo>
                  <a:lnTo>
                    <a:pt x="361612" y="310015"/>
                  </a:lnTo>
                  <a:lnTo>
                    <a:pt x="367036" y="304021"/>
                  </a:lnTo>
                  <a:lnTo>
                    <a:pt x="363944" y="302089"/>
                  </a:lnTo>
                  <a:lnTo>
                    <a:pt x="360117" y="306196"/>
                  </a:lnTo>
                  <a:lnTo>
                    <a:pt x="358191" y="304751"/>
                  </a:lnTo>
                  <a:lnTo>
                    <a:pt x="361876" y="300796"/>
                  </a:lnTo>
                  <a:lnTo>
                    <a:pt x="358191" y="298493"/>
                  </a:lnTo>
                  <a:lnTo>
                    <a:pt x="359635" y="296567"/>
                  </a:lnTo>
                  <a:lnTo>
                    <a:pt x="363496" y="299058"/>
                  </a:lnTo>
                  <a:lnTo>
                    <a:pt x="368641" y="293537"/>
                  </a:lnTo>
                  <a:lnTo>
                    <a:pt x="365939" y="290835"/>
                  </a:lnTo>
                  <a:lnTo>
                    <a:pt x="360598" y="296567"/>
                  </a:lnTo>
                  <a:lnTo>
                    <a:pt x="359154" y="295122"/>
                  </a:lnTo>
                  <a:lnTo>
                    <a:pt x="364495" y="289390"/>
                  </a:lnTo>
                  <a:lnTo>
                    <a:pt x="362250" y="287145"/>
                  </a:lnTo>
                  <a:lnTo>
                    <a:pt x="359635" y="289826"/>
                  </a:lnTo>
                  <a:lnTo>
                    <a:pt x="358191" y="288382"/>
                  </a:lnTo>
                  <a:lnTo>
                    <a:pt x="363431" y="282729"/>
                  </a:lnTo>
                  <a:lnTo>
                    <a:pt x="359925" y="280391"/>
                  </a:lnTo>
                  <a:lnTo>
                    <a:pt x="357228" y="283087"/>
                  </a:lnTo>
                  <a:lnTo>
                    <a:pt x="355784" y="281643"/>
                  </a:lnTo>
                  <a:lnTo>
                    <a:pt x="358089" y="279167"/>
                  </a:lnTo>
                  <a:lnTo>
                    <a:pt x="357020" y="278455"/>
                  </a:lnTo>
                  <a:lnTo>
                    <a:pt x="355784" y="279716"/>
                  </a:lnTo>
                  <a:lnTo>
                    <a:pt x="353858" y="278272"/>
                  </a:lnTo>
                  <a:lnTo>
                    <a:pt x="355013" y="277117"/>
                  </a:lnTo>
                  <a:lnTo>
                    <a:pt x="349525" y="273458"/>
                  </a:lnTo>
                  <a:lnTo>
                    <a:pt x="350969" y="271532"/>
                  </a:lnTo>
                  <a:lnTo>
                    <a:pt x="356571" y="275559"/>
                  </a:lnTo>
                  <a:lnTo>
                    <a:pt x="360481" y="271649"/>
                  </a:lnTo>
                  <a:lnTo>
                    <a:pt x="356266" y="270088"/>
                  </a:lnTo>
                  <a:lnTo>
                    <a:pt x="357229" y="268162"/>
                  </a:lnTo>
                  <a:lnTo>
                    <a:pt x="357924" y="268429"/>
                  </a:lnTo>
                  <a:lnTo>
                    <a:pt x="361491" y="264862"/>
                  </a:lnTo>
                  <a:lnTo>
                    <a:pt x="354681" y="262044"/>
                  </a:lnTo>
                  <a:lnTo>
                    <a:pt x="353859" y="262866"/>
                  </a:lnTo>
                  <a:lnTo>
                    <a:pt x="351933" y="260940"/>
                  </a:lnTo>
                  <a:lnTo>
                    <a:pt x="357446" y="255594"/>
                  </a:lnTo>
                  <a:lnTo>
                    <a:pt x="355553" y="254673"/>
                  </a:lnTo>
                  <a:lnTo>
                    <a:pt x="351932" y="258052"/>
                  </a:lnTo>
                  <a:lnTo>
                    <a:pt x="350488" y="256607"/>
                  </a:lnTo>
                  <a:lnTo>
                    <a:pt x="353540" y="253694"/>
                  </a:lnTo>
                  <a:lnTo>
                    <a:pt x="352218" y="253051"/>
                  </a:lnTo>
                  <a:lnTo>
                    <a:pt x="349044" y="256126"/>
                  </a:lnTo>
                  <a:lnTo>
                    <a:pt x="347118" y="254200"/>
                  </a:lnTo>
                  <a:lnTo>
                    <a:pt x="349720" y="251835"/>
                  </a:lnTo>
                  <a:lnTo>
                    <a:pt x="347342" y="250678"/>
                  </a:lnTo>
                  <a:lnTo>
                    <a:pt x="345077" y="252763"/>
                  </a:lnTo>
                  <a:lnTo>
                    <a:pt x="345893" y="253385"/>
                  </a:lnTo>
                  <a:lnTo>
                    <a:pt x="344434" y="255299"/>
                  </a:lnTo>
                  <a:lnTo>
                    <a:pt x="343278" y="254419"/>
                  </a:lnTo>
                  <a:lnTo>
                    <a:pt x="340378" y="257089"/>
                  </a:lnTo>
                  <a:lnTo>
                    <a:pt x="338934" y="255163"/>
                  </a:lnTo>
                  <a:lnTo>
                    <a:pt x="341344" y="252945"/>
                  </a:lnTo>
                  <a:lnTo>
                    <a:pt x="337433" y="249965"/>
                  </a:lnTo>
                  <a:lnTo>
                    <a:pt x="337008" y="250349"/>
                  </a:lnTo>
                  <a:lnTo>
                    <a:pt x="335564" y="248904"/>
                  </a:lnTo>
                  <a:lnTo>
                    <a:pt x="335780" y="248705"/>
                  </a:lnTo>
                  <a:lnTo>
                    <a:pt x="323551" y="239385"/>
                  </a:lnTo>
                  <a:lnTo>
                    <a:pt x="322565" y="240239"/>
                  </a:lnTo>
                  <a:lnTo>
                    <a:pt x="322083" y="240239"/>
                  </a:lnTo>
                  <a:lnTo>
                    <a:pt x="320639" y="238313"/>
                  </a:lnTo>
                  <a:lnTo>
                    <a:pt x="329944" y="230353"/>
                  </a:lnTo>
                  <a:lnTo>
                    <a:pt x="324491" y="228684"/>
                  </a:lnTo>
                  <a:lnTo>
                    <a:pt x="325454" y="226758"/>
                  </a:lnTo>
                  <a:lnTo>
                    <a:pt x="331937" y="228649"/>
                  </a:lnTo>
                  <a:lnTo>
                    <a:pt x="335621" y="225497"/>
                  </a:lnTo>
                  <a:lnTo>
                    <a:pt x="332675" y="224351"/>
                  </a:lnTo>
                  <a:lnTo>
                    <a:pt x="333638" y="222425"/>
                  </a:lnTo>
                  <a:lnTo>
                    <a:pt x="337436" y="223944"/>
                  </a:lnTo>
                  <a:lnTo>
                    <a:pt x="339539" y="222145"/>
                  </a:lnTo>
                  <a:lnTo>
                    <a:pt x="335082" y="220018"/>
                  </a:lnTo>
                  <a:lnTo>
                    <a:pt x="336045" y="218092"/>
                  </a:lnTo>
                  <a:lnTo>
                    <a:pt x="341329" y="220614"/>
                  </a:lnTo>
                  <a:lnTo>
                    <a:pt x="346135" y="216503"/>
                  </a:lnTo>
                  <a:lnTo>
                    <a:pt x="345193" y="216167"/>
                  </a:lnTo>
                  <a:lnTo>
                    <a:pt x="345674" y="214241"/>
                  </a:lnTo>
                  <a:lnTo>
                    <a:pt x="347931" y="214967"/>
                  </a:lnTo>
                  <a:lnTo>
                    <a:pt x="348513" y="214469"/>
                  </a:lnTo>
                  <a:lnTo>
                    <a:pt x="342761" y="213031"/>
                  </a:lnTo>
                  <a:lnTo>
                    <a:pt x="339415" y="215685"/>
                  </a:lnTo>
                  <a:lnTo>
                    <a:pt x="337971" y="213759"/>
                  </a:lnTo>
                  <a:lnTo>
                    <a:pt x="339817" y="212295"/>
                  </a:lnTo>
                  <a:lnTo>
                    <a:pt x="337971" y="211834"/>
                  </a:lnTo>
                  <a:lnTo>
                    <a:pt x="338452" y="209908"/>
                  </a:lnTo>
                  <a:lnTo>
                    <a:pt x="341881" y="210658"/>
                  </a:lnTo>
                  <a:lnTo>
                    <a:pt x="346162" y="207263"/>
                  </a:lnTo>
                  <a:lnTo>
                    <a:pt x="342304" y="206057"/>
                  </a:lnTo>
                  <a:lnTo>
                    <a:pt x="342465" y="205415"/>
                  </a:lnTo>
                  <a:lnTo>
                    <a:pt x="320639" y="223388"/>
                  </a:lnTo>
                  <a:lnTo>
                    <a:pt x="320157" y="223388"/>
                  </a:lnTo>
                  <a:lnTo>
                    <a:pt x="318713" y="221463"/>
                  </a:lnTo>
                  <a:lnTo>
                    <a:pt x="346170" y="199179"/>
                  </a:lnTo>
                  <a:lnTo>
                    <a:pt x="342300" y="197999"/>
                  </a:lnTo>
                  <a:lnTo>
                    <a:pt x="341822" y="198354"/>
                  </a:lnTo>
                  <a:lnTo>
                    <a:pt x="341102" y="197634"/>
                  </a:lnTo>
                  <a:lnTo>
                    <a:pt x="340297" y="197389"/>
                  </a:lnTo>
                  <a:lnTo>
                    <a:pt x="340428" y="196960"/>
                  </a:lnTo>
                  <a:lnTo>
                    <a:pt x="340378" y="196910"/>
                  </a:lnTo>
                  <a:lnTo>
                    <a:pt x="340462" y="196848"/>
                  </a:lnTo>
                  <a:lnTo>
                    <a:pt x="340999" y="195086"/>
                  </a:lnTo>
                  <a:lnTo>
                    <a:pt x="342299" y="195482"/>
                  </a:lnTo>
                  <a:lnTo>
                    <a:pt x="348682" y="190735"/>
                  </a:lnTo>
                  <a:lnTo>
                    <a:pt x="341341" y="189206"/>
                  </a:lnTo>
                  <a:lnTo>
                    <a:pt x="341505" y="188550"/>
                  </a:lnTo>
                  <a:lnTo>
                    <a:pt x="337971" y="191132"/>
                  </a:lnTo>
                  <a:lnTo>
                    <a:pt x="336679" y="189408"/>
                  </a:lnTo>
                  <a:lnTo>
                    <a:pt x="336526" y="190169"/>
                  </a:lnTo>
                  <a:lnTo>
                    <a:pt x="326502" y="187900"/>
                  </a:lnTo>
                  <a:lnTo>
                    <a:pt x="316787" y="194983"/>
                  </a:lnTo>
                  <a:lnTo>
                    <a:pt x="315343" y="193057"/>
                  </a:lnTo>
                  <a:lnTo>
                    <a:pt x="323384" y="187194"/>
                  </a:lnTo>
                  <a:lnTo>
                    <a:pt x="311010" y="184392"/>
                  </a:lnTo>
                  <a:lnTo>
                    <a:pt x="311491" y="181985"/>
                  </a:lnTo>
                  <a:lnTo>
                    <a:pt x="326017" y="185274"/>
                  </a:lnTo>
                  <a:lnTo>
                    <a:pt x="328909" y="183166"/>
                  </a:lnTo>
                  <a:lnTo>
                    <a:pt x="319676" y="181022"/>
                  </a:lnTo>
                  <a:lnTo>
                    <a:pt x="320157" y="178615"/>
                  </a:lnTo>
                  <a:lnTo>
                    <a:pt x="331322" y="181406"/>
                  </a:lnTo>
                  <a:lnTo>
                    <a:pt x="335692" y="178220"/>
                  </a:lnTo>
                  <a:lnTo>
                    <a:pt x="327379" y="175726"/>
                  </a:lnTo>
                  <a:lnTo>
                    <a:pt x="327860" y="173800"/>
                  </a:lnTo>
                  <a:lnTo>
                    <a:pt x="337774" y="176702"/>
                  </a:lnTo>
                  <a:lnTo>
                    <a:pt x="338452" y="176207"/>
                  </a:lnTo>
                  <a:lnTo>
                    <a:pt x="339118" y="177095"/>
                  </a:lnTo>
                  <a:lnTo>
                    <a:pt x="344178" y="178576"/>
                  </a:lnTo>
                  <a:lnTo>
                    <a:pt x="346738" y="176803"/>
                  </a:lnTo>
                  <a:lnTo>
                    <a:pt x="341021" y="175007"/>
                  </a:lnTo>
                  <a:lnTo>
                    <a:pt x="339897" y="175726"/>
                  </a:lnTo>
                  <a:lnTo>
                    <a:pt x="339261" y="174453"/>
                  </a:lnTo>
                  <a:lnTo>
                    <a:pt x="334119" y="172837"/>
                  </a:lnTo>
                  <a:lnTo>
                    <a:pt x="334600" y="170430"/>
                  </a:lnTo>
                  <a:lnTo>
                    <a:pt x="336906" y="171155"/>
                  </a:lnTo>
                  <a:lnTo>
                    <a:pt x="339535" y="169500"/>
                  </a:lnTo>
                  <a:lnTo>
                    <a:pt x="336045" y="168023"/>
                  </a:lnTo>
                  <a:lnTo>
                    <a:pt x="336526" y="165616"/>
                  </a:lnTo>
                  <a:lnTo>
                    <a:pt x="341905" y="168007"/>
                  </a:lnTo>
                  <a:lnTo>
                    <a:pt x="344705" y="166244"/>
                  </a:lnTo>
                  <a:lnTo>
                    <a:pt x="335564" y="162245"/>
                  </a:lnTo>
                  <a:lnTo>
                    <a:pt x="336099" y="160909"/>
                  </a:lnTo>
                  <a:lnTo>
                    <a:pt x="336045" y="160801"/>
                  </a:lnTo>
                  <a:lnTo>
                    <a:pt x="336173" y="160723"/>
                  </a:lnTo>
                  <a:lnTo>
                    <a:pt x="336527" y="159838"/>
                  </a:lnTo>
                  <a:lnTo>
                    <a:pt x="337163" y="160116"/>
                  </a:lnTo>
                  <a:lnTo>
                    <a:pt x="340524" y="158056"/>
                  </a:lnTo>
                  <a:lnTo>
                    <a:pt x="335564" y="156469"/>
                  </a:lnTo>
                  <a:lnTo>
                    <a:pt x="336527" y="154543"/>
                  </a:lnTo>
                  <a:lnTo>
                    <a:pt x="342874" y="156616"/>
                  </a:lnTo>
                  <a:lnTo>
                    <a:pt x="347925" y="153521"/>
                  </a:lnTo>
                  <a:lnTo>
                    <a:pt x="346588" y="153019"/>
                  </a:lnTo>
                  <a:lnTo>
                    <a:pt x="344711" y="154062"/>
                  </a:lnTo>
                  <a:lnTo>
                    <a:pt x="343748" y="152136"/>
                  </a:lnTo>
                  <a:lnTo>
                    <a:pt x="344292" y="151825"/>
                  </a:lnTo>
                  <a:lnTo>
                    <a:pt x="344711" y="149728"/>
                  </a:lnTo>
                  <a:lnTo>
                    <a:pt x="346674" y="150464"/>
                  </a:lnTo>
                  <a:lnTo>
                    <a:pt x="350284" y="148401"/>
                  </a:lnTo>
                  <a:lnTo>
                    <a:pt x="344711" y="146358"/>
                  </a:lnTo>
                  <a:lnTo>
                    <a:pt x="345674" y="144432"/>
                  </a:lnTo>
                  <a:lnTo>
                    <a:pt x="352973" y="146865"/>
                  </a:lnTo>
                  <a:lnTo>
                    <a:pt x="357981" y="144003"/>
                  </a:lnTo>
                  <a:lnTo>
                    <a:pt x="355941" y="143209"/>
                  </a:lnTo>
                  <a:lnTo>
                    <a:pt x="350007" y="145395"/>
                  </a:lnTo>
                  <a:lnTo>
                    <a:pt x="349044" y="142988"/>
                  </a:lnTo>
                  <a:lnTo>
                    <a:pt x="352979" y="141611"/>
                  </a:lnTo>
                  <a:lnTo>
                    <a:pt x="353281" y="140097"/>
                  </a:lnTo>
                  <a:lnTo>
                    <a:pt x="347600" y="142507"/>
                  </a:lnTo>
                  <a:lnTo>
                    <a:pt x="346765" y="140420"/>
                  </a:lnTo>
                  <a:lnTo>
                    <a:pt x="341227" y="138442"/>
                  </a:lnTo>
                  <a:lnTo>
                    <a:pt x="337971" y="139618"/>
                  </a:lnTo>
                  <a:lnTo>
                    <a:pt x="337008" y="137692"/>
                  </a:lnTo>
                  <a:lnTo>
                    <a:pt x="338022" y="137298"/>
                  </a:lnTo>
                  <a:lnTo>
                    <a:pt x="335082" y="136248"/>
                  </a:lnTo>
                  <a:lnTo>
                    <a:pt x="336045" y="134322"/>
                  </a:lnTo>
                  <a:lnTo>
                    <a:pt x="340977" y="136149"/>
                  </a:lnTo>
                  <a:lnTo>
                    <a:pt x="345932" y="134222"/>
                  </a:lnTo>
                  <a:lnTo>
                    <a:pt x="342476" y="133320"/>
                  </a:lnTo>
                  <a:lnTo>
                    <a:pt x="339415" y="134323"/>
                  </a:lnTo>
                  <a:lnTo>
                    <a:pt x="338452" y="132397"/>
                  </a:lnTo>
                  <a:lnTo>
                    <a:pt x="339011" y="132204"/>
                  </a:lnTo>
                  <a:lnTo>
                    <a:pt x="339897" y="129989"/>
                  </a:lnTo>
                  <a:lnTo>
                    <a:pt x="342778" y="130906"/>
                  </a:lnTo>
                  <a:lnTo>
                    <a:pt x="346261" y="129704"/>
                  </a:lnTo>
                  <a:lnTo>
                    <a:pt x="341855" y="128236"/>
                  </a:lnTo>
                  <a:lnTo>
                    <a:pt x="336045" y="130470"/>
                  </a:lnTo>
                  <a:lnTo>
                    <a:pt x="335082" y="128545"/>
                  </a:lnTo>
                  <a:lnTo>
                    <a:pt x="338707" y="127186"/>
                  </a:lnTo>
                  <a:lnTo>
                    <a:pt x="336275" y="126375"/>
                  </a:lnTo>
                  <a:lnTo>
                    <a:pt x="333157" y="127582"/>
                  </a:lnTo>
                  <a:lnTo>
                    <a:pt x="332194" y="125657"/>
                  </a:lnTo>
                  <a:lnTo>
                    <a:pt x="336409" y="124025"/>
                  </a:lnTo>
                  <a:lnTo>
                    <a:pt x="336527" y="123731"/>
                  </a:lnTo>
                  <a:lnTo>
                    <a:pt x="336867" y="123848"/>
                  </a:lnTo>
                  <a:lnTo>
                    <a:pt x="345029" y="120689"/>
                  </a:lnTo>
                  <a:lnTo>
                    <a:pt x="345674" y="119398"/>
                  </a:lnTo>
                  <a:lnTo>
                    <a:pt x="346940" y="119949"/>
                  </a:lnTo>
                  <a:lnTo>
                    <a:pt x="349330" y="119023"/>
                  </a:lnTo>
                  <a:lnTo>
                    <a:pt x="349044" y="118916"/>
                  </a:lnTo>
                  <a:lnTo>
                    <a:pt x="350007" y="116509"/>
                  </a:lnTo>
                  <a:lnTo>
                    <a:pt x="352962" y="117617"/>
                  </a:lnTo>
                  <a:close/>
                  <a:moveTo>
                    <a:pt x="195512" y="113264"/>
                  </a:moveTo>
                  <a:lnTo>
                    <a:pt x="194131" y="115198"/>
                  </a:lnTo>
                  <a:lnTo>
                    <a:pt x="194495" y="115243"/>
                  </a:lnTo>
                  <a:lnTo>
                    <a:pt x="195791" y="113299"/>
                  </a:lnTo>
                  <a:close/>
                  <a:moveTo>
                    <a:pt x="189326" y="113138"/>
                  </a:moveTo>
                  <a:lnTo>
                    <a:pt x="188409" y="114360"/>
                  </a:lnTo>
                  <a:lnTo>
                    <a:pt x="188873" y="114545"/>
                  </a:lnTo>
                  <a:lnTo>
                    <a:pt x="189929" y="113138"/>
                  </a:lnTo>
                  <a:close/>
                  <a:moveTo>
                    <a:pt x="330474" y="112795"/>
                  </a:moveTo>
                  <a:lnTo>
                    <a:pt x="326332" y="114867"/>
                  </a:lnTo>
                  <a:lnTo>
                    <a:pt x="332436" y="116326"/>
                  </a:lnTo>
                  <a:lnTo>
                    <a:pt x="335290" y="114931"/>
                  </a:lnTo>
                  <a:lnTo>
                    <a:pt x="330268" y="113621"/>
                  </a:lnTo>
                  <a:close/>
                  <a:moveTo>
                    <a:pt x="189364" y="111697"/>
                  </a:moveTo>
                  <a:lnTo>
                    <a:pt x="188966" y="112295"/>
                  </a:lnTo>
                  <a:lnTo>
                    <a:pt x="189027" y="112305"/>
                  </a:lnTo>
                  <a:close/>
                  <a:moveTo>
                    <a:pt x="187281" y="111212"/>
                  </a:moveTo>
                  <a:lnTo>
                    <a:pt x="187762" y="111693"/>
                  </a:lnTo>
                  <a:lnTo>
                    <a:pt x="185836" y="114582"/>
                  </a:lnTo>
                  <a:lnTo>
                    <a:pt x="185355" y="114101"/>
                  </a:lnTo>
                  <a:close/>
                  <a:moveTo>
                    <a:pt x="329787" y="110732"/>
                  </a:moveTo>
                  <a:lnTo>
                    <a:pt x="330589" y="112337"/>
                  </a:lnTo>
                  <a:lnTo>
                    <a:pt x="330749" y="111695"/>
                  </a:lnTo>
                  <a:lnTo>
                    <a:pt x="341823" y="114584"/>
                  </a:lnTo>
                  <a:lnTo>
                    <a:pt x="341570" y="115595"/>
                  </a:lnTo>
                  <a:lnTo>
                    <a:pt x="343695" y="114556"/>
                  </a:lnTo>
                  <a:lnTo>
                    <a:pt x="338452" y="113620"/>
                  </a:lnTo>
                  <a:lnTo>
                    <a:pt x="338933" y="111213"/>
                  </a:lnTo>
                  <a:lnTo>
                    <a:pt x="347346" y="112771"/>
                  </a:lnTo>
                  <a:lnTo>
                    <a:pt x="348563" y="112176"/>
                  </a:lnTo>
                  <a:lnTo>
                    <a:pt x="349015" y="113080"/>
                  </a:lnTo>
                  <a:lnTo>
                    <a:pt x="351932" y="113620"/>
                  </a:lnTo>
                  <a:lnTo>
                    <a:pt x="351932" y="116027"/>
                  </a:lnTo>
                  <a:lnTo>
                    <a:pt x="347286" y="115197"/>
                  </a:lnTo>
                  <a:lnTo>
                    <a:pt x="340857" y="118340"/>
                  </a:lnTo>
                  <a:lnTo>
                    <a:pt x="343267" y="118916"/>
                  </a:lnTo>
                  <a:lnTo>
                    <a:pt x="342304" y="120842"/>
                  </a:lnTo>
                  <a:lnTo>
                    <a:pt x="337927" y="119772"/>
                  </a:lnTo>
                  <a:lnTo>
                    <a:pt x="330528" y="123389"/>
                  </a:lnTo>
                  <a:lnTo>
                    <a:pt x="330268" y="124693"/>
                  </a:lnTo>
                  <a:lnTo>
                    <a:pt x="328813" y="124228"/>
                  </a:lnTo>
                  <a:lnTo>
                    <a:pt x="327861" y="124693"/>
                  </a:lnTo>
                  <a:lnTo>
                    <a:pt x="327402" y="123776"/>
                  </a:lnTo>
                  <a:lnTo>
                    <a:pt x="324197" y="122751"/>
                  </a:lnTo>
                  <a:lnTo>
                    <a:pt x="317269" y="126137"/>
                  </a:lnTo>
                  <a:lnTo>
                    <a:pt x="316306" y="124212"/>
                  </a:lnTo>
                  <a:lnTo>
                    <a:pt x="321234" y="121803"/>
                  </a:lnTo>
                  <a:lnTo>
                    <a:pt x="318232" y="120842"/>
                  </a:lnTo>
                  <a:lnTo>
                    <a:pt x="319195" y="118916"/>
                  </a:lnTo>
                  <a:lnTo>
                    <a:pt x="324170" y="120367"/>
                  </a:lnTo>
                  <a:lnTo>
                    <a:pt x="329567" y="117729"/>
                  </a:lnTo>
                  <a:lnTo>
                    <a:pt x="323550" y="116258"/>
                  </a:lnTo>
                  <a:lnTo>
                    <a:pt x="319195" y="118435"/>
                  </a:lnTo>
                  <a:lnTo>
                    <a:pt x="318232" y="116028"/>
                  </a:lnTo>
                  <a:lnTo>
                    <a:pt x="320814" y="114845"/>
                  </a:lnTo>
                  <a:lnTo>
                    <a:pt x="321120" y="113620"/>
                  </a:lnTo>
                  <a:lnTo>
                    <a:pt x="322675" y="113992"/>
                  </a:lnTo>
                  <a:close/>
                  <a:moveTo>
                    <a:pt x="189048" y="108181"/>
                  </a:moveTo>
                  <a:lnTo>
                    <a:pt x="188765" y="108212"/>
                  </a:lnTo>
                  <a:lnTo>
                    <a:pt x="188456" y="108658"/>
                  </a:lnTo>
                  <a:lnTo>
                    <a:pt x="188726" y="108624"/>
                  </a:lnTo>
                  <a:close/>
                  <a:moveTo>
                    <a:pt x="190519" y="108017"/>
                  </a:moveTo>
                  <a:lnTo>
                    <a:pt x="189842" y="108092"/>
                  </a:lnTo>
                  <a:lnTo>
                    <a:pt x="189556" y="108521"/>
                  </a:lnTo>
                  <a:lnTo>
                    <a:pt x="190202" y="108440"/>
                  </a:lnTo>
                  <a:close/>
                  <a:moveTo>
                    <a:pt x="191056" y="107957"/>
                  </a:moveTo>
                  <a:lnTo>
                    <a:pt x="190795" y="107986"/>
                  </a:lnTo>
                  <a:lnTo>
                    <a:pt x="190940" y="108131"/>
                  </a:lnTo>
                  <a:close/>
                  <a:moveTo>
                    <a:pt x="188551" y="106223"/>
                  </a:moveTo>
                  <a:lnTo>
                    <a:pt x="188726" y="106397"/>
                  </a:lnTo>
                  <a:lnTo>
                    <a:pt x="188051" y="107361"/>
                  </a:lnTo>
                  <a:lnTo>
                    <a:pt x="188540" y="107361"/>
                  </a:lnTo>
                  <a:lnTo>
                    <a:pt x="189207" y="106398"/>
                  </a:lnTo>
                  <a:lnTo>
                    <a:pt x="189688" y="106879"/>
                  </a:lnTo>
                  <a:lnTo>
                    <a:pt x="189354" y="107361"/>
                  </a:lnTo>
                  <a:lnTo>
                    <a:pt x="189645" y="107361"/>
                  </a:lnTo>
                  <a:lnTo>
                    <a:pt x="190363" y="106374"/>
                  </a:lnTo>
                  <a:close/>
                  <a:moveTo>
                    <a:pt x="187061" y="106098"/>
                  </a:moveTo>
                  <a:lnTo>
                    <a:pt x="185793" y="107842"/>
                  </a:lnTo>
                  <a:lnTo>
                    <a:pt x="186896" y="107842"/>
                  </a:lnTo>
                  <a:lnTo>
                    <a:pt x="188058" y="106182"/>
                  </a:lnTo>
                  <a:close/>
                  <a:moveTo>
                    <a:pt x="188019" y="101104"/>
                  </a:moveTo>
                  <a:lnTo>
                    <a:pt x="187021" y="102546"/>
                  </a:lnTo>
                  <a:lnTo>
                    <a:pt x="188813" y="102546"/>
                  </a:lnTo>
                  <a:lnTo>
                    <a:pt x="189181" y="102040"/>
                  </a:lnTo>
                  <a:lnTo>
                    <a:pt x="188725" y="101584"/>
                  </a:lnTo>
                  <a:lnTo>
                    <a:pt x="188951" y="101274"/>
                  </a:lnTo>
                  <a:close/>
                  <a:moveTo>
                    <a:pt x="190054" y="99757"/>
                  </a:moveTo>
                  <a:lnTo>
                    <a:pt x="188808" y="99964"/>
                  </a:lnTo>
                  <a:lnTo>
                    <a:pt x="188503" y="100405"/>
                  </a:lnTo>
                  <a:lnTo>
                    <a:pt x="189509" y="100506"/>
                  </a:lnTo>
                  <a:close/>
                  <a:moveTo>
                    <a:pt x="187762" y="99264"/>
                  </a:moveTo>
                  <a:lnTo>
                    <a:pt x="187032" y="100258"/>
                  </a:lnTo>
                  <a:lnTo>
                    <a:pt x="187840" y="100339"/>
                  </a:lnTo>
                  <a:lnTo>
                    <a:pt x="187994" y="100100"/>
                  </a:lnTo>
                  <a:lnTo>
                    <a:pt x="187762" y="100139"/>
                  </a:lnTo>
                  <a:close/>
                  <a:moveTo>
                    <a:pt x="187697" y="96626"/>
                  </a:moveTo>
                  <a:lnTo>
                    <a:pt x="187394" y="96649"/>
                  </a:lnTo>
                  <a:lnTo>
                    <a:pt x="186542" y="97855"/>
                  </a:lnTo>
                  <a:lnTo>
                    <a:pt x="187694" y="97663"/>
                  </a:lnTo>
                  <a:lnTo>
                    <a:pt x="187281" y="97250"/>
                  </a:lnTo>
                  <a:close/>
                  <a:moveTo>
                    <a:pt x="189014" y="96524"/>
                  </a:moveTo>
                  <a:lnTo>
                    <a:pt x="188646" y="96552"/>
                  </a:lnTo>
                  <a:lnTo>
                    <a:pt x="187830" y="97641"/>
                  </a:lnTo>
                  <a:lnTo>
                    <a:pt x="188300" y="97562"/>
                  </a:lnTo>
                  <a:close/>
                  <a:moveTo>
                    <a:pt x="187463" y="95199"/>
                  </a:moveTo>
                  <a:lnTo>
                    <a:pt x="187144" y="95223"/>
                  </a:lnTo>
                  <a:lnTo>
                    <a:pt x="186347" y="96248"/>
                  </a:lnTo>
                  <a:lnTo>
                    <a:pt x="186680" y="96222"/>
                  </a:lnTo>
                  <a:close/>
                  <a:moveTo>
                    <a:pt x="188712" y="95103"/>
                  </a:moveTo>
                  <a:lnTo>
                    <a:pt x="188472" y="95121"/>
                  </a:lnTo>
                  <a:lnTo>
                    <a:pt x="187753" y="96140"/>
                  </a:lnTo>
                  <a:lnTo>
                    <a:pt x="188036" y="96118"/>
                  </a:lnTo>
                  <a:close/>
                  <a:moveTo>
                    <a:pt x="190062" y="94999"/>
                  </a:moveTo>
                  <a:lnTo>
                    <a:pt x="189796" y="95020"/>
                  </a:lnTo>
                  <a:lnTo>
                    <a:pt x="189029" y="96041"/>
                  </a:lnTo>
                  <a:lnTo>
                    <a:pt x="189363" y="96016"/>
                  </a:lnTo>
                  <a:close/>
                  <a:moveTo>
                    <a:pt x="183024" y="94260"/>
                  </a:moveTo>
                  <a:lnTo>
                    <a:pt x="181363" y="96474"/>
                  </a:lnTo>
                  <a:lnTo>
                    <a:pt x="181807" y="96537"/>
                  </a:lnTo>
                  <a:lnTo>
                    <a:pt x="183371" y="94347"/>
                  </a:lnTo>
                  <a:close/>
                  <a:moveTo>
                    <a:pt x="189313" y="92436"/>
                  </a:moveTo>
                  <a:lnTo>
                    <a:pt x="187952" y="94185"/>
                  </a:lnTo>
                  <a:lnTo>
                    <a:pt x="188258" y="94159"/>
                  </a:lnTo>
                  <a:lnTo>
                    <a:pt x="189207" y="92918"/>
                  </a:lnTo>
                  <a:lnTo>
                    <a:pt x="189688" y="93399"/>
                  </a:lnTo>
                  <a:lnTo>
                    <a:pt x="189207" y="94080"/>
                  </a:lnTo>
                  <a:lnTo>
                    <a:pt x="189405" y="94064"/>
                  </a:lnTo>
                  <a:lnTo>
                    <a:pt x="190491" y="92436"/>
                  </a:lnTo>
                  <a:close/>
                  <a:moveTo>
                    <a:pt x="188058" y="92436"/>
                  </a:moveTo>
                  <a:lnTo>
                    <a:pt x="186780" y="94282"/>
                  </a:lnTo>
                  <a:lnTo>
                    <a:pt x="186856" y="94276"/>
                  </a:lnTo>
                  <a:lnTo>
                    <a:pt x="188083" y="92436"/>
                  </a:lnTo>
                  <a:close/>
                  <a:moveTo>
                    <a:pt x="184752" y="91955"/>
                  </a:moveTo>
                  <a:lnTo>
                    <a:pt x="183360" y="93812"/>
                  </a:lnTo>
                  <a:lnTo>
                    <a:pt x="183700" y="93887"/>
                  </a:lnTo>
                  <a:lnTo>
                    <a:pt x="184392" y="92918"/>
                  </a:lnTo>
                  <a:lnTo>
                    <a:pt x="185008" y="93226"/>
                  </a:lnTo>
                  <a:lnTo>
                    <a:pt x="185623" y="92436"/>
                  </a:lnTo>
                  <a:lnTo>
                    <a:pt x="185355" y="92436"/>
                  </a:lnTo>
                  <a:lnTo>
                    <a:pt x="185355" y="91955"/>
                  </a:lnTo>
                  <a:close/>
                  <a:moveTo>
                    <a:pt x="186758" y="89281"/>
                  </a:moveTo>
                  <a:lnTo>
                    <a:pt x="185184" y="91380"/>
                  </a:lnTo>
                  <a:lnTo>
                    <a:pt x="185837" y="91473"/>
                  </a:lnTo>
                  <a:lnTo>
                    <a:pt x="186372" y="91473"/>
                  </a:lnTo>
                  <a:lnTo>
                    <a:pt x="187989" y="89393"/>
                  </a:lnTo>
                  <a:close/>
                  <a:moveTo>
                    <a:pt x="184845" y="89107"/>
                  </a:moveTo>
                  <a:lnTo>
                    <a:pt x="183491" y="91138"/>
                  </a:lnTo>
                  <a:lnTo>
                    <a:pt x="184130" y="91229"/>
                  </a:lnTo>
                  <a:lnTo>
                    <a:pt x="185569" y="89173"/>
                  </a:lnTo>
                  <a:close/>
                  <a:moveTo>
                    <a:pt x="182923" y="88284"/>
                  </a:moveTo>
                  <a:lnTo>
                    <a:pt x="181663" y="90029"/>
                  </a:lnTo>
                  <a:lnTo>
                    <a:pt x="181985" y="90029"/>
                  </a:lnTo>
                  <a:lnTo>
                    <a:pt x="183429" y="90029"/>
                  </a:lnTo>
                  <a:lnTo>
                    <a:pt x="183429" y="90188"/>
                  </a:lnTo>
                  <a:lnTo>
                    <a:pt x="184392" y="88824"/>
                  </a:lnTo>
                  <a:lnTo>
                    <a:pt x="184392" y="88585"/>
                  </a:lnTo>
                  <a:lnTo>
                    <a:pt x="184551" y="88599"/>
                  </a:lnTo>
                  <a:lnTo>
                    <a:pt x="184592" y="88541"/>
                  </a:lnTo>
                  <a:close/>
                  <a:moveTo>
                    <a:pt x="179622" y="86615"/>
                  </a:moveTo>
                  <a:lnTo>
                    <a:pt x="179180" y="87221"/>
                  </a:lnTo>
                  <a:lnTo>
                    <a:pt x="180737" y="87443"/>
                  </a:lnTo>
                  <a:lnTo>
                    <a:pt x="180968" y="87120"/>
                  </a:lnTo>
                  <a:close/>
                  <a:moveTo>
                    <a:pt x="184445" y="86177"/>
                  </a:moveTo>
                  <a:lnTo>
                    <a:pt x="183269" y="87805"/>
                  </a:lnTo>
                  <a:lnTo>
                    <a:pt x="184943" y="88044"/>
                  </a:lnTo>
                  <a:lnTo>
                    <a:pt x="186261" y="86177"/>
                  </a:lnTo>
                  <a:lnTo>
                    <a:pt x="185583" y="86177"/>
                  </a:lnTo>
                  <a:lnTo>
                    <a:pt x="184873" y="87141"/>
                  </a:lnTo>
                  <a:lnTo>
                    <a:pt x="184392" y="86659"/>
                  </a:lnTo>
                  <a:lnTo>
                    <a:pt x="184747" y="86177"/>
                  </a:lnTo>
                  <a:close/>
                  <a:moveTo>
                    <a:pt x="177910" y="85973"/>
                  </a:moveTo>
                  <a:lnTo>
                    <a:pt x="176608" y="87601"/>
                  </a:lnTo>
                  <a:lnTo>
                    <a:pt x="177845" y="87910"/>
                  </a:lnTo>
                  <a:lnTo>
                    <a:pt x="178969" y="86370"/>
                  </a:lnTo>
                  <a:close/>
                  <a:moveTo>
                    <a:pt x="185622" y="84037"/>
                  </a:moveTo>
                  <a:lnTo>
                    <a:pt x="185836" y="84251"/>
                  </a:lnTo>
                  <a:lnTo>
                    <a:pt x="184792" y="85696"/>
                  </a:lnTo>
                  <a:lnTo>
                    <a:pt x="185101" y="85696"/>
                  </a:lnTo>
                  <a:lnTo>
                    <a:pt x="186276" y="84102"/>
                  </a:lnTo>
                  <a:close/>
                  <a:moveTo>
                    <a:pt x="184909" y="83966"/>
                  </a:moveTo>
                  <a:lnTo>
                    <a:pt x="183910" y="85215"/>
                  </a:lnTo>
                  <a:lnTo>
                    <a:pt x="183469" y="84774"/>
                  </a:lnTo>
                  <a:lnTo>
                    <a:pt x="181486" y="87550"/>
                  </a:lnTo>
                  <a:lnTo>
                    <a:pt x="182518" y="87698"/>
                  </a:lnTo>
                  <a:lnTo>
                    <a:pt x="183616" y="86177"/>
                  </a:lnTo>
                  <a:lnTo>
                    <a:pt x="182948" y="86177"/>
                  </a:lnTo>
                  <a:lnTo>
                    <a:pt x="182948" y="85696"/>
                  </a:lnTo>
                  <a:lnTo>
                    <a:pt x="183964" y="85696"/>
                  </a:lnTo>
                  <a:lnTo>
                    <a:pt x="185193" y="83994"/>
                  </a:lnTo>
                  <a:close/>
                  <a:moveTo>
                    <a:pt x="184104" y="83885"/>
                  </a:moveTo>
                  <a:lnTo>
                    <a:pt x="184069" y="83933"/>
                  </a:lnTo>
                  <a:lnTo>
                    <a:pt x="184107" y="83886"/>
                  </a:lnTo>
                  <a:close/>
                  <a:moveTo>
                    <a:pt x="186408" y="82093"/>
                  </a:moveTo>
                  <a:lnTo>
                    <a:pt x="185470" y="83265"/>
                  </a:lnTo>
                  <a:lnTo>
                    <a:pt x="186724" y="83494"/>
                  </a:lnTo>
                  <a:lnTo>
                    <a:pt x="187678" y="82199"/>
                  </a:lnTo>
                  <a:close/>
                  <a:moveTo>
                    <a:pt x="183429" y="81398"/>
                  </a:moveTo>
                  <a:lnTo>
                    <a:pt x="180108" y="85949"/>
                  </a:lnTo>
                  <a:lnTo>
                    <a:pt x="181023" y="86178"/>
                  </a:lnTo>
                  <a:lnTo>
                    <a:pt x="181023" y="87043"/>
                  </a:lnTo>
                  <a:lnTo>
                    <a:pt x="183333" y="83808"/>
                  </a:lnTo>
                  <a:lnTo>
                    <a:pt x="182948" y="83770"/>
                  </a:lnTo>
                  <a:lnTo>
                    <a:pt x="182948" y="82807"/>
                  </a:lnTo>
                  <a:lnTo>
                    <a:pt x="183922" y="82984"/>
                  </a:lnTo>
                  <a:lnTo>
                    <a:pt x="184392" y="82326"/>
                  </a:lnTo>
                  <a:lnTo>
                    <a:pt x="184874" y="82807"/>
                  </a:lnTo>
                  <a:lnTo>
                    <a:pt x="184652" y="83117"/>
                  </a:lnTo>
                  <a:lnTo>
                    <a:pt x="184714" y="83128"/>
                  </a:lnTo>
                  <a:lnTo>
                    <a:pt x="185596" y="82025"/>
                  </a:lnTo>
                  <a:lnTo>
                    <a:pt x="183429" y="81845"/>
                  </a:lnTo>
                  <a:close/>
                  <a:moveTo>
                    <a:pt x="181634" y="81318"/>
                  </a:moveTo>
                  <a:lnTo>
                    <a:pt x="180204" y="83107"/>
                  </a:lnTo>
                  <a:lnTo>
                    <a:pt x="181022" y="83289"/>
                  </a:lnTo>
                  <a:lnTo>
                    <a:pt x="180541" y="83770"/>
                  </a:lnTo>
                  <a:lnTo>
                    <a:pt x="179804" y="83606"/>
                  </a:lnTo>
                  <a:lnTo>
                    <a:pt x="178293" y="85495"/>
                  </a:lnTo>
                  <a:lnTo>
                    <a:pt x="179404" y="85773"/>
                  </a:lnTo>
                  <a:lnTo>
                    <a:pt x="182424" y="81634"/>
                  </a:lnTo>
                  <a:close/>
                  <a:moveTo>
                    <a:pt x="176875" y="79975"/>
                  </a:moveTo>
                  <a:lnTo>
                    <a:pt x="176207" y="80882"/>
                  </a:lnTo>
                  <a:lnTo>
                    <a:pt x="176083" y="81037"/>
                  </a:lnTo>
                  <a:lnTo>
                    <a:pt x="176666" y="80954"/>
                  </a:lnTo>
                  <a:lnTo>
                    <a:pt x="177382" y="80043"/>
                  </a:lnTo>
                  <a:close/>
                  <a:moveTo>
                    <a:pt x="183564" y="78906"/>
                  </a:moveTo>
                  <a:lnTo>
                    <a:pt x="181984" y="80881"/>
                  </a:lnTo>
                  <a:lnTo>
                    <a:pt x="182781" y="81146"/>
                  </a:lnTo>
                  <a:lnTo>
                    <a:pt x="184335" y="79016"/>
                  </a:lnTo>
                  <a:close/>
                  <a:moveTo>
                    <a:pt x="180927" y="76301"/>
                  </a:moveTo>
                  <a:lnTo>
                    <a:pt x="178626" y="79335"/>
                  </a:lnTo>
                  <a:lnTo>
                    <a:pt x="179474" y="79395"/>
                  </a:lnTo>
                  <a:lnTo>
                    <a:pt x="181670" y="76354"/>
                  </a:lnTo>
                  <a:close/>
                  <a:moveTo>
                    <a:pt x="179649" y="76210"/>
                  </a:moveTo>
                  <a:lnTo>
                    <a:pt x="177411" y="79248"/>
                  </a:lnTo>
                  <a:lnTo>
                    <a:pt x="177975" y="79288"/>
                  </a:lnTo>
                  <a:lnTo>
                    <a:pt x="180354" y="76260"/>
                  </a:lnTo>
                  <a:close/>
                  <a:moveTo>
                    <a:pt x="173531" y="75105"/>
                  </a:moveTo>
                  <a:lnTo>
                    <a:pt x="172916" y="75896"/>
                  </a:lnTo>
                  <a:lnTo>
                    <a:pt x="174282" y="76067"/>
                  </a:lnTo>
                  <a:lnTo>
                    <a:pt x="174282" y="76669"/>
                  </a:lnTo>
                  <a:lnTo>
                    <a:pt x="174530" y="76700"/>
                  </a:lnTo>
                  <a:lnTo>
                    <a:pt x="175726" y="75105"/>
                  </a:lnTo>
                  <a:close/>
                  <a:moveTo>
                    <a:pt x="182119" y="74730"/>
                  </a:moveTo>
                  <a:lnTo>
                    <a:pt x="181274" y="75844"/>
                  </a:lnTo>
                  <a:lnTo>
                    <a:pt x="182001" y="75896"/>
                  </a:lnTo>
                  <a:lnTo>
                    <a:pt x="182719" y="74902"/>
                  </a:lnTo>
                  <a:close/>
                  <a:moveTo>
                    <a:pt x="180979" y="74405"/>
                  </a:moveTo>
                  <a:lnTo>
                    <a:pt x="179986" y="75752"/>
                  </a:lnTo>
                  <a:lnTo>
                    <a:pt x="180713" y="75804"/>
                  </a:lnTo>
                  <a:lnTo>
                    <a:pt x="181659" y="74599"/>
                  </a:lnTo>
                  <a:close/>
                  <a:moveTo>
                    <a:pt x="179634" y="74020"/>
                  </a:moveTo>
                  <a:lnTo>
                    <a:pt x="178444" y="75642"/>
                  </a:lnTo>
                  <a:lnTo>
                    <a:pt x="179192" y="75696"/>
                  </a:lnTo>
                  <a:lnTo>
                    <a:pt x="180289" y="74208"/>
                  </a:lnTo>
                  <a:close/>
                  <a:moveTo>
                    <a:pt x="183113" y="73420"/>
                  </a:moveTo>
                  <a:lnTo>
                    <a:pt x="182719" y="73939"/>
                  </a:lnTo>
                  <a:lnTo>
                    <a:pt x="183296" y="74104"/>
                  </a:lnTo>
                  <a:lnTo>
                    <a:pt x="183645" y="73620"/>
                  </a:lnTo>
                  <a:close/>
                  <a:moveTo>
                    <a:pt x="177364" y="73372"/>
                  </a:moveTo>
                  <a:lnTo>
                    <a:pt x="177652" y="73660"/>
                  </a:lnTo>
                  <a:lnTo>
                    <a:pt x="176910" y="74599"/>
                  </a:lnTo>
                  <a:lnTo>
                    <a:pt x="177170" y="74623"/>
                  </a:lnTo>
                  <a:lnTo>
                    <a:pt x="177170" y="75105"/>
                  </a:lnTo>
                  <a:lnTo>
                    <a:pt x="176511" y="75105"/>
                  </a:lnTo>
                  <a:lnTo>
                    <a:pt x="175187" y="76782"/>
                  </a:lnTo>
                  <a:lnTo>
                    <a:pt x="177171" y="77030"/>
                  </a:lnTo>
                  <a:lnTo>
                    <a:pt x="177171" y="77993"/>
                  </a:lnTo>
                  <a:lnTo>
                    <a:pt x="174716" y="77379"/>
                  </a:lnTo>
                  <a:lnTo>
                    <a:pt x="173463" y="78966"/>
                  </a:lnTo>
                  <a:lnTo>
                    <a:pt x="176617" y="79191"/>
                  </a:lnTo>
                  <a:lnTo>
                    <a:pt x="178855" y="76153"/>
                  </a:lnTo>
                  <a:lnTo>
                    <a:pt x="177652" y="76067"/>
                  </a:lnTo>
                  <a:lnTo>
                    <a:pt x="177652" y="75586"/>
                  </a:lnTo>
                  <a:lnTo>
                    <a:pt x="178944" y="73823"/>
                  </a:lnTo>
                  <a:close/>
                  <a:moveTo>
                    <a:pt x="179056" y="70968"/>
                  </a:moveTo>
                  <a:lnTo>
                    <a:pt x="177788" y="72530"/>
                  </a:lnTo>
                  <a:lnTo>
                    <a:pt x="179528" y="73027"/>
                  </a:lnTo>
                  <a:lnTo>
                    <a:pt x="180924" y="71124"/>
                  </a:lnTo>
                  <a:close/>
                  <a:moveTo>
                    <a:pt x="176889" y="70788"/>
                  </a:moveTo>
                  <a:lnTo>
                    <a:pt x="174122" y="74346"/>
                  </a:lnTo>
                  <a:lnTo>
                    <a:pt x="176157" y="74531"/>
                  </a:lnTo>
                  <a:lnTo>
                    <a:pt x="177086" y="73292"/>
                  </a:lnTo>
                  <a:lnTo>
                    <a:pt x="176689" y="73179"/>
                  </a:lnTo>
                  <a:lnTo>
                    <a:pt x="176689" y="72216"/>
                  </a:lnTo>
                  <a:lnTo>
                    <a:pt x="177364" y="72409"/>
                  </a:lnTo>
                  <a:lnTo>
                    <a:pt x="177171" y="72216"/>
                  </a:lnTo>
                  <a:lnTo>
                    <a:pt x="178162" y="70894"/>
                  </a:lnTo>
                  <a:close/>
                  <a:moveTo>
                    <a:pt x="173561" y="68845"/>
                  </a:moveTo>
                  <a:lnTo>
                    <a:pt x="171632" y="71159"/>
                  </a:lnTo>
                  <a:lnTo>
                    <a:pt x="172838" y="71252"/>
                  </a:lnTo>
                  <a:lnTo>
                    <a:pt x="172838" y="71613"/>
                  </a:lnTo>
                  <a:lnTo>
                    <a:pt x="175053" y="68845"/>
                  </a:lnTo>
                  <a:close/>
                  <a:moveTo>
                    <a:pt x="169602" y="68845"/>
                  </a:moveTo>
                  <a:lnTo>
                    <a:pt x="167892" y="70872"/>
                  </a:lnTo>
                  <a:lnTo>
                    <a:pt x="170740" y="71091"/>
                  </a:lnTo>
                  <a:lnTo>
                    <a:pt x="172518" y="68845"/>
                  </a:lnTo>
                  <a:close/>
                  <a:moveTo>
                    <a:pt x="180967" y="68617"/>
                  </a:moveTo>
                  <a:lnTo>
                    <a:pt x="179608" y="70290"/>
                  </a:lnTo>
                  <a:lnTo>
                    <a:pt x="181535" y="70290"/>
                  </a:lnTo>
                  <a:lnTo>
                    <a:pt x="182678" y="68731"/>
                  </a:lnTo>
                  <a:close/>
                  <a:moveTo>
                    <a:pt x="178696" y="68466"/>
                  </a:moveTo>
                  <a:lnTo>
                    <a:pt x="177277" y="70290"/>
                  </a:lnTo>
                  <a:lnTo>
                    <a:pt x="178615" y="70290"/>
                  </a:lnTo>
                  <a:lnTo>
                    <a:pt x="179922" y="68547"/>
                  </a:lnTo>
                  <a:close/>
                  <a:moveTo>
                    <a:pt x="179898" y="66920"/>
                  </a:moveTo>
                  <a:lnTo>
                    <a:pt x="179149" y="67883"/>
                  </a:lnTo>
                  <a:lnTo>
                    <a:pt x="180421" y="67883"/>
                  </a:lnTo>
                  <a:lnTo>
                    <a:pt x="181143" y="66920"/>
                  </a:lnTo>
                  <a:close/>
                  <a:moveTo>
                    <a:pt x="177748" y="66920"/>
                  </a:moveTo>
                  <a:lnTo>
                    <a:pt x="172837" y="72697"/>
                  </a:lnTo>
                  <a:lnTo>
                    <a:pt x="172356" y="72216"/>
                  </a:lnTo>
                  <a:lnTo>
                    <a:pt x="172747" y="71727"/>
                  </a:lnTo>
                  <a:lnTo>
                    <a:pt x="171255" y="71612"/>
                  </a:lnTo>
                  <a:lnTo>
                    <a:pt x="170519" y="72495"/>
                  </a:lnTo>
                  <a:lnTo>
                    <a:pt x="174187" y="73162"/>
                  </a:lnTo>
                  <a:lnTo>
                    <a:pt x="177882" y="68411"/>
                  </a:lnTo>
                  <a:lnTo>
                    <a:pt x="177171" y="68364"/>
                  </a:lnTo>
                  <a:lnTo>
                    <a:pt x="177171" y="67883"/>
                  </a:lnTo>
                  <a:lnTo>
                    <a:pt x="178293" y="67883"/>
                  </a:lnTo>
                  <a:lnTo>
                    <a:pt x="179042" y="66920"/>
                  </a:lnTo>
                  <a:close/>
                  <a:moveTo>
                    <a:pt x="165646" y="63219"/>
                  </a:moveTo>
                  <a:lnTo>
                    <a:pt x="164802" y="64193"/>
                  </a:lnTo>
                  <a:lnTo>
                    <a:pt x="166098" y="64031"/>
                  </a:lnTo>
                  <a:lnTo>
                    <a:pt x="167798" y="64314"/>
                  </a:lnTo>
                  <a:lnTo>
                    <a:pt x="168498" y="63438"/>
                  </a:lnTo>
                  <a:close/>
                  <a:moveTo>
                    <a:pt x="178374" y="63068"/>
                  </a:moveTo>
                  <a:lnTo>
                    <a:pt x="173961" y="68364"/>
                  </a:lnTo>
                  <a:lnTo>
                    <a:pt x="175437" y="68364"/>
                  </a:lnTo>
                  <a:lnTo>
                    <a:pt x="176689" y="66799"/>
                  </a:lnTo>
                  <a:lnTo>
                    <a:pt x="176689" y="65957"/>
                  </a:lnTo>
                  <a:lnTo>
                    <a:pt x="177337" y="65989"/>
                  </a:lnTo>
                  <a:lnTo>
                    <a:pt x="178175" y="64941"/>
                  </a:lnTo>
                  <a:lnTo>
                    <a:pt x="177652" y="64994"/>
                  </a:lnTo>
                  <a:lnTo>
                    <a:pt x="177652" y="64031"/>
                  </a:lnTo>
                  <a:lnTo>
                    <a:pt x="178904" y="64031"/>
                  </a:lnTo>
                  <a:lnTo>
                    <a:pt x="179359" y="63462"/>
                  </a:lnTo>
                  <a:close/>
                  <a:moveTo>
                    <a:pt x="175460" y="61903"/>
                  </a:moveTo>
                  <a:lnTo>
                    <a:pt x="172611" y="65279"/>
                  </a:lnTo>
                  <a:lnTo>
                    <a:pt x="174764" y="65475"/>
                  </a:lnTo>
                  <a:lnTo>
                    <a:pt x="174764" y="65957"/>
                  </a:lnTo>
                  <a:lnTo>
                    <a:pt x="172039" y="65957"/>
                  </a:lnTo>
                  <a:lnTo>
                    <a:pt x="171013" y="67173"/>
                  </a:lnTo>
                  <a:lnTo>
                    <a:pt x="172838" y="67401"/>
                  </a:lnTo>
                  <a:lnTo>
                    <a:pt x="172838" y="67883"/>
                  </a:lnTo>
                  <a:lnTo>
                    <a:pt x="170414" y="67883"/>
                  </a:lnTo>
                  <a:lnTo>
                    <a:pt x="170008" y="68364"/>
                  </a:lnTo>
                  <a:lnTo>
                    <a:pt x="172899" y="68364"/>
                  </a:lnTo>
                  <a:lnTo>
                    <a:pt x="177399" y="62678"/>
                  </a:lnTo>
                  <a:lnTo>
                    <a:pt x="176149" y="62178"/>
                  </a:lnTo>
                  <a:lnTo>
                    <a:pt x="174281" y="64513"/>
                  </a:lnTo>
                  <a:lnTo>
                    <a:pt x="173800" y="64032"/>
                  </a:lnTo>
                  <a:lnTo>
                    <a:pt x="175493" y="61916"/>
                  </a:lnTo>
                  <a:close/>
                  <a:moveTo>
                    <a:pt x="167262" y="61355"/>
                  </a:moveTo>
                  <a:lnTo>
                    <a:pt x="166037" y="62767"/>
                  </a:lnTo>
                  <a:lnTo>
                    <a:pt x="168861" y="62984"/>
                  </a:lnTo>
                  <a:lnTo>
                    <a:pt x="169949" y="61624"/>
                  </a:lnTo>
                  <a:lnTo>
                    <a:pt x="169949" y="61624"/>
                  </a:lnTo>
                  <a:lnTo>
                    <a:pt x="169952" y="61620"/>
                  </a:lnTo>
                  <a:lnTo>
                    <a:pt x="169949" y="61624"/>
                  </a:lnTo>
                  <a:lnTo>
                    <a:pt x="169505" y="61579"/>
                  </a:lnTo>
                  <a:lnTo>
                    <a:pt x="169467" y="61624"/>
                  </a:lnTo>
                  <a:lnTo>
                    <a:pt x="169413" y="61570"/>
                  </a:lnTo>
                  <a:close/>
                  <a:moveTo>
                    <a:pt x="173582" y="61151"/>
                  </a:moveTo>
                  <a:lnTo>
                    <a:pt x="170392" y="65078"/>
                  </a:lnTo>
                  <a:lnTo>
                    <a:pt x="171787" y="65205"/>
                  </a:lnTo>
                  <a:lnTo>
                    <a:pt x="174797" y="61637"/>
                  </a:lnTo>
                  <a:close/>
                  <a:moveTo>
                    <a:pt x="176289" y="60921"/>
                  </a:moveTo>
                  <a:lnTo>
                    <a:pt x="176019" y="61240"/>
                  </a:lnTo>
                  <a:lnTo>
                    <a:pt x="176030" y="61244"/>
                  </a:lnTo>
                  <a:close/>
                  <a:moveTo>
                    <a:pt x="170766" y="60095"/>
                  </a:moveTo>
                  <a:lnTo>
                    <a:pt x="169916" y="61095"/>
                  </a:lnTo>
                  <a:lnTo>
                    <a:pt x="170342" y="61134"/>
                  </a:lnTo>
                  <a:lnTo>
                    <a:pt x="171133" y="60144"/>
                  </a:lnTo>
                  <a:close/>
                  <a:moveTo>
                    <a:pt x="168603" y="59807"/>
                  </a:moveTo>
                  <a:lnTo>
                    <a:pt x="167664" y="60891"/>
                  </a:lnTo>
                  <a:lnTo>
                    <a:pt x="169085" y="61020"/>
                  </a:lnTo>
                  <a:lnTo>
                    <a:pt x="169915" y="59982"/>
                  </a:lnTo>
                  <a:close/>
                  <a:moveTo>
                    <a:pt x="177401" y="58254"/>
                  </a:moveTo>
                  <a:lnTo>
                    <a:pt x="174988" y="60897"/>
                  </a:lnTo>
                  <a:lnTo>
                    <a:pt x="175327" y="61010"/>
                  </a:lnTo>
                  <a:lnTo>
                    <a:pt x="177652" y="58254"/>
                  </a:lnTo>
                  <a:lnTo>
                    <a:pt x="178080" y="58682"/>
                  </a:lnTo>
                  <a:lnTo>
                    <a:pt x="178422" y="58254"/>
                  </a:lnTo>
                  <a:lnTo>
                    <a:pt x="177652" y="58254"/>
                  </a:lnTo>
                  <a:close/>
                  <a:moveTo>
                    <a:pt x="168436" y="56838"/>
                  </a:moveTo>
                  <a:lnTo>
                    <a:pt x="166745" y="58906"/>
                  </a:lnTo>
                  <a:lnTo>
                    <a:pt x="168391" y="59016"/>
                  </a:lnTo>
                  <a:lnTo>
                    <a:pt x="169468" y="57773"/>
                  </a:lnTo>
                  <a:lnTo>
                    <a:pt x="169949" y="58254"/>
                  </a:lnTo>
                  <a:lnTo>
                    <a:pt x="169240" y="59072"/>
                  </a:lnTo>
                  <a:lnTo>
                    <a:pt x="170571" y="59161"/>
                  </a:lnTo>
                  <a:lnTo>
                    <a:pt x="172213" y="57109"/>
                  </a:lnTo>
                  <a:close/>
                  <a:moveTo>
                    <a:pt x="164578" y="55440"/>
                  </a:moveTo>
                  <a:lnTo>
                    <a:pt x="162858" y="57160"/>
                  </a:lnTo>
                  <a:lnTo>
                    <a:pt x="164755" y="57582"/>
                  </a:lnTo>
                  <a:lnTo>
                    <a:pt x="166578" y="55606"/>
                  </a:lnTo>
                  <a:close/>
                  <a:moveTo>
                    <a:pt x="170178" y="54150"/>
                  </a:moveTo>
                  <a:lnTo>
                    <a:pt x="170430" y="54402"/>
                  </a:lnTo>
                  <a:lnTo>
                    <a:pt x="169467" y="55579"/>
                  </a:lnTo>
                  <a:lnTo>
                    <a:pt x="169467" y="55847"/>
                  </a:lnTo>
                  <a:lnTo>
                    <a:pt x="169262" y="55830"/>
                  </a:lnTo>
                  <a:lnTo>
                    <a:pt x="168808" y="56384"/>
                  </a:lnTo>
                  <a:lnTo>
                    <a:pt x="172578" y="56653"/>
                  </a:lnTo>
                  <a:lnTo>
                    <a:pt x="174426" y="54343"/>
                  </a:lnTo>
                  <a:lnTo>
                    <a:pt x="173885" y="54318"/>
                  </a:lnTo>
                  <a:lnTo>
                    <a:pt x="173319" y="54884"/>
                  </a:lnTo>
                  <a:lnTo>
                    <a:pt x="173748" y="54312"/>
                  </a:lnTo>
                  <a:close/>
                  <a:moveTo>
                    <a:pt x="168819" y="54088"/>
                  </a:moveTo>
                  <a:lnTo>
                    <a:pt x="167837" y="55070"/>
                  </a:lnTo>
                  <a:lnTo>
                    <a:pt x="168857" y="55255"/>
                  </a:lnTo>
                  <a:lnTo>
                    <a:pt x="169776" y="54132"/>
                  </a:lnTo>
                  <a:close/>
                  <a:moveTo>
                    <a:pt x="166055" y="53963"/>
                  </a:moveTo>
                  <a:lnTo>
                    <a:pt x="165393" y="54625"/>
                  </a:lnTo>
                  <a:lnTo>
                    <a:pt x="167184" y="54951"/>
                  </a:lnTo>
                  <a:lnTo>
                    <a:pt x="168013" y="54052"/>
                  </a:lnTo>
                  <a:close/>
                  <a:moveTo>
                    <a:pt x="176156" y="51907"/>
                  </a:moveTo>
                  <a:lnTo>
                    <a:pt x="174802" y="53397"/>
                  </a:lnTo>
                  <a:lnTo>
                    <a:pt x="175169" y="53414"/>
                  </a:lnTo>
                  <a:lnTo>
                    <a:pt x="176365" y="51919"/>
                  </a:lnTo>
                  <a:close/>
                  <a:moveTo>
                    <a:pt x="174434" y="50333"/>
                  </a:moveTo>
                  <a:lnTo>
                    <a:pt x="173978" y="50816"/>
                  </a:lnTo>
                  <a:lnTo>
                    <a:pt x="176653" y="50973"/>
                  </a:lnTo>
                  <a:lnTo>
                    <a:pt x="177113" y="50491"/>
                  </a:lnTo>
                  <a:close/>
                  <a:moveTo>
                    <a:pt x="183911" y="49588"/>
                  </a:moveTo>
                  <a:lnTo>
                    <a:pt x="184874" y="50069"/>
                  </a:lnTo>
                  <a:lnTo>
                    <a:pt x="180038" y="55365"/>
                  </a:lnTo>
                  <a:lnTo>
                    <a:pt x="180059" y="55365"/>
                  </a:lnTo>
                  <a:lnTo>
                    <a:pt x="180059" y="55846"/>
                  </a:lnTo>
                  <a:lnTo>
                    <a:pt x="179599" y="55846"/>
                  </a:lnTo>
                  <a:lnTo>
                    <a:pt x="177840" y="57773"/>
                  </a:lnTo>
                  <a:lnTo>
                    <a:pt x="178807" y="57773"/>
                  </a:lnTo>
                  <a:lnTo>
                    <a:pt x="179577" y="56810"/>
                  </a:lnTo>
                  <a:lnTo>
                    <a:pt x="180059" y="57291"/>
                  </a:lnTo>
                  <a:lnTo>
                    <a:pt x="179673" y="57773"/>
                  </a:lnTo>
                  <a:lnTo>
                    <a:pt x="180540" y="57773"/>
                  </a:lnTo>
                  <a:lnTo>
                    <a:pt x="180540" y="58254"/>
                  </a:lnTo>
                  <a:lnTo>
                    <a:pt x="179288" y="58254"/>
                  </a:lnTo>
                  <a:lnTo>
                    <a:pt x="176714" y="61472"/>
                  </a:lnTo>
                  <a:lnTo>
                    <a:pt x="178012" y="61905"/>
                  </a:lnTo>
                  <a:lnTo>
                    <a:pt x="178615" y="61143"/>
                  </a:lnTo>
                  <a:lnTo>
                    <a:pt x="179578" y="61624"/>
                  </a:lnTo>
                  <a:lnTo>
                    <a:pt x="179054" y="62252"/>
                  </a:lnTo>
                  <a:lnTo>
                    <a:pt x="180059" y="62587"/>
                  </a:lnTo>
                  <a:lnTo>
                    <a:pt x="181022" y="63068"/>
                  </a:lnTo>
                  <a:lnTo>
                    <a:pt x="180203" y="64031"/>
                  </a:lnTo>
                  <a:lnTo>
                    <a:pt x="182466" y="64031"/>
                  </a:lnTo>
                  <a:lnTo>
                    <a:pt x="182466" y="64512"/>
                  </a:lnTo>
                  <a:lnTo>
                    <a:pt x="179546" y="64804"/>
                  </a:lnTo>
                  <a:lnTo>
                    <a:pt x="178490" y="66047"/>
                  </a:lnTo>
                  <a:lnTo>
                    <a:pt x="179675" y="66106"/>
                  </a:lnTo>
                  <a:lnTo>
                    <a:pt x="180540" y="64994"/>
                  </a:lnTo>
                  <a:lnTo>
                    <a:pt x="181022" y="65475"/>
                  </a:lnTo>
                  <a:lnTo>
                    <a:pt x="180499" y="66147"/>
                  </a:lnTo>
                  <a:lnTo>
                    <a:pt x="181678" y="66206"/>
                  </a:lnTo>
                  <a:lnTo>
                    <a:pt x="182948" y="64513"/>
                  </a:lnTo>
                  <a:lnTo>
                    <a:pt x="183911" y="64994"/>
                  </a:lnTo>
                  <a:lnTo>
                    <a:pt x="182877" y="66266"/>
                  </a:lnTo>
                  <a:lnTo>
                    <a:pt x="186318" y="66438"/>
                  </a:lnTo>
                  <a:lnTo>
                    <a:pt x="186318" y="66920"/>
                  </a:lnTo>
                  <a:lnTo>
                    <a:pt x="182346" y="66920"/>
                  </a:lnTo>
                  <a:lnTo>
                    <a:pt x="181563" y="67883"/>
                  </a:lnTo>
                  <a:lnTo>
                    <a:pt x="184393" y="67883"/>
                  </a:lnTo>
                  <a:lnTo>
                    <a:pt x="184393" y="68846"/>
                  </a:lnTo>
                  <a:lnTo>
                    <a:pt x="183361" y="68777"/>
                  </a:lnTo>
                  <a:lnTo>
                    <a:pt x="183429" y="68845"/>
                  </a:lnTo>
                  <a:lnTo>
                    <a:pt x="182369" y="70290"/>
                  </a:lnTo>
                  <a:lnTo>
                    <a:pt x="182466" y="70290"/>
                  </a:lnTo>
                  <a:lnTo>
                    <a:pt x="182466" y="71253"/>
                  </a:lnTo>
                  <a:lnTo>
                    <a:pt x="181709" y="71190"/>
                  </a:lnTo>
                  <a:lnTo>
                    <a:pt x="180217" y="73224"/>
                  </a:lnTo>
                  <a:lnTo>
                    <a:pt x="180875" y="73412"/>
                  </a:lnTo>
                  <a:lnTo>
                    <a:pt x="182466" y="71253"/>
                  </a:lnTo>
                  <a:lnTo>
                    <a:pt x="182947" y="71734"/>
                  </a:lnTo>
                  <a:lnTo>
                    <a:pt x="181565" y="73609"/>
                  </a:lnTo>
                  <a:lnTo>
                    <a:pt x="182277" y="73813"/>
                  </a:lnTo>
                  <a:lnTo>
                    <a:pt x="182706" y="73268"/>
                  </a:lnTo>
                  <a:lnTo>
                    <a:pt x="182466" y="73178"/>
                  </a:lnTo>
                  <a:lnTo>
                    <a:pt x="182466" y="72697"/>
                  </a:lnTo>
                  <a:lnTo>
                    <a:pt x="182998" y="72896"/>
                  </a:lnTo>
                  <a:lnTo>
                    <a:pt x="183911" y="71734"/>
                  </a:lnTo>
                  <a:lnTo>
                    <a:pt x="184392" y="71734"/>
                  </a:lnTo>
                  <a:lnTo>
                    <a:pt x="183397" y="73046"/>
                  </a:lnTo>
                  <a:lnTo>
                    <a:pt x="183919" y="73241"/>
                  </a:lnTo>
                  <a:lnTo>
                    <a:pt x="185355" y="71253"/>
                  </a:lnTo>
                  <a:lnTo>
                    <a:pt x="185836" y="71734"/>
                  </a:lnTo>
                  <a:lnTo>
                    <a:pt x="184570" y="73486"/>
                  </a:lnTo>
                  <a:lnTo>
                    <a:pt x="186318" y="74141"/>
                  </a:lnTo>
                  <a:lnTo>
                    <a:pt x="186318" y="74623"/>
                  </a:lnTo>
                  <a:lnTo>
                    <a:pt x="184297" y="73865"/>
                  </a:lnTo>
                  <a:lnTo>
                    <a:pt x="183429" y="75066"/>
                  </a:lnTo>
                  <a:lnTo>
                    <a:pt x="183429" y="75105"/>
                  </a:lnTo>
                  <a:lnTo>
                    <a:pt x="183406" y="75098"/>
                  </a:lnTo>
                  <a:lnTo>
                    <a:pt x="182789" y="75952"/>
                  </a:lnTo>
                  <a:lnTo>
                    <a:pt x="184392" y="76067"/>
                  </a:lnTo>
                  <a:lnTo>
                    <a:pt x="184392" y="76549"/>
                  </a:lnTo>
                  <a:lnTo>
                    <a:pt x="182458" y="76411"/>
                  </a:lnTo>
                  <a:lnTo>
                    <a:pt x="181277" y="78045"/>
                  </a:lnTo>
                  <a:lnTo>
                    <a:pt x="183273" y="78188"/>
                  </a:lnTo>
                  <a:lnTo>
                    <a:pt x="183429" y="77993"/>
                  </a:lnTo>
                  <a:lnTo>
                    <a:pt x="183651" y="78215"/>
                  </a:lnTo>
                  <a:lnTo>
                    <a:pt x="184857" y="78301"/>
                  </a:lnTo>
                  <a:lnTo>
                    <a:pt x="185362" y="77609"/>
                  </a:lnTo>
                  <a:lnTo>
                    <a:pt x="184874" y="77511"/>
                  </a:lnTo>
                  <a:lnTo>
                    <a:pt x="184874" y="77030"/>
                  </a:lnTo>
                  <a:lnTo>
                    <a:pt x="185785" y="77030"/>
                  </a:lnTo>
                  <a:lnTo>
                    <a:pt x="186136" y="76548"/>
                  </a:lnTo>
                  <a:lnTo>
                    <a:pt x="185836" y="76548"/>
                  </a:lnTo>
                  <a:lnTo>
                    <a:pt x="185836" y="76067"/>
                  </a:lnTo>
                  <a:lnTo>
                    <a:pt x="186487" y="76067"/>
                  </a:lnTo>
                  <a:lnTo>
                    <a:pt x="188244" y="73660"/>
                  </a:lnTo>
                  <a:lnTo>
                    <a:pt x="188725" y="74141"/>
                  </a:lnTo>
                  <a:lnTo>
                    <a:pt x="187320" y="76067"/>
                  </a:lnTo>
                  <a:lnTo>
                    <a:pt x="187762" y="76067"/>
                  </a:lnTo>
                  <a:lnTo>
                    <a:pt x="187762" y="76548"/>
                  </a:lnTo>
                  <a:lnTo>
                    <a:pt x="186969" y="76548"/>
                  </a:lnTo>
                  <a:lnTo>
                    <a:pt x="186617" y="77030"/>
                  </a:lnTo>
                  <a:lnTo>
                    <a:pt x="187763" y="77030"/>
                  </a:lnTo>
                  <a:lnTo>
                    <a:pt x="187281" y="77993"/>
                  </a:lnTo>
                  <a:lnTo>
                    <a:pt x="186088" y="77754"/>
                  </a:lnTo>
                  <a:lnTo>
                    <a:pt x="185648" y="78357"/>
                  </a:lnTo>
                  <a:lnTo>
                    <a:pt x="187281" y="78474"/>
                  </a:lnTo>
                  <a:lnTo>
                    <a:pt x="187281" y="79437"/>
                  </a:lnTo>
                  <a:lnTo>
                    <a:pt x="185089" y="79124"/>
                  </a:lnTo>
                  <a:lnTo>
                    <a:pt x="183768" y="80934"/>
                  </a:lnTo>
                  <a:lnTo>
                    <a:pt x="186172" y="81304"/>
                  </a:lnTo>
                  <a:lnTo>
                    <a:pt x="189206" y="77512"/>
                  </a:lnTo>
                  <a:lnTo>
                    <a:pt x="189688" y="77993"/>
                  </a:lnTo>
                  <a:lnTo>
                    <a:pt x="186944" y="81423"/>
                  </a:lnTo>
                  <a:lnTo>
                    <a:pt x="188117" y="81603"/>
                  </a:lnTo>
                  <a:lnTo>
                    <a:pt x="189709" y="79442"/>
                  </a:lnTo>
                  <a:lnTo>
                    <a:pt x="189688" y="79437"/>
                  </a:lnTo>
                  <a:lnTo>
                    <a:pt x="189688" y="78956"/>
                  </a:lnTo>
                  <a:lnTo>
                    <a:pt x="190009" y="79036"/>
                  </a:lnTo>
                  <a:lnTo>
                    <a:pt x="191132" y="77512"/>
                  </a:lnTo>
                  <a:lnTo>
                    <a:pt x="191614" y="77993"/>
                  </a:lnTo>
                  <a:lnTo>
                    <a:pt x="190715" y="79212"/>
                  </a:lnTo>
                  <a:lnTo>
                    <a:pt x="191614" y="79437"/>
                  </a:lnTo>
                  <a:lnTo>
                    <a:pt x="191614" y="79919"/>
                  </a:lnTo>
                  <a:lnTo>
                    <a:pt x="190416" y="79619"/>
                  </a:lnTo>
                  <a:lnTo>
                    <a:pt x="188868" y="81719"/>
                  </a:lnTo>
                  <a:lnTo>
                    <a:pt x="189688" y="81845"/>
                  </a:lnTo>
                  <a:lnTo>
                    <a:pt x="189206" y="82326"/>
                  </a:lnTo>
                  <a:lnTo>
                    <a:pt x="188466" y="82264"/>
                  </a:lnTo>
                  <a:lnTo>
                    <a:pt x="187462" y="83628"/>
                  </a:lnTo>
                  <a:lnTo>
                    <a:pt x="188244" y="83770"/>
                  </a:lnTo>
                  <a:lnTo>
                    <a:pt x="187762" y="84251"/>
                  </a:lnTo>
                  <a:lnTo>
                    <a:pt x="187055" y="84180"/>
                  </a:lnTo>
                  <a:lnTo>
                    <a:pt x="185938" y="85696"/>
                  </a:lnTo>
                  <a:lnTo>
                    <a:pt x="186600" y="85696"/>
                  </a:lnTo>
                  <a:lnTo>
                    <a:pt x="187280" y="84733"/>
                  </a:lnTo>
                  <a:lnTo>
                    <a:pt x="187762" y="84733"/>
                  </a:lnTo>
                  <a:lnTo>
                    <a:pt x="187120" y="85696"/>
                  </a:lnTo>
                  <a:lnTo>
                    <a:pt x="188725" y="85696"/>
                  </a:lnTo>
                  <a:lnTo>
                    <a:pt x="188725" y="86177"/>
                  </a:lnTo>
                  <a:lnTo>
                    <a:pt x="186799" y="86177"/>
                  </a:lnTo>
                  <a:lnTo>
                    <a:pt x="185148" y="88654"/>
                  </a:lnTo>
                  <a:lnTo>
                    <a:pt x="185886" y="88721"/>
                  </a:lnTo>
                  <a:lnTo>
                    <a:pt x="186318" y="88103"/>
                  </a:lnTo>
                  <a:lnTo>
                    <a:pt x="187281" y="88584"/>
                  </a:lnTo>
                  <a:lnTo>
                    <a:pt x="187096" y="88830"/>
                  </a:lnTo>
                  <a:lnTo>
                    <a:pt x="188339" y="88943"/>
                  </a:lnTo>
                  <a:lnTo>
                    <a:pt x="190028" y="86772"/>
                  </a:lnTo>
                  <a:lnTo>
                    <a:pt x="189688" y="86658"/>
                  </a:lnTo>
                  <a:lnTo>
                    <a:pt x="189688" y="86177"/>
                  </a:lnTo>
                  <a:lnTo>
                    <a:pt x="190360" y="86345"/>
                  </a:lnTo>
                  <a:lnTo>
                    <a:pt x="191499" y="84881"/>
                  </a:lnTo>
                  <a:lnTo>
                    <a:pt x="190169" y="84733"/>
                  </a:lnTo>
                  <a:lnTo>
                    <a:pt x="190169" y="84252"/>
                  </a:lnTo>
                  <a:lnTo>
                    <a:pt x="194502" y="84733"/>
                  </a:lnTo>
                  <a:lnTo>
                    <a:pt x="194502" y="85215"/>
                  </a:lnTo>
                  <a:lnTo>
                    <a:pt x="191795" y="84914"/>
                  </a:lnTo>
                  <a:lnTo>
                    <a:pt x="192096" y="85214"/>
                  </a:lnTo>
                  <a:lnTo>
                    <a:pt x="191139" y="86539"/>
                  </a:lnTo>
                  <a:lnTo>
                    <a:pt x="191614" y="86658"/>
                  </a:lnTo>
                  <a:lnTo>
                    <a:pt x="191132" y="87140"/>
                  </a:lnTo>
                  <a:lnTo>
                    <a:pt x="190788" y="87025"/>
                  </a:lnTo>
                  <a:lnTo>
                    <a:pt x="189337" y="89034"/>
                  </a:lnTo>
                  <a:lnTo>
                    <a:pt x="189688" y="89066"/>
                  </a:lnTo>
                  <a:lnTo>
                    <a:pt x="189688" y="89548"/>
                  </a:lnTo>
                  <a:lnTo>
                    <a:pt x="189010" y="89486"/>
                  </a:lnTo>
                  <a:lnTo>
                    <a:pt x="187575" y="91473"/>
                  </a:lnTo>
                  <a:lnTo>
                    <a:pt x="187763" y="91473"/>
                  </a:lnTo>
                  <a:lnTo>
                    <a:pt x="188725" y="91473"/>
                  </a:lnTo>
                  <a:lnTo>
                    <a:pt x="191133" y="91473"/>
                  </a:lnTo>
                  <a:lnTo>
                    <a:pt x="191614" y="91473"/>
                  </a:lnTo>
                  <a:lnTo>
                    <a:pt x="191614" y="91713"/>
                  </a:lnTo>
                  <a:lnTo>
                    <a:pt x="192095" y="91954"/>
                  </a:lnTo>
                  <a:lnTo>
                    <a:pt x="190586" y="93965"/>
                  </a:lnTo>
                  <a:lnTo>
                    <a:pt x="191613" y="93880"/>
                  </a:lnTo>
                  <a:lnTo>
                    <a:pt x="192095" y="94843"/>
                  </a:lnTo>
                  <a:lnTo>
                    <a:pt x="190307" y="94980"/>
                  </a:lnTo>
                  <a:lnTo>
                    <a:pt x="190651" y="95324"/>
                  </a:lnTo>
                  <a:lnTo>
                    <a:pt x="190190" y="95952"/>
                  </a:lnTo>
                  <a:lnTo>
                    <a:pt x="192095" y="95806"/>
                  </a:lnTo>
                  <a:lnTo>
                    <a:pt x="192095" y="96287"/>
                  </a:lnTo>
                  <a:lnTo>
                    <a:pt x="189816" y="96462"/>
                  </a:lnTo>
                  <a:lnTo>
                    <a:pt x="189108" y="97428"/>
                  </a:lnTo>
                  <a:lnTo>
                    <a:pt x="190169" y="97251"/>
                  </a:lnTo>
                  <a:lnTo>
                    <a:pt x="190651" y="97732"/>
                  </a:lnTo>
                  <a:lnTo>
                    <a:pt x="188489" y="98273"/>
                  </a:lnTo>
                  <a:lnTo>
                    <a:pt x="187830" y="99170"/>
                  </a:lnTo>
                  <a:lnTo>
                    <a:pt x="188635" y="99103"/>
                  </a:lnTo>
                  <a:lnTo>
                    <a:pt x="189207" y="98213"/>
                  </a:lnTo>
                  <a:lnTo>
                    <a:pt x="189688" y="98694"/>
                  </a:lnTo>
                  <a:lnTo>
                    <a:pt x="189452" y="99035"/>
                  </a:lnTo>
                  <a:lnTo>
                    <a:pt x="190651" y="98935"/>
                  </a:lnTo>
                  <a:lnTo>
                    <a:pt x="192577" y="96288"/>
                  </a:lnTo>
                  <a:lnTo>
                    <a:pt x="193058" y="96769"/>
                  </a:lnTo>
                  <a:lnTo>
                    <a:pt x="191639" y="98720"/>
                  </a:lnTo>
                  <a:lnTo>
                    <a:pt x="191762" y="98843"/>
                  </a:lnTo>
                  <a:lnTo>
                    <a:pt x="193539" y="98695"/>
                  </a:lnTo>
                  <a:lnTo>
                    <a:pt x="193539" y="99176"/>
                  </a:lnTo>
                  <a:lnTo>
                    <a:pt x="191896" y="99450"/>
                  </a:lnTo>
                  <a:lnTo>
                    <a:pt x="190651" y="101162"/>
                  </a:lnTo>
                  <a:lnTo>
                    <a:pt x="190651" y="101583"/>
                  </a:lnTo>
                  <a:lnTo>
                    <a:pt x="190380" y="101534"/>
                  </a:lnTo>
                  <a:lnTo>
                    <a:pt x="189644" y="102546"/>
                  </a:lnTo>
                  <a:lnTo>
                    <a:pt x="190073" y="102546"/>
                  </a:lnTo>
                  <a:lnTo>
                    <a:pt x="192095" y="99658"/>
                  </a:lnTo>
                  <a:lnTo>
                    <a:pt x="192577" y="99658"/>
                  </a:lnTo>
                  <a:lnTo>
                    <a:pt x="190739" y="102546"/>
                  </a:lnTo>
                  <a:lnTo>
                    <a:pt x="191614" y="102546"/>
                  </a:lnTo>
                  <a:lnTo>
                    <a:pt x="191614" y="103027"/>
                  </a:lnTo>
                  <a:lnTo>
                    <a:pt x="190360" y="103141"/>
                  </a:lnTo>
                  <a:lnTo>
                    <a:pt x="189206" y="104954"/>
                  </a:lnTo>
                  <a:lnTo>
                    <a:pt x="188725" y="104472"/>
                  </a:lnTo>
                  <a:lnTo>
                    <a:pt x="189609" y="103209"/>
                  </a:lnTo>
                  <a:lnTo>
                    <a:pt x="189130" y="103253"/>
                  </a:lnTo>
                  <a:lnTo>
                    <a:pt x="187543" y="105435"/>
                  </a:lnTo>
                  <a:lnTo>
                    <a:pt x="190651" y="105435"/>
                  </a:lnTo>
                  <a:lnTo>
                    <a:pt x="190651" y="105977"/>
                  </a:lnTo>
                  <a:lnTo>
                    <a:pt x="191355" y="105009"/>
                  </a:lnTo>
                  <a:lnTo>
                    <a:pt x="191132" y="104953"/>
                  </a:lnTo>
                  <a:lnTo>
                    <a:pt x="191132" y="104472"/>
                  </a:lnTo>
                  <a:lnTo>
                    <a:pt x="191746" y="104472"/>
                  </a:lnTo>
                  <a:lnTo>
                    <a:pt x="192096" y="103991"/>
                  </a:lnTo>
                  <a:lnTo>
                    <a:pt x="192577" y="103991"/>
                  </a:lnTo>
                  <a:lnTo>
                    <a:pt x="192256" y="104472"/>
                  </a:lnTo>
                  <a:lnTo>
                    <a:pt x="193058" y="104472"/>
                  </a:lnTo>
                  <a:lnTo>
                    <a:pt x="193058" y="105435"/>
                  </a:lnTo>
                  <a:lnTo>
                    <a:pt x="191821" y="105125"/>
                  </a:lnTo>
                  <a:lnTo>
                    <a:pt x="190330" y="107361"/>
                  </a:lnTo>
                  <a:lnTo>
                    <a:pt x="192095" y="107361"/>
                  </a:lnTo>
                  <a:lnTo>
                    <a:pt x="192095" y="107842"/>
                  </a:lnTo>
                  <a:lnTo>
                    <a:pt x="191229" y="107938"/>
                  </a:lnTo>
                  <a:lnTo>
                    <a:pt x="191614" y="108323"/>
                  </a:lnTo>
                  <a:lnTo>
                    <a:pt x="190290" y="110309"/>
                  </a:lnTo>
                  <a:lnTo>
                    <a:pt x="191132" y="110730"/>
                  </a:lnTo>
                  <a:lnTo>
                    <a:pt x="191131" y="110730"/>
                  </a:lnTo>
                  <a:lnTo>
                    <a:pt x="192576" y="111212"/>
                  </a:lnTo>
                  <a:lnTo>
                    <a:pt x="192576" y="111694"/>
                  </a:lnTo>
                  <a:lnTo>
                    <a:pt x="190692" y="111317"/>
                  </a:lnTo>
                  <a:lnTo>
                    <a:pt x="189848" y="112442"/>
                  </a:lnTo>
                  <a:lnTo>
                    <a:pt x="190384" y="112531"/>
                  </a:lnTo>
                  <a:lnTo>
                    <a:pt x="190651" y="112175"/>
                  </a:lnTo>
                  <a:lnTo>
                    <a:pt x="191132" y="112656"/>
                  </a:lnTo>
                  <a:lnTo>
                    <a:pt x="191133" y="112656"/>
                  </a:lnTo>
                  <a:lnTo>
                    <a:pt x="191133" y="113138"/>
                  </a:lnTo>
                  <a:lnTo>
                    <a:pt x="191132" y="113138"/>
                  </a:lnTo>
                  <a:lnTo>
                    <a:pt x="190770" y="113138"/>
                  </a:lnTo>
                  <a:lnTo>
                    <a:pt x="190048" y="114101"/>
                  </a:lnTo>
                  <a:lnTo>
                    <a:pt x="190444" y="114101"/>
                  </a:lnTo>
                  <a:lnTo>
                    <a:pt x="191132" y="113138"/>
                  </a:lnTo>
                  <a:lnTo>
                    <a:pt x="191614" y="113619"/>
                  </a:lnTo>
                  <a:lnTo>
                    <a:pt x="191338" y="114101"/>
                  </a:lnTo>
                  <a:lnTo>
                    <a:pt x="191688" y="114101"/>
                  </a:lnTo>
                  <a:lnTo>
                    <a:pt x="192577" y="112657"/>
                  </a:lnTo>
                  <a:lnTo>
                    <a:pt x="193058" y="113138"/>
                  </a:lnTo>
                  <a:lnTo>
                    <a:pt x="192465" y="114101"/>
                  </a:lnTo>
                  <a:lnTo>
                    <a:pt x="193178" y="114101"/>
                  </a:lnTo>
                  <a:lnTo>
                    <a:pt x="193540" y="113619"/>
                  </a:lnTo>
                  <a:lnTo>
                    <a:pt x="194021" y="114100"/>
                  </a:lnTo>
                  <a:lnTo>
                    <a:pt x="194020" y="114101"/>
                  </a:lnTo>
                  <a:lnTo>
                    <a:pt x="194089" y="114101"/>
                  </a:lnTo>
                  <a:lnTo>
                    <a:pt x="194755" y="113169"/>
                  </a:lnTo>
                  <a:lnTo>
                    <a:pt x="194502" y="113138"/>
                  </a:lnTo>
                  <a:lnTo>
                    <a:pt x="194502" y="112657"/>
                  </a:lnTo>
                  <a:lnTo>
                    <a:pt x="195121" y="112657"/>
                  </a:lnTo>
                  <a:lnTo>
                    <a:pt x="195465" y="112175"/>
                  </a:lnTo>
                  <a:lnTo>
                    <a:pt x="195947" y="112656"/>
                  </a:lnTo>
                  <a:lnTo>
                    <a:pt x="195946" y="112657"/>
                  </a:lnTo>
                  <a:lnTo>
                    <a:pt x="196219" y="112657"/>
                  </a:lnTo>
                  <a:lnTo>
                    <a:pt x="198091" y="109849"/>
                  </a:lnTo>
                  <a:lnTo>
                    <a:pt x="198492" y="110116"/>
                  </a:lnTo>
                  <a:lnTo>
                    <a:pt x="196798" y="112657"/>
                  </a:lnTo>
                  <a:lnTo>
                    <a:pt x="198354" y="112657"/>
                  </a:lnTo>
                  <a:lnTo>
                    <a:pt x="198354" y="113620"/>
                  </a:lnTo>
                  <a:lnTo>
                    <a:pt x="196325" y="113366"/>
                  </a:lnTo>
                  <a:lnTo>
                    <a:pt x="195029" y="115310"/>
                  </a:lnTo>
                  <a:lnTo>
                    <a:pt x="195980" y="115429"/>
                  </a:lnTo>
                  <a:lnTo>
                    <a:pt x="196833" y="114150"/>
                  </a:lnTo>
                  <a:lnTo>
                    <a:pt x="197233" y="114417"/>
                  </a:lnTo>
                  <a:lnTo>
                    <a:pt x="196514" y="115495"/>
                  </a:lnTo>
                  <a:lnTo>
                    <a:pt x="196910" y="115545"/>
                  </a:lnTo>
                  <a:lnTo>
                    <a:pt x="196910" y="116508"/>
                  </a:lnTo>
                  <a:lnTo>
                    <a:pt x="195977" y="116301"/>
                  </a:lnTo>
                  <a:lnTo>
                    <a:pt x="194751" y="118140"/>
                  </a:lnTo>
                  <a:lnTo>
                    <a:pt x="195989" y="118277"/>
                  </a:lnTo>
                  <a:lnTo>
                    <a:pt x="196909" y="116989"/>
                  </a:lnTo>
                  <a:lnTo>
                    <a:pt x="197391" y="116989"/>
                  </a:lnTo>
                  <a:lnTo>
                    <a:pt x="196494" y="118333"/>
                  </a:lnTo>
                  <a:lnTo>
                    <a:pt x="197391" y="118433"/>
                  </a:lnTo>
                  <a:lnTo>
                    <a:pt x="197391" y="118915"/>
                  </a:lnTo>
                  <a:lnTo>
                    <a:pt x="196187" y="118794"/>
                  </a:lnTo>
                  <a:lnTo>
                    <a:pt x="195027" y="120534"/>
                  </a:lnTo>
                  <a:lnTo>
                    <a:pt x="195684" y="120753"/>
                  </a:lnTo>
                  <a:lnTo>
                    <a:pt x="196909" y="118915"/>
                  </a:lnTo>
                  <a:lnTo>
                    <a:pt x="197391" y="119396"/>
                  </a:lnTo>
                  <a:lnTo>
                    <a:pt x="196428" y="121001"/>
                  </a:lnTo>
                  <a:lnTo>
                    <a:pt x="196882" y="121152"/>
                  </a:lnTo>
                  <a:lnTo>
                    <a:pt x="197391" y="120360"/>
                  </a:lnTo>
                  <a:lnTo>
                    <a:pt x="197872" y="120841"/>
                  </a:lnTo>
                  <a:lnTo>
                    <a:pt x="196830" y="122462"/>
                  </a:lnTo>
                  <a:lnTo>
                    <a:pt x="197838" y="122663"/>
                  </a:lnTo>
                  <a:lnTo>
                    <a:pt x="198354" y="121804"/>
                  </a:lnTo>
                  <a:lnTo>
                    <a:pt x="198835" y="122285"/>
                  </a:lnTo>
                  <a:lnTo>
                    <a:pt x="199316" y="122766"/>
                  </a:lnTo>
                  <a:lnTo>
                    <a:pt x="199205" y="122937"/>
                  </a:lnTo>
                  <a:lnTo>
                    <a:pt x="200761" y="123248"/>
                  </a:lnTo>
                  <a:lnTo>
                    <a:pt x="200761" y="123729"/>
                  </a:lnTo>
                  <a:lnTo>
                    <a:pt x="198818" y="123535"/>
                  </a:lnTo>
                  <a:lnTo>
                    <a:pt x="197959" y="124862"/>
                  </a:lnTo>
                  <a:lnTo>
                    <a:pt x="198272" y="124823"/>
                  </a:lnTo>
                  <a:lnTo>
                    <a:pt x="198354" y="124693"/>
                  </a:lnTo>
                  <a:lnTo>
                    <a:pt x="198461" y="124800"/>
                  </a:lnTo>
                  <a:lnTo>
                    <a:pt x="199317" y="124693"/>
                  </a:lnTo>
                  <a:lnTo>
                    <a:pt x="199317" y="125174"/>
                  </a:lnTo>
                  <a:lnTo>
                    <a:pt x="198804" y="125238"/>
                  </a:lnTo>
                  <a:lnTo>
                    <a:pt x="198241" y="126363"/>
                  </a:lnTo>
                  <a:lnTo>
                    <a:pt x="200279" y="126137"/>
                  </a:lnTo>
                  <a:lnTo>
                    <a:pt x="200280" y="126137"/>
                  </a:lnTo>
                  <a:lnTo>
                    <a:pt x="200280" y="126138"/>
                  </a:lnTo>
                  <a:lnTo>
                    <a:pt x="200761" y="126618"/>
                  </a:lnTo>
                  <a:lnTo>
                    <a:pt x="199841" y="128063"/>
                  </a:lnTo>
                  <a:lnTo>
                    <a:pt x="200600" y="128063"/>
                  </a:lnTo>
                  <a:lnTo>
                    <a:pt x="201242" y="127100"/>
                  </a:lnTo>
                  <a:lnTo>
                    <a:pt x="201724" y="127100"/>
                  </a:lnTo>
                  <a:lnTo>
                    <a:pt x="201122" y="128063"/>
                  </a:lnTo>
                  <a:lnTo>
                    <a:pt x="201592" y="128063"/>
                  </a:lnTo>
                  <a:lnTo>
                    <a:pt x="202205" y="127100"/>
                  </a:lnTo>
                  <a:lnTo>
                    <a:pt x="202687" y="127100"/>
                  </a:lnTo>
                  <a:lnTo>
                    <a:pt x="202125" y="128063"/>
                  </a:lnTo>
                  <a:lnTo>
                    <a:pt x="202708" y="128063"/>
                  </a:lnTo>
                  <a:lnTo>
                    <a:pt x="203270" y="127112"/>
                  </a:lnTo>
                  <a:lnTo>
                    <a:pt x="203168" y="127099"/>
                  </a:lnTo>
                  <a:lnTo>
                    <a:pt x="203168" y="126618"/>
                  </a:lnTo>
                  <a:lnTo>
                    <a:pt x="203533" y="126667"/>
                  </a:lnTo>
                  <a:lnTo>
                    <a:pt x="204131" y="125655"/>
                  </a:lnTo>
                  <a:lnTo>
                    <a:pt x="204612" y="126136"/>
                  </a:lnTo>
                  <a:lnTo>
                    <a:pt x="204226" y="126759"/>
                  </a:lnTo>
                  <a:lnTo>
                    <a:pt x="205400" y="126916"/>
                  </a:lnTo>
                  <a:lnTo>
                    <a:pt x="205576" y="126618"/>
                  </a:lnTo>
                  <a:lnTo>
                    <a:pt x="205946" y="126988"/>
                  </a:lnTo>
                  <a:lnTo>
                    <a:pt x="207003" y="127129"/>
                  </a:lnTo>
                  <a:lnTo>
                    <a:pt x="207020" y="127100"/>
                  </a:lnTo>
                  <a:lnTo>
                    <a:pt x="207106" y="127143"/>
                  </a:lnTo>
                  <a:lnTo>
                    <a:pt x="210119" y="127545"/>
                  </a:lnTo>
                  <a:lnTo>
                    <a:pt x="210389" y="127100"/>
                  </a:lnTo>
                  <a:lnTo>
                    <a:pt x="210871" y="127581"/>
                  </a:lnTo>
                  <a:lnTo>
                    <a:pt x="209371" y="130206"/>
                  </a:lnTo>
                  <a:lnTo>
                    <a:pt x="210390" y="129988"/>
                  </a:lnTo>
                  <a:lnTo>
                    <a:pt x="210390" y="130469"/>
                  </a:lnTo>
                  <a:lnTo>
                    <a:pt x="208992" y="130868"/>
                  </a:lnTo>
                  <a:lnTo>
                    <a:pt x="208387" y="131928"/>
                  </a:lnTo>
                  <a:lnTo>
                    <a:pt x="208464" y="131914"/>
                  </a:lnTo>
                  <a:lnTo>
                    <a:pt x="208464" y="132877"/>
                  </a:lnTo>
                  <a:lnTo>
                    <a:pt x="207811" y="132936"/>
                  </a:lnTo>
                  <a:lnTo>
                    <a:pt x="207551" y="133391"/>
                  </a:lnTo>
                  <a:lnTo>
                    <a:pt x="207983" y="133358"/>
                  </a:lnTo>
                  <a:lnTo>
                    <a:pt x="208464" y="133839"/>
                  </a:lnTo>
                  <a:lnTo>
                    <a:pt x="207191" y="134021"/>
                  </a:lnTo>
                  <a:lnTo>
                    <a:pt x="205969" y="136159"/>
                  </a:lnTo>
                  <a:lnTo>
                    <a:pt x="206057" y="136247"/>
                  </a:lnTo>
                  <a:lnTo>
                    <a:pt x="205896" y="136287"/>
                  </a:lnTo>
                  <a:lnTo>
                    <a:pt x="205773" y="136502"/>
                  </a:lnTo>
                  <a:lnTo>
                    <a:pt x="206695" y="136195"/>
                  </a:lnTo>
                  <a:lnTo>
                    <a:pt x="207501" y="134803"/>
                  </a:lnTo>
                  <a:lnTo>
                    <a:pt x="207982" y="135284"/>
                  </a:lnTo>
                  <a:lnTo>
                    <a:pt x="207636" y="135882"/>
                  </a:lnTo>
                  <a:lnTo>
                    <a:pt x="207983" y="135766"/>
                  </a:lnTo>
                  <a:lnTo>
                    <a:pt x="208464" y="136247"/>
                  </a:lnTo>
                  <a:lnTo>
                    <a:pt x="207176" y="136676"/>
                  </a:lnTo>
                  <a:lnTo>
                    <a:pt x="206454" y="137924"/>
                  </a:lnTo>
                  <a:lnTo>
                    <a:pt x="207501" y="137691"/>
                  </a:lnTo>
                  <a:lnTo>
                    <a:pt x="207501" y="138136"/>
                  </a:lnTo>
                  <a:lnTo>
                    <a:pt x="211834" y="130470"/>
                  </a:lnTo>
                  <a:lnTo>
                    <a:pt x="212315" y="130951"/>
                  </a:lnTo>
                  <a:lnTo>
                    <a:pt x="207607" y="139582"/>
                  </a:lnTo>
                  <a:lnTo>
                    <a:pt x="208358" y="139332"/>
                  </a:lnTo>
                  <a:lnTo>
                    <a:pt x="208464" y="139136"/>
                  </a:lnTo>
                  <a:lnTo>
                    <a:pt x="208585" y="139256"/>
                  </a:lnTo>
                  <a:lnTo>
                    <a:pt x="208946" y="139136"/>
                  </a:lnTo>
                  <a:lnTo>
                    <a:pt x="208946" y="139617"/>
                  </a:lnTo>
                  <a:lnTo>
                    <a:pt x="208946" y="140099"/>
                  </a:lnTo>
                  <a:lnTo>
                    <a:pt x="208698" y="140154"/>
                  </a:lnTo>
                  <a:lnTo>
                    <a:pt x="207935" y="141806"/>
                  </a:lnTo>
                  <a:lnTo>
                    <a:pt x="209427" y="141061"/>
                  </a:lnTo>
                  <a:lnTo>
                    <a:pt x="209721" y="141650"/>
                  </a:lnTo>
                  <a:lnTo>
                    <a:pt x="210390" y="140580"/>
                  </a:lnTo>
                  <a:lnTo>
                    <a:pt x="210871" y="140580"/>
                  </a:lnTo>
                  <a:lnTo>
                    <a:pt x="213564" y="139323"/>
                  </a:lnTo>
                  <a:lnTo>
                    <a:pt x="215205" y="136247"/>
                  </a:lnTo>
                  <a:lnTo>
                    <a:pt x="216167" y="136247"/>
                  </a:lnTo>
                  <a:lnTo>
                    <a:pt x="214747" y="138771"/>
                  </a:lnTo>
                  <a:lnTo>
                    <a:pt x="218093" y="137210"/>
                  </a:lnTo>
                  <a:lnTo>
                    <a:pt x="218093" y="138173"/>
                  </a:lnTo>
                  <a:lnTo>
                    <a:pt x="214210" y="139726"/>
                  </a:lnTo>
                  <a:lnTo>
                    <a:pt x="213764" y="140518"/>
                  </a:lnTo>
                  <a:lnTo>
                    <a:pt x="216167" y="139617"/>
                  </a:lnTo>
                  <a:lnTo>
                    <a:pt x="216167" y="140098"/>
                  </a:lnTo>
                  <a:lnTo>
                    <a:pt x="213293" y="141355"/>
                  </a:lnTo>
                  <a:lnTo>
                    <a:pt x="212501" y="142764"/>
                  </a:lnTo>
                  <a:lnTo>
                    <a:pt x="214722" y="142024"/>
                  </a:lnTo>
                  <a:lnTo>
                    <a:pt x="215204" y="142505"/>
                  </a:lnTo>
                  <a:lnTo>
                    <a:pt x="212057" y="143554"/>
                  </a:lnTo>
                  <a:lnTo>
                    <a:pt x="211834" y="143950"/>
                  </a:lnTo>
                  <a:lnTo>
                    <a:pt x="211593" y="143709"/>
                  </a:lnTo>
                  <a:lnTo>
                    <a:pt x="210493" y="144075"/>
                  </a:lnTo>
                  <a:lnTo>
                    <a:pt x="210019" y="144970"/>
                  </a:lnTo>
                  <a:lnTo>
                    <a:pt x="211530" y="144558"/>
                  </a:lnTo>
                  <a:lnTo>
                    <a:pt x="211834" y="143950"/>
                  </a:lnTo>
                  <a:lnTo>
                    <a:pt x="212247" y="144363"/>
                  </a:lnTo>
                  <a:lnTo>
                    <a:pt x="213760" y="143950"/>
                  </a:lnTo>
                  <a:lnTo>
                    <a:pt x="213760" y="144431"/>
                  </a:lnTo>
                  <a:lnTo>
                    <a:pt x="212958" y="144752"/>
                  </a:lnTo>
                  <a:lnTo>
                    <a:pt x="213278" y="144912"/>
                  </a:lnTo>
                  <a:lnTo>
                    <a:pt x="212957" y="145595"/>
                  </a:lnTo>
                  <a:lnTo>
                    <a:pt x="213760" y="145394"/>
                  </a:lnTo>
                  <a:lnTo>
                    <a:pt x="214241" y="145875"/>
                  </a:lnTo>
                  <a:lnTo>
                    <a:pt x="212659" y="146226"/>
                  </a:lnTo>
                  <a:lnTo>
                    <a:pt x="212249" y="147099"/>
                  </a:lnTo>
                  <a:lnTo>
                    <a:pt x="214722" y="146357"/>
                  </a:lnTo>
                  <a:lnTo>
                    <a:pt x="214722" y="146954"/>
                  </a:lnTo>
                  <a:lnTo>
                    <a:pt x="214741" y="146962"/>
                  </a:lnTo>
                  <a:lnTo>
                    <a:pt x="214722" y="147006"/>
                  </a:lnTo>
                  <a:lnTo>
                    <a:pt x="214722" y="147320"/>
                  </a:lnTo>
                  <a:lnTo>
                    <a:pt x="214575" y="147349"/>
                  </a:lnTo>
                  <a:lnTo>
                    <a:pt x="214163" y="148309"/>
                  </a:lnTo>
                  <a:lnTo>
                    <a:pt x="215686" y="147802"/>
                  </a:lnTo>
                  <a:lnTo>
                    <a:pt x="215686" y="148765"/>
                  </a:lnTo>
                  <a:lnTo>
                    <a:pt x="213682" y="149433"/>
                  </a:lnTo>
                  <a:lnTo>
                    <a:pt x="213148" y="150677"/>
                  </a:lnTo>
                  <a:lnTo>
                    <a:pt x="214241" y="150209"/>
                  </a:lnTo>
                  <a:lnTo>
                    <a:pt x="214723" y="150209"/>
                  </a:lnTo>
                  <a:lnTo>
                    <a:pt x="214509" y="150744"/>
                  </a:lnTo>
                  <a:lnTo>
                    <a:pt x="214723" y="151172"/>
                  </a:lnTo>
                  <a:lnTo>
                    <a:pt x="214295" y="151279"/>
                  </a:lnTo>
                  <a:lnTo>
                    <a:pt x="213916" y="152225"/>
                  </a:lnTo>
                  <a:lnTo>
                    <a:pt x="215204" y="151653"/>
                  </a:lnTo>
                  <a:lnTo>
                    <a:pt x="215204" y="152616"/>
                  </a:lnTo>
                  <a:lnTo>
                    <a:pt x="213554" y="153166"/>
                  </a:lnTo>
                  <a:lnTo>
                    <a:pt x="212865" y="155001"/>
                  </a:lnTo>
                  <a:lnTo>
                    <a:pt x="213374" y="154831"/>
                  </a:lnTo>
                  <a:lnTo>
                    <a:pt x="214241" y="153097"/>
                  </a:lnTo>
                  <a:lnTo>
                    <a:pt x="214723" y="153578"/>
                  </a:lnTo>
                  <a:lnTo>
                    <a:pt x="214310" y="154610"/>
                  </a:lnTo>
                  <a:lnTo>
                    <a:pt x="214629" y="154929"/>
                  </a:lnTo>
                  <a:lnTo>
                    <a:pt x="215286" y="153396"/>
                  </a:lnTo>
                  <a:lnTo>
                    <a:pt x="215728" y="153586"/>
                  </a:lnTo>
                  <a:lnTo>
                    <a:pt x="214695" y="155996"/>
                  </a:lnTo>
                  <a:lnTo>
                    <a:pt x="216167" y="155505"/>
                  </a:lnTo>
                  <a:lnTo>
                    <a:pt x="216167" y="155986"/>
                  </a:lnTo>
                  <a:lnTo>
                    <a:pt x="214354" y="156792"/>
                  </a:lnTo>
                  <a:lnTo>
                    <a:pt x="213641" y="158454"/>
                  </a:lnTo>
                  <a:lnTo>
                    <a:pt x="213199" y="158264"/>
                  </a:lnTo>
                  <a:lnTo>
                    <a:pt x="213707" y="157079"/>
                  </a:lnTo>
                  <a:lnTo>
                    <a:pt x="211834" y="157912"/>
                  </a:lnTo>
                  <a:lnTo>
                    <a:pt x="211834" y="156949"/>
                  </a:lnTo>
                  <a:lnTo>
                    <a:pt x="214085" y="156199"/>
                  </a:lnTo>
                  <a:lnTo>
                    <a:pt x="214566" y="155075"/>
                  </a:lnTo>
                  <a:lnTo>
                    <a:pt x="214056" y="155245"/>
                  </a:lnTo>
                  <a:lnTo>
                    <a:pt x="213760" y="155986"/>
                  </a:lnTo>
                  <a:lnTo>
                    <a:pt x="212797" y="155986"/>
                  </a:lnTo>
                  <a:lnTo>
                    <a:pt x="212989" y="155601"/>
                  </a:lnTo>
                  <a:lnTo>
                    <a:pt x="212590" y="155734"/>
                  </a:lnTo>
                  <a:lnTo>
                    <a:pt x="212315" y="156468"/>
                  </a:lnTo>
                  <a:lnTo>
                    <a:pt x="212315" y="155986"/>
                  </a:lnTo>
                  <a:lnTo>
                    <a:pt x="211834" y="155986"/>
                  </a:lnTo>
                  <a:lnTo>
                    <a:pt x="211353" y="155505"/>
                  </a:lnTo>
                  <a:lnTo>
                    <a:pt x="212109" y="155253"/>
                  </a:lnTo>
                  <a:lnTo>
                    <a:pt x="212797" y="153418"/>
                  </a:lnTo>
                  <a:lnTo>
                    <a:pt x="210871" y="154060"/>
                  </a:lnTo>
                  <a:lnTo>
                    <a:pt x="210871" y="153939"/>
                  </a:lnTo>
                  <a:lnTo>
                    <a:pt x="210389" y="155023"/>
                  </a:lnTo>
                  <a:lnTo>
                    <a:pt x="209908" y="154542"/>
                  </a:lnTo>
                  <a:lnTo>
                    <a:pt x="211352" y="150209"/>
                  </a:lnTo>
                  <a:lnTo>
                    <a:pt x="212315" y="150690"/>
                  </a:lnTo>
                  <a:lnTo>
                    <a:pt x="212126" y="151115"/>
                  </a:lnTo>
                  <a:lnTo>
                    <a:pt x="212507" y="150952"/>
                  </a:lnTo>
                  <a:lnTo>
                    <a:pt x="213071" y="149636"/>
                  </a:lnTo>
                  <a:lnTo>
                    <a:pt x="211352" y="150209"/>
                  </a:lnTo>
                  <a:lnTo>
                    <a:pt x="210680" y="150433"/>
                  </a:lnTo>
                  <a:lnTo>
                    <a:pt x="209427" y="153097"/>
                  </a:lnTo>
                  <a:lnTo>
                    <a:pt x="208464" y="153097"/>
                  </a:lnTo>
                  <a:lnTo>
                    <a:pt x="209468" y="150837"/>
                  </a:lnTo>
                  <a:lnTo>
                    <a:pt x="208464" y="151172"/>
                  </a:lnTo>
                  <a:lnTo>
                    <a:pt x="208464" y="150209"/>
                  </a:lnTo>
                  <a:lnTo>
                    <a:pt x="209971" y="149707"/>
                  </a:lnTo>
                  <a:lnTo>
                    <a:pt x="210672" y="148130"/>
                  </a:lnTo>
                  <a:lnTo>
                    <a:pt x="210442" y="148176"/>
                  </a:lnTo>
                  <a:lnTo>
                    <a:pt x="210389" y="148283"/>
                  </a:lnTo>
                  <a:lnTo>
                    <a:pt x="210309" y="148203"/>
                  </a:lnTo>
                  <a:lnTo>
                    <a:pt x="209908" y="148283"/>
                  </a:lnTo>
                  <a:lnTo>
                    <a:pt x="209908" y="147802"/>
                  </a:lnTo>
                  <a:lnTo>
                    <a:pt x="209908" y="147801"/>
                  </a:lnTo>
                  <a:lnTo>
                    <a:pt x="210450" y="146717"/>
                  </a:lnTo>
                  <a:lnTo>
                    <a:pt x="209908" y="146838"/>
                  </a:lnTo>
                  <a:lnTo>
                    <a:pt x="209908" y="146357"/>
                  </a:lnTo>
                  <a:lnTo>
                    <a:pt x="210734" y="146150"/>
                  </a:lnTo>
                  <a:lnTo>
                    <a:pt x="211052" y="145514"/>
                  </a:lnTo>
                  <a:lnTo>
                    <a:pt x="209376" y="146184"/>
                  </a:lnTo>
                  <a:lnTo>
                    <a:pt x="208520" y="147802"/>
                  </a:lnTo>
                  <a:lnTo>
                    <a:pt x="208945" y="147802"/>
                  </a:lnTo>
                  <a:lnTo>
                    <a:pt x="208945" y="148283"/>
                  </a:lnTo>
                  <a:lnTo>
                    <a:pt x="208265" y="148283"/>
                  </a:lnTo>
                  <a:lnTo>
                    <a:pt x="207501" y="149727"/>
                  </a:lnTo>
                  <a:lnTo>
                    <a:pt x="207020" y="149245"/>
                  </a:lnTo>
                  <a:lnTo>
                    <a:pt x="207473" y="148283"/>
                  </a:lnTo>
                  <a:lnTo>
                    <a:pt x="205094" y="148283"/>
                  </a:lnTo>
                  <a:lnTo>
                    <a:pt x="205094" y="147802"/>
                  </a:lnTo>
                  <a:lnTo>
                    <a:pt x="207699" y="147802"/>
                  </a:lnTo>
                  <a:lnTo>
                    <a:pt x="208654" y="145774"/>
                  </a:lnTo>
                  <a:lnTo>
                    <a:pt x="208464" y="145394"/>
                  </a:lnTo>
                  <a:lnTo>
                    <a:pt x="208887" y="145279"/>
                  </a:lnTo>
                  <a:lnTo>
                    <a:pt x="209331" y="144336"/>
                  </a:lnTo>
                  <a:lnTo>
                    <a:pt x="209242" y="144247"/>
                  </a:lnTo>
                  <a:lnTo>
                    <a:pt x="208946" y="144913"/>
                  </a:lnTo>
                  <a:lnTo>
                    <a:pt x="207983" y="144432"/>
                  </a:lnTo>
                  <a:lnTo>
                    <a:pt x="208630" y="143396"/>
                  </a:lnTo>
                  <a:lnTo>
                    <a:pt x="208464" y="143469"/>
                  </a:lnTo>
                  <a:lnTo>
                    <a:pt x="208464" y="142506"/>
                  </a:lnTo>
                  <a:lnTo>
                    <a:pt x="209240" y="142215"/>
                  </a:lnTo>
                  <a:lnTo>
                    <a:pt x="207520" y="142706"/>
                  </a:lnTo>
                  <a:lnTo>
                    <a:pt x="206946" y="143950"/>
                  </a:lnTo>
                  <a:lnTo>
                    <a:pt x="207501" y="143950"/>
                  </a:lnTo>
                  <a:lnTo>
                    <a:pt x="207501" y="144431"/>
                  </a:lnTo>
                  <a:lnTo>
                    <a:pt x="206622" y="144651"/>
                  </a:lnTo>
                  <a:lnTo>
                    <a:pt x="206057" y="145876"/>
                  </a:lnTo>
                  <a:lnTo>
                    <a:pt x="205094" y="145395"/>
                  </a:lnTo>
                  <a:lnTo>
                    <a:pt x="205575" y="144501"/>
                  </a:lnTo>
                  <a:lnTo>
                    <a:pt x="205575" y="143950"/>
                  </a:lnTo>
                  <a:lnTo>
                    <a:pt x="205872" y="143950"/>
                  </a:lnTo>
                  <a:lnTo>
                    <a:pt x="206538" y="142713"/>
                  </a:lnTo>
                  <a:lnTo>
                    <a:pt x="206538" y="142505"/>
                  </a:lnTo>
                  <a:lnTo>
                    <a:pt x="206691" y="142428"/>
                  </a:lnTo>
                  <a:lnTo>
                    <a:pt x="207809" y="140351"/>
                  </a:lnTo>
                  <a:lnTo>
                    <a:pt x="207102" y="140509"/>
                  </a:lnTo>
                  <a:lnTo>
                    <a:pt x="206538" y="141543"/>
                  </a:lnTo>
                  <a:lnTo>
                    <a:pt x="205575" y="141543"/>
                  </a:lnTo>
                  <a:lnTo>
                    <a:pt x="206024" y="140748"/>
                  </a:lnTo>
                  <a:lnTo>
                    <a:pt x="204640" y="141056"/>
                  </a:lnTo>
                  <a:lnTo>
                    <a:pt x="203972" y="142211"/>
                  </a:lnTo>
                  <a:lnTo>
                    <a:pt x="205094" y="142024"/>
                  </a:lnTo>
                  <a:lnTo>
                    <a:pt x="205575" y="142505"/>
                  </a:lnTo>
                  <a:lnTo>
                    <a:pt x="203641" y="142781"/>
                  </a:lnTo>
                  <a:lnTo>
                    <a:pt x="202686" y="144432"/>
                  </a:lnTo>
                  <a:lnTo>
                    <a:pt x="202205" y="143950"/>
                  </a:lnTo>
                  <a:lnTo>
                    <a:pt x="202813" y="142900"/>
                  </a:lnTo>
                  <a:lnTo>
                    <a:pt x="202205" y="142987"/>
                  </a:lnTo>
                  <a:lnTo>
                    <a:pt x="202205" y="142505"/>
                  </a:lnTo>
                  <a:lnTo>
                    <a:pt x="203131" y="142351"/>
                  </a:lnTo>
                  <a:lnTo>
                    <a:pt x="205262" y="138669"/>
                  </a:lnTo>
                  <a:lnTo>
                    <a:pt x="204429" y="138855"/>
                  </a:lnTo>
                  <a:lnTo>
                    <a:pt x="203168" y="141062"/>
                  </a:lnTo>
                  <a:lnTo>
                    <a:pt x="202205" y="140580"/>
                  </a:lnTo>
                  <a:lnTo>
                    <a:pt x="203168" y="138994"/>
                  </a:lnTo>
                  <a:lnTo>
                    <a:pt x="203168" y="138654"/>
                  </a:lnTo>
                  <a:lnTo>
                    <a:pt x="203406" y="138601"/>
                  </a:lnTo>
                  <a:lnTo>
                    <a:pt x="204024" y="137584"/>
                  </a:lnTo>
                  <a:lnTo>
                    <a:pt x="203650" y="137210"/>
                  </a:lnTo>
                  <a:lnTo>
                    <a:pt x="204403" y="136959"/>
                  </a:lnTo>
                  <a:lnTo>
                    <a:pt x="204617" y="136607"/>
                  </a:lnTo>
                  <a:lnTo>
                    <a:pt x="202205" y="137210"/>
                  </a:lnTo>
                  <a:lnTo>
                    <a:pt x="202153" y="137158"/>
                  </a:lnTo>
                  <a:lnTo>
                    <a:pt x="201242" y="138655"/>
                  </a:lnTo>
                  <a:lnTo>
                    <a:pt x="200761" y="138173"/>
                  </a:lnTo>
                  <a:lnTo>
                    <a:pt x="202749" y="134655"/>
                  </a:lnTo>
                  <a:lnTo>
                    <a:pt x="201724" y="134802"/>
                  </a:lnTo>
                  <a:lnTo>
                    <a:pt x="201724" y="134432"/>
                  </a:lnTo>
                  <a:lnTo>
                    <a:pt x="199798" y="137691"/>
                  </a:lnTo>
                  <a:lnTo>
                    <a:pt x="199317" y="137210"/>
                  </a:lnTo>
                  <a:lnTo>
                    <a:pt x="201593" y="133358"/>
                  </a:lnTo>
                  <a:lnTo>
                    <a:pt x="200141" y="133358"/>
                  </a:lnTo>
                  <a:lnTo>
                    <a:pt x="198353" y="136247"/>
                  </a:lnTo>
                  <a:lnTo>
                    <a:pt x="197872" y="136247"/>
                  </a:lnTo>
                  <a:lnTo>
                    <a:pt x="199579" y="133358"/>
                  </a:lnTo>
                  <a:lnTo>
                    <a:pt x="199317" y="133358"/>
                  </a:lnTo>
                  <a:lnTo>
                    <a:pt x="199317" y="132877"/>
                  </a:lnTo>
                  <a:lnTo>
                    <a:pt x="199863" y="132877"/>
                  </a:lnTo>
                  <a:lnTo>
                    <a:pt x="200432" y="131914"/>
                  </a:lnTo>
                  <a:lnTo>
                    <a:pt x="199878" y="131914"/>
                  </a:lnTo>
                  <a:lnTo>
                    <a:pt x="199316" y="132877"/>
                  </a:lnTo>
                  <a:lnTo>
                    <a:pt x="198835" y="132396"/>
                  </a:lnTo>
                  <a:lnTo>
                    <a:pt x="199142" y="131914"/>
                  </a:lnTo>
                  <a:lnTo>
                    <a:pt x="198715" y="131914"/>
                  </a:lnTo>
                  <a:lnTo>
                    <a:pt x="196909" y="134803"/>
                  </a:lnTo>
                  <a:lnTo>
                    <a:pt x="196428" y="134322"/>
                  </a:lnTo>
                  <a:lnTo>
                    <a:pt x="198354" y="131432"/>
                  </a:lnTo>
                  <a:lnTo>
                    <a:pt x="198354" y="130951"/>
                  </a:lnTo>
                  <a:lnTo>
                    <a:pt x="198650" y="130988"/>
                  </a:lnTo>
                  <a:lnTo>
                    <a:pt x="199243" y="130098"/>
                  </a:lnTo>
                  <a:lnTo>
                    <a:pt x="198444" y="130258"/>
                  </a:lnTo>
                  <a:lnTo>
                    <a:pt x="197390" y="131914"/>
                  </a:lnTo>
                  <a:lnTo>
                    <a:pt x="196909" y="131433"/>
                  </a:lnTo>
                  <a:lnTo>
                    <a:pt x="197541" y="130439"/>
                  </a:lnTo>
                  <a:lnTo>
                    <a:pt x="197391" y="130469"/>
                  </a:lnTo>
                  <a:lnTo>
                    <a:pt x="197391" y="129988"/>
                  </a:lnTo>
                  <a:lnTo>
                    <a:pt x="197892" y="129888"/>
                  </a:lnTo>
                  <a:lnTo>
                    <a:pt x="198475" y="128971"/>
                  </a:lnTo>
                  <a:lnTo>
                    <a:pt x="197872" y="129026"/>
                  </a:lnTo>
                  <a:lnTo>
                    <a:pt x="197872" y="128751"/>
                  </a:lnTo>
                  <a:lnTo>
                    <a:pt x="195465" y="132877"/>
                  </a:lnTo>
                  <a:lnTo>
                    <a:pt x="194984" y="132395"/>
                  </a:lnTo>
                  <a:lnTo>
                    <a:pt x="196669" y="129506"/>
                  </a:lnTo>
                  <a:lnTo>
                    <a:pt x="194984" y="129506"/>
                  </a:lnTo>
                  <a:lnTo>
                    <a:pt x="194984" y="129461"/>
                  </a:lnTo>
                  <a:lnTo>
                    <a:pt x="194020" y="130951"/>
                  </a:lnTo>
                  <a:lnTo>
                    <a:pt x="193539" y="130951"/>
                  </a:lnTo>
                  <a:lnTo>
                    <a:pt x="195913" y="127067"/>
                  </a:lnTo>
                  <a:lnTo>
                    <a:pt x="195465" y="126618"/>
                  </a:lnTo>
                  <a:lnTo>
                    <a:pt x="196089" y="125578"/>
                  </a:lnTo>
                  <a:lnTo>
                    <a:pt x="195465" y="125656"/>
                  </a:lnTo>
                  <a:lnTo>
                    <a:pt x="195465" y="125174"/>
                  </a:lnTo>
                  <a:lnTo>
                    <a:pt x="196402" y="125057"/>
                  </a:lnTo>
                  <a:lnTo>
                    <a:pt x="196909" y="124211"/>
                  </a:lnTo>
                  <a:lnTo>
                    <a:pt x="195613" y="124355"/>
                  </a:lnTo>
                  <a:lnTo>
                    <a:pt x="193539" y="127582"/>
                  </a:lnTo>
                  <a:lnTo>
                    <a:pt x="193058" y="127100"/>
                  </a:lnTo>
                  <a:lnTo>
                    <a:pt x="194762" y="124450"/>
                  </a:lnTo>
                  <a:lnTo>
                    <a:pt x="194330" y="124498"/>
                  </a:lnTo>
                  <a:lnTo>
                    <a:pt x="193058" y="126618"/>
                  </a:lnTo>
                  <a:lnTo>
                    <a:pt x="192095" y="126137"/>
                  </a:lnTo>
                  <a:lnTo>
                    <a:pt x="193096" y="124635"/>
                  </a:lnTo>
                  <a:lnTo>
                    <a:pt x="192577" y="124693"/>
                  </a:lnTo>
                  <a:lnTo>
                    <a:pt x="192577" y="124209"/>
                  </a:lnTo>
                  <a:lnTo>
                    <a:pt x="192576" y="124211"/>
                  </a:lnTo>
                  <a:lnTo>
                    <a:pt x="192095" y="123729"/>
                  </a:lnTo>
                  <a:lnTo>
                    <a:pt x="193002" y="122459"/>
                  </a:lnTo>
                  <a:lnTo>
                    <a:pt x="191614" y="122285"/>
                  </a:lnTo>
                  <a:lnTo>
                    <a:pt x="191614" y="121804"/>
                  </a:lnTo>
                  <a:lnTo>
                    <a:pt x="193470" y="121804"/>
                  </a:lnTo>
                  <a:lnTo>
                    <a:pt x="193925" y="121166"/>
                  </a:lnTo>
                  <a:lnTo>
                    <a:pt x="193058" y="120841"/>
                  </a:lnTo>
                  <a:lnTo>
                    <a:pt x="193058" y="120680"/>
                  </a:lnTo>
                  <a:lnTo>
                    <a:pt x="192693" y="121227"/>
                  </a:lnTo>
                  <a:lnTo>
                    <a:pt x="192293" y="120960"/>
                  </a:lnTo>
                  <a:lnTo>
                    <a:pt x="193890" y="118564"/>
                  </a:lnTo>
                  <a:lnTo>
                    <a:pt x="192924" y="118468"/>
                  </a:lnTo>
                  <a:lnTo>
                    <a:pt x="191014" y="121332"/>
                  </a:lnTo>
                  <a:lnTo>
                    <a:pt x="190614" y="121065"/>
                  </a:lnTo>
                  <a:lnTo>
                    <a:pt x="192689" y="117952"/>
                  </a:lnTo>
                  <a:lnTo>
                    <a:pt x="192577" y="117952"/>
                  </a:lnTo>
                  <a:lnTo>
                    <a:pt x="192577" y="117374"/>
                  </a:lnTo>
                  <a:lnTo>
                    <a:pt x="191132" y="119397"/>
                  </a:lnTo>
                  <a:lnTo>
                    <a:pt x="190651" y="118915"/>
                  </a:lnTo>
                  <a:lnTo>
                    <a:pt x="192992" y="115637"/>
                  </a:lnTo>
                  <a:lnTo>
                    <a:pt x="192886" y="115614"/>
                  </a:lnTo>
                  <a:lnTo>
                    <a:pt x="191614" y="117309"/>
                  </a:lnTo>
                  <a:lnTo>
                    <a:pt x="191614" y="117471"/>
                  </a:lnTo>
                  <a:lnTo>
                    <a:pt x="191514" y="117442"/>
                  </a:lnTo>
                  <a:lnTo>
                    <a:pt x="191132" y="117952"/>
                  </a:lnTo>
                  <a:lnTo>
                    <a:pt x="190651" y="117471"/>
                  </a:lnTo>
                  <a:lnTo>
                    <a:pt x="190821" y="117244"/>
                  </a:lnTo>
                  <a:lnTo>
                    <a:pt x="190574" y="117174"/>
                  </a:lnTo>
                  <a:lnTo>
                    <a:pt x="189206" y="119397"/>
                  </a:lnTo>
                  <a:lnTo>
                    <a:pt x="188725" y="118916"/>
                  </a:lnTo>
                  <a:lnTo>
                    <a:pt x="189913" y="116985"/>
                  </a:lnTo>
                  <a:lnTo>
                    <a:pt x="189722" y="116930"/>
                  </a:lnTo>
                  <a:lnTo>
                    <a:pt x="189688" y="116990"/>
                  </a:lnTo>
                  <a:lnTo>
                    <a:pt x="189365" y="116828"/>
                  </a:lnTo>
                  <a:lnTo>
                    <a:pt x="188244" y="116508"/>
                  </a:lnTo>
                  <a:lnTo>
                    <a:pt x="188244" y="116507"/>
                  </a:lnTo>
                  <a:lnTo>
                    <a:pt x="188243" y="116508"/>
                  </a:lnTo>
                  <a:lnTo>
                    <a:pt x="187762" y="116027"/>
                  </a:lnTo>
                  <a:lnTo>
                    <a:pt x="188327" y="115273"/>
                  </a:lnTo>
                  <a:lnTo>
                    <a:pt x="187281" y="115064"/>
                  </a:lnTo>
                  <a:lnTo>
                    <a:pt x="187762" y="114101"/>
                  </a:lnTo>
                  <a:lnTo>
                    <a:pt x="187981" y="114188"/>
                  </a:lnTo>
                  <a:lnTo>
                    <a:pt x="188564" y="113138"/>
                  </a:lnTo>
                  <a:lnTo>
                    <a:pt x="188404" y="113138"/>
                  </a:lnTo>
                  <a:lnTo>
                    <a:pt x="187762" y="114101"/>
                  </a:lnTo>
                  <a:lnTo>
                    <a:pt x="187281" y="113619"/>
                  </a:lnTo>
                  <a:lnTo>
                    <a:pt x="188250" y="112165"/>
                  </a:lnTo>
                  <a:lnTo>
                    <a:pt x="188243" y="112175"/>
                  </a:lnTo>
                  <a:lnTo>
                    <a:pt x="187762" y="111694"/>
                  </a:lnTo>
                  <a:lnTo>
                    <a:pt x="188390" y="110857"/>
                  </a:lnTo>
                  <a:lnTo>
                    <a:pt x="187762" y="110731"/>
                  </a:lnTo>
                  <a:lnTo>
                    <a:pt x="188243" y="109768"/>
                  </a:lnTo>
                  <a:lnTo>
                    <a:pt x="189014" y="110025"/>
                  </a:lnTo>
                  <a:lnTo>
                    <a:pt x="189804" y="108971"/>
                  </a:lnTo>
                  <a:lnTo>
                    <a:pt x="189206" y="109046"/>
                  </a:lnTo>
                  <a:lnTo>
                    <a:pt x="188725" y="109768"/>
                  </a:lnTo>
                  <a:lnTo>
                    <a:pt x="188244" y="109287"/>
                  </a:lnTo>
                  <a:lnTo>
                    <a:pt x="188340" y="109154"/>
                  </a:lnTo>
                  <a:lnTo>
                    <a:pt x="188091" y="109185"/>
                  </a:lnTo>
                  <a:lnTo>
                    <a:pt x="185355" y="113138"/>
                  </a:lnTo>
                  <a:lnTo>
                    <a:pt x="184874" y="112657"/>
                  </a:lnTo>
                  <a:lnTo>
                    <a:pt x="187281" y="109180"/>
                  </a:lnTo>
                  <a:lnTo>
                    <a:pt x="187281" y="108805"/>
                  </a:lnTo>
                  <a:lnTo>
                    <a:pt x="187565" y="108769"/>
                  </a:lnTo>
                  <a:lnTo>
                    <a:pt x="187883" y="108310"/>
                  </a:lnTo>
                  <a:lnTo>
                    <a:pt x="187762" y="108324"/>
                  </a:lnTo>
                  <a:lnTo>
                    <a:pt x="187762" y="107774"/>
                  </a:lnTo>
                  <a:lnTo>
                    <a:pt x="185355" y="111212"/>
                  </a:lnTo>
                  <a:lnTo>
                    <a:pt x="184874" y="110730"/>
                  </a:lnTo>
                  <a:lnTo>
                    <a:pt x="186559" y="108323"/>
                  </a:lnTo>
                  <a:lnTo>
                    <a:pt x="185443" y="108323"/>
                  </a:lnTo>
                  <a:lnTo>
                    <a:pt x="184392" y="109768"/>
                  </a:lnTo>
                  <a:lnTo>
                    <a:pt x="183911" y="109287"/>
                  </a:lnTo>
                  <a:lnTo>
                    <a:pt x="184874" y="107963"/>
                  </a:lnTo>
                  <a:lnTo>
                    <a:pt x="184874" y="107842"/>
                  </a:lnTo>
                  <a:lnTo>
                    <a:pt x="184962" y="107842"/>
                  </a:lnTo>
                  <a:lnTo>
                    <a:pt x="186277" y="106033"/>
                  </a:lnTo>
                  <a:lnTo>
                    <a:pt x="184874" y="105916"/>
                  </a:lnTo>
                  <a:lnTo>
                    <a:pt x="184874" y="105435"/>
                  </a:lnTo>
                  <a:lnTo>
                    <a:pt x="186712" y="105435"/>
                  </a:lnTo>
                  <a:lnTo>
                    <a:pt x="188240" y="103334"/>
                  </a:lnTo>
                  <a:lnTo>
                    <a:pt x="186357" y="103505"/>
                  </a:lnTo>
                  <a:lnTo>
                    <a:pt x="185355" y="104953"/>
                  </a:lnTo>
                  <a:lnTo>
                    <a:pt x="184874" y="104953"/>
                  </a:lnTo>
                  <a:lnTo>
                    <a:pt x="186318" y="102707"/>
                  </a:lnTo>
                  <a:lnTo>
                    <a:pt x="186318" y="102546"/>
                  </a:lnTo>
                  <a:lnTo>
                    <a:pt x="186421" y="102546"/>
                  </a:lnTo>
                  <a:lnTo>
                    <a:pt x="187418" y="100995"/>
                  </a:lnTo>
                  <a:lnTo>
                    <a:pt x="186601" y="100846"/>
                  </a:lnTo>
                  <a:lnTo>
                    <a:pt x="185355" y="102546"/>
                  </a:lnTo>
                  <a:lnTo>
                    <a:pt x="184874" y="102546"/>
                  </a:lnTo>
                  <a:lnTo>
                    <a:pt x="186104" y="100756"/>
                  </a:lnTo>
                  <a:lnTo>
                    <a:pt x="185355" y="100620"/>
                  </a:lnTo>
                  <a:lnTo>
                    <a:pt x="185836" y="100139"/>
                  </a:lnTo>
                  <a:lnTo>
                    <a:pt x="186484" y="100204"/>
                  </a:lnTo>
                  <a:lnTo>
                    <a:pt x="187671" y="98477"/>
                  </a:lnTo>
                  <a:lnTo>
                    <a:pt x="185768" y="98953"/>
                  </a:lnTo>
                  <a:lnTo>
                    <a:pt x="183911" y="101584"/>
                  </a:lnTo>
                  <a:lnTo>
                    <a:pt x="182948" y="101102"/>
                  </a:lnTo>
                  <a:lnTo>
                    <a:pt x="184694" y="98819"/>
                  </a:lnTo>
                  <a:lnTo>
                    <a:pt x="184392" y="98214"/>
                  </a:lnTo>
                  <a:lnTo>
                    <a:pt x="185268" y="98068"/>
                  </a:lnTo>
                  <a:lnTo>
                    <a:pt x="186288" y="96734"/>
                  </a:lnTo>
                  <a:lnTo>
                    <a:pt x="185836" y="96769"/>
                  </a:lnTo>
                  <a:lnTo>
                    <a:pt x="185836" y="96287"/>
                  </a:lnTo>
                  <a:lnTo>
                    <a:pt x="186283" y="96253"/>
                  </a:lnTo>
                  <a:lnTo>
                    <a:pt x="185836" y="95806"/>
                  </a:lnTo>
                  <a:lnTo>
                    <a:pt x="186175" y="95298"/>
                  </a:lnTo>
                  <a:lnTo>
                    <a:pt x="186071" y="95306"/>
                  </a:lnTo>
                  <a:lnTo>
                    <a:pt x="184392" y="97732"/>
                  </a:lnTo>
                  <a:lnTo>
                    <a:pt x="183911" y="97250"/>
                  </a:lnTo>
                  <a:lnTo>
                    <a:pt x="185836" y="94363"/>
                  </a:lnTo>
                  <a:lnTo>
                    <a:pt x="185836" y="94362"/>
                  </a:lnTo>
                  <a:lnTo>
                    <a:pt x="185836" y="94361"/>
                  </a:lnTo>
                  <a:lnTo>
                    <a:pt x="185837" y="94361"/>
                  </a:lnTo>
                  <a:lnTo>
                    <a:pt x="187121" y="92436"/>
                  </a:lnTo>
                  <a:lnTo>
                    <a:pt x="186880" y="92436"/>
                  </a:lnTo>
                  <a:lnTo>
                    <a:pt x="185837" y="93880"/>
                  </a:lnTo>
                  <a:lnTo>
                    <a:pt x="185219" y="93571"/>
                  </a:lnTo>
                  <a:lnTo>
                    <a:pt x="184782" y="94128"/>
                  </a:lnTo>
                  <a:lnTo>
                    <a:pt x="185836" y="94362"/>
                  </a:lnTo>
                  <a:lnTo>
                    <a:pt x="185355" y="94843"/>
                  </a:lnTo>
                  <a:lnTo>
                    <a:pt x="184407" y="94606"/>
                  </a:lnTo>
                  <a:lnTo>
                    <a:pt x="182780" y="96676"/>
                  </a:lnTo>
                  <a:lnTo>
                    <a:pt x="183430" y="96769"/>
                  </a:lnTo>
                  <a:lnTo>
                    <a:pt x="183430" y="97251"/>
                  </a:lnTo>
                  <a:lnTo>
                    <a:pt x="182427" y="97125"/>
                  </a:lnTo>
                  <a:lnTo>
                    <a:pt x="180059" y="100140"/>
                  </a:lnTo>
                  <a:lnTo>
                    <a:pt x="179578" y="99658"/>
                  </a:lnTo>
                  <a:lnTo>
                    <a:pt x="181472" y="97006"/>
                  </a:lnTo>
                  <a:lnTo>
                    <a:pt x="181008" y="96948"/>
                  </a:lnTo>
                  <a:lnTo>
                    <a:pt x="180059" y="98213"/>
                  </a:lnTo>
                  <a:lnTo>
                    <a:pt x="179578" y="97732"/>
                  </a:lnTo>
                  <a:lnTo>
                    <a:pt x="180198" y="96846"/>
                  </a:lnTo>
                  <a:lnTo>
                    <a:pt x="179578" y="96769"/>
                  </a:lnTo>
                  <a:lnTo>
                    <a:pt x="180059" y="96288"/>
                  </a:lnTo>
                  <a:lnTo>
                    <a:pt x="180541" y="96357"/>
                  </a:lnTo>
                  <a:lnTo>
                    <a:pt x="182159" y="94044"/>
                  </a:lnTo>
                  <a:lnTo>
                    <a:pt x="181503" y="93880"/>
                  </a:lnTo>
                  <a:lnTo>
                    <a:pt x="181503" y="93399"/>
                  </a:lnTo>
                  <a:lnTo>
                    <a:pt x="182462" y="93612"/>
                  </a:lnTo>
                  <a:lnTo>
                    <a:pt x="183622" y="91955"/>
                  </a:lnTo>
                  <a:lnTo>
                    <a:pt x="182947" y="91955"/>
                  </a:lnTo>
                  <a:lnTo>
                    <a:pt x="181984" y="93399"/>
                  </a:lnTo>
                  <a:lnTo>
                    <a:pt x="181503" y="92917"/>
                  </a:lnTo>
                  <a:lnTo>
                    <a:pt x="182182" y="91955"/>
                  </a:lnTo>
                  <a:lnTo>
                    <a:pt x="181985" y="91955"/>
                  </a:lnTo>
                  <a:lnTo>
                    <a:pt x="182466" y="90992"/>
                  </a:lnTo>
                  <a:lnTo>
                    <a:pt x="182825" y="91043"/>
                  </a:lnTo>
                  <a:lnTo>
                    <a:pt x="183202" y="90510"/>
                  </a:lnTo>
                  <a:lnTo>
                    <a:pt x="182467" y="90510"/>
                  </a:lnTo>
                  <a:lnTo>
                    <a:pt x="177652" y="97251"/>
                  </a:lnTo>
                  <a:lnTo>
                    <a:pt x="177171" y="96769"/>
                  </a:lnTo>
                  <a:lnTo>
                    <a:pt x="181641" y="90510"/>
                  </a:lnTo>
                  <a:lnTo>
                    <a:pt x="181315" y="90510"/>
                  </a:lnTo>
                  <a:lnTo>
                    <a:pt x="179577" y="92917"/>
                  </a:lnTo>
                  <a:lnTo>
                    <a:pt x="179096" y="92436"/>
                  </a:lnTo>
                  <a:lnTo>
                    <a:pt x="180487" y="90510"/>
                  </a:lnTo>
                  <a:lnTo>
                    <a:pt x="178133" y="90510"/>
                  </a:lnTo>
                  <a:lnTo>
                    <a:pt x="178133" y="90029"/>
                  </a:lnTo>
                  <a:lnTo>
                    <a:pt x="180834" y="90029"/>
                  </a:lnTo>
                  <a:lnTo>
                    <a:pt x="182178" y="88169"/>
                  </a:lnTo>
                  <a:lnTo>
                    <a:pt x="181156" y="88012"/>
                  </a:lnTo>
                  <a:lnTo>
                    <a:pt x="180059" y="89548"/>
                  </a:lnTo>
                  <a:lnTo>
                    <a:pt x="179578" y="89066"/>
                  </a:lnTo>
                  <a:lnTo>
                    <a:pt x="180412" y="87897"/>
                  </a:lnTo>
                  <a:lnTo>
                    <a:pt x="178861" y="87659"/>
                  </a:lnTo>
                  <a:lnTo>
                    <a:pt x="178549" y="88086"/>
                  </a:lnTo>
                  <a:lnTo>
                    <a:pt x="178615" y="88103"/>
                  </a:lnTo>
                  <a:lnTo>
                    <a:pt x="178326" y="88392"/>
                  </a:lnTo>
                  <a:lnTo>
                    <a:pt x="175726" y="91955"/>
                  </a:lnTo>
                  <a:lnTo>
                    <a:pt x="175245" y="91473"/>
                  </a:lnTo>
                  <a:lnTo>
                    <a:pt x="177474" y="88419"/>
                  </a:lnTo>
                  <a:lnTo>
                    <a:pt x="176207" y="88102"/>
                  </a:lnTo>
                  <a:lnTo>
                    <a:pt x="176207" y="88103"/>
                  </a:lnTo>
                  <a:lnTo>
                    <a:pt x="176206" y="88102"/>
                  </a:lnTo>
                  <a:lnTo>
                    <a:pt x="174282" y="87621"/>
                  </a:lnTo>
                  <a:lnTo>
                    <a:pt x="174763" y="87140"/>
                  </a:lnTo>
                  <a:lnTo>
                    <a:pt x="175887" y="87421"/>
                  </a:lnTo>
                  <a:lnTo>
                    <a:pt x="177245" y="85724"/>
                  </a:lnTo>
                  <a:lnTo>
                    <a:pt x="177171" y="85696"/>
                  </a:lnTo>
                  <a:lnTo>
                    <a:pt x="177171" y="85215"/>
                  </a:lnTo>
                  <a:lnTo>
                    <a:pt x="177571" y="85315"/>
                  </a:lnTo>
                  <a:lnTo>
                    <a:pt x="179069" y="83443"/>
                  </a:lnTo>
                  <a:lnTo>
                    <a:pt x="176208" y="82807"/>
                  </a:lnTo>
                  <a:lnTo>
                    <a:pt x="176689" y="82326"/>
                  </a:lnTo>
                  <a:lnTo>
                    <a:pt x="179468" y="82944"/>
                  </a:lnTo>
                  <a:lnTo>
                    <a:pt x="180979" y="81056"/>
                  </a:lnTo>
                  <a:lnTo>
                    <a:pt x="180541" y="80881"/>
                  </a:lnTo>
                  <a:lnTo>
                    <a:pt x="180541" y="80400"/>
                  </a:lnTo>
                  <a:lnTo>
                    <a:pt x="181301" y="80653"/>
                  </a:lnTo>
                  <a:lnTo>
                    <a:pt x="182787" y="78795"/>
                  </a:lnTo>
                  <a:lnTo>
                    <a:pt x="180928" y="78529"/>
                  </a:lnTo>
                  <a:lnTo>
                    <a:pt x="180060" y="79731"/>
                  </a:lnTo>
                  <a:lnTo>
                    <a:pt x="180060" y="80400"/>
                  </a:lnTo>
                  <a:lnTo>
                    <a:pt x="179619" y="80341"/>
                  </a:lnTo>
                  <a:lnTo>
                    <a:pt x="179577" y="80400"/>
                  </a:lnTo>
                  <a:lnTo>
                    <a:pt x="179503" y="80326"/>
                  </a:lnTo>
                  <a:lnTo>
                    <a:pt x="178024" y="80128"/>
                  </a:lnTo>
                  <a:lnTo>
                    <a:pt x="177170" y="81254"/>
                  </a:lnTo>
                  <a:lnTo>
                    <a:pt x="177170" y="81845"/>
                  </a:lnTo>
                  <a:lnTo>
                    <a:pt x="176721" y="81845"/>
                  </a:lnTo>
                  <a:lnTo>
                    <a:pt x="175063" y="84031"/>
                  </a:lnTo>
                  <a:lnTo>
                    <a:pt x="175727" y="84252"/>
                  </a:lnTo>
                  <a:lnTo>
                    <a:pt x="175727" y="84733"/>
                  </a:lnTo>
                  <a:lnTo>
                    <a:pt x="174665" y="84556"/>
                  </a:lnTo>
                  <a:lnTo>
                    <a:pt x="173800" y="85696"/>
                  </a:lnTo>
                  <a:lnTo>
                    <a:pt x="173319" y="85214"/>
                  </a:lnTo>
                  <a:lnTo>
                    <a:pt x="173932" y="84434"/>
                  </a:lnTo>
                  <a:lnTo>
                    <a:pt x="172838" y="84252"/>
                  </a:lnTo>
                  <a:lnTo>
                    <a:pt x="172838" y="83289"/>
                  </a:lnTo>
                  <a:lnTo>
                    <a:pt x="174418" y="83815"/>
                  </a:lnTo>
                  <a:lnTo>
                    <a:pt x="175966" y="81845"/>
                  </a:lnTo>
                  <a:lnTo>
                    <a:pt x="175436" y="81845"/>
                  </a:lnTo>
                  <a:lnTo>
                    <a:pt x="174281" y="83289"/>
                  </a:lnTo>
                  <a:lnTo>
                    <a:pt x="173800" y="82808"/>
                  </a:lnTo>
                  <a:lnTo>
                    <a:pt x="174570" y="81845"/>
                  </a:lnTo>
                  <a:lnTo>
                    <a:pt x="173800" y="81845"/>
                  </a:lnTo>
                  <a:lnTo>
                    <a:pt x="173800" y="81363"/>
                  </a:lnTo>
                  <a:lnTo>
                    <a:pt x="175105" y="81177"/>
                  </a:lnTo>
                  <a:lnTo>
                    <a:pt x="175726" y="80400"/>
                  </a:lnTo>
                  <a:lnTo>
                    <a:pt x="176114" y="79874"/>
                  </a:lnTo>
                  <a:lnTo>
                    <a:pt x="173067" y="79467"/>
                  </a:lnTo>
                  <a:lnTo>
                    <a:pt x="170430" y="82808"/>
                  </a:lnTo>
                  <a:lnTo>
                    <a:pt x="169949" y="82808"/>
                  </a:lnTo>
                  <a:lnTo>
                    <a:pt x="174130" y="77233"/>
                  </a:lnTo>
                  <a:lnTo>
                    <a:pt x="173319" y="77030"/>
                  </a:lnTo>
                  <a:lnTo>
                    <a:pt x="173319" y="76789"/>
                  </a:lnTo>
                  <a:lnTo>
                    <a:pt x="172400" y="76559"/>
                  </a:lnTo>
                  <a:lnTo>
                    <a:pt x="170911" y="78474"/>
                  </a:lnTo>
                  <a:lnTo>
                    <a:pt x="170430" y="77993"/>
                  </a:lnTo>
                  <a:lnTo>
                    <a:pt x="171684" y="76380"/>
                  </a:lnTo>
                  <a:lnTo>
                    <a:pt x="170430" y="76067"/>
                  </a:lnTo>
                  <a:lnTo>
                    <a:pt x="170430" y="75586"/>
                  </a:lnTo>
                  <a:lnTo>
                    <a:pt x="172136" y="75799"/>
                  </a:lnTo>
                  <a:lnTo>
                    <a:pt x="172676" y="75105"/>
                  </a:lnTo>
                  <a:lnTo>
                    <a:pt x="171393" y="75105"/>
                  </a:lnTo>
                  <a:lnTo>
                    <a:pt x="171874" y="74142"/>
                  </a:lnTo>
                  <a:lnTo>
                    <a:pt x="173323" y="74273"/>
                  </a:lnTo>
                  <a:lnTo>
                    <a:pt x="173860" y="73583"/>
                  </a:lnTo>
                  <a:lnTo>
                    <a:pt x="170171" y="72912"/>
                  </a:lnTo>
                  <a:lnTo>
                    <a:pt x="169949" y="73179"/>
                  </a:lnTo>
                  <a:lnTo>
                    <a:pt x="169574" y="72804"/>
                  </a:lnTo>
                  <a:lnTo>
                    <a:pt x="168986" y="72697"/>
                  </a:lnTo>
                  <a:lnTo>
                    <a:pt x="168986" y="72216"/>
                  </a:lnTo>
                  <a:lnTo>
                    <a:pt x="169741" y="72353"/>
                  </a:lnTo>
                  <a:lnTo>
                    <a:pt x="170381" y="71545"/>
                  </a:lnTo>
                  <a:lnTo>
                    <a:pt x="167511" y="71324"/>
                  </a:lnTo>
                  <a:lnTo>
                    <a:pt x="165134" y="74141"/>
                  </a:lnTo>
                  <a:lnTo>
                    <a:pt x="164653" y="73660"/>
                  </a:lnTo>
                  <a:lnTo>
                    <a:pt x="166678" y="71260"/>
                  </a:lnTo>
                  <a:lnTo>
                    <a:pt x="166579" y="71252"/>
                  </a:lnTo>
                  <a:lnTo>
                    <a:pt x="166579" y="70771"/>
                  </a:lnTo>
                  <a:lnTo>
                    <a:pt x="167059" y="70808"/>
                  </a:lnTo>
                  <a:lnTo>
                    <a:pt x="169527" y="67883"/>
                  </a:lnTo>
                  <a:lnTo>
                    <a:pt x="168986" y="67883"/>
                  </a:lnTo>
                  <a:lnTo>
                    <a:pt x="168986" y="66920"/>
                  </a:lnTo>
                  <a:lnTo>
                    <a:pt x="170211" y="67073"/>
                  </a:lnTo>
                  <a:lnTo>
                    <a:pt x="171152" y="65957"/>
                  </a:lnTo>
                  <a:lnTo>
                    <a:pt x="169677" y="65957"/>
                  </a:lnTo>
                  <a:lnTo>
                    <a:pt x="168504" y="67401"/>
                  </a:lnTo>
                  <a:lnTo>
                    <a:pt x="168023" y="66920"/>
                  </a:lnTo>
                  <a:lnTo>
                    <a:pt x="169468" y="65142"/>
                  </a:lnTo>
                  <a:lnTo>
                    <a:pt x="169468" y="64994"/>
                  </a:lnTo>
                  <a:lnTo>
                    <a:pt x="169580" y="65004"/>
                  </a:lnTo>
                  <a:lnTo>
                    <a:pt x="172924" y="60888"/>
                  </a:lnTo>
                  <a:lnTo>
                    <a:pt x="172356" y="60661"/>
                  </a:lnTo>
                  <a:lnTo>
                    <a:pt x="172837" y="60180"/>
                  </a:lnTo>
                  <a:lnTo>
                    <a:pt x="173358" y="60354"/>
                  </a:lnTo>
                  <a:lnTo>
                    <a:pt x="174282" y="59217"/>
                  </a:lnTo>
                  <a:lnTo>
                    <a:pt x="174763" y="59698"/>
                  </a:lnTo>
                  <a:lnTo>
                    <a:pt x="174044" y="60582"/>
                  </a:lnTo>
                  <a:lnTo>
                    <a:pt x="174283" y="60662"/>
                  </a:lnTo>
                  <a:lnTo>
                    <a:pt x="174282" y="60661"/>
                  </a:lnTo>
                  <a:lnTo>
                    <a:pt x="176375" y="58254"/>
                  </a:lnTo>
                  <a:lnTo>
                    <a:pt x="173800" y="58254"/>
                  </a:lnTo>
                  <a:lnTo>
                    <a:pt x="173800" y="57773"/>
                  </a:lnTo>
                  <a:lnTo>
                    <a:pt x="176793" y="57773"/>
                  </a:lnTo>
                  <a:lnTo>
                    <a:pt x="178469" y="55846"/>
                  </a:lnTo>
                  <a:lnTo>
                    <a:pt x="175726" y="55846"/>
                  </a:lnTo>
                  <a:lnTo>
                    <a:pt x="175726" y="55365"/>
                  </a:lnTo>
                  <a:lnTo>
                    <a:pt x="178887" y="55365"/>
                  </a:lnTo>
                  <a:close/>
                  <a:moveTo>
                    <a:pt x="167138" y="49252"/>
                  </a:moveTo>
                  <a:lnTo>
                    <a:pt x="165358" y="50834"/>
                  </a:lnTo>
                  <a:lnTo>
                    <a:pt x="165776" y="50872"/>
                  </a:lnTo>
                  <a:lnTo>
                    <a:pt x="167356" y="49292"/>
                  </a:lnTo>
                  <a:close/>
                  <a:moveTo>
                    <a:pt x="165701" y="48991"/>
                  </a:moveTo>
                  <a:lnTo>
                    <a:pt x="163852" y="50697"/>
                  </a:lnTo>
                  <a:lnTo>
                    <a:pt x="164931" y="50795"/>
                  </a:lnTo>
                  <a:lnTo>
                    <a:pt x="166802" y="49191"/>
                  </a:lnTo>
                  <a:close/>
                  <a:moveTo>
                    <a:pt x="176352" y="48302"/>
                  </a:moveTo>
                  <a:lnTo>
                    <a:pt x="175138" y="49588"/>
                  </a:lnTo>
                  <a:lnTo>
                    <a:pt x="177972" y="49588"/>
                  </a:lnTo>
                  <a:lnTo>
                    <a:pt x="178910" y="48603"/>
                  </a:lnTo>
                  <a:close/>
                  <a:moveTo>
                    <a:pt x="173369" y="47951"/>
                  </a:moveTo>
                  <a:lnTo>
                    <a:pt x="171470" y="49588"/>
                  </a:lnTo>
                  <a:lnTo>
                    <a:pt x="174764" y="49588"/>
                  </a:lnTo>
                  <a:lnTo>
                    <a:pt x="176082" y="48270"/>
                  </a:lnTo>
                  <a:close/>
                  <a:moveTo>
                    <a:pt x="178844" y="45507"/>
                  </a:moveTo>
                  <a:lnTo>
                    <a:pt x="176056" y="45634"/>
                  </a:lnTo>
                  <a:lnTo>
                    <a:pt x="173880" y="47511"/>
                  </a:lnTo>
                  <a:lnTo>
                    <a:pt x="176545" y="47807"/>
                  </a:lnTo>
                  <a:close/>
                  <a:moveTo>
                    <a:pt x="181995" y="45364"/>
                  </a:moveTo>
                  <a:lnTo>
                    <a:pt x="178999" y="45500"/>
                  </a:lnTo>
                  <a:lnTo>
                    <a:pt x="176794" y="47835"/>
                  </a:lnTo>
                  <a:lnTo>
                    <a:pt x="179370" y="48121"/>
                  </a:lnTo>
                  <a:close/>
                  <a:moveTo>
                    <a:pt x="165134" y="45255"/>
                  </a:moveTo>
                  <a:lnTo>
                    <a:pt x="165616" y="45736"/>
                  </a:lnTo>
                  <a:lnTo>
                    <a:pt x="160802" y="50068"/>
                  </a:lnTo>
                  <a:lnTo>
                    <a:pt x="160802" y="50069"/>
                  </a:lnTo>
                  <a:lnTo>
                    <a:pt x="160801" y="50069"/>
                  </a:lnTo>
                  <a:lnTo>
                    <a:pt x="160800" y="50068"/>
                  </a:lnTo>
                  <a:lnTo>
                    <a:pt x="159473" y="49626"/>
                  </a:lnTo>
                  <a:lnTo>
                    <a:pt x="158394" y="50551"/>
                  </a:lnTo>
                  <a:lnTo>
                    <a:pt x="157913" y="50070"/>
                  </a:lnTo>
                  <a:lnTo>
                    <a:pt x="158723" y="49376"/>
                  </a:lnTo>
                  <a:lnTo>
                    <a:pt x="157913" y="49106"/>
                  </a:lnTo>
                  <a:lnTo>
                    <a:pt x="158394" y="48625"/>
                  </a:lnTo>
                  <a:lnTo>
                    <a:pt x="159215" y="48953"/>
                  </a:lnTo>
                  <a:lnTo>
                    <a:pt x="161283" y="47181"/>
                  </a:lnTo>
                  <a:lnTo>
                    <a:pt x="161765" y="47662"/>
                  </a:lnTo>
                  <a:lnTo>
                    <a:pt x="159926" y="49238"/>
                  </a:lnTo>
                  <a:lnTo>
                    <a:pt x="160468" y="49454"/>
                  </a:lnTo>
                  <a:close/>
                  <a:moveTo>
                    <a:pt x="160394" y="44896"/>
                  </a:moveTo>
                  <a:lnTo>
                    <a:pt x="159611" y="45530"/>
                  </a:lnTo>
                  <a:lnTo>
                    <a:pt x="161077" y="46080"/>
                  </a:lnTo>
                  <a:lnTo>
                    <a:pt x="162069" y="45269"/>
                  </a:lnTo>
                  <a:close/>
                  <a:moveTo>
                    <a:pt x="156950" y="41885"/>
                  </a:moveTo>
                  <a:lnTo>
                    <a:pt x="159839" y="42848"/>
                  </a:lnTo>
                  <a:lnTo>
                    <a:pt x="159358" y="43329"/>
                  </a:lnTo>
                  <a:lnTo>
                    <a:pt x="156469" y="42366"/>
                  </a:lnTo>
                  <a:close/>
                  <a:moveTo>
                    <a:pt x="167542" y="40441"/>
                  </a:moveTo>
                  <a:lnTo>
                    <a:pt x="173801" y="41885"/>
                  </a:lnTo>
                  <a:lnTo>
                    <a:pt x="173801" y="42367"/>
                  </a:lnTo>
                  <a:lnTo>
                    <a:pt x="167542" y="40922"/>
                  </a:lnTo>
                  <a:close/>
                  <a:moveTo>
                    <a:pt x="178133" y="39478"/>
                  </a:moveTo>
                  <a:lnTo>
                    <a:pt x="173319" y="43757"/>
                  </a:lnTo>
                  <a:lnTo>
                    <a:pt x="173319" y="43811"/>
                  </a:lnTo>
                  <a:lnTo>
                    <a:pt x="173267" y="43803"/>
                  </a:lnTo>
                  <a:lnTo>
                    <a:pt x="172717" y="44292"/>
                  </a:lnTo>
                  <a:lnTo>
                    <a:pt x="172837" y="44292"/>
                  </a:lnTo>
                  <a:lnTo>
                    <a:pt x="172837" y="45255"/>
                  </a:lnTo>
                  <a:lnTo>
                    <a:pt x="171801" y="45107"/>
                  </a:lnTo>
                  <a:lnTo>
                    <a:pt x="170440" y="46316"/>
                  </a:lnTo>
                  <a:lnTo>
                    <a:pt x="173319" y="46700"/>
                  </a:lnTo>
                  <a:lnTo>
                    <a:pt x="172837" y="47181"/>
                  </a:lnTo>
                  <a:lnTo>
                    <a:pt x="169718" y="46958"/>
                  </a:lnTo>
                  <a:lnTo>
                    <a:pt x="167587" y="48852"/>
                  </a:lnTo>
                  <a:lnTo>
                    <a:pt x="168986" y="49107"/>
                  </a:lnTo>
                  <a:lnTo>
                    <a:pt x="168986" y="49588"/>
                  </a:lnTo>
                  <a:lnTo>
                    <a:pt x="167808" y="49374"/>
                  </a:lnTo>
                  <a:lnTo>
                    <a:pt x="168023" y="49588"/>
                  </a:lnTo>
                  <a:lnTo>
                    <a:pt x="166659" y="50952"/>
                  </a:lnTo>
                  <a:lnTo>
                    <a:pt x="167542" y="51032"/>
                  </a:lnTo>
                  <a:lnTo>
                    <a:pt x="167542" y="51514"/>
                  </a:lnTo>
                  <a:lnTo>
                    <a:pt x="166217" y="51393"/>
                  </a:lnTo>
                  <a:lnTo>
                    <a:pt x="162245" y="55366"/>
                  </a:lnTo>
                  <a:lnTo>
                    <a:pt x="161764" y="54884"/>
                  </a:lnTo>
                  <a:lnTo>
                    <a:pt x="165335" y="51313"/>
                  </a:lnTo>
                  <a:lnTo>
                    <a:pt x="163378" y="51135"/>
                  </a:lnTo>
                  <a:lnTo>
                    <a:pt x="161371" y="52988"/>
                  </a:lnTo>
                  <a:lnTo>
                    <a:pt x="162728" y="53440"/>
                  </a:lnTo>
                  <a:lnTo>
                    <a:pt x="162246" y="53921"/>
                  </a:lnTo>
                  <a:lnTo>
                    <a:pt x="160930" y="53394"/>
                  </a:lnTo>
                  <a:lnTo>
                    <a:pt x="159838" y="54403"/>
                  </a:lnTo>
                  <a:lnTo>
                    <a:pt x="159357" y="53921"/>
                  </a:lnTo>
                  <a:lnTo>
                    <a:pt x="160231" y="53115"/>
                  </a:lnTo>
                  <a:lnTo>
                    <a:pt x="159839" y="52958"/>
                  </a:lnTo>
                  <a:lnTo>
                    <a:pt x="159839" y="52477"/>
                  </a:lnTo>
                  <a:lnTo>
                    <a:pt x="160634" y="52742"/>
                  </a:lnTo>
                  <a:lnTo>
                    <a:pt x="162465" y="51052"/>
                  </a:lnTo>
                  <a:lnTo>
                    <a:pt x="162246" y="51032"/>
                  </a:lnTo>
                  <a:lnTo>
                    <a:pt x="162246" y="50551"/>
                  </a:lnTo>
                  <a:lnTo>
                    <a:pt x="162940" y="50614"/>
                  </a:lnTo>
                  <a:lnTo>
                    <a:pt x="164864" y="48838"/>
                  </a:lnTo>
                  <a:lnTo>
                    <a:pt x="163690" y="48625"/>
                  </a:lnTo>
                  <a:lnTo>
                    <a:pt x="163690" y="48144"/>
                  </a:lnTo>
                  <a:lnTo>
                    <a:pt x="165299" y="48436"/>
                  </a:lnTo>
                  <a:lnTo>
                    <a:pt x="165616" y="48144"/>
                  </a:lnTo>
                  <a:lnTo>
                    <a:pt x="166044" y="48572"/>
                  </a:lnTo>
                  <a:lnTo>
                    <a:pt x="167265" y="48794"/>
                  </a:lnTo>
                  <a:lnTo>
                    <a:pt x="169430" y="46938"/>
                  </a:lnTo>
                  <a:lnTo>
                    <a:pt x="166097" y="46700"/>
                  </a:lnTo>
                  <a:lnTo>
                    <a:pt x="166097" y="45737"/>
                  </a:lnTo>
                  <a:lnTo>
                    <a:pt x="170194" y="46283"/>
                  </a:lnTo>
                  <a:lnTo>
                    <a:pt x="171599" y="45078"/>
                  </a:lnTo>
                  <a:lnTo>
                    <a:pt x="166097" y="44292"/>
                  </a:lnTo>
                  <a:lnTo>
                    <a:pt x="172517" y="44292"/>
                  </a:lnTo>
                  <a:lnTo>
                    <a:pt x="173114" y="43779"/>
                  </a:lnTo>
                  <a:lnTo>
                    <a:pt x="167060" y="42848"/>
                  </a:lnTo>
                  <a:cubicBezTo>
                    <a:pt x="167060" y="42848"/>
                    <a:pt x="171393" y="42848"/>
                    <a:pt x="173319" y="42848"/>
                  </a:cubicBezTo>
                  <a:lnTo>
                    <a:pt x="173319" y="43604"/>
                  </a:lnTo>
                  <a:close/>
                  <a:moveTo>
                    <a:pt x="161764" y="38997"/>
                  </a:moveTo>
                  <a:lnTo>
                    <a:pt x="164172" y="40441"/>
                  </a:lnTo>
                  <a:lnTo>
                    <a:pt x="164172" y="40923"/>
                  </a:lnTo>
                  <a:lnTo>
                    <a:pt x="161283" y="39478"/>
                  </a:lnTo>
                  <a:close/>
                  <a:moveTo>
                    <a:pt x="168504" y="38515"/>
                  </a:moveTo>
                  <a:lnTo>
                    <a:pt x="174282" y="40441"/>
                  </a:lnTo>
                  <a:lnTo>
                    <a:pt x="174282" y="40922"/>
                  </a:lnTo>
                  <a:lnTo>
                    <a:pt x="168023" y="38996"/>
                  </a:lnTo>
                  <a:close/>
                  <a:moveTo>
                    <a:pt x="184873" y="38034"/>
                  </a:moveTo>
                  <a:lnTo>
                    <a:pt x="182300" y="40252"/>
                  </a:lnTo>
                  <a:lnTo>
                    <a:pt x="187280" y="39959"/>
                  </a:lnTo>
                  <a:lnTo>
                    <a:pt x="187280" y="40440"/>
                  </a:lnTo>
                  <a:lnTo>
                    <a:pt x="181701" y="40768"/>
                  </a:lnTo>
                  <a:lnTo>
                    <a:pt x="179784" y="42421"/>
                  </a:lnTo>
                  <a:lnTo>
                    <a:pt x="184873" y="41885"/>
                  </a:lnTo>
                  <a:lnTo>
                    <a:pt x="184873" y="42366"/>
                  </a:lnTo>
                  <a:lnTo>
                    <a:pt x="179149" y="42969"/>
                  </a:lnTo>
                  <a:lnTo>
                    <a:pt x="177054" y="44774"/>
                  </a:lnTo>
                  <a:lnTo>
                    <a:pt x="179578" y="44774"/>
                  </a:lnTo>
                  <a:lnTo>
                    <a:pt x="181504" y="42848"/>
                  </a:lnTo>
                  <a:lnTo>
                    <a:pt x="179685" y="44774"/>
                  </a:lnTo>
                  <a:lnTo>
                    <a:pt x="182557" y="44774"/>
                  </a:lnTo>
                  <a:lnTo>
                    <a:pt x="184392" y="42848"/>
                  </a:lnTo>
                  <a:lnTo>
                    <a:pt x="182641" y="44774"/>
                  </a:lnTo>
                  <a:lnTo>
                    <a:pt x="184392" y="44774"/>
                  </a:lnTo>
                  <a:lnTo>
                    <a:pt x="184392" y="45255"/>
                  </a:lnTo>
                  <a:lnTo>
                    <a:pt x="182109" y="45359"/>
                  </a:lnTo>
                  <a:lnTo>
                    <a:pt x="179577" y="48144"/>
                  </a:lnTo>
                  <a:lnTo>
                    <a:pt x="179578" y="48144"/>
                  </a:lnTo>
                  <a:lnTo>
                    <a:pt x="179573" y="48149"/>
                  </a:lnTo>
                  <a:lnTo>
                    <a:pt x="178133" y="49733"/>
                  </a:lnTo>
                  <a:lnTo>
                    <a:pt x="178133" y="50551"/>
                  </a:lnTo>
                  <a:lnTo>
                    <a:pt x="177427" y="50509"/>
                  </a:lnTo>
                  <a:lnTo>
                    <a:pt x="176987" y="50993"/>
                  </a:lnTo>
                  <a:lnTo>
                    <a:pt x="177652" y="51032"/>
                  </a:lnTo>
                  <a:lnTo>
                    <a:pt x="177652" y="51995"/>
                  </a:lnTo>
                  <a:lnTo>
                    <a:pt x="175727" y="54259"/>
                  </a:lnTo>
                  <a:lnTo>
                    <a:pt x="175727" y="54402"/>
                  </a:lnTo>
                  <a:lnTo>
                    <a:pt x="175610" y="54397"/>
                  </a:lnTo>
                  <a:lnTo>
                    <a:pt x="173629" y="56728"/>
                  </a:lnTo>
                  <a:lnTo>
                    <a:pt x="174763" y="56809"/>
                  </a:lnTo>
                  <a:lnTo>
                    <a:pt x="174763" y="57291"/>
                  </a:lnTo>
                  <a:lnTo>
                    <a:pt x="173242" y="57182"/>
                  </a:lnTo>
                  <a:lnTo>
                    <a:pt x="171394" y="59357"/>
                  </a:lnTo>
                  <a:lnTo>
                    <a:pt x="171394" y="59818"/>
                  </a:lnTo>
                  <a:lnTo>
                    <a:pt x="171875" y="59217"/>
                  </a:lnTo>
                  <a:lnTo>
                    <a:pt x="172357" y="59698"/>
                  </a:lnTo>
                  <a:lnTo>
                    <a:pt x="169677" y="63047"/>
                  </a:lnTo>
                  <a:lnTo>
                    <a:pt x="169949" y="63068"/>
                  </a:lnTo>
                  <a:lnTo>
                    <a:pt x="169949" y="63550"/>
                  </a:lnTo>
                  <a:lnTo>
                    <a:pt x="169314" y="63501"/>
                  </a:lnTo>
                  <a:lnTo>
                    <a:pt x="168562" y="64441"/>
                  </a:lnTo>
                  <a:lnTo>
                    <a:pt x="168986" y="64512"/>
                  </a:lnTo>
                  <a:lnTo>
                    <a:pt x="168986" y="64994"/>
                  </a:lnTo>
                  <a:lnTo>
                    <a:pt x="168120" y="64994"/>
                  </a:lnTo>
                  <a:lnTo>
                    <a:pt x="166579" y="66920"/>
                  </a:lnTo>
                  <a:lnTo>
                    <a:pt x="165616" y="67883"/>
                  </a:lnTo>
                  <a:lnTo>
                    <a:pt x="165135" y="67401"/>
                  </a:lnTo>
                  <a:lnTo>
                    <a:pt x="166098" y="66439"/>
                  </a:lnTo>
                  <a:lnTo>
                    <a:pt x="167254" y="64994"/>
                  </a:lnTo>
                  <a:lnTo>
                    <a:pt x="166098" y="64994"/>
                  </a:lnTo>
                  <a:lnTo>
                    <a:pt x="164108" y="64994"/>
                  </a:lnTo>
                  <a:lnTo>
                    <a:pt x="163690" y="65476"/>
                  </a:lnTo>
                  <a:lnTo>
                    <a:pt x="163209" y="64995"/>
                  </a:lnTo>
                  <a:lnTo>
                    <a:pt x="163210" y="64994"/>
                  </a:lnTo>
                  <a:lnTo>
                    <a:pt x="162727" y="64994"/>
                  </a:lnTo>
                  <a:lnTo>
                    <a:pt x="162246" y="64512"/>
                  </a:lnTo>
                  <a:lnTo>
                    <a:pt x="163795" y="64318"/>
                  </a:lnTo>
                  <a:lnTo>
                    <a:pt x="164805" y="63154"/>
                  </a:lnTo>
                  <a:lnTo>
                    <a:pt x="163690" y="63068"/>
                  </a:lnTo>
                  <a:lnTo>
                    <a:pt x="163690" y="62587"/>
                  </a:lnTo>
                  <a:lnTo>
                    <a:pt x="165196" y="62703"/>
                  </a:lnTo>
                  <a:lnTo>
                    <a:pt x="166435" y="61272"/>
                  </a:lnTo>
                  <a:lnTo>
                    <a:pt x="165135" y="61142"/>
                  </a:lnTo>
                  <a:lnTo>
                    <a:pt x="165135" y="60661"/>
                  </a:lnTo>
                  <a:lnTo>
                    <a:pt x="166832" y="60815"/>
                  </a:lnTo>
                  <a:lnTo>
                    <a:pt x="167798" y="59699"/>
                  </a:lnTo>
                  <a:lnTo>
                    <a:pt x="166263" y="59495"/>
                  </a:lnTo>
                  <a:lnTo>
                    <a:pt x="166097" y="59698"/>
                  </a:lnTo>
                  <a:lnTo>
                    <a:pt x="165837" y="59438"/>
                  </a:lnTo>
                  <a:lnTo>
                    <a:pt x="164172" y="59216"/>
                  </a:lnTo>
                  <a:lnTo>
                    <a:pt x="164172" y="58735"/>
                  </a:lnTo>
                  <a:lnTo>
                    <a:pt x="165915" y="58851"/>
                  </a:lnTo>
                  <a:lnTo>
                    <a:pt x="168443" y="55762"/>
                  </a:lnTo>
                  <a:lnTo>
                    <a:pt x="167245" y="55662"/>
                  </a:lnTo>
                  <a:lnTo>
                    <a:pt x="165222" y="57685"/>
                  </a:lnTo>
                  <a:lnTo>
                    <a:pt x="165616" y="57773"/>
                  </a:lnTo>
                  <a:lnTo>
                    <a:pt x="165135" y="58254"/>
                  </a:lnTo>
                  <a:lnTo>
                    <a:pt x="164701" y="58206"/>
                  </a:lnTo>
                  <a:lnTo>
                    <a:pt x="164172" y="58735"/>
                  </a:lnTo>
                  <a:lnTo>
                    <a:pt x="164171" y="58736"/>
                  </a:lnTo>
                  <a:lnTo>
                    <a:pt x="163690" y="58736"/>
                  </a:lnTo>
                  <a:lnTo>
                    <a:pt x="164228" y="58153"/>
                  </a:lnTo>
                  <a:lnTo>
                    <a:pt x="162101" y="57917"/>
                  </a:lnTo>
                  <a:lnTo>
                    <a:pt x="161283" y="58735"/>
                  </a:lnTo>
                  <a:lnTo>
                    <a:pt x="160802" y="58735"/>
                  </a:lnTo>
                  <a:lnTo>
                    <a:pt x="161602" y="57862"/>
                  </a:lnTo>
                  <a:lnTo>
                    <a:pt x="160802" y="57773"/>
                  </a:lnTo>
                  <a:lnTo>
                    <a:pt x="161283" y="56810"/>
                  </a:lnTo>
                  <a:lnTo>
                    <a:pt x="162349" y="57047"/>
                  </a:lnTo>
                  <a:lnTo>
                    <a:pt x="163876" y="55381"/>
                  </a:lnTo>
                  <a:lnTo>
                    <a:pt x="163690" y="55366"/>
                  </a:lnTo>
                  <a:lnTo>
                    <a:pt x="164171" y="54403"/>
                  </a:lnTo>
                  <a:lnTo>
                    <a:pt x="164687" y="54497"/>
                  </a:lnTo>
                  <a:lnTo>
                    <a:pt x="165212" y="53924"/>
                  </a:lnTo>
                  <a:lnTo>
                    <a:pt x="165135" y="53921"/>
                  </a:lnTo>
                  <a:lnTo>
                    <a:pt x="165135" y="52958"/>
                  </a:lnTo>
                  <a:lnTo>
                    <a:pt x="166059" y="53000"/>
                  </a:lnTo>
                  <a:lnTo>
                    <a:pt x="166098" y="52958"/>
                  </a:lnTo>
                  <a:lnTo>
                    <a:pt x="166144" y="53004"/>
                  </a:lnTo>
                  <a:lnTo>
                    <a:pt x="168867" y="53127"/>
                  </a:lnTo>
                  <a:lnTo>
                    <a:pt x="169467" y="52477"/>
                  </a:lnTo>
                  <a:lnTo>
                    <a:pt x="169949" y="52958"/>
                  </a:lnTo>
                  <a:lnTo>
                    <a:pt x="169740" y="53167"/>
                  </a:lnTo>
                  <a:lnTo>
                    <a:pt x="174446" y="53381"/>
                  </a:lnTo>
                  <a:lnTo>
                    <a:pt x="174763" y="52958"/>
                  </a:lnTo>
                  <a:lnTo>
                    <a:pt x="175785" y="51885"/>
                  </a:lnTo>
                  <a:lnTo>
                    <a:pt x="169468" y="51514"/>
                  </a:lnTo>
                  <a:lnTo>
                    <a:pt x="169468" y="50551"/>
                  </a:lnTo>
                  <a:lnTo>
                    <a:pt x="173560" y="50791"/>
                  </a:lnTo>
                  <a:lnTo>
                    <a:pt x="174042" y="50310"/>
                  </a:lnTo>
                  <a:lnTo>
                    <a:pt x="169949" y="50069"/>
                  </a:lnTo>
                  <a:lnTo>
                    <a:pt x="169949" y="49588"/>
                  </a:lnTo>
                  <a:lnTo>
                    <a:pt x="171008" y="49588"/>
                  </a:lnTo>
                  <a:lnTo>
                    <a:pt x="173022" y="47910"/>
                  </a:lnTo>
                  <a:lnTo>
                    <a:pt x="170912" y="47662"/>
                  </a:lnTo>
                  <a:lnTo>
                    <a:pt x="170912" y="47181"/>
                  </a:lnTo>
                  <a:lnTo>
                    <a:pt x="173546" y="47474"/>
                  </a:lnTo>
                  <a:lnTo>
                    <a:pt x="175735" y="45649"/>
                  </a:lnTo>
                  <a:lnTo>
                    <a:pt x="173800" y="45737"/>
                  </a:lnTo>
                  <a:lnTo>
                    <a:pt x="173800" y="44774"/>
                  </a:lnTo>
                  <a:lnTo>
                    <a:pt x="176785" y="44774"/>
                  </a:lnTo>
                  <a:lnTo>
                    <a:pt x="178923" y="42992"/>
                  </a:lnTo>
                  <a:lnTo>
                    <a:pt x="175726" y="43329"/>
                  </a:lnTo>
                  <a:lnTo>
                    <a:pt x="175726" y="42848"/>
                  </a:lnTo>
                  <a:lnTo>
                    <a:pt x="179584" y="42442"/>
                  </a:lnTo>
                  <a:lnTo>
                    <a:pt x="181583" y="40775"/>
                  </a:lnTo>
                  <a:lnTo>
                    <a:pt x="179096" y="40922"/>
                  </a:lnTo>
                  <a:lnTo>
                    <a:pt x="179096" y="40440"/>
                  </a:lnTo>
                  <a:lnTo>
                    <a:pt x="182205" y="40257"/>
                  </a:lnTo>
                  <a:close/>
                  <a:moveTo>
                    <a:pt x="164912" y="36938"/>
                  </a:moveTo>
                  <a:lnTo>
                    <a:pt x="163952" y="37566"/>
                  </a:lnTo>
                  <a:lnTo>
                    <a:pt x="165270" y="38445"/>
                  </a:lnTo>
                  <a:lnTo>
                    <a:pt x="166538" y="37616"/>
                  </a:lnTo>
                  <a:close/>
                  <a:moveTo>
                    <a:pt x="171874" y="36108"/>
                  </a:moveTo>
                  <a:lnTo>
                    <a:pt x="178615" y="38034"/>
                  </a:lnTo>
                  <a:lnTo>
                    <a:pt x="178615" y="38515"/>
                  </a:lnTo>
                  <a:lnTo>
                    <a:pt x="171393" y="36589"/>
                  </a:lnTo>
                  <a:close/>
                  <a:moveTo>
                    <a:pt x="166991" y="35579"/>
                  </a:moveTo>
                  <a:lnTo>
                    <a:pt x="165362" y="36644"/>
                  </a:lnTo>
                  <a:lnTo>
                    <a:pt x="166988" y="37321"/>
                  </a:lnTo>
                  <a:lnTo>
                    <a:pt x="168308" y="36458"/>
                  </a:lnTo>
                  <a:close/>
                  <a:moveTo>
                    <a:pt x="174282" y="35145"/>
                  </a:moveTo>
                  <a:lnTo>
                    <a:pt x="181504" y="36589"/>
                  </a:lnTo>
                  <a:lnTo>
                    <a:pt x="181504" y="37071"/>
                  </a:lnTo>
                  <a:lnTo>
                    <a:pt x="174282" y="35626"/>
                  </a:lnTo>
                  <a:close/>
                  <a:moveTo>
                    <a:pt x="169901" y="33676"/>
                  </a:moveTo>
                  <a:lnTo>
                    <a:pt x="167509" y="35241"/>
                  </a:lnTo>
                  <a:lnTo>
                    <a:pt x="168748" y="36170"/>
                  </a:lnTo>
                  <a:lnTo>
                    <a:pt x="171410" y="34430"/>
                  </a:lnTo>
                  <a:close/>
                  <a:moveTo>
                    <a:pt x="175726" y="33219"/>
                  </a:moveTo>
                  <a:lnTo>
                    <a:pt x="182948" y="35145"/>
                  </a:lnTo>
                  <a:lnTo>
                    <a:pt x="182948" y="36108"/>
                  </a:lnTo>
                  <a:lnTo>
                    <a:pt x="175726" y="33700"/>
                  </a:lnTo>
                  <a:close/>
                  <a:moveTo>
                    <a:pt x="181022" y="32738"/>
                  </a:moveTo>
                  <a:lnTo>
                    <a:pt x="183911" y="33701"/>
                  </a:lnTo>
                  <a:lnTo>
                    <a:pt x="183429" y="34182"/>
                  </a:lnTo>
                  <a:lnTo>
                    <a:pt x="181022" y="33219"/>
                  </a:lnTo>
                  <a:close/>
                  <a:moveTo>
                    <a:pt x="168023" y="32601"/>
                  </a:moveTo>
                  <a:lnTo>
                    <a:pt x="164765" y="34462"/>
                  </a:lnTo>
                  <a:lnTo>
                    <a:pt x="165135" y="34664"/>
                  </a:lnTo>
                  <a:lnTo>
                    <a:pt x="164653" y="35145"/>
                  </a:lnTo>
                  <a:lnTo>
                    <a:pt x="164076" y="34856"/>
                  </a:lnTo>
                  <a:lnTo>
                    <a:pt x="162809" y="35580"/>
                  </a:lnTo>
                  <a:lnTo>
                    <a:pt x="164276" y="36192"/>
                  </a:lnTo>
                  <a:lnTo>
                    <a:pt x="166165" y="35029"/>
                  </a:lnTo>
                  <a:lnTo>
                    <a:pt x="165616" y="34663"/>
                  </a:lnTo>
                  <a:lnTo>
                    <a:pt x="166097" y="34182"/>
                  </a:lnTo>
                  <a:lnTo>
                    <a:pt x="166748" y="34670"/>
                  </a:lnTo>
                  <a:lnTo>
                    <a:pt x="169053" y="33252"/>
                  </a:lnTo>
                  <a:lnTo>
                    <a:pt x="168023" y="32737"/>
                  </a:lnTo>
                  <a:close/>
                  <a:moveTo>
                    <a:pt x="172395" y="32046"/>
                  </a:moveTo>
                  <a:lnTo>
                    <a:pt x="170497" y="33287"/>
                  </a:lnTo>
                  <a:lnTo>
                    <a:pt x="172123" y="33964"/>
                  </a:lnTo>
                  <a:lnTo>
                    <a:pt x="174205" y="32603"/>
                  </a:lnTo>
                  <a:close/>
                  <a:moveTo>
                    <a:pt x="163076" y="31708"/>
                  </a:moveTo>
                  <a:lnTo>
                    <a:pt x="161497" y="32679"/>
                  </a:lnTo>
                  <a:lnTo>
                    <a:pt x="162964" y="33480"/>
                  </a:lnTo>
                  <a:lnTo>
                    <a:pt x="164563" y="32452"/>
                  </a:lnTo>
                  <a:close/>
                  <a:moveTo>
                    <a:pt x="167647" y="31556"/>
                  </a:moveTo>
                  <a:lnTo>
                    <a:pt x="163762" y="33915"/>
                  </a:lnTo>
                  <a:lnTo>
                    <a:pt x="164254" y="34183"/>
                  </a:lnTo>
                  <a:lnTo>
                    <a:pt x="168132" y="31742"/>
                  </a:lnTo>
                  <a:close/>
                  <a:moveTo>
                    <a:pt x="170184" y="31365"/>
                  </a:moveTo>
                  <a:lnTo>
                    <a:pt x="169468" y="31775"/>
                  </a:lnTo>
                  <a:lnTo>
                    <a:pt x="169468" y="32256"/>
                  </a:lnTo>
                  <a:lnTo>
                    <a:pt x="168965" y="32062"/>
                  </a:lnTo>
                  <a:lnTo>
                    <a:pt x="168372" y="32401"/>
                  </a:lnTo>
                  <a:lnTo>
                    <a:pt x="169602" y="32914"/>
                  </a:lnTo>
                  <a:lnTo>
                    <a:pt x="171474" y="31762"/>
                  </a:lnTo>
                  <a:close/>
                  <a:moveTo>
                    <a:pt x="181503" y="31294"/>
                  </a:moveTo>
                  <a:lnTo>
                    <a:pt x="186317" y="32738"/>
                  </a:lnTo>
                  <a:lnTo>
                    <a:pt x="186317" y="33220"/>
                  </a:lnTo>
                  <a:lnTo>
                    <a:pt x="181503" y="31775"/>
                  </a:lnTo>
                  <a:close/>
                  <a:moveTo>
                    <a:pt x="171265" y="30747"/>
                  </a:moveTo>
                  <a:lnTo>
                    <a:pt x="170751" y="31041"/>
                  </a:lnTo>
                  <a:lnTo>
                    <a:pt x="172045" y="31411"/>
                  </a:lnTo>
                  <a:lnTo>
                    <a:pt x="172290" y="31260"/>
                  </a:lnTo>
                  <a:close/>
                  <a:moveTo>
                    <a:pt x="164986" y="30532"/>
                  </a:moveTo>
                  <a:lnTo>
                    <a:pt x="163723" y="31310"/>
                  </a:lnTo>
                  <a:lnTo>
                    <a:pt x="165195" y="32046"/>
                  </a:lnTo>
                  <a:lnTo>
                    <a:pt x="166590" y="31149"/>
                  </a:lnTo>
                  <a:close/>
                  <a:moveTo>
                    <a:pt x="184874" y="30390"/>
                  </a:moveTo>
                  <a:lnTo>
                    <a:pt x="189040" y="31581"/>
                  </a:lnTo>
                  <a:lnTo>
                    <a:pt x="188908" y="32044"/>
                  </a:lnTo>
                  <a:lnTo>
                    <a:pt x="184742" y="30853"/>
                  </a:lnTo>
                  <a:close/>
                  <a:moveTo>
                    <a:pt x="170012" y="30121"/>
                  </a:moveTo>
                  <a:lnTo>
                    <a:pt x="168619" y="30966"/>
                  </a:lnTo>
                  <a:lnTo>
                    <a:pt x="169081" y="31144"/>
                  </a:lnTo>
                  <a:lnTo>
                    <a:pt x="170399" y="30314"/>
                  </a:lnTo>
                  <a:close/>
                  <a:moveTo>
                    <a:pt x="167608" y="28919"/>
                  </a:moveTo>
                  <a:lnTo>
                    <a:pt x="165949" y="29940"/>
                  </a:lnTo>
                  <a:lnTo>
                    <a:pt x="167118" y="30389"/>
                  </a:lnTo>
                  <a:lnTo>
                    <a:pt x="167060" y="30331"/>
                  </a:lnTo>
                  <a:lnTo>
                    <a:pt x="168623" y="29426"/>
                  </a:lnTo>
                  <a:close/>
                  <a:moveTo>
                    <a:pt x="172356" y="28697"/>
                  </a:moveTo>
                  <a:lnTo>
                    <a:pt x="170664" y="29725"/>
                  </a:lnTo>
                  <a:lnTo>
                    <a:pt x="171038" y="29912"/>
                  </a:lnTo>
                  <a:lnTo>
                    <a:pt x="172356" y="29083"/>
                  </a:lnTo>
                  <a:close/>
                  <a:moveTo>
                    <a:pt x="172597" y="27924"/>
                  </a:moveTo>
                  <a:lnTo>
                    <a:pt x="172838" y="28405"/>
                  </a:lnTo>
                  <a:lnTo>
                    <a:pt x="172676" y="28503"/>
                  </a:lnTo>
                  <a:lnTo>
                    <a:pt x="173079" y="28627"/>
                  </a:lnTo>
                  <a:lnTo>
                    <a:pt x="173671" y="28254"/>
                  </a:lnTo>
                  <a:close/>
                  <a:moveTo>
                    <a:pt x="170349" y="27232"/>
                  </a:moveTo>
                  <a:lnTo>
                    <a:pt x="168255" y="28520"/>
                  </a:lnTo>
                  <a:lnTo>
                    <a:pt x="169292" y="29039"/>
                  </a:lnTo>
                  <a:lnTo>
                    <a:pt x="171696" y="27647"/>
                  </a:lnTo>
                  <a:close/>
                  <a:moveTo>
                    <a:pt x="172680" y="24822"/>
                  </a:moveTo>
                  <a:lnTo>
                    <a:pt x="170162" y="26211"/>
                  </a:lnTo>
                  <a:lnTo>
                    <a:pt x="170871" y="26430"/>
                  </a:lnTo>
                  <a:lnTo>
                    <a:pt x="172356" y="25516"/>
                  </a:lnTo>
                  <a:lnTo>
                    <a:pt x="172356" y="25997"/>
                  </a:lnTo>
                  <a:lnTo>
                    <a:pt x="171392" y="26590"/>
                  </a:lnTo>
                  <a:lnTo>
                    <a:pt x="172782" y="27018"/>
                  </a:lnTo>
                  <a:lnTo>
                    <a:pt x="175151" y="25646"/>
                  </a:lnTo>
                  <a:lnTo>
                    <a:pt x="174713" y="25500"/>
                  </a:lnTo>
                  <a:lnTo>
                    <a:pt x="173800" y="25998"/>
                  </a:lnTo>
                  <a:lnTo>
                    <a:pt x="173800" y="25516"/>
                  </a:lnTo>
                  <a:lnTo>
                    <a:pt x="174165" y="25317"/>
                  </a:lnTo>
                  <a:close/>
                  <a:moveTo>
                    <a:pt x="160445" y="24469"/>
                  </a:moveTo>
                  <a:lnTo>
                    <a:pt x="159523" y="24975"/>
                  </a:lnTo>
                  <a:lnTo>
                    <a:pt x="160802" y="25998"/>
                  </a:lnTo>
                  <a:lnTo>
                    <a:pt x="160320" y="26479"/>
                  </a:lnTo>
                  <a:lnTo>
                    <a:pt x="158880" y="25327"/>
                  </a:lnTo>
                  <a:lnTo>
                    <a:pt x="158309" y="25640"/>
                  </a:lnTo>
                  <a:lnTo>
                    <a:pt x="161263" y="28004"/>
                  </a:lnTo>
                  <a:lnTo>
                    <a:pt x="165875" y="25368"/>
                  </a:lnTo>
                  <a:lnTo>
                    <a:pt x="164966" y="24762"/>
                  </a:lnTo>
                  <a:lnTo>
                    <a:pt x="163274" y="25695"/>
                  </a:lnTo>
                  <a:lnTo>
                    <a:pt x="163690" y="25998"/>
                  </a:lnTo>
                  <a:lnTo>
                    <a:pt x="163209" y="26479"/>
                  </a:lnTo>
                  <a:close/>
                  <a:moveTo>
                    <a:pt x="174520" y="23807"/>
                  </a:moveTo>
                  <a:lnTo>
                    <a:pt x="173908" y="24145"/>
                  </a:lnTo>
                  <a:lnTo>
                    <a:pt x="175362" y="24664"/>
                  </a:lnTo>
                  <a:lnTo>
                    <a:pt x="176077" y="24274"/>
                  </a:lnTo>
                  <a:close/>
                  <a:moveTo>
                    <a:pt x="162685" y="23241"/>
                  </a:moveTo>
                  <a:lnTo>
                    <a:pt x="161097" y="24112"/>
                  </a:lnTo>
                  <a:lnTo>
                    <a:pt x="162690" y="25271"/>
                  </a:lnTo>
                  <a:lnTo>
                    <a:pt x="164353" y="24353"/>
                  </a:lnTo>
                  <a:lnTo>
                    <a:pt x="163609" y="23857"/>
                  </a:lnTo>
                  <a:lnTo>
                    <a:pt x="163208" y="24072"/>
                  </a:lnTo>
                  <a:lnTo>
                    <a:pt x="162727" y="23591"/>
                  </a:lnTo>
                  <a:lnTo>
                    <a:pt x="162999" y="23450"/>
                  </a:lnTo>
                  <a:close/>
                  <a:moveTo>
                    <a:pt x="168150" y="23005"/>
                  </a:moveTo>
                  <a:lnTo>
                    <a:pt x="165624" y="24399"/>
                  </a:lnTo>
                  <a:lnTo>
                    <a:pt x="166523" y="24998"/>
                  </a:lnTo>
                  <a:lnTo>
                    <a:pt x="169197" y="23470"/>
                  </a:lnTo>
                  <a:close/>
                  <a:moveTo>
                    <a:pt x="176630" y="22643"/>
                  </a:moveTo>
                  <a:lnTo>
                    <a:pt x="175821" y="23090"/>
                  </a:lnTo>
                  <a:lnTo>
                    <a:pt x="177387" y="23559"/>
                  </a:lnTo>
                  <a:lnTo>
                    <a:pt x="178012" y="23219"/>
                  </a:lnTo>
                  <a:close/>
                  <a:moveTo>
                    <a:pt x="166537" y="22288"/>
                  </a:moveTo>
                  <a:lnTo>
                    <a:pt x="164276" y="23500"/>
                  </a:lnTo>
                  <a:lnTo>
                    <a:pt x="165011" y="23990"/>
                  </a:lnTo>
                  <a:lnTo>
                    <a:pt x="167401" y="22672"/>
                  </a:lnTo>
                  <a:close/>
                  <a:moveTo>
                    <a:pt x="175726" y="22266"/>
                  </a:moveTo>
                  <a:lnTo>
                    <a:pt x="174790" y="22781"/>
                  </a:lnTo>
                  <a:lnTo>
                    <a:pt x="174944" y="22827"/>
                  </a:lnTo>
                  <a:lnTo>
                    <a:pt x="175860" y="22322"/>
                  </a:lnTo>
                  <a:close/>
                  <a:moveTo>
                    <a:pt x="178120" y="21821"/>
                  </a:moveTo>
                  <a:lnTo>
                    <a:pt x="177335" y="22254"/>
                  </a:lnTo>
                  <a:lnTo>
                    <a:pt x="178721" y="22832"/>
                  </a:lnTo>
                  <a:lnTo>
                    <a:pt x="179644" y="22329"/>
                  </a:lnTo>
                  <a:lnTo>
                    <a:pt x="178518" y="21953"/>
                  </a:lnTo>
                  <a:lnTo>
                    <a:pt x="178133" y="22146"/>
                  </a:lnTo>
                  <a:lnTo>
                    <a:pt x="178133" y="21825"/>
                  </a:lnTo>
                  <a:close/>
                  <a:moveTo>
                    <a:pt x="165369" y="21769"/>
                  </a:moveTo>
                  <a:lnTo>
                    <a:pt x="163344" y="22879"/>
                  </a:lnTo>
                  <a:lnTo>
                    <a:pt x="163676" y="23100"/>
                  </a:lnTo>
                  <a:lnTo>
                    <a:pt x="165842" y="21979"/>
                  </a:lnTo>
                  <a:close/>
                  <a:moveTo>
                    <a:pt x="170657" y="21621"/>
                  </a:moveTo>
                  <a:lnTo>
                    <a:pt x="169116" y="22472"/>
                  </a:lnTo>
                  <a:lnTo>
                    <a:pt x="169468" y="22628"/>
                  </a:lnTo>
                  <a:lnTo>
                    <a:pt x="169468" y="23315"/>
                  </a:lnTo>
                  <a:lnTo>
                    <a:pt x="171639" y="22075"/>
                  </a:lnTo>
                  <a:close/>
                  <a:moveTo>
                    <a:pt x="177652" y="21207"/>
                  </a:moveTo>
                  <a:lnTo>
                    <a:pt x="176431" y="21878"/>
                  </a:lnTo>
                  <a:lnTo>
                    <a:pt x="176564" y="21933"/>
                  </a:lnTo>
                  <a:lnTo>
                    <a:pt x="177652" y="21333"/>
                  </a:lnTo>
                  <a:close/>
                  <a:moveTo>
                    <a:pt x="169113" y="20908"/>
                  </a:moveTo>
                  <a:lnTo>
                    <a:pt x="167520" y="21762"/>
                  </a:lnTo>
                  <a:lnTo>
                    <a:pt x="168367" y="22139"/>
                  </a:lnTo>
                  <a:lnTo>
                    <a:pt x="169921" y="21281"/>
                  </a:lnTo>
                  <a:close/>
                  <a:moveTo>
                    <a:pt x="181356" y="20534"/>
                  </a:moveTo>
                  <a:lnTo>
                    <a:pt x="179523" y="21451"/>
                  </a:lnTo>
                  <a:lnTo>
                    <a:pt x="180521" y="21850"/>
                  </a:lnTo>
                  <a:lnTo>
                    <a:pt x="182145" y="20964"/>
                  </a:lnTo>
                  <a:close/>
                  <a:moveTo>
                    <a:pt x="167931" y="20363"/>
                  </a:moveTo>
                  <a:lnTo>
                    <a:pt x="166338" y="21237"/>
                  </a:lnTo>
                  <a:lnTo>
                    <a:pt x="166844" y="21461"/>
                  </a:lnTo>
                  <a:lnTo>
                    <a:pt x="168479" y="20616"/>
                  </a:lnTo>
                  <a:close/>
                  <a:moveTo>
                    <a:pt x="180110" y="19855"/>
                  </a:moveTo>
                  <a:lnTo>
                    <a:pt x="178183" y="20914"/>
                  </a:lnTo>
                  <a:lnTo>
                    <a:pt x="178315" y="20967"/>
                  </a:lnTo>
                  <a:lnTo>
                    <a:pt x="180221" y="19915"/>
                  </a:lnTo>
                  <a:close/>
                  <a:moveTo>
                    <a:pt x="171283" y="19746"/>
                  </a:moveTo>
                  <a:lnTo>
                    <a:pt x="169828" y="20525"/>
                  </a:lnTo>
                  <a:lnTo>
                    <a:pt x="170569" y="20924"/>
                  </a:lnTo>
                  <a:lnTo>
                    <a:pt x="171981" y="20145"/>
                  </a:lnTo>
                  <a:close/>
                  <a:moveTo>
                    <a:pt x="172273" y="19216"/>
                  </a:moveTo>
                  <a:lnTo>
                    <a:pt x="172074" y="19322"/>
                  </a:lnTo>
                  <a:lnTo>
                    <a:pt x="172730" y="19732"/>
                  </a:lnTo>
                  <a:lnTo>
                    <a:pt x="173003" y="19581"/>
                  </a:lnTo>
                  <a:close/>
                  <a:moveTo>
                    <a:pt x="173330" y="18649"/>
                  </a:moveTo>
                  <a:lnTo>
                    <a:pt x="173134" y="18754"/>
                  </a:lnTo>
                  <a:lnTo>
                    <a:pt x="173875" y="19100"/>
                  </a:lnTo>
                  <a:lnTo>
                    <a:pt x="174151" y="18948"/>
                  </a:lnTo>
                  <a:close/>
                  <a:moveTo>
                    <a:pt x="182948" y="18054"/>
                  </a:moveTo>
                  <a:lnTo>
                    <a:pt x="182948" y="18294"/>
                  </a:lnTo>
                  <a:lnTo>
                    <a:pt x="180906" y="19417"/>
                  </a:lnTo>
                  <a:lnTo>
                    <a:pt x="181623" y="19919"/>
                  </a:lnTo>
                  <a:lnTo>
                    <a:pt x="184151" y="18655"/>
                  </a:lnTo>
                  <a:close/>
                  <a:moveTo>
                    <a:pt x="169592" y="17875"/>
                  </a:moveTo>
                  <a:lnTo>
                    <a:pt x="167087" y="19049"/>
                  </a:lnTo>
                  <a:lnTo>
                    <a:pt x="168037" y="19561"/>
                  </a:lnTo>
                  <a:lnTo>
                    <a:pt x="169468" y="18776"/>
                  </a:lnTo>
                  <a:lnTo>
                    <a:pt x="169949" y="19257"/>
                  </a:lnTo>
                  <a:lnTo>
                    <a:pt x="168722" y="19930"/>
                  </a:lnTo>
                  <a:lnTo>
                    <a:pt x="169252" y="20215"/>
                  </a:lnTo>
                  <a:lnTo>
                    <a:pt x="170750" y="19441"/>
                  </a:lnTo>
                  <a:lnTo>
                    <a:pt x="170430" y="19258"/>
                  </a:lnTo>
                  <a:lnTo>
                    <a:pt x="170430" y="18295"/>
                  </a:lnTo>
                  <a:lnTo>
                    <a:pt x="171578" y="19012"/>
                  </a:lnTo>
                  <a:lnTo>
                    <a:pt x="171720" y="18939"/>
                  </a:lnTo>
                  <a:close/>
                  <a:moveTo>
                    <a:pt x="175172" y="17663"/>
                  </a:moveTo>
                  <a:lnTo>
                    <a:pt x="174287" y="18137"/>
                  </a:lnTo>
                  <a:lnTo>
                    <a:pt x="175047" y="18453"/>
                  </a:lnTo>
                  <a:lnTo>
                    <a:pt x="175917" y="17973"/>
                  </a:lnTo>
                  <a:close/>
                  <a:moveTo>
                    <a:pt x="182466" y="16850"/>
                  </a:moveTo>
                  <a:lnTo>
                    <a:pt x="185269" y="18096"/>
                  </a:lnTo>
                  <a:lnTo>
                    <a:pt x="187762" y="16850"/>
                  </a:lnTo>
                  <a:lnTo>
                    <a:pt x="187762" y="17331"/>
                  </a:lnTo>
                  <a:lnTo>
                    <a:pt x="185779" y="18322"/>
                  </a:lnTo>
                  <a:lnTo>
                    <a:pt x="186799" y="18776"/>
                  </a:lnTo>
                  <a:lnTo>
                    <a:pt x="186318" y="19739"/>
                  </a:lnTo>
                  <a:lnTo>
                    <a:pt x="184632" y="18896"/>
                  </a:lnTo>
                  <a:lnTo>
                    <a:pt x="182024" y="20200"/>
                  </a:lnTo>
                  <a:lnTo>
                    <a:pt x="182691" y="20667"/>
                  </a:lnTo>
                  <a:lnTo>
                    <a:pt x="184392" y="19739"/>
                  </a:lnTo>
                  <a:lnTo>
                    <a:pt x="184392" y="20220"/>
                  </a:lnTo>
                  <a:lnTo>
                    <a:pt x="183077" y="20937"/>
                  </a:lnTo>
                  <a:lnTo>
                    <a:pt x="183429" y="21183"/>
                  </a:lnTo>
                  <a:lnTo>
                    <a:pt x="183429" y="21665"/>
                  </a:lnTo>
                  <a:lnTo>
                    <a:pt x="182586" y="21205"/>
                  </a:lnTo>
                  <a:lnTo>
                    <a:pt x="181031" y="22054"/>
                  </a:lnTo>
                  <a:lnTo>
                    <a:pt x="182466" y="22628"/>
                  </a:lnTo>
                  <a:lnTo>
                    <a:pt x="181985" y="23109"/>
                  </a:lnTo>
                  <a:lnTo>
                    <a:pt x="180192" y="22511"/>
                  </a:lnTo>
                  <a:lnTo>
                    <a:pt x="179222" y="23040"/>
                  </a:lnTo>
                  <a:lnTo>
                    <a:pt x="180541" y="23590"/>
                  </a:lnTo>
                  <a:lnTo>
                    <a:pt x="180059" y="24072"/>
                  </a:lnTo>
                  <a:lnTo>
                    <a:pt x="178512" y="23427"/>
                  </a:lnTo>
                  <a:lnTo>
                    <a:pt x="177957" y="23730"/>
                  </a:lnTo>
                  <a:lnTo>
                    <a:pt x="179096" y="24072"/>
                  </a:lnTo>
                  <a:lnTo>
                    <a:pt x="178614" y="25035"/>
                  </a:lnTo>
                  <a:lnTo>
                    <a:pt x="176647" y="24445"/>
                  </a:lnTo>
                  <a:lnTo>
                    <a:pt x="175895" y="24855"/>
                  </a:lnTo>
                  <a:lnTo>
                    <a:pt x="179097" y="25998"/>
                  </a:lnTo>
                  <a:lnTo>
                    <a:pt x="179097" y="26961"/>
                  </a:lnTo>
                  <a:lnTo>
                    <a:pt x="175985" y="25924"/>
                  </a:lnTo>
                  <a:lnTo>
                    <a:pt x="173639" y="27281"/>
                  </a:lnTo>
                  <a:lnTo>
                    <a:pt x="174699" y="27608"/>
                  </a:lnTo>
                  <a:lnTo>
                    <a:pt x="175726" y="26961"/>
                  </a:lnTo>
                  <a:lnTo>
                    <a:pt x="176207" y="27924"/>
                  </a:lnTo>
                  <a:lnTo>
                    <a:pt x="175727" y="28198"/>
                  </a:lnTo>
                  <a:lnTo>
                    <a:pt x="175727" y="28887"/>
                  </a:lnTo>
                  <a:lnTo>
                    <a:pt x="174943" y="28646"/>
                  </a:lnTo>
                  <a:lnTo>
                    <a:pt x="174312" y="29007"/>
                  </a:lnTo>
                  <a:lnTo>
                    <a:pt x="178615" y="30331"/>
                  </a:lnTo>
                  <a:lnTo>
                    <a:pt x="178615" y="30812"/>
                  </a:lnTo>
                  <a:lnTo>
                    <a:pt x="173299" y="29585"/>
                  </a:lnTo>
                  <a:lnTo>
                    <a:pt x="171939" y="30362"/>
                  </a:lnTo>
                  <a:lnTo>
                    <a:pt x="172838" y="30812"/>
                  </a:lnTo>
                  <a:lnTo>
                    <a:pt x="172548" y="31101"/>
                  </a:lnTo>
                  <a:lnTo>
                    <a:pt x="173800" y="30331"/>
                  </a:lnTo>
                  <a:lnTo>
                    <a:pt x="174282" y="30812"/>
                  </a:lnTo>
                  <a:lnTo>
                    <a:pt x="172964" y="31673"/>
                  </a:lnTo>
                  <a:lnTo>
                    <a:pt x="174817" y="32203"/>
                  </a:lnTo>
                  <a:lnTo>
                    <a:pt x="176207" y="31294"/>
                  </a:lnTo>
                  <a:lnTo>
                    <a:pt x="176689" y="32257"/>
                  </a:lnTo>
                  <a:lnTo>
                    <a:pt x="176155" y="32585"/>
                  </a:lnTo>
                  <a:lnTo>
                    <a:pt x="176689" y="32738"/>
                  </a:lnTo>
                  <a:lnTo>
                    <a:pt x="176208" y="33219"/>
                  </a:lnTo>
                  <a:lnTo>
                    <a:pt x="175486" y="32997"/>
                  </a:lnTo>
                  <a:lnTo>
                    <a:pt x="173191" y="34409"/>
                  </a:lnTo>
                  <a:lnTo>
                    <a:pt x="173800" y="34663"/>
                  </a:lnTo>
                  <a:lnTo>
                    <a:pt x="173800" y="35626"/>
                  </a:lnTo>
                  <a:lnTo>
                    <a:pt x="172373" y="34912"/>
                  </a:lnTo>
                  <a:lnTo>
                    <a:pt x="169461" y="36705"/>
                  </a:lnTo>
                  <a:lnTo>
                    <a:pt x="169949" y="37071"/>
                  </a:lnTo>
                  <a:lnTo>
                    <a:pt x="169949" y="37552"/>
                  </a:lnTo>
                  <a:lnTo>
                    <a:pt x="169054" y="36955"/>
                  </a:lnTo>
                  <a:lnTo>
                    <a:pt x="167541" y="37886"/>
                  </a:lnTo>
                  <a:lnTo>
                    <a:pt x="167541" y="38034"/>
                  </a:lnTo>
                  <a:lnTo>
                    <a:pt x="167398" y="37974"/>
                  </a:lnTo>
                  <a:lnTo>
                    <a:pt x="165924" y="38881"/>
                  </a:lnTo>
                  <a:lnTo>
                    <a:pt x="166903" y="39534"/>
                  </a:lnTo>
                  <a:lnTo>
                    <a:pt x="169463" y="37555"/>
                  </a:lnTo>
                  <a:lnTo>
                    <a:pt x="169467" y="37552"/>
                  </a:lnTo>
                  <a:lnTo>
                    <a:pt x="169468" y="37552"/>
                  </a:lnTo>
                  <a:lnTo>
                    <a:pt x="174282" y="39478"/>
                  </a:lnTo>
                  <a:lnTo>
                    <a:pt x="174282" y="39959"/>
                  </a:lnTo>
                  <a:lnTo>
                    <a:pt x="168986" y="38033"/>
                  </a:lnTo>
                  <a:lnTo>
                    <a:pt x="169463" y="37556"/>
                  </a:lnTo>
                  <a:lnTo>
                    <a:pt x="166967" y="39576"/>
                  </a:lnTo>
                  <a:lnTo>
                    <a:pt x="167542" y="39960"/>
                  </a:lnTo>
                  <a:lnTo>
                    <a:pt x="167061" y="40441"/>
                  </a:lnTo>
                  <a:lnTo>
                    <a:pt x="166405" y="40031"/>
                  </a:lnTo>
                  <a:lnTo>
                    <a:pt x="163300" y="42544"/>
                  </a:lnTo>
                  <a:lnTo>
                    <a:pt x="163690" y="42848"/>
                  </a:lnTo>
                  <a:lnTo>
                    <a:pt x="163209" y="43330"/>
                  </a:lnTo>
                  <a:lnTo>
                    <a:pt x="162760" y="42981"/>
                  </a:lnTo>
                  <a:lnTo>
                    <a:pt x="160860" y="44519"/>
                  </a:lnTo>
                  <a:lnTo>
                    <a:pt x="162532" y="44890"/>
                  </a:lnTo>
                  <a:lnTo>
                    <a:pt x="165616" y="42367"/>
                  </a:lnTo>
                  <a:lnTo>
                    <a:pt x="166097" y="42848"/>
                  </a:lnTo>
                  <a:lnTo>
                    <a:pt x="163372" y="45077"/>
                  </a:lnTo>
                  <a:lnTo>
                    <a:pt x="164172" y="45255"/>
                  </a:lnTo>
                  <a:lnTo>
                    <a:pt x="164172" y="45736"/>
                  </a:lnTo>
                  <a:lnTo>
                    <a:pt x="162910" y="45455"/>
                  </a:lnTo>
                  <a:lnTo>
                    <a:pt x="161810" y="46355"/>
                  </a:lnTo>
                  <a:lnTo>
                    <a:pt x="162728" y="46699"/>
                  </a:lnTo>
                  <a:lnTo>
                    <a:pt x="162246" y="47181"/>
                  </a:lnTo>
                  <a:lnTo>
                    <a:pt x="161175" y="46875"/>
                  </a:lnTo>
                  <a:lnTo>
                    <a:pt x="160801" y="47181"/>
                  </a:lnTo>
                  <a:lnTo>
                    <a:pt x="160320" y="46700"/>
                  </a:lnTo>
                  <a:lnTo>
                    <a:pt x="160383" y="46648"/>
                  </a:lnTo>
                  <a:lnTo>
                    <a:pt x="158876" y="46218"/>
                  </a:lnTo>
                  <a:lnTo>
                    <a:pt x="158876" y="45736"/>
                  </a:lnTo>
                  <a:lnTo>
                    <a:pt x="158876" y="45255"/>
                  </a:lnTo>
                  <a:lnTo>
                    <a:pt x="159295" y="45412"/>
                  </a:lnTo>
                  <a:lnTo>
                    <a:pt x="160059" y="44822"/>
                  </a:lnTo>
                  <a:lnTo>
                    <a:pt x="159839" y="44773"/>
                  </a:lnTo>
                  <a:lnTo>
                    <a:pt x="159839" y="44292"/>
                  </a:lnTo>
                  <a:lnTo>
                    <a:pt x="160543" y="44448"/>
                  </a:lnTo>
                  <a:lnTo>
                    <a:pt x="162601" y="42857"/>
                  </a:lnTo>
                  <a:lnTo>
                    <a:pt x="158876" y="39959"/>
                  </a:lnTo>
                  <a:lnTo>
                    <a:pt x="159357" y="39478"/>
                  </a:lnTo>
                  <a:lnTo>
                    <a:pt x="163154" y="42431"/>
                  </a:lnTo>
                  <a:lnTo>
                    <a:pt x="166324" y="39981"/>
                  </a:lnTo>
                  <a:lnTo>
                    <a:pt x="165239" y="39303"/>
                  </a:lnTo>
                  <a:lnTo>
                    <a:pt x="164171" y="39960"/>
                  </a:lnTo>
                  <a:lnTo>
                    <a:pt x="163690" y="39478"/>
                  </a:lnTo>
                  <a:lnTo>
                    <a:pt x="164584" y="38893"/>
                  </a:lnTo>
                  <a:lnTo>
                    <a:pt x="163223" y="38043"/>
                  </a:lnTo>
                  <a:lnTo>
                    <a:pt x="161764" y="38997"/>
                  </a:lnTo>
                  <a:lnTo>
                    <a:pt x="161283" y="38034"/>
                  </a:lnTo>
                  <a:lnTo>
                    <a:pt x="163810" y="36479"/>
                  </a:lnTo>
                  <a:lnTo>
                    <a:pt x="161764" y="35626"/>
                  </a:lnTo>
                  <a:lnTo>
                    <a:pt x="161764" y="35145"/>
                  </a:lnTo>
                  <a:lnTo>
                    <a:pt x="162727" y="35546"/>
                  </a:lnTo>
                  <a:lnTo>
                    <a:pt x="162727" y="35145"/>
                  </a:lnTo>
                  <a:lnTo>
                    <a:pt x="163579" y="34608"/>
                  </a:lnTo>
                  <a:lnTo>
                    <a:pt x="163053" y="34345"/>
                  </a:lnTo>
                  <a:lnTo>
                    <a:pt x="159357" y="36589"/>
                  </a:lnTo>
                  <a:lnTo>
                    <a:pt x="158876" y="36108"/>
                  </a:lnTo>
                  <a:lnTo>
                    <a:pt x="162246" y="33941"/>
                  </a:lnTo>
                  <a:lnTo>
                    <a:pt x="160701" y="33169"/>
                  </a:lnTo>
                  <a:lnTo>
                    <a:pt x="159839" y="33700"/>
                  </a:lnTo>
                  <a:lnTo>
                    <a:pt x="159839" y="33219"/>
                  </a:lnTo>
                  <a:lnTo>
                    <a:pt x="160270" y="32953"/>
                  </a:lnTo>
                  <a:lnTo>
                    <a:pt x="159839" y="32738"/>
                  </a:lnTo>
                  <a:lnTo>
                    <a:pt x="159839" y="31775"/>
                  </a:lnTo>
                  <a:lnTo>
                    <a:pt x="161083" y="32453"/>
                  </a:lnTo>
                  <a:lnTo>
                    <a:pt x="162645" y="31492"/>
                  </a:lnTo>
                  <a:lnTo>
                    <a:pt x="162246" y="31293"/>
                  </a:lnTo>
                  <a:lnTo>
                    <a:pt x="162727" y="30812"/>
                  </a:lnTo>
                  <a:lnTo>
                    <a:pt x="163292" y="31094"/>
                  </a:lnTo>
                  <a:lnTo>
                    <a:pt x="164505" y="30347"/>
                  </a:lnTo>
                  <a:lnTo>
                    <a:pt x="163209" y="29849"/>
                  </a:lnTo>
                  <a:lnTo>
                    <a:pt x="163209" y="28886"/>
                  </a:lnTo>
                  <a:lnTo>
                    <a:pt x="165468" y="29755"/>
                  </a:lnTo>
                  <a:lnTo>
                    <a:pt x="167177" y="28703"/>
                  </a:lnTo>
                  <a:lnTo>
                    <a:pt x="166579" y="28404"/>
                  </a:lnTo>
                  <a:lnTo>
                    <a:pt x="167060" y="27923"/>
                  </a:lnTo>
                  <a:lnTo>
                    <a:pt x="167824" y="28305"/>
                  </a:lnTo>
                  <a:lnTo>
                    <a:pt x="169828" y="27072"/>
                  </a:lnTo>
                  <a:lnTo>
                    <a:pt x="169468" y="26961"/>
                  </a:lnTo>
                  <a:lnTo>
                    <a:pt x="169468" y="26594"/>
                  </a:lnTo>
                  <a:lnTo>
                    <a:pt x="167060" y="27923"/>
                  </a:lnTo>
                  <a:lnTo>
                    <a:pt x="166579" y="27442"/>
                  </a:lnTo>
                  <a:lnTo>
                    <a:pt x="171898" y="24507"/>
                  </a:lnTo>
                  <a:lnTo>
                    <a:pt x="172356" y="23591"/>
                  </a:lnTo>
                  <a:lnTo>
                    <a:pt x="173086" y="23852"/>
                  </a:lnTo>
                  <a:lnTo>
                    <a:pt x="173891" y="23407"/>
                  </a:lnTo>
                  <a:lnTo>
                    <a:pt x="173983" y="23225"/>
                  </a:lnTo>
                  <a:lnTo>
                    <a:pt x="173319" y="23590"/>
                  </a:lnTo>
                  <a:lnTo>
                    <a:pt x="172838" y="23109"/>
                  </a:lnTo>
                  <a:lnTo>
                    <a:pt x="175014" y="21969"/>
                  </a:lnTo>
                  <a:lnTo>
                    <a:pt x="174282" y="21664"/>
                  </a:lnTo>
                  <a:lnTo>
                    <a:pt x="174763" y="21183"/>
                  </a:lnTo>
                  <a:lnTo>
                    <a:pt x="175739" y="21589"/>
                  </a:lnTo>
                  <a:lnTo>
                    <a:pt x="179591" y="19571"/>
                  </a:lnTo>
                  <a:lnTo>
                    <a:pt x="178133" y="18776"/>
                  </a:lnTo>
                  <a:lnTo>
                    <a:pt x="178614" y="17813"/>
                  </a:lnTo>
                  <a:lnTo>
                    <a:pt x="180469" y="19111"/>
                  </a:lnTo>
                  <a:lnTo>
                    <a:pt x="182712" y="17936"/>
                  </a:lnTo>
                  <a:lnTo>
                    <a:pt x="182466" y="17813"/>
                  </a:lnTo>
                  <a:close/>
                  <a:moveTo>
                    <a:pt x="172459" y="16532"/>
                  </a:moveTo>
                  <a:lnTo>
                    <a:pt x="170420" y="17487"/>
                  </a:lnTo>
                  <a:lnTo>
                    <a:pt x="172579" y="18495"/>
                  </a:lnTo>
                  <a:lnTo>
                    <a:pt x="172714" y="18425"/>
                  </a:lnTo>
                  <a:lnTo>
                    <a:pt x="172356" y="18295"/>
                  </a:lnTo>
                  <a:lnTo>
                    <a:pt x="172356" y="17332"/>
                  </a:lnTo>
                  <a:lnTo>
                    <a:pt x="173725" y="17902"/>
                  </a:lnTo>
                  <a:lnTo>
                    <a:pt x="174627" y="17435"/>
                  </a:lnTo>
                  <a:close/>
                  <a:moveTo>
                    <a:pt x="162377" y="16063"/>
                  </a:moveTo>
                  <a:lnTo>
                    <a:pt x="160801" y="16851"/>
                  </a:lnTo>
                  <a:lnTo>
                    <a:pt x="160802" y="16851"/>
                  </a:lnTo>
                  <a:lnTo>
                    <a:pt x="160802" y="17814"/>
                  </a:lnTo>
                  <a:lnTo>
                    <a:pt x="162575" y="18922"/>
                  </a:lnTo>
                  <a:lnTo>
                    <a:pt x="164993" y="17632"/>
                  </a:lnTo>
                  <a:close/>
                  <a:moveTo>
                    <a:pt x="169425" y="15749"/>
                  </a:moveTo>
                  <a:lnTo>
                    <a:pt x="168151" y="16429"/>
                  </a:lnTo>
                  <a:lnTo>
                    <a:pt x="169699" y="17151"/>
                  </a:lnTo>
                  <a:lnTo>
                    <a:pt x="171596" y="16172"/>
                  </a:lnTo>
                  <a:lnTo>
                    <a:pt x="170912" y="15887"/>
                  </a:lnTo>
                  <a:lnTo>
                    <a:pt x="170912" y="16369"/>
                  </a:lnTo>
                  <a:close/>
                  <a:moveTo>
                    <a:pt x="158460" y="14509"/>
                  </a:moveTo>
                  <a:lnTo>
                    <a:pt x="158365" y="14559"/>
                  </a:lnTo>
                  <a:lnTo>
                    <a:pt x="158869" y="14919"/>
                  </a:lnTo>
                  <a:close/>
                  <a:moveTo>
                    <a:pt x="165922" y="14290"/>
                  </a:moveTo>
                  <a:lnTo>
                    <a:pt x="162814" y="15844"/>
                  </a:lnTo>
                  <a:lnTo>
                    <a:pt x="165417" y="17406"/>
                  </a:lnTo>
                  <a:lnTo>
                    <a:pt x="168919" y="15538"/>
                  </a:lnTo>
                  <a:lnTo>
                    <a:pt x="168285" y="15274"/>
                  </a:lnTo>
                  <a:lnTo>
                    <a:pt x="167060" y="15887"/>
                  </a:lnTo>
                  <a:lnTo>
                    <a:pt x="166579" y="15406"/>
                  </a:lnTo>
                  <a:lnTo>
                    <a:pt x="167498" y="14946"/>
                  </a:lnTo>
                  <a:close/>
                  <a:moveTo>
                    <a:pt x="171875" y="13999"/>
                  </a:moveTo>
                  <a:lnTo>
                    <a:pt x="171875" y="14443"/>
                  </a:lnTo>
                  <a:lnTo>
                    <a:pt x="170457" y="15199"/>
                  </a:lnTo>
                  <a:lnTo>
                    <a:pt x="170912" y="15406"/>
                  </a:lnTo>
                  <a:lnTo>
                    <a:pt x="172229" y="15845"/>
                  </a:lnTo>
                  <a:lnTo>
                    <a:pt x="174127" y="14865"/>
                  </a:lnTo>
                  <a:lnTo>
                    <a:pt x="173772" y="14729"/>
                  </a:lnTo>
                  <a:lnTo>
                    <a:pt x="172356" y="15406"/>
                  </a:lnTo>
                  <a:lnTo>
                    <a:pt x="172356" y="14443"/>
                  </a:lnTo>
                  <a:lnTo>
                    <a:pt x="172664" y="14303"/>
                  </a:lnTo>
                  <a:close/>
                  <a:moveTo>
                    <a:pt x="171287" y="13773"/>
                  </a:moveTo>
                  <a:lnTo>
                    <a:pt x="169398" y="14718"/>
                  </a:lnTo>
                  <a:lnTo>
                    <a:pt x="169970" y="14978"/>
                  </a:lnTo>
                  <a:lnTo>
                    <a:pt x="171834" y="13984"/>
                  </a:lnTo>
                  <a:close/>
                  <a:moveTo>
                    <a:pt x="176047" y="13641"/>
                  </a:moveTo>
                  <a:lnTo>
                    <a:pt x="174282" y="14485"/>
                  </a:lnTo>
                  <a:lnTo>
                    <a:pt x="174282" y="14785"/>
                  </a:lnTo>
                  <a:lnTo>
                    <a:pt x="176277" y="13756"/>
                  </a:lnTo>
                  <a:close/>
                  <a:moveTo>
                    <a:pt x="161425" y="12949"/>
                  </a:moveTo>
                  <a:lnTo>
                    <a:pt x="160593" y="13387"/>
                  </a:lnTo>
                  <a:lnTo>
                    <a:pt x="160624" y="13413"/>
                  </a:lnTo>
                  <a:lnTo>
                    <a:pt x="161501" y="13009"/>
                  </a:lnTo>
                  <a:close/>
                  <a:moveTo>
                    <a:pt x="158394" y="12839"/>
                  </a:moveTo>
                  <a:lnTo>
                    <a:pt x="156919" y="13527"/>
                  </a:lnTo>
                  <a:lnTo>
                    <a:pt x="157596" y="14010"/>
                  </a:lnTo>
                  <a:lnTo>
                    <a:pt x="159090" y="13303"/>
                  </a:lnTo>
                  <a:close/>
                  <a:moveTo>
                    <a:pt x="168839" y="12832"/>
                  </a:moveTo>
                  <a:lnTo>
                    <a:pt x="167129" y="13687"/>
                  </a:lnTo>
                  <a:lnTo>
                    <a:pt x="168642" y="14374"/>
                  </a:lnTo>
                  <a:lnTo>
                    <a:pt x="170472" y="13460"/>
                  </a:lnTo>
                  <a:close/>
                  <a:moveTo>
                    <a:pt x="173800" y="12517"/>
                  </a:moveTo>
                  <a:lnTo>
                    <a:pt x="172376" y="13229"/>
                  </a:lnTo>
                  <a:lnTo>
                    <a:pt x="173812" y="13781"/>
                  </a:lnTo>
                  <a:lnTo>
                    <a:pt x="175130" y="13182"/>
                  </a:lnTo>
                  <a:close/>
                  <a:moveTo>
                    <a:pt x="160200" y="11996"/>
                  </a:moveTo>
                  <a:lnTo>
                    <a:pt x="159381" y="12378"/>
                  </a:lnTo>
                  <a:lnTo>
                    <a:pt x="159983" y="12879"/>
                  </a:lnTo>
                  <a:lnTo>
                    <a:pt x="160824" y="12481"/>
                  </a:lnTo>
                  <a:close/>
                  <a:moveTo>
                    <a:pt x="179946" y="11775"/>
                  </a:moveTo>
                  <a:lnTo>
                    <a:pt x="176689" y="13333"/>
                  </a:lnTo>
                  <a:lnTo>
                    <a:pt x="176689" y="13543"/>
                  </a:lnTo>
                  <a:lnTo>
                    <a:pt x="180044" y="11811"/>
                  </a:lnTo>
                  <a:close/>
                  <a:moveTo>
                    <a:pt x="177246" y="10794"/>
                  </a:moveTo>
                  <a:lnTo>
                    <a:pt x="174649" y="12092"/>
                  </a:lnTo>
                  <a:lnTo>
                    <a:pt x="176105" y="12739"/>
                  </a:lnTo>
                  <a:lnTo>
                    <a:pt x="178990" y="11428"/>
                  </a:lnTo>
                  <a:close/>
                  <a:moveTo>
                    <a:pt x="163150" y="10619"/>
                  </a:moveTo>
                  <a:lnTo>
                    <a:pt x="160952" y="11645"/>
                  </a:lnTo>
                  <a:lnTo>
                    <a:pt x="161674" y="12078"/>
                  </a:lnTo>
                  <a:lnTo>
                    <a:pt x="161764" y="12036"/>
                  </a:lnTo>
                  <a:lnTo>
                    <a:pt x="162006" y="12278"/>
                  </a:lnTo>
                  <a:lnTo>
                    <a:pt x="162475" y="12559"/>
                  </a:lnTo>
                  <a:lnTo>
                    <a:pt x="164535" y="11608"/>
                  </a:lnTo>
                  <a:close/>
                  <a:moveTo>
                    <a:pt x="167092" y="9807"/>
                  </a:moveTo>
                  <a:lnTo>
                    <a:pt x="164651" y="10865"/>
                  </a:lnTo>
                  <a:lnTo>
                    <a:pt x="165238" y="11284"/>
                  </a:lnTo>
                  <a:lnTo>
                    <a:pt x="167703" y="10146"/>
                  </a:lnTo>
                  <a:close/>
                  <a:moveTo>
                    <a:pt x="182948" y="9629"/>
                  </a:moveTo>
                  <a:lnTo>
                    <a:pt x="183429" y="10110"/>
                  </a:lnTo>
                  <a:lnTo>
                    <a:pt x="180725" y="11403"/>
                  </a:lnTo>
                  <a:lnTo>
                    <a:pt x="182466" y="12036"/>
                  </a:lnTo>
                  <a:lnTo>
                    <a:pt x="181985" y="12517"/>
                  </a:lnTo>
                  <a:lnTo>
                    <a:pt x="180808" y="12089"/>
                  </a:lnTo>
                  <a:lnTo>
                    <a:pt x="181022" y="12518"/>
                  </a:lnTo>
                  <a:lnTo>
                    <a:pt x="173219" y="16175"/>
                  </a:lnTo>
                  <a:lnTo>
                    <a:pt x="175557" y="16954"/>
                  </a:lnTo>
                  <a:lnTo>
                    <a:pt x="176689" y="16369"/>
                  </a:lnTo>
                  <a:lnTo>
                    <a:pt x="176689" y="16850"/>
                  </a:lnTo>
                  <a:lnTo>
                    <a:pt x="176134" y="17147"/>
                  </a:lnTo>
                  <a:lnTo>
                    <a:pt x="176689" y="17332"/>
                  </a:lnTo>
                  <a:lnTo>
                    <a:pt x="176689" y="18294"/>
                  </a:lnTo>
                  <a:lnTo>
                    <a:pt x="176689" y="18295"/>
                  </a:lnTo>
                  <a:lnTo>
                    <a:pt x="176688" y="18294"/>
                  </a:lnTo>
                  <a:lnTo>
                    <a:pt x="175818" y="18774"/>
                  </a:lnTo>
                  <a:lnTo>
                    <a:pt x="178133" y="19739"/>
                  </a:lnTo>
                  <a:lnTo>
                    <a:pt x="177652" y="20221"/>
                  </a:lnTo>
                  <a:lnTo>
                    <a:pt x="174966" y="19244"/>
                  </a:lnTo>
                  <a:lnTo>
                    <a:pt x="174608" y="19442"/>
                  </a:lnTo>
                  <a:lnTo>
                    <a:pt x="175245" y="19739"/>
                  </a:lnTo>
                  <a:lnTo>
                    <a:pt x="175245" y="20702"/>
                  </a:lnTo>
                  <a:lnTo>
                    <a:pt x="173713" y="19936"/>
                  </a:lnTo>
                  <a:lnTo>
                    <a:pt x="173364" y="20128"/>
                  </a:lnTo>
                  <a:lnTo>
                    <a:pt x="174282" y="20702"/>
                  </a:lnTo>
                  <a:lnTo>
                    <a:pt x="173800" y="21184"/>
                  </a:lnTo>
                  <a:lnTo>
                    <a:pt x="172646" y="20524"/>
                  </a:lnTo>
                  <a:lnTo>
                    <a:pt x="171253" y="21293"/>
                  </a:lnTo>
                  <a:lnTo>
                    <a:pt x="172156" y="21779"/>
                  </a:lnTo>
                  <a:lnTo>
                    <a:pt x="172356" y="21665"/>
                  </a:lnTo>
                  <a:lnTo>
                    <a:pt x="172838" y="22146"/>
                  </a:lnTo>
                  <a:lnTo>
                    <a:pt x="172838" y="22628"/>
                  </a:lnTo>
                  <a:lnTo>
                    <a:pt x="172387" y="22420"/>
                  </a:lnTo>
                  <a:lnTo>
                    <a:pt x="167294" y="25512"/>
                  </a:lnTo>
                  <a:lnTo>
                    <a:pt x="168023" y="25998"/>
                  </a:lnTo>
                  <a:lnTo>
                    <a:pt x="167541" y="26479"/>
                  </a:lnTo>
                  <a:lnTo>
                    <a:pt x="166664" y="25894"/>
                  </a:lnTo>
                  <a:lnTo>
                    <a:pt x="159357" y="30331"/>
                  </a:lnTo>
                  <a:lnTo>
                    <a:pt x="158876" y="29368"/>
                  </a:lnTo>
                  <a:lnTo>
                    <a:pt x="160580" y="28394"/>
                  </a:lnTo>
                  <a:lnTo>
                    <a:pt x="157377" y="26152"/>
                  </a:lnTo>
                  <a:lnTo>
                    <a:pt x="155024" y="27442"/>
                  </a:lnTo>
                  <a:lnTo>
                    <a:pt x="154543" y="26960"/>
                  </a:lnTo>
                  <a:lnTo>
                    <a:pt x="156780" y="25733"/>
                  </a:lnTo>
                  <a:lnTo>
                    <a:pt x="156469" y="25516"/>
                  </a:lnTo>
                  <a:lnTo>
                    <a:pt x="156950" y="24553"/>
                  </a:lnTo>
                  <a:lnTo>
                    <a:pt x="157756" y="25198"/>
                  </a:lnTo>
                  <a:lnTo>
                    <a:pt x="158327" y="24885"/>
                  </a:lnTo>
                  <a:lnTo>
                    <a:pt x="157913" y="24553"/>
                  </a:lnTo>
                  <a:lnTo>
                    <a:pt x="158394" y="24072"/>
                  </a:lnTo>
                  <a:lnTo>
                    <a:pt x="158970" y="24532"/>
                  </a:lnTo>
                  <a:lnTo>
                    <a:pt x="159861" y="24044"/>
                  </a:lnTo>
                  <a:lnTo>
                    <a:pt x="157913" y="22627"/>
                  </a:lnTo>
                  <a:lnTo>
                    <a:pt x="158394" y="22146"/>
                  </a:lnTo>
                  <a:lnTo>
                    <a:pt x="160512" y="23687"/>
                  </a:lnTo>
                  <a:lnTo>
                    <a:pt x="162071" y="22832"/>
                  </a:lnTo>
                  <a:lnTo>
                    <a:pt x="161764" y="22627"/>
                  </a:lnTo>
                  <a:lnTo>
                    <a:pt x="162245" y="22146"/>
                  </a:lnTo>
                  <a:lnTo>
                    <a:pt x="162731" y="22470"/>
                  </a:lnTo>
                  <a:lnTo>
                    <a:pt x="165135" y="21152"/>
                  </a:lnTo>
                  <a:lnTo>
                    <a:pt x="165135" y="20702"/>
                  </a:lnTo>
                  <a:lnTo>
                    <a:pt x="165588" y="20903"/>
                  </a:lnTo>
                  <a:lnTo>
                    <a:pt x="167194" y="20023"/>
                  </a:lnTo>
                  <a:lnTo>
                    <a:pt x="166579" y="19739"/>
                  </a:lnTo>
                  <a:lnTo>
                    <a:pt x="166579" y="19288"/>
                  </a:lnTo>
                  <a:lnTo>
                    <a:pt x="165616" y="19739"/>
                  </a:lnTo>
                  <a:lnTo>
                    <a:pt x="165616" y="19258"/>
                  </a:lnTo>
                  <a:lnTo>
                    <a:pt x="168933" y="17546"/>
                  </a:lnTo>
                  <a:lnTo>
                    <a:pt x="167542" y="16850"/>
                  </a:lnTo>
                  <a:lnTo>
                    <a:pt x="167748" y="16644"/>
                  </a:lnTo>
                  <a:lnTo>
                    <a:pt x="165842" y="17661"/>
                  </a:lnTo>
                  <a:lnTo>
                    <a:pt x="166097" y="17814"/>
                  </a:lnTo>
                  <a:lnTo>
                    <a:pt x="166097" y="18295"/>
                  </a:lnTo>
                  <a:lnTo>
                    <a:pt x="165417" y="17887"/>
                  </a:lnTo>
                  <a:lnTo>
                    <a:pt x="162991" y="19181"/>
                  </a:lnTo>
                  <a:lnTo>
                    <a:pt x="164653" y="20220"/>
                  </a:lnTo>
                  <a:lnTo>
                    <a:pt x="164172" y="20702"/>
                  </a:lnTo>
                  <a:lnTo>
                    <a:pt x="162315" y="19541"/>
                  </a:lnTo>
                  <a:lnTo>
                    <a:pt x="157432" y="22146"/>
                  </a:lnTo>
                  <a:lnTo>
                    <a:pt x="157432" y="21665"/>
                  </a:lnTo>
                  <a:lnTo>
                    <a:pt x="161900" y="19282"/>
                  </a:lnTo>
                  <a:lnTo>
                    <a:pt x="160320" y="18294"/>
                  </a:lnTo>
                  <a:lnTo>
                    <a:pt x="160801" y="17813"/>
                  </a:lnTo>
                  <a:lnTo>
                    <a:pt x="159838" y="17332"/>
                  </a:lnTo>
                  <a:lnTo>
                    <a:pt x="157913" y="18295"/>
                  </a:lnTo>
                  <a:lnTo>
                    <a:pt x="157913" y="17814"/>
                  </a:lnTo>
                  <a:lnTo>
                    <a:pt x="159358" y="17091"/>
                  </a:lnTo>
                  <a:lnTo>
                    <a:pt x="157913" y="16369"/>
                  </a:lnTo>
                  <a:lnTo>
                    <a:pt x="157913" y="15888"/>
                  </a:lnTo>
                  <a:lnTo>
                    <a:pt x="160224" y="16658"/>
                  </a:lnTo>
                  <a:lnTo>
                    <a:pt x="161940" y="15800"/>
                  </a:lnTo>
                  <a:lnTo>
                    <a:pt x="161283" y="15406"/>
                  </a:lnTo>
                  <a:lnTo>
                    <a:pt x="161283" y="14925"/>
                  </a:lnTo>
                  <a:lnTo>
                    <a:pt x="162377" y="15582"/>
                  </a:lnTo>
                  <a:lnTo>
                    <a:pt x="165398" y="14071"/>
                  </a:lnTo>
                  <a:lnTo>
                    <a:pt x="165135" y="13962"/>
                  </a:lnTo>
                  <a:lnTo>
                    <a:pt x="165616" y="12999"/>
                  </a:lnTo>
                  <a:lnTo>
                    <a:pt x="166625" y="13458"/>
                  </a:lnTo>
                  <a:lnTo>
                    <a:pt x="168295" y="12623"/>
                  </a:lnTo>
                  <a:lnTo>
                    <a:pt x="168023" y="12518"/>
                  </a:lnTo>
                  <a:lnTo>
                    <a:pt x="168023" y="11555"/>
                  </a:lnTo>
                  <a:lnTo>
                    <a:pt x="169384" y="12078"/>
                  </a:lnTo>
                  <a:lnTo>
                    <a:pt x="172356" y="10592"/>
                  </a:lnTo>
                  <a:lnTo>
                    <a:pt x="172356" y="11073"/>
                  </a:lnTo>
                  <a:lnTo>
                    <a:pt x="169927" y="12287"/>
                  </a:lnTo>
                  <a:lnTo>
                    <a:pt x="171560" y="12915"/>
                  </a:lnTo>
                  <a:lnTo>
                    <a:pt x="173079" y="12156"/>
                  </a:lnTo>
                  <a:lnTo>
                    <a:pt x="171875" y="11554"/>
                  </a:lnTo>
                  <a:lnTo>
                    <a:pt x="172356" y="11073"/>
                  </a:lnTo>
                  <a:lnTo>
                    <a:pt x="173885" y="11753"/>
                  </a:lnTo>
                  <a:lnTo>
                    <a:pt x="177169" y="10111"/>
                  </a:lnTo>
                  <a:lnTo>
                    <a:pt x="177170" y="10110"/>
                  </a:lnTo>
                  <a:lnTo>
                    <a:pt x="177171" y="10110"/>
                  </a:lnTo>
                  <a:lnTo>
                    <a:pt x="179792" y="11063"/>
                  </a:lnTo>
                  <a:close/>
                  <a:moveTo>
                    <a:pt x="161847" y="7985"/>
                  </a:moveTo>
                  <a:lnTo>
                    <a:pt x="159701" y="8969"/>
                  </a:lnTo>
                  <a:lnTo>
                    <a:pt x="160802" y="9629"/>
                  </a:lnTo>
                  <a:lnTo>
                    <a:pt x="160320" y="10111"/>
                  </a:lnTo>
                  <a:lnTo>
                    <a:pt x="158973" y="9302"/>
                  </a:lnTo>
                  <a:lnTo>
                    <a:pt x="158232" y="9642"/>
                  </a:lnTo>
                  <a:lnTo>
                    <a:pt x="158876" y="10111"/>
                  </a:lnTo>
                  <a:lnTo>
                    <a:pt x="158696" y="10291"/>
                  </a:lnTo>
                  <a:lnTo>
                    <a:pt x="160290" y="11248"/>
                  </a:lnTo>
                  <a:lnTo>
                    <a:pt x="162553" y="10192"/>
                  </a:lnTo>
                  <a:lnTo>
                    <a:pt x="161764" y="9628"/>
                  </a:lnTo>
                  <a:lnTo>
                    <a:pt x="162245" y="9147"/>
                  </a:lnTo>
                  <a:lnTo>
                    <a:pt x="162246" y="9148"/>
                  </a:lnTo>
                  <a:lnTo>
                    <a:pt x="163251" y="9865"/>
                  </a:lnTo>
                  <a:lnTo>
                    <a:pt x="165396" y="8864"/>
                  </a:lnTo>
                  <a:lnTo>
                    <a:pt x="164394" y="8307"/>
                  </a:lnTo>
                  <a:lnTo>
                    <a:pt x="162246" y="9148"/>
                  </a:lnTo>
                  <a:lnTo>
                    <a:pt x="162246" y="8666"/>
                  </a:lnTo>
                  <a:lnTo>
                    <a:pt x="162750" y="8437"/>
                  </a:lnTo>
                  <a:close/>
                  <a:moveTo>
                    <a:pt x="169434" y="7686"/>
                  </a:moveTo>
                  <a:lnTo>
                    <a:pt x="167542" y="8569"/>
                  </a:lnTo>
                  <a:lnTo>
                    <a:pt x="169575" y="7756"/>
                  </a:lnTo>
                  <a:close/>
                  <a:moveTo>
                    <a:pt x="167919" y="6928"/>
                  </a:moveTo>
                  <a:lnTo>
                    <a:pt x="165184" y="7998"/>
                  </a:lnTo>
                  <a:lnTo>
                    <a:pt x="166129" y="8523"/>
                  </a:lnTo>
                  <a:lnTo>
                    <a:pt x="168704" y="7321"/>
                  </a:lnTo>
                  <a:close/>
                  <a:moveTo>
                    <a:pt x="161963" y="5586"/>
                  </a:moveTo>
                  <a:lnTo>
                    <a:pt x="159395" y="6703"/>
                  </a:lnTo>
                  <a:lnTo>
                    <a:pt x="159358" y="6740"/>
                  </a:lnTo>
                  <a:lnTo>
                    <a:pt x="159341" y="6726"/>
                  </a:lnTo>
                  <a:lnTo>
                    <a:pt x="156138" y="8119"/>
                  </a:lnTo>
                  <a:lnTo>
                    <a:pt x="157826" y="9347"/>
                  </a:lnTo>
                  <a:lnTo>
                    <a:pt x="158519" y="9030"/>
                  </a:lnTo>
                  <a:lnTo>
                    <a:pt x="157913" y="8666"/>
                  </a:lnTo>
                  <a:lnTo>
                    <a:pt x="158394" y="8185"/>
                  </a:lnTo>
                  <a:lnTo>
                    <a:pt x="159247" y="8696"/>
                  </a:lnTo>
                  <a:lnTo>
                    <a:pt x="161346" y="7734"/>
                  </a:lnTo>
                  <a:lnTo>
                    <a:pt x="161283" y="7703"/>
                  </a:lnTo>
                  <a:lnTo>
                    <a:pt x="161764" y="7222"/>
                  </a:lnTo>
                  <a:lnTo>
                    <a:pt x="162098" y="7389"/>
                  </a:lnTo>
                  <a:lnTo>
                    <a:pt x="164065" y="6488"/>
                  </a:lnTo>
                  <a:close/>
                  <a:moveTo>
                    <a:pt x="159218" y="4120"/>
                  </a:moveTo>
                  <a:lnTo>
                    <a:pt x="158105" y="4525"/>
                  </a:lnTo>
                  <a:lnTo>
                    <a:pt x="159678" y="6098"/>
                  </a:lnTo>
                  <a:lnTo>
                    <a:pt x="161405" y="5347"/>
                  </a:lnTo>
                  <a:lnTo>
                    <a:pt x="161283" y="5295"/>
                  </a:lnTo>
                  <a:lnTo>
                    <a:pt x="161434" y="5143"/>
                  </a:lnTo>
                  <a:close/>
                  <a:moveTo>
                    <a:pt x="162135" y="3059"/>
                  </a:moveTo>
                  <a:lnTo>
                    <a:pt x="160446" y="3674"/>
                  </a:lnTo>
                  <a:lnTo>
                    <a:pt x="161765" y="4333"/>
                  </a:lnTo>
                  <a:lnTo>
                    <a:pt x="161765" y="4814"/>
                  </a:lnTo>
                  <a:lnTo>
                    <a:pt x="162201" y="5001"/>
                  </a:lnTo>
                  <a:lnTo>
                    <a:pt x="164334" y="4074"/>
                  </a:lnTo>
                  <a:close/>
                  <a:moveTo>
                    <a:pt x="171875" y="1444"/>
                  </a:moveTo>
                  <a:lnTo>
                    <a:pt x="174764" y="2407"/>
                  </a:lnTo>
                  <a:lnTo>
                    <a:pt x="174282" y="2888"/>
                  </a:lnTo>
                  <a:lnTo>
                    <a:pt x="171875" y="1925"/>
                  </a:lnTo>
                  <a:close/>
                  <a:moveTo>
                    <a:pt x="173319" y="481"/>
                  </a:moveTo>
                  <a:lnTo>
                    <a:pt x="176208" y="1444"/>
                  </a:lnTo>
                  <a:lnTo>
                    <a:pt x="176208" y="2407"/>
                  </a:lnTo>
                  <a:lnTo>
                    <a:pt x="173319" y="1444"/>
                  </a:lnTo>
                  <a:close/>
                  <a:moveTo>
                    <a:pt x="161283" y="481"/>
                  </a:moveTo>
                  <a:lnTo>
                    <a:pt x="161283" y="1444"/>
                  </a:lnTo>
                  <a:lnTo>
                    <a:pt x="158341" y="2621"/>
                  </a:lnTo>
                  <a:lnTo>
                    <a:pt x="159616" y="3258"/>
                  </a:lnTo>
                  <a:lnTo>
                    <a:pt x="163359" y="1654"/>
                  </a:lnTo>
                  <a:lnTo>
                    <a:pt x="162727" y="1444"/>
                  </a:lnTo>
                  <a:lnTo>
                    <a:pt x="162727" y="481"/>
                  </a:lnTo>
                  <a:lnTo>
                    <a:pt x="164524" y="1155"/>
                  </a:lnTo>
                  <a:lnTo>
                    <a:pt x="166097" y="481"/>
                  </a:lnTo>
                  <a:lnTo>
                    <a:pt x="166579" y="1444"/>
                  </a:lnTo>
                  <a:lnTo>
                    <a:pt x="165927" y="1681"/>
                  </a:lnTo>
                  <a:lnTo>
                    <a:pt x="170430" y="3370"/>
                  </a:lnTo>
                  <a:lnTo>
                    <a:pt x="169949" y="3851"/>
                  </a:lnTo>
                  <a:lnTo>
                    <a:pt x="164737" y="2114"/>
                  </a:lnTo>
                  <a:lnTo>
                    <a:pt x="163030" y="2734"/>
                  </a:lnTo>
                  <a:lnTo>
                    <a:pt x="165270" y="3667"/>
                  </a:lnTo>
                  <a:lnTo>
                    <a:pt x="167060" y="2889"/>
                  </a:lnTo>
                  <a:lnTo>
                    <a:pt x="167060" y="3370"/>
                  </a:lnTo>
                  <a:lnTo>
                    <a:pt x="165835" y="3902"/>
                  </a:lnTo>
                  <a:lnTo>
                    <a:pt x="168023" y="4814"/>
                  </a:lnTo>
                  <a:lnTo>
                    <a:pt x="168023" y="5777"/>
                  </a:lnTo>
                  <a:lnTo>
                    <a:pt x="164871" y="4322"/>
                  </a:lnTo>
                  <a:lnTo>
                    <a:pt x="162759" y="5240"/>
                  </a:lnTo>
                  <a:lnTo>
                    <a:pt x="164841" y="6132"/>
                  </a:lnTo>
                  <a:lnTo>
                    <a:pt x="165616" y="5777"/>
                  </a:lnTo>
                  <a:lnTo>
                    <a:pt x="165616" y="6258"/>
                  </a:lnTo>
                  <a:lnTo>
                    <a:pt x="164728" y="6665"/>
                  </a:lnTo>
                  <a:lnTo>
                    <a:pt x="164653" y="6740"/>
                  </a:lnTo>
                  <a:lnTo>
                    <a:pt x="164607" y="6720"/>
                  </a:lnTo>
                  <a:lnTo>
                    <a:pt x="162600" y="7640"/>
                  </a:lnTo>
                  <a:lnTo>
                    <a:pt x="163506" y="8093"/>
                  </a:lnTo>
                  <a:lnTo>
                    <a:pt x="167038" y="6488"/>
                  </a:lnTo>
                  <a:lnTo>
                    <a:pt x="166579" y="6258"/>
                  </a:lnTo>
                  <a:lnTo>
                    <a:pt x="166579" y="5777"/>
                  </a:lnTo>
                  <a:lnTo>
                    <a:pt x="167542" y="6259"/>
                  </a:lnTo>
                  <a:lnTo>
                    <a:pt x="172838" y="3852"/>
                  </a:lnTo>
                  <a:lnTo>
                    <a:pt x="173319" y="4815"/>
                  </a:lnTo>
                  <a:lnTo>
                    <a:pt x="168459" y="6717"/>
                  </a:lnTo>
                  <a:lnTo>
                    <a:pt x="169202" y="7089"/>
                  </a:lnTo>
                  <a:lnTo>
                    <a:pt x="169949" y="6740"/>
                  </a:lnTo>
                  <a:lnTo>
                    <a:pt x="170431" y="7221"/>
                  </a:lnTo>
                  <a:lnTo>
                    <a:pt x="169932" y="7454"/>
                  </a:lnTo>
                  <a:lnTo>
                    <a:pt x="170109" y="7542"/>
                  </a:lnTo>
                  <a:lnTo>
                    <a:pt x="172821" y="6457"/>
                  </a:lnTo>
                  <a:lnTo>
                    <a:pt x="172356" y="6258"/>
                  </a:lnTo>
                  <a:lnTo>
                    <a:pt x="172356" y="5777"/>
                  </a:lnTo>
                  <a:lnTo>
                    <a:pt x="173620" y="6138"/>
                  </a:lnTo>
                  <a:lnTo>
                    <a:pt x="175244" y="5488"/>
                  </a:lnTo>
                  <a:lnTo>
                    <a:pt x="174763" y="5296"/>
                  </a:lnTo>
                  <a:lnTo>
                    <a:pt x="174763" y="4333"/>
                  </a:lnTo>
                  <a:lnTo>
                    <a:pt x="176111" y="5142"/>
                  </a:lnTo>
                  <a:lnTo>
                    <a:pt x="178133" y="4333"/>
                  </a:lnTo>
                  <a:lnTo>
                    <a:pt x="178615" y="4814"/>
                  </a:lnTo>
                  <a:lnTo>
                    <a:pt x="176844" y="5581"/>
                  </a:lnTo>
                  <a:lnTo>
                    <a:pt x="177170" y="5777"/>
                  </a:lnTo>
                  <a:lnTo>
                    <a:pt x="177170" y="6259"/>
                  </a:lnTo>
                  <a:lnTo>
                    <a:pt x="176187" y="5866"/>
                  </a:lnTo>
                  <a:lnTo>
                    <a:pt x="174788" y="6472"/>
                  </a:lnTo>
                  <a:lnTo>
                    <a:pt x="175726" y="6740"/>
                  </a:lnTo>
                  <a:lnTo>
                    <a:pt x="175726" y="7703"/>
                  </a:lnTo>
                  <a:lnTo>
                    <a:pt x="173827" y="6889"/>
                  </a:lnTo>
                  <a:lnTo>
                    <a:pt x="171135" y="8055"/>
                  </a:lnTo>
                  <a:lnTo>
                    <a:pt x="172356" y="8666"/>
                  </a:lnTo>
                  <a:lnTo>
                    <a:pt x="172356" y="9147"/>
                  </a:lnTo>
                  <a:lnTo>
                    <a:pt x="170619" y="8278"/>
                  </a:lnTo>
                  <a:lnTo>
                    <a:pt x="167850" y="9479"/>
                  </a:lnTo>
                  <a:lnTo>
                    <a:pt x="168440" y="9806"/>
                  </a:lnTo>
                  <a:lnTo>
                    <a:pt x="170911" y="8666"/>
                  </a:lnTo>
                  <a:lnTo>
                    <a:pt x="170911" y="9147"/>
                  </a:lnTo>
                  <a:lnTo>
                    <a:pt x="168948" y="10089"/>
                  </a:lnTo>
                  <a:lnTo>
                    <a:pt x="168986" y="10110"/>
                  </a:lnTo>
                  <a:lnTo>
                    <a:pt x="168505" y="10592"/>
                  </a:lnTo>
                  <a:lnTo>
                    <a:pt x="168225" y="10436"/>
                  </a:lnTo>
                  <a:lnTo>
                    <a:pt x="165356" y="11813"/>
                  </a:lnTo>
                  <a:lnTo>
                    <a:pt x="165134" y="12036"/>
                  </a:lnTo>
                  <a:lnTo>
                    <a:pt x="165037" y="11967"/>
                  </a:lnTo>
                  <a:lnTo>
                    <a:pt x="163065" y="12913"/>
                  </a:lnTo>
                  <a:lnTo>
                    <a:pt x="163208" y="12999"/>
                  </a:lnTo>
                  <a:lnTo>
                    <a:pt x="162727" y="13962"/>
                  </a:lnTo>
                  <a:lnTo>
                    <a:pt x="162022" y="13414"/>
                  </a:lnTo>
                  <a:lnTo>
                    <a:pt x="161136" y="13839"/>
                  </a:lnTo>
                  <a:lnTo>
                    <a:pt x="161283" y="13962"/>
                  </a:lnTo>
                  <a:lnTo>
                    <a:pt x="160802" y="14444"/>
                  </a:lnTo>
                  <a:lnTo>
                    <a:pt x="160415" y="14186"/>
                  </a:lnTo>
                  <a:lnTo>
                    <a:pt x="158875" y="14925"/>
                  </a:lnTo>
                  <a:lnTo>
                    <a:pt x="158394" y="15406"/>
                  </a:lnTo>
                  <a:lnTo>
                    <a:pt x="157700" y="14910"/>
                  </a:lnTo>
                  <a:lnTo>
                    <a:pt x="153098" y="17332"/>
                  </a:lnTo>
                  <a:lnTo>
                    <a:pt x="152617" y="16369"/>
                  </a:lnTo>
                  <a:lnTo>
                    <a:pt x="156901" y="14339"/>
                  </a:lnTo>
                  <a:lnTo>
                    <a:pt x="156220" y="13853"/>
                  </a:lnTo>
                  <a:lnTo>
                    <a:pt x="155987" y="13962"/>
                  </a:lnTo>
                  <a:lnTo>
                    <a:pt x="155506" y="13480"/>
                  </a:lnTo>
                  <a:lnTo>
                    <a:pt x="155622" y="13426"/>
                  </a:lnTo>
                  <a:lnTo>
                    <a:pt x="155024" y="12998"/>
                  </a:lnTo>
                  <a:lnTo>
                    <a:pt x="155505" y="12517"/>
                  </a:lnTo>
                  <a:lnTo>
                    <a:pt x="156321" y="13100"/>
                  </a:lnTo>
                  <a:lnTo>
                    <a:pt x="158018" y="12308"/>
                  </a:lnTo>
                  <a:lnTo>
                    <a:pt x="158394" y="11555"/>
                  </a:lnTo>
                  <a:lnTo>
                    <a:pt x="158838" y="11925"/>
                  </a:lnTo>
                  <a:lnTo>
                    <a:pt x="159632" y="11554"/>
                  </a:lnTo>
                  <a:lnTo>
                    <a:pt x="158395" y="10592"/>
                  </a:lnTo>
                  <a:lnTo>
                    <a:pt x="157531" y="9963"/>
                  </a:lnTo>
                  <a:lnTo>
                    <a:pt x="154061" y="11554"/>
                  </a:lnTo>
                  <a:lnTo>
                    <a:pt x="154061" y="11073"/>
                  </a:lnTo>
                  <a:lnTo>
                    <a:pt x="157125" y="9668"/>
                  </a:lnTo>
                  <a:lnTo>
                    <a:pt x="153099" y="6740"/>
                  </a:lnTo>
                  <a:lnTo>
                    <a:pt x="153580" y="6259"/>
                  </a:lnTo>
                  <a:lnTo>
                    <a:pt x="155987" y="8010"/>
                  </a:lnTo>
                  <a:lnTo>
                    <a:pt x="155987" y="7703"/>
                  </a:lnTo>
                  <a:lnTo>
                    <a:pt x="158962" y="6410"/>
                  </a:lnTo>
                  <a:lnTo>
                    <a:pt x="157126" y="4881"/>
                  </a:lnTo>
                  <a:lnTo>
                    <a:pt x="155987" y="5295"/>
                  </a:lnTo>
                  <a:lnTo>
                    <a:pt x="155987" y="4814"/>
                  </a:lnTo>
                  <a:lnTo>
                    <a:pt x="156686" y="4514"/>
                  </a:lnTo>
                  <a:lnTo>
                    <a:pt x="156469" y="4333"/>
                  </a:lnTo>
                  <a:lnTo>
                    <a:pt x="156950" y="3370"/>
                  </a:lnTo>
                  <a:lnTo>
                    <a:pt x="157672" y="4092"/>
                  </a:lnTo>
                  <a:lnTo>
                    <a:pt x="158441" y="3762"/>
                  </a:lnTo>
                  <a:lnTo>
                    <a:pt x="157070" y="3129"/>
                  </a:lnTo>
                  <a:lnTo>
                    <a:pt x="154061" y="4333"/>
                  </a:lnTo>
                  <a:lnTo>
                    <a:pt x="154061" y="3370"/>
                  </a:lnTo>
                  <a:lnTo>
                    <a:pt x="155953" y="2613"/>
                  </a:lnTo>
                  <a:lnTo>
                    <a:pt x="155506" y="2407"/>
                  </a:lnTo>
                  <a:lnTo>
                    <a:pt x="155987" y="1444"/>
                  </a:lnTo>
                  <a:lnTo>
                    <a:pt x="157271" y="2086"/>
                  </a:lnTo>
                  <a:close/>
                  <a:moveTo>
                    <a:pt x="166866" y="380"/>
                  </a:moveTo>
                  <a:lnTo>
                    <a:pt x="170872" y="3050"/>
                  </a:lnTo>
                  <a:lnTo>
                    <a:pt x="170605" y="3450"/>
                  </a:lnTo>
                  <a:lnTo>
                    <a:pt x="166599" y="780"/>
                  </a:lnTo>
                  <a:close/>
                  <a:moveTo>
                    <a:pt x="174282" y="0"/>
                  </a:moveTo>
                  <a:lnTo>
                    <a:pt x="176689" y="963"/>
                  </a:lnTo>
                  <a:lnTo>
                    <a:pt x="176689" y="1444"/>
                  </a:lnTo>
                  <a:lnTo>
                    <a:pt x="174282" y="481"/>
                  </a:lnTo>
                  <a:close/>
                </a:path>
              </a:pathLst>
            </a:custGeom>
            <a:solidFill>
              <a:srgbClr val="303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4" name="Google Shape;64;p1"/>
          <p:cNvSpPr txBox="1"/>
          <p:nvPr/>
        </p:nvSpPr>
        <p:spPr>
          <a:xfrm>
            <a:off x="7165375" y="5210925"/>
            <a:ext cx="505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Abel"/>
              <a:ea typeface="Abel"/>
              <a:cs typeface="Abel"/>
              <a:sym typeface="Abel"/>
            </a:endParaRPr>
          </a:p>
        </p:txBody>
      </p:sp>
      <p:sp>
        <p:nvSpPr>
          <p:cNvPr id="65" name="Google Shape;65;p1"/>
          <p:cNvSpPr txBox="1"/>
          <p:nvPr/>
        </p:nvSpPr>
        <p:spPr>
          <a:xfrm>
            <a:off x="7642725" y="4464700"/>
            <a:ext cx="2676932"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800" b="1" u="sng" dirty="0">
                <a:solidFill>
                  <a:schemeClr val="dk1"/>
                </a:solidFill>
                <a:latin typeface="Times New Roman"/>
                <a:ea typeface="Times New Roman"/>
                <a:cs typeface="Times New Roman"/>
                <a:sym typeface="Times New Roman"/>
              </a:rPr>
              <a:t>Presented by Team A</a:t>
            </a:r>
            <a:endParaRPr sz="1800" b="1" u="sng"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M V S Sreenidhi</a:t>
            </a:r>
            <a:endParaRPr sz="18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Munish Karthikeyan</a:t>
            </a:r>
            <a:endParaRPr sz="18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Banu Sneha</a:t>
            </a:r>
            <a:endParaRPr sz="18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Chetan </a:t>
            </a:r>
            <a:r>
              <a:rPr lang="en-IN" sz="1800" dirty="0" err="1">
                <a:solidFill>
                  <a:schemeClr val="dk1"/>
                </a:solidFill>
                <a:latin typeface="Times New Roman"/>
                <a:ea typeface="Times New Roman"/>
                <a:cs typeface="Times New Roman"/>
                <a:sym typeface="Times New Roman"/>
              </a:rPr>
              <a:t>Kurkut</a:t>
            </a:r>
            <a:endParaRPr sz="18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Subedar Bhargavi</a:t>
            </a:r>
            <a:endParaRPr sz="1800" dirty="0">
              <a:solidFill>
                <a:schemeClr val="dk1"/>
              </a:solidFill>
              <a:latin typeface="Times New Roman"/>
              <a:ea typeface="Times New Roman"/>
              <a:cs typeface="Times New Roman"/>
              <a:sym typeface="Times New Roman"/>
            </a:endParaRPr>
          </a:p>
        </p:txBody>
      </p:sp>
      <p:pic>
        <p:nvPicPr>
          <p:cNvPr id="66" name="Google Shape;66;p1"/>
          <p:cNvPicPr preferRelativeResize="0"/>
          <p:nvPr/>
        </p:nvPicPr>
        <p:blipFill>
          <a:blip r:embed="rId3">
            <a:alphaModFix/>
          </a:blip>
          <a:stretch>
            <a:fillRect/>
          </a:stretch>
        </p:blipFill>
        <p:spPr>
          <a:xfrm>
            <a:off x="10242713" y="536975"/>
            <a:ext cx="999072" cy="615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par>
                                <p:cTn id="12" presetID="10" presetClass="entr" presetSubtype="0" fill="hold" nodeType="withEffect">
                                  <p:stCondLst>
                                    <p:cond delay="25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p:tgtEl>
                                          <p:spTgt spid="45"/>
                                        </p:tgtEl>
                                        <p:attrNameLst>
                                          <p:attrName>ppt_w</p:attrName>
                                        </p:attrNameLst>
                                      </p:cBhvr>
                                      <p:tavLst>
                                        <p:tav tm="0">
                                          <p:val>
                                            <p:strVal val="0"/>
                                          </p:val>
                                        </p:tav>
                                        <p:tav tm="100000">
                                          <p:val>
                                            <p:strVal val="#ppt_w"/>
                                          </p:val>
                                        </p:tav>
                                      </p:tavLst>
                                    </p:anim>
                                    <p:anim calcmode="lin" valueType="num">
                                      <p:cBhvr additive="base">
                                        <p:cTn id="19" dur="500"/>
                                        <p:tgtEl>
                                          <p:spTgt spid="45"/>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ppt_w</p:attrName>
                                        </p:attrNameLst>
                                      </p:cBhvr>
                                      <p:tavLst>
                                        <p:tav tm="0">
                                          <p:val>
                                            <p:strVal val="0"/>
                                          </p:val>
                                        </p:tav>
                                        <p:tav tm="100000">
                                          <p:val>
                                            <p:strVal val="#ppt_w"/>
                                          </p:val>
                                        </p:tav>
                                      </p:tavLst>
                                    </p:anim>
                                    <p:anim calcmode="lin" valueType="num">
                                      <p:cBhvr additive="base">
                                        <p:cTn id="23" dur="5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772975" y="-86252"/>
            <a:ext cx="11271600" cy="962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800" b="1"/>
              <a:t> </a:t>
            </a:r>
            <a:r>
              <a:rPr lang="en-IN" sz="2500" b="1">
                <a:solidFill>
                  <a:srgbClr val="005FC6"/>
                </a:solidFill>
                <a:latin typeface="Times New Roman"/>
                <a:ea typeface="Times New Roman"/>
                <a:cs typeface="Times New Roman"/>
                <a:sym typeface="Times New Roman"/>
              </a:rPr>
              <a:t>Turnout and Demographics Analysis</a:t>
            </a:r>
            <a:endParaRPr sz="2500" b="1">
              <a:solidFill>
                <a:srgbClr val="005FC6"/>
              </a:solidFill>
              <a:latin typeface="Times New Roman"/>
              <a:ea typeface="Times New Roman"/>
              <a:cs typeface="Times New Roman"/>
              <a:sym typeface="Times New Roman"/>
            </a:endParaRPr>
          </a:p>
        </p:txBody>
      </p:sp>
      <p:sp>
        <p:nvSpPr>
          <p:cNvPr id="149" name="Google Shape;149;p20"/>
          <p:cNvSpPr txBox="1"/>
          <p:nvPr/>
        </p:nvSpPr>
        <p:spPr>
          <a:xfrm>
            <a:off x="772975" y="1732577"/>
            <a:ext cx="9818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400">
              <a:solidFill>
                <a:schemeClr val="dk1"/>
              </a:solidFill>
              <a:latin typeface="Abel"/>
              <a:ea typeface="Abel"/>
              <a:cs typeface="Abel"/>
              <a:sym typeface="Abel"/>
            </a:endParaRPr>
          </a:p>
        </p:txBody>
      </p:sp>
      <p:sp>
        <p:nvSpPr>
          <p:cNvPr id="150" name="Google Shape;150;p20"/>
          <p:cNvSpPr txBox="1"/>
          <p:nvPr/>
        </p:nvSpPr>
        <p:spPr>
          <a:xfrm>
            <a:off x="515850" y="640950"/>
            <a:ext cx="10986300" cy="58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endParaRPr>
          </a:p>
          <a:p>
            <a:pPr marL="457200" lvl="0" indent="-349250" algn="just" rtl="0">
              <a:spcBef>
                <a:spcPts val="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Scope of the Module</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Covers voter turnout analysis across gender, geography (urban–rural), and time periods to understand participation patterns.</a:t>
            </a:r>
            <a:endParaRPr sz="1900">
              <a:solidFill>
                <a:schemeClr val="dk1"/>
              </a:solidFill>
              <a:latin typeface="Times New Roman"/>
              <a:ea typeface="Times New Roman"/>
              <a:cs typeface="Times New Roman"/>
              <a:sym typeface="Times New Roman"/>
            </a:endParaRPr>
          </a:p>
          <a:p>
            <a:pPr marL="457200" lvl="0" indent="-349250" algn="just" rtl="0">
              <a:lnSpc>
                <a:spcPct val="115000"/>
              </a:lnSpc>
              <a:spcBef>
                <a:spcPts val="120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Objective</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To identify voting behavior differences and demographic participation gaps that influence election outcomes.</a:t>
            </a:r>
            <a:endParaRPr sz="1900">
              <a:solidFill>
                <a:schemeClr val="dk1"/>
              </a:solidFill>
              <a:latin typeface="Times New Roman"/>
              <a:ea typeface="Times New Roman"/>
              <a:cs typeface="Times New Roman"/>
              <a:sym typeface="Times New Roman"/>
            </a:endParaRPr>
          </a:p>
          <a:p>
            <a:pPr marL="457200" lvl="0" indent="-349250" algn="just" rtl="0">
              <a:lnSpc>
                <a:spcPct val="115000"/>
              </a:lnSpc>
              <a:spcBef>
                <a:spcPts val="120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Level of Analysis</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Enables analysis at national, state, and constituency levels with year-wise drill-downs.</a:t>
            </a:r>
            <a:endParaRPr sz="1900">
              <a:solidFill>
                <a:schemeClr val="dk1"/>
              </a:solidFill>
              <a:latin typeface="Times New Roman"/>
              <a:ea typeface="Times New Roman"/>
              <a:cs typeface="Times New Roman"/>
              <a:sym typeface="Times New Roman"/>
            </a:endParaRPr>
          </a:p>
          <a:p>
            <a:pPr marL="457200" lvl="0" indent="-349250" algn="just" rtl="0">
              <a:lnSpc>
                <a:spcPct val="115000"/>
              </a:lnSpc>
              <a:spcBef>
                <a:spcPts val="120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Key Features</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Urban vs rural turnout comparison using interactive visuals to highlight regional disparities.</a:t>
            </a:r>
            <a:endParaRPr sz="1900">
              <a:solidFill>
                <a:schemeClr val="dk1"/>
              </a:solidFill>
              <a:latin typeface="Times New Roman"/>
              <a:ea typeface="Times New Roman"/>
              <a:cs typeface="Times New Roman"/>
              <a:sym typeface="Times New Roman"/>
            </a:endParaRPr>
          </a:p>
          <a:p>
            <a:pPr marL="457200" lvl="0" indent="-349250" algn="just" rtl="0">
              <a:lnSpc>
                <a:spcPct val="115000"/>
              </a:lnSpc>
              <a:spcBef>
                <a:spcPts val="120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Visualization &amp; Insights</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Uses donut chart and pie chart to present demographic slices clearly and support data-driven insights.</a:t>
            </a:r>
            <a:endParaRPr sz="19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900">
              <a:solidFill>
                <a:schemeClr val="dk1"/>
              </a:solidFill>
              <a:latin typeface="Times New Roman"/>
              <a:ea typeface="Times New Roman"/>
              <a:cs typeface="Times New Roman"/>
              <a:sym typeface="Times New Roman"/>
            </a:endParaRPr>
          </a:p>
        </p:txBody>
      </p:sp>
      <p:pic>
        <p:nvPicPr>
          <p:cNvPr id="151" name="Google Shape;151;p20"/>
          <p:cNvPicPr preferRelativeResize="0"/>
          <p:nvPr/>
        </p:nvPicPr>
        <p:blipFill>
          <a:blip r:embed="rId3">
            <a:alphaModFix/>
          </a:blip>
          <a:stretch>
            <a:fillRect/>
          </a:stretch>
        </p:blipFill>
        <p:spPr>
          <a:xfrm>
            <a:off x="11066313" y="87000"/>
            <a:ext cx="999072" cy="615600"/>
          </a:xfrm>
          <a:prstGeom prst="rect">
            <a:avLst/>
          </a:prstGeom>
          <a:noFill/>
          <a:ln>
            <a:noFill/>
          </a:ln>
        </p:spPr>
      </p:pic>
      <p:sp>
        <p:nvSpPr>
          <p:cNvPr id="152" name="Google Shape;152;p20"/>
          <p:cNvSpPr/>
          <p:nvPr/>
        </p:nvSpPr>
        <p:spPr>
          <a:xfrm>
            <a:off x="243450" y="702600"/>
            <a:ext cx="11531100" cy="59736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p:nvPr/>
        </p:nvSpPr>
        <p:spPr>
          <a:xfrm>
            <a:off x="565450" y="610650"/>
            <a:ext cx="99057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endParaRPr sz="2500" b="1" dirty="0">
              <a:solidFill>
                <a:srgbClr val="005FC6"/>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Char char="●"/>
            </a:pPr>
            <a:r>
              <a:rPr lang="en-IN" sz="1900" dirty="0">
                <a:solidFill>
                  <a:schemeClr val="dk1"/>
                </a:solidFill>
                <a:latin typeface="Times New Roman"/>
                <a:ea typeface="Times New Roman"/>
                <a:cs typeface="Times New Roman"/>
                <a:sym typeface="Times New Roman"/>
              </a:rPr>
              <a:t>The dashboard shows the number of winning candidates with state and year filters for easy regional and time-based analysis.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Char char="●"/>
            </a:pPr>
            <a:r>
              <a:rPr lang="en-IN" sz="1900" dirty="0">
                <a:solidFill>
                  <a:schemeClr val="dk1"/>
                </a:solidFill>
                <a:latin typeface="Times New Roman"/>
                <a:ea typeface="Times New Roman"/>
                <a:cs typeface="Times New Roman"/>
                <a:sym typeface="Times New Roman"/>
              </a:rPr>
              <a:t>It highlights gender-wise representation, revealing a clear dominance of male candidates among winners.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Char char="●"/>
            </a:pPr>
            <a:r>
              <a:rPr lang="en-IN" sz="1900" dirty="0">
                <a:solidFill>
                  <a:schemeClr val="dk1"/>
                </a:solidFill>
                <a:latin typeface="Times New Roman"/>
                <a:ea typeface="Times New Roman"/>
                <a:cs typeface="Times New Roman"/>
                <a:sym typeface="Times New Roman"/>
              </a:rPr>
              <a:t>The comparison of urban and rural areas explains differences in gender representation across constituencies.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Char char="●"/>
            </a:pPr>
            <a:r>
              <a:rPr lang="en-IN" sz="1900" dirty="0">
                <a:solidFill>
                  <a:schemeClr val="dk1"/>
                </a:solidFill>
                <a:latin typeface="Times New Roman"/>
                <a:ea typeface="Times New Roman"/>
                <a:cs typeface="Times New Roman"/>
                <a:sym typeface="Times New Roman"/>
              </a:rPr>
              <a:t>The elector share analysis shows rural voters form a larger base, indicating their strong influence on election outcomes.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Tracking electors and voters over time helps identify long-term participation trends.</a:t>
            </a:r>
            <a:endParaRPr sz="1900" dirty="0">
              <a:solidFill>
                <a:schemeClr val="dk1"/>
              </a:solidFill>
              <a:latin typeface="Times New Roman"/>
              <a:ea typeface="Times New Roman"/>
              <a:cs typeface="Times New Roman"/>
              <a:sym typeface="Times New Roman"/>
            </a:endParaRPr>
          </a:p>
          <a:p>
            <a:pPr marL="457200" lvl="0" indent="0" rtl="0">
              <a:spcBef>
                <a:spcPts val="1200"/>
              </a:spcBef>
              <a:spcAft>
                <a:spcPts val="0"/>
              </a:spcAft>
              <a:buNone/>
            </a:pPr>
            <a:r>
              <a:rPr lang="en-IN" sz="1900" dirty="0">
                <a:solidFill>
                  <a:schemeClr val="dk1"/>
                </a:solidFill>
                <a:latin typeface="Times New Roman"/>
                <a:ea typeface="Times New Roman"/>
                <a:cs typeface="Times New Roman"/>
                <a:sym typeface="Times New Roman"/>
              </a:rPr>
              <a:t>Key Insight: The dashboard exposes representation gaps and changing voter participation patterns across gender, geography, and </a:t>
            </a:r>
            <a:r>
              <a:rPr lang="en-IN" sz="1800" dirty="0">
                <a:solidFill>
                  <a:schemeClr val="dk1"/>
                </a:solidFill>
                <a:latin typeface="Times New Roman"/>
                <a:ea typeface="Times New Roman"/>
                <a:cs typeface="Times New Roman"/>
                <a:sym typeface="Times New Roman"/>
              </a:rPr>
              <a:t>time.</a:t>
            </a:r>
            <a:endParaRPr sz="1800" dirty="0">
              <a:solidFill>
                <a:schemeClr val="dk1"/>
              </a:solidFill>
              <a:latin typeface="Times New Roman"/>
              <a:ea typeface="Times New Roman"/>
              <a:cs typeface="Times New Roman"/>
              <a:sym typeface="Times New Roman"/>
            </a:endParaRPr>
          </a:p>
          <a:p>
            <a:pPr marL="457200" lvl="0" indent="0" algn="just" rtl="0">
              <a:lnSpc>
                <a:spcPct val="100000"/>
              </a:lnSpc>
              <a:spcBef>
                <a:spcPts val="1200"/>
              </a:spcBef>
              <a:spcAft>
                <a:spcPts val="0"/>
              </a:spcAft>
              <a:buNone/>
            </a:pPr>
            <a:endParaRPr sz="1900" dirty="0">
              <a:solidFill>
                <a:schemeClr val="dk1"/>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2300" dirty="0">
              <a:solidFill>
                <a:schemeClr val="dk1"/>
              </a:solidFill>
              <a:latin typeface="Calibri"/>
              <a:ea typeface="Calibri"/>
              <a:cs typeface="Calibri"/>
              <a:sym typeface="Calibri"/>
            </a:endParaRPr>
          </a:p>
        </p:txBody>
      </p:sp>
      <p:pic>
        <p:nvPicPr>
          <p:cNvPr id="158" name="Google Shape;158;p21"/>
          <p:cNvPicPr preferRelativeResize="0"/>
          <p:nvPr/>
        </p:nvPicPr>
        <p:blipFill>
          <a:blip r:embed="rId3">
            <a:alphaModFix/>
          </a:blip>
          <a:stretch>
            <a:fillRect/>
          </a:stretch>
        </p:blipFill>
        <p:spPr>
          <a:xfrm>
            <a:off x="11066313" y="87000"/>
            <a:ext cx="999072" cy="615600"/>
          </a:xfrm>
          <a:prstGeom prst="rect">
            <a:avLst/>
          </a:prstGeom>
          <a:noFill/>
          <a:ln>
            <a:noFill/>
          </a:ln>
        </p:spPr>
      </p:pic>
      <p:sp>
        <p:nvSpPr>
          <p:cNvPr id="159" name="Google Shape;159;p21"/>
          <p:cNvSpPr txBox="1"/>
          <p:nvPr/>
        </p:nvSpPr>
        <p:spPr>
          <a:xfrm>
            <a:off x="884425" y="110100"/>
            <a:ext cx="48312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IN" sz="2500" b="1">
                <a:solidFill>
                  <a:srgbClr val="005FC6"/>
                </a:solidFill>
                <a:latin typeface="Times New Roman"/>
                <a:ea typeface="Times New Roman"/>
                <a:cs typeface="Times New Roman"/>
                <a:sym typeface="Times New Roman"/>
              </a:rPr>
              <a:t>Demographics Insights</a:t>
            </a:r>
            <a:endParaRPr/>
          </a:p>
        </p:txBody>
      </p:sp>
      <p:sp>
        <p:nvSpPr>
          <p:cNvPr id="160" name="Google Shape;160;p21"/>
          <p:cNvSpPr/>
          <p:nvPr/>
        </p:nvSpPr>
        <p:spPr>
          <a:xfrm>
            <a:off x="398301" y="1079100"/>
            <a:ext cx="10888800" cy="56688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3b1ef6b0ba5_6_16"/>
          <p:cNvSpPr txBox="1">
            <a:spLocks noGrp="1"/>
          </p:cNvSpPr>
          <p:nvPr>
            <p:ph type="title"/>
          </p:nvPr>
        </p:nvSpPr>
        <p:spPr>
          <a:xfrm>
            <a:off x="768350" y="17519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Demographics Dashboard</a:t>
            </a:r>
            <a:endParaRPr sz="2500" b="1">
              <a:solidFill>
                <a:srgbClr val="005FC6"/>
              </a:solidFill>
              <a:latin typeface="Times New Roman"/>
              <a:ea typeface="Times New Roman"/>
              <a:cs typeface="Times New Roman"/>
              <a:sym typeface="Times New Roman"/>
            </a:endParaRPr>
          </a:p>
        </p:txBody>
      </p:sp>
      <p:sp>
        <p:nvSpPr>
          <p:cNvPr id="166" name="Google Shape;166;g3b1ef6b0ba5_6_16"/>
          <p:cNvSpPr txBox="1"/>
          <p:nvPr/>
        </p:nvSpPr>
        <p:spPr>
          <a:xfrm>
            <a:off x="1281475" y="4442475"/>
            <a:ext cx="11331000" cy="652500"/>
          </a:xfrm>
          <a:prstGeom prst="rect">
            <a:avLst/>
          </a:prstGeom>
          <a:noFill/>
          <a:ln>
            <a:noFill/>
          </a:ln>
        </p:spPr>
        <p:txBody>
          <a:bodyPr spcFirstLastPara="1" wrap="square" lIns="91425" tIns="91425" rIns="91425" bIns="91425" anchor="t" anchorCtr="0">
            <a:spAutoFit/>
          </a:bodyPr>
          <a:lstStyle/>
          <a:p>
            <a:pPr marL="457200" lvl="0" indent="0" algn="l" rtl="0">
              <a:lnSpc>
                <a:spcPct val="80000"/>
              </a:lnSpc>
              <a:spcBef>
                <a:spcPts val="0"/>
              </a:spcBef>
              <a:spcAft>
                <a:spcPts val="0"/>
              </a:spcAft>
              <a:buNone/>
            </a:pPr>
            <a:endParaRPr sz="3800">
              <a:solidFill>
                <a:schemeClr val="dk1"/>
              </a:solidFill>
              <a:latin typeface="Abel"/>
              <a:ea typeface="Abel"/>
              <a:cs typeface="Abel"/>
              <a:sym typeface="Abel"/>
            </a:endParaRPr>
          </a:p>
        </p:txBody>
      </p:sp>
      <p:pic>
        <p:nvPicPr>
          <p:cNvPr id="167" name="Google Shape;167;g3b1ef6b0ba5_6_16"/>
          <p:cNvPicPr preferRelativeResize="0"/>
          <p:nvPr/>
        </p:nvPicPr>
        <p:blipFill>
          <a:blip r:embed="rId3">
            <a:alphaModFix/>
          </a:blip>
          <a:stretch>
            <a:fillRect/>
          </a:stretch>
        </p:blipFill>
        <p:spPr>
          <a:xfrm>
            <a:off x="11066313" y="87000"/>
            <a:ext cx="999072" cy="615600"/>
          </a:xfrm>
          <a:prstGeom prst="rect">
            <a:avLst/>
          </a:prstGeom>
          <a:noFill/>
          <a:ln>
            <a:noFill/>
          </a:ln>
        </p:spPr>
      </p:pic>
      <p:pic>
        <p:nvPicPr>
          <p:cNvPr id="168" name="Google Shape;168;g3b1ef6b0ba5_6_16"/>
          <p:cNvPicPr preferRelativeResize="0"/>
          <p:nvPr/>
        </p:nvPicPr>
        <p:blipFill>
          <a:blip r:embed="rId4">
            <a:alphaModFix/>
          </a:blip>
          <a:stretch>
            <a:fillRect/>
          </a:stretch>
        </p:blipFill>
        <p:spPr>
          <a:xfrm>
            <a:off x="1022175" y="614404"/>
            <a:ext cx="10044151" cy="5897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3a72e54cbd1_1_1"/>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Party &amp; Candidate Performance Tracker</a:t>
            </a:r>
            <a:endParaRPr sz="2500" b="1">
              <a:solidFill>
                <a:srgbClr val="005FC6"/>
              </a:solidFill>
              <a:latin typeface="Times New Roman"/>
              <a:ea typeface="Times New Roman"/>
              <a:cs typeface="Times New Roman"/>
              <a:sym typeface="Times New Roman"/>
            </a:endParaRPr>
          </a:p>
        </p:txBody>
      </p:sp>
      <p:sp>
        <p:nvSpPr>
          <p:cNvPr id="174" name="Google Shape;174;g3a72e54cbd1_1_1"/>
          <p:cNvSpPr txBox="1"/>
          <p:nvPr/>
        </p:nvSpPr>
        <p:spPr>
          <a:xfrm>
            <a:off x="661775" y="702600"/>
            <a:ext cx="11007600" cy="1077188"/>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1200"/>
              </a:spcBef>
              <a:spcAft>
                <a:spcPts val="0"/>
              </a:spcAft>
              <a:buNone/>
            </a:pPr>
            <a:r>
              <a:rPr lang="en-IN" sz="1900" b="1" dirty="0">
                <a:solidFill>
                  <a:schemeClr val="dk1"/>
                </a:solidFill>
                <a:latin typeface="Times New Roman"/>
                <a:ea typeface="Times New Roman"/>
                <a:cs typeface="Times New Roman"/>
                <a:sym typeface="Times New Roman"/>
              </a:rPr>
              <a:t>Objective of the Module</a:t>
            </a:r>
            <a:endParaRPr sz="1900" b="1"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To </a:t>
            </a:r>
            <a:r>
              <a:rPr lang="en-IN" sz="1900" dirty="0" err="1">
                <a:solidFill>
                  <a:schemeClr val="dk1"/>
                </a:solidFill>
                <a:latin typeface="Times New Roman"/>
                <a:ea typeface="Times New Roman"/>
                <a:cs typeface="Times New Roman"/>
                <a:sym typeface="Times New Roman"/>
              </a:rPr>
              <a:t>analyze</a:t>
            </a:r>
            <a:r>
              <a:rPr lang="en-IN" sz="1900" dirty="0">
                <a:solidFill>
                  <a:schemeClr val="dk1"/>
                </a:solidFill>
                <a:latin typeface="Times New Roman"/>
                <a:ea typeface="Times New Roman"/>
                <a:cs typeface="Times New Roman"/>
                <a:sym typeface="Times New Roman"/>
              </a:rPr>
              <a:t> the performance of political parties and candidates using election results data.</a:t>
            </a:r>
            <a:endParaRPr sz="1900" dirty="0">
              <a:solidFill>
                <a:schemeClr val="dk1"/>
              </a:solidFill>
              <a:latin typeface="Times New Roman"/>
              <a:ea typeface="Times New Roman"/>
              <a:cs typeface="Times New Roman"/>
              <a:sym typeface="Times New Roman"/>
            </a:endParaRPr>
          </a:p>
        </p:txBody>
      </p:sp>
      <p:sp>
        <p:nvSpPr>
          <p:cNvPr id="175" name="Google Shape;175;g3a72e54cbd1_1_1"/>
          <p:cNvSpPr txBox="1"/>
          <p:nvPr/>
        </p:nvSpPr>
        <p:spPr>
          <a:xfrm>
            <a:off x="692300" y="1546800"/>
            <a:ext cx="11423700" cy="53112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1200"/>
              </a:spcBef>
              <a:spcAft>
                <a:spcPts val="0"/>
              </a:spcAft>
              <a:buNone/>
            </a:pPr>
            <a:r>
              <a:rPr lang="en-IN" sz="1900" b="1" dirty="0">
                <a:solidFill>
                  <a:schemeClr val="dk1"/>
                </a:solidFill>
                <a:latin typeface="Times New Roman"/>
                <a:ea typeface="Times New Roman"/>
                <a:cs typeface="Times New Roman"/>
                <a:sym typeface="Times New Roman"/>
              </a:rPr>
              <a:t>Scope of Analysis</a:t>
            </a:r>
            <a:endParaRPr sz="1900" b="1"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Party-wise vote share and seat performance.</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Candidate-level insights using election metrics such as total votes, electors, poll% etc. </a:t>
            </a:r>
            <a:endParaRPr sz="1900" dirty="0">
              <a:solidFill>
                <a:schemeClr val="dk1"/>
              </a:solidFill>
              <a:latin typeface="Times New Roman"/>
              <a:ea typeface="Times New Roman"/>
              <a:cs typeface="Times New Roman"/>
              <a:sym typeface="Times New Roman"/>
            </a:endParaRPr>
          </a:p>
          <a:p>
            <a:pPr marL="0" lvl="0" indent="0" rtl="0">
              <a:lnSpc>
                <a:spcPct val="100000"/>
              </a:lnSpc>
              <a:spcBef>
                <a:spcPts val="1200"/>
              </a:spcBef>
              <a:spcAft>
                <a:spcPts val="0"/>
              </a:spcAft>
              <a:buNone/>
            </a:pPr>
            <a:r>
              <a:rPr lang="en-IN" sz="1900" b="1" dirty="0">
                <a:solidFill>
                  <a:schemeClr val="dk1"/>
                </a:solidFill>
                <a:latin typeface="Times New Roman"/>
                <a:ea typeface="Times New Roman"/>
                <a:cs typeface="Times New Roman"/>
                <a:sym typeface="Times New Roman"/>
              </a:rPr>
              <a:t>Key Features</a:t>
            </a:r>
            <a:endParaRPr sz="1900" b="1"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Interactive filters for year and state</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Drill-down from national to constituency level</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Metric-based performance evaluation</a:t>
            </a:r>
            <a:endParaRPr sz="1900" dirty="0">
              <a:solidFill>
                <a:schemeClr val="dk1"/>
              </a:solidFill>
              <a:latin typeface="Times New Roman"/>
              <a:ea typeface="Times New Roman"/>
              <a:cs typeface="Times New Roman"/>
              <a:sym typeface="Times New Roman"/>
            </a:endParaRPr>
          </a:p>
        </p:txBody>
      </p:sp>
      <p:pic>
        <p:nvPicPr>
          <p:cNvPr id="176" name="Google Shape;176;g3a72e54cbd1_1_1"/>
          <p:cNvPicPr preferRelativeResize="0"/>
          <p:nvPr/>
        </p:nvPicPr>
        <p:blipFill>
          <a:blip r:embed="rId3">
            <a:alphaModFix/>
          </a:blip>
          <a:stretch>
            <a:fillRect/>
          </a:stretch>
        </p:blipFill>
        <p:spPr>
          <a:xfrm>
            <a:off x="7083750" y="3384075"/>
            <a:ext cx="3893249" cy="2711275"/>
          </a:xfrm>
          <a:prstGeom prst="rect">
            <a:avLst/>
          </a:prstGeom>
          <a:noFill/>
          <a:ln>
            <a:noFill/>
          </a:ln>
        </p:spPr>
      </p:pic>
      <p:pic>
        <p:nvPicPr>
          <p:cNvPr id="177" name="Google Shape;177;g3a72e54cbd1_1_1"/>
          <p:cNvPicPr preferRelativeResize="0"/>
          <p:nvPr/>
        </p:nvPicPr>
        <p:blipFill>
          <a:blip r:embed="rId4">
            <a:alphaModFix/>
          </a:blip>
          <a:stretch>
            <a:fillRect/>
          </a:stretch>
        </p:blipFill>
        <p:spPr>
          <a:xfrm>
            <a:off x="11066313" y="87000"/>
            <a:ext cx="999072" cy="615600"/>
          </a:xfrm>
          <a:prstGeom prst="rect">
            <a:avLst/>
          </a:prstGeom>
          <a:noFill/>
          <a:ln>
            <a:noFill/>
          </a:ln>
        </p:spPr>
      </p:pic>
      <p:sp>
        <p:nvSpPr>
          <p:cNvPr id="178" name="Google Shape;178;g3a72e54cbd1_1_1"/>
          <p:cNvSpPr/>
          <p:nvPr/>
        </p:nvSpPr>
        <p:spPr>
          <a:xfrm>
            <a:off x="347100" y="614700"/>
            <a:ext cx="11497800" cy="61563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b15a83ab3c_0_12"/>
          <p:cNvSpPr txBox="1">
            <a:spLocks noGrp="1"/>
          </p:cNvSpPr>
          <p:nvPr>
            <p:ph type="title"/>
          </p:nvPr>
        </p:nvSpPr>
        <p:spPr>
          <a:xfrm>
            <a:off x="425375" y="3261888"/>
            <a:ext cx="6222600" cy="439200"/>
          </a:xfrm>
          <a:prstGeom prst="rect">
            <a:avLst/>
          </a:prstGeom>
        </p:spPr>
        <p:txBody>
          <a:bodyPr spcFirstLastPara="1" wrap="square" lIns="91425" tIns="45700" rIns="91425" bIns="45700" anchor="ctr" anchorCtr="0">
            <a:noAutofit/>
          </a:bodyPr>
          <a:lstStyle/>
          <a:p>
            <a:pPr marL="0" lvl="0" indent="0" algn="l" rtl="0">
              <a:lnSpc>
                <a:spcPct val="115000"/>
              </a:lnSpc>
              <a:spcBef>
                <a:spcPts val="1400"/>
              </a:spcBef>
              <a:spcAft>
                <a:spcPts val="400"/>
              </a:spcAft>
              <a:buClr>
                <a:schemeClr val="dk1"/>
              </a:buClr>
              <a:buSzPts val="1100"/>
              <a:buFont typeface="Arial"/>
              <a:buNone/>
            </a:pPr>
            <a:r>
              <a:rPr lang="en-IN" sz="2500" b="1">
                <a:solidFill>
                  <a:srgbClr val="005FC6"/>
                </a:solidFill>
                <a:latin typeface="Times New Roman"/>
                <a:ea typeface="Times New Roman"/>
                <a:cs typeface="Times New Roman"/>
                <a:sym typeface="Times New Roman"/>
              </a:rPr>
              <a:t>Candidate Performance Analysis </a:t>
            </a:r>
            <a:endParaRPr sz="2500" b="1">
              <a:solidFill>
                <a:srgbClr val="005FC6"/>
              </a:solidFill>
              <a:latin typeface="Times New Roman"/>
              <a:ea typeface="Times New Roman"/>
              <a:cs typeface="Times New Roman"/>
              <a:sym typeface="Times New Roman"/>
            </a:endParaRPr>
          </a:p>
        </p:txBody>
      </p:sp>
      <p:sp>
        <p:nvSpPr>
          <p:cNvPr id="184" name="Google Shape;184;g3b15a83ab3c_0_12"/>
          <p:cNvSpPr txBox="1"/>
          <p:nvPr/>
        </p:nvSpPr>
        <p:spPr>
          <a:xfrm>
            <a:off x="0" y="3998525"/>
            <a:ext cx="11223000" cy="2173642"/>
          </a:xfrm>
          <a:prstGeom prst="rect">
            <a:avLst/>
          </a:prstGeom>
          <a:noFill/>
          <a:ln>
            <a:noFill/>
          </a:ln>
        </p:spPr>
        <p:txBody>
          <a:bodyPr spcFirstLastPara="1" wrap="square" lIns="91425" tIns="91425" rIns="91425" bIns="91425" anchor="t" anchorCtr="0">
            <a:spAutoFit/>
          </a:bodyPr>
          <a:lstStyle/>
          <a:p>
            <a:pPr marL="457200" lvl="0" indent="0" rtl="0">
              <a:lnSpc>
                <a:spcPct val="115000"/>
              </a:lnSpc>
              <a:spcBef>
                <a:spcPts val="1200"/>
              </a:spcBef>
              <a:spcAft>
                <a:spcPts val="1200"/>
              </a:spcAft>
              <a:buNone/>
            </a:pPr>
            <a:r>
              <a:rPr lang="en-IN" sz="1900" dirty="0">
                <a:solidFill>
                  <a:schemeClr val="dk1"/>
                </a:solidFill>
                <a:latin typeface="Times New Roman"/>
                <a:ea typeface="Times New Roman"/>
                <a:cs typeface="Times New Roman"/>
                <a:sym typeface="Times New Roman"/>
              </a:rPr>
              <a:t> • Line chart used to visualize candidate-wise performance across multiple election years.</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 • Filters applied to select top 5 prominent candidates for focused analysis.</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 • Enables year-wise comparison of individual candidate performance.</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 • Helps identify performance trends, consistency, and variations over time.</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 • Interactive filtering allows dynamic and flexible analysis.</a:t>
            </a:r>
            <a:endParaRPr sz="1900" dirty="0">
              <a:solidFill>
                <a:schemeClr val="dk1"/>
              </a:solidFill>
              <a:latin typeface="Times New Roman"/>
              <a:ea typeface="Times New Roman"/>
              <a:cs typeface="Times New Roman"/>
              <a:sym typeface="Times New Roman"/>
            </a:endParaRPr>
          </a:p>
        </p:txBody>
      </p:sp>
      <p:pic>
        <p:nvPicPr>
          <p:cNvPr id="185" name="Google Shape;185;g3b15a83ab3c_0_12"/>
          <p:cNvPicPr preferRelativeResize="0"/>
          <p:nvPr/>
        </p:nvPicPr>
        <p:blipFill>
          <a:blip r:embed="rId3">
            <a:alphaModFix/>
          </a:blip>
          <a:stretch>
            <a:fillRect/>
          </a:stretch>
        </p:blipFill>
        <p:spPr>
          <a:xfrm>
            <a:off x="5230725" y="3233075"/>
            <a:ext cx="496824" cy="496826"/>
          </a:xfrm>
          <a:prstGeom prst="rect">
            <a:avLst/>
          </a:prstGeom>
          <a:noFill/>
          <a:ln>
            <a:noFill/>
          </a:ln>
        </p:spPr>
      </p:pic>
      <p:pic>
        <p:nvPicPr>
          <p:cNvPr id="186" name="Google Shape;186;g3b15a83ab3c_0_12"/>
          <p:cNvPicPr preferRelativeResize="0"/>
          <p:nvPr/>
        </p:nvPicPr>
        <p:blipFill>
          <a:blip r:embed="rId4">
            <a:alphaModFix/>
          </a:blip>
          <a:stretch>
            <a:fillRect/>
          </a:stretch>
        </p:blipFill>
        <p:spPr>
          <a:xfrm>
            <a:off x="5928525" y="3215986"/>
            <a:ext cx="673518" cy="531000"/>
          </a:xfrm>
          <a:prstGeom prst="rect">
            <a:avLst/>
          </a:prstGeom>
          <a:noFill/>
          <a:ln>
            <a:noFill/>
          </a:ln>
        </p:spPr>
      </p:pic>
      <p:sp>
        <p:nvSpPr>
          <p:cNvPr id="187" name="Google Shape;187;g3b15a83ab3c_0_12"/>
          <p:cNvSpPr txBox="1"/>
          <p:nvPr/>
        </p:nvSpPr>
        <p:spPr>
          <a:xfrm>
            <a:off x="775325" y="157950"/>
            <a:ext cx="53952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IN" sz="2500" b="1">
                <a:solidFill>
                  <a:srgbClr val="005FC6"/>
                </a:solidFill>
                <a:latin typeface="Times New Roman"/>
                <a:ea typeface="Times New Roman"/>
                <a:cs typeface="Times New Roman"/>
                <a:sym typeface="Times New Roman"/>
              </a:rPr>
              <a:t>Party Wise Performance</a:t>
            </a:r>
            <a:endParaRPr sz="2500" b="1">
              <a:solidFill>
                <a:srgbClr val="005FC6"/>
              </a:solidFill>
              <a:latin typeface="Times New Roman"/>
              <a:ea typeface="Times New Roman"/>
              <a:cs typeface="Times New Roman"/>
              <a:sym typeface="Times New Roman"/>
            </a:endParaRPr>
          </a:p>
        </p:txBody>
      </p:sp>
      <p:sp>
        <p:nvSpPr>
          <p:cNvPr id="188" name="Google Shape;188;g3b15a83ab3c_0_12"/>
          <p:cNvSpPr txBox="1"/>
          <p:nvPr/>
        </p:nvSpPr>
        <p:spPr>
          <a:xfrm>
            <a:off x="381988" y="1091688"/>
            <a:ext cx="117666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Clustered bar chart representing total poll percentage by party.</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Enables direct comparison of vote share across political parties.</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Highlights dominant national parties versus regional and independent parties.</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Distinct colors are used to represent parties (e.g., Green for Congress, Orange for BJP) for easy identification.</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Helps identify overall party strength and electoral presence.</a:t>
            </a:r>
            <a:endParaRPr sz="1900">
              <a:latin typeface="Times New Roman"/>
              <a:ea typeface="Times New Roman"/>
              <a:cs typeface="Times New Roman"/>
              <a:sym typeface="Times New Roman"/>
            </a:endParaRPr>
          </a:p>
        </p:txBody>
      </p:sp>
      <p:pic>
        <p:nvPicPr>
          <p:cNvPr id="189" name="Google Shape;189;g3b15a83ab3c_0_12"/>
          <p:cNvPicPr preferRelativeResize="0"/>
          <p:nvPr/>
        </p:nvPicPr>
        <p:blipFill>
          <a:blip r:embed="rId5">
            <a:alphaModFix/>
          </a:blip>
          <a:stretch>
            <a:fillRect/>
          </a:stretch>
        </p:blipFill>
        <p:spPr>
          <a:xfrm>
            <a:off x="4668522" y="175200"/>
            <a:ext cx="414308" cy="439200"/>
          </a:xfrm>
          <a:prstGeom prst="rect">
            <a:avLst/>
          </a:prstGeom>
          <a:noFill/>
          <a:ln>
            <a:noFill/>
          </a:ln>
        </p:spPr>
      </p:pic>
      <p:pic>
        <p:nvPicPr>
          <p:cNvPr id="190" name="Google Shape;190;g3b15a83ab3c_0_12"/>
          <p:cNvPicPr preferRelativeResize="0"/>
          <p:nvPr/>
        </p:nvPicPr>
        <p:blipFill>
          <a:blip r:embed="rId6">
            <a:alphaModFix/>
          </a:blip>
          <a:stretch>
            <a:fillRect/>
          </a:stretch>
        </p:blipFill>
        <p:spPr>
          <a:xfrm>
            <a:off x="5431700" y="146397"/>
            <a:ext cx="496824" cy="496805"/>
          </a:xfrm>
          <a:prstGeom prst="rect">
            <a:avLst/>
          </a:prstGeom>
          <a:noFill/>
          <a:ln>
            <a:noFill/>
          </a:ln>
        </p:spPr>
      </p:pic>
      <p:pic>
        <p:nvPicPr>
          <p:cNvPr id="191" name="Google Shape;191;g3b15a83ab3c_0_12"/>
          <p:cNvPicPr preferRelativeResize="0"/>
          <p:nvPr/>
        </p:nvPicPr>
        <p:blipFill>
          <a:blip r:embed="rId7">
            <a:alphaModFix/>
          </a:blip>
          <a:stretch>
            <a:fillRect/>
          </a:stretch>
        </p:blipFill>
        <p:spPr>
          <a:xfrm>
            <a:off x="11066313" y="87000"/>
            <a:ext cx="999072" cy="615600"/>
          </a:xfrm>
          <a:prstGeom prst="rect">
            <a:avLst/>
          </a:prstGeom>
          <a:noFill/>
          <a:ln>
            <a:noFill/>
          </a:ln>
        </p:spPr>
      </p:pic>
      <p:sp>
        <p:nvSpPr>
          <p:cNvPr id="192" name="Google Shape;192;g3b15a83ab3c_0_12"/>
          <p:cNvSpPr/>
          <p:nvPr/>
        </p:nvSpPr>
        <p:spPr>
          <a:xfrm>
            <a:off x="373550" y="3998525"/>
            <a:ext cx="10938600" cy="227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93" name="Google Shape;193;g3b15a83ab3c_0_12"/>
          <p:cNvSpPr/>
          <p:nvPr/>
        </p:nvSpPr>
        <p:spPr>
          <a:xfrm>
            <a:off x="216650" y="857363"/>
            <a:ext cx="11095500" cy="23757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3b15a83ab3c_0_36"/>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Dashboard for Party and Candidate Performance Tracker</a:t>
            </a:r>
            <a:endParaRPr sz="2500" b="1">
              <a:solidFill>
                <a:srgbClr val="005FC6"/>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endParaRPr>
          </a:p>
        </p:txBody>
      </p:sp>
      <p:sp>
        <p:nvSpPr>
          <p:cNvPr id="199" name="Google Shape;199;g3b15a83ab3c_0_36"/>
          <p:cNvSpPr txBox="1"/>
          <p:nvPr/>
        </p:nvSpPr>
        <p:spPr>
          <a:xfrm>
            <a:off x="5787975" y="6542525"/>
            <a:ext cx="5466000" cy="1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solidFill>
                <a:schemeClr val="dk1"/>
              </a:solidFill>
              <a:latin typeface="Abel"/>
              <a:ea typeface="Abel"/>
              <a:cs typeface="Abel"/>
              <a:sym typeface="Abel"/>
            </a:endParaRPr>
          </a:p>
        </p:txBody>
      </p:sp>
      <p:pic>
        <p:nvPicPr>
          <p:cNvPr id="200" name="Google Shape;200;g3b15a83ab3c_0_36"/>
          <p:cNvPicPr preferRelativeResize="0"/>
          <p:nvPr/>
        </p:nvPicPr>
        <p:blipFill>
          <a:blip r:embed="rId3">
            <a:alphaModFix/>
          </a:blip>
          <a:stretch>
            <a:fillRect/>
          </a:stretch>
        </p:blipFill>
        <p:spPr>
          <a:xfrm>
            <a:off x="11066313" y="87000"/>
            <a:ext cx="999072" cy="615600"/>
          </a:xfrm>
          <a:prstGeom prst="rect">
            <a:avLst/>
          </a:prstGeom>
          <a:noFill/>
          <a:ln>
            <a:noFill/>
          </a:ln>
        </p:spPr>
      </p:pic>
      <p:pic>
        <p:nvPicPr>
          <p:cNvPr id="201" name="Google Shape;201;g3b15a83ab3c_0_36"/>
          <p:cNvPicPr preferRelativeResize="0"/>
          <p:nvPr/>
        </p:nvPicPr>
        <p:blipFill rotWithShape="1">
          <a:blip r:embed="rId4">
            <a:alphaModFix/>
          </a:blip>
          <a:srcRect l="2581" t="19641" r="27459" b="8436"/>
          <a:stretch/>
        </p:blipFill>
        <p:spPr>
          <a:xfrm>
            <a:off x="829350" y="702600"/>
            <a:ext cx="9852226" cy="5697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b2058e99e0_3_25"/>
          <p:cNvSpPr txBox="1">
            <a:spLocks noGrp="1"/>
          </p:cNvSpPr>
          <p:nvPr>
            <p:ph type="title"/>
          </p:nvPr>
        </p:nvSpPr>
        <p:spPr>
          <a:xfrm>
            <a:off x="840925" y="129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Conclusion</a:t>
            </a:r>
            <a:endParaRPr sz="2500" b="1">
              <a:solidFill>
                <a:srgbClr val="005FC6"/>
              </a:solidFill>
              <a:latin typeface="Times New Roman"/>
              <a:ea typeface="Times New Roman"/>
              <a:cs typeface="Times New Roman"/>
              <a:sym typeface="Times New Roman"/>
            </a:endParaRPr>
          </a:p>
        </p:txBody>
      </p:sp>
      <p:sp>
        <p:nvSpPr>
          <p:cNvPr id="207" name="Google Shape;207;g3b2058e99e0_3_25"/>
          <p:cNvSpPr txBox="1"/>
          <p:nvPr/>
        </p:nvSpPr>
        <p:spPr>
          <a:xfrm>
            <a:off x="566850" y="652425"/>
            <a:ext cx="10888271" cy="2289827"/>
          </a:xfrm>
          <a:prstGeom prst="rect">
            <a:avLst/>
          </a:prstGeom>
          <a:noFill/>
          <a:ln>
            <a:noFill/>
          </a:ln>
        </p:spPr>
        <p:txBody>
          <a:bodyPr spcFirstLastPara="1" wrap="square" lIns="91425" tIns="91425" rIns="91425" bIns="91425" anchor="t" anchorCtr="0">
            <a:spAutoFit/>
          </a:bodyPr>
          <a:lstStyle/>
          <a:p>
            <a:pPr marL="457200" lvl="0" indent="-349250" rtl="0">
              <a:lnSpc>
                <a:spcPct val="90000"/>
              </a:lnSpc>
              <a:spcBef>
                <a:spcPts val="0"/>
              </a:spcBef>
              <a:spcAft>
                <a:spcPts val="0"/>
              </a:spcAft>
              <a:buClr>
                <a:schemeClr val="dk1"/>
              </a:buClr>
              <a:buSzPts val="1900"/>
              <a:buFont typeface="Times New Roman"/>
              <a:buAutoNum type="arabicPeriod"/>
            </a:pPr>
            <a:r>
              <a:rPr lang="en-IN" sz="1900" dirty="0">
                <a:solidFill>
                  <a:schemeClr val="dk1"/>
                </a:solidFill>
                <a:latin typeface="Times New Roman"/>
                <a:ea typeface="Times New Roman"/>
                <a:cs typeface="Times New Roman"/>
                <a:sym typeface="Times New Roman"/>
              </a:rPr>
              <a:t>Initially, the election data was complex to </a:t>
            </a:r>
            <a:r>
              <a:rPr lang="en-IN" sz="1900" dirty="0" err="1">
                <a:solidFill>
                  <a:schemeClr val="dk1"/>
                </a:solidFill>
                <a:latin typeface="Times New Roman"/>
                <a:ea typeface="Times New Roman"/>
                <a:cs typeface="Times New Roman"/>
                <a:sym typeface="Times New Roman"/>
              </a:rPr>
              <a:t>analyze</a:t>
            </a:r>
            <a:r>
              <a:rPr lang="en-IN" sz="1900" dirty="0">
                <a:solidFill>
                  <a:schemeClr val="dk1"/>
                </a:solidFill>
                <a:latin typeface="Times New Roman"/>
                <a:ea typeface="Times New Roman"/>
                <a:cs typeface="Times New Roman"/>
                <a:sym typeface="Times New Roman"/>
              </a:rPr>
              <a:t>, but through our dashboards it has become clear and easy to understand.</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algn="just" rtl="0">
              <a:lnSpc>
                <a:spcPct val="90000"/>
              </a:lnSpc>
              <a:spcBef>
                <a:spcPts val="0"/>
              </a:spcBef>
              <a:spcAft>
                <a:spcPts val="0"/>
              </a:spcAft>
              <a:buClr>
                <a:schemeClr val="dk1"/>
              </a:buClr>
              <a:buSzPts val="1900"/>
              <a:buFont typeface="Times New Roman"/>
              <a:buAutoNum type="arabicPeriod"/>
            </a:pPr>
            <a:r>
              <a:rPr lang="en-IN" sz="1900" dirty="0">
                <a:solidFill>
                  <a:schemeClr val="dk1"/>
                </a:solidFill>
                <a:latin typeface="Times New Roman"/>
                <a:ea typeface="Times New Roman"/>
                <a:cs typeface="Times New Roman"/>
                <a:sym typeface="Times New Roman"/>
              </a:rPr>
              <a:t>Users can easily identify winning candidates and parties across different election years with just a few clicks.</a:t>
            </a:r>
            <a:endParaRPr sz="1900" dirty="0">
              <a:solidFill>
                <a:schemeClr val="dk1"/>
              </a:solidFill>
              <a:latin typeface="Times New Roman"/>
              <a:ea typeface="Times New Roman"/>
              <a:cs typeface="Times New Roman"/>
              <a:sym typeface="Times New Roman"/>
            </a:endParaRPr>
          </a:p>
          <a:p>
            <a:pPr marL="457200" lvl="0" indent="0" algn="just" rtl="0">
              <a:lnSpc>
                <a:spcPct val="90000"/>
              </a:lnSpc>
              <a:spcBef>
                <a:spcPts val="0"/>
              </a:spcBef>
              <a:spcAft>
                <a:spcPts val="0"/>
              </a:spcAft>
              <a:buNone/>
            </a:pPr>
            <a:endParaRPr sz="1900" dirty="0">
              <a:solidFill>
                <a:schemeClr val="dk1"/>
              </a:solidFill>
              <a:latin typeface="Times New Roman"/>
              <a:ea typeface="Times New Roman"/>
              <a:cs typeface="Times New Roman"/>
              <a:sym typeface="Times New Roman"/>
            </a:endParaRPr>
          </a:p>
          <a:p>
            <a:pPr marL="107950" lvl="0" algn="just" rtl="0">
              <a:lnSpc>
                <a:spcPct val="90000"/>
              </a:lnSpc>
              <a:spcBef>
                <a:spcPts val="0"/>
              </a:spcBef>
              <a:spcAft>
                <a:spcPts val="0"/>
              </a:spcAft>
              <a:buClr>
                <a:schemeClr val="dk1"/>
              </a:buClr>
              <a:buSzPts val="1900"/>
            </a:pPr>
            <a:r>
              <a:rPr lang="en-IN" sz="1900" dirty="0">
                <a:solidFill>
                  <a:schemeClr val="dk1"/>
                </a:solidFill>
                <a:latin typeface="Times New Roman"/>
                <a:ea typeface="Times New Roman"/>
                <a:cs typeface="Times New Roman"/>
                <a:sym typeface="Times New Roman"/>
              </a:rPr>
              <a:t>3.  The dashboards enable quick comparison and deeper insights at both state and constituency levels.</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4.  Overall, this analysis helps in understanding historical election trends for supports faster, decision making.</a:t>
            </a:r>
            <a:endParaRPr sz="1900" dirty="0">
              <a:solidFill>
                <a:schemeClr val="dk1"/>
              </a:solidFill>
              <a:latin typeface="Times New Roman"/>
              <a:ea typeface="Times New Roman"/>
              <a:cs typeface="Times New Roman"/>
              <a:sym typeface="Times New Roman"/>
            </a:endParaRPr>
          </a:p>
        </p:txBody>
      </p:sp>
      <p:sp>
        <p:nvSpPr>
          <p:cNvPr id="208" name="Google Shape;208;g3b2058e99e0_3_25"/>
          <p:cNvSpPr/>
          <p:nvPr/>
        </p:nvSpPr>
        <p:spPr>
          <a:xfrm>
            <a:off x="460200" y="3991800"/>
            <a:ext cx="11399700" cy="28626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209" name="Google Shape;209;g3b2058e99e0_3_25"/>
          <p:cNvSpPr txBox="1">
            <a:spLocks noGrp="1"/>
          </p:cNvSpPr>
          <p:nvPr>
            <p:ph type="title"/>
          </p:nvPr>
        </p:nvSpPr>
        <p:spPr>
          <a:xfrm>
            <a:off x="5517000" y="650579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300" b="1">
                <a:solidFill>
                  <a:schemeClr val="dk2"/>
                </a:solidFill>
                <a:latin typeface="Times New Roman"/>
                <a:ea typeface="Times New Roman"/>
                <a:cs typeface="Times New Roman"/>
                <a:sym typeface="Times New Roman"/>
              </a:rPr>
              <a:t>***</a:t>
            </a:r>
            <a:endParaRPr sz="2300" b="1">
              <a:solidFill>
                <a:schemeClr val="dk2"/>
              </a:solidFill>
              <a:latin typeface="Times New Roman"/>
              <a:ea typeface="Times New Roman"/>
              <a:cs typeface="Times New Roman"/>
              <a:sym typeface="Times New Roman"/>
            </a:endParaRPr>
          </a:p>
        </p:txBody>
      </p:sp>
      <p:sp>
        <p:nvSpPr>
          <p:cNvPr id="210" name="Google Shape;210;g3b2058e99e0_3_25"/>
          <p:cNvSpPr txBox="1">
            <a:spLocks noGrp="1"/>
          </p:cNvSpPr>
          <p:nvPr>
            <p:ph type="title"/>
          </p:nvPr>
        </p:nvSpPr>
        <p:spPr>
          <a:xfrm>
            <a:off x="460200" y="3552607"/>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Future Scope and Applications</a:t>
            </a:r>
            <a:endParaRPr sz="2500" b="1">
              <a:solidFill>
                <a:srgbClr val="005FC6"/>
              </a:solidFill>
              <a:latin typeface="Times New Roman"/>
              <a:ea typeface="Times New Roman"/>
              <a:cs typeface="Times New Roman"/>
              <a:sym typeface="Times New Roman"/>
            </a:endParaRPr>
          </a:p>
        </p:txBody>
      </p:sp>
      <p:sp>
        <p:nvSpPr>
          <p:cNvPr id="211" name="Google Shape;211;g3b2058e99e0_3_25"/>
          <p:cNvSpPr txBox="1"/>
          <p:nvPr/>
        </p:nvSpPr>
        <p:spPr>
          <a:xfrm>
            <a:off x="566849" y="4307425"/>
            <a:ext cx="11164951" cy="223135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Times New Roman"/>
              <a:buAutoNum type="arabicPeriod"/>
            </a:pPr>
            <a:r>
              <a:rPr lang="en-IN" sz="1900" dirty="0">
                <a:latin typeface="Times New Roman"/>
                <a:ea typeface="Times New Roman"/>
                <a:cs typeface="Times New Roman"/>
                <a:sym typeface="Times New Roman"/>
              </a:rPr>
              <a:t>This project enables journalists to </a:t>
            </a:r>
            <a:r>
              <a:rPr lang="en-IN" sz="1900" dirty="0" err="1">
                <a:latin typeface="Times New Roman"/>
                <a:ea typeface="Times New Roman"/>
                <a:cs typeface="Times New Roman"/>
                <a:sym typeface="Times New Roman"/>
              </a:rPr>
              <a:t>analyze</a:t>
            </a:r>
            <a:r>
              <a:rPr lang="en-IN" sz="1900" dirty="0">
                <a:latin typeface="Times New Roman"/>
                <a:ea typeface="Times New Roman"/>
                <a:cs typeface="Times New Roman"/>
                <a:sym typeface="Times New Roman"/>
              </a:rPr>
              <a:t> historical election data to identify voting patterns and shifts in party performance over time.</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AutoNum type="arabicPeriod"/>
            </a:pPr>
            <a:r>
              <a:rPr lang="en-IN" sz="1900" dirty="0">
                <a:latin typeface="Times New Roman"/>
                <a:ea typeface="Times New Roman"/>
                <a:cs typeface="Times New Roman"/>
                <a:sym typeface="Times New Roman"/>
              </a:rPr>
              <a:t>News media platforms can use the dashboard to compare election outcomes across states and years in a clear and transparent manner.</a:t>
            </a:r>
          </a:p>
          <a:p>
            <a:pPr marL="107950" lvl="0" algn="l" rtl="0">
              <a:spcBef>
                <a:spcPts val="0"/>
              </a:spcBef>
              <a:spcAft>
                <a:spcPts val="0"/>
              </a:spcAft>
              <a:buSzPts val="1900"/>
            </a:pPr>
            <a:endParaRPr lang="en-IN" sz="1900" dirty="0">
              <a:latin typeface="Times New Roman"/>
              <a:ea typeface="Times New Roman"/>
              <a:cs typeface="Times New Roman"/>
              <a:sym typeface="Times New Roman"/>
            </a:endParaRPr>
          </a:p>
          <a:p>
            <a:pPr marL="107950" lvl="0" rtl="0">
              <a:spcBef>
                <a:spcPts val="0"/>
              </a:spcBef>
              <a:spcAft>
                <a:spcPts val="0"/>
              </a:spcAft>
              <a:buSzPts val="1900"/>
            </a:pPr>
            <a:r>
              <a:rPr lang="en-IN" sz="1900" dirty="0">
                <a:latin typeface="Times New Roman"/>
                <a:ea typeface="Times New Roman"/>
                <a:cs typeface="Times New Roman"/>
                <a:sym typeface="Times New Roman"/>
              </a:rPr>
              <a:t>3. Further enhancements to the project can enable contributions to election forecasting and public disclosure.</a:t>
            </a:r>
            <a:endParaRPr sz="1900" dirty="0">
              <a:latin typeface="Times New Roman"/>
              <a:ea typeface="Times New Roman"/>
              <a:cs typeface="Times New Roman"/>
              <a:sym typeface="Times New Roman"/>
            </a:endParaRPr>
          </a:p>
        </p:txBody>
      </p:sp>
      <p:sp>
        <p:nvSpPr>
          <p:cNvPr id="212" name="Google Shape;212;g3b2058e99e0_3_25"/>
          <p:cNvSpPr/>
          <p:nvPr/>
        </p:nvSpPr>
        <p:spPr>
          <a:xfrm>
            <a:off x="449474" y="599413"/>
            <a:ext cx="11399700" cy="28626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xfrm>
            <a:off x="904500" y="175194"/>
            <a:ext cx="11271600" cy="439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362F"/>
              </a:buClr>
              <a:buSzPct val="100000"/>
              <a:buFont typeface="Abel"/>
              <a:buNone/>
            </a:pPr>
            <a:r>
              <a:rPr lang="en-IN" sz="2800" b="1">
                <a:solidFill>
                  <a:srgbClr val="005FC6"/>
                </a:solidFill>
                <a:latin typeface="Times New Roman"/>
                <a:ea typeface="Times New Roman"/>
                <a:cs typeface="Times New Roman"/>
                <a:sym typeface="Times New Roman"/>
              </a:rPr>
              <a:t>                                               Problem Statement                                                </a:t>
            </a:r>
            <a:endParaRPr sz="2800" b="1">
              <a:solidFill>
                <a:srgbClr val="005FC6"/>
              </a:solidFill>
              <a:latin typeface="Times New Roman"/>
              <a:ea typeface="Times New Roman"/>
              <a:cs typeface="Times New Roman"/>
              <a:sym typeface="Times New Roman"/>
            </a:endParaRPr>
          </a:p>
        </p:txBody>
      </p:sp>
      <p:sp>
        <p:nvSpPr>
          <p:cNvPr id="72" name="Google Shape;72;p2"/>
          <p:cNvSpPr txBox="1"/>
          <p:nvPr/>
        </p:nvSpPr>
        <p:spPr>
          <a:xfrm>
            <a:off x="3439775" y="1007263"/>
            <a:ext cx="5660400" cy="2724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900">
                <a:solidFill>
                  <a:schemeClr val="dk1"/>
                </a:solidFill>
                <a:latin typeface="Times New Roman"/>
                <a:ea typeface="Times New Roman"/>
                <a:cs typeface="Times New Roman"/>
                <a:sym typeface="Times New Roman"/>
              </a:rPr>
              <a:t>In the high-stakes environment of elections, news agencies require accurate, real-time, and historical visualizations to enhance their reporting. This project uses Power   BI to integrate public election datasets and build dashboards that deliver insights into vote shares, turnout rates, party trends, and constituency-level performance. These dashboards enable journalists and editorial teams to analyze and present complex electoral data with clarity and accuracy.</a:t>
            </a:r>
            <a:endParaRPr sz="1900">
              <a:solidFill>
                <a:srgbClr val="262626"/>
              </a:solidFill>
              <a:latin typeface="Times New Roman"/>
              <a:ea typeface="Times New Roman"/>
              <a:cs typeface="Times New Roman"/>
              <a:sym typeface="Times New Roman"/>
            </a:endParaRPr>
          </a:p>
        </p:txBody>
      </p:sp>
      <p:pic>
        <p:nvPicPr>
          <p:cNvPr id="73" name="Google Shape;73;p2"/>
          <p:cNvPicPr preferRelativeResize="0"/>
          <p:nvPr/>
        </p:nvPicPr>
        <p:blipFill>
          <a:blip r:embed="rId3">
            <a:alphaModFix/>
          </a:blip>
          <a:stretch>
            <a:fillRect/>
          </a:stretch>
        </p:blipFill>
        <p:spPr>
          <a:xfrm>
            <a:off x="11066313" y="87000"/>
            <a:ext cx="999072" cy="615600"/>
          </a:xfrm>
          <a:prstGeom prst="rect">
            <a:avLst/>
          </a:prstGeom>
          <a:noFill/>
          <a:ln>
            <a:noFill/>
          </a:ln>
        </p:spPr>
      </p:pic>
      <p:sp>
        <p:nvSpPr>
          <p:cNvPr id="74" name="Google Shape;74;p2"/>
          <p:cNvSpPr/>
          <p:nvPr/>
        </p:nvSpPr>
        <p:spPr>
          <a:xfrm>
            <a:off x="3246725" y="702588"/>
            <a:ext cx="6046500" cy="34896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bel"/>
              <a:ea typeface="Abel"/>
              <a:cs typeface="Abel"/>
              <a:sym typeface="Abel"/>
            </a:endParaRPr>
          </a:p>
        </p:txBody>
      </p:sp>
      <p:sp>
        <p:nvSpPr>
          <p:cNvPr id="75" name="Google Shape;75;p2"/>
          <p:cNvSpPr/>
          <p:nvPr/>
        </p:nvSpPr>
        <p:spPr>
          <a:xfrm>
            <a:off x="380350" y="4819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Module-1</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Data Integration and Modeling</a:t>
            </a:r>
            <a:endParaRPr sz="1900">
              <a:latin typeface="Times New Roman"/>
              <a:ea typeface="Times New Roman"/>
              <a:cs typeface="Times New Roman"/>
              <a:sym typeface="Times New Roman"/>
            </a:endParaRPr>
          </a:p>
        </p:txBody>
      </p:sp>
      <p:sp>
        <p:nvSpPr>
          <p:cNvPr id="76" name="Google Shape;76;p2"/>
          <p:cNvSpPr/>
          <p:nvPr/>
        </p:nvSpPr>
        <p:spPr>
          <a:xfrm>
            <a:off x="2736100" y="4819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Module-2</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Historical Trends Analysis</a:t>
            </a:r>
            <a:endParaRPr sz="1900">
              <a:latin typeface="Times New Roman"/>
              <a:ea typeface="Times New Roman"/>
              <a:cs typeface="Times New Roman"/>
              <a:sym typeface="Times New Roman"/>
            </a:endParaRPr>
          </a:p>
        </p:txBody>
      </p:sp>
      <p:sp>
        <p:nvSpPr>
          <p:cNvPr id="77" name="Google Shape;77;p2"/>
          <p:cNvSpPr/>
          <p:nvPr/>
        </p:nvSpPr>
        <p:spPr>
          <a:xfrm>
            <a:off x="5091850" y="4819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Module-3</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Real- Time Results</a:t>
            </a:r>
            <a:endParaRPr sz="1900">
              <a:latin typeface="Times New Roman"/>
              <a:ea typeface="Times New Roman"/>
              <a:cs typeface="Times New Roman"/>
              <a:sym typeface="Times New Roman"/>
            </a:endParaRPr>
          </a:p>
        </p:txBody>
      </p:sp>
      <p:sp>
        <p:nvSpPr>
          <p:cNvPr id="78" name="Google Shape;78;p2"/>
          <p:cNvSpPr/>
          <p:nvPr/>
        </p:nvSpPr>
        <p:spPr>
          <a:xfrm>
            <a:off x="7447588" y="4761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Module-4</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Turnout and Demographics Analysis</a:t>
            </a:r>
            <a:endParaRPr sz="1900">
              <a:latin typeface="Times New Roman"/>
              <a:ea typeface="Times New Roman"/>
              <a:cs typeface="Times New Roman"/>
              <a:sym typeface="Times New Roman"/>
            </a:endParaRPr>
          </a:p>
        </p:txBody>
      </p:sp>
      <p:sp>
        <p:nvSpPr>
          <p:cNvPr id="79" name="Google Shape;79;p2"/>
          <p:cNvSpPr/>
          <p:nvPr/>
        </p:nvSpPr>
        <p:spPr>
          <a:xfrm>
            <a:off x="9803350" y="4761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Module-5</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Party and Candidate Performance Tracker</a:t>
            </a:r>
            <a:endParaRPr sz="19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3aad75263ee_5_0"/>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Data Sources, Understanding &amp; Collection</a:t>
            </a:r>
            <a:endParaRPr sz="2500" b="1">
              <a:solidFill>
                <a:srgbClr val="005FC6"/>
              </a:solidFill>
              <a:latin typeface="Times New Roman"/>
              <a:ea typeface="Times New Roman"/>
              <a:cs typeface="Times New Roman"/>
              <a:sym typeface="Times New Roman"/>
            </a:endParaRPr>
          </a:p>
        </p:txBody>
      </p:sp>
      <p:sp>
        <p:nvSpPr>
          <p:cNvPr id="85" name="Google Shape;85;g3aad75263ee_5_0"/>
          <p:cNvSpPr txBox="1"/>
          <p:nvPr/>
        </p:nvSpPr>
        <p:spPr>
          <a:xfrm>
            <a:off x="252225" y="978375"/>
            <a:ext cx="8987700" cy="1764000"/>
          </a:xfrm>
          <a:prstGeom prst="rect">
            <a:avLst/>
          </a:prstGeom>
          <a:noFill/>
          <a:ln>
            <a:noFill/>
          </a:ln>
        </p:spPr>
        <p:txBody>
          <a:bodyPr spcFirstLastPara="1" wrap="square" lIns="91425" tIns="91425" rIns="91425" bIns="91425" anchor="t" anchorCtr="0">
            <a:spAutoFit/>
          </a:bodyPr>
          <a:lstStyle/>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Collected public election datasets from trusted platforms.</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Election Commission of India (ECI) used as the primary data source.</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India Votes used for vote share, turnout, and margin data.</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Reviewed datasets to understand structure and key attributes.</a:t>
            </a:r>
            <a:endParaRPr sz="1900">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Imported data from CSV, Excel, and web-based sources.</a:t>
            </a:r>
            <a:endParaRPr sz="1900">
              <a:latin typeface="Times New Roman"/>
              <a:ea typeface="Times New Roman"/>
              <a:cs typeface="Times New Roman"/>
              <a:sym typeface="Times New Roman"/>
            </a:endParaRPr>
          </a:p>
        </p:txBody>
      </p:sp>
      <p:pic>
        <p:nvPicPr>
          <p:cNvPr id="86" name="Google Shape;86;g3aad75263ee_5_0"/>
          <p:cNvPicPr preferRelativeResize="0"/>
          <p:nvPr/>
        </p:nvPicPr>
        <p:blipFill>
          <a:blip r:embed="rId3">
            <a:alphaModFix/>
          </a:blip>
          <a:stretch>
            <a:fillRect/>
          </a:stretch>
        </p:blipFill>
        <p:spPr>
          <a:xfrm>
            <a:off x="8980950" y="881875"/>
            <a:ext cx="1728725" cy="1616961"/>
          </a:xfrm>
          <a:prstGeom prst="rect">
            <a:avLst/>
          </a:prstGeom>
          <a:noFill/>
          <a:ln>
            <a:noFill/>
          </a:ln>
        </p:spPr>
      </p:pic>
      <p:sp>
        <p:nvSpPr>
          <p:cNvPr id="87" name="Google Shape;87;g3aad75263ee_5_0"/>
          <p:cNvSpPr txBox="1"/>
          <p:nvPr/>
        </p:nvSpPr>
        <p:spPr>
          <a:xfrm>
            <a:off x="252225" y="3962025"/>
            <a:ext cx="8987700" cy="2115000"/>
          </a:xfrm>
          <a:prstGeom prst="rect">
            <a:avLst/>
          </a:prstGeom>
          <a:noFill/>
          <a:ln>
            <a:noFill/>
          </a:ln>
        </p:spPr>
        <p:txBody>
          <a:bodyPr spcFirstLastPara="1" wrap="square" lIns="91425" tIns="91425" rIns="91425" bIns="91425" anchor="t" anchorCtr="0">
            <a:spAutoFit/>
          </a:bodyPr>
          <a:lstStyle/>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Identified missing, inconsistent, and unknown values.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Removed null values, duplicate records, and invalid entries.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Standardized candidate, party, and constituency names.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Converted votes, margins, turnout, and year into numeric formats.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Merged data across years, states, and constituencies.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Resolved conflicts using ECI as the reference source.</a:t>
            </a:r>
            <a:endParaRPr sz="1900" dirty="0">
              <a:latin typeface="Times New Roman"/>
              <a:ea typeface="Times New Roman"/>
              <a:cs typeface="Times New Roman"/>
              <a:sym typeface="Times New Roman"/>
            </a:endParaRPr>
          </a:p>
        </p:txBody>
      </p:sp>
      <p:pic>
        <p:nvPicPr>
          <p:cNvPr id="88" name="Google Shape;88;g3aad75263ee_5_0"/>
          <p:cNvPicPr preferRelativeResize="0"/>
          <p:nvPr/>
        </p:nvPicPr>
        <p:blipFill>
          <a:blip r:embed="rId4">
            <a:alphaModFix/>
          </a:blip>
          <a:stretch>
            <a:fillRect/>
          </a:stretch>
        </p:blipFill>
        <p:spPr>
          <a:xfrm>
            <a:off x="7888125" y="4268500"/>
            <a:ext cx="1846850" cy="1623875"/>
          </a:xfrm>
          <a:prstGeom prst="rect">
            <a:avLst/>
          </a:prstGeom>
          <a:noFill/>
          <a:ln>
            <a:noFill/>
          </a:ln>
        </p:spPr>
      </p:pic>
      <p:pic>
        <p:nvPicPr>
          <p:cNvPr id="89" name="Google Shape;89;g3aad75263ee_5_0"/>
          <p:cNvPicPr preferRelativeResize="0"/>
          <p:nvPr/>
        </p:nvPicPr>
        <p:blipFill>
          <a:blip r:embed="rId5">
            <a:alphaModFix/>
          </a:blip>
          <a:stretch>
            <a:fillRect/>
          </a:stretch>
        </p:blipFill>
        <p:spPr>
          <a:xfrm>
            <a:off x="10090700" y="4355825"/>
            <a:ext cx="1728726" cy="1377050"/>
          </a:xfrm>
          <a:prstGeom prst="rect">
            <a:avLst/>
          </a:prstGeom>
          <a:noFill/>
          <a:ln>
            <a:noFill/>
          </a:ln>
        </p:spPr>
      </p:pic>
      <p:pic>
        <p:nvPicPr>
          <p:cNvPr id="90" name="Google Shape;90;g3aad75263ee_5_0"/>
          <p:cNvPicPr preferRelativeResize="0"/>
          <p:nvPr/>
        </p:nvPicPr>
        <p:blipFill>
          <a:blip r:embed="rId6">
            <a:alphaModFix/>
          </a:blip>
          <a:stretch>
            <a:fillRect/>
          </a:stretch>
        </p:blipFill>
        <p:spPr>
          <a:xfrm>
            <a:off x="11066313" y="87000"/>
            <a:ext cx="999072" cy="615600"/>
          </a:xfrm>
          <a:prstGeom prst="rect">
            <a:avLst/>
          </a:prstGeom>
          <a:noFill/>
          <a:ln>
            <a:noFill/>
          </a:ln>
        </p:spPr>
      </p:pic>
      <p:sp>
        <p:nvSpPr>
          <p:cNvPr id="91" name="Google Shape;91;g3aad75263ee_5_0"/>
          <p:cNvSpPr txBox="1"/>
          <p:nvPr/>
        </p:nvSpPr>
        <p:spPr>
          <a:xfrm flipH="1">
            <a:off x="551675" y="3262200"/>
            <a:ext cx="74541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IN" sz="2500" b="1">
                <a:solidFill>
                  <a:srgbClr val="005FC6"/>
                </a:solidFill>
                <a:latin typeface="Times New Roman"/>
                <a:ea typeface="Times New Roman"/>
                <a:cs typeface="Times New Roman"/>
                <a:sym typeface="Times New Roman"/>
              </a:rPr>
              <a:t>Data Cleaning, Integration &amp; Transformation</a:t>
            </a:r>
            <a:endParaRPr sz="2500" b="1">
              <a:solidFill>
                <a:srgbClr val="005FC6"/>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3aad75263ee_5_30"/>
          <p:cNvSpPr txBox="1">
            <a:spLocks noGrp="1"/>
          </p:cNvSpPr>
          <p:nvPr>
            <p:ph type="title"/>
          </p:nvPr>
        </p:nvSpPr>
        <p:spPr>
          <a:xfrm>
            <a:off x="819800" y="158750"/>
            <a:ext cx="11220000" cy="1086600"/>
          </a:xfrm>
          <a:prstGeom prst="rect">
            <a:avLst/>
          </a:prstGeom>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IN" sz="2500" b="1">
                <a:solidFill>
                  <a:srgbClr val="005FC6"/>
                </a:solidFill>
                <a:latin typeface="Times New Roman"/>
                <a:ea typeface="Times New Roman"/>
                <a:cs typeface="Times New Roman"/>
                <a:sym typeface="Times New Roman"/>
              </a:rPr>
              <a:t>Data Modeling &amp; Dashboard Preparation</a:t>
            </a:r>
            <a:endParaRPr sz="2500" b="1">
              <a:solidFill>
                <a:srgbClr val="005FC6"/>
              </a:solidFill>
              <a:latin typeface="Times New Roman"/>
              <a:ea typeface="Times New Roman"/>
              <a:cs typeface="Times New Roman"/>
              <a:sym typeface="Times New Roman"/>
            </a:endParaRPr>
          </a:p>
          <a:p>
            <a:pPr marL="0" lvl="0" indent="0" algn="l" rtl="0">
              <a:spcBef>
                <a:spcPts val="1200"/>
              </a:spcBef>
              <a:spcAft>
                <a:spcPts val="0"/>
              </a:spcAft>
              <a:buNone/>
            </a:pPr>
            <a:endParaRPr b="1"/>
          </a:p>
        </p:txBody>
      </p:sp>
      <p:sp>
        <p:nvSpPr>
          <p:cNvPr id="97" name="Google Shape;97;g3aad75263ee_5_30"/>
          <p:cNvSpPr txBox="1"/>
          <p:nvPr/>
        </p:nvSpPr>
        <p:spPr>
          <a:xfrm>
            <a:off x="677900" y="1119350"/>
            <a:ext cx="84819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2400">
              <a:latin typeface="Abel"/>
              <a:ea typeface="Abel"/>
              <a:cs typeface="Abel"/>
              <a:sym typeface="Abel"/>
            </a:endParaRPr>
          </a:p>
        </p:txBody>
      </p:sp>
      <p:sp>
        <p:nvSpPr>
          <p:cNvPr id="98" name="Google Shape;98;g3aad75263ee_5_30"/>
          <p:cNvSpPr txBox="1"/>
          <p:nvPr/>
        </p:nvSpPr>
        <p:spPr>
          <a:xfrm>
            <a:off x="545475" y="818575"/>
            <a:ext cx="9017700" cy="2641200"/>
          </a:xfrm>
          <a:prstGeom prst="rect">
            <a:avLst/>
          </a:prstGeom>
          <a:noFill/>
          <a:ln>
            <a:noFill/>
          </a:ln>
        </p:spPr>
        <p:txBody>
          <a:bodyPr spcFirstLastPara="1" wrap="square" lIns="91425" tIns="91425" rIns="91425" bIns="91425" anchor="t" anchorCtr="0">
            <a:spAutoFit/>
          </a:bodyPr>
          <a:lstStyle/>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Built the foundation stage of the election data workflow.</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Converted raw data into accurate, analysis-ready format.</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Designed a Star Schema for efficient analysis.</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Created Fact_ElectionResults table for votes and outcomes.</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Developed dimension tables: Candidate, Party, Constituency, Date.</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Optimized the model for fast Power BI dashboards and reporting.</a:t>
            </a:r>
            <a:endParaRPr sz="1900">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b="1">
                <a:latin typeface="Times New Roman"/>
                <a:ea typeface="Times New Roman"/>
                <a:cs typeface="Times New Roman"/>
                <a:sym typeface="Times New Roman"/>
              </a:rPr>
              <a:t>Tools and Technologies used:</a:t>
            </a:r>
            <a:r>
              <a:rPr lang="en-IN" sz="1900">
                <a:latin typeface="Times New Roman"/>
                <a:ea typeface="Times New Roman"/>
                <a:cs typeface="Times New Roman"/>
                <a:sym typeface="Times New Roman"/>
              </a:rPr>
              <a:t> Power BI,Microsoft Excel</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p:txBody>
      </p:sp>
      <p:pic>
        <p:nvPicPr>
          <p:cNvPr id="99" name="Google Shape;99;g3aad75263ee_5_30" descr="A diagram of data visualization&#10;&#10;AI-generated content may be incorrect."/>
          <p:cNvPicPr preferRelativeResize="0"/>
          <p:nvPr/>
        </p:nvPicPr>
        <p:blipFill rotWithShape="1">
          <a:blip r:embed="rId3">
            <a:alphaModFix/>
          </a:blip>
          <a:srcRect l="3887" t="22627" r="6338" b="15464"/>
          <a:stretch/>
        </p:blipFill>
        <p:spPr>
          <a:xfrm>
            <a:off x="1449088" y="3408650"/>
            <a:ext cx="9293824" cy="3449349"/>
          </a:xfrm>
          <a:prstGeom prst="rect">
            <a:avLst/>
          </a:prstGeom>
          <a:noFill/>
          <a:ln>
            <a:noFill/>
          </a:ln>
        </p:spPr>
      </p:pic>
      <p:pic>
        <p:nvPicPr>
          <p:cNvPr id="100" name="Google Shape;100;g3aad75263ee_5_30"/>
          <p:cNvPicPr preferRelativeResize="0"/>
          <p:nvPr/>
        </p:nvPicPr>
        <p:blipFill>
          <a:blip r:embed="rId4">
            <a:alphaModFix/>
          </a:blip>
          <a:stretch>
            <a:fillRect/>
          </a:stretch>
        </p:blipFill>
        <p:spPr>
          <a:xfrm>
            <a:off x="11066313" y="87000"/>
            <a:ext cx="999072" cy="61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3b13b117b35_1_13"/>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1F362F"/>
              </a:buClr>
              <a:buSzPts val="2800"/>
              <a:buFont typeface="Abel"/>
              <a:buNone/>
            </a:pPr>
            <a:r>
              <a:rPr lang="en-IN" sz="2500" b="1">
                <a:solidFill>
                  <a:srgbClr val="005FC6"/>
                </a:solidFill>
                <a:latin typeface="Times New Roman"/>
                <a:ea typeface="Times New Roman"/>
                <a:cs typeface="Times New Roman"/>
                <a:sym typeface="Times New Roman"/>
              </a:rPr>
              <a:t>Historical Trends Dashboard for Lok Sabha Election </a:t>
            </a:r>
            <a:endParaRPr sz="2500">
              <a:solidFill>
                <a:srgbClr val="005FC6"/>
              </a:solidFill>
              <a:latin typeface="Times New Roman"/>
              <a:ea typeface="Times New Roman"/>
              <a:cs typeface="Times New Roman"/>
              <a:sym typeface="Times New Roman"/>
            </a:endParaRPr>
          </a:p>
        </p:txBody>
      </p:sp>
      <p:pic>
        <p:nvPicPr>
          <p:cNvPr id="106" name="Google Shape;106;g3b13b117b35_1_13"/>
          <p:cNvPicPr preferRelativeResize="0"/>
          <p:nvPr/>
        </p:nvPicPr>
        <p:blipFill>
          <a:blip r:embed="rId3">
            <a:alphaModFix/>
          </a:blip>
          <a:stretch>
            <a:fillRect/>
          </a:stretch>
        </p:blipFill>
        <p:spPr>
          <a:xfrm>
            <a:off x="875175" y="963575"/>
            <a:ext cx="10441650" cy="5540774"/>
          </a:xfrm>
          <a:prstGeom prst="rect">
            <a:avLst/>
          </a:prstGeom>
          <a:noFill/>
          <a:ln>
            <a:noFill/>
          </a:ln>
        </p:spPr>
      </p:pic>
      <p:pic>
        <p:nvPicPr>
          <p:cNvPr id="107" name="Google Shape;107;g3b13b117b35_1_13"/>
          <p:cNvPicPr preferRelativeResize="0"/>
          <p:nvPr/>
        </p:nvPicPr>
        <p:blipFill>
          <a:blip r:embed="rId4">
            <a:alphaModFix/>
          </a:blip>
          <a:stretch>
            <a:fillRect/>
          </a:stretch>
        </p:blipFill>
        <p:spPr>
          <a:xfrm>
            <a:off x="11066313" y="87000"/>
            <a:ext cx="999072" cy="61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3"/>
          <p:cNvPicPr preferRelativeResize="0"/>
          <p:nvPr/>
        </p:nvPicPr>
        <p:blipFill>
          <a:blip r:embed="rId3">
            <a:alphaModFix/>
          </a:blip>
          <a:stretch>
            <a:fillRect/>
          </a:stretch>
        </p:blipFill>
        <p:spPr>
          <a:xfrm>
            <a:off x="1229513" y="987988"/>
            <a:ext cx="9558975" cy="5403976"/>
          </a:xfrm>
          <a:prstGeom prst="rect">
            <a:avLst/>
          </a:prstGeom>
          <a:noFill/>
          <a:ln>
            <a:noFill/>
          </a:ln>
        </p:spPr>
      </p:pic>
      <p:sp>
        <p:nvSpPr>
          <p:cNvPr id="113" name="Google Shape;113;p13"/>
          <p:cNvSpPr txBox="1">
            <a:spLocks noGrp="1"/>
          </p:cNvSpPr>
          <p:nvPr>
            <p:ph type="title"/>
          </p:nvPr>
        </p:nvSpPr>
        <p:spPr>
          <a:xfrm>
            <a:off x="768350" y="158744"/>
            <a:ext cx="11271600" cy="43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500" b="1">
                <a:solidFill>
                  <a:srgbClr val="005FC6"/>
                </a:solidFill>
                <a:latin typeface="Times New Roman"/>
                <a:ea typeface="Times New Roman"/>
                <a:cs typeface="Times New Roman"/>
                <a:sym typeface="Times New Roman"/>
              </a:rPr>
              <a:t>Historical Trends Dashboard for Vidhan Sabha Election </a:t>
            </a:r>
            <a:endParaRPr sz="2500" b="1">
              <a:solidFill>
                <a:srgbClr val="005FC6"/>
              </a:solidFill>
              <a:latin typeface="Times New Roman"/>
              <a:ea typeface="Times New Roman"/>
              <a:cs typeface="Times New Roman"/>
              <a:sym typeface="Times New Roman"/>
            </a:endParaRPr>
          </a:p>
        </p:txBody>
      </p:sp>
      <p:pic>
        <p:nvPicPr>
          <p:cNvPr id="114" name="Google Shape;114;p13"/>
          <p:cNvPicPr preferRelativeResize="0"/>
          <p:nvPr/>
        </p:nvPicPr>
        <p:blipFill>
          <a:blip r:embed="rId4">
            <a:alphaModFix/>
          </a:blip>
          <a:stretch>
            <a:fillRect/>
          </a:stretch>
        </p:blipFill>
        <p:spPr>
          <a:xfrm>
            <a:off x="11066313" y="87000"/>
            <a:ext cx="999072" cy="615600"/>
          </a:xfrm>
          <a:prstGeom prst="rect">
            <a:avLst/>
          </a:prstGeom>
          <a:noFill/>
          <a:ln>
            <a:noFill/>
          </a:ln>
        </p:spPr>
      </p:pic>
      <p:pic>
        <p:nvPicPr>
          <p:cNvPr id="115" name="Google Shape;115;p13"/>
          <p:cNvPicPr preferRelativeResize="0"/>
          <p:nvPr/>
        </p:nvPicPr>
        <p:blipFill>
          <a:blip r:embed="rId5">
            <a:alphaModFix/>
          </a:blip>
          <a:stretch>
            <a:fillRect/>
          </a:stretch>
        </p:blipFill>
        <p:spPr>
          <a:xfrm>
            <a:off x="934925" y="831475"/>
            <a:ext cx="10148174" cy="5717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920400" y="175194"/>
            <a:ext cx="11271600" cy="43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500" b="1">
                <a:solidFill>
                  <a:srgbClr val="005FC6"/>
                </a:solidFill>
                <a:latin typeface="Times New Roman"/>
                <a:ea typeface="Times New Roman"/>
                <a:cs typeface="Times New Roman"/>
                <a:sym typeface="Times New Roman"/>
              </a:rPr>
              <a:t>Applications of the Historical Trends Dashboards</a:t>
            </a:r>
            <a:endParaRPr sz="2500" b="1">
              <a:solidFill>
                <a:srgbClr val="005FC6"/>
              </a:solidFill>
              <a:latin typeface="Times New Roman"/>
              <a:ea typeface="Times New Roman"/>
              <a:cs typeface="Times New Roman"/>
              <a:sym typeface="Times New Roman"/>
            </a:endParaRPr>
          </a:p>
        </p:txBody>
      </p:sp>
      <p:sp>
        <p:nvSpPr>
          <p:cNvPr id="121" name="Google Shape;121;p15"/>
          <p:cNvSpPr txBox="1"/>
          <p:nvPr/>
        </p:nvSpPr>
        <p:spPr>
          <a:xfrm>
            <a:off x="3614621" y="2158983"/>
            <a:ext cx="145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chemeClr val="lt1"/>
                </a:solidFill>
                <a:latin typeface="Abel"/>
                <a:ea typeface="Abel"/>
                <a:cs typeface="Abel"/>
                <a:sym typeface="Abel"/>
              </a:rPr>
              <a:t>Union Legislature</a:t>
            </a:r>
            <a:endParaRPr/>
          </a:p>
        </p:txBody>
      </p:sp>
      <p:sp>
        <p:nvSpPr>
          <p:cNvPr id="122" name="Google Shape;122;p15"/>
          <p:cNvSpPr txBox="1"/>
          <p:nvPr/>
        </p:nvSpPr>
        <p:spPr>
          <a:xfrm>
            <a:off x="3772032" y="1416100"/>
            <a:ext cx="625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lt1"/>
                </a:solidFill>
                <a:latin typeface="Abel"/>
                <a:ea typeface="Abel"/>
                <a:cs typeface="Abel"/>
                <a:sym typeface="Abel"/>
              </a:rPr>
              <a:t>02</a:t>
            </a:r>
            <a:endParaRPr/>
          </a:p>
        </p:txBody>
      </p:sp>
      <p:sp>
        <p:nvSpPr>
          <p:cNvPr id="123" name="Google Shape;123;p15"/>
          <p:cNvSpPr txBox="1"/>
          <p:nvPr/>
        </p:nvSpPr>
        <p:spPr>
          <a:xfrm flipH="1">
            <a:off x="6464791" y="1416100"/>
            <a:ext cx="625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lt1"/>
                </a:solidFill>
                <a:latin typeface="Abel"/>
                <a:ea typeface="Abel"/>
                <a:cs typeface="Abel"/>
                <a:sym typeface="Abel"/>
              </a:rPr>
              <a:t>03</a:t>
            </a:r>
            <a:endParaRPr/>
          </a:p>
        </p:txBody>
      </p:sp>
      <p:sp>
        <p:nvSpPr>
          <p:cNvPr id="124" name="Google Shape;124;p15"/>
          <p:cNvSpPr txBox="1"/>
          <p:nvPr/>
        </p:nvSpPr>
        <p:spPr>
          <a:xfrm flipH="1">
            <a:off x="9154507" y="1416100"/>
            <a:ext cx="625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lt1"/>
                </a:solidFill>
                <a:latin typeface="Abel"/>
                <a:ea typeface="Abel"/>
                <a:cs typeface="Abel"/>
                <a:sym typeface="Abel"/>
              </a:rPr>
              <a:t>04</a:t>
            </a:r>
            <a:endParaRPr/>
          </a:p>
        </p:txBody>
      </p:sp>
      <p:sp>
        <p:nvSpPr>
          <p:cNvPr id="125" name="Google Shape;125;p15"/>
          <p:cNvSpPr txBox="1"/>
          <p:nvPr/>
        </p:nvSpPr>
        <p:spPr>
          <a:xfrm>
            <a:off x="852088" y="1255225"/>
            <a:ext cx="9248400" cy="3213157"/>
          </a:xfrm>
          <a:prstGeom prst="rect">
            <a:avLst/>
          </a:prstGeom>
          <a:noFill/>
          <a:ln>
            <a:noFill/>
          </a:ln>
        </p:spPr>
        <p:txBody>
          <a:bodyPr spcFirstLastPara="1" wrap="square" lIns="91425" tIns="91425" rIns="91425" bIns="91425" anchor="t" anchorCtr="0">
            <a:spAutoFit/>
          </a:bodyPr>
          <a:lstStyle/>
          <a:p>
            <a:pPr marL="457200" lvl="0" indent="-349250" rtl="0">
              <a:lnSpc>
                <a:spcPct val="60000"/>
              </a:lnSpc>
              <a:spcBef>
                <a:spcPts val="1200"/>
              </a:spcBef>
              <a:spcAft>
                <a:spcPts val="0"/>
              </a:spcAft>
              <a:buClr>
                <a:schemeClr val="dk1"/>
              </a:buClr>
              <a:buSzPts val="1900"/>
              <a:buAutoNum type="arabicPeriod"/>
            </a:pPr>
            <a:r>
              <a:rPr lang="en-IN" sz="1900" dirty="0" err="1">
                <a:solidFill>
                  <a:schemeClr val="dk1"/>
                </a:solidFill>
                <a:latin typeface="Times New Roman"/>
                <a:ea typeface="Times New Roman"/>
                <a:cs typeface="Times New Roman"/>
                <a:sym typeface="Times New Roman"/>
              </a:rPr>
              <a:t>Analyze</a:t>
            </a:r>
            <a:r>
              <a:rPr lang="en-IN" sz="1900" dirty="0">
                <a:solidFill>
                  <a:schemeClr val="dk1"/>
                </a:solidFill>
                <a:latin typeface="Times New Roman"/>
                <a:ea typeface="Times New Roman"/>
                <a:cs typeface="Times New Roman"/>
                <a:sym typeface="Times New Roman"/>
              </a:rPr>
              <a:t> historical election trends, party dominance, and shifts over time.</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Compare party-wise seat distribution and vote share across elections.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Track performance growth or decline of major and regional parties.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Identify winning patterns and vote-to-seat conversion efficiency.</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Perform interactive drill-down analysis by year, state, constituency, and party.</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Support academic research, political strategy, and election forecasting.</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p:txBody>
      </p:sp>
      <p:pic>
        <p:nvPicPr>
          <p:cNvPr id="126" name="Google Shape;126;p15"/>
          <p:cNvPicPr preferRelativeResize="0"/>
          <p:nvPr/>
        </p:nvPicPr>
        <p:blipFill>
          <a:blip r:embed="rId3">
            <a:alphaModFix/>
          </a:blip>
          <a:stretch>
            <a:fillRect/>
          </a:stretch>
        </p:blipFill>
        <p:spPr>
          <a:xfrm>
            <a:off x="11066313" y="87000"/>
            <a:ext cx="999072" cy="615600"/>
          </a:xfrm>
          <a:prstGeom prst="rect">
            <a:avLst/>
          </a:prstGeom>
          <a:noFill/>
          <a:ln>
            <a:noFill/>
          </a:ln>
        </p:spPr>
      </p:pic>
      <p:sp>
        <p:nvSpPr>
          <p:cNvPr id="127" name="Google Shape;127;p15"/>
          <p:cNvSpPr/>
          <p:nvPr/>
        </p:nvSpPr>
        <p:spPr>
          <a:xfrm>
            <a:off x="276435" y="1093803"/>
            <a:ext cx="10990200" cy="39147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p:nvPr/>
        </p:nvSpPr>
        <p:spPr>
          <a:xfrm>
            <a:off x="817325" y="68900"/>
            <a:ext cx="11070000" cy="5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Real-Time Results Dashboard</a:t>
            </a:r>
            <a:r>
              <a:rPr lang="en-IN" sz="2800" b="1">
                <a:solidFill>
                  <a:schemeClr val="dk1"/>
                </a:solidFill>
                <a:latin typeface="Times New Roman"/>
                <a:ea typeface="Times New Roman"/>
                <a:cs typeface="Times New Roman"/>
                <a:sym typeface="Times New Roman"/>
              </a:rPr>
              <a:t> </a:t>
            </a:r>
            <a:endParaRPr sz="2800" b="1">
              <a:solidFill>
                <a:schemeClr val="dk1"/>
              </a:solidFill>
              <a:latin typeface="Times New Roman"/>
              <a:ea typeface="Times New Roman"/>
              <a:cs typeface="Times New Roman"/>
              <a:sym typeface="Times New Roman"/>
            </a:endParaRPr>
          </a:p>
        </p:txBody>
      </p:sp>
      <p:pic>
        <p:nvPicPr>
          <p:cNvPr id="133" name="Google Shape;133;p19"/>
          <p:cNvPicPr preferRelativeResize="0"/>
          <p:nvPr/>
        </p:nvPicPr>
        <p:blipFill>
          <a:blip r:embed="rId3">
            <a:alphaModFix/>
          </a:blip>
          <a:stretch>
            <a:fillRect/>
          </a:stretch>
        </p:blipFill>
        <p:spPr>
          <a:xfrm>
            <a:off x="11066313" y="87000"/>
            <a:ext cx="999072" cy="615600"/>
          </a:xfrm>
          <a:prstGeom prst="rect">
            <a:avLst/>
          </a:prstGeom>
          <a:noFill/>
          <a:ln>
            <a:noFill/>
          </a:ln>
        </p:spPr>
      </p:pic>
      <p:pic>
        <p:nvPicPr>
          <p:cNvPr id="134" name="Google Shape;134;p19"/>
          <p:cNvPicPr preferRelativeResize="0"/>
          <p:nvPr/>
        </p:nvPicPr>
        <p:blipFill>
          <a:blip r:embed="rId4">
            <a:alphaModFix/>
          </a:blip>
          <a:stretch>
            <a:fillRect/>
          </a:stretch>
        </p:blipFill>
        <p:spPr>
          <a:xfrm>
            <a:off x="598125" y="812725"/>
            <a:ext cx="10694099" cy="5691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p:nvPr/>
        </p:nvSpPr>
        <p:spPr>
          <a:xfrm>
            <a:off x="316275" y="1654050"/>
            <a:ext cx="9707700" cy="5007000"/>
          </a:xfrm>
          <a:prstGeom prst="rect">
            <a:avLst/>
          </a:prstGeom>
          <a:noFill/>
          <a:ln>
            <a:noFill/>
          </a:ln>
        </p:spPr>
        <p:txBody>
          <a:bodyPr spcFirstLastPara="1" wrap="square" lIns="91425" tIns="91425" rIns="91425" bIns="91425" anchor="t" anchorCtr="0">
            <a:noAutofit/>
          </a:bodyPr>
          <a:lstStyle/>
          <a:p>
            <a:pPr marL="457200" lvl="0" indent="0" algn="just" rtl="0">
              <a:lnSpc>
                <a:spcPct val="50000"/>
              </a:lnSpc>
              <a:spcBef>
                <a:spcPts val="0"/>
              </a:spcBef>
              <a:spcAft>
                <a:spcPts val="0"/>
              </a:spcAft>
              <a:buNone/>
            </a:pPr>
            <a:endParaRPr sz="2400">
              <a:solidFill>
                <a:schemeClr val="dk1"/>
              </a:solidFill>
              <a:latin typeface="Abel"/>
              <a:ea typeface="Abel"/>
              <a:cs typeface="Abel"/>
              <a:sym typeface="Abel"/>
            </a:endParaRPr>
          </a:p>
        </p:txBody>
      </p:sp>
      <p:sp>
        <p:nvSpPr>
          <p:cNvPr id="140" name="Google Shape;140;p16"/>
          <p:cNvSpPr txBox="1"/>
          <p:nvPr/>
        </p:nvSpPr>
        <p:spPr>
          <a:xfrm>
            <a:off x="855650" y="73713"/>
            <a:ext cx="5753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Key Insights</a:t>
            </a:r>
            <a:r>
              <a:rPr lang="en-IN" sz="2500" b="1">
                <a:solidFill>
                  <a:srgbClr val="005FC6"/>
                </a:solidFill>
                <a:latin typeface="Abel"/>
                <a:ea typeface="Abel"/>
                <a:cs typeface="Abel"/>
                <a:sym typeface="Abel"/>
              </a:rPr>
              <a:t> </a:t>
            </a:r>
            <a:endParaRPr sz="2500">
              <a:solidFill>
                <a:srgbClr val="005FC6"/>
              </a:solidFill>
            </a:endParaRPr>
          </a:p>
        </p:txBody>
      </p:sp>
      <p:sp>
        <p:nvSpPr>
          <p:cNvPr id="141" name="Google Shape;141;p16"/>
          <p:cNvSpPr txBox="1"/>
          <p:nvPr/>
        </p:nvSpPr>
        <p:spPr>
          <a:xfrm>
            <a:off x="490275" y="818688"/>
            <a:ext cx="10335000" cy="4508100"/>
          </a:xfrm>
          <a:prstGeom prst="rect">
            <a:avLst/>
          </a:prstGeom>
          <a:noFill/>
          <a:ln>
            <a:noFill/>
          </a:ln>
        </p:spPr>
        <p:txBody>
          <a:bodyPr spcFirstLastPara="1" wrap="square" lIns="91425" tIns="91425" rIns="91425" bIns="91425" anchor="t" anchorCtr="0">
            <a:noAutofit/>
          </a:bodyPr>
          <a:lstStyle/>
          <a:p>
            <a:pPr marL="457200" lvl="0" indent="0" algn="just" rtl="0">
              <a:lnSpc>
                <a:spcPct val="5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457200" lvl="0" indent="0" algn="just" rtl="0">
              <a:lnSpc>
                <a:spcPct val="50000"/>
              </a:lnSpc>
              <a:spcBef>
                <a:spcPts val="0"/>
              </a:spcBef>
              <a:spcAft>
                <a:spcPts val="0"/>
              </a:spcAft>
              <a:buNone/>
            </a:pPr>
            <a:endParaRPr sz="22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INC secured the highest number of seats among all parties.</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br>
              <a:rPr lang="en-IN" sz="1900">
                <a:solidFill>
                  <a:schemeClr val="dk1"/>
                </a:solidFill>
                <a:latin typeface="Times New Roman"/>
                <a:ea typeface="Times New Roman"/>
                <a:cs typeface="Times New Roman"/>
                <a:sym typeface="Times New Roman"/>
              </a:rPr>
            </a:br>
            <a:endParaRPr sz="19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Regional parties like TDP and YSRCP show strong performance in</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a:solidFill>
                  <a:schemeClr val="dk1"/>
                </a:solidFill>
                <a:latin typeface="Times New Roman"/>
                <a:ea typeface="Times New Roman"/>
                <a:cs typeface="Times New Roman"/>
                <a:sym typeface="Times New Roman"/>
              </a:rPr>
              <a:t>specific states.</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br>
              <a:rPr lang="en-IN" sz="1900">
                <a:solidFill>
                  <a:schemeClr val="dk1"/>
                </a:solidFill>
                <a:latin typeface="Times New Roman"/>
                <a:ea typeface="Times New Roman"/>
                <a:cs typeface="Times New Roman"/>
                <a:sym typeface="Times New Roman"/>
              </a:rPr>
            </a:br>
            <a:endParaRPr sz="19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The winning margin percentage shows how competitive the elections </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a:solidFill>
                  <a:schemeClr val="dk1"/>
                </a:solidFill>
                <a:latin typeface="Times New Roman"/>
                <a:ea typeface="Times New Roman"/>
                <a:cs typeface="Times New Roman"/>
                <a:sym typeface="Times New Roman"/>
              </a:rPr>
              <a:t>were.</a:t>
            </a:r>
            <a:endParaRPr sz="1900">
              <a:solidFill>
                <a:schemeClr val="dk1"/>
              </a:solidFill>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Party-wise seat distribution clearly highlights differences in performance</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a:solidFill>
                  <a:schemeClr val="dk1"/>
                </a:solidFill>
                <a:latin typeface="Times New Roman"/>
                <a:ea typeface="Times New Roman"/>
                <a:cs typeface="Times New Roman"/>
                <a:sym typeface="Times New Roman"/>
              </a:rPr>
              <a:t>across parties.</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br>
              <a:rPr lang="en-IN" sz="1900">
                <a:solidFill>
                  <a:schemeClr val="dk1"/>
                </a:solidFill>
                <a:latin typeface="Times New Roman"/>
                <a:ea typeface="Times New Roman"/>
                <a:cs typeface="Times New Roman"/>
                <a:sym typeface="Times New Roman"/>
              </a:rPr>
            </a:br>
            <a:endParaRPr sz="19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GEN category holds most of the seats, with fewer seats in SC and ST </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a:solidFill>
                  <a:schemeClr val="dk1"/>
                </a:solidFill>
                <a:latin typeface="Times New Roman"/>
                <a:ea typeface="Times New Roman"/>
                <a:cs typeface="Times New Roman"/>
                <a:sym typeface="Times New Roman"/>
              </a:rPr>
              <a:t>categories.</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just" rtl="0">
              <a:lnSpc>
                <a:spcPct val="5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just" rtl="0">
              <a:lnSpc>
                <a:spcPct val="50000"/>
              </a:lnSpc>
              <a:spcBef>
                <a:spcPts val="0"/>
              </a:spcBef>
              <a:spcAft>
                <a:spcPts val="0"/>
              </a:spcAft>
              <a:buNone/>
            </a:pPr>
            <a:endParaRPr sz="2400">
              <a:solidFill>
                <a:schemeClr val="dk1"/>
              </a:solidFill>
              <a:latin typeface="Times New Roman"/>
              <a:ea typeface="Times New Roman"/>
              <a:cs typeface="Times New Roman"/>
              <a:sym typeface="Times New Roman"/>
            </a:endParaRPr>
          </a:p>
        </p:txBody>
      </p:sp>
      <p:pic>
        <p:nvPicPr>
          <p:cNvPr id="142" name="Google Shape;142;p16"/>
          <p:cNvPicPr preferRelativeResize="0"/>
          <p:nvPr/>
        </p:nvPicPr>
        <p:blipFill>
          <a:blip r:embed="rId3">
            <a:alphaModFix/>
          </a:blip>
          <a:stretch>
            <a:fillRect/>
          </a:stretch>
        </p:blipFill>
        <p:spPr>
          <a:xfrm>
            <a:off x="11086175" y="50613"/>
            <a:ext cx="999072" cy="615600"/>
          </a:xfrm>
          <a:prstGeom prst="rect">
            <a:avLst/>
          </a:prstGeom>
          <a:noFill/>
          <a:ln>
            <a:noFill/>
          </a:ln>
        </p:spPr>
      </p:pic>
      <p:sp>
        <p:nvSpPr>
          <p:cNvPr id="143" name="Google Shape;143;p16"/>
          <p:cNvSpPr/>
          <p:nvPr/>
        </p:nvSpPr>
        <p:spPr>
          <a:xfrm>
            <a:off x="316275" y="775200"/>
            <a:ext cx="9889800" cy="45951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theme/theme1.xml><?xml version="1.0" encoding="utf-8"?>
<a:theme xmlns:a="http://schemas.openxmlformats.org/drawingml/2006/main" name="Sketchbubble_MC31_Theme">
  <a:themeElements>
    <a:clrScheme name="Custom 40">
      <a:dk1>
        <a:srgbClr val="000000"/>
      </a:dk1>
      <a:lt1>
        <a:srgbClr val="FFFFFF"/>
      </a:lt1>
      <a:dk2>
        <a:srgbClr val="323232"/>
      </a:dk2>
      <a:lt2>
        <a:srgbClr val="E3DED1"/>
      </a:lt2>
      <a:accent1>
        <a:srgbClr val="F4681D"/>
      </a:accent1>
      <a:accent2>
        <a:srgbClr val="C46429"/>
      </a:accent2>
      <a:accent3>
        <a:srgbClr val="946035"/>
      </a:accent3>
      <a:accent4>
        <a:srgbClr val="635B41"/>
      </a:accent4>
      <a:accent5>
        <a:srgbClr val="3F6D60"/>
      </a:accent5>
      <a:accent6>
        <a:srgbClr val="046870"/>
      </a:accent6>
      <a:hlink>
        <a:srgbClr val="1985A1"/>
      </a:hlink>
      <a:folHlink>
        <a:srgbClr val="4C5C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1066</Words>
  <Application>Microsoft Office PowerPoint</Application>
  <PresentationFormat>Widescreen</PresentationFormat>
  <Paragraphs>141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Abel</vt:lpstr>
      <vt:lpstr>Calibri</vt:lpstr>
      <vt:lpstr>Arial</vt:lpstr>
      <vt:lpstr>Sketchbubble_MC31_Theme</vt:lpstr>
      <vt:lpstr>PowerPoint Presentation</vt:lpstr>
      <vt:lpstr>                                               Problem Statement                                                </vt:lpstr>
      <vt:lpstr>Data Sources, Understanding &amp; Collection</vt:lpstr>
      <vt:lpstr>Data Modeling &amp; Dashboard Preparation </vt:lpstr>
      <vt:lpstr>Historical Trends Dashboard for Lok Sabha Election </vt:lpstr>
      <vt:lpstr>Historical Trends Dashboard for Vidhan Sabha Election </vt:lpstr>
      <vt:lpstr>Applications of the Historical Trends Dashboards</vt:lpstr>
      <vt:lpstr>PowerPoint Presentation</vt:lpstr>
      <vt:lpstr>PowerPoint Presentation</vt:lpstr>
      <vt:lpstr> Turnout and Demographics Analysis</vt:lpstr>
      <vt:lpstr>PowerPoint Presentation</vt:lpstr>
      <vt:lpstr>Demographics Dashboard</vt:lpstr>
      <vt:lpstr>Party &amp; Candidate Performance Tracker</vt:lpstr>
      <vt:lpstr>Candidate Performance Analysis </vt:lpstr>
      <vt:lpstr> Dashboard for Party and Candidate Performance Tracker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Ashish Arora</dc:creator>
  <cp:lastModifiedBy>sarathimrv@outlook.com</cp:lastModifiedBy>
  <cp:revision>3</cp:revision>
  <dcterms:created xsi:type="dcterms:W3CDTF">2021-01-08T08:29:29Z</dcterms:created>
  <dcterms:modified xsi:type="dcterms:W3CDTF">2025-12-22T15:52:57Z</dcterms:modified>
</cp:coreProperties>
</file>